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0" r:id="rId1"/>
  </p:sldMasterIdLst>
  <p:notesMasterIdLst>
    <p:notesMasterId r:id="rId49"/>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1236" r:id="rId34"/>
    <p:sldId id="1237" r:id="rId35"/>
    <p:sldId id="1238" r:id="rId36"/>
    <p:sldId id="371" r:id="rId37"/>
    <p:sldId id="372" r:id="rId38"/>
    <p:sldId id="373" r:id="rId39"/>
    <p:sldId id="374" r:id="rId40"/>
    <p:sldId id="375" r:id="rId41"/>
    <p:sldId id="376" r:id="rId42"/>
    <p:sldId id="377" r:id="rId43"/>
    <p:sldId id="378" r:id="rId44"/>
    <p:sldId id="1744" r:id="rId45"/>
    <p:sldId id="1745" r:id="rId46"/>
    <p:sldId id="1753" r:id="rId47"/>
    <p:sldId id="1754" r:id="rId48"/>
  </p:sldIdLst>
  <p:sldSz cx="9144000" cy="5143500" type="screen16x9"/>
  <p:notesSz cx="6858000" cy="9144000"/>
  <p:embeddedFontLst>
    <p:embeddedFont>
      <p:font typeface="Amatic SC" panose="00000500000000000000" pitchFamily="2" charset="-79"/>
      <p:regular r:id="rId50"/>
      <p:bold r:id="rId51"/>
    </p:embeddedFont>
    <p:embeddedFont>
      <p:font typeface="Bebas Neue" panose="020B0606020202050201" pitchFamily="34" charset="0"/>
      <p:regular r:id="rId52"/>
    </p:embeddedFont>
    <p:embeddedFont>
      <p:font typeface="Calibri" panose="020F0502020204030204" pitchFamily="34" charset="0"/>
      <p:regular r:id="rId53"/>
      <p:bold r:id="rId54"/>
      <p:italic r:id="rId55"/>
      <p:boldItalic r:id="rId56"/>
    </p:embeddedFont>
    <p:embeddedFont>
      <p:font typeface="Lato" panose="020F0502020204030203" pitchFamily="34" charset="0"/>
      <p:regular r:id="rId57"/>
      <p:bold r:id="rId58"/>
      <p:italic r:id="rId59"/>
      <p:boldItalic r:id="rId60"/>
    </p:embeddedFont>
    <p:embeddedFont>
      <p:font typeface="Lato Black" panose="020F0502020204030203" pitchFamily="34" charset="0"/>
      <p:bold r:id="rId61"/>
      <p:boldItalic r:id="rId62"/>
    </p:embeddedFont>
    <p:embeddedFont>
      <p:font typeface="Open Sans Light" panose="020B0306030504020204" pitchFamily="34" charset="0"/>
      <p:regular r:id="rId63"/>
      <p:italic r:id="rId64"/>
    </p:embeddedFont>
    <p:embeddedFont>
      <p:font typeface="Poppins" panose="00000500000000000000" pitchFamily="2" charset="0"/>
      <p:regular r:id="rId65"/>
      <p:bold r:id="rId66"/>
      <p:italic r:id="rId67"/>
      <p:boldItalic r:id="rId68"/>
    </p:embeddedFont>
    <p:embeddedFont>
      <p:font typeface="Roboto Medium" panose="02000000000000000000" pitchFamily="2" charset="0"/>
      <p:regular r:id="rId69"/>
      <p:bold r:id="rId70"/>
      <p:italic r:id="rId71"/>
      <p:boldItalic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227C3D0-A6F7-4DF9-B894-BE6EE3BBDC2D}">
  <a:tblStyle styleId="{9227C3D0-A6F7-4DF9-B894-BE6EE3BBDC2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191" autoAdjust="0"/>
    <p:restoredTop sz="77203" autoAdjust="0"/>
  </p:normalViewPr>
  <p:slideViewPr>
    <p:cSldViewPr snapToGrid="0">
      <p:cViewPr varScale="1">
        <p:scale>
          <a:sx n="66" d="100"/>
          <a:sy n="66" d="100"/>
        </p:scale>
        <p:origin x="1482" y="6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4.fntdata"/><Relationship Id="rId68" Type="http://schemas.openxmlformats.org/officeDocument/2006/relationships/font" Target="fonts/font19.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4.fntdata"/><Relationship Id="rId58" Type="http://schemas.openxmlformats.org/officeDocument/2006/relationships/font" Target="fonts/font9.fntdata"/><Relationship Id="rId66" Type="http://schemas.openxmlformats.org/officeDocument/2006/relationships/font" Target="fonts/font17.fntdata"/><Relationship Id="rId74"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font" Target="fonts/font12.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7.fntdata"/><Relationship Id="rId64" Type="http://schemas.openxmlformats.org/officeDocument/2006/relationships/font" Target="fonts/font15.fntdata"/><Relationship Id="rId69" Type="http://schemas.openxmlformats.org/officeDocument/2006/relationships/font" Target="fonts/font20.fntdata"/><Relationship Id="rId8" Type="http://schemas.openxmlformats.org/officeDocument/2006/relationships/slide" Target="slides/slide7.xml"/><Relationship Id="rId51" Type="http://schemas.openxmlformats.org/officeDocument/2006/relationships/font" Target="fonts/font2.fntdata"/><Relationship Id="rId72" Type="http://schemas.openxmlformats.org/officeDocument/2006/relationships/font" Target="fonts/font23.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10.fntdata"/><Relationship Id="rId67" Type="http://schemas.openxmlformats.org/officeDocument/2006/relationships/font" Target="fonts/font18.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5.fntdata"/><Relationship Id="rId62" Type="http://schemas.openxmlformats.org/officeDocument/2006/relationships/font" Target="fonts/font13.fntdata"/><Relationship Id="rId70" Type="http://schemas.openxmlformats.org/officeDocument/2006/relationships/font" Target="fonts/font21.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 Id="rId57" Type="http://schemas.openxmlformats.org/officeDocument/2006/relationships/font" Target="fonts/font8.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3.fntdata"/><Relationship Id="rId60" Type="http://schemas.openxmlformats.org/officeDocument/2006/relationships/font" Target="fonts/font11.fntdata"/><Relationship Id="rId65" Type="http://schemas.openxmlformats.org/officeDocument/2006/relationships/font" Target="fonts/font16.fntdata"/><Relationship Id="rId73"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font" Target="fonts/font1.fntdata"/><Relationship Id="rId55" Type="http://schemas.openxmlformats.org/officeDocument/2006/relationships/font" Target="fonts/font6.fntdata"/><Relationship Id="rId76"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font" Target="fonts/font2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140bdb4fb0a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140bdb4fb0a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15ed3a28098_0_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 name="Google Shape;458;g15ed3a28098_0_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3712bf4b05_0_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3712bf4b05_0_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
        <p:cNvGrpSpPr/>
        <p:nvPr/>
      </p:nvGrpSpPr>
      <p:grpSpPr>
        <a:xfrm>
          <a:off x="0" y="0"/>
          <a:ext cx="0" cy="0"/>
          <a:chOff x="0" y="0"/>
          <a:chExt cx="0" cy="0"/>
        </a:xfrm>
      </p:grpSpPr>
      <p:sp>
        <p:nvSpPr>
          <p:cNvPr id="508" name="Google Shape;508;ge1d838b627_4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 name="Google Shape;509;ge1d838b627_4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
        <p:cNvGrpSpPr/>
        <p:nvPr/>
      </p:nvGrpSpPr>
      <p:grpSpPr>
        <a:xfrm>
          <a:off x="0" y="0"/>
          <a:ext cx="0" cy="0"/>
          <a:chOff x="0" y="0"/>
          <a:chExt cx="0" cy="0"/>
        </a:xfrm>
      </p:grpSpPr>
      <p:sp>
        <p:nvSpPr>
          <p:cNvPr id="522" name="Google Shape;522;g13712bf4b05_0_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3" name="Google Shape;523;g13712bf4b05_0_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
        <p:cNvGrpSpPr/>
        <p:nvPr/>
      </p:nvGrpSpPr>
      <p:grpSpPr>
        <a:xfrm>
          <a:off x="0" y="0"/>
          <a:ext cx="0" cy="0"/>
          <a:chOff x="0" y="0"/>
          <a:chExt cx="0" cy="0"/>
        </a:xfrm>
      </p:grpSpPr>
      <p:sp>
        <p:nvSpPr>
          <p:cNvPr id="534" name="Google Shape;534;ge1d838b627_4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 name="Google Shape;535;ge1d838b627_4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13712bf4b05_0_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13712bf4b05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fdc8be9f5f_2_224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fdc8be9f5f_2_224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
        <p:cNvGrpSpPr/>
        <p:nvPr/>
      </p:nvGrpSpPr>
      <p:grpSpPr>
        <a:xfrm>
          <a:off x="0" y="0"/>
          <a:ext cx="0" cy="0"/>
          <a:chOff x="0" y="0"/>
          <a:chExt cx="0" cy="0"/>
        </a:xfrm>
      </p:grpSpPr>
      <p:sp>
        <p:nvSpPr>
          <p:cNvPr id="556" name="Google Shape;556;g15ed3a28098_0_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 name="Google Shape;557;g15ed3a28098_0_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
        <p:cNvGrpSpPr/>
        <p:nvPr/>
      </p:nvGrpSpPr>
      <p:grpSpPr>
        <a:xfrm>
          <a:off x="0" y="0"/>
          <a:ext cx="0" cy="0"/>
          <a:chOff x="0" y="0"/>
          <a:chExt cx="0" cy="0"/>
        </a:xfrm>
      </p:grpSpPr>
      <p:sp>
        <p:nvSpPr>
          <p:cNvPr id="571" name="Google Shape;571;ge1d838b627_4_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 name="Google Shape;572;ge1d838b627_4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15ed3a28098_0_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15ed3a28098_0_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
        <p:cNvGrpSpPr/>
        <p:nvPr/>
      </p:nvGrpSpPr>
      <p:grpSpPr>
        <a:xfrm>
          <a:off x="0" y="0"/>
          <a:ext cx="0" cy="0"/>
          <a:chOff x="0" y="0"/>
          <a:chExt cx="0" cy="0"/>
        </a:xfrm>
      </p:grpSpPr>
      <p:sp>
        <p:nvSpPr>
          <p:cNvPr id="263" name="Google Shape;263;gfdc8be9f5f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 name="Google Shape;264;gfdc8be9f5f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g15ed3a28098_0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5ed3a28098_0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
        <p:cNvGrpSpPr/>
        <p:nvPr/>
      </p:nvGrpSpPr>
      <p:grpSpPr>
        <a:xfrm>
          <a:off x="0" y="0"/>
          <a:ext cx="0" cy="0"/>
          <a:chOff x="0" y="0"/>
          <a:chExt cx="0" cy="0"/>
        </a:xfrm>
      </p:grpSpPr>
      <p:sp>
        <p:nvSpPr>
          <p:cNvPr id="658" name="Google Shape;658;g146d33bd20d_0_2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 name="Google Shape;659;g146d33bd20d_0_2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g15036d7d583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 name="Google Shape;684;g15036d7d583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9"/>
        <p:cNvGrpSpPr/>
        <p:nvPr/>
      </p:nvGrpSpPr>
      <p:grpSpPr>
        <a:xfrm>
          <a:off x="0" y="0"/>
          <a:ext cx="0" cy="0"/>
          <a:chOff x="0" y="0"/>
          <a:chExt cx="0" cy="0"/>
        </a:xfrm>
      </p:grpSpPr>
      <p:sp>
        <p:nvSpPr>
          <p:cNvPr id="700" name="Google Shape;700;g14518f6577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 name="Google Shape;701;g14518f6577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45298d78e0_0_37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45298d78e0_0_37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3712bf4b05_0_8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3712bf4b05_0_8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
        <p:cNvGrpSpPr/>
        <p:nvPr/>
      </p:nvGrpSpPr>
      <p:grpSpPr>
        <a:xfrm>
          <a:off x="0" y="0"/>
          <a:ext cx="0" cy="0"/>
          <a:chOff x="0" y="0"/>
          <a:chExt cx="0" cy="0"/>
        </a:xfrm>
      </p:grpSpPr>
      <p:sp>
        <p:nvSpPr>
          <p:cNvPr id="734" name="Google Shape;734;ge1d838b627_4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 name="Google Shape;735;ge1d838b627_4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
        <p:cNvGrpSpPr/>
        <p:nvPr/>
      </p:nvGrpSpPr>
      <p:grpSpPr>
        <a:xfrm>
          <a:off x="0" y="0"/>
          <a:ext cx="0" cy="0"/>
          <a:chOff x="0" y="0"/>
          <a:chExt cx="0" cy="0"/>
        </a:xfrm>
      </p:grpSpPr>
      <p:sp>
        <p:nvSpPr>
          <p:cNvPr id="744" name="Google Shape;744;g121b7b72dd0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 name="Google Shape;745;g121b7b72dd0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e1d838b627_4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e1d838b627_4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e207fd22f2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e207fd22f2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
        <p:cNvGrpSpPr/>
        <p:nvPr/>
      </p:nvGrpSpPr>
      <p:grpSpPr>
        <a:xfrm>
          <a:off x="0" y="0"/>
          <a:ext cx="0" cy="0"/>
          <a:chOff x="0" y="0"/>
          <a:chExt cx="0" cy="0"/>
        </a:xfrm>
      </p:grpSpPr>
      <p:sp>
        <p:nvSpPr>
          <p:cNvPr id="273" name="Google Shape;273;g140bdb4fb0a_0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 name="Google Shape;274;g140bdb4fb0a_0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9"/>
        <p:cNvGrpSpPr/>
        <p:nvPr/>
      </p:nvGrpSpPr>
      <p:grpSpPr>
        <a:xfrm>
          <a:off x="0" y="0"/>
          <a:ext cx="0" cy="0"/>
          <a:chOff x="0" y="0"/>
          <a:chExt cx="0" cy="0"/>
        </a:xfrm>
      </p:grpSpPr>
      <p:sp>
        <p:nvSpPr>
          <p:cNvPr id="800" name="Google Shape;800;g164541d9aac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1" name="Google Shape;801;g164541d9aac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
        <p:cNvGrpSpPr/>
        <p:nvPr/>
      </p:nvGrpSpPr>
      <p:grpSpPr>
        <a:xfrm>
          <a:off x="0" y="0"/>
          <a:ext cx="0" cy="0"/>
          <a:chOff x="0" y="0"/>
          <a:chExt cx="0" cy="0"/>
        </a:xfrm>
      </p:grpSpPr>
      <p:sp>
        <p:nvSpPr>
          <p:cNvPr id="1128" name="Google Shape;1128;ge207fd22f2_0_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9" name="Google Shape;1129;ge207fd22f2_0_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e207fd22f2_0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e207fd22f2_0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78B0441A-5FD0-868B-6E44-77D985DE98F7}"/>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FED9A6AA-1BCD-058D-6579-E427DE32BF92}"/>
              </a:ext>
            </a:extLst>
          </p:cNvPr>
          <p:cNvSpPr txBox="1">
            <a:spLocks noGrp="1"/>
          </p:cNvSpPr>
          <p:nvPr>
            <p:ph type="body" sz="quarter" idx="1"/>
          </p:nvPr>
        </p:nvSpPr>
        <p:spPr/>
        <p:txBody>
          <a:bodyPr/>
          <a:lstStyle/>
          <a:p>
            <a:pPr marL="139702" lvl="0" indent="0">
              <a:buNone/>
            </a:pPr>
            <a:endParaRPr lang="es-E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8647F811-7356-6A8A-E2D2-61CA1EA4414A}"/>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A2F86F79-11A1-2D97-50B1-2D9AD9CEBF63}"/>
              </a:ext>
            </a:extLst>
          </p:cNvPr>
          <p:cNvSpPr txBox="1">
            <a:spLocks noGrp="1"/>
          </p:cNvSpPr>
          <p:nvPr>
            <p:ph type="body" sz="quarter" idx="1"/>
          </p:nvPr>
        </p:nvSpPr>
        <p:spPr/>
        <p:txBody>
          <a:bodyPr/>
          <a:lstStyle/>
          <a:p>
            <a:pPr marL="139702" lvl="0" indent="0">
              <a:buNone/>
            </a:pPr>
            <a:endParaRPr lang="es-ES"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96947088-6AF8-4E4E-0277-274D4E7DC377}"/>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102B864B-149C-1D92-F5AF-0341552D0527}"/>
              </a:ext>
            </a:extLst>
          </p:cNvPr>
          <p:cNvSpPr txBox="1">
            <a:spLocks noGrp="1"/>
          </p:cNvSpPr>
          <p:nvPr>
            <p:ph type="body" sz="quarter" idx="1"/>
          </p:nvPr>
        </p:nvSpPr>
        <p:spPr/>
        <p:txBody>
          <a:bodyPr/>
          <a:lstStyle/>
          <a:p>
            <a:pPr marL="139702" lvl="0" indent="0">
              <a:buNone/>
            </a:pPr>
            <a:endParaRPr lang="es-E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
        <p:cNvGrpSpPr/>
        <p:nvPr/>
      </p:nvGrpSpPr>
      <p:grpSpPr>
        <a:xfrm>
          <a:off x="0" y="0"/>
          <a:ext cx="0" cy="0"/>
          <a:chOff x="0" y="0"/>
          <a:chExt cx="0" cy="0"/>
        </a:xfrm>
      </p:grpSpPr>
      <p:sp>
        <p:nvSpPr>
          <p:cNvPr id="297" name="Google Shape;297;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 name="Google Shape;298;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pPr marL="158750" indent="0">
              <a:buNone/>
            </a:pPr>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44</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2"/>
        <p:cNvGrpSpPr/>
        <p:nvPr/>
      </p:nvGrpSpPr>
      <p:grpSpPr>
        <a:xfrm>
          <a:off x="0" y="0"/>
          <a:ext cx="0" cy="0"/>
          <a:chOff x="0" y="0"/>
          <a:chExt cx="0" cy="0"/>
        </a:xfrm>
      </p:grpSpPr>
      <p:sp>
        <p:nvSpPr>
          <p:cNvPr id="13233" name="Google Shape;13233;ge25dcd4bc2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4" name="Google Shape;13234;ge25dcd4bc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e1d838b627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 name="Google Shape;307;ge1d838b627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fdc8be9f5f_2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fdc8be9f5f_2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
        <p:cNvGrpSpPr/>
        <p:nvPr/>
      </p:nvGrpSpPr>
      <p:grpSpPr>
        <a:xfrm>
          <a:off x="0" y="0"/>
          <a:ext cx="0" cy="0"/>
          <a:chOff x="0" y="0"/>
          <a:chExt cx="0" cy="0"/>
        </a:xfrm>
      </p:grpSpPr>
      <p:sp>
        <p:nvSpPr>
          <p:cNvPr id="347" name="Google Shape;347;g15ed3a28098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 name="Google Shape;348;g15ed3a28098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e1d838b627_4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e1d838b627_4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5"/>
        <p:cNvGrpSpPr/>
        <p:nvPr/>
      </p:nvGrpSpPr>
      <p:grpSpPr>
        <a:xfrm>
          <a:off x="0" y="0"/>
          <a:ext cx="0" cy="0"/>
          <a:chOff x="0" y="0"/>
          <a:chExt cx="0" cy="0"/>
        </a:xfrm>
      </p:grpSpPr>
      <p:sp>
        <p:nvSpPr>
          <p:cNvPr id="406" name="Google Shape;406;g1159f37e880_0_1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7" name="Google Shape;407;g1159f37e880_0_1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pic>
        <p:nvPicPr>
          <p:cNvPr id="10" name="Google Shape;10;p2"/>
          <p:cNvPicPr preferRelativeResize="0"/>
          <p:nvPr/>
        </p:nvPicPr>
        <p:blipFill rotWithShape="1">
          <a:blip r:embed="rId2">
            <a:alphaModFix/>
          </a:blip>
          <a:srcRect/>
          <a:stretch/>
        </p:blipFill>
        <p:spPr>
          <a:xfrm rot="10800000">
            <a:off x="0" y="0"/>
            <a:ext cx="9144003" cy="5143501"/>
          </a:xfrm>
          <a:prstGeom prst="rect">
            <a:avLst/>
          </a:prstGeom>
          <a:noFill/>
          <a:ln>
            <a:noFill/>
          </a:ln>
        </p:spPr>
      </p:pic>
      <p:sp>
        <p:nvSpPr>
          <p:cNvPr id="11" name="Google Shape;11;p2"/>
          <p:cNvSpPr txBox="1">
            <a:spLocks noGrp="1"/>
          </p:cNvSpPr>
          <p:nvPr>
            <p:ph type="ctrTitle"/>
          </p:nvPr>
        </p:nvSpPr>
        <p:spPr>
          <a:xfrm>
            <a:off x="713225" y="1776791"/>
            <a:ext cx="5242800" cy="1798500"/>
          </a:xfrm>
          <a:prstGeom prst="rect">
            <a:avLst/>
          </a:prstGeom>
        </p:spPr>
        <p:txBody>
          <a:bodyPr spcFirstLastPara="1" wrap="square" lIns="91425" tIns="91425" rIns="91425" bIns="91425" anchor="b" anchorCtr="0">
            <a:noAutofit/>
          </a:bodyPr>
          <a:lstStyle>
            <a:lvl1pPr lvl="0" rtl="0">
              <a:lnSpc>
                <a:spcPct val="90000"/>
              </a:lnSpc>
              <a:spcBef>
                <a:spcPts val="0"/>
              </a:spcBef>
              <a:spcAft>
                <a:spcPts val="0"/>
              </a:spcAft>
              <a:buClr>
                <a:srgbClr val="191919"/>
              </a:buClr>
              <a:buSzPts val="5200"/>
              <a:buNone/>
              <a:defRPr sz="6000" b="1">
                <a:latin typeface="Poppins"/>
                <a:ea typeface="Poppins"/>
                <a:cs typeface="Poppins"/>
                <a:sym typeface="Poppin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2" name="Google Shape;12;p2"/>
          <p:cNvSpPr txBox="1">
            <a:spLocks noGrp="1"/>
          </p:cNvSpPr>
          <p:nvPr>
            <p:ph type="subTitle" idx="1"/>
          </p:nvPr>
        </p:nvSpPr>
        <p:spPr>
          <a:xfrm>
            <a:off x="827900" y="3661750"/>
            <a:ext cx="4255200" cy="4125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3" name="Google Shape;13;p2"/>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a:buNone/>
              <a:defRPr sz="1000">
                <a:solidFill>
                  <a:schemeClr val="dk1"/>
                </a:solidFill>
                <a:latin typeface="Poppins"/>
                <a:ea typeface="Poppins"/>
                <a:cs typeface="Poppins"/>
                <a:sym typeface="Poppins"/>
              </a:defRPr>
            </a:lvl1pPr>
            <a:lvl2pPr lvl="1">
              <a:buNone/>
              <a:defRPr sz="1000">
                <a:solidFill>
                  <a:schemeClr val="dk1"/>
                </a:solidFill>
                <a:latin typeface="Poppins"/>
                <a:ea typeface="Poppins"/>
                <a:cs typeface="Poppins"/>
                <a:sym typeface="Poppins"/>
              </a:defRPr>
            </a:lvl2pPr>
            <a:lvl3pPr lvl="2">
              <a:buNone/>
              <a:defRPr sz="1000">
                <a:solidFill>
                  <a:schemeClr val="dk1"/>
                </a:solidFill>
                <a:latin typeface="Poppins"/>
                <a:ea typeface="Poppins"/>
                <a:cs typeface="Poppins"/>
                <a:sym typeface="Poppins"/>
              </a:defRPr>
            </a:lvl3pPr>
            <a:lvl4pPr lvl="3">
              <a:buNone/>
              <a:defRPr sz="1000">
                <a:solidFill>
                  <a:schemeClr val="dk1"/>
                </a:solidFill>
                <a:latin typeface="Poppins"/>
                <a:ea typeface="Poppins"/>
                <a:cs typeface="Poppins"/>
                <a:sym typeface="Poppins"/>
              </a:defRPr>
            </a:lvl4pPr>
            <a:lvl5pPr lvl="4">
              <a:buNone/>
              <a:defRPr sz="1000">
                <a:solidFill>
                  <a:schemeClr val="dk1"/>
                </a:solidFill>
                <a:latin typeface="Poppins"/>
                <a:ea typeface="Poppins"/>
                <a:cs typeface="Poppins"/>
                <a:sym typeface="Poppins"/>
              </a:defRPr>
            </a:lvl5pPr>
            <a:lvl6pPr lvl="5">
              <a:buNone/>
              <a:defRPr sz="1000">
                <a:solidFill>
                  <a:schemeClr val="dk1"/>
                </a:solidFill>
                <a:latin typeface="Poppins"/>
                <a:ea typeface="Poppins"/>
                <a:cs typeface="Poppins"/>
                <a:sym typeface="Poppins"/>
              </a:defRPr>
            </a:lvl6pPr>
            <a:lvl7pPr lvl="6">
              <a:buNone/>
              <a:defRPr sz="1000">
                <a:solidFill>
                  <a:schemeClr val="dk1"/>
                </a:solidFill>
                <a:latin typeface="Poppins"/>
                <a:ea typeface="Poppins"/>
                <a:cs typeface="Poppins"/>
                <a:sym typeface="Poppins"/>
              </a:defRPr>
            </a:lvl7pPr>
            <a:lvl8pPr lvl="7">
              <a:buNone/>
              <a:defRPr sz="1000">
                <a:solidFill>
                  <a:schemeClr val="dk1"/>
                </a:solidFill>
                <a:latin typeface="Poppins"/>
                <a:ea typeface="Poppins"/>
                <a:cs typeface="Poppins"/>
                <a:sym typeface="Poppins"/>
              </a:defRPr>
            </a:lvl8pPr>
            <a:lvl9pPr lvl="8">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4" name="Google Shape;14;p2"/>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4"/>
        <p:cNvGrpSpPr/>
        <p:nvPr/>
      </p:nvGrpSpPr>
      <p:grpSpPr>
        <a:xfrm>
          <a:off x="0" y="0"/>
          <a:ext cx="0" cy="0"/>
          <a:chOff x="0" y="0"/>
          <a:chExt cx="0" cy="0"/>
        </a:xfrm>
      </p:grpSpPr>
      <p:pic>
        <p:nvPicPr>
          <p:cNvPr id="65" name="Google Shape;65;p11"/>
          <p:cNvPicPr preferRelativeResize="0"/>
          <p:nvPr/>
        </p:nvPicPr>
        <p:blipFill rotWithShape="1">
          <a:blip r:embed="rId2">
            <a:alphaModFix/>
          </a:blip>
          <a:srcRect/>
          <a:stretch/>
        </p:blipFill>
        <p:spPr>
          <a:xfrm rot="10800000">
            <a:off x="0" y="0"/>
            <a:ext cx="9144003" cy="5143501"/>
          </a:xfrm>
          <a:prstGeom prst="rect">
            <a:avLst/>
          </a:prstGeom>
          <a:noFill/>
          <a:ln>
            <a:noFill/>
          </a:ln>
        </p:spPr>
      </p:pic>
      <p:sp>
        <p:nvSpPr>
          <p:cNvPr id="66" name="Google Shape;66;p11"/>
          <p:cNvSpPr txBox="1">
            <a:spLocks noGrp="1"/>
          </p:cNvSpPr>
          <p:nvPr>
            <p:ph type="title" hasCustomPrompt="1"/>
          </p:nvPr>
        </p:nvSpPr>
        <p:spPr>
          <a:xfrm>
            <a:off x="3210475" y="1487831"/>
            <a:ext cx="5220300" cy="16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0000"/>
              <a:buNone/>
              <a:defRPr sz="96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67" name="Google Shape;67;p11"/>
          <p:cNvSpPr txBox="1">
            <a:spLocks noGrp="1"/>
          </p:cNvSpPr>
          <p:nvPr>
            <p:ph type="subTitle" idx="1"/>
          </p:nvPr>
        </p:nvSpPr>
        <p:spPr>
          <a:xfrm>
            <a:off x="3210475" y="3248269"/>
            <a:ext cx="5220300" cy="4074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Amiko SemiBold"/>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8" name="Google Shape;68;p11"/>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69" name="Google Shape;69;p11"/>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0"/>
        <p:cNvGrpSpPr/>
        <p:nvPr/>
      </p:nvGrpSpPr>
      <p:grpSpPr>
        <a:xfrm>
          <a:off x="0" y="0"/>
          <a:ext cx="0" cy="0"/>
          <a:chOff x="0" y="0"/>
          <a:chExt cx="0" cy="0"/>
        </a:xfrm>
      </p:grpSpPr>
      <p:sp>
        <p:nvSpPr>
          <p:cNvPr id="71" name="Google Shape;71;p12"/>
          <p:cNvSpPr txBox="1">
            <a:spLocks noGrp="1"/>
          </p:cNvSpPr>
          <p:nvPr>
            <p:ph type="sldNum" idx="12"/>
          </p:nvPr>
        </p:nvSpPr>
        <p:spPr>
          <a:xfrm>
            <a:off x="8969834" y="50645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2">
    <p:spTree>
      <p:nvGrpSpPr>
        <p:cNvPr id="1" name="Shape 72"/>
        <p:cNvGrpSpPr/>
        <p:nvPr/>
      </p:nvGrpSpPr>
      <p:grpSpPr>
        <a:xfrm>
          <a:off x="0" y="0"/>
          <a:ext cx="0" cy="0"/>
          <a:chOff x="0" y="0"/>
          <a:chExt cx="0" cy="0"/>
        </a:xfrm>
      </p:grpSpPr>
      <p:pic>
        <p:nvPicPr>
          <p:cNvPr id="73" name="Google Shape;73;p13"/>
          <p:cNvPicPr preferRelativeResize="0"/>
          <p:nvPr/>
        </p:nvPicPr>
        <p:blipFill rotWithShape="1">
          <a:blip r:embed="rId2">
            <a:alphaModFix/>
          </a:blip>
          <a:srcRect/>
          <a:stretch/>
        </p:blipFill>
        <p:spPr>
          <a:xfrm>
            <a:off x="0" y="0"/>
            <a:ext cx="9144003" cy="5143501"/>
          </a:xfrm>
          <a:prstGeom prst="rect">
            <a:avLst/>
          </a:prstGeom>
          <a:noFill/>
          <a:ln>
            <a:noFill/>
          </a:ln>
        </p:spPr>
      </p:pic>
      <p:sp>
        <p:nvSpPr>
          <p:cNvPr id="74" name="Google Shape;74;p13"/>
          <p:cNvSpPr txBox="1">
            <a:spLocks noGrp="1"/>
          </p:cNvSpPr>
          <p:nvPr>
            <p:ph type="subTitle" idx="1"/>
          </p:nvPr>
        </p:nvSpPr>
        <p:spPr>
          <a:xfrm>
            <a:off x="1903716" y="1368975"/>
            <a:ext cx="2209500" cy="468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75" name="Google Shape;75;p13"/>
          <p:cNvSpPr txBox="1">
            <a:spLocks noGrp="1"/>
          </p:cNvSpPr>
          <p:nvPr>
            <p:ph type="subTitle" idx="2"/>
          </p:nvPr>
        </p:nvSpPr>
        <p:spPr>
          <a:xfrm>
            <a:off x="1227894" y="1782825"/>
            <a:ext cx="2885100" cy="58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6" name="Google Shape;76;p13"/>
          <p:cNvSpPr txBox="1">
            <a:spLocks noGrp="1"/>
          </p:cNvSpPr>
          <p:nvPr>
            <p:ph type="title" hasCustomPrompt="1"/>
          </p:nvPr>
        </p:nvSpPr>
        <p:spPr>
          <a:xfrm>
            <a:off x="1227900" y="1289175"/>
            <a:ext cx="591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400" b="1">
                <a:solidFill>
                  <a:srgbClr val="BC252B"/>
                </a:solidFill>
                <a:latin typeface="Poppins"/>
                <a:ea typeface="Poppins"/>
                <a:cs typeface="Poppins"/>
                <a:sym typeface="Poppins"/>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77" name="Google Shape;77;p13"/>
          <p:cNvSpPr txBox="1">
            <a:spLocks noGrp="1"/>
          </p:cNvSpPr>
          <p:nvPr>
            <p:ph type="title" idx="3"/>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8" name="Google Shape;78;p13"/>
          <p:cNvSpPr txBox="1">
            <a:spLocks noGrp="1"/>
          </p:cNvSpPr>
          <p:nvPr>
            <p:ph type="subTitle" idx="4"/>
          </p:nvPr>
        </p:nvSpPr>
        <p:spPr>
          <a:xfrm>
            <a:off x="1903715" y="3596675"/>
            <a:ext cx="2209500" cy="468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79" name="Google Shape;79;p13"/>
          <p:cNvSpPr txBox="1">
            <a:spLocks noGrp="1"/>
          </p:cNvSpPr>
          <p:nvPr>
            <p:ph type="subTitle" idx="5"/>
          </p:nvPr>
        </p:nvSpPr>
        <p:spPr>
          <a:xfrm>
            <a:off x="1227894" y="4010525"/>
            <a:ext cx="2885100" cy="58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 name="Google Shape;80;p13"/>
          <p:cNvSpPr txBox="1">
            <a:spLocks noGrp="1"/>
          </p:cNvSpPr>
          <p:nvPr>
            <p:ph type="title" idx="6" hasCustomPrompt="1"/>
          </p:nvPr>
        </p:nvSpPr>
        <p:spPr>
          <a:xfrm>
            <a:off x="1227900" y="3517000"/>
            <a:ext cx="591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400" b="1">
                <a:solidFill>
                  <a:srgbClr val="3CAFE4"/>
                </a:solidFill>
                <a:latin typeface="Poppins"/>
                <a:ea typeface="Poppins"/>
                <a:cs typeface="Poppins"/>
                <a:sym typeface="Poppins"/>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81" name="Google Shape;81;p13"/>
          <p:cNvSpPr txBox="1">
            <a:spLocks noGrp="1"/>
          </p:cNvSpPr>
          <p:nvPr>
            <p:ph type="subTitle" idx="7"/>
          </p:nvPr>
        </p:nvSpPr>
        <p:spPr>
          <a:xfrm>
            <a:off x="1903716" y="2482825"/>
            <a:ext cx="2209500" cy="468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82" name="Google Shape;82;p13"/>
          <p:cNvSpPr txBox="1">
            <a:spLocks noGrp="1"/>
          </p:cNvSpPr>
          <p:nvPr>
            <p:ph type="subTitle" idx="8"/>
          </p:nvPr>
        </p:nvSpPr>
        <p:spPr>
          <a:xfrm>
            <a:off x="1227894" y="2896675"/>
            <a:ext cx="2885100" cy="58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3" name="Google Shape;83;p13"/>
          <p:cNvSpPr txBox="1">
            <a:spLocks noGrp="1"/>
          </p:cNvSpPr>
          <p:nvPr>
            <p:ph type="title" idx="9" hasCustomPrompt="1"/>
          </p:nvPr>
        </p:nvSpPr>
        <p:spPr>
          <a:xfrm>
            <a:off x="1227900" y="2402975"/>
            <a:ext cx="591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400" b="1">
                <a:solidFill>
                  <a:srgbClr val="A36190"/>
                </a:solidFill>
                <a:latin typeface="Poppins"/>
                <a:ea typeface="Poppins"/>
                <a:cs typeface="Poppins"/>
                <a:sym typeface="Poppins"/>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84" name="Google Shape;84;p13"/>
          <p:cNvSpPr txBox="1">
            <a:spLocks noGrp="1"/>
          </p:cNvSpPr>
          <p:nvPr>
            <p:ph type="subTitle" idx="13"/>
          </p:nvPr>
        </p:nvSpPr>
        <p:spPr>
          <a:xfrm>
            <a:off x="5706606" y="1368975"/>
            <a:ext cx="2209500" cy="468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85" name="Google Shape;85;p13"/>
          <p:cNvSpPr txBox="1">
            <a:spLocks noGrp="1"/>
          </p:cNvSpPr>
          <p:nvPr>
            <p:ph type="subTitle" idx="14"/>
          </p:nvPr>
        </p:nvSpPr>
        <p:spPr>
          <a:xfrm>
            <a:off x="5030860" y="1782825"/>
            <a:ext cx="2885100" cy="58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 name="Google Shape;86;p13"/>
          <p:cNvSpPr txBox="1">
            <a:spLocks noGrp="1"/>
          </p:cNvSpPr>
          <p:nvPr>
            <p:ph type="title" idx="15" hasCustomPrompt="1"/>
          </p:nvPr>
        </p:nvSpPr>
        <p:spPr>
          <a:xfrm>
            <a:off x="5030851" y="1289175"/>
            <a:ext cx="594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400" b="1">
                <a:solidFill>
                  <a:srgbClr val="A36190"/>
                </a:solidFill>
                <a:latin typeface="Poppins"/>
                <a:ea typeface="Poppins"/>
                <a:cs typeface="Poppins"/>
                <a:sym typeface="Poppins"/>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87" name="Google Shape;87;p13"/>
          <p:cNvSpPr txBox="1">
            <a:spLocks noGrp="1"/>
          </p:cNvSpPr>
          <p:nvPr>
            <p:ph type="subTitle" idx="16"/>
          </p:nvPr>
        </p:nvSpPr>
        <p:spPr>
          <a:xfrm>
            <a:off x="5706602" y="3596675"/>
            <a:ext cx="2209500" cy="468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88" name="Google Shape;88;p13"/>
          <p:cNvSpPr txBox="1">
            <a:spLocks noGrp="1"/>
          </p:cNvSpPr>
          <p:nvPr>
            <p:ph type="subTitle" idx="17"/>
          </p:nvPr>
        </p:nvSpPr>
        <p:spPr>
          <a:xfrm>
            <a:off x="5030860" y="4010525"/>
            <a:ext cx="2885100" cy="58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 name="Google Shape;89;p13"/>
          <p:cNvSpPr txBox="1">
            <a:spLocks noGrp="1"/>
          </p:cNvSpPr>
          <p:nvPr>
            <p:ph type="title" idx="18" hasCustomPrompt="1"/>
          </p:nvPr>
        </p:nvSpPr>
        <p:spPr>
          <a:xfrm>
            <a:off x="5030850" y="3517000"/>
            <a:ext cx="594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400" b="1">
                <a:solidFill>
                  <a:srgbClr val="BC252B"/>
                </a:solidFill>
                <a:latin typeface="Poppins"/>
                <a:ea typeface="Poppins"/>
                <a:cs typeface="Poppins"/>
                <a:sym typeface="Poppins"/>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90" name="Google Shape;90;p13"/>
          <p:cNvSpPr txBox="1">
            <a:spLocks noGrp="1"/>
          </p:cNvSpPr>
          <p:nvPr>
            <p:ph type="subTitle" idx="19"/>
          </p:nvPr>
        </p:nvSpPr>
        <p:spPr>
          <a:xfrm>
            <a:off x="5706606" y="2482825"/>
            <a:ext cx="2209500" cy="468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91" name="Google Shape;91;p13"/>
          <p:cNvSpPr txBox="1">
            <a:spLocks noGrp="1"/>
          </p:cNvSpPr>
          <p:nvPr>
            <p:ph type="subTitle" idx="20"/>
          </p:nvPr>
        </p:nvSpPr>
        <p:spPr>
          <a:xfrm>
            <a:off x="5030860" y="2896675"/>
            <a:ext cx="2885100" cy="58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 name="Google Shape;92;p13"/>
          <p:cNvSpPr txBox="1">
            <a:spLocks noGrp="1"/>
          </p:cNvSpPr>
          <p:nvPr>
            <p:ph type="title" idx="21" hasCustomPrompt="1"/>
          </p:nvPr>
        </p:nvSpPr>
        <p:spPr>
          <a:xfrm>
            <a:off x="5030850" y="2402975"/>
            <a:ext cx="594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400" b="1">
                <a:solidFill>
                  <a:srgbClr val="3CAFE4"/>
                </a:solidFill>
                <a:latin typeface="Poppins"/>
                <a:ea typeface="Poppins"/>
                <a:cs typeface="Poppins"/>
                <a:sym typeface="Poppins"/>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93" name="Google Shape;93;p13"/>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94" name="Google Shape;94;p13"/>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2">
    <p:spTree>
      <p:nvGrpSpPr>
        <p:cNvPr id="1" name="Shape 95"/>
        <p:cNvGrpSpPr/>
        <p:nvPr/>
      </p:nvGrpSpPr>
      <p:grpSpPr>
        <a:xfrm>
          <a:off x="0" y="0"/>
          <a:ext cx="0" cy="0"/>
          <a:chOff x="0" y="0"/>
          <a:chExt cx="0" cy="0"/>
        </a:xfrm>
      </p:grpSpPr>
      <p:pic>
        <p:nvPicPr>
          <p:cNvPr id="96" name="Google Shape;96;p14"/>
          <p:cNvPicPr preferRelativeResize="0"/>
          <p:nvPr/>
        </p:nvPicPr>
        <p:blipFill rotWithShape="1">
          <a:blip r:embed="rId2">
            <a:alphaModFix/>
          </a:blip>
          <a:srcRect/>
          <a:stretch/>
        </p:blipFill>
        <p:spPr>
          <a:xfrm>
            <a:off x="0" y="0"/>
            <a:ext cx="9144003" cy="5143501"/>
          </a:xfrm>
          <a:prstGeom prst="rect">
            <a:avLst/>
          </a:prstGeom>
          <a:noFill/>
          <a:ln>
            <a:noFill/>
          </a:ln>
        </p:spPr>
      </p:pic>
      <p:sp>
        <p:nvSpPr>
          <p:cNvPr id="97" name="Google Shape;97;p14"/>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8" name="Google Shape;98;p14"/>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99" name="Google Shape;99;p14"/>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CUSTOM_2_1">
    <p:spTree>
      <p:nvGrpSpPr>
        <p:cNvPr id="1" name="Shape 100"/>
        <p:cNvGrpSpPr/>
        <p:nvPr/>
      </p:nvGrpSpPr>
      <p:grpSpPr>
        <a:xfrm>
          <a:off x="0" y="0"/>
          <a:ext cx="0" cy="0"/>
          <a:chOff x="0" y="0"/>
          <a:chExt cx="0" cy="0"/>
        </a:xfrm>
      </p:grpSpPr>
      <p:pic>
        <p:nvPicPr>
          <p:cNvPr id="101" name="Google Shape;101;p15"/>
          <p:cNvPicPr preferRelativeResize="0"/>
          <p:nvPr/>
        </p:nvPicPr>
        <p:blipFill rotWithShape="1">
          <a:blip r:embed="rId2">
            <a:alphaModFix/>
          </a:blip>
          <a:srcRect/>
          <a:stretch/>
        </p:blipFill>
        <p:spPr>
          <a:xfrm rot="10800000">
            <a:off x="0" y="0"/>
            <a:ext cx="9144003" cy="5143501"/>
          </a:xfrm>
          <a:prstGeom prst="rect">
            <a:avLst/>
          </a:prstGeom>
          <a:noFill/>
          <a:ln>
            <a:noFill/>
          </a:ln>
        </p:spPr>
      </p:pic>
      <p:sp>
        <p:nvSpPr>
          <p:cNvPr id="102" name="Google Shape;102;p15"/>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3" name="Google Shape;103;p15"/>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04" name="Google Shape;104;p15"/>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CUSTOM_14">
    <p:spTree>
      <p:nvGrpSpPr>
        <p:cNvPr id="1" name="Shape 105"/>
        <p:cNvGrpSpPr/>
        <p:nvPr/>
      </p:nvGrpSpPr>
      <p:grpSpPr>
        <a:xfrm>
          <a:off x="0" y="0"/>
          <a:ext cx="0" cy="0"/>
          <a:chOff x="0" y="0"/>
          <a:chExt cx="0" cy="0"/>
        </a:xfrm>
      </p:grpSpPr>
      <p:pic>
        <p:nvPicPr>
          <p:cNvPr id="106" name="Google Shape;106;p16"/>
          <p:cNvPicPr preferRelativeResize="0"/>
          <p:nvPr/>
        </p:nvPicPr>
        <p:blipFill rotWithShape="1">
          <a:blip r:embed="rId2">
            <a:alphaModFix/>
          </a:blip>
          <a:srcRect/>
          <a:stretch/>
        </p:blipFill>
        <p:spPr>
          <a:xfrm rot="10800000">
            <a:off x="0" y="0"/>
            <a:ext cx="9144003" cy="5143501"/>
          </a:xfrm>
          <a:prstGeom prst="rect">
            <a:avLst/>
          </a:prstGeom>
          <a:noFill/>
          <a:ln>
            <a:noFill/>
          </a:ln>
        </p:spPr>
      </p:pic>
      <p:sp>
        <p:nvSpPr>
          <p:cNvPr id="107" name="Google Shape;107;p16"/>
          <p:cNvSpPr txBox="1">
            <a:spLocks noGrp="1"/>
          </p:cNvSpPr>
          <p:nvPr>
            <p:ph type="subTitle" idx="1"/>
          </p:nvPr>
        </p:nvSpPr>
        <p:spPr>
          <a:xfrm>
            <a:off x="713225" y="1240825"/>
            <a:ext cx="3858900" cy="2089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2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08" name="Google Shape;108;p16"/>
          <p:cNvSpPr txBox="1">
            <a:spLocks noGrp="1"/>
          </p:cNvSpPr>
          <p:nvPr>
            <p:ph type="title"/>
          </p:nvPr>
        </p:nvSpPr>
        <p:spPr>
          <a:xfrm>
            <a:off x="713225" y="3329950"/>
            <a:ext cx="3858900" cy="5727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3000"/>
              <a:buNone/>
              <a:defRPr sz="2400"/>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09" name="Google Shape;109;p16"/>
          <p:cNvSpPr>
            <a:spLocks noGrp="1"/>
          </p:cNvSpPr>
          <p:nvPr>
            <p:ph type="pic" idx="2"/>
          </p:nvPr>
        </p:nvSpPr>
        <p:spPr>
          <a:xfrm>
            <a:off x="4933950" y="539500"/>
            <a:ext cx="3496800" cy="4059900"/>
          </a:xfrm>
          <a:prstGeom prst="rect">
            <a:avLst/>
          </a:prstGeom>
          <a:noFill/>
          <a:ln>
            <a:noFill/>
          </a:ln>
        </p:spPr>
      </p:sp>
      <p:sp>
        <p:nvSpPr>
          <p:cNvPr id="110" name="Google Shape;110;p16"/>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11" name="Google Shape;111;p16"/>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
  <p:cSld name="CUSTOM_1">
    <p:spTree>
      <p:nvGrpSpPr>
        <p:cNvPr id="1" name="Shape 112"/>
        <p:cNvGrpSpPr/>
        <p:nvPr/>
      </p:nvGrpSpPr>
      <p:grpSpPr>
        <a:xfrm>
          <a:off x="0" y="0"/>
          <a:ext cx="0" cy="0"/>
          <a:chOff x="0" y="0"/>
          <a:chExt cx="0" cy="0"/>
        </a:xfrm>
      </p:grpSpPr>
      <p:pic>
        <p:nvPicPr>
          <p:cNvPr id="113" name="Google Shape;113;p17"/>
          <p:cNvPicPr preferRelativeResize="0"/>
          <p:nvPr/>
        </p:nvPicPr>
        <p:blipFill rotWithShape="1">
          <a:blip r:embed="rId2">
            <a:alphaModFix/>
          </a:blip>
          <a:srcRect/>
          <a:stretch/>
        </p:blipFill>
        <p:spPr>
          <a:xfrm rot="10800000" flipH="1">
            <a:off x="0" y="0"/>
            <a:ext cx="9144003" cy="5143501"/>
          </a:xfrm>
          <a:prstGeom prst="rect">
            <a:avLst/>
          </a:prstGeom>
          <a:noFill/>
          <a:ln>
            <a:noFill/>
          </a:ln>
        </p:spPr>
      </p:pic>
      <p:sp>
        <p:nvSpPr>
          <p:cNvPr id="114" name="Google Shape;114;p17"/>
          <p:cNvSpPr txBox="1">
            <a:spLocks noGrp="1"/>
          </p:cNvSpPr>
          <p:nvPr>
            <p:ph type="subTitle" idx="1"/>
          </p:nvPr>
        </p:nvSpPr>
        <p:spPr>
          <a:xfrm>
            <a:off x="4844200" y="2399175"/>
            <a:ext cx="3252000" cy="97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15" name="Google Shape;115;p17"/>
          <p:cNvSpPr txBox="1">
            <a:spLocks noGrp="1"/>
          </p:cNvSpPr>
          <p:nvPr>
            <p:ph type="title"/>
          </p:nvPr>
        </p:nvSpPr>
        <p:spPr>
          <a:xfrm>
            <a:off x="4844200" y="1768725"/>
            <a:ext cx="3252000" cy="696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6" name="Google Shape;116;p17"/>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17" name="Google Shape;117;p17"/>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1_1">
    <p:spTree>
      <p:nvGrpSpPr>
        <p:cNvPr id="1" name="Shape 118"/>
        <p:cNvGrpSpPr/>
        <p:nvPr/>
      </p:nvGrpSpPr>
      <p:grpSpPr>
        <a:xfrm>
          <a:off x="0" y="0"/>
          <a:ext cx="0" cy="0"/>
          <a:chOff x="0" y="0"/>
          <a:chExt cx="0" cy="0"/>
        </a:xfrm>
      </p:grpSpPr>
      <p:pic>
        <p:nvPicPr>
          <p:cNvPr id="119" name="Google Shape;119;p18"/>
          <p:cNvPicPr preferRelativeResize="0"/>
          <p:nvPr/>
        </p:nvPicPr>
        <p:blipFill rotWithShape="1">
          <a:blip r:embed="rId2">
            <a:alphaModFix/>
          </a:blip>
          <a:srcRect/>
          <a:stretch/>
        </p:blipFill>
        <p:spPr>
          <a:xfrm flipH="1">
            <a:off x="0" y="0"/>
            <a:ext cx="9144003" cy="5143501"/>
          </a:xfrm>
          <a:prstGeom prst="rect">
            <a:avLst/>
          </a:prstGeom>
          <a:noFill/>
          <a:ln>
            <a:noFill/>
          </a:ln>
        </p:spPr>
      </p:pic>
      <p:sp>
        <p:nvSpPr>
          <p:cNvPr id="120" name="Google Shape;120;p18"/>
          <p:cNvSpPr txBox="1">
            <a:spLocks noGrp="1"/>
          </p:cNvSpPr>
          <p:nvPr>
            <p:ph type="subTitle" idx="1"/>
          </p:nvPr>
        </p:nvSpPr>
        <p:spPr>
          <a:xfrm>
            <a:off x="3517675" y="2923300"/>
            <a:ext cx="4913100" cy="7059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21" name="Google Shape;121;p18"/>
          <p:cNvSpPr txBox="1">
            <a:spLocks noGrp="1"/>
          </p:cNvSpPr>
          <p:nvPr>
            <p:ph type="title"/>
          </p:nvPr>
        </p:nvSpPr>
        <p:spPr>
          <a:xfrm>
            <a:off x="3517675" y="1514300"/>
            <a:ext cx="4913100" cy="14091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sz="9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2" name="Google Shape;122;p18"/>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23" name="Google Shape;123;p18"/>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1_1_1">
    <p:spTree>
      <p:nvGrpSpPr>
        <p:cNvPr id="1" name="Shape 124"/>
        <p:cNvGrpSpPr/>
        <p:nvPr/>
      </p:nvGrpSpPr>
      <p:grpSpPr>
        <a:xfrm>
          <a:off x="0" y="0"/>
          <a:ext cx="0" cy="0"/>
          <a:chOff x="0" y="0"/>
          <a:chExt cx="0" cy="0"/>
        </a:xfrm>
      </p:grpSpPr>
      <p:pic>
        <p:nvPicPr>
          <p:cNvPr id="125" name="Google Shape;125;p19"/>
          <p:cNvPicPr preferRelativeResize="0"/>
          <p:nvPr/>
        </p:nvPicPr>
        <p:blipFill rotWithShape="1">
          <a:blip r:embed="rId2">
            <a:alphaModFix/>
          </a:blip>
          <a:srcRect/>
          <a:stretch/>
        </p:blipFill>
        <p:spPr>
          <a:xfrm>
            <a:off x="0" y="0"/>
            <a:ext cx="9144003" cy="5143501"/>
          </a:xfrm>
          <a:prstGeom prst="rect">
            <a:avLst/>
          </a:prstGeom>
          <a:noFill/>
          <a:ln>
            <a:noFill/>
          </a:ln>
        </p:spPr>
      </p:pic>
      <p:sp>
        <p:nvSpPr>
          <p:cNvPr id="126" name="Google Shape;126;p19"/>
          <p:cNvSpPr txBox="1">
            <a:spLocks noGrp="1"/>
          </p:cNvSpPr>
          <p:nvPr>
            <p:ph type="body" idx="1"/>
          </p:nvPr>
        </p:nvSpPr>
        <p:spPr>
          <a:xfrm>
            <a:off x="713225" y="1109525"/>
            <a:ext cx="3858900" cy="3489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127" name="Google Shape;127;p19"/>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8" name="Google Shape;128;p19"/>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29" name="Google Shape;129;p19"/>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1_1_1_1_1">
    <p:spTree>
      <p:nvGrpSpPr>
        <p:cNvPr id="1" name="Shape 130"/>
        <p:cNvGrpSpPr/>
        <p:nvPr/>
      </p:nvGrpSpPr>
      <p:grpSpPr>
        <a:xfrm>
          <a:off x="0" y="0"/>
          <a:ext cx="0" cy="0"/>
          <a:chOff x="0" y="0"/>
          <a:chExt cx="0" cy="0"/>
        </a:xfrm>
      </p:grpSpPr>
      <p:pic>
        <p:nvPicPr>
          <p:cNvPr id="131" name="Google Shape;131;p20"/>
          <p:cNvPicPr preferRelativeResize="0"/>
          <p:nvPr/>
        </p:nvPicPr>
        <p:blipFill rotWithShape="1">
          <a:blip r:embed="rId2">
            <a:alphaModFix/>
          </a:blip>
          <a:srcRect/>
          <a:stretch/>
        </p:blipFill>
        <p:spPr>
          <a:xfrm flipH="1">
            <a:off x="0" y="0"/>
            <a:ext cx="9144003" cy="5143501"/>
          </a:xfrm>
          <a:prstGeom prst="rect">
            <a:avLst/>
          </a:prstGeom>
          <a:noFill/>
          <a:ln>
            <a:noFill/>
          </a:ln>
        </p:spPr>
      </p:pic>
      <p:sp>
        <p:nvSpPr>
          <p:cNvPr id="132" name="Google Shape;132;p20"/>
          <p:cNvSpPr txBox="1">
            <a:spLocks noGrp="1"/>
          </p:cNvSpPr>
          <p:nvPr>
            <p:ph type="body" idx="1"/>
          </p:nvPr>
        </p:nvSpPr>
        <p:spPr>
          <a:xfrm>
            <a:off x="4572000" y="3353688"/>
            <a:ext cx="3858900" cy="857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133" name="Google Shape;133;p20"/>
          <p:cNvSpPr txBox="1">
            <a:spLocks noGrp="1"/>
          </p:cNvSpPr>
          <p:nvPr>
            <p:ph type="title"/>
          </p:nvPr>
        </p:nvSpPr>
        <p:spPr>
          <a:xfrm>
            <a:off x="4572000" y="932388"/>
            <a:ext cx="3858900" cy="2421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4" name="Google Shape;134;p20"/>
          <p:cNvSpPr>
            <a:spLocks noGrp="1"/>
          </p:cNvSpPr>
          <p:nvPr>
            <p:ph type="pic" idx="2"/>
          </p:nvPr>
        </p:nvSpPr>
        <p:spPr>
          <a:xfrm>
            <a:off x="713225" y="541800"/>
            <a:ext cx="3496800" cy="4059900"/>
          </a:xfrm>
          <a:prstGeom prst="rect">
            <a:avLst/>
          </a:prstGeom>
          <a:noFill/>
          <a:ln>
            <a:noFill/>
          </a:ln>
        </p:spPr>
      </p:sp>
      <p:sp>
        <p:nvSpPr>
          <p:cNvPr id="135" name="Google Shape;135;p20"/>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36" name="Google Shape;136;p20"/>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blip>
          <a:srcRect/>
          <a:stretch/>
        </p:blipFill>
        <p:spPr>
          <a:xfrm rot="10800000">
            <a:off x="0" y="0"/>
            <a:ext cx="9144003" cy="5143501"/>
          </a:xfrm>
          <a:prstGeom prst="rect">
            <a:avLst/>
          </a:prstGeom>
          <a:noFill/>
          <a:ln>
            <a:noFill/>
          </a:ln>
        </p:spPr>
      </p:pic>
      <p:sp>
        <p:nvSpPr>
          <p:cNvPr id="17" name="Google Shape;17;p3"/>
          <p:cNvSpPr txBox="1">
            <a:spLocks noGrp="1"/>
          </p:cNvSpPr>
          <p:nvPr>
            <p:ph type="title"/>
          </p:nvPr>
        </p:nvSpPr>
        <p:spPr>
          <a:xfrm flipH="1">
            <a:off x="3776400" y="2130375"/>
            <a:ext cx="4486800" cy="15093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 name="Google Shape;18;p3"/>
          <p:cNvSpPr txBox="1">
            <a:spLocks noGrp="1"/>
          </p:cNvSpPr>
          <p:nvPr>
            <p:ph type="title" idx="2" hasCustomPrompt="1"/>
          </p:nvPr>
        </p:nvSpPr>
        <p:spPr>
          <a:xfrm flipH="1">
            <a:off x="3776388" y="956771"/>
            <a:ext cx="1033200" cy="9423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55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9" name="Google Shape;19;p3"/>
          <p:cNvSpPr txBox="1">
            <a:spLocks noGrp="1"/>
          </p:cNvSpPr>
          <p:nvPr>
            <p:ph type="subTitle" idx="1"/>
          </p:nvPr>
        </p:nvSpPr>
        <p:spPr>
          <a:xfrm>
            <a:off x="3776388" y="3765229"/>
            <a:ext cx="4486800" cy="4215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Amiko SemiBold"/>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0" name="Google Shape;20;p3"/>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21" name="Google Shape;21;p3"/>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28">
    <p:spTree>
      <p:nvGrpSpPr>
        <p:cNvPr id="1" name="Shape 137"/>
        <p:cNvGrpSpPr/>
        <p:nvPr/>
      </p:nvGrpSpPr>
      <p:grpSpPr>
        <a:xfrm>
          <a:off x="0" y="0"/>
          <a:ext cx="0" cy="0"/>
          <a:chOff x="0" y="0"/>
          <a:chExt cx="0" cy="0"/>
        </a:xfrm>
      </p:grpSpPr>
      <p:pic>
        <p:nvPicPr>
          <p:cNvPr id="138" name="Google Shape;138;p21"/>
          <p:cNvPicPr preferRelativeResize="0"/>
          <p:nvPr/>
        </p:nvPicPr>
        <p:blipFill rotWithShape="1">
          <a:blip r:embed="rId2">
            <a:alphaModFix/>
          </a:blip>
          <a:srcRect/>
          <a:stretch/>
        </p:blipFill>
        <p:spPr>
          <a:xfrm flipH="1">
            <a:off x="0" y="0"/>
            <a:ext cx="9144003" cy="5143501"/>
          </a:xfrm>
          <a:prstGeom prst="rect">
            <a:avLst/>
          </a:prstGeom>
          <a:noFill/>
          <a:ln>
            <a:noFill/>
          </a:ln>
        </p:spPr>
      </p:pic>
      <p:sp>
        <p:nvSpPr>
          <p:cNvPr id="139" name="Google Shape;139;p21"/>
          <p:cNvSpPr txBox="1">
            <a:spLocks noGrp="1"/>
          </p:cNvSpPr>
          <p:nvPr>
            <p:ph type="body" idx="1"/>
          </p:nvPr>
        </p:nvSpPr>
        <p:spPr>
          <a:xfrm>
            <a:off x="720000" y="1564125"/>
            <a:ext cx="3852000" cy="2532900"/>
          </a:xfrm>
          <a:prstGeom prst="rect">
            <a:avLst/>
          </a:prstGeom>
        </p:spPr>
        <p:txBody>
          <a:bodyPr spcFirstLastPara="1" wrap="square" lIns="91425" tIns="91425" rIns="91425" bIns="91425" anchor="t" anchorCtr="0">
            <a:noAutofit/>
          </a:bodyPr>
          <a:lstStyle>
            <a:lvl1pPr marL="457200" lvl="0" indent="-292100" rtl="0">
              <a:lnSpc>
                <a:spcPct val="100000"/>
              </a:lnSpc>
              <a:spcBef>
                <a:spcPts val="0"/>
              </a:spcBef>
              <a:spcAft>
                <a:spcPts val="0"/>
              </a:spcAft>
              <a:buClr>
                <a:srgbClr val="595959"/>
              </a:buClr>
              <a:buSzPts val="1000"/>
              <a:buFont typeface="Anaheim"/>
              <a:buChar char="●"/>
              <a:defRPr/>
            </a:lvl1pPr>
            <a:lvl2pPr marL="914400" lvl="1" indent="-317500" rtl="0">
              <a:lnSpc>
                <a:spcPct val="115000"/>
              </a:lnSpc>
              <a:spcBef>
                <a:spcPts val="1000"/>
              </a:spcBef>
              <a:spcAft>
                <a:spcPts val="0"/>
              </a:spcAft>
              <a:buClr>
                <a:srgbClr val="595959"/>
              </a:buClr>
              <a:buSzPts val="1400"/>
              <a:buFont typeface="Anaheim"/>
              <a:buChar char="○"/>
              <a:defRPr/>
            </a:lvl2pPr>
            <a:lvl3pPr marL="1371600" lvl="2" indent="-317500" rtl="0">
              <a:lnSpc>
                <a:spcPct val="115000"/>
              </a:lnSpc>
              <a:spcBef>
                <a:spcPts val="0"/>
              </a:spcBef>
              <a:spcAft>
                <a:spcPts val="0"/>
              </a:spcAft>
              <a:buClr>
                <a:srgbClr val="595959"/>
              </a:buClr>
              <a:buSzPts val="1400"/>
              <a:buFont typeface="Anaheim"/>
              <a:buChar char="■"/>
              <a:defRPr/>
            </a:lvl3pPr>
            <a:lvl4pPr marL="1828800" lvl="3" indent="-317500" rtl="0">
              <a:lnSpc>
                <a:spcPct val="115000"/>
              </a:lnSpc>
              <a:spcBef>
                <a:spcPts val="0"/>
              </a:spcBef>
              <a:spcAft>
                <a:spcPts val="0"/>
              </a:spcAft>
              <a:buClr>
                <a:srgbClr val="595959"/>
              </a:buClr>
              <a:buSzPts val="1400"/>
              <a:buFont typeface="Anaheim"/>
              <a:buChar char="●"/>
              <a:defRPr/>
            </a:lvl4pPr>
            <a:lvl5pPr marL="2286000" lvl="4" indent="-317500" rtl="0">
              <a:lnSpc>
                <a:spcPct val="115000"/>
              </a:lnSpc>
              <a:spcBef>
                <a:spcPts val="0"/>
              </a:spcBef>
              <a:spcAft>
                <a:spcPts val="0"/>
              </a:spcAft>
              <a:buClr>
                <a:srgbClr val="595959"/>
              </a:buClr>
              <a:buSzPts val="1400"/>
              <a:buFont typeface="Anaheim"/>
              <a:buChar char="○"/>
              <a:defRPr/>
            </a:lvl5pPr>
            <a:lvl6pPr marL="2743200" lvl="5" indent="-317500" rtl="0">
              <a:lnSpc>
                <a:spcPct val="115000"/>
              </a:lnSpc>
              <a:spcBef>
                <a:spcPts val="0"/>
              </a:spcBef>
              <a:spcAft>
                <a:spcPts val="0"/>
              </a:spcAft>
              <a:buClr>
                <a:srgbClr val="595959"/>
              </a:buClr>
              <a:buSzPts val="1400"/>
              <a:buFont typeface="Anaheim"/>
              <a:buChar char="■"/>
              <a:defRPr/>
            </a:lvl6pPr>
            <a:lvl7pPr marL="3200400" lvl="6" indent="-317500" rtl="0">
              <a:lnSpc>
                <a:spcPct val="115000"/>
              </a:lnSpc>
              <a:spcBef>
                <a:spcPts val="0"/>
              </a:spcBef>
              <a:spcAft>
                <a:spcPts val="0"/>
              </a:spcAft>
              <a:buClr>
                <a:srgbClr val="595959"/>
              </a:buClr>
              <a:buSzPts val="1400"/>
              <a:buFont typeface="Anaheim"/>
              <a:buChar char="●"/>
              <a:defRPr/>
            </a:lvl7pPr>
            <a:lvl8pPr marL="3657600" lvl="7" indent="-317500" rtl="0">
              <a:lnSpc>
                <a:spcPct val="115000"/>
              </a:lnSpc>
              <a:spcBef>
                <a:spcPts val="0"/>
              </a:spcBef>
              <a:spcAft>
                <a:spcPts val="0"/>
              </a:spcAft>
              <a:buClr>
                <a:srgbClr val="595959"/>
              </a:buClr>
              <a:buSzPts val="1400"/>
              <a:buFont typeface="Anaheim"/>
              <a:buChar char="○"/>
              <a:defRPr/>
            </a:lvl8pPr>
            <a:lvl9pPr marL="4114800" lvl="8" indent="-317500" rtl="0">
              <a:lnSpc>
                <a:spcPct val="115000"/>
              </a:lnSpc>
              <a:spcBef>
                <a:spcPts val="0"/>
              </a:spcBef>
              <a:spcAft>
                <a:spcPts val="0"/>
              </a:spcAft>
              <a:buClr>
                <a:srgbClr val="595959"/>
              </a:buClr>
              <a:buSzPts val="1400"/>
              <a:buFont typeface="Anaheim"/>
              <a:buChar char="■"/>
              <a:defRPr/>
            </a:lvl9pPr>
          </a:lstStyle>
          <a:p>
            <a:endParaRPr/>
          </a:p>
        </p:txBody>
      </p:sp>
      <p:sp>
        <p:nvSpPr>
          <p:cNvPr id="140" name="Google Shape;140;p21"/>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1" name="Google Shape;141;p21"/>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42" name="Google Shape;142;p21"/>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1">
  <p:cSld name="CUSTOM_17">
    <p:spTree>
      <p:nvGrpSpPr>
        <p:cNvPr id="1" name="Shape 143"/>
        <p:cNvGrpSpPr/>
        <p:nvPr/>
      </p:nvGrpSpPr>
      <p:grpSpPr>
        <a:xfrm>
          <a:off x="0" y="0"/>
          <a:ext cx="0" cy="0"/>
          <a:chOff x="0" y="0"/>
          <a:chExt cx="0" cy="0"/>
        </a:xfrm>
      </p:grpSpPr>
      <p:pic>
        <p:nvPicPr>
          <p:cNvPr id="144" name="Google Shape;144;p22"/>
          <p:cNvPicPr preferRelativeResize="0"/>
          <p:nvPr/>
        </p:nvPicPr>
        <p:blipFill rotWithShape="1">
          <a:blip r:embed="rId2">
            <a:alphaModFix/>
          </a:blip>
          <a:srcRect/>
          <a:stretch/>
        </p:blipFill>
        <p:spPr>
          <a:xfrm>
            <a:off x="0" y="0"/>
            <a:ext cx="9144003" cy="5143501"/>
          </a:xfrm>
          <a:prstGeom prst="rect">
            <a:avLst/>
          </a:prstGeom>
          <a:noFill/>
          <a:ln>
            <a:noFill/>
          </a:ln>
        </p:spPr>
      </p:pic>
      <p:sp>
        <p:nvSpPr>
          <p:cNvPr id="145" name="Google Shape;145;p22"/>
          <p:cNvSpPr txBox="1">
            <a:spLocks noGrp="1"/>
          </p:cNvSpPr>
          <p:nvPr>
            <p:ph type="subTitle" idx="1"/>
          </p:nvPr>
        </p:nvSpPr>
        <p:spPr>
          <a:xfrm>
            <a:off x="1433003" y="3480525"/>
            <a:ext cx="2551200" cy="510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46" name="Google Shape;146;p22"/>
          <p:cNvSpPr txBox="1">
            <a:spLocks noGrp="1"/>
          </p:cNvSpPr>
          <p:nvPr>
            <p:ph type="subTitle" idx="2"/>
          </p:nvPr>
        </p:nvSpPr>
        <p:spPr>
          <a:xfrm>
            <a:off x="1433003" y="3923326"/>
            <a:ext cx="2551200" cy="57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2"/>
          <p:cNvSpPr txBox="1">
            <a:spLocks noGrp="1"/>
          </p:cNvSpPr>
          <p:nvPr>
            <p:ph type="subTitle" idx="3"/>
          </p:nvPr>
        </p:nvSpPr>
        <p:spPr>
          <a:xfrm>
            <a:off x="5159797" y="3923326"/>
            <a:ext cx="2551200" cy="57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2"/>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9" name="Google Shape;149;p22"/>
          <p:cNvSpPr txBox="1">
            <a:spLocks noGrp="1"/>
          </p:cNvSpPr>
          <p:nvPr>
            <p:ph type="subTitle" idx="4"/>
          </p:nvPr>
        </p:nvSpPr>
        <p:spPr>
          <a:xfrm>
            <a:off x="5159797" y="3480525"/>
            <a:ext cx="2551200" cy="510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Font typeface="Bebas Neue"/>
              <a:buNone/>
              <a:defRPr sz="2400" b="1"/>
            </a:lvl1pPr>
            <a:lvl2pPr lvl="1" algn="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50" name="Google Shape;150;p22"/>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51" name="Google Shape;151;p22"/>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2">
  <p:cSld name="CUSTOM_24">
    <p:spTree>
      <p:nvGrpSpPr>
        <p:cNvPr id="1" name="Shape 152"/>
        <p:cNvGrpSpPr/>
        <p:nvPr/>
      </p:nvGrpSpPr>
      <p:grpSpPr>
        <a:xfrm>
          <a:off x="0" y="0"/>
          <a:ext cx="0" cy="0"/>
          <a:chOff x="0" y="0"/>
          <a:chExt cx="0" cy="0"/>
        </a:xfrm>
      </p:grpSpPr>
      <p:pic>
        <p:nvPicPr>
          <p:cNvPr id="153" name="Google Shape;153;p23"/>
          <p:cNvPicPr preferRelativeResize="0"/>
          <p:nvPr/>
        </p:nvPicPr>
        <p:blipFill rotWithShape="1">
          <a:blip r:embed="rId2">
            <a:alphaModFix/>
          </a:blip>
          <a:srcRect/>
          <a:stretch/>
        </p:blipFill>
        <p:spPr>
          <a:xfrm flipH="1">
            <a:off x="0" y="0"/>
            <a:ext cx="9144003" cy="5143501"/>
          </a:xfrm>
          <a:prstGeom prst="rect">
            <a:avLst/>
          </a:prstGeom>
          <a:noFill/>
          <a:ln>
            <a:noFill/>
          </a:ln>
        </p:spPr>
      </p:pic>
      <p:sp>
        <p:nvSpPr>
          <p:cNvPr id="154" name="Google Shape;154;p23"/>
          <p:cNvSpPr txBox="1">
            <a:spLocks noGrp="1"/>
          </p:cNvSpPr>
          <p:nvPr>
            <p:ph type="body" idx="1"/>
          </p:nvPr>
        </p:nvSpPr>
        <p:spPr>
          <a:xfrm>
            <a:off x="713225" y="2680025"/>
            <a:ext cx="3858900" cy="16062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Clr>
                <a:schemeClr val="lt2"/>
              </a:buClr>
              <a:buSzPts val="16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155" name="Google Shape;155;p23"/>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6" name="Google Shape;156;p23"/>
          <p:cNvSpPr txBox="1">
            <a:spLocks noGrp="1"/>
          </p:cNvSpPr>
          <p:nvPr>
            <p:ph type="subTitle" idx="2"/>
          </p:nvPr>
        </p:nvSpPr>
        <p:spPr>
          <a:xfrm>
            <a:off x="713225" y="2169125"/>
            <a:ext cx="3858900" cy="510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57" name="Google Shape;157;p23"/>
          <p:cNvSpPr txBox="1">
            <a:spLocks noGrp="1"/>
          </p:cNvSpPr>
          <p:nvPr>
            <p:ph type="body" idx="3"/>
          </p:nvPr>
        </p:nvSpPr>
        <p:spPr>
          <a:xfrm>
            <a:off x="4572125" y="2680025"/>
            <a:ext cx="3858900" cy="16062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Clr>
                <a:schemeClr val="lt2"/>
              </a:buClr>
              <a:buSzPts val="16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158" name="Google Shape;158;p23"/>
          <p:cNvSpPr txBox="1">
            <a:spLocks noGrp="1"/>
          </p:cNvSpPr>
          <p:nvPr>
            <p:ph type="subTitle" idx="4"/>
          </p:nvPr>
        </p:nvSpPr>
        <p:spPr>
          <a:xfrm>
            <a:off x="4572125" y="2169125"/>
            <a:ext cx="3858900" cy="510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59" name="Google Shape;159;p23"/>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60" name="Google Shape;160;p23"/>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CUSTOM_13">
    <p:spTree>
      <p:nvGrpSpPr>
        <p:cNvPr id="1" name="Shape 161"/>
        <p:cNvGrpSpPr/>
        <p:nvPr/>
      </p:nvGrpSpPr>
      <p:grpSpPr>
        <a:xfrm>
          <a:off x="0" y="0"/>
          <a:ext cx="0" cy="0"/>
          <a:chOff x="0" y="0"/>
          <a:chExt cx="0" cy="0"/>
        </a:xfrm>
      </p:grpSpPr>
      <p:pic>
        <p:nvPicPr>
          <p:cNvPr id="162" name="Google Shape;162;p24"/>
          <p:cNvPicPr preferRelativeResize="0"/>
          <p:nvPr/>
        </p:nvPicPr>
        <p:blipFill rotWithShape="1">
          <a:blip r:embed="rId2">
            <a:alphaModFix/>
          </a:blip>
          <a:srcRect/>
          <a:stretch/>
        </p:blipFill>
        <p:spPr>
          <a:xfrm>
            <a:off x="0" y="0"/>
            <a:ext cx="9144003" cy="5143501"/>
          </a:xfrm>
          <a:prstGeom prst="rect">
            <a:avLst/>
          </a:prstGeom>
          <a:noFill/>
          <a:ln>
            <a:noFill/>
          </a:ln>
        </p:spPr>
      </p:pic>
      <p:sp>
        <p:nvSpPr>
          <p:cNvPr id="163" name="Google Shape;163;p24"/>
          <p:cNvSpPr txBox="1">
            <a:spLocks noGrp="1"/>
          </p:cNvSpPr>
          <p:nvPr>
            <p:ph type="subTitle" idx="1"/>
          </p:nvPr>
        </p:nvSpPr>
        <p:spPr>
          <a:xfrm>
            <a:off x="713225" y="2724150"/>
            <a:ext cx="2568000" cy="510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64" name="Google Shape;164;p24"/>
          <p:cNvSpPr txBox="1">
            <a:spLocks noGrp="1"/>
          </p:cNvSpPr>
          <p:nvPr>
            <p:ph type="subTitle" idx="2"/>
          </p:nvPr>
        </p:nvSpPr>
        <p:spPr>
          <a:xfrm>
            <a:off x="713225" y="3187875"/>
            <a:ext cx="2568000" cy="81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5" name="Google Shape;165;p24"/>
          <p:cNvSpPr txBox="1">
            <a:spLocks noGrp="1"/>
          </p:cNvSpPr>
          <p:nvPr>
            <p:ph type="subTitle" idx="3"/>
          </p:nvPr>
        </p:nvSpPr>
        <p:spPr>
          <a:xfrm>
            <a:off x="3281290" y="3187875"/>
            <a:ext cx="2568000" cy="81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6" name="Google Shape;166;p24"/>
          <p:cNvSpPr txBox="1">
            <a:spLocks noGrp="1"/>
          </p:cNvSpPr>
          <p:nvPr>
            <p:ph type="subTitle" idx="4"/>
          </p:nvPr>
        </p:nvSpPr>
        <p:spPr>
          <a:xfrm>
            <a:off x="5849354" y="3187875"/>
            <a:ext cx="2568000" cy="81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 name="Google Shape;167;p24"/>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8" name="Google Shape;168;p24"/>
          <p:cNvSpPr txBox="1">
            <a:spLocks noGrp="1"/>
          </p:cNvSpPr>
          <p:nvPr>
            <p:ph type="subTitle" idx="5"/>
          </p:nvPr>
        </p:nvSpPr>
        <p:spPr>
          <a:xfrm>
            <a:off x="3288000" y="2724150"/>
            <a:ext cx="2568000" cy="510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69" name="Google Shape;169;p24"/>
          <p:cNvSpPr txBox="1">
            <a:spLocks noGrp="1"/>
          </p:cNvSpPr>
          <p:nvPr>
            <p:ph type="subTitle" idx="6"/>
          </p:nvPr>
        </p:nvSpPr>
        <p:spPr>
          <a:xfrm>
            <a:off x="5862775" y="2724150"/>
            <a:ext cx="2568000" cy="510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70" name="Google Shape;170;p24"/>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71" name="Google Shape;171;p24"/>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_3">
    <p:spTree>
      <p:nvGrpSpPr>
        <p:cNvPr id="1" name="Shape 172"/>
        <p:cNvGrpSpPr/>
        <p:nvPr/>
      </p:nvGrpSpPr>
      <p:grpSpPr>
        <a:xfrm>
          <a:off x="0" y="0"/>
          <a:ext cx="0" cy="0"/>
          <a:chOff x="0" y="0"/>
          <a:chExt cx="0" cy="0"/>
        </a:xfrm>
      </p:grpSpPr>
      <p:pic>
        <p:nvPicPr>
          <p:cNvPr id="173" name="Google Shape;173;p25"/>
          <p:cNvPicPr preferRelativeResize="0"/>
          <p:nvPr/>
        </p:nvPicPr>
        <p:blipFill rotWithShape="1">
          <a:blip r:embed="rId2">
            <a:alphaModFix/>
          </a:blip>
          <a:srcRect/>
          <a:stretch/>
        </p:blipFill>
        <p:spPr>
          <a:xfrm rot="10800000">
            <a:off x="0" y="0"/>
            <a:ext cx="9144003" cy="5143501"/>
          </a:xfrm>
          <a:prstGeom prst="rect">
            <a:avLst/>
          </a:prstGeom>
          <a:noFill/>
          <a:ln>
            <a:noFill/>
          </a:ln>
        </p:spPr>
      </p:pic>
      <p:sp>
        <p:nvSpPr>
          <p:cNvPr id="174" name="Google Shape;174;p25"/>
          <p:cNvSpPr txBox="1">
            <a:spLocks noGrp="1"/>
          </p:cNvSpPr>
          <p:nvPr>
            <p:ph type="subTitle" idx="1"/>
          </p:nvPr>
        </p:nvSpPr>
        <p:spPr>
          <a:xfrm>
            <a:off x="1521997" y="1616100"/>
            <a:ext cx="2988600" cy="510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75" name="Google Shape;175;p25"/>
          <p:cNvSpPr txBox="1">
            <a:spLocks noGrp="1"/>
          </p:cNvSpPr>
          <p:nvPr>
            <p:ph type="subTitle" idx="2"/>
          </p:nvPr>
        </p:nvSpPr>
        <p:spPr>
          <a:xfrm>
            <a:off x="5385727" y="1616100"/>
            <a:ext cx="2988600" cy="510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76" name="Google Shape;176;p25"/>
          <p:cNvSpPr txBox="1">
            <a:spLocks noGrp="1"/>
          </p:cNvSpPr>
          <p:nvPr>
            <p:ph type="subTitle" idx="3"/>
          </p:nvPr>
        </p:nvSpPr>
        <p:spPr>
          <a:xfrm>
            <a:off x="1521997" y="3105150"/>
            <a:ext cx="2988600" cy="510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77" name="Google Shape;177;p25"/>
          <p:cNvSpPr txBox="1">
            <a:spLocks noGrp="1"/>
          </p:cNvSpPr>
          <p:nvPr>
            <p:ph type="subTitle" idx="4"/>
          </p:nvPr>
        </p:nvSpPr>
        <p:spPr>
          <a:xfrm>
            <a:off x="5385728" y="2058923"/>
            <a:ext cx="2988600" cy="6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 name="Google Shape;178;p25"/>
          <p:cNvSpPr txBox="1">
            <a:spLocks noGrp="1"/>
          </p:cNvSpPr>
          <p:nvPr>
            <p:ph type="subTitle" idx="5"/>
          </p:nvPr>
        </p:nvSpPr>
        <p:spPr>
          <a:xfrm>
            <a:off x="1521997" y="3547975"/>
            <a:ext cx="2988600" cy="6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9" name="Google Shape;179;p25"/>
          <p:cNvSpPr txBox="1">
            <a:spLocks noGrp="1"/>
          </p:cNvSpPr>
          <p:nvPr>
            <p:ph type="subTitle" idx="6"/>
          </p:nvPr>
        </p:nvSpPr>
        <p:spPr>
          <a:xfrm>
            <a:off x="5385728" y="3547975"/>
            <a:ext cx="2988600" cy="6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 name="Google Shape;180;p25"/>
          <p:cNvSpPr txBox="1">
            <a:spLocks noGrp="1"/>
          </p:cNvSpPr>
          <p:nvPr>
            <p:ph type="subTitle" idx="7"/>
          </p:nvPr>
        </p:nvSpPr>
        <p:spPr>
          <a:xfrm>
            <a:off x="1521997" y="2058923"/>
            <a:ext cx="2988600" cy="6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1" name="Google Shape;181;p25"/>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2" name="Google Shape;182;p25"/>
          <p:cNvSpPr txBox="1">
            <a:spLocks noGrp="1"/>
          </p:cNvSpPr>
          <p:nvPr>
            <p:ph type="subTitle" idx="8"/>
          </p:nvPr>
        </p:nvSpPr>
        <p:spPr>
          <a:xfrm>
            <a:off x="5385727" y="3105150"/>
            <a:ext cx="2988600" cy="510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83" name="Google Shape;183;p25"/>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184" name="Google Shape;184;p25"/>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85"/>
        <p:cNvGrpSpPr/>
        <p:nvPr/>
      </p:nvGrpSpPr>
      <p:grpSpPr>
        <a:xfrm>
          <a:off x="0" y="0"/>
          <a:ext cx="0" cy="0"/>
          <a:chOff x="0" y="0"/>
          <a:chExt cx="0" cy="0"/>
        </a:xfrm>
      </p:grpSpPr>
      <p:pic>
        <p:nvPicPr>
          <p:cNvPr id="186" name="Google Shape;186;p26"/>
          <p:cNvPicPr preferRelativeResize="0"/>
          <p:nvPr/>
        </p:nvPicPr>
        <p:blipFill rotWithShape="1">
          <a:blip r:embed="rId2">
            <a:alphaModFix/>
          </a:blip>
          <a:srcRect/>
          <a:stretch/>
        </p:blipFill>
        <p:spPr>
          <a:xfrm>
            <a:off x="0" y="0"/>
            <a:ext cx="9144003" cy="5143501"/>
          </a:xfrm>
          <a:prstGeom prst="rect">
            <a:avLst/>
          </a:prstGeom>
          <a:noFill/>
          <a:ln>
            <a:noFill/>
          </a:ln>
        </p:spPr>
      </p:pic>
      <p:sp>
        <p:nvSpPr>
          <p:cNvPr id="187" name="Google Shape;187;p26"/>
          <p:cNvSpPr txBox="1">
            <a:spLocks noGrp="1"/>
          </p:cNvSpPr>
          <p:nvPr>
            <p:ph type="subTitle" idx="1"/>
          </p:nvPr>
        </p:nvSpPr>
        <p:spPr>
          <a:xfrm>
            <a:off x="1533954" y="1333550"/>
            <a:ext cx="2334000" cy="449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88" name="Google Shape;188;p26"/>
          <p:cNvSpPr txBox="1">
            <a:spLocks noGrp="1"/>
          </p:cNvSpPr>
          <p:nvPr>
            <p:ph type="subTitle" idx="2"/>
          </p:nvPr>
        </p:nvSpPr>
        <p:spPr>
          <a:xfrm>
            <a:off x="1533954" y="2498275"/>
            <a:ext cx="2334000" cy="449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89" name="Google Shape;189;p26"/>
          <p:cNvSpPr txBox="1">
            <a:spLocks noGrp="1"/>
          </p:cNvSpPr>
          <p:nvPr>
            <p:ph type="subTitle" idx="3"/>
          </p:nvPr>
        </p:nvSpPr>
        <p:spPr>
          <a:xfrm>
            <a:off x="5394174" y="2498275"/>
            <a:ext cx="2334000" cy="449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90" name="Google Shape;190;p26"/>
          <p:cNvSpPr txBox="1">
            <a:spLocks noGrp="1"/>
          </p:cNvSpPr>
          <p:nvPr>
            <p:ph type="subTitle" idx="4"/>
          </p:nvPr>
        </p:nvSpPr>
        <p:spPr>
          <a:xfrm>
            <a:off x="1533954" y="3663000"/>
            <a:ext cx="2334000" cy="449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91" name="Google Shape;191;p26"/>
          <p:cNvSpPr txBox="1">
            <a:spLocks noGrp="1"/>
          </p:cNvSpPr>
          <p:nvPr>
            <p:ph type="subTitle" idx="5"/>
          </p:nvPr>
        </p:nvSpPr>
        <p:spPr>
          <a:xfrm>
            <a:off x="1533954" y="1695438"/>
            <a:ext cx="233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 name="Google Shape;192;p26"/>
          <p:cNvSpPr txBox="1">
            <a:spLocks noGrp="1"/>
          </p:cNvSpPr>
          <p:nvPr>
            <p:ph type="subTitle" idx="6"/>
          </p:nvPr>
        </p:nvSpPr>
        <p:spPr>
          <a:xfrm>
            <a:off x="1533954" y="2860163"/>
            <a:ext cx="233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 name="Google Shape;193;p26"/>
          <p:cNvSpPr txBox="1">
            <a:spLocks noGrp="1"/>
          </p:cNvSpPr>
          <p:nvPr>
            <p:ph type="subTitle" idx="7"/>
          </p:nvPr>
        </p:nvSpPr>
        <p:spPr>
          <a:xfrm>
            <a:off x="1533954" y="4024881"/>
            <a:ext cx="233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4" name="Google Shape;194;p26"/>
          <p:cNvSpPr txBox="1">
            <a:spLocks noGrp="1"/>
          </p:cNvSpPr>
          <p:nvPr>
            <p:ph type="subTitle" idx="8"/>
          </p:nvPr>
        </p:nvSpPr>
        <p:spPr>
          <a:xfrm>
            <a:off x="5394174" y="4024881"/>
            <a:ext cx="233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5" name="Google Shape;195;p26"/>
          <p:cNvSpPr txBox="1">
            <a:spLocks noGrp="1"/>
          </p:cNvSpPr>
          <p:nvPr>
            <p:ph type="subTitle" idx="9"/>
          </p:nvPr>
        </p:nvSpPr>
        <p:spPr>
          <a:xfrm>
            <a:off x="5394174" y="2860169"/>
            <a:ext cx="233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6" name="Google Shape;196;p26"/>
          <p:cNvSpPr txBox="1">
            <a:spLocks noGrp="1"/>
          </p:cNvSpPr>
          <p:nvPr>
            <p:ph type="subTitle" idx="13"/>
          </p:nvPr>
        </p:nvSpPr>
        <p:spPr>
          <a:xfrm>
            <a:off x="5394174" y="1698500"/>
            <a:ext cx="233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7" name="Google Shape;197;p26"/>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8" name="Google Shape;198;p26"/>
          <p:cNvSpPr txBox="1">
            <a:spLocks noGrp="1"/>
          </p:cNvSpPr>
          <p:nvPr>
            <p:ph type="subTitle" idx="14"/>
          </p:nvPr>
        </p:nvSpPr>
        <p:spPr>
          <a:xfrm>
            <a:off x="5394174" y="3663000"/>
            <a:ext cx="2334000" cy="449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99" name="Google Shape;199;p26"/>
          <p:cNvSpPr txBox="1">
            <a:spLocks noGrp="1"/>
          </p:cNvSpPr>
          <p:nvPr>
            <p:ph type="subTitle" idx="15"/>
          </p:nvPr>
        </p:nvSpPr>
        <p:spPr>
          <a:xfrm>
            <a:off x="5394174" y="1336600"/>
            <a:ext cx="2334000" cy="449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00" name="Google Shape;200;p26"/>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201" name="Google Shape;201;p26"/>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202"/>
        <p:cNvGrpSpPr/>
        <p:nvPr/>
      </p:nvGrpSpPr>
      <p:grpSpPr>
        <a:xfrm>
          <a:off x="0" y="0"/>
          <a:ext cx="0" cy="0"/>
          <a:chOff x="0" y="0"/>
          <a:chExt cx="0" cy="0"/>
        </a:xfrm>
      </p:grpSpPr>
      <p:pic>
        <p:nvPicPr>
          <p:cNvPr id="203" name="Google Shape;203;p27"/>
          <p:cNvPicPr preferRelativeResize="0"/>
          <p:nvPr/>
        </p:nvPicPr>
        <p:blipFill rotWithShape="1">
          <a:blip r:embed="rId2">
            <a:alphaModFix/>
          </a:blip>
          <a:srcRect/>
          <a:stretch/>
        </p:blipFill>
        <p:spPr>
          <a:xfrm rot="10800000" flipH="1">
            <a:off x="0" y="0"/>
            <a:ext cx="9144003" cy="5143501"/>
          </a:xfrm>
          <a:prstGeom prst="rect">
            <a:avLst/>
          </a:prstGeom>
          <a:noFill/>
          <a:ln>
            <a:noFill/>
          </a:ln>
        </p:spPr>
      </p:pic>
      <p:sp>
        <p:nvSpPr>
          <p:cNvPr id="204" name="Google Shape;204;p27"/>
          <p:cNvSpPr txBox="1">
            <a:spLocks noGrp="1"/>
          </p:cNvSpPr>
          <p:nvPr>
            <p:ph type="subTitle" idx="1"/>
          </p:nvPr>
        </p:nvSpPr>
        <p:spPr>
          <a:xfrm>
            <a:off x="713225" y="3412650"/>
            <a:ext cx="2139600" cy="499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05" name="Google Shape;205;p27"/>
          <p:cNvSpPr txBox="1">
            <a:spLocks noGrp="1"/>
          </p:cNvSpPr>
          <p:nvPr>
            <p:ph type="title" hasCustomPrompt="1"/>
          </p:nvPr>
        </p:nvSpPr>
        <p:spPr>
          <a:xfrm>
            <a:off x="1191125" y="1373250"/>
            <a:ext cx="1183800" cy="4998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06" name="Google Shape;206;p27"/>
          <p:cNvSpPr txBox="1">
            <a:spLocks noGrp="1"/>
          </p:cNvSpPr>
          <p:nvPr>
            <p:ph type="subTitle" idx="2"/>
          </p:nvPr>
        </p:nvSpPr>
        <p:spPr>
          <a:xfrm>
            <a:off x="715025" y="3798129"/>
            <a:ext cx="2136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 name="Google Shape;207;p27"/>
          <p:cNvSpPr txBox="1">
            <a:spLocks noGrp="1"/>
          </p:cNvSpPr>
          <p:nvPr>
            <p:ph type="title" idx="3"/>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8" name="Google Shape;208;p27"/>
          <p:cNvSpPr txBox="1">
            <a:spLocks noGrp="1"/>
          </p:cNvSpPr>
          <p:nvPr>
            <p:ph type="subTitle" idx="4"/>
          </p:nvPr>
        </p:nvSpPr>
        <p:spPr>
          <a:xfrm>
            <a:off x="3502200" y="3412650"/>
            <a:ext cx="2139600" cy="499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09" name="Google Shape;209;p27"/>
          <p:cNvSpPr txBox="1">
            <a:spLocks noGrp="1"/>
          </p:cNvSpPr>
          <p:nvPr>
            <p:ph type="title" idx="5" hasCustomPrompt="1"/>
          </p:nvPr>
        </p:nvSpPr>
        <p:spPr>
          <a:xfrm>
            <a:off x="3980100" y="1373250"/>
            <a:ext cx="1183800" cy="4998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3600">
                <a:solidFill>
                  <a:schemeClr val="accent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0" name="Google Shape;210;p27"/>
          <p:cNvSpPr txBox="1">
            <a:spLocks noGrp="1"/>
          </p:cNvSpPr>
          <p:nvPr>
            <p:ph type="subTitle" idx="6"/>
          </p:nvPr>
        </p:nvSpPr>
        <p:spPr>
          <a:xfrm>
            <a:off x="3504000" y="3798129"/>
            <a:ext cx="2136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1" name="Google Shape;211;p27"/>
          <p:cNvSpPr txBox="1">
            <a:spLocks noGrp="1"/>
          </p:cNvSpPr>
          <p:nvPr>
            <p:ph type="subTitle" idx="7"/>
          </p:nvPr>
        </p:nvSpPr>
        <p:spPr>
          <a:xfrm>
            <a:off x="6291175" y="3412650"/>
            <a:ext cx="2139600" cy="499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Font typeface="Bebas Neue"/>
              <a:buNone/>
              <a:defRPr sz="2400" b="1"/>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12" name="Google Shape;212;p27"/>
          <p:cNvSpPr txBox="1">
            <a:spLocks noGrp="1"/>
          </p:cNvSpPr>
          <p:nvPr>
            <p:ph type="title" idx="8" hasCustomPrompt="1"/>
          </p:nvPr>
        </p:nvSpPr>
        <p:spPr>
          <a:xfrm>
            <a:off x="6769079" y="1373250"/>
            <a:ext cx="1183800" cy="4998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3600">
                <a:solidFill>
                  <a:schemeClr val="accent3"/>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3" name="Google Shape;213;p27"/>
          <p:cNvSpPr txBox="1">
            <a:spLocks noGrp="1"/>
          </p:cNvSpPr>
          <p:nvPr>
            <p:ph type="subTitle" idx="9"/>
          </p:nvPr>
        </p:nvSpPr>
        <p:spPr>
          <a:xfrm>
            <a:off x="6292975" y="3798129"/>
            <a:ext cx="2136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 name="Google Shape;214;p27"/>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215" name="Google Shape;215;p27"/>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1">
  <p:cSld name="CUSTOM_16">
    <p:spTree>
      <p:nvGrpSpPr>
        <p:cNvPr id="1" name="Shape 216"/>
        <p:cNvGrpSpPr/>
        <p:nvPr/>
      </p:nvGrpSpPr>
      <p:grpSpPr>
        <a:xfrm>
          <a:off x="0" y="0"/>
          <a:ext cx="0" cy="0"/>
          <a:chOff x="0" y="0"/>
          <a:chExt cx="0" cy="0"/>
        </a:xfrm>
      </p:grpSpPr>
      <p:pic>
        <p:nvPicPr>
          <p:cNvPr id="217" name="Google Shape;217;p28"/>
          <p:cNvPicPr preferRelativeResize="0"/>
          <p:nvPr/>
        </p:nvPicPr>
        <p:blipFill rotWithShape="1">
          <a:blip r:embed="rId2">
            <a:alphaModFix/>
          </a:blip>
          <a:srcRect/>
          <a:stretch/>
        </p:blipFill>
        <p:spPr>
          <a:xfrm flipH="1">
            <a:off x="0" y="0"/>
            <a:ext cx="9144003" cy="5143501"/>
          </a:xfrm>
          <a:prstGeom prst="rect">
            <a:avLst/>
          </a:prstGeom>
          <a:noFill/>
          <a:ln>
            <a:noFill/>
          </a:ln>
        </p:spPr>
      </p:pic>
      <p:sp>
        <p:nvSpPr>
          <p:cNvPr id="218" name="Google Shape;218;p28"/>
          <p:cNvSpPr txBox="1">
            <a:spLocks noGrp="1"/>
          </p:cNvSpPr>
          <p:nvPr>
            <p:ph type="title" hasCustomPrompt="1"/>
          </p:nvPr>
        </p:nvSpPr>
        <p:spPr>
          <a:xfrm>
            <a:off x="2273847" y="1225300"/>
            <a:ext cx="4596300" cy="7470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0000"/>
              <a:buNone/>
              <a:defRPr sz="3600">
                <a:solidFill>
                  <a:schemeClr val="dk2"/>
                </a:solidFill>
              </a:defRPr>
            </a:lvl1pPr>
            <a:lvl2pPr lvl="1" algn="ctr" rtl="0">
              <a:spcBef>
                <a:spcPts val="0"/>
              </a:spcBef>
              <a:spcAft>
                <a:spcPts val="0"/>
              </a:spcAft>
              <a:buClr>
                <a:schemeClr val="lt2"/>
              </a:buClr>
              <a:buSzPts val="9600"/>
              <a:buNone/>
              <a:defRPr sz="9600">
                <a:solidFill>
                  <a:schemeClr val="lt2"/>
                </a:solidFill>
              </a:defRPr>
            </a:lvl2pPr>
            <a:lvl3pPr lvl="2" algn="ctr" rtl="0">
              <a:spcBef>
                <a:spcPts val="0"/>
              </a:spcBef>
              <a:spcAft>
                <a:spcPts val="0"/>
              </a:spcAft>
              <a:buClr>
                <a:schemeClr val="lt2"/>
              </a:buClr>
              <a:buSzPts val="9600"/>
              <a:buNone/>
              <a:defRPr sz="9600">
                <a:solidFill>
                  <a:schemeClr val="lt2"/>
                </a:solidFill>
              </a:defRPr>
            </a:lvl3pPr>
            <a:lvl4pPr lvl="3" algn="ctr" rtl="0">
              <a:spcBef>
                <a:spcPts val="0"/>
              </a:spcBef>
              <a:spcAft>
                <a:spcPts val="0"/>
              </a:spcAft>
              <a:buClr>
                <a:schemeClr val="lt2"/>
              </a:buClr>
              <a:buSzPts val="9600"/>
              <a:buNone/>
              <a:defRPr sz="9600">
                <a:solidFill>
                  <a:schemeClr val="lt2"/>
                </a:solidFill>
              </a:defRPr>
            </a:lvl4pPr>
            <a:lvl5pPr lvl="4" algn="ctr" rtl="0">
              <a:spcBef>
                <a:spcPts val="0"/>
              </a:spcBef>
              <a:spcAft>
                <a:spcPts val="0"/>
              </a:spcAft>
              <a:buClr>
                <a:schemeClr val="lt2"/>
              </a:buClr>
              <a:buSzPts val="9600"/>
              <a:buNone/>
              <a:defRPr sz="9600">
                <a:solidFill>
                  <a:schemeClr val="lt2"/>
                </a:solidFill>
              </a:defRPr>
            </a:lvl5pPr>
            <a:lvl6pPr lvl="5" algn="ctr" rtl="0">
              <a:spcBef>
                <a:spcPts val="0"/>
              </a:spcBef>
              <a:spcAft>
                <a:spcPts val="0"/>
              </a:spcAft>
              <a:buClr>
                <a:schemeClr val="lt2"/>
              </a:buClr>
              <a:buSzPts val="9600"/>
              <a:buNone/>
              <a:defRPr sz="9600">
                <a:solidFill>
                  <a:schemeClr val="lt2"/>
                </a:solidFill>
              </a:defRPr>
            </a:lvl6pPr>
            <a:lvl7pPr lvl="6" algn="ctr" rtl="0">
              <a:spcBef>
                <a:spcPts val="0"/>
              </a:spcBef>
              <a:spcAft>
                <a:spcPts val="0"/>
              </a:spcAft>
              <a:buClr>
                <a:schemeClr val="lt2"/>
              </a:buClr>
              <a:buSzPts val="9600"/>
              <a:buNone/>
              <a:defRPr sz="9600">
                <a:solidFill>
                  <a:schemeClr val="lt2"/>
                </a:solidFill>
              </a:defRPr>
            </a:lvl7pPr>
            <a:lvl8pPr lvl="7" algn="ctr" rtl="0">
              <a:spcBef>
                <a:spcPts val="0"/>
              </a:spcBef>
              <a:spcAft>
                <a:spcPts val="0"/>
              </a:spcAft>
              <a:buClr>
                <a:schemeClr val="lt2"/>
              </a:buClr>
              <a:buSzPts val="9600"/>
              <a:buNone/>
              <a:defRPr sz="9600">
                <a:solidFill>
                  <a:schemeClr val="lt2"/>
                </a:solidFill>
              </a:defRPr>
            </a:lvl8pPr>
            <a:lvl9pPr lvl="8" algn="ctr" rtl="0">
              <a:spcBef>
                <a:spcPts val="0"/>
              </a:spcBef>
              <a:spcAft>
                <a:spcPts val="0"/>
              </a:spcAft>
              <a:buClr>
                <a:schemeClr val="lt2"/>
              </a:buClr>
              <a:buSzPts val="9600"/>
              <a:buNone/>
              <a:defRPr sz="9600">
                <a:solidFill>
                  <a:schemeClr val="lt2"/>
                </a:solidFill>
              </a:defRPr>
            </a:lvl9pPr>
          </a:lstStyle>
          <a:p>
            <a:r>
              <a:t>xx%</a:t>
            </a:r>
          </a:p>
        </p:txBody>
      </p:sp>
      <p:sp>
        <p:nvSpPr>
          <p:cNvPr id="219" name="Google Shape;219;p28"/>
          <p:cNvSpPr txBox="1">
            <a:spLocks noGrp="1"/>
          </p:cNvSpPr>
          <p:nvPr>
            <p:ph type="subTitle" idx="1"/>
          </p:nvPr>
        </p:nvSpPr>
        <p:spPr>
          <a:xfrm>
            <a:off x="2273847" y="1916000"/>
            <a:ext cx="4596300" cy="407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0" name="Google Shape;220;p28"/>
          <p:cNvSpPr txBox="1">
            <a:spLocks noGrp="1"/>
          </p:cNvSpPr>
          <p:nvPr>
            <p:ph type="title" idx="2" hasCustomPrompt="1"/>
          </p:nvPr>
        </p:nvSpPr>
        <p:spPr>
          <a:xfrm>
            <a:off x="2273847" y="3501325"/>
            <a:ext cx="4596300" cy="7470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0000"/>
              <a:buNone/>
              <a:defRPr sz="3600">
                <a:solidFill>
                  <a:schemeClr val="accent3"/>
                </a:solidFill>
              </a:defRPr>
            </a:lvl1pPr>
            <a:lvl2pPr lvl="1" algn="ctr" rtl="0">
              <a:spcBef>
                <a:spcPts val="0"/>
              </a:spcBef>
              <a:spcAft>
                <a:spcPts val="0"/>
              </a:spcAft>
              <a:buClr>
                <a:schemeClr val="lt2"/>
              </a:buClr>
              <a:buSzPts val="9600"/>
              <a:buNone/>
              <a:defRPr sz="9600">
                <a:solidFill>
                  <a:schemeClr val="lt2"/>
                </a:solidFill>
              </a:defRPr>
            </a:lvl2pPr>
            <a:lvl3pPr lvl="2" algn="ctr" rtl="0">
              <a:spcBef>
                <a:spcPts val="0"/>
              </a:spcBef>
              <a:spcAft>
                <a:spcPts val="0"/>
              </a:spcAft>
              <a:buClr>
                <a:schemeClr val="lt2"/>
              </a:buClr>
              <a:buSzPts val="9600"/>
              <a:buNone/>
              <a:defRPr sz="9600">
                <a:solidFill>
                  <a:schemeClr val="lt2"/>
                </a:solidFill>
              </a:defRPr>
            </a:lvl3pPr>
            <a:lvl4pPr lvl="3" algn="ctr" rtl="0">
              <a:spcBef>
                <a:spcPts val="0"/>
              </a:spcBef>
              <a:spcAft>
                <a:spcPts val="0"/>
              </a:spcAft>
              <a:buClr>
                <a:schemeClr val="lt2"/>
              </a:buClr>
              <a:buSzPts val="9600"/>
              <a:buNone/>
              <a:defRPr sz="9600">
                <a:solidFill>
                  <a:schemeClr val="lt2"/>
                </a:solidFill>
              </a:defRPr>
            </a:lvl4pPr>
            <a:lvl5pPr lvl="4" algn="ctr" rtl="0">
              <a:spcBef>
                <a:spcPts val="0"/>
              </a:spcBef>
              <a:spcAft>
                <a:spcPts val="0"/>
              </a:spcAft>
              <a:buClr>
                <a:schemeClr val="lt2"/>
              </a:buClr>
              <a:buSzPts val="9600"/>
              <a:buNone/>
              <a:defRPr sz="9600">
                <a:solidFill>
                  <a:schemeClr val="lt2"/>
                </a:solidFill>
              </a:defRPr>
            </a:lvl5pPr>
            <a:lvl6pPr lvl="5" algn="ctr" rtl="0">
              <a:spcBef>
                <a:spcPts val="0"/>
              </a:spcBef>
              <a:spcAft>
                <a:spcPts val="0"/>
              </a:spcAft>
              <a:buClr>
                <a:schemeClr val="lt2"/>
              </a:buClr>
              <a:buSzPts val="9600"/>
              <a:buNone/>
              <a:defRPr sz="9600">
                <a:solidFill>
                  <a:schemeClr val="lt2"/>
                </a:solidFill>
              </a:defRPr>
            </a:lvl6pPr>
            <a:lvl7pPr lvl="6" algn="ctr" rtl="0">
              <a:spcBef>
                <a:spcPts val="0"/>
              </a:spcBef>
              <a:spcAft>
                <a:spcPts val="0"/>
              </a:spcAft>
              <a:buClr>
                <a:schemeClr val="lt2"/>
              </a:buClr>
              <a:buSzPts val="9600"/>
              <a:buNone/>
              <a:defRPr sz="9600">
                <a:solidFill>
                  <a:schemeClr val="lt2"/>
                </a:solidFill>
              </a:defRPr>
            </a:lvl7pPr>
            <a:lvl8pPr lvl="7" algn="ctr" rtl="0">
              <a:spcBef>
                <a:spcPts val="0"/>
              </a:spcBef>
              <a:spcAft>
                <a:spcPts val="0"/>
              </a:spcAft>
              <a:buClr>
                <a:schemeClr val="lt2"/>
              </a:buClr>
              <a:buSzPts val="9600"/>
              <a:buNone/>
              <a:defRPr sz="9600">
                <a:solidFill>
                  <a:schemeClr val="lt2"/>
                </a:solidFill>
              </a:defRPr>
            </a:lvl8pPr>
            <a:lvl9pPr lvl="8" algn="ctr" rtl="0">
              <a:spcBef>
                <a:spcPts val="0"/>
              </a:spcBef>
              <a:spcAft>
                <a:spcPts val="0"/>
              </a:spcAft>
              <a:buClr>
                <a:schemeClr val="lt2"/>
              </a:buClr>
              <a:buSzPts val="9600"/>
              <a:buNone/>
              <a:defRPr sz="9600">
                <a:solidFill>
                  <a:schemeClr val="lt2"/>
                </a:solidFill>
              </a:defRPr>
            </a:lvl9pPr>
          </a:lstStyle>
          <a:p>
            <a:r>
              <a:t>xx%</a:t>
            </a:r>
          </a:p>
        </p:txBody>
      </p:sp>
      <p:sp>
        <p:nvSpPr>
          <p:cNvPr id="221" name="Google Shape;221;p28"/>
          <p:cNvSpPr txBox="1">
            <a:spLocks noGrp="1"/>
          </p:cNvSpPr>
          <p:nvPr>
            <p:ph type="subTitle" idx="3"/>
          </p:nvPr>
        </p:nvSpPr>
        <p:spPr>
          <a:xfrm>
            <a:off x="2273847" y="4192025"/>
            <a:ext cx="4596300" cy="407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2" name="Google Shape;222;p28"/>
          <p:cNvSpPr txBox="1">
            <a:spLocks noGrp="1"/>
          </p:cNvSpPr>
          <p:nvPr>
            <p:ph type="title" idx="4" hasCustomPrompt="1"/>
          </p:nvPr>
        </p:nvSpPr>
        <p:spPr>
          <a:xfrm>
            <a:off x="2273853" y="2363313"/>
            <a:ext cx="4596300" cy="7470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0000"/>
              <a:buNone/>
              <a:defRPr sz="3600">
                <a:solidFill>
                  <a:schemeClr val="accent2"/>
                </a:solidFill>
              </a:defRPr>
            </a:lvl1pPr>
            <a:lvl2pPr lvl="1" algn="ctr" rtl="0">
              <a:spcBef>
                <a:spcPts val="0"/>
              </a:spcBef>
              <a:spcAft>
                <a:spcPts val="0"/>
              </a:spcAft>
              <a:buClr>
                <a:schemeClr val="lt2"/>
              </a:buClr>
              <a:buSzPts val="9600"/>
              <a:buNone/>
              <a:defRPr sz="9600">
                <a:solidFill>
                  <a:schemeClr val="lt2"/>
                </a:solidFill>
              </a:defRPr>
            </a:lvl2pPr>
            <a:lvl3pPr lvl="2" algn="ctr" rtl="0">
              <a:spcBef>
                <a:spcPts val="0"/>
              </a:spcBef>
              <a:spcAft>
                <a:spcPts val="0"/>
              </a:spcAft>
              <a:buClr>
                <a:schemeClr val="lt2"/>
              </a:buClr>
              <a:buSzPts val="9600"/>
              <a:buNone/>
              <a:defRPr sz="9600">
                <a:solidFill>
                  <a:schemeClr val="lt2"/>
                </a:solidFill>
              </a:defRPr>
            </a:lvl3pPr>
            <a:lvl4pPr lvl="3" algn="ctr" rtl="0">
              <a:spcBef>
                <a:spcPts val="0"/>
              </a:spcBef>
              <a:spcAft>
                <a:spcPts val="0"/>
              </a:spcAft>
              <a:buClr>
                <a:schemeClr val="lt2"/>
              </a:buClr>
              <a:buSzPts val="9600"/>
              <a:buNone/>
              <a:defRPr sz="9600">
                <a:solidFill>
                  <a:schemeClr val="lt2"/>
                </a:solidFill>
              </a:defRPr>
            </a:lvl4pPr>
            <a:lvl5pPr lvl="4" algn="ctr" rtl="0">
              <a:spcBef>
                <a:spcPts val="0"/>
              </a:spcBef>
              <a:spcAft>
                <a:spcPts val="0"/>
              </a:spcAft>
              <a:buClr>
                <a:schemeClr val="lt2"/>
              </a:buClr>
              <a:buSzPts val="9600"/>
              <a:buNone/>
              <a:defRPr sz="9600">
                <a:solidFill>
                  <a:schemeClr val="lt2"/>
                </a:solidFill>
              </a:defRPr>
            </a:lvl5pPr>
            <a:lvl6pPr lvl="5" algn="ctr" rtl="0">
              <a:spcBef>
                <a:spcPts val="0"/>
              </a:spcBef>
              <a:spcAft>
                <a:spcPts val="0"/>
              </a:spcAft>
              <a:buClr>
                <a:schemeClr val="lt2"/>
              </a:buClr>
              <a:buSzPts val="9600"/>
              <a:buNone/>
              <a:defRPr sz="9600">
                <a:solidFill>
                  <a:schemeClr val="lt2"/>
                </a:solidFill>
              </a:defRPr>
            </a:lvl6pPr>
            <a:lvl7pPr lvl="6" algn="ctr" rtl="0">
              <a:spcBef>
                <a:spcPts val="0"/>
              </a:spcBef>
              <a:spcAft>
                <a:spcPts val="0"/>
              </a:spcAft>
              <a:buClr>
                <a:schemeClr val="lt2"/>
              </a:buClr>
              <a:buSzPts val="9600"/>
              <a:buNone/>
              <a:defRPr sz="9600">
                <a:solidFill>
                  <a:schemeClr val="lt2"/>
                </a:solidFill>
              </a:defRPr>
            </a:lvl7pPr>
            <a:lvl8pPr lvl="7" algn="ctr" rtl="0">
              <a:spcBef>
                <a:spcPts val="0"/>
              </a:spcBef>
              <a:spcAft>
                <a:spcPts val="0"/>
              </a:spcAft>
              <a:buClr>
                <a:schemeClr val="lt2"/>
              </a:buClr>
              <a:buSzPts val="9600"/>
              <a:buNone/>
              <a:defRPr sz="9600">
                <a:solidFill>
                  <a:schemeClr val="lt2"/>
                </a:solidFill>
              </a:defRPr>
            </a:lvl8pPr>
            <a:lvl9pPr lvl="8" algn="ctr" rtl="0">
              <a:spcBef>
                <a:spcPts val="0"/>
              </a:spcBef>
              <a:spcAft>
                <a:spcPts val="0"/>
              </a:spcAft>
              <a:buClr>
                <a:schemeClr val="lt2"/>
              </a:buClr>
              <a:buSzPts val="9600"/>
              <a:buNone/>
              <a:defRPr sz="9600">
                <a:solidFill>
                  <a:schemeClr val="lt2"/>
                </a:solidFill>
              </a:defRPr>
            </a:lvl9pPr>
          </a:lstStyle>
          <a:p>
            <a:r>
              <a:t>xx%</a:t>
            </a:r>
          </a:p>
        </p:txBody>
      </p:sp>
      <p:sp>
        <p:nvSpPr>
          <p:cNvPr id="223" name="Google Shape;223;p28"/>
          <p:cNvSpPr txBox="1">
            <a:spLocks noGrp="1"/>
          </p:cNvSpPr>
          <p:nvPr>
            <p:ph type="subTitle" idx="5"/>
          </p:nvPr>
        </p:nvSpPr>
        <p:spPr>
          <a:xfrm>
            <a:off x="2273853" y="3054013"/>
            <a:ext cx="4596300" cy="407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4" name="Google Shape;224;p28"/>
          <p:cNvSpPr txBox="1">
            <a:spLocks noGrp="1"/>
          </p:cNvSpPr>
          <p:nvPr>
            <p:ph type="title" idx="6"/>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25" name="Google Shape;225;p28"/>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226" name="Google Shape;226;p28"/>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227"/>
        <p:cNvGrpSpPr/>
        <p:nvPr/>
      </p:nvGrpSpPr>
      <p:grpSpPr>
        <a:xfrm>
          <a:off x="0" y="0"/>
          <a:ext cx="0" cy="0"/>
          <a:chOff x="0" y="0"/>
          <a:chExt cx="0" cy="0"/>
        </a:xfrm>
      </p:grpSpPr>
      <p:pic>
        <p:nvPicPr>
          <p:cNvPr id="228" name="Google Shape;228;p29"/>
          <p:cNvPicPr preferRelativeResize="0"/>
          <p:nvPr/>
        </p:nvPicPr>
        <p:blipFill rotWithShape="1">
          <a:blip r:embed="rId2">
            <a:alphaModFix/>
          </a:blip>
          <a:srcRect/>
          <a:stretch/>
        </p:blipFill>
        <p:spPr>
          <a:xfrm flipH="1">
            <a:off x="0" y="0"/>
            <a:ext cx="9144003" cy="5143501"/>
          </a:xfrm>
          <a:prstGeom prst="rect">
            <a:avLst/>
          </a:prstGeom>
          <a:noFill/>
          <a:ln>
            <a:noFill/>
          </a:ln>
        </p:spPr>
      </p:pic>
      <p:sp>
        <p:nvSpPr>
          <p:cNvPr id="229" name="Google Shape;229;p29"/>
          <p:cNvSpPr txBox="1">
            <a:spLocks noGrp="1"/>
          </p:cNvSpPr>
          <p:nvPr>
            <p:ph type="ctrTitle"/>
          </p:nvPr>
        </p:nvSpPr>
        <p:spPr>
          <a:xfrm>
            <a:off x="713225" y="539500"/>
            <a:ext cx="4982700" cy="9243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30" name="Google Shape;230;p29"/>
          <p:cNvSpPr txBox="1">
            <a:spLocks noGrp="1"/>
          </p:cNvSpPr>
          <p:nvPr>
            <p:ph type="subTitle" idx="1"/>
          </p:nvPr>
        </p:nvSpPr>
        <p:spPr>
          <a:xfrm>
            <a:off x="713225" y="1463651"/>
            <a:ext cx="4982700" cy="1298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31" name="Google Shape;231;p29"/>
          <p:cNvSpPr txBox="1"/>
          <p:nvPr/>
        </p:nvSpPr>
        <p:spPr>
          <a:xfrm>
            <a:off x="713225" y="3895925"/>
            <a:ext cx="4049400" cy="703500"/>
          </a:xfrm>
          <a:prstGeom prst="rect">
            <a:avLst/>
          </a:prstGeom>
          <a:noFill/>
          <a:ln>
            <a:noFill/>
          </a:ln>
        </p:spPr>
        <p:txBody>
          <a:bodyPr spcFirstLastPara="1" wrap="square" lIns="91425" tIns="91425" rIns="91425" bIns="91425" anchor="b" anchorCtr="0">
            <a:noAutofit/>
          </a:bodyPr>
          <a:lstStyle/>
          <a:p>
            <a:pPr marL="0" lvl="0" indent="0" algn="l" rtl="0">
              <a:spcBef>
                <a:spcPts val="300"/>
              </a:spcBef>
              <a:spcAft>
                <a:spcPts val="0"/>
              </a:spcAft>
              <a:buNone/>
            </a:pPr>
            <a:r>
              <a:rPr lang="en" sz="1200">
                <a:solidFill>
                  <a:schemeClr val="dk1"/>
                </a:solidFill>
                <a:latin typeface="Poppins"/>
                <a:ea typeface="Poppins"/>
                <a:cs typeface="Poppins"/>
                <a:sym typeface="Poppins"/>
              </a:rPr>
              <a:t>CREDITS: This presentation template was created by </a:t>
            </a:r>
            <a:r>
              <a:rPr lang="en" sz="1200" b="1">
                <a:solidFill>
                  <a:schemeClr val="dk1"/>
                </a:solidFill>
                <a:uFill>
                  <a:noFill/>
                </a:uFill>
                <a:latin typeface="Poppins"/>
                <a:ea typeface="Poppins"/>
                <a:cs typeface="Poppins"/>
                <a:sym typeface="Poppins"/>
                <a:hlinkClick r:id="rId3">
                  <a:extLst>
                    <a:ext uri="{A12FA001-AC4F-418D-AE19-62706E023703}">
                      <ahyp:hlinkClr xmlns:ahyp="http://schemas.microsoft.com/office/drawing/2018/hyperlinkcolor" val="tx"/>
                    </a:ext>
                  </a:extLst>
                </a:hlinkClick>
              </a:rPr>
              <a:t>Slidesgo</a:t>
            </a:r>
            <a:r>
              <a:rPr lang="en" sz="1200">
                <a:solidFill>
                  <a:schemeClr val="dk1"/>
                </a:solidFill>
                <a:latin typeface="Poppins"/>
                <a:ea typeface="Poppins"/>
                <a:cs typeface="Poppins"/>
                <a:sym typeface="Poppins"/>
              </a:rPr>
              <a:t>, including icons by </a:t>
            </a:r>
            <a:r>
              <a:rPr lang="en" sz="1200" b="1">
                <a:solidFill>
                  <a:schemeClr val="dk1"/>
                </a:solidFill>
                <a:uFill>
                  <a:noFill/>
                </a:uFill>
                <a:latin typeface="Poppins"/>
                <a:ea typeface="Poppins"/>
                <a:cs typeface="Poppins"/>
                <a:sym typeface="Poppins"/>
                <a:hlinkClick r:id="rId4">
                  <a:extLst>
                    <a:ext uri="{A12FA001-AC4F-418D-AE19-62706E023703}">
                      <ahyp:hlinkClr xmlns:ahyp="http://schemas.microsoft.com/office/drawing/2018/hyperlinkcolor" val="tx"/>
                    </a:ext>
                  </a:extLst>
                </a:hlinkClick>
              </a:rPr>
              <a:t>Flaticon</a:t>
            </a:r>
            <a:r>
              <a:rPr lang="en" sz="1200" b="1">
                <a:solidFill>
                  <a:schemeClr val="dk1"/>
                </a:solidFill>
                <a:latin typeface="Poppins"/>
                <a:ea typeface="Poppins"/>
                <a:cs typeface="Poppins"/>
                <a:sym typeface="Poppins"/>
              </a:rPr>
              <a:t> </a:t>
            </a:r>
            <a:r>
              <a:rPr lang="en" sz="1200">
                <a:solidFill>
                  <a:schemeClr val="dk1"/>
                </a:solidFill>
                <a:latin typeface="Poppins"/>
                <a:ea typeface="Poppins"/>
                <a:cs typeface="Poppins"/>
                <a:sym typeface="Poppins"/>
              </a:rPr>
              <a:t>and infographics &amp; images by </a:t>
            </a:r>
            <a:r>
              <a:rPr lang="en" sz="1200" b="1">
                <a:solidFill>
                  <a:schemeClr val="dk1"/>
                </a:solidFill>
                <a:uFill>
                  <a:noFill/>
                </a:uFill>
                <a:latin typeface="Poppins"/>
                <a:ea typeface="Poppins"/>
                <a:cs typeface="Poppins"/>
                <a:sym typeface="Poppins"/>
                <a:hlinkClick r:id="rId5">
                  <a:extLst>
                    <a:ext uri="{A12FA001-AC4F-418D-AE19-62706E023703}">
                      <ahyp:hlinkClr xmlns:ahyp="http://schemas.microsoft.com/office/drawing/2018/hyperlinkcolor" val="tx"/>
                    </a:ext>
                  </a:extLst>
                </a:hlinkClick>
              </a:rPr>
              <a:t>Freepik</a:t>
            </a:r>
            <a:endParaRPr sz="1200">
              <a:solidFill>
                <a:schemeClr val="dk1"/>
              </a:solidFill>
              <a:latin typeface="Poppins"/>
              <a:ea typeface="Poppins"/>
              <a:cs typeface="Poppins"/>
              <a:sym typeface="Poppins"/>
            </a:endParaRPr>
          </a:p>
        </p:txBody>
      </p:sp>
      <p:sp>
        <p:nvSpPr>
          <p:cNvPr id="232" name="Google Shape;232;p29"/>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233" name="Google Shape;233;p29"/>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CUSTOM_25">
    <p:spTree>
      <p:nvGrpSpPr>
        <p:cNvPr id="1" name="Shape 234"/>
        <p:cNvGrpSpPr/>
        <p:nvPr/>
      </p:nvGrpSpPr>
      <p:grpSpPr>
        <a:xfrm>
          <a:off x="0" y="0"/>
          <a:ext cx="0" cy="0"/>
          <a:chOff x="0" y="0"/>
          <a:chExt cx="0" cy="0"/>
        </a:xfrm>
      </p:grpSpPr>
      <p:pic>
        <p:nvPicPr>
          <p:cNvPr id="235" name="Google Shape;235;p30"/>
          <p:cNvPicPr preferRelativeResize="0"/>
          <p:nvPr/>
        </p:nvPicPr>
        <p:blipFill>
          <a:blip r:embed="rId2">
            <a:alphaModFix/>
          </a:blip>
          <a:stretch>
            <a:fillRect/>
          </a:stretch>
        </p:blipFill>
        <p:spPr>
          <a:xfrm>
            <a:off x="0" y="0"/>
            <a:ext cx="9144000" cy="5143488"/>
          </a:xfrm>
          <a:prstGeom prst="rect">
            <a:avLst/>
          </a:prstGeom>
          <a:noFill/>
          <a:ln>
            <a:noFill/>
          </a:ln>
        </p:spPr>
      </p:pic>
      <p:sp>
        <p:nvSpPr>
          <p:cNvPr id="236" name="Google Shape;236;p30"/>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237" name="Google Shape;237;p30"/>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2"/>
        <p:cNvGrpSpPr/>
        <p:nvPr/>
      </p:nvGrpSpPr>
      <p:grpSpPr>
        <a:xfrm>
          <a:off x="0" y="0"/>
          <a:ext cx="0" cy="0"/>
          <a:chOff x="0" y="0"/>
          <a:chExt cx="0" cy="0"/>
        </a:xfrm>
      </p:grpSpPr>
      <p:pic>
        <p:nvPicPr>
          <p:cNvPr id="23" name="Google Shape;23;p4"/>
          <p:cNvPicPr preferRelativeResize="0"/>
          <p:nvPr/>
        </p:nvPicPr>
        <p:blipFill rotWithShape="1">
          <a:blip r:embed="rId2">
            <a:alphaModFix/>
          </a:blip>
          <a:srcRect/>
          <a:stretch/>
        </p:blipFill>
        <p:spPr>
          <a:xfrm flipH="1">
            <a:off x="0" y="0"/>
            <a:ext cx="9144003" cy="5143501"/>
          </a:xfrm>
          <a:prstGeom prst="rect">
            <a:avLst/>
          </a:prstGeom>
          <a:noFill/>
          <a:ln>
            <a:noFill/>
          </a:ln>
        </p:spPr>
      </p:pic>
      <p:sp>
        <p:nvSpPr>
          <p:cNvPr id="24" name="Google Shape;24;p4"/>
          <p:cNvSpPr txBox="1">
            <a:spLocks noGrp="1"/>
          </p:cNvSpPr>
          <p:nvPr>
            <p:ph type="body" idx="1"/>
          </p:nvPr>
        </p:nvSpPr>
        <p:spPr>
          <a:xfrm>
            <a:off x="713225" y="1109525"/>
            <a:ext cx="7717800" cy="3489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25" name="Google Shape;25;p4"/>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6" name="Google Shape;26;p4"/>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27" name="Google Shape;27;p4"/>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CUSTOM_26">
    <p:spTree>
      <p:nvGrpSpPr>
        <p:cNvPr id="1" name="Shape 238"/>
        <p:cNvGrpSpPr/>
        <p:nvPr/>
      </p:nvGrpSpPr>
      <p:grpSpPr>
        <a:xfrm>
          <a:off x="0" y="0"/>
          <a:ext cx="0" cy="0"/>
          <a:chOff x="0" y="0"/>
          <a:chExt cx="0" cy="0"/>
        </a:xfrm>
      </p:grpSpPr>
      <p:pic>
        <p:nvPicPr>
          <p:cNvPr id="239" name="Google Shape;239;p31"/>
          <p:cNvPicPr preferRelativeResize="0"/>
          <p:nvPr/>
        </p:nvPicPr>
        <p:blipFill>
          <a:blip r:embed="rId2">
            <a:alphaModFix/>
          </a:blip>
          <a:stretch>
            <a:fillRect/>
          </a:stretch>
        </p:blipFill>
        <p:spPr>
          <a:xfrm>
            <a:off x="0" y="0"/>
            <a:ext cx="9144022" cy="5143512"/>
          </a:xfrm>
          <a:prstGeom prst="rect">
            <a:avLst/>
          </a:prstGeom>
          <a:noFill/>
          <a:ln>
            <a:noFill/>
          </a:ln>
        </p:spPr>
      </p:pic>
      <p:sp>
        <p:nvSpPr>
          <p:cNvPr id="240" name="Google Shape;240;p31"/>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241" name="Google Shape;241;p31"/>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cSld name="CUSTOM_5">
    <p:spTree>
      <p:nvGrpSpPr>
        <p:cNvPr id="1" name=""/>
        <p:cNvGrpSpPr/>
        <p:nvPr/>
      </p:nvGrpSpPr>
      <p:grpSpPr>
        <a:xfrm>
          <a:off x="0" y="0"/>
          <a:ext cx="0" cy="0"/>
          <a:chOff x="0" y="0"/>
          <a:chExt cx="0" cy="0"/>
        </a:xfrm>
      </p:grpSpPr>
      <p:sp>
        <p:nvSpPr>
          <p:cNvPr id="2" name="Google Shape;942;p28">
            <a:extLst>
              <a:ext uri="{FF2B5EF4-FFF2-40B4-BE49-F238E27FC236}">
                <a16:creationId xmlns:a16="http://schemas.microsoft.com/office/drawing/2014/main" id="{B1FB161E-A892-702C-C05B-F30340CB1264}"/>
              </a:ext>
            </a:extLst>
          </p:cNvPr>
          <p:cNvSpPr txBox="1">
            <a:spLocks noGrp="1"/>
          </p:cNvSpPr>
          <p:nvPr>
            <p:ph type="title"/>
          </p:nvPr>
        </p:nvSpPr>
        <p:spPr>
          <a:xfrm>
            <a:off x="784326" y="521226"/>
            <a:ext cx="4694995" cy="572697"/>
          </a:xfrm>
        </p:spPr>
        <p:txBody>
          <a:bodyPr/>
          <a:lstStyle>
            <a:lvl1pPr>
              <a:defRPr sz="2400"/>
            </a:lvl1pPr>
          </a:lstStyle>
          <a:p>
            <a:pPr lvl="0"/>
            <a:endParaRPr lang="es-PE"/>
          </a:p>
        </p:txBody>
      </p:sp>
      <p:cxnSp>
        <p:nvCxnSpPr>
          <p:cNvPr id="3" name="Conector recto 7">
            <a:extLst>
              <a:ext uri="{FF2B5EF4-FFF2-40B4-BE49-F238E27FC236}">
                <a16:creationId xmlns:a16="http://schemas.microsoft.com/office/drawing/2014/main" id="{2FBB4F9E-E6BD-0835-2910-B68C23912114}"/>
              </a:ext>
            </a:extLst>
          </p:cNvPr>
          <p:cNvCxnSpPr/>
          <p:nvPr/>
        </p:nvCxnSpPr>
        <p:spPr>
          <a:xfrm flipV="1">
            <a:off x="413711" y="719203"/>
            <a:ext cx="8595817" cy="24734"/>
          </a:xfrm>
          <a:prstGeom prst="straightConnector1">
            <a:avLst/>
          </a:prstGeom>
          <a:noFill/>
          <a:ln w="38103" cap="flat">
            <a:solidFill>
              <a:srgbClr val="A50021"/>
            </a:solidFill>
            <a:prstDash val="solid"/>
          </a:ln>
        </p:spPr>
      </p:cxnSp>
      <p:grpSp>
        <p:nvGrpSpPr>
          <p:cNvPr id="4" name="Grupo 8">
            <a:extLst>
              <a:ext uri="{FF2B5EF4-FFF2-40B4-BE49-F238E27FC236}">
                <a16:creationId xmlns:a16="http://schemas.microsoft.com/office/drawing/2014/main" id="{84576BF2-0F84-432E-5D82-E5B62C9B8121}"/>
              </a:ext>
            </a:extLst>
          </p:cNvPr>
          <p:cNvGrpSpPr/>
          <p:nvPr/>
        </p:nvGrpSpPr>
        <p:grpSpPr>
          <a:xfrm>
            <a:off x="104424" y="429585"/>
            <a:ext cx="618573" cy="434759"/>
            <a:chOff x="104424" y="429585"/>
            <a:chExt cx="618573" cy="434759"/>
          </a:xfrm>
        </p:grpSpPr>
        <p:sp>
          <p:nvSpPr>
            <p:cNvPr id="5" name="Freeform 15">
              <a:extLst>
                <a:ext uri="{FF2B5EF4-FFF2-40B4-BE49-F238E27FC236}">
                  <a16:creationId xmlns:a16="http://schemas.microsoft.com/office/drawing/2014/main" id="{DD293D80-2B89-C707-6D87-89ED2DB45B34}"/>
                </a:ext>
              </a:extLst>
            </p:cNvPr>
            <p:cNvSpPr/>
            <p:nvPr/>
          </p:nvSpPr>
          <p:spPr>
            <a:xfrm>
              <a:off x="118561" y="447260"/>
              <a:ext cx="590290" cy="364068"/>
            </a:xfrm>
            <a:custGeom>
              <a:avLst/>
              <a:gdLst>
                <a:gd name="f0" fmla="val 10800000"/>
                <a:gd name="f1" fmla="val 5400000"/>
                <a:gd name="f2" fmla="val 180"/>
                <a:gd name="f3" fmla="val w"/>
                <a:gd name="f4" fmla="val h"/>
                <a:gd name="f5" fmla="val 0"/>
                <a:gd name="f6" fmla="val 207"/>
                <a:gd name="f7" fmla="val 127"/>
                <a:gd name="f8" fmla="val 75"/>
                <a:gd name="f9" fmla="val 7"/>
                <a:gd name="f10" fmla="val 51"/>
                <a:gd name="f11" fmla="val 26"/>
                <a:gd name="f12" fmla="val 40"/>
                <a:gd name="f13" fmla="val 46"/>
                <a:gd name="f14" fmla="val 29"/>
                <a:gd name="f15" fmla="val 64"/>
                <a:gd name="f16" fmla="val 18"/>
                <a:gd name="f17" fmla="val 84"/>
                <a:gd name="f18" fmla="val 9"/>
                <a:gd name="f19" fmla="val 106"/>
                <a:gd name="f20" fmla="val 6"/>
                <a:gd name="f21" fmla="val 113"/>
                <a:gd name="f22" fmla="val 103"/>
                <a:gd name="f23" fmla="val 21"/>
                <a:gd name="f24" fmla="val 95"/>
                <a:gd name="f25" fmla="val 24"/>
                <a:gd name="f26" fmla="val 70"/>
                <a:gd name="f27" fmla="val 32"/>
                <a:gd name="f28" fmla="val 47"/>
                <a:gd name="f29" fmla="val 44"/>
                <a:gd name="f30" fmla="val 67"/>
                <a:gd name="f31" fmla="val 69"/>
                <a:gd name="f32" fmla="val 66"/>
                <a:gd name="f33" fmla="val 23"/>
                <a:gd name="f34" fmla="val 68"/>
                <a:gd name="f35" fmla="val 38"/>
                <a:gd name="f36" fmla="val 80"/>
                <a:gd name="f37" fmla="val 78"/>
                <a:gd name="f38" fmla="val 88"/>
                <a:gd name="f39" fmla="val 99"/>
                <a:gd name="f40" fmla="val 52"/>
                <a:gd name="f41" fmla="val 122"/>
                <a:gd name="f42" fmla="val 54"/>
                <a:gd name="f43" fmla="val 132"/>
                <a:gd name="f44" fmla="val 37"/>
                <a:gd name="f45" fmla="val 154"/>
                <a:gd name="f46" fmla="val 31"/>
                <a:gd name="f47" fmla="val 143"/>
                <a:gd name="f48" fmla="val 138"/>
                <a:gd name="f49" fmla="val 146"/>
                <a:gd name="f50" fmla="val 155"/>
                <a:gd name="f51" fmla="val 3"/>
                <a:gd name="f52" fmla="val 161"/>
                <a:gd name="f53" fmla="val 8"/>
                <a:gd name="f54" fmla="val 170"/>
                <a:gd name="f55" fmla="val 16"/>
                <a:gd name="f56" fmla="val 178"/>
                <a:gd name="f57" fmla="val 188"/>
                <a:gd name="f58" fmla="val 10"/>
                <a:gd name="f59" fmla="val 197"/>
                <a:gd name="f60" fmla="val 203"/>
                <a:gd name="f61" fmla="val 205"/>
                <a:gd name="f62" fmla="val 35"/>
                <a:gd name="f63" fmla="val 59"/>
                <a:gd name="f64" fmla="val 195"/>
                <a:gd name="f65" fmla="val 74"/>
                <a:gd name="f66" fmla="val 176"/>
                <a:gd name="f67" fmla="val 87"/>
                <a:gd name="f68" fmla="val 112"/>
                <a:gd name="f69" fmla="val 97"/>
                <a:gd name="f70" fmla="val 124"/>
                <a:gd name="f71" fmla="val 15"/>
                <a:gd name="f72" fmla="val 2"/>
                <a:gd name="f73" fmla="val 110"/>
                <a:gd name="f74" fmla="+- 0 0 -90"/>
                <a:gd name="f75" fmla="*/ f3 1 207"/>
                <a:gd name="f76" fmla="*/ f4 1 127"/>
                <a:gd name="f77" fmla="val f5"/>
                <a:gd name="f78" fmla="val f6"/>
                <a:gd name="f79" fmla="val f7"/>
                <a:gd name="f80" fmla="*/ f74 f0 1"/>
                <a:gd name="f81" fmla="+- f79 0 f77"/>
                <a:gd name="f82" fmla="+- f78 0 f77"/>
                <a:gd name="f83" fmla="*/ f80 1 f2"/>
                <a:gd name="f84" fmla="*/ f82 1 207"/>
                <a:gd name="f85" fmla="*/ f81 1 127"/>
                <a:gd name="f86" fmla="*/ 0 f82 1"/>
                <a:gd name="f87" fmla="*/ 75 f81 1"/>
                <a:gd name="f88" fmla="*/ 46 f82 1"/>
                <a:gd name="f89" fmla="*/ 29 f81 1"/>
                <a:gd name="f90" fmla="*/ 106 f82 1"/>
                <a:gd name="f91" fmla="*/ 6 f81 1"/>
                <a:gd name="f92" fmla="*/ 95 f82 1"/>
                <a:gd name="f93" fmla="*/ 24 f81 1"/>
                <a:gd name="f94" fmla="*/ 32 f82 1"/>
                <a:gd name="f95" fmla="*/ 67 f81 1"/>
                <a:gd name="f96" fmla="*/ 23 f82 1"/>
                <a:gd name="f97" fmla="*/ 68 f81 1"/>
                <a:gd name="f98" fmla="*/ 88 f82 1"/>
                <a:gd name="f99" fmla="*/ 70 f81 1"/>
                <a:gd name="f100" fmla="*/ 132 f82 1"/>
                <a:gd name="f101" fmla="*/ 37 f81 1"/>
                <a:gd name="f102" fmla="*/ 138 f82 1"/>
                <a:gd name="f103" fmla="*/ 161 f82 1"/>
                <a:gd name="f104" fmla="*/ 8 f81 1"/>
                <a:gd name="f105" fmla="*/ 188 f82 1"/>
                <a:gd name="f106" fmla="*/ 10 f81 1"/>
                <a:gd name="f107" fmla="*/ 205 f82 1"/>
                <a:gd name="f108" fmla="*/ 35 f81 1"/>
                <a:gd name="f109" fmla="*/ 176 f82 1"/>
                <a:gd name="f110" fmla="*/ 87 f81 1"/>
                <a:gd name="f111" fmla="*/ 51 f82 1"/>
                <a:gd name="f112" fmla="*/ 124 f81 1"/>
                <a:gd name="f113" fmla="+- f83 0 f1"/>
                <a:gd name="f114" fmla="*/ f86 1 207"/>
                <a:gd name="f115" fmla="*/ f87 1 127"/>
                <a:gd name="f116" fmla="*/ f88 1 207"/>
                <a:gd name="f117" fmla="*/ f89 1 127"/>
                <a:gd name="f118" fmla="*/ f90 1 207"/>
                <a:gd name="f119" fmla="*/ f91 1 127"/>
                <a:gd name="f120" fmla="*/ f92 1 207"/>
                <a:gd name="f121" fmla="*/ f93 1 127"/>
                <a:gd name="f122" fmla="*/ f94 1 207"/>
                <a:gd name="f123" fmla="*/ f95 1 127"/>
                <a:gd name="f124" fmla="*/ f96 1 207"/>
                <a:gd name="f125" fmla="*/ f97 1 127"/>
                <a:gd name="f126" fmla="*/ f98 1 207"/>
                <a:gd name="f127" fmla="*/ f99 1 127"/>
                <a:gd name="f128" fmla="*/ f100 1 207"/>
                <a:gd name="f129" fmla="*/ f101 1 127"/>
                <a:gd name="f130" fmla="*/ f102 1 207"/>
                <a:gd name="f131" fmla="*/ f103 1 207"/>
                <a:gd name="f132" fmla="*/ f104 1 127"/>
                <a:gd name="f133" fmla="*/ f105 1 207"/>
                <a:gd name="f134" fmla="*/ f106 1 127"/>
                <a:gd name="f135" fmla="*/ f107 1 207"/>
                <a:gd name="f136" fmla="*/ f108 1 127"/>
                <a:gd name="f137" fmla="*/ f109 1 207"/>
                <a:gd name="f138" fmla="*/ f110 1 127"/>
                <a:gd name="f139" fmla="*/ f111 1 207"/>
                <a:gd name="f140" fmla="*/ f112 1 127"/>
                <a:gd name="f141" fmla="*/ 0 1 f84"/>
                <a:gd name="f142" fmla="*/ f78 1 f84"/>
                <a:gd name="f143" fmla="*/ 0 1 f85"/>
                <a:gd name="f144" fmla="*/ f79 1 f85"/>
                <a:gd name="f145" fmla="*/ f114 1 f84"/>
                <a:gd name="f146" fmla="*/ f115 1 f85"/>
                <a:gd name="f147" fmla="*/ f116 1 f84"/>
                <a:gd name="f148" fmla="*/ f117 1 f85"/>
                <a:gd name="f149" fmla="*/ f118 1 f84"/>
                <a:gd name="f150" fmla="*/ f119 1 f85"/>
                <a:gd name="f151" fmla="*/ f120 1 f84"/>
                <a:gd name="f152" fmla="*/ f121 1 f85"/>
                <a:gd name="f153" fmla="*/ f122 1 f84"/>
                <a:gd name="f154" fmla="*/ f123 1 f85"/>
                <a:gd name="f155" fmla="*/ f124 1 f84"/>
                <a:gd name="f156" fmla="*/ f125 1 f85"/>
                <a:gd name="f157" fmla="*/ f126 1 f84"/>
                <a:gd name="f158" fmla="*/ f127 1 f85"/>
                <a:gd name="f159" fmla="*/ f128 1 f84"/>
                <a:gd name="f160" fmla="*/ f129 1 f85"/>
                <a:gd name="f161" fmla="*/ f130 1 f84"/>
                <a:gd name="f162" fmla="*/ f131 1 f84"/>
                <a:gd name="f163" fmla="*/ f132 1 f85"/>
                <a:gd name="f164" fmla="*/ f133 1 f84"/>
                <a:gd name="f165" fmla="*/ f134 1 f85"/>
                <a:gd name="f166" fmla="*/ f135 1 f84"/>
                <a:gd name="f167" fmla="*/ f136 1 f85"/>
                <a:gd name="f168" fmla="*/ f137 1 f84"/>
                <a:gd name="f169" fmla="*/ f138 1 f85"/>
                <a:gd name="f170" fmla="*/ f139 1 f84"/>
                <a:gd name="f171" fmla="*/ f140 1 f85"/>
                <a:gd name="f172" fmla="*/ f141 f75 1"/>
                <a:gd name="f173" fmla="*/ f142 f75 1"/>
                <a:gd name="f174" fmla="*/ f144 f76 1"/>
                <a:gd name="f175" fmla="*/ f143 f76 1"/>
                <a:gd name="f176" fmla="*/ f145 f75 1"/>
                <a:gd name="f177" fmla="*/ f146 f76 1"/>
                <a:gd name="f178" fmla="*/ f147 f75 1"/>
                <a:gd name="f179" fmla="*/ f148 f76 1"/>
                <a:gd name="f180" fmla="*/ f149 f75 1"/>
                <a:gd name="f181" fmla="*/ f150 f76 1"/>
                <a:gd name="f182" fmla="*/ f151 f75 1"/>
                <a:gd name="f183" fmla="*/ f152 f76 1"/>
                <a:gd name="f184" fmla="*/ f153 f75 1"/>
                <a:gd name="f185" fmla="*/ f154 f76 1"/>
                <a:gd name="f186" fmla="*/ f155 f75 1"/>
                <a:gd name="f187" fmla="*/ f156 f76 1"/>
                <a:gd name="f188" fmla="*/ f157 f75 1"/>
                <a:gd name="f189" fmla="*/ f158 f76 1"/>
                <a:gd name="f190" fmla="*/ f159 f75 1"/>
                <a:gd name="f191" fmla="*/ f160 f76 1"/>
                <a:gd name="f192" fmla="*/ f161 f75 1"/>
                <a:gd name="f193" fmla="*/ f162 f75 1"/>
                <a:gd name="f194" fmla="*/ f163 f76 1"/>
                <a:gd name="f195" fmla="*/ f164 f75 1"/>
                <a:gd name="f196" fmla="*/ f165 f76 1"/>
                <a:gd name="f197" fmla="*/ f166 f75 1"/>
                <a:gd name="f198" fmla="*/ f167 f76 1"/>
                <a:gd name="f199" fmla="*/ f168 f75 1"/>
                <a:gd name="f200" fmla="*/ f169 f76 1"/>
                <a:gd name="f201" fmla="*/ f170 f75 1"/>
                <a:gd name="f202" fmla="*/ f171 f76 1"/>
              </a:gdLst>
              <a:ahLst/>
              <a:cxnLst>
                <a:cxn ang="3cd4">
                  <a:pos x="hc" y="t"/>
                </a:cxn>
                <a:cxn ang="0">
                  <a:pos x="r" y="vc"/>
                </a:cxn>
                <a:cxn ang="cd4">
                  <a:pos x="hc" y="b"/>
                </a:cxn>
                <a:cxn ang="cd2">
                  <a:pos x="l" y="vc"/>
                </a:cxn>
                <a:cxn ang="f113">
                  <a:pos x="f176" y="f177"/>
                </a:cxn>
                <a:cxn ang="f113">
                  <a:pos x="f178" y="f179"/>
                </a:cxn>
                <a:cxn ang="f113">
                  <a:pos x="f180" y="f181"/>
                </a:cxn>
                <a:cxn ang="f113">
                  <a:pos x="f182" y="f183"/>
                </a:cxn>
                <a:cxn ang="f113">
                  <a:pos x="f184" y="f185"/>
                </a:cxn>
                <a:cxn ang="f113">
                  <a:pos x="f186" y="f187"/>
                </a:cxn>
                <a:cxn ang="f113">
                  <a:pos x="f188" y="f189"/>
                </a:cxn>
                <a:cxn ang="f113">
                  <a:pos x="f190" y="f191"/>
                </a:cxn>
                <a:cxn ang="f113">
                  <a:pos x="f192" y="f181"/>
                </a:cxn>
                <a:cxn ang="f113">
                  <a:pos x="f193" y="f194"/>
                </a:cxn>
                <a:cxn ang="f113">
                  <a:pos x="f195" y="f196"/>
                </a:cxn>
                <a:cxn ang="f113">
                  <a:pos x="f197" y="f198"/>
                </a:cxn>
                <a:cxn ang="f113">
                  <a:pos x="f199" y="f200"/>
                </a:cxn>
                <a:cxn ang="f113">
                  <a:pos x="f201" y="f202"/>
                </a:cxn>
                <a:cxn ang="f113">
                  <a:pos x="f176" y="f177"/>
                </a:cxn>
              </a:cxnLst>
              <a:rect l="f172" t="f175" r="f173" b="f174"/>
              <a:pathLst>
                <a:path w="206" h="127">
                  <a:moveTo>
                    <a:pt x="f5" y="f8"/>
                  </a:moveTo>
                  <a:cubicBezTo>
                    <a:pt x="f9" y="f10"/>
                    <a:pt x="f11" y="f12"/>
                    <a:pt x="f13" y="f14"/>
                  </a:cubicBezTo>
                  <a:cubicBezTo>
                    <a:pt x="f15" y="f16"/>
                    <a:pt x="f17" y="f18"/>
                    <a:pt x="f19" y="f20"/>
                  </a:cubicBezTo>
                  <a:cubicBezTo>
                    <a:pt x="f21" y="f16"/>
                    <a:pt x="f22" y="f23"/>
                    <a:pt x="f24" y="f25"/>
                  </a:cubicBezTo>
                  <a:cubicBezTo>
                    <a:pt x="f26" y="f27"/>
                    <a:pt x="f28" y="f29"/>
                    <a:pt x="f27" y="f30"/>
                  </a:cubicBezTo>
                  <a:cubicBezTo>
                    <a:pt x="f14" y="f31"/>
                    <a:pt x="f11" y="f32"/>
                    <a:pt x="f33" y="f34"/>
                  </a:cubicBezTo>
                  <a:cubicBezTo>
                    <a:pt x="f35" y="f36"/>
                    <a:pt x="f37" y="f17"/>
                    <a:pt x="f38" y="f26"/>
                  </a:cubicBezTo>
                  <a:cubicBezTo>
                    <a:pt x="f39" y="f40"/>
                    <a:pt x="f41" y="f42"/>
                    <a:pt x="f43" y="f44"/>
                  </a:cubicBezTo>
                  <a:cubicBezTo>
                    <a:pt x="f45" y="f46"/>
                    <a:pt x="f47" y="f16"/>
                    <a:pt x="f48" y="f20"/>
                  </a:cubicBezTo>
                  <a:cubicBezTo>
                    <a:pt x="f49" y="f5"/>
                    <a:pt x="f50" y="f51"/>
                    <a:pt x="f52" y="f53"/>
                  </a:cubicBezTo>
                  <a:cubicBezTo>
                    <a:pt x="f54" y="f55"/>
                    <a:pt x="f56" y="f55"/>
                    <a:pt x="f57" y="f58"/>
                  </a:cubicBezTo>
                  <a:cubicBezTo>
                    <a:pt x="f59" y="f55"/>
                    <a:pt x="f60" y="f25"/>
                    <a:pt x="f61" y="f62"/>
                  </a:cubicBezTo>
                  <a:cubicBezTo>
                    <a:pt x="f6" y="f63"/>
                    <a:pt x="f64" y="f65"/>
                    <a:pt x="f66" y="f67"/>
                  </a:cubicBezTo>
                  <a:cubicBezTo>
                    <a:pt x="f48" y="f68"/>
                    <a:pt x="f69" y="f7"/>
                    <a:pt x="f10" y="f70"/>
                  </a:cubicBezTo>
                  <a:cubicBezTo>
                    <a:pt x="f71" y="f41"/>
                    <a:pt x="f72" y="f73"/>
                    <a:pt x="f5" y="f8"/>
                  </a:cubicBezTo>
                  <a:close/>
                </a:path>
              </a:pathLst>
            </a:custGeom>
            <a:solidFill>
              <a:srgbClr val="E62D2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6" name="Freeform 20">
              <a:extLst>
                <a:ext uri="{FF2B5EF4-FFF2-40B4-BE49-F238E27FC236}">
                  <a16:creationId xmlns:a16="http://schemas.microsoft.com/office/drawing/2014/main" id="{CDEC0227-FB27-1DF5-8644-C3AB5FFB3114}"/>
                </a:ext>
              </a:extLst>
            </p:cNvPr>
            <p:cNvSpPr/>
            <p:nvPr/>
          </p:nvSpPr>
          <p:spPr>
            <a:xfrm>
              <a:off x="104424" y="546225"/>
              <a:ext cx="618573" cy="318119"/>
            </a:xfrm>
            <a:custGeom>
              <a:avLst/>
              <a:gdLst>
                <a:gd name="f0" fmla="val 10800000"/>
                <a:gd name="f1" fmla="val 5400000"/>
                <a:gd name="f2" fmla="val 180"/>
                <a:gd name="f3" fmla="val w"/>
                <a:gd name="f4" fmla="val h"/>
                <a:gd name="f5" fmla="val 0"/>
                <a:gd name="f6" fmla="val 216"/>
                <a:gd name="f7" fmla="val 111"/>
                <a:gd name="f8" fmla="val 4"/>
                <a:gd name="f9" fmla="val 40"/>
                <a:gd name="f10" fmla="val 9"/>
                <a:gd name="f11" fmla="val 77"/>
                <a:gd name="f12" fmla="val 30"/>
                <a:gd name="f13" fmla="val 83"/>
                <a:gd name="f14" fmla="val 62"/>
                <a:gd name="f15" fmla="val 84"/>
                <a:gd name="f16" fmla="val 115"/>
                <a:gd name="f17" fmla="val 86"/>
                <a:gd name="f18" fmla="val 157"/>
                <a:gd name="f19" fmla="val 63"/>
                <a:gd name="f20" fmla="val 197"/>
                <a:gd name="f21" fmla="val 32"/>
                <a:gd name="f22" fmla="val 208"/>
                <a:gd name="f23" fmla="val 24"/>
                <a:gd name="f24" fmla="val 204"/>
                <a:gd name="f25" fmla="val 10"/>
                <a:gd name="f26" fmla="val 209"/>
                <a:gd name="f27" fmla="val 19"/>
                <a:gd name="f28" fmla="val 36"/>
                <a:gd name="f29" fmla="val 196"/>
                <a:gd name="f30" fmla="val 49"/>
                <a:gd name="f31" fmla="val 156"/>
                <a:gd name="f32" fmla="val 93"/>
                <a:gd name="f33" fmla="val 106"/>
                <a:gd name="f34" fmla="val 48"/>
                <a:gd name="f35" fmla="val 103"/>
                <a:gd name="f36" fmla="val 14"/>
                <a:gd name="f37" fmla="val 98"/>
                <a:gd name="f38" fmla="val 75"/>
                <a:gd name="f39" fmla="+- 0 0 -90"/>
                <a:gd name="f40" fmla="*/ f3 1 216"/>
                <a:gd name="f41" fmla="*/ f4 1 111"/>
                <a:gd name="f42" fmla="val f5"/>
                <a:gd name="f43" fmla="val f6"/>
                <a:gd name="f44" fmla="val f7"/>
                <a:gd name="f45" fmla="*/ f39 f0 1"/>
                <a:gd name="f46" fmla="+- f44 0 f42"/>
                <a:gd name="f47" fmla="+- f43 0 f42"/>
                <a:gd name="f48" fmla="*/ f45 1 f2"/>
                <a:gd name="f49" fmla="*/ f47 1 216"/>
                <a:gd name="f50" fmla="*/ f46 1 111"/>
                <a:gd name="f51" fmla="*/ 4 f47 1"/>
                <a:gd name="f52" fmla="*/ 40 f46 1"/>
                <a:gd name="f53" fmla="*/ 62 f47 1"/>
                <a:gd name="f54" fmla="*/ 84 f46 1"/>
                <a:gd name="f55" fmla="*/ 197 f47 1"/>
                <a:gd name="f56" fmla="*/ 32 f46 1"/>
                <a:gd name="f57" fmla="*/ 209 f47 1"/>
                <a:gd name="f58" fmla="*/ 0 f46 1"/>
                <a:gd name="f59" fmla="*/ 196 f47 1"/>
                <a:gd name="f60" fmla="*/ 49 f46 1"/>
                <a:gd name="f61" fmla="*/ 48 f47 1"/>
                <a:gd name="f62" fmla="*/ 103 f46 1"/>
                <a:gd name="f63" fmla="+- f48 0 f1"/>
                <a:gd name="f64" fmla="*/ f51 1 216"/>
                <a:gd name="f65" fmla="*/ f52 1 111"/>
                <a:gd name="f66" fmla="*/ f53 1 216"/>
                <a:gd name="f67" fmla="*/ f54 1 111"/>
                <a:gd name="f68" fmla="*/ f55 1 216"/>
                <a:gd name="f69" fmla="*/ f56 1 111"/>
                <a:gd name="f70" fmla="*/ f57 1 216"/>
                <a:gd name="f71" fmla="*/ f58 1 111"/>
                <a:gd name="f72" fmla="*/ f59 1 216"/>
                <a:gd name="f73" fmla="*/ f60 1 111"/>
                <a:gd name="f74" fmla="*/ f61 1 216"/>
                <a:gd name="f75" fmla="*/ f62 1 111"/>
                <a:gd name="f76" fmla="*/ 0 1 f49"/>
                <a:gd name="f77" fmla="*/ f43 1 f49"/>
                <a:gd name="f78" fmla="*/ 0 1 f50"/>
                <a:gd name="f79" fmla="*/ f44 1 f50"/>
                <a:gd name="f80" fmla="*/ f64 1 f49"/>
                <a:gd name="f81" fmla="*/ f65 1 f50"/>
                <a:gd name="f82" fmla="*/ f66 1 f49"/>
                <a:gd name="f83" fmla="*/ f67 1 f50"/>
                <a:gd name="f84" fmla="*/ f68 1 f49"/>
                <a:gd name="f85" fmla="*/ f69 1 f50"/>
                <a:gd name="f86" fmla="*/ f70 1 f49"/>
                <a:gd name="f87" fmla="*/ f71 1 f50"/>
                <a:gd name="f88" fmla="*/ f72 1 f49"/>
                <a:gd name="f89" fmla="*/ f73 1 f50"/>
                <a:gd name="f90" fmla="*/ f74 1 f49"/>
                <a:gd name="f91" fmla="*/ f75 1 f50"/>
                <a:gd name="f92" fmla="*/ f76 f40 1"/>
                <a:gd name="f93" fmla="*/ f77 f40 1"/>
                <a:gd name="f94" fmla="*/ f79 f41 1"/>
                <a:gd name="f95" fmla="*/ f78 f41 1"/>
                <a:gd name="f96" fmla="*/ f80 f40 1"/>
                <a:gd name="f97" fmla="*/ f81 f41 1"/>
                <a:gd name="f98" fmla="*/ f82 f40 1"/>
                <a:gd name="f99" fmla="*/ f83 f41 1"/>
                <a:gd name="f100" fmla="*/ f84 f40 1"/>
                <a:gd name="f101" fmla="*/ f85 f41 1"/>
                <a:gd name="f102" fmla="*/ f86 f40 1"/>
                <a:gd name="f103" fmla="*/ f87 f41 1"/>
                <a:gd name="f104" fmla="*/ f88 f40 1"/>
                <a:gd name="f105" fmla="*/ f89 f41 1"/>
                <a:gd name="f106" fmla="*/ f90 f40 1"/>
                <a:gd name="f107" fmla="*/ f91 f41 1"/>
              </a:gdLst>
              <a:ahLst/>
              <a:cxnLst>
                <a:cxn ang="3cd4">
                  <a:pos x="hc" y="t"/>
                </a:cxn>
                <a:cxn ang="0">
                  <a:pos x="r" y="vc"/>
                </a:cxn>
                <a:cxn ang="cd4">
                  <a:pos x="hc" y="b"/>
                </a:cxn>
                <a:cxn ang="cd2">
                  <a:pos x="l" y="vc"/>
                </a:cxn>
                <a:cxn ang="f63">
                  <a:pos x="f96" y="f97"/>
                </a:cxn>
                <a:cxn ang="f63">
                  <a:pos x="f98" y="f99"/>
                </a:cxn>
                <a:cxn ang="f63">
                  <a:pos x="f100" y="f101"/>
                </a:cxn>
                <a:cxn ang="f63">
                  <a:pos x="f102" y="f103"/>
                </a:cxn>
                <a:cxn ang="f63">
                  <a:pos x="f104" y="f105"/>
                </a:cxn>
                <a:cxn ang="f63">
                  <a:pos x="f106" y="f107"/>
                </a:cxn>
                <a:cxn ang="f63">
                  <a:pos x="f96" y="f97"/>
                </a:cxn>
              </a:cxnLst>
              <a:rect l="f92" t="f95" r="f93" b="f94"/>
              <a:pathLst>
                <a:path w="216" h="110">
                  <a:moveTo>
                    <a:pt x="f8" y="f9"/>
                  </a:moveTo>
                  <a:cubicBezTo>
                    <a:pt x="f10" y="f11"/>
                    <a:pt x="f12" y="f13"/>
                    <a:pt x="f14" y="f15"/>
                  </a:cubicBezTo>
                  <a:cubicBezTo>
                    <a:pt x="f16" y="f17"/>
                    <a:pt x="f18" y="f19"/>
                    <a:pt x="f20" y="f21"/>
                  </a:cubicBezTo>
                  <a:cubicBezTo>
                    <a:pt x="f22" y="f23"/>
                    <a:pt x="f24" y="f25"/>
                    <a:pt x="f26" y="f5"/>
                  </a:cubicBezTo>
                  <a:cubicBezTo>
                    <a:pt x="f6" y="f27"/>
                    <a:pt x="f22" y="f28"/>
                    <a:pt x="f29" y="f30"/>
                  </a:cubicBezTo>
                  <a:cubicBezTo>
                    <a:pt x="f31" y="f32"/>
                    <a:pt x="f33" y="f7"/>
                    <a:pt x="f34" y="f35"/>
                  </a:cubicBezTo>
                  <a:cubicBezTo>
                    <a:pt x="f36" y="f37"/>
                    <a:pt x="f5" y="f38"/>
                    <a:pt x="f8" y="f9"/>
                  </a:cubicBezTo>
                  <a:close/>
                </a:path>
              </a:pathLst>
            </a:custGeom>
            <a:solidFill>
              <a:srgbClr val="CC1D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7" name="Freeform 22">
              <a:extLst>
                <a:ext uri="{FF2B5EF4-FFF2-40B4-BE49-F238E27FC236}">
                  <a16:creationId xmlns:a16="http://schemas.microsoft.com/office/drawing/2014/main" id="{323D1CBE-2608-7288-776E-35743F326259}"/>
                </a:ext>
              </a:extLst>
            </p:cNvPr>
            <p:cNvSpPr/>
            <p:nvPr/>
          </p:nvSpPr>
          <p:spPr>
            <a:xfrm>
              <a:off x="206928" y="447260"/>
              <a:ext cx="353470" cy="229752"/>
            </a:xfrm>
            <a:custGeom>
              <a:avLst/>
              <a:gdLst>
                <a:gd name="f0" fmla="val 10800000"/>
                <a:gd name="f1" fmla="val 5400000"/>
                <a:gd name="f2" fmla="val 180"/>
                <a:gd name="f3" fmla="val w"/>
                <a:gd name="f4" fmla="val h"/>
                <a:gd name="f5" fmla="val 0"/>
                <a:gd name="f6" fmla="val 124"/>
                <a:gd name="f7" fmla="val 81"/>
                <a:gd name="f8" fmla="val 67"/>
                <a:gd name="f9" fmla="val 9"/>
                <a:gd name="f10" fmla="val 36"/>
                <a:gd name="f11" fmla="val 37"/>
                <a:gd name="f12" fmla="val 29"/>
                <a:gd name="f13" fmla="val 62"/>
                <a:gd name="f14" fmla="val 19"/>
                <a:gd name="f15" fmla="val 70"/>
                <a:gd name="f16" fmla="val 17"/>
                <a:gd name="f17" fmla="val 76"/>
                <a:gd name="f18" fmla="val 15"/>
                <a:gd name="f19" fmla="val 75"/>
                <a:gd name="f20" fmla="val 6"/>
                <a:gd name="f21" fmla="val 79"/>
                <a:gd name="f22" fmla="val 1"/>
                <a:gd name="f23" fmla="val 85"/>
                <a:gd name="f24" fmla="val 3"/>
                <a:gd name="f25" fmla="val 91"/>
                <a:gd name="f26" fmla="val 2"/>
                <a:gd name="f27" fmla="val 97"/>
                <a:gd name="f28" fmla="val 103"/>
                <a:gd name="f29" fmla="val 107"/>
                <a:gd name="f30" fmla="val 7"/>
                <a:gd name="f31" fmla="val 113"/>
                <a:gd name="f32" fmla="val 13"/>
                <a:gd name="f33" fmla="val 123"/>
                <a:gd name="f34" fmla="val 26"/>
                <a:gd name="f35" fmla="val 121"/>
                <a:gd name="f36" fmla="val 112"/>
                <a:gd name="f37" fmla="val 39"/>
                <a:gd name="f38" fmla="val 96"/>
                <a:gd name="f39" fmla="val 44"/>
                <a:gd name="f40" fmla="val 87"/>
                <a:gd name="f41" fmla="val 78"/>
                <a:gd name="f42" fmla="val 46"/>
                <a:gd name="f43" fmla="val 61"/>
                <a:gd name="f44" fmla="val 49"/>
                <a:gd name="f45" fmla="val 57"/>
                <a:gd name="f46" fmla="val 32"/>
                <a:gd name="f47" fmla="val 21"/>
                <a:gd name="f48" fmla="val 10"/>
                <a:gd name="f49" fmla="+- 0 0 -90"/>
                <a:gd name="f50" fmla="*/ f3 1 124"/>
                <a:gd name="f51" fmla="*/ f4 1 81"/>
                <a:gd name="f52" fmla="val f5"/>
                <a:gd name="f53" fmla="val f6"/>
                <a:gd name="f54" fmla="val f7"/>
                <a:gd name="f55" fmla="*/ f49 f0 1"/>
                <a:gd name="f56" fmla="+- f54 0 f52"/>
                <a:gd name="f57" fmla="+- f53 0 f52"/>
                <a:gd name="f58" fmla="*/ f55 1 f2"/>
                <a:gd name="f59" fmla="*/ f57 1 124"/>
                <a:gd name="f60" fmla="*/ f56 1 81"/>
                <a:gd name="f61" fmla="*/ 0 f57 1"/>
                <a:gd name="f62" fmla="*/ 67 f56 1"/>
                <a:gd name="f63" fmla="*/ 62 f57 1"/>
                <a:gd name="f64" fmla="*/ 19 f56 1"/>
                <a:gd name="f65" fmla="*/ 75 f57 1"/>
                <a:gd name="f66" fmla="*/ 6 f56 1"/>
                <a:gd name="f67" fmla="*/ 91 f57 1"/>
                <a:gd name="f68" fmla="*/ 2 f56 1"/>
                <a:gd name="f69" fmla="*/ 107 f57 1"/>
                <a:gd name="f70" fmla="*/ 7 f56 1"/>
                <a:gd name="f71" fmla="*/ 123 f57 1"/>
                <a:gd name="f72" fmla="*/ 26 f56 1"/>
                <a:gd name="f73" fmla="*/ 103 f57 1"/>
                <a:gd name="f74" fmla="*/ 39 f56 1"/>
                <a:gd name="f75" fmla="*/ 78 f57 1"/>
                <a:gd name="f76" fmla="*/ 46 f56 1"/>
                <a:gd name="f77" fmla="*/ 32 f57 1"/>
                <a:gd name="f78" fmla="+- f58 0 f1"/>
                <a:gd name="f79" fmla="*/ f61 1 124"/>
                <a:gd name="f80" fmla="*/ f62 1 81"/>
                <a:gd name="f81" fmla="*/ f63 1 124"/>
                <a:gd name="f82" fmla="*/ f64 1 81"/>
                <a:gd name="f83" fmla="*/ f65 1 124"/>
                <a:gd name="f84" fmla="*/ f66 1 81"/>
                <a:gd name="f85" fmla="*/ f67 1 124"/>
                <a:gd name="f86" fmla="*/ f68 1 81"/>
                <a:gd name="f87" fmla="*/ f69 1 124"/>
                <a:gd name="f88" fmla="*/ f70 1 81"/>
                <a:gd name="f89" fmla="*/ f71 1 124"/>
                <a:gd name="f90" fmla="*/ f72 1 81"/>
                <a:gd name="f91" fmla="*/ f73 1 124"/>
                <a:gd name="f92" fmla="*/ f74 1 81"/>
                <a:gd name="f93" fmla="*/ f75 1 124"/>
                <a:gd name="f94" fmla="*/ f76 1 81"/>
                <a:gd name="f95" fmla="*/ f77 1 12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60"/>
                <a:gd name="f108" fmla="*/ f87 1 f59"/>
                <a:gd name="f109" fmla="*/ f88 1 f60"/>
                <a:gd name="f110" fmla="*/ f89 1 f59"/>
                <a:gd name="f111" fmla="*/ f90 1 f60"/>
                <a:gd name="f112" fmla="*/ f91 1 f59"/>
                <a:gd name="f113" fmla="*/ f92 1 f60"/>
                <a:gd name="f114" fmla="*/ f93 1 f59"/>
                <a:gd name="f115" fmla="*/ f94 1 f60"/>
                <a:gd name="f116" fmla="*/ f95 1 f59"/>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1 1"/>
                <a:gd name="f129" fmla="*/ f108 f50 1"/>
                <a:gd name="f130" fmla="*/ f109 f51 1"/>
                <a:gd name="f131" fmla="*/ f110 f50 1"/>
                <a:gd name="f132" fmla="*/ f111 f51 1"/>
                <a:gd name="f133" fmla="*/ f112 f50 1"/>
                <a:gd name="f134" fmla="*/ f113 f51 1"/>
                <a:gd name="f135" fmla="*/ f114 f50 1"/>
                <a:gd name="f136" fmla="*/ f115 f51 1"/>
                <a:gd name="f137" fmla="*/ f116 f50 1"/>
              </a:gdLst>
              <a:ahLst/>
              <a:cxnLst>
                <a:cxn ang="3cd4">
                  <a:pos x="hc" y="t"/>
                </a:cxn>
                <a:cxn ang="0">
                  <a:pos x="r" y="vc"/>
                </a:cxn>
                <a:cxn ang="cd4">
                  <a:pos x="hc" y="b"/>
                </a:cxn>
                <a:cxn ang="cd2">
                  <a:pos x="l" y="vc"/>
                </a:cxn>
                <a:cxn ang="f78">
                  <a:pos x="f121" y="f122"/>
                </a:cxn>
                <a:cxn ang="f78">
                  <a:pos x="f123" y="f124"/>
                </a:cxn>
                <a:cxn ang="f78">
                  <a:pos x="f125" y="f126"/>
                </a:cxn>
                <a:cxn ang="f78">
                  <a:pos x="f127" y="f128"/>
                </a:cxn>
                <a:cxn ang="f78">
                  <a:pos x="f129" y="f130"/>
                </a:cxn>
                <a:cxn ang="f78">
                  <a:pos x="f131" y="f132"/>
                </a:cxn>
                <a:cxn ang="f78">
                  <a:pos x="f133" y="f134"/>
                </a:cxn>
                <a:cxn ang="f78">
                  <a:pos x="f135" y="f136"/>
                </a:cxn>
                <a:cxn ang="f78">
                  <a:pos x="f137" y="f122"/>
                </a:cxn>
                <a:cxn ang="f78">
                  <a:pos x="f121" y="f122"/>
                </a:cxn>
              </a:cxnLst>
              <a:rect l="f117" t="f120" r="f118" b="f119"/>
              <a:pathLst>
                <a:path w="124" h="81">
                  <a:moveTo>
                    <a:pt x="f5" y="f8"/>
                  </a:moveTo>
                  <a:cubicBezTo>
                    <a:pt x="f9" y="f10"/>
                    <a:pt x="f11" y="f12"/>
                    <a:pt x="f13" y="f14"/>
                  </a:cubicBezTo>
                  <a:cubicBezTo>
                    <a:pt x="f15" y="f16"/>
                    <a:pt x="f17" y="f18"/>
                    <a:pt x="f19" y="f20"/>
                  </a:cubicBezTo>
                  <a:cubicBezTo>
                    <a:pt x="f21" y="f22"/>
                    <a:pt x="f23" y="f24"/>
                    <a:pt x="f25" y="f26"/>
                  </a:cubicBezTo>
                  <a:cubicBezTo>
                    <a:pt x="f27" y="f5"/>
                    <a:pt x="f28" y="f26"/>
                    <a:pt x="f29" y="f30"/>
                  </a:cubicBezTo>
                  <a:cubicBezTo>
                    <a:pt x="f31" y="f32"/>
                    <a:pt x="f6" y="f18"/>
                    <a:pt x="f33" y="f34"/>
                  </a:cubicBezTo>
                  <a:cubicBezTo>
                    <a:pt x="f35" y="f10"/>
                    <a:pt x="f36" y="f11"/>
                    <a:pt x="f28" y="f37"/>
                  </a:cubicBezTo>
                  <a:cubicBezTo>
                    <a:pt x="f38" y="f39"/>
                    <a:pt x="f40" y="f39"/>
                    <a:pt x="f41" y="f42"/>
                  </a:cubicBezTo>
                  <a:cubicBezTo>
                    <a:pt x="f43" y="f44"/>
                    <a:pt x="f42" y="f45"/>
                    <a:pt x="f46" y="f8"/>
                  </a:cubicBezTo>
                  <a:cubicBezTo>
                    <a:pt x="f47" y="f19"/>
                    <a:pt x="f48" y="f7"/>
                    <a:pt x="f5" y="f8"/>
                  </a:cubicBezTo>
                  <a:close/>
                </a:path>
              </a:pathLst>
            </a:custGeom>
            <a:solidFill>
              <a:srgbClr val="E01B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8" name="Freeform 39">
              <a:extLst>
                <a:ext uri="{FF2B5EF4-FFF2-40B4-BE49-F238E27FC236}">
                  <a16:creationId xmlns:a16="http://schemas.microsoft.com/office/drawing/2014/main" id="{A31C9D4F-798C-845C-4B4B-CAD346533361}"/>
                </a:ext>
              </a:extLst>
            </p:cNvPr>
            <p:cNvSpPr/>
            <p:nvPr/>
          </p:nvSpPr>
          <p:spPr>
            <a:xfrm>
              <a:off x="464963" y="429585"/>
              <a:ext cx="190871" cy="102504"/>
            </a:xfrm>
            <a:custGeom>
              <a:avLst/>
              <a:gdLst>
                <a:gd name="f0" fmla="val 10800000"/>
                <a:gd name="f1" fmla="val 5400000"/>
                <a:gd name="f2" fmla="val 180"/>
                <a:gd name="f3" fmla="val w"/>
                <a:gd name="f4" fmla="val h"/>
                <a:gd name="f5" fmla="val 0"/>
                <a:gd name="f6" fmla="val 66"/>
                <a:gd name="f7" fmla="val 36"/>
                <a:gd name="f8" fmla="val 16"/>
                <a:gd name="f9" fmla="val 13"/>
                <a:gd name="f10" fmla="val 11"/>
                <a:gd name="f11" fmla="val 5"/>
                <a:gd name="f12" fmla="val 10"/>
                <a:gd name="f13" fmla="val 8"/>
                <a:gd name="f14" fmla="val 23"/>
                <a:gd name="f15" fmla="val 3"/>
                <a:gd name="f16" fmla="val 45"/>
                <a:gd name="f17" fmla="val 60"/>
                <a:gd name="f18" fmla="val 29"/>
                <a:gd name="f19" fmla="val 54"/>
                <a:gd name="f20" fmla="val 42"/>
                <a:gd name="f21" fmla="val 21"/>
                <a:gd name="f22" fmla="val 26"/>
                <a:gd name="f23" fmla="val 12"/>
                <a:gd name="f24" fmla="+- 0 0 -90"/>
                <a:gd name="f25" fmla="*/ f3 1 66"/>
                <a:gd name="f26" fmla="*/ f4 1 36"/>
                <a:gd name="f27" fmla="val f5"/>
                <a:gd name="f28" fmla="val f6"/>
                <a:gd name="f29" fmla="val f7"/>
                <a:gd name="f30" fmla="*/ f24 f0 1"/>
                <a:gd name="f31" fmla="+- f29 0 f27"/>
                <a:gd name="f32" fmla="+- f28 0 f27"/>
                <a:gd name="f33" fmla="*/ f30 1 f2"/>
                <a:gd name="f34" fmla="*/ f32 1 66"/>
                <a:gd name="f35" fmla="*/ f31 1 36"/>
                <a:gd name="f36" fmla="*/ 16 f32 1"/>
                <a:gd name="f37" fmla="*/ 13 f31 1"/>
                <a:gd name="f38" fmla="*/ 0 f32 1"/>
                <a:gd name="f39" fmla="*/ 8 f31 1"/>
                <a:gd name="f40" fmla="*/ 66 f32 1"/>
                <a:gd name="f41" fmla="*/ 16 f31 1"/>
                <a:gd name="f42" fmla="*/ 42 f32 1"/>
                <a:gd name="f43" fmla="*/ 21 f31 1"/>
                <a:gd name="f44" fmla="+- f33 0 f1"/>
                <a:gd name="f45" fmla="*/ f36 1 66"/>
                <a:gd name="f46" fmla="*/ f37 1 36"/>
                <a:gd name="f47" fmla="*/ f38 1 66"/>
                <a:gd name="f48" fmla="*/ f39 1 36"/>
                <a:gd name="f49" fmla="*/ f40 1 66"/>
                <a:gd name="f50" fmla="*/ f41 1 36"/>
                <a:gd name="f51" fmla="*/ f42 1 66"/>
                <a:gd name="f52" fmla="*/ f43 1 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66" h="36">
                  <a:moveTo>
                    <a:pt x="f8" y="f9"/>
                  </a:moveTo>
                  <a:cubicBezTo>
                    <a:pt x="f10" y="f10"/>
                    <a:pt x="f11" y="f12"/>
                    <a:pt x="f5" y="f13"/>
                  </a:cubicBezTo>
                  <a:cubicBezTo>
                    <a:pt x="f14" y="f15"/>
                    <a:pt x="f16" y="f5"/>
                    <a:pt x="f6" y="f8"/>
                  </a:cubicBezTo>
                  <a:cubicBezTo>
                    <a:pt x="f17" y="f18"/>
                    <a:pt x="f19" y="f7"/>
                    <a:pt x="f20" y="f21"/>
                  </a:cubicBezTo>
                  <a:cubicBezTo>
                    <a:pt x="f7" y="f9"/>
                    <a:pt x="f22" y="f23"/>
                    <a:pt x="f8" y="f9"/>
                  </a:cubicBezTo>
                  <a:close/>
                </a:path>
              </a:pathLst>
            </a:custGeom>
            <a:solidFill>
              <a:srgbClr val="E3545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9" name="Freeform 73">
              <a:extLst>
                <a:ext uri="{FF2B5EF4-FFF2-40B4-BE49-F238E27FC236}">
                  <a16:creationId xmlns:a16="http://schemas.microsoft.com/office/drawing/2014/main" id="{3F816CF2-2C38-4E77-B2D7-4DF377919BEF}"/>
                </a:ext>
              </a:extLst>
            </p:cNvPr>
            <p:cNvSpPr/>
            <p:nvPr/>
          </p:nvSpPr>
          <p:spPr>
            <a:xfrm>
              <a:off x="157441" y="553303"/>
              <a:ext cx="342863" cy="137854"/>
            </a:xfrm>
            <a:custGeom>
              <a:avLst/>
              <a:gdLst>
                <a:gd name="f0" fmla="val 10800000"/>
                <a:gd name="f1" fmla="val 5400000"/>
                <a:gd name="f2" fmla="val 180"/>
                <a:gd name="f3" fmla="val w"/>
                <a:gd name="f4" fmla="val h"/>
                <a:gd name="f5" fmla="val 0"/>
                <a:gd name="f6" fmla="val 120"/>
                <a:gd name="f7" fmla="val 48"/>
                <a:gd name="f8" fmla="val 17"/>
                <a:gd name="f9" fmla="val 30"/>
                <a:gd name="f10" fmla="val 26"/>
                <a:gd name="f11" fmla="val 35"/>
                <a:gd name="f12" fmla="val 37"/>
                <a:gd name="f13" fmla="val 44"/>
                <a:gd name="f14" fmla="val 29"/>
                <a:gd name="f15" fmla="val 65"/>
                <a:gd name="f16" fmla="val 8"/>
                <a:gd name="f17" fmla="val 91"/>
                <a:gd name="f18" fmla="val 2"/>
                <a:gd name="f19" fmla="val 112"/>
                <a:gd name="f20" fmla="val 18"/>
                <a:gd name="f21" fmla="val 96"/>
                <a:gd name="f22" fmla="val 21"/>
                <a:gd name="f23" fmla="val 81"/>
                <a:gd name="f24" fmla="val 33"/>
                <a:gd name="f25" fmla="val 89"/>
                <a:gd name="f26" fmla="val 28"/>
                <a:gd name="f27" fmla="val 90"/>
                <a:gd name="f28" fmla="val 34"/>
                <a:gd name="f29" fmla="val 69"/>
                <a:gd name="f30" fmla="val 42"/>
                <a:gd name="f31" fmla="val 25"/>
                <a:gd name="f32" fmla="val 46"/>
                <a:gd name="f33" fmla="val 19"/>
                <a:gd name="f34" fmla="val 45"/>
                <a:gd name="f35" fmla="val 13"/>
                <a:gd name="f36" fmla="val 43"/>
                <a:gd name="f37" fmla="val 40"/>
                <a:gd name="f38" fmla="val 3"/>
                <a:gd name="f39" fmla="val 32"/>
                <a:gd name="f40" fmla="val 23"/>
                <a:gd name="f41" fmla="val 5"/>
                <a:gd name="f42" fmla="val 20"/>
                <a:gd name="f43" fmla="val 7"/>
                <a:gd name="f44" fmla="val 14"/>
                <a:gd name="f45" fmla="val 11"/>
                <a:gd name="f46" fmla="+- 0 0 -90"/>
                <a:gd name="f47" fmla="*/ f3 1 120"/>
                <a:gd name="f48" fmla="*/ f4 1 48"/>
                <a:gd name="f49" fmla="val f5"/>
                <a:gd name="f50" fmla="val f6"/>
                <a:gd name="f51" fmla="val f7"/>
                <a:gd name="f52" fmla="*/ f46 f0 1"/>
                <a:gd name="f53" fmla="+- f51 0 f49"/>
                <a:gd name="f54" fmla="+- f50 0 f49"/>
                <a:gd name="f55" fmla="*/ f52 1 f2"/>
                <a:gd name="f56" fmla="*/ f54 1 120"/>
                <a:gd name="f57" fmla="*/ f53 1 48"/>
                <a:gd name="f58" fmla="*/ 17 f54 1"/>
                <a:gd name="f59" fmla="*/ 30 f53 1"/>
                <a:gd name="f60" fmla="*/ 44 f54 1"/>
                <a:gd name="f61" fmla="*/ 29 f53 1"/>
                <a:gd name="f62" fmla="*/ 120 f54 1"/>
                <a:gd name="f63" fmla="*/ 2 f53 1"/>
                <a:gd name="f64" fmla="*/ 81 f54 1"/>
                <a:gd name="f65" fmla="*/ 26 f53 1"/>
                <a:gd name="f66" fmla="*/ 90 f54 1"/>
                <a:gd name="f67" fmla="*/ 34 f53 1"/>
                <a:gd name="f68" fmla="*/ 25 f54 1"/>
                <a:gd name="f69" fmla="*/ 46 f53 1"/>
                <a:gd name="f70" fmla="*/ 8 f54 1"/>
                <a:gd name="f71" fmla="*/ 40 f53 1"/>
                <a:gd name="f72" fmla="*/ 2 f54 1"/>
                <a:gd name="f73" fmla="*/ 25 f53 1"/>
                <a:gd name="f74" fmla="*/ 7 f54 1"/>
                <a:gd name="f75" fmla="*/ 19 f53 1"/>
                <a:gd name="f76" fmla="+- f55 0 f1"/>
                <a:gd name="f77" fmla="*/ f58 1 120"/>
                <a:gd name="f78" fmla="*/ f59 1 48"/>
                <a:gd name="f79" fmla="*/ f60 1 120"/>
                <a:gd name="f80" fmla="*/ f61 1 48"/>
                <a:gd name="f81" fmla="*/ f62 1 120"/>
                <a:gd name="f82" fmla="*/ f63 1 48"/>
                <a:gd name="f83" fmla="*/ f64 1 120"/>
                <a:gd name="f84" fmla="*/ f65 1 48"/>
                <a:gd name="f85" fmla="*/ f66 1 120"/>
                <a:gd name="f86" fmla="*/ f67 1 48"/>
                <a:gd name="f87" fmla="*/ f68 1 120"/>
                <a:gd name="f88" fmla="*/ f69 1 48"/>
                <a:gd name="f89" fmla="*/ f70 1 120"/>
                <a:gd name="f90" fmla="*/ f71 1 48"/>
                <a:gd name="f91" fmla="*/ f72 1 120"/>
                <a:gd name="f92" fmla="*/ f73 1 48"/>
                <a:gd name="f93" fmla="*/ f74 1 120"/>
                <a:gd name="f94" fmla="*/ f75 1 48"/>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6"/>
                <a:gd name="f108" fmla="*/ f86 1 f57"/>
                <a:gd name="f109" fmla="*/ f87 1 f56"/>
                <a:gd name="f110" fmla="*/ f88 1 f57"/>
                <a:gd name="f111" fmla="*/ f89 1 f56"/>
                <a:gd name="f112" fmla="*/ f90 1 f57"/>
                <a:gd name="f113" fmla="*/ f91 1 f56"/>
                <a:gd name="f114" fmla="*/ f92 1 f57"/>
                <a:gd name="f115" fmla="*/ f93 1 f56"/>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7 1"/>
                <a:gd name="f130" fmla="*/ f108 f48 1"/>
                <a:gd name="f131" fmla="*/ f109 f47 1"/>
                <a:gd name="f132" fmla="*/ f110 f48 1"/>
                <a:gd name="f133" fmla="*/ f111 f47 1"/>
                <a:gd name="f134" fmla="*/ f112 f48 1"/>
                <a:gd name="f135" fmla="*/ f113 f47 1"/>
                <a:gd name="f136" fmla="*/ f114 f48 1"/>
                <a:gd name="f137" fmla="*/ f115 f47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9" y="f130"/>
                </a:cxn>
                <a:cxn ang="f76">
                  <a:pos x="f131" y="f132"/>
                </a:cxn>
                <a:cxn ang="f76">
                  <a:pos x="f133" y="f134"/>
                </a:cxn>
                <a:cxn ang="f76">
                  <a:pos x="f135" y="f136"/>
                </a:cxn>
                <a:cxn ang="f76">
                  <a:pos x="f137" y="f138"/>
                </a:cxn>
                <a:cxn ang="f76">
                  <a:pos x="f121" y="f122"/>
                </a:cxn>
              </a:cxnLst>
              <a:rect l="f117" t="f120" r="f118" b="f119"/>
              <a:pathLst>
                <a:path w="120" h="48">
                  <a:moveTo>
                    <a:pt x="f8" y="f9"/>
                  </a:moveTo>
                  <a:cubicBezTo>
                    <a:pt x="f10" y="f11"/>
                    <a:pt x="f11" y="f12"/>
                    <a:pt x="f13" y="f14"/>
                  </a:cubicBezTo>
                  <a:cubicBezTo>
                    <a:pt x="f15" y="f16"/>
                    <a:pt x="f17" y="f5"/>
                    <a:pt x="f6" y="f18"/>
                  </a:cubicBezTo>
                  <a:cubicBezTo>
                    <a:pt x="f19" y="f20"/>
                    <a:pt x="f21" y="f22"/>
                    <a:pt x="f23" y="f10"/>
                  </a:cubicBezTo>
                  <a:cubicBezTo>
                    <a:pt x="f23" y="f24"/>
                    <a:pt x="f25" y="f26"/>
                    <a:pt x="f27" y="f28"/>
                  </a:cubicBezTo>
                  <a:cubicBezTo>
                    <a:pt x="f29" y="f30"/>
                    <a:pt x="f7" y="f7"/>
                    <a:pt x="f31" y="f32"/>
                  </a:cubicBezTo>
                  <a:cubicBezTo>
                    <a:pt x="f33" y="f34"/>
                    <a:pt x="f35" y="f36"/>
                    <a:pt x="f16" y="f37"/>
                  </a:cubicBezTo>
                  <a:cubicBezTo>
                    <a:pt x="f38" y="f12"/>
                    <a:pt x="f5" y="f39"/>
                    <a:pt x="f18" y="f31"/>
                  </a:cubicBezTo>
                  <a:cubicBezTo>
                    <a:pt x="f18" y="f40"/>
                    <a:pt x="f41" y="f42"/>
                    <a:pt x="f43" y="f33"/>
                  </a:cubicBezTo>
                  <a:cubicBezTo>
                    <a:pt x="f44" y="f20"/>
                    <a:pt x="f45" y="f26"/>
                    <a:pt x="f8" y="f9"/>
                  </a:cubicBezTo>
                  <a:close/>
                </a:path>
              </a:pathLst>
            </a:custGeom>
            <a:solidFill>
              <a:srgbClr val="EA504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grpSp>
        <p:nvGrpSpPr>
          <p:cNvPr id="10" name="Grupo 14">
            <a:extLst>
              <a:ext uri="{FF2B5EF4-FFF2-40B4-BE49-F238E27FC236}">
                <a16:creationId xmlns:a16="http://schemas.microsoft.com/office/drawing/2014/main" id="{BE1AC858-C9B6-5EEF-8327-D8F7E716C1D6}"/>
              </a:ext>
            </a:extLst>
          </p:cNvPr>
          <p:cNvGrpSpPr/>
          <p:nvPr/>
        </p:nvGrpSpPr>
        <p:grpSpPr>
          <a:xfrm>
            <a:off x="673070" y="599190"/>
            <a:ext cx="373474" cy="226134"/>
            <a:chOff x="673070" y="599190"/>
            <a:chExt cx="373474" cy="226134"/>
          </a:xfrm>
        </p:grpSpPr>
        <p:sp>
          <p:nvSpPr>
            <p:cNvPr id="11" name="Freeform 15">
              <a:extLst>
                <a:ext uri="{FF2B5EF4-FFF2-40B4-BE49-F238E27FC236}">
                  <a16:creationId xmlns:a16="http://schemas.microsoft.com/office/drawing/2014/main" id="{019DF45D-44FA-EA06-F83C-23759F50ECD6}"/>
                </a:ext>
              </a:extLst>
            </p:cNvPr>
            <p:cNvSpPr/>
            <p:nvPr/>
          </p:nvSpPr>
          <p:spPr>
            <a:xfrm rot="2472634">
              <a:off x="709236" y="600959"/>
              <a:ext cx="332539" cy="205099"/>
            </a:xfrm>
            <a:custGeom>
              <a:avLst/>
              <a:gdLst>
                <a:gd name="f0" fmla="val 10800000"/>
                <a:gd name="f1" fmla="val 5400000"/>
                <a:gd name="f2" fmla="val 180"/>
                <a:gd name="f3" fmla="val w"/>
                <a:gd name="f4" fmla="val h"/>
                <a:gd name="f5" fmla="val 0"/>
                <a:gd name="f6" fmla="val 207"/>
                <a:gd name="f7" fmla="val 127"/>
                <a:gd name="f8" fmla="val 75"/>
                <a:gd name="f9" fmla="val 7"/>
                <a:gd name="f10" fmla="val 51"/>
                <a:gd name="f11" fmla="val 26"/>
                <a:gd name="f12" fmla="val 40"/>
                <a:gd name="f13" fmla="val 46"/>
                <a:gd name="f14" fmla="val 29"/>
                <a:gd name="f15" fmla="val 64"/>
                <a:gd name="f16" fmla="val 18"/>
                <a:gd name="f17" fmla="val 84"/>
                <a:gd name="f18" fmla="val 9"/>
                <a:gd name="f19" fmla="val 106"/>
                <a:gd name="f20" fmla="val 6"/>
                <a:gd name="f21" fmla="val 113"/>
                <a:gd name="f22" fmla="val 103"/>
                <a:gd name="f23" fmla="val 21"/>
                <a:gd name="f24" fmla="val 95"/>
                <a:gd name="f25" fmla="val 24"/>
                <a:gd name="f26" fmla="val 70"/>
                <a:gd name="f27" fmla="val 32"/>
                <a:gd name="f28" fmla="val 47"/>
                <a:gd name="f29" fmla="val 44"/>
                <a:gd name="f30" fmla="val 67"/>
                <a:gd name="f31" fmla="val 69"/>
                <a:gd name="f32" fmla="val 66"/>
                <a:gd name="f33" fmla="val 23"/>
                <a:gd name="f34" fmla="val 68"/>
                <a:gd name="f35" fmla="val 38"/>
                <a:gd name="f36" fmla="val 80"/>
                <a:gd name="f37" fmla="val 78"/>
                <a:gd name="f38" fmla="val 88"/>
                <a:gd name="f39" fmla="val 99"/>
                <a:gd name="f40" fmla="val 52"/>
                <a:gd name="f41" fmla="val 122"/>
                <a:gd name="f42" fmla="val 54"/>
                <a:gd name="f43" fmla="val 132"/>
                <a:gd name="f44" fmla="val 37"/>
                <a:gd name="f45" fmla="val 154"/>
                <a:gd name="f46" fmla="val 31"/>
                <a:gd name="f47" fmla="val 143"/>
                <a:gd name="f48" fmla="val 138"/>
                <a:gd name="f49" fmla="val 146"/>
                <a:gd name="f50" fmla="val 155"/>
                <a:gd name="f51" fmla="val 3"/>
                <a:gd name="f52" fmla="val 161"/>
                <a:gd name="f53" fmla="val 8"/>
                <a:gd name="f54" fmla="val 170"/>
                <a:gd name="f55" fmla="val 16"/>
                <a:gd name="f56" fmla="val 178"/>
                <a:gd name="f57" fmla="val 188"/>
                <a:gd name="f58" fmla="val 10"/>
                <a:gd name="f59" fmla="val 197"/>
                <a:gd name="f60" fmla="val 203"/>
                <a:gd name="f61" fmla="val 205"/>
                <a:gd name="f62" fmla="val 35"/>
                <a:gd name="f63" fmla="val 59"/>
                <a:gd name="f64" fmla="val 195"/>
                <a:gd name="f65" fmla="val 74"/>
                <a:gd name="f66" fmla="val 176"/>
                <a:gd name="f67" fmla="val 87"/>
                <a:gd name="f68" fmla="val 112"/>
                <a:gd name="f69" fmla="val 97"/>
                <a:gd name="f70" fmla="val 124"/>
                <a:gd name="f71" fmla="val 15"/>
                <a:gd name="f72" fmla="val 2"/>
                <a:gd name="f73" fmla="val 110"/>
                <a:gd name="f74" fmla="+- 0 0 -90"/>
                <a:gd name="f75" fmla="*/ f3 1 207"/>
                <a:gd name="f76" fmla="*/ f4 1 127"/>
                <a:gd name="f77" fmla="val f5"/>
                <a:gd name="f78" fmla="val f6"/>
                <a:gd name="f79" fmla="val f7"/>
                <a:gd name="f80" fmla="*/ f74 f0 1"/>
                <a:gd name="f81" fmla="+- f79 0 f77"/>
                <a:gd name="f82" fmla="+- f78 0 f77"/>
                <a:gd name="f83" fmla="*/ f80 1 f2"/>
                <a:gd name="f84" fmla="*/ f82 1 207"/>
                <a:gd name="f85" fmla="*/ f81 1 127"/>
                <a:gd name="f86" fmla="*/ 0 f82 1"/>
                <a:gd name="f87" fmla="*/ 75 f81 1"/>
                <a:gd name="f88" fmla="*/ 46 f82 1"/>
                <a:gd name="f89" fmla="*/ 29 f81 1"/>
                <a:gd name="f90" fmla="*/ 106 f82 1"/>
                <a:gd name="f91" fmla="*/ 6 f81 1"/>
                <a:gd name="f92" fmla="*/ 95 f82 1"/>
                <a:gd name="f93" fmla="*/ 24 f81 1"/>
                <a:gd name="f94" fmla="*/ 32 f82 1"/>
                <a:gd name="f95" fmla="*/ 67 f81 1"/>
                <a:gd name="f96" fmla="*/ 23 f82 1"/>
                <a:gd name="f97" fmla="*/ 68 f81 1"/>
                <a:gd name="f98" fmla="*/ 88 f82 1"/>
                <a:gd name="f99" fmla="*/ 70 f81 1"/>
                <a:gd name="f100" fmla="*/ 132 f82 1"/>
                <a:gd name="f101" fmla="*/ 37 f81 1"/>
                <a:gd name="f102" fmla="*/ 138 f82 1"/>
                <a:gd name="f103" fmla="*/ 161 f82 1"/>
                <a:gd name="f104" fmla="*/ 8 f81 1"/>
                <a:gd name="f105" fmla="*/ 188 f82 1"/>
                <a:gd name="f106" fmla="*/ 10 f81 1"/>
                <a:gd name="f107" fmla="*/ 205 f82 1"/>
                <a:gd name="f108" fmla="*/ 35 f81 1"/>
                <a:gd name="f109" fmla="*/ 176 f82 1"/>
                <a:gd name="f110" fmla="*/ 87 f81 1"/>
                <a:gd name="f111" fmla="*/ 51 f82 1"/>
                <a:gd name="f112" fmla="*/ 124 f81 1"/>
                <a:gd name="f113" fmla="+- f83 0 f1"/>
                <a:gd name="f114" fmla="*/ f86 1 207"/>
                <a:gd name="f115" fmla="*/ f87 1 127"/>
                <a:gd name="f116" fmla="*/ f88 1 207"/>
                <a:gd name="f117" fmla="*/ f89 1 127"/>
                <a:gd name="f118" fmla="*/ f90 1 207"/>
                <a:gd name="f119" fmla="*/ f91 1 127"/>
                <a:gd name="f120" fmla="*/ f92 1 207"/>
                <a:gd name="f121" fmla="*/ f93 1 127"/>
                <a:gd name="f122" fmla="*/ f94 1 207"/>
                <a:gd name="f123" fmla="*/ f95 1 127"/>
                <a:gd name="f124" fmla="*/ f96 1 207"/>
                <a:gd name="f125" fmla="*/ f97 1 127"/>
                <a:gd name="f126" fmla="*/ f98 1 207"/>
                <a:gd name="f127" fmla="*/ f99 1 127"/>
                <a:gd name="f128" fmla="*/ f100 1 207"/>
                <a:gd name="f129" fmla="*/ f101 1 127"/>
                <a:gd name="f130" fmla="*/ f102 1 207"/>
                <a:gd name="f131" fmla="*/ f103 1 207"/>
                <a:gd name="f132" fmla="*/ f104 1 127"/>
                <a:gd name="f133" fmla="*/ f105 1 207"/>
                <a:gd name="f134" fmla="*/ f106 1 127"/>
                <a:gd name="f135" fmla="*/ f107 1 207"/>
                <a:gd name="f136" fmla="*/ f108 1 127"/>
                <a:gd name="f137" fmla="*/ f109 1 207"/>
                <a:gd name="f138" fmla="*/ f110 1 127"/>
                <a:gd name="f139" fmla="*/ f111 1 207"/>
                <a:gd name="f140" fmla="*/ f112 1 127"/>
                <a:gd name="f141" fmla="*/ 0 1 f84"/>
                <a:gd name="f142" fmla="*/ f78 1 f84"/>
                <a:gd name="f143" fmla="*/ 0 1 f85"/>
                <a:gd name="f144" fmla="*/ f79 1 f85"/>
                <a:gd name="f145" fmla="*/ f114 1 f84"/>
                <a:gd name="f146" fmla="*/ f115 1 f85"/>
                <a:gd name="f147" fmla="*/ f116 1 f84"/>
                <a:gd name="f148" fmla="*/ f117 1 f85"/>
                <a:gd name="f149" fmla="*/ f118 1 f84"/>
                <a:gd name="f150" fmla="*/ f119 1 f85"/>
                <a:gd name="f151" fmla="*/ f120 1 f84"/>
                <a:gd name="f152" fmla="*/ f121 1 f85"/>
                <a:gd name="f153" fmla="*/ f122 1 f84"/>
                <a:gd name="f154" fmla="*/ f123 1 f85"/>
                <a:gd name="f155" fmla="*/ f124 1 f84"/>
                <a:gd name="f156" fmla="*/ f125 1 f85"/>
                <a:gd name="f157" fmla="*/ f126 1 f84"/>
                <a:gd name="f158" fmla="*/ f127 1 f85"/>
                <a:gd name="f159" fmla="*/ f128 1 f84"/>
                <a:gd name="f160" fmla="*/ f129 1 f85"/>
                <a:gd name="f161" fmla="*/ f130 1 f84"/>
                <a:gd name="f162" fmla="*/ f131 1 f84"/>
                <a:gd name="f163" fmla="*/ f132 1 f85"/>
                <a:gd name="f164" fmla="*/ f133 1 f84"/>
                <a:gd name="f165" fmla="*/ f134 1 f85"/>
                <a:gd name="f166" fmla="*/ f135 1 f84"/>
                <a:gd name="f167" fmla="*/ f136 1 f85"/>
                <a:gd name="f168" fmla="*/ f137 1 f84"/>
                <a:gd name="f169" fmla="*/ f138 1 f85"/>
                <a:gd name="f170" fmla="*/ f139 1 f84"/>
                <a:gd name="f171" fmla="*/ f140 1 f85"/>
                <a:gd name="f172" fmla="*/ f141 f75 1"/>
                <a:gd name="f173" fmla="*/ f142 f75 1"/>
                <a:gd name="f174" fmla="*/ f144 f76 1"/>
                <a:gd name="f175" fmla="*/ f143 f76 1"/>
                <a:gd name="f176" fmla="*/ f145 f75 1"/>
                <a:gd name="f177" fmla="*/ f146 f76 1"/>
                <a:gd name="f178" fmla="*/ f147 f75 1"/>
                <a:gd name="f179" fmla="*/ f148 f76 1"/>
                <a:gd name="f180" fmla="*/ f149 f75 1"/>
                <a:gd name="f181" fmla="*/ f150 f76 1"/>
                <a:gd name="f182" fmla="*/ f151 f75 1"/>
                <a:gd name="f183" fmla="*/ f152 f76 1"/>
                <a:gd name="f184" fmla="*/ f153 f75 1"/>
                <a:gd name="f185" fmla="*/ f154 f76 1"/>
                <a:gd name="f186" fmla="*/ f155 f75 1"/>
                <a:gd name="f187" fmla="*/ f156 f76 1"/>
                <a:gd name="f188" fmla="*/ f157 f75 1"/>
                <a:gd name="f189" fmla="*/ f158 f76 1"/>
                <a:gd name="f190" fmla="*/ f159 f75 1"/>
                <a:gd name="f191" fmla="*/ f160 f76 1"/>
                <a:gd name="f192" fmla="*/ f161 f75 1"/>
                <a:gd name="f193" fmla="*/ f162 f75 1"/>
                <a:gd name="f194" fmla="*/ f163 f76 1"/>
                <a:gd name="f195" fmla="*/ f164 f75 1"/>
                <a:gd name="f196" fmla="*/ f165 f76 1"/>
                <a:gd name="f197" fmla="*/ f166 f75 1"/>
                <a:gd name="f198" fmla="*/ f167 f76 1"/>
                <a:gd name="f199" fmla="*/ f168 f75 1"/>
                <a:gd name="f200" fmla="*/ f169 f76 1"/>
                <a:gd name="f201" fmla="*/ f170 f75 1"/>
                <a:gd name="f202" fmla="*/ f171 f76 1"/>
              </a:gdLst>
              <a:ahLst/>
              <a:cxnLst>
                <a:cxn ang="3cd4">
                  <a:pos x="hc" y="t"/>
                </a:cxn>
                <a:cxn ang="0">
                  <a:pos x="r" y="vc"/>
                </a:cxn>
                <a:cxn ang="cd4">
                  <a:pos x="hc" y="b"/>
                </a:cxn>
                <a:cxn ang="cd2">
                  <a:pos x="l" y="vc"/>
                </a:cxn>
                <a:cxn ang="f113">
                  <a:pos x="f176" y="f177"/>
                </a:cxn>
                <a:cxn ang="f113">
                  <a:pos x="f178" y="f179"/>
                </a:cxn>
                <a:cxn ang="f113">
                  <a:pos x="f180" y="f181"/>
                </a:cxn>
                <a:cxn ang="f113">
                  <a:pos x="f182" y="f183"/>
                </a:cxn>
                <a:cxn ang="f113">
                  <a:pos x="f184" y="f185"/>
                </a:cxn>
                <a:cxn ang="f113">
                  <a:pos x="f186" y="f187"/>
                </a:cxn>
                <a:cxn ang="f113">
                  <a:pos x="f188" y="f189"/>
                </a:cxn>
                <a:cxn ang="f113">
                  <a:pos x="f190" y="f191"/>
                </a:cxn>
                <a:cxn ang="f113">
                  <a:pos x="f192" y="f181"/>
                </a:cxn>
                <a:cxn ang="f113">
                  <a:pos x="f193" y="f194"/>
                </a:cxn>
                <a:cxn ang="f113">
                  <a:pos x="f195" y="f196"/>
                </a:cxn>
                <a:cxn ang="f113">
                  <a:pos x="f197" y="f198"/>
                </a:cxn>
                <a:cxn ang="f113">
                  <a:pos x="f199" y="f200"/>
                </a:cxn>
                <a:cxn ang="f113">
                  <a:pos x="f201" y="f202"/>
                </a:cxn>
                <a:cxn ang="f113">
                  <a:pos x="f176" y="f177"/>
                </a:cxn>
              </a:cxnLst>
              <a:rect l="f172" t="f175" r="f173" b="f174"/>
              <a:pathLst>
                <a:path w="206" h="127">
                  <a:moveTo>
                    <a:pt x="f5" y="f8"/>
                  </a:moveTo>
                  <a:cubicBezTo>
                    <a:pt x="f9" y="f10"/>
                    <a:pt x="f11" y="f12"/>
                    <a:pt x="f13" y="f14"/>
                  </a:cubicBezTo>
                  <a:cubicBezTo>
                    <a:pt x="f15" y="f16"/>
                    <a:pt x="f17" y="f18"/>
                    <a:pt x="f19" y="f20"/>
                  </a:cubicBezTo>
                  <a:cubicBezTo>
                    <a:pt x="f21" y="f16"/>
                    <a:pt x="f22" y="f23"/>
                    <a:pt x="f24" y="f25"/>
                  </a:cubicBezTo>
                  <a:cubicBezTo>
                    <a:pt x="f26" y="f27"/>
                    <a:pt x="f28" y="f29"/>
                    <a:pt x="f27" y="f30"/>
                  </a:cubicBezTo>
                  <a:cubicBezTo>
                    <a:pt x="f14" y="f31"/>
                    <a:pt x="f11" y="f32"/>
                    <a:pt x="f33" y="f34"/>
                  </a:cubicBezTo>
                  <a:cubicBezTo>
                    <a:pt x="f35" y="f36"/>
                    <a:pt x="f37" y="f17"/>
                    <a:pt x="f38" y="f26"/>
                  </a:cubicBezTo>
                  <a:cubicBezTo>
                    <a:pt x="f39" y="f40"/>
                    <a:pt x="f41" y="f42"/>
                    <a:pt x="f43" y="f44"/>
                  </a:cubicBezTo>
                  <a:cubicBezTo>
                    <a:pt x="f45" y="f46"/>
                    <a:pt x="f47" y="f16"/>
                    <a:pt x="f48" y="f20"/>
                  </a:cubicBezTo>
                  <a:cubicBezTo>
                    <a:pt x="f49" y="f5"/>
                    <a:pt x="f50" y="f51"/>
                    <a:pt x="f52" y="f53"/>
                  </a:cubicBezTo>
                  <a:cubicBezTo>
                    <a:pt x="f54" y="f55"/>
                    <a:pt x="f56" y="f55"/>
                    <a:pt x="f57" y="f58"/>
                  </a:cubicBezTo>
                  <a:cubicBezTo>
                    <a:pt x="f59" y="f55"/>
                    <a:pt x="f60" y="f25"/>
                    <a:pt x="f61" y="f62"/>
                  </a:cubicBezTo>
                  <a:cubicBezTo>
                    <a:pt x="f6" y="f63"/>
                    <a:pt x="f64" y="f65"/>
                    <a:pt x="f66" y="f67"/>
                  </a:cubicBezTo>
                  <a:cubicBezTo>
                    <a:pt x="f48" y="f68"/>
                    <a:pt x="f69" y="f7"/>
                    <a:pt x="f10" y="f70"/>
                  </a:cubicBezTo>
                  <a:cubicBezTo>
                    <a:pt x="f71" y="f41"/>
                    <a:pt x="f72" y="f73"/>
                    <a:pt x="f5" y="f8"/>
                  </a:cubicBezTo>
                  <a:close/>
                </a:path>
              </a:pathLst>
            </a:custGeom>
            <a:solidFill>
              <a:srgbClr val="E62D2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2" name="Freeform 20">
              <a:extLst>
                <a:ext uri="{FF2B5EF4-FFF2-40B4-BE49-F238E27FC236}">
                  <a16:creationId xmlns:a16="http://schemas.microsoft.com/office/drawing/2014/main" id="{504C1FD1-5C7A-DF06-F5B6-16FFFACAEB68}"/>
                </a:ext>
              </a:extLst>
            </p:cNvPr>
            <p:cNvSpPr/>
            <p:nvPr/>
          </p:nvSpPr>
          <p:spPr>
            <a:xfrm rot="2472634">
              <a:off x="673070" y="646111"/>
              <a:ext cx="348468" cy="179213"/>
            </a:xfrm>
            <a:custGeom>
              <a:avLst/>
              <a:gdLst>
                <a:gd name="f0" fmla="val 10800000"/>
                <a:gd name="f1" fmla="val 5400000"/>
                <a:gd name="f2" fmla="val 180"/>
                <a:gd name="f3" fmla="val w"/>
                <a:gd name="f4" fmla="val h"/>
                <a:gd name="f5" fmla="val 0"/>
                <a:gd name="f6" fmla="val 216"/>
                <a:gd name="f7" fmla="val 111"/>
                <a:gd name="f8" fmla="val 4"/>
                <a:gd name="f9" fmla="val 40"/>
                <a:gd name="f10" fmla="val 9"/>
                <a:gd name="f11" fmla="val 77"/>
                <a:gd name="f12" fmla="val 30"/>
                <a:gd name="f13" fmla="val 83"/>
                <a:gd name="f14" fmla="val 62"/>
                <a:gd name="f15" fmla="val 84"/>
                <a:gd name="f16" fmla="val 115"/>
                <a:gd name="f17" fmla="val 86"/>
                <a:gd name="f18" fmla="val 157"/>
                <a:gd name="f19" fmla="val 63"/>
                <a:gd name="f20" fmla="val 197"/>
                <a:gd name="f21" fmla="val 32"/>
                <a:gd name="f22" fmla="val 208"/>
                <a:gd name="f23" fmla="val 24"/>
                <a:gd name="f24" fmla="val 204"/>
                <a:gd name="f25" fmla="val 10"/>
                <a:gd name="f26" fmla="val 209"/>
                <a:gd name="f27" fmla="val 19"/>
                <a:gd name="f28" fmla="val 36"/>
                <a:gd name="f29" fmla="val 196"/>
                <a:gd name="f30" fmla="val 49"/>
                <a:gd name="f31" fmla="val 156"/>
                <a:gd name="f32" fmla="val 93"/>
                <a:gd name="f33" fmla="val 106"/>
                <a:gd name="f34" fmla="val 48"/>
                <a:gd name="f35" fmla="val 103"/>
                <a:gd name="f36" fmla="val 14"/>
                <a:gd name="f37" fmla="val 98"/>
                <a:gd name="f38" fmla="val 75"/>
                <a:gd name="f39" fmla="+- 0 0 -90"/>
                <a:gd name="f40" fmla="*/ f3 1 216"/>
                <a:gd name="f41" fmla="*/ f4 1 111"/>
                <a:gd name="f42" fmla="val f5"/>
                <a:gd name="f43" fmla="val f6"/>
                <a:gd name="f44" fmla="val f7"/>
                <a:gd name="f45" fmla="*/ f39 f0 1"/>
                <a:gd name="f46" fmla="+- f44 0 f42"/>
                <a:gd name="f47" fmla="+- f43 0 f42"/>
                <a:gd name="f48" fmla="*/ f45 1 f2"/>
                <a:gd name="f49" fmla="*/ f47 1 216"/>
                <a:gd name="f50" fmla="*/ f46 1 111"/>
                <a:gd name="f51" fmla="*/ 4 f47 1"/>
                <a:gd name="f52" fmla="*/ 40 f46 1"/>
                <a:gd name="f53" fmla="*/ 62 f47 1"/>
                <a:gd name="f54" fmla="*/ 84 f46 1"/>
                <a:gd name="f55" fmla="*/ 197 f47 1"/>
                <a:gd name="f56" fmla="*/ 32 f46 1"/>
                <a:gd name="f57" fmla="*/ 209 f47 1"/>
                <a:gd name="f58" fmla="*/ 0 f46 1"/>
                <a:gd name="f59" fmla="*/ 196 f47 1"/>
                <a:gd name="f60" fmla="*/ 49 f46 1"/>
                <a:gd name="f61" fmla="*/ 48 f47 1"/>
                <a:gd name="f62" fmla="*/ 103 f46 1"/>
                <a:gd name="f63" fmla="+- f48 0 f1"/>
                <a:gd name="f64" fmla="*/ f51 1 216"/>
                <a:gd name="f65" fmla="*/ f52 1 111"/>
                <a:gd name="f66" fmla="*/ f53 1 216"/>
                <a:gd name="f67" fmla="*/ f54 1 111"/>
                <a:gd name="f68" fmla="*/ f55 1 216"/>
                <a:gd name="f69" fmla="*/ f56 1 111"/>
                <a:gd name="f70" fmla="*/ f57 1 216"/>
                <a:gd name="f71" fmla="*/ f58 1 111"/>
                <a:gd name="f72" fmla="*/ f59 1 216"/>
                <a:gd name="f73" fmla="*/ f60 1 111"/>
                <a:gd name="f74" fmla="*/ f61 1 216"/>
                <a:gd name="f75" fmla="*/ f62 1 111"/>
                <a:gd name="f76" fmla="*/ 0 1 f49"/>
                <a:gd name="f77" fmla="*/ f43 1 f49"/>
                <a:gd name="f78" fmla="*/ 0 1 f50"/>
                <a:gd name="f79" fmla="*/ f44 1 f50"/>
                <a:gd name="f80" fmla="*/ f64 1 f49"/>
                <a:gd name="f81" fmla="*/ f65 1 f50"/>
                <a:gd name="f82" fmla="*/ f66 1 f49"/>
                <a:gd name="f83" fmla="*/ f67 1 f50"/>
                <a:gd name="f84" fmla="*/ f68 1 f49"/>
                <a:gd name="f85" fmla="*/ f69 1 f50"/>
                <a:gd name="f86" fmla="*/ f70 1 f49"/>
                <a:gd name="f87" fmla="*/ f71 1 f50"/>
                <a:gd name="f88" fmla="*/ f72 1 f49"/>
                <a:gd name="f89" fmla="*/ f73 1 f50"/>
                <a:gd name="f90" fmla="*/ f74 1 f49"/>
                <a:gd name="f91" fmla="*/ f75 1 f50"/>
                <a:gd name="f92" fmla="*/ f76 f40 1"/>
                <a:gd name="f93" fmla="*/ f77 f40 1"/>
                <a:gd name="f94" fmla="*/ f79 f41 1"/>
                <a:gd name="f95" fmla="*/ f78 f41 1"/>
                <a:gd name="f96" fmla="*/ f80 f40 1"/>
                <a:gd name="f97" fmla="*/ f81 f41 1"/>
                <a:gd name="f98" fmla="*/ f82 f40 1"/>
                <a:gd name="f99" fmla="*/ f83 f41 1"/>
                <a:gd name="f100" fmla="*/ f84 f40 1"/>
                <a:gd name="f101" fmla="*/ f85 f41 1"/>
                <a:gd name="f102" fmla="*/ f86 f40 1"/>
                <a:gd name="f103" fmla="*/ f87 f41 1"/>
                <a:gd name="f104" fmla="*/ f88 f40 1"/>
                <a:gd name="f105" fmla="*/ f89 f41 1"/>
                <a:gd name="f106" fmla="*/ f90 f40 1"/>
                <a:gd name="f107" fmla="*/ f91 f41 1"/>
              </a:gdLst>
              <a:ahLst/>
              <a:cxnLst>
                <a:cxn ang="3cd4">
                  <a:pos x="hc" y="t"/>
                </a:cxn>
                <a:cxn ang="0">
                  <a:pos x="r" y="vc"/>
                </a:cxn>
                <a:cxn ang="cd4">
                  <a:pos x="hc" y="b"/>
                </a:cxn>
                <a:cxn ang="cd2">
                  <a:pos x="l" y="vc"/>
                </a:cxn>
                <a:cxn ang="f63">
                  <a:pos x="f96" y="f97"/>
                </a:cxn>
                <a:cxn ang="f63">
                  <a:pos x="f98" y="f99"/>
                </a:cxn>
                <a:cxn ang="f63">
                  <a:pos x="f100" y="f101"/>
                </a:cxn>
                <a:cxn ang="f63">
                  <a:pos x="f102" y="f103"/>
                </a:cxn>
                <a:cxn ang="f63">
                  <a:pos x="f104" y="f105"/>
                </a:cxn>
                <a:cxn ang="f63">
                  <a:pos x="f106" y="f107"/>
                </a:cxn>
                <a:cxn ang="f63">
                  <a:pos x="f96" y="f97"/>
                </a:cxn>
              </a:cxnLst>
              <a:rect l="f92" t="f95" r="f93" b="f94"/>
              <a:pathLst>
                <a:path w="216" h="110">
                  <a:moveTo>
                    <a:pt x="f8" y="f9"/>
                  </a:moveTo>
                  <a:cubicBezTo>
                    <a:pt x="f10" y="f11"/>
                    <a:pt x="f12" y="f13"/>
                    <a:pt x="f14" y="f15"/>
                  </a:cubicBezTo>
                  <a:cubicBezTo>
                    <a:pt x="f16" y="f17"/>
                    <a:pt x="f18" y="f19"/>
                    <a:pt x="f20" y="f21"/>
                  </a:cubicBezTo>
                  <a:cubicBezTo>
                    <a:pt x="f22" y="f23"/>
                    <a:pt x="f24" y="f25"/>
                    <a:pt x="f26" y="f5"/>
                  </a:cubicBezTo>
                  <a:cubicBezTo>
                    <a:pt x="f6" y="f27"/>
                    <a:pt x="f22" y="f28"/>
                    <a:pt x="f29" y="f30"/>
                  </a:cubicBezTo>
                  <a:cubicBezTo>
                    <a:pt x="f31" y="f32"/>
                    <a:pt x="f33" y="f7"/>
                    <a:pt x="f34" y="f35"/>
                  </a:cubicBezTo>
                  <a:cubicBezTo>
                    <a:pt x="f36" y="f37"/>
                    <a:pt x="f5" y="f38"/>
                    <a:pt x="f8" y="f9"/>
                  </a:cubicBezTo>
                  <a:close/>
                </a:path>
              </a:pathLst>
            </a:custGeom>
            <a:solidFill>
              <a:srgbClr val="CC1D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3" name="Freeform 22">
              <a:extLst>
                <a:ext uri="{FF2B5EF4-FFF2-40B4-BE49-F238E27FC236}">
                  <a16:creationId xmlns:a16="http://schemas.microsoft.com/office/drawing/2014/main" id="{1CEC938C-6838-3636-5644-FBE587998BD7}"/>
                </a:ext>
              </a:extLst>
            </p:cNvPr>
            <p:cNvSpPr/>
            <p:nvPr/>
          </p:nvSpPr>
          <p:spPr>
            <a:xfrm rot="2472634">
              <a:off x="788145" y="599190"/>
              <a:ext cx="199128" cy="129433"/>
            </a:xfrm>
            <a:custGeom>
              <a:avLst/>
              <a:gdLst>
                <a:gd name="f0" fmla="val 10800000"/>
                <a:gd name="f1" fmla="val 5400000"/>
                <a:gd name="f2" fmla="val 180"/>
                <a:gd name="f3" fmla="val w"/>
                <a:gd name="f4" fmla="val h"/>
                <a:gd name="f5" fmla="val 0"/>
                <a:gd name="f6" fmla="val 124"/>
                <a:gd name="f7" fmla="val 81"/>
                <a:gd name="f8" fmla="val 67"/>
                <a:gd name="f9" fmla="val 9"/>
                <a:gd name="f10" fmla="val 36"/>
                <a:gd name="f11" fmla="val 37"/>
                <a:gd name="f12" fmla="val 29"/>
                <a:gd name="f13" fmla="val 62"/>
                <a:gd name="f14" fmla="val 19"/>
                <a:gd name="f15" fmla="val 70"/>
                <a:gd name="f16" fmla="val 17"/>
                <a:gd name="f17" fmla="val 76"/>
                <a:gd name="f18" fmla="val 15"/>
                <a:gd name="f19" fmla="val 75"/>
                <a:gd name="f20" fmla="val 6"/>
                <a:gd name="f21" fmla="val 79"/>
                <a:gd name="f22" fmla="val 1"/>
                <a:gd name="f23" fmla="val 85"/>
                <a:gd name="f24" fmla="val 3"/>
                <a:gd name="f25" fmla="val 91"/>
                <a:gd name="f26" fmla="val 2"/>
                <a:gd name="f27" fmla="val 97"/>
                <a:gd name="f28" fmla="val 103"/>
                <a:gd name="f29" fmla="val 107"/>
                <a:gd name="f30" fmla="val 7"/>
                <a:gd name="f31" fmla="val 113"/>
                <a:gd name="f32" fmla="val 13"/>
                <a:gd name="f33" fmla="val 123"/>
                <a:gd name="f34" fmla="val 26"/>
                <a:gd name="f35" fmla="val 121"/>
                <a:gd name="f36" fmla="val 112"/>
                <a:gd name="f37" fmla="val 39"/>
                <a:gd name="f38" fmla="val 96"/>
                <a:gd name="f39" fmla="val 44"/>
                <a:gd name="f40" fmla="val 87"/>
                <a:gd name="f41" fmla="val 78"/>
                <a:gd name="f42" fmla="val 46"/>
                <a:gd name="f43" fmla="val 61"/>
                <a:gd name="f44" fmla="val 49"/>
                <a:gd name="f45" fmla="val 57"/>
                <a:gd name="f46" fmla="val 32"/>
                <a:gd name="f47" fmla="val 21"/>
                <a:gd name="f48" fmla="val 10"/>
                <a:gd name="f49" fmla="+- 0 0 -90"/>
                <a:gd name="f50" fmla="*/ f3 1 124"/>
                <a:gd name="f51" fmla="*/ f4 1 81"/>
                <a:gd name="f52" fmla="val f5"/>
                <a:gd name="f53" fmla="val f6"/>
                <a:gd name="f54" fmla="val f7"/>
                <a:gd name="f55" fmla="*/ f49 f0 1"/>
                <a:gd name="f56" fmla="+- f54 0 f52"/>
                <a:gd name="f57" fmla="+- f53 0 f52"/>
                <a:gd name="f58" fmla="*/ f55 1 f2"/>
                <a:gd name="f59" fmla="*/ f57 1 124"/>
                <a:gd name="f60" fmla="*/ f56 1 81"/>
                <a:gd name="f61" fmla="*/ 0 f57 1"/>
                <a:gd name="f62" fmla="*/ 67 f56 1"/>
                <a:gd name="f63" fmla="*/ 62 f57 1"/>
                <a:gd name="f64" fmla="*/ 19 f56 1"/>
                <a:gd name="f65" fmla="*/ 75 f57 1"/>
                <a:gd name="f66" fmla="*/ 6 f56 1"/>
                <a:gd name="f67" fmla="*/ 91 f57 1"/>
                <a:gd name="f68" fmla="*/ 2 f56 1"/>
                <a:gd name="f69" fmla="*/ 107 f57 1"/>
                <a:gd name="f70" fmla="*/ 7 f56 1"/>
                <a:gd name="f71" fmla="*/ 123 f57 1"/>
                <a:gd name="f72" fmla="*/ 26 f56 1"/>
                <a:gd name="f73" fmla="*/ 103 f57 1"/>
                <a:gd name="f74" fmla="*/ 39 f56 1"/>
                <a:gd name="f75" fmla="*/ 78 f57 1"/>
                <a:gd name="f76" fmla="*/ 46 f56 1"/>
                <a:gd name="f77" fmla="*/ 32 f57 1"/>
                <a:gd name="f78" fmla="+- f58 0 f1"/>
                <a:gd name="f79" fmla="*/ f61 1 124"/>
                <a:gd name="f80" fmla="*/ f62 1 81"/>
                <a:gd name="f81" fmla="*/ f63 1 124"/>
                <a:gd name="f82" fmla="*/ f64 1 81"/>
                <a:gd name="f83" fmla="*/ f65 1 124"/>
                <a:gd name="f84" fmla="*/ f66 1 81"/>
                <a:gd name="f85" fmla="*/ f67 1 124"/>
                <a:gd name="f86" fmla="*/ f68 1 81"/>
                <a:gd name="f87" fmla="*/ f69 1 124"/>
                <a:gd name="f88" fmla="*/ f70 1 81"/>
                <a:gd name="f89" fmla="*/ f71 1 124"/>
                <a:gd name="f90" fmla="*/ f72 1 81"/>
                <a:gd name="f91" fmla="*/ f73 1 124"/>
                <a:gd name="f92" fmla="*/ f74 1 81"/>
                <a:gd name="f93" fmla="*/ f75 1 124"/>
                <a:gd name="f94" fmla="*/ f76 1 81"/>
                <a:gd name="f95" fmla="*/ f77 1 12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60"/>
                <a:gd name="f108" fmla="*/ f87 1 f59"/>
                <a:gd name="f109" fmla="*/ f88 1 f60"/>
                <a:gd name="f110" fmla="*/ f89 1 f59"/>
                <a:gd name="f111" fmla="*/ f90 1 f60"/>
                <a:gd name="f112" fmla="*/ f91 1 f59"/>
                <a:gd name="f113" fmla="*/ f92 1 f60"/>
                <a:gd name="f114" fmla="*/ f93 1 f59"/>
                <a:gd name="f115" fmla="*/ f94 1 f60"/>
                <a:gd name="f116" fmla="*/ f95 1 f59"/>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1 1"/>
                <a:gd name="f129" fmla="*/ f108 f50 1"/>
                <a:gd name="f130" fmla="*/ f109 f51 1"/>
                <a:gd name="f131" fmla="*/ f110 f50 1"/>
                <a:gd name="f132" fmla="*/ f111 f51 1"/>
                <a:gd name="f133" fmla="*/ f112 f50 1"/>
                <a:gd name="f134" fmla="*/ f113 f51 1"/>
                <a:gd name="f135" fmla="*/ f114 f50 1"/>
                <a:gd name="f136" fmla="*/ f115 f51 1"/>
                <a:gd name="f137" fmla="*/ f116 f50 1"/>
              </a:gdLst>
              <a:ahLst/>
              <a:cxnLst>
                <a:cxn ang="3cd4">
                  <a:pos x="hc" y="t"/>
                </a:cxn>
                <a:cxn ang="0">
                  <a:pos x="r" y="vc"/>
                </a:cxn>
                <a:cxn ang="cd4">
                  <a:pos x="hc" y="b"/>
                </a:cxn>
                <a:cxn ang="cd2">
                  <a:pos x="l" y="vc"/>
                </a:cxn>
                <a:cxn ang="f78">
                  <a:pos x="f121" y="f122"/>
                </a:cxn>
                <a:cxn ang="f78">
                  <a:pos x="f123" y="f124"/>
                </a:cxn>
                <a:cxn ang="f78">
                  <a:pos x="f125" y="f126"/>
                </a:cxn>
                <a:cxn ang="f78">
                  <a:pos x="f127" y="f128"/>
                </a:cxn>
                <a:cxn ang="f78">
                  <a:pos x="f129" y="f130"/>
                </a:cxn>
                <a:cxn ang="f78">
                  <a:pos x="f131" y="f132"/>
                </a:cxn>
                <a:cxn ang="f78">
                  <a:pos x="f133" y="f134"/>
                </a:cxn>
                <a:cxn ang="f78">
                  <a:pos x="f135" y="f136"/>
                </a:cxn>
                <a:cxn ang="f78">
                  <a:pos x="f137" y="f122"/>
                </a:cxn>
                <a:cxn ang="f78">
                  <a:pos x="f121" y="f122"/>
                </a:cxn>
              </a:cxnLst>
              <a:rect l="f117" t="f120" r="f118" b="f119"/>
              <a:pathLst>
                <a:path w="124" h="81">
                  <a:moveTo>
                    <a:pt x="f5" y="f8"/>
                  </a:moveTo>
                  <a:cubicBezTo>
                    <a:pt x="f9" y="f10"/>
                    <a:pt x="f11" y="f12"/>
                    <a:pt x="f13" y="f14"/>
                  </a:cubicBezTo>
                  <a:cubicBezTo>
                    <a:pt x="f15" y="f16"/>
                    <a:pt x="f17" y="f18"/>
                    <a:pt x="f19" y="f20"/>
                  </a:cubicBezTo>
                  <a:cubicBezTo>
                    <a:pt x="f21" y="f22"/>
                    <a:pt x="f23" y="f24"/>
                    <a:pt x="f25" y="f26"/>
                  </a:cubicBezTo>
                  <a:cubicBezTo>
                    <a:pt x="f27" y="f5"/>
                    <a:pt x="f28" y="f26"/>
                    <a:pt x="f29" y="f30"/>
                  </a:cubicBezTo>
                  <a:cubicBezTo>
                    <a:pt x="f31" y="f32"/>
                    <a:pt x="f6" y="f18"/>
                    <a:pt x="f33" y="f34"/>
                  </a:cubicBezTo>
                  <a:cubicBezTo>
                    <a:pt x="f35" y="f10"/>
                    <a:pt x="f36" y="f11"/>
                    <a:pt x="f28" y="f37"/>
                  </a:cubicBezTo>
                  <a:cubicBezTo>
                    <a:pt x="f38" y="f39"/>
                    <a:pt x="f40" y="f39"/>
                    <a:pt x="f41" y="f42"/>
                  </a:cubicBezTo>
                  <a:cubicBezTo>
                    <a:pt x="f43" y="f44"/>
                    <a:pt x="f42" y="f45"/>
                    <a:pt x="f46" y="f8"/>
                  </a:cubicBezTo>
                  <a:cubicBezTo>
                    <a:pt x="f47" y="f19"/>
                    <a:pt x="f48" y="f7"/>
                    <a:pt x="f5" y="f8"/>
                  </a:cubicBezTo>
                  <a:close/>
                </a:path>
              </a:pathLst>
            </a:custGeom>
            <a:solidFill>
              <a:srgbClr val="E01B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4" name="Freeform 39">
              <a:extLst>
                <a:ext uri="{FF2B5EF4-FFF2-40B4-BE49-F238E27FC236}">
                  <a16:creationId xmlns:a16="http://schemas.microsoft.com/office/drawing/2014/main" id="{4C2170D6-D2A3-2D5E-4A37-12B56F0B3F15}"/>
                </a:ext>
              </a:extLst>
            </p:cNvPr>
            <p:cNvSpPr/>
            <p:nvPr/>
          </p:nvSpPr>
          <p:spPr>
            <a:xfrm rot="2472634">
              <a:off x="939020" y="666166"/>
              <a:ext cx="107524" cy="57744"/>
            </a:xfrm>
            <a:custGeom>
              <a:avLst/>
              <a:gdLst>
                <a:gd name="f0" fmla="val 10800000"/>
                <a:gd name="f1" fmla="val 5400000"/>
                <a:gd name="f2" fmla="val 180"/>
                <a:gd name="f3" fmla="val w"/>
                <a:gd name="f4" fmla="val h"/>
                <a:gd name="f5" fmla="val 0"/>
                <a:gd name="f6" fmla="val 66"/>
                <a:gd name="f7" fmla="val 36"/>
                <a:gd name="f8" fmla="val 16"/>
                <a:gd name="f9" fmla="val 13"/>
                <a:gd name="f10" fmla="val 11"/>
                <a:gd name="f11" fmla="val 5"/>
                <a:gd name="f12" fmla="val 10"/>
                <a:gd name="f13" fmla="val 8"/>
                <a:gd name="f14" fmla="val 23"/>
                <a:gd name="f15" fmla="val 3"/>
                <a:gd name="f16" fmla="val 45"/>
                <a:gd name="f17" fmla="val 60"/>
                <a:gd name="f18" fmla="val 29"/>
                <a:gd name="f19" fmla="val 54"/>
                <a:gd name="f20" fmla="val 42"/>
                <a:gd name="f21" fmla="val 21"/>
                <a:gd name="f22" fmla="val 26"/>
                <a:gd name="f23" fmla="val 12"/>
                <a:gd name="f24" fmla="+- 0 0 -90"/>
                <a:gd name="f25" fmla="*/ f3 1 66"/>
                <a:gd name="f26" fmla="*/ f4 1 36"/>
                <a:gd name="f27" fmla="val f5"/>
                <a:gd name="f28" fmla="val f6"/>
                <a:gd name="f29" fmla="val f7"/>
                <a:gd name="f30" fmla="*/ f24 f0 1"/>
                <a:gd name="f31" fmla="+- f29 0 f27"/>
                <a:gd name="f32" fmla="+- f28 0 f27"/>
                <a:gd name="f33" fmla="*/ f30 1 f2"/>
                <a:gd name="f34" fmla="*/ f32 1 66"/>
                <a:gd name="f35" fmla="*/ f31 1 36"/>
                <a:gd name="f36" fmla="*/ 16 f32 1"/>
                <a:gd name="f37" fmla="*/ 13 f31 1"/>
                <a:gd name="f38" fmla="*/ 0 f32 1"/>
                <a:gd name="f39" fmla="*/ 8 f31 1"/>
                <a:gd name="f40" fmla="*/ 66 f32 1"/>
                <a:gd name="f41" fmla="*/ 16 f31 1"/>
                <a:gd name="f42" fmla="*/ 42 f32 1"/>
                <a:gd name="f43" fmla="*/ 21 f31 1"/>
                <a:gd name="f44" fmla="+- f33 0 f1"/>
                <a:gd name="f45" fmla="*/ f36 1 66"/>
                <a:gd name="f46" fmla="*/ f37 1 36"/>
                <a:gd name="f47" fmla="*/ f38 1 66"/>
                <a:gd name="f48" fmla="*/ f39 1 36"/>
                <a:gd name="f49" fmla="*/ f40 1 66"/>
                <a:gd name="f50" fmla="*/ f41 1 36"/>
                <a:gd name="f51" fmla="*/ f42 1 66"/>
                <a:gd name="f52" fmla="*/ f43 1 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66" h="36">
                  <a:moveTo>
                    <a:pt x="f8" y="f9"/>
                  </a:moveTo>
                  <a:cubicBezTo>
                    <a:pt x="f10" y="f10"/>
                    <a:pt x="f11" y="f12"/>
                    <a:pt x="f5" y="f13"/>
                  </a:cubicBezTo>
                  <a:cubicBezTo>
                    <a:pt x="f14" y="f15"/>
                    <a:pt x="f16" y="f5"/>
                    <a:pt x="f6" y="f8"/>
                  </a:cubicBezTo>
                  <a:cubicBezTo>
                    <a:pt x="f17" y="f18"/>
                    <a:pt x="f19" y="f7"/>
                    <a:pt x="f20" y="f21"/>
                  </a:cubicBezTo>
                  <a:cubicBezTo>
                    <a:pt x="f7" y="f9"/>
                    <a:pt x="f22" y="f23"/>
                    <a:pt x="f8" y="f9"/>
                  </a:cubicBezTo>
                  <a:close/>
                </a:path>
              </a:pathLst>
            </a:custGeom>
            <a:solidFill>
              <a:srgbClr val="E3545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5" name="Freeform 73">
              <a:extLst>
                <a:ext uri="{FF2B5EF4-FFF2-40B4-BE49-F238E27FC236}">
                  <a16:creationId xmlns:a16="http://schemas.microsoft.com/office/drawing/2014/main" id="{34B72195-CCDF-BC67-18F5-96E0A148CA13}"/>
                </a:ext>
              </a:extLst>
            </p:cNvPr>
            <p:cNvSpPr/>
            <p:nvPr/>
          </p:nvSpPr>
          <p:spPr>
            <a:xfrm rot="2472634">
              <a:off x="745600" y="630200"/>
              <a:ext cx="193148" cy="77659"/>
            </a:xfrm>
            <a:custGeom>
              <a:avLst/>
              <a:gdLst>
                <a:gd name="f0" fmla="val 10800000"/>
                <a:gd name="f1" fmla="val 5400000"/>
                <a:gd name="f2" fmla="val 180"/>
                <a:gd name="f3" fmla="val w"/>
                <a:gd name="f4" fmla="val h"/>
                <a:gd name="f5" fmla="val 0"/>
                <a:gd name="f6" fmla="val 120"/>
                <a:gd name="f7" fmla="val 48"/>
                <a:gd name="f8" fmla="val 17"/>
                <a:gd name="f9" fmla="val 30"/>
                <a:gd name="f10" fmla="val 26"/>
                <a:gd name="f11" fmla="val 35"/>
                <a:gd name="f12" fmla="val 37"/>
                <a:gd name="f13" fmla="val 44"/>
                <a:gd name="f14" fmla="val 29"/>
                <a:gd name="f15" fmla="val 65"/>
                <a:gd name="f16" fmla="val 8"/>
                <a:gd name="f17" fmla="val 91"/>
                <a:gd name="f18" fmla="val 2"/>
                <a:gd name="f19" fmla="val 112"/>
                <a:gd name="f20" fmla="val 18"/>
                <a:gd name="f21" fmla="val 96"/>
                <a:gd name="f22" fmla="val 21"/>
                <a:gd name="f23" fmla="val 81"/>
                <a:gd name="f24" fmla="val 33"/>
                <a:gd name="f25" fmla="val 89"/>
                <a:gd name="f26" fmla="val 28"/>
                <a:gd name="f27" fmla="val 90"/>
                <a:gd name="f28" fmla="val 34"/>
                <a:gd name="f29" fmla="val 69"/>
                <a:gd name="f30" fmla="val 42"/>
                <a:gd name="f31" fmla="val 25"/>
                <a:gd name="f32" fmla="val 46"/>
                <a:gd name="f33" fmla="val 19"/>
                <a:gd name="f34" fmla="val 45"/>
                <a:gd name="f35" fmla="val 13"/>
                <a:gd name="f36" fmla="val 43"/>
                <a:gd name="f37" fmla="val 40"/>
                <a:gd name="f38" fmla="val 3"/>
                <a:gd name="f39" fmla="val 32"/>
                <a:gd name="f40" fmla="val 23"/>
                <a:gd name="f41" fmla="val 5"/>
                <a:gd name="f42" fmla="val 20"/>
                <a:gd name="f43" fmla="val 7"/>
                <a:gd name="f44" fmla="val 14"/>
                <a:gd name="f45" fmla="val 11"/>
                <a:gd name="f46" fmla="+- 0 0 -90"/>
                <a:gd name="f47" fmla="*/ f3 1 120"/>
                <a:gd name="f48" fmla="*/ f4 1 48"/>
                <a:gd name="f49" fmla="val f5"/>
                <a:gd name="f50" fmla="val f6"/>
                <a:gd name="f51" fmla="val f7"/>
                <a:gd name="f52" fmla="*/ f46 f0 1"/>
                <a:gd name="f53" fmla="+- f51 0 f49"/>
                <a:gd name="f54" fmla="+- f50 0 f49"/>
                <a:gd name="f55" fmla="*/ f52 1 f2"/>
                <a:gd name="f56" fmla="*/ f54 1 120"/>
                <a:gd name="f57" fmla="*/ f53 1 48"/>
                <a:gd name="f58" fmla="*/ 17 f54 1"/>
                <a:gd name="f59" fmla="*/ 30 f53 1"/>
                <a:gd name="f60" fmla="*/ 44 f54 1"/>
                <a:gd name="f61" fmla="*/ 29 f53 1"/>
                <a:gd name="f62" fmla="*/ 120 f54 1"/>
                <a:gd name="f63" fmla="*/ 2 f53 1"/>
                <a:gd name="f64" fmla="*/ 81 f54 1"/>
                <a:gd name="f65" fmla="*/ 26 f53 1"/>
                <a:gd name="f66" fmla="*/ 90 f54 1"/>
                <a:gd name="f67" fmla="*/ 34 f53 1"/>
                <a:gd name="f68" fmla="*/ 25 f54 1"/>
                <a:gd name="f69" fmla="*/ 46 f53 1"/>
                <a:gd name="f70" fmla="*/ 8 f54 1"/>
                <a:gd name="f71" fmla="*/ 40 f53 1"/>
                <a:gd name="f72" fmla="*/ 2 f54 1"/>
                <a:gd name="f73" fmla="*/ 25 f53 1"/>
                <a:gd name="f74" fmla="*/ 7 f54 1"/>
                <a:gd name="f75" fmla="*/ 19 f53 1"/>
                <a:gd name="f76" fmla="+- f55 0 f1"/>
                <a:gd name="f77" fmla="*/ f58 1 120"/>
                <a:gd name="f78" fmla="*/ f59 1 48"/>
                <a:gd name="f79" fmla="*/ f60 1 120"/>
                <a:gd name="f80" fmla="*/ f61 1 48"/>
                <a:gd name="f81" fmla="*/ f62 1 120"/>
                <a:gd name="f82" fmla="*/ f63 1 48"/>
                <a:gd name="f83" fmla="*/ f64 1 120"/>
                <a:gd name="f84" fmla="*/ f65 1 48"/>
                <a:gd name="f85" fmla="*/ f66 1 120"/>
                <a:gd name="f86" fmla="*/ f67 1 48"/>
                <a:gd name="f87" fmla="*/ f68 1 120"/>
                <a:gd name="f88" fmla="*/ f69 1 48"/>
                <a:gd name="f89" fmla="*/ f70 1 120"/>
                <a:gd name="f90" fmla="*/ f71 1 48"/>
                <a:gd name="f91" fmla="*/ f72 1 120"/>
                <a:gd name="f92" fmla="*/ f73 1 48"/>
                <a:gd name="f93" fmla="*/ f74 1 120"/>
                <a:gd name="f94" fmla="*/ f75 1 48"/>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6"/>
                <a:gd name="f108" fmla="*/ f86 1 f57"/>
                <a:gd name="f109" fmla="*/ f87 1 f56"/>
                <a:gd name="f110" fmla="*/ f88 1 f57"/>
                <a:gd name="f111" fmla="*/ f89 1 f56"/>
                <a:gd name="f112" fmla="*/ f90 1 f57"/>
                <a:gd name="f113" fmla="*/ f91 1 f56"/>
                <a:gd name="f114" fmla="*/ f92 1 f57"/>
                <a:gd name="f115" fmla="*/ f93 1 f56"/>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7 1"/>
                <a:gd name="f130" fmla="*/ f108 f48 1"/>
                <a:gd name="f131" fmla="*/ f109 f47 1"/>
                <a:gd name="f132" fmla="*/ f110 f48 1"/>
                <a:gd name="f133" fmla="*/ f111 f47 1"/>
                <a:gd name="f134" fmla="*/ f112 f48 1"/>
                <a:gd name="f135" fmla="*/ f113 f47 1"/>
                <a:gd name="f136" fmla="*/ f114 f48 1"/>
                <a:gd name="f137" fmla="*/ f115 f47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9" y="f130"/>
                </a:cxn>
                <a:cxn ang="f76">
                  <a:pos x="f131" y="f132"/>
                </a:cxn>
                <a:cxn ang="f76">
                  <a:pos x="f133" y="f134"/>
                </a:cxn>
                <a:cxn ang="f76">
                  <a:pos x="f135" y="f136"/>
                </a:cxn>
                <a:cxn ang="f76">
                  <a:pos x="f137" y="f138"/>
                </a:cxn>
                <a:cxn ang="f76">
                  <a:pos x="f121" y="f122"/>
                </a:cxn>
              </a:cxnLst>
              <a:rect l="f117" t="f120" r="f118" b="f119"/>
              <a:pathLst>
                <a:path w="120" h="48">
                  <a:moveTo>
                    <a:pt x="f8" y="f9"/>
                  </a:moveTo>
                  <a:cubicBezTo>
                    <a:pt x="f10" y="f11"/>
                    <a:pt x="f11" y="f12"/>
                    <a:pt x="f13" y="f14"/>
                  </a:cubicBezTo>
                  <a:cubicBezTo>
                    <a:pt x="f15" y="f16"/>
                    <a:pt x="f17" y="f5"/>
                    <a:pt x="f6" y="f18"/>
                  </a:cubicBezTo>
                  <a:cubicBezTo>
                    <a:pt x="f19" y="f20"/>
                    <a:pt x="f21" y="f22"/>
                    <a:pt x="f23" y="f10"/>
                  </a:cubicBezTo>
                  <a:cubicBezTo>
                    <a:pt x="f23" y="f24"/>
                    <a:pt x="f25" y="f26"/>
                    <a:pt x="f27" y="f28"/>
                  </a:cubicBezTo>
                  <a:cubicBezTo>
                    <a:pt x="f29" y="f30"/>
                    <a:pt x="f7" y="f7"/>
                    <a:pt x="f31" y="f32"/>
                  </a:cubicBezTo>
                  <a:cubicBezTo>
                    <a:pt x="f33" y="f34"/>
                    <a:pt x="f35" y="f36"/>
                    <a:pt x="f16" y="f37"/>
                  </a:cubicBezTo>
                  <a:cubicBezTo>
                    <a:pt x="f38" y="f12"/>
                    <a:pt x="f5" y="f39"/>
                    <a:pt x="f18" y="f31"/>
                  </a:cubicBezTo>
                  <a:cubicBezTo>
                    <a:pt x="f18" y="f40"/>
                    <a:pt x="f41" y="f42"/>
                    <a:pt x="f43" y="f33"/>
                  </a:cubicBezTo>
                  <a:cubicBezTo>
                    <a:pt x="f44" y="f20"/>
                    <a:pt x="f45" y="f26"/>
                    <a:pt x="f8" y="f9"/>
                  </a:cubicBezTo>
                  <a:close/>
                </a:path>
              </a:pathLst>
            </a:custGeom>
            <a:solidFill>
              <a:srgbClr val="EA504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grpSp>
        <p:nvGrpSpPr>
          <p:cNvPr id="16" name="Grupo 20">
            <a:extLst>
              <a:ext uri="{FF2B5EF4-FFF2-40B4-BE49-F238E27FC236}">
                <a16:creationId xmlns:a16="http://schemas.microsoft.com/office/drawing/2014/main" id="{2D70FEF9-F8F9-AD56-7138-1C9E8A60D216}"/>
              </a:ext>
            </a:extLst>
          </p:cNvPr>
          <p:cNvGrpSpPr/>
          <p:nvPr/>
        </p:nvGrpSpPr>
        <p:grpSpPr>
          <a:xfrm>
            <a:off x="1067496" y="677405"/>
            <a:ext cx="207351" cy="154524"/>
            <a:chOff x="1067496" y="677405"/>
            <a:chExt cx="207351" cy="154524"/>
          </a:xfrm>
        </p:grpSpPr>
        <p:sp>
          <p:nvSpPr>
            <p:cNvPr id="17" name="Freeform 15">
              <a:extLst>
                <a:ext uri="{FF2B5EF4-FFF2-40B4-BE49-F238E27FC236}">
                  <a16:creationId xmlns:a16="http://schemas.microsoft.com/office/drawing/2014/main" id="{2B5BB115-4AF1-605B-B386-6E6D470E19CA}"/>
                </a:ext>
              </a:extLst>
            </p:cNvPr>
            <p:cNvSpPr/>
            <p:nvPr/>
          </p:nvSpPr>
          <p:spPr>
            <a:xfrm rot="9899989">
              <a:off x="1078727" y="694167"/>
              <a:ext cx="196120" cy="120956"/>
            </a:xfrm>
            <a:custGeom>
              <a:avLst/>
              <a:gdLst>
                <a:gd name="f0" fmla="val 10800000"/>
                <a:gd name="f1" fmla="val 5400000"/>
                <a:gd name="f2" fmla="val 180"/>
                <a:gd name="f3" fmla="val w"/>
                <a:gd name="f4" fmla="val h"/>
                <a:gd name="f5" fmla="val 0"/>
                <a:gd name="f6" fmla="val 207"/>
                <a:gd name="f7" fmla="val 127"/>
                <a:gd name="f8" fmla="val 75"/>
                <a:gd name="f9" fmla="val 7"/>
                <a:gd name="f10" fmla="val 51"/>
                <a:gd name="f11" fmla="val 26"/>
                <a:gd name="f12" fmla="val 40"/>
                <a:gd name="f13" fmla="val 46"/>
                <a:gd name="f14" fmla="val 29"/>
                <a:gd name="f15" fmla="val 64"/>
                <a:gd name="f16" fmla="val 18"/>
                <a:gd name="f17" fmla="val 84"/>
                <a:gd name="f18" fmla="val 9"/>
                <a:gd name="f19" fmla="val 106"/>
                <a:gd name="f20" fmla="val 6"/>
                <a:gd name="f21" fmla="val 113"/>
                <a:gd name="f22" fmla="val 103"/>
                <a:gd name="f23" fmla="val 21"/>
                <a:gd name="f24" fmla="val 95"/>
                <a:gd name="f25" fmla="val 24"/>
                <a:gd name="f26" fmla="val 70"/>
                <a:gd name="f27" fmla="val 32"/>
                <a:gd name="f28" fmla="val 47"/>
                <a:gd name="f29" fmla="val 44"/>
                <a:gd name="f30" fmla="val 67"/>
                <a:gd name="f31" fmla="val 69"/>
                <a:gd name="f32" fmla="val 66"/>
                <a:gd name="f33" fmla="val 23"/>
                <a:gd name="f34" fmla="val 68"/>
                <a:gd name="f35" fmla="val 38"/>
                <a:gd name="f36" fmla="val 80"/>
                <a:gd name="f37" fmla="val 78"/>
                <a:gd name="f38" fmla="val 88"/>
                <a:gd name="f39" fmla="val 99"/>
                <a:gd name="f40" fmla="val 52"/>
                <a:gd name="f41" fmla="val 122"/>
                <a:gd name="f42" fmla="val 54"/>
                <a:gd name="f43" fmla="val 132"/>
                <a:gd name="f44" fmla="val 37"/>
                <a:gd name="f45" fmla="val 154"/>
                <a:gd name="f46" fmla="val 31"/>
                <a:gd name="f47" fmla="val 143"/>
                <a:gd name="f48" fmla="val 138"/>
                <a:gd name="f49" fmla="val 146"/>
                <a:gd name="f50" fmla="val 155"/>
                <a:gd name="f51" fmla="val 3"/>
                <a:gd name="f52" fmla="val 161"/>
                <a:gd name="f53" fmla="val 8"/>
                <a:gd name="f54" fmla="val 170"/>
                <a:gd name="f55" fmla="val 16"/>
                <a:gd name="f56" fmla="val 178"/>
                <a:gd name="f57" fmla="val 188"/>
                <a:gd name="f58" fmla="val 10"/>
                <a:gd name="f59" fmla="val 197"/>
                <a:gd name="f60" fmla="val 203"/>
                <a:gd name="f61" fmla="val 205"/>
                <a:gd name="f62" fmla="val 35"/>
                <a:gd name="f63" fmla="val 59"/>
                <a:gd name="f64" fmla="val 195"/>
                <a:gd name="f65" fmla="val 74"/>
                <a:gd name="f66" fmla="val 176"/>
                <a:gd name="f67" fmla="val 87"/>
                <a:gd name="f68" fmla="val 112"/>
                <a:gd name="f69" fmla="val 97"/>
                <a:gd name="f70" fmla="val 124"/>
                <a:gd name="f71" fmla="val 15"/>
                <a:gd name="f72" fmla="val 2"/>
                <a:gd name="f73" fmla="val 110"/>
                <a:gd name="f74" fmla="+- 0 0 -90"/>
                <a:gd name="f75" fmla="*/ f3 1 207"/>
                <a:gd name="f76" fmla="*/ f4 1 127"/>
                <a:gd name="f77" fmla="val f5"/>
                <a:gd name="f78" fmla="val f6"/>
                <a:gd name="f79" fmla="val f7"/>
                <a:gd name="f80" fmla="*/ f74 f0 1"/>
                <a:gd name="f81" fmla="+- f79 0 f77"/>
                <a:gd name="f82" fmla="+- f78 0 f77"/>
                <a:gd name="f83" fmla="*/ f80 1 f2"/>
                <a:gd name="f84" fmla="*/ f82 1 207"/>
                <a:gd name="f85" fmla="*/ f81 1 127"/>
                <a:gd name="f86" fmla="*/ 0 f82 1"/>
                <a:gd name="f87" fmla="*/ 75 f81 1"/>
                <a:gd name="f88" fmla="*/ 46 f82 1"/>
                <a:gd name="f89" fmla="*/ 29 f81 1"/>
                <a:gd name="f90" fmla="*/ 106 f82 1"/>
                <a:gd name="f91" fmla="*/ 6 f81 1"/>
                <a:gd name="f92" fmla="*/ 95 f82 1"/>
                <a:gd name="f93" fmla="*/ 24 f81 1"/>
                <a:gd name="f94" fmla="*/ 32 f82 1"/>
                <a:gd name="f95" fmla="*/ 67 f81 1"/>
                <a:gd name="f96" fmla="*/ 23 f82 1"/>
                <a:gd name="f97" fmla="*/ 68 f81 1"/>
                <a:gd name="f98" fmla="*/ 88 f82 1"/>
                <a:gd name="f99" fmla="*/ 70 f81 1"/>
                <a:gd name="f100" fmla="*/ 132 f82 1"/>
                <a:gd name="f101" fmla="*/ 37 f81 1"/>
                <a:gd name="f102" fmla="*/ 138 f82 1"/>
                <a:gd name="f103" fmla="*/ 161 f82 1"/>
                <a:gd name="f104" fmla="*/ 8 f81 1"/>
                <a:gd name="f105" fmla="*/ 188 f82 1"/>
                <a:gd name="f106" fmla="*/ 10 f81 1"/>
                <a:gd name="f107" fmla="*/ 205 f82 1"/>
                <a:gd name="f108" fmla="*/ 35 f81 1"/>
                <a:gd name="f109" fmla="*/ 176 f82 1"/>
                <a:gd name="f110" fmla="*/ 87 f81 1"/>
                <a:gd name="f111" fmla="*/ 51 f82 1"/>
                <a:gd name="f112" fmla="*/ 124 f81 1"/>
                <a:gd name="f113" fmla="+- f83 0 f1"/>
                <a:gd name="f114" fmla="*/ f86 1 207"/>
                <a:gd name="f115" fmla="*/ f87 1 127"/>
                <a:gd name="f116" fmla="*/ f88 1 207"/>
                <a:gd name="f117" fmla="*/ f89 1 127"/>
                <a:gd name="f118" fmla="*/ f90 1 207"/>
                <a:gd name="f119" fmla="*/ f91 1 127"/>
                <a:gd name="f120" fmla="*/ f92 1 207"/>
                <a:gd name="f121" fmla="*/ f93 1 127"/>
                <a:gd name="f122" fmla="*/ f94 1 207"/>
                <a:gd name="f123" fmla="*/ f95 1 127"/>
                <a:gd name="f124" fmla="*/ f96 1 207"/>
                <a:gd name="f125" fmla="*/ f97 1 127"/>
                <a:gd name="f126" fmla="*/ f98 1 207"/>
                <a:gd name="f127" fmla="*/ f99 1 127"/>
                <a:gd name="f128" fmla="*/ f100 1 207"/>
                <a:gd name="f129" fmla="*/ f101 1 127"/>
                <a:gd name="f130" fmla="*/ f102 1 207"/>
                <a:gd name="f131" fmla="*/ f103 1 207"/>
                <a:gd name="f132" fmla="*/ f104 1 127"/>
                <a:gd name="f133" fmla="*/ f105 1 207"/>
                <a:gd name="f134" fmla="*/ f106 1 127"/>
                <a:gd name="f135" fmla="*/ f107 1 207"/>
                <a:gd name="f136" fmla="*/ f108 1 127"/>
                <a:gd name="f137" fmla="*/ f109 1 207"/>
                <a:gd name="f138" fmla="*/ f110 1 127"/>
                <a:gd name="f139" fmla="*/ f111 1 207"/>
                <a:gd name="f140" fmla="*/ f112 1 127"/>
                <a:gd name="f141" fmla="*/ 0 1 f84"/>
                <a:gd name="f142" fmla="*/ f78 1 f84"/>
                <a:gd name="f143" fmla="*/ 0 1 f85"/>
                <a:gd name="f144" fmla="*/ f79 1 f85"/>
                <a:gd name="f145" fmla="*/ f114 1 f84"/>
                <a:gd name="f146" fmla="*/ f115 1 f85"/>
                <a:gd name="f147" fmla="*/ f116 1 f84"/>
                <a:gd name="f148" fmla="*/ f117 1 f85"/>
                <a:gd name="f149" fmla="*/ f118 1 f84"/>
                <a:gd name="f150" fmla="*/ f119 1 f85"/>
                <a:gd name="f151" fmla="*/ f120 1 f84"/>
                <a:gd name="f152" fmla="*/ f121 1 f85"/>
                <a:gd name="f153" fmla="*/ f122 1 f84"/>
                <a:gd name="f154" fmla="*/ f123 1 f85"/>
                <a:gd name="f155" fmla="*/ f124 1 f84"/>
                <a:gd name="f156" fmla="*/ f125 1 f85"/>
                <a:gd name="f157" fmla="*/ f126 1 f84"/>
                <a:gd name="f158" fmla="*/ f127 1 f85"/>
                <a:gd name="f159" fmla="*/ f128 1 f84"/>
                <a:gd name="f160" fmla="*/ f129 1 f85"/>
                <a:gd name="f161" fmla="*/ f130 1 f84"/>
                <a:gd name="f162" fmla="*/ f131 1 f84"/>
                <a:gd name="f163" fmla="*/ f132 1 f85"/>
                <a:gd name="f164" fmla="*/ f133 1 f84"/>
                <a:gd name="f165" fmla="*/ f134 1 f85"/>
                <a:gd name="f166" fmla="*/ f135 1 f84"/>
                <a:gd name="f167" fmla="*/ f136 1 f85"/>
                <a:gd name="f168" fmla="*/ f137 1 f84"/>
                <a:gd name="f169" fmla="*/ f138 1 f85"/>
                <a:gd name="f170" fmla="*/ f139 1 f84"/>
                <a:gd name="f171" fmla="*/ f140 1 f85"/>
                <a:gd name="f172" fmla="*/ f141 f75 1"/>
                <a:gd name="f173" fmla="*/ f142 f75 1"/>
                <a:gd name="f174" fmla="*/ f144 f76 1"/>
                <a:gd name="f175" fmla="*/ f143 f76 1"/>
                <a:gd name="f176" fmla="*/ f145 f75 1"/>
                <a:gd name="f177" fmla="*/ f146 f76 1"/>
                <a:gd name="f178" fmla="*/ f147 f75 1"/>
                <a:gd name="f179" fmla="*/ f148 f76 1"/>
                <a:gd name="f180" fmla="*/ f149 f75 1"/>
                <a:gd name="f181" fmla="*/ f150 f76 1"/>
                <a:gd name="f182" fmla="*/ f151 f75 1"/>
                <a:gd name="f183" fmla="*/ f152 f76 1"/>
                <a:gd name="f184" fmla="*/ f153 f75 1"/>
                <a:gd name="f185" fmla="*/ f154 f76 1"/>
                <a:gd name="f186" fmla="*/ f155 f75 1"/>
                <a:gd name="f187" fmla="*/ f156 f76 1"/>
                <a:gd name="f188" fmla="*/ f157 f75 1"/>
                <a:gd name="f189" fmla="*/ f158 f76 1"/>
                <a:gd name="f190" fmla="*/ f159 f75 1"/>
                <a:gd name="f191" fmla="*/ f160 f76 1"/>
                <a:gd name="f192" fmla="*/ f161 f75 1"/>
                <a:gd name="f193" fmla="*/ f162 f75 1"/>
                <a:gd name="f194" fmla="*/ f163 f76 1"/>
                <a:gd name="f195" fmla="*/ f164 f75 1"/>
                <a:gd name="f196" fmla="*/ f165 f76 1"/>
                <a:gd name="f197" fmla="*/ f166 f75 1"/>
                <a:gd name="f198" fmla="*/ f167 f76 1"/>
                <a:gd name="f199" fmla="*/ f168 f75 1"/>
                <a:gd name="f200" fmla="*/ f169 f76 1"/>
                <a:gd name="f201" fmla="*/ f170 f75 1"/>
                <a:gd name="f202" fmla="*/ f171 f76 1"/>
              </a:gdLst>
              <a:ahLst/>
              <a:cxnLst>
                <a:cxn ang="3cd4">
                  <a:pos x="hc" y="t"/>
                </a:cxn>
                <a:cxn ang="0">
                  <a:pos x="r" y="vc"/>
                </a:cxn>
                <a:cxn ang="cd4">
                  <a:pos x="hc" y="b"/>
                </a:cxn>
                <a:cxn ang="cd2">
                  <a:pos x="l" y="vc"/>
                </a:cxn>
                <a:cxn ang="f113">
                  <a:pos x="f176" y="f177"/>
                </a:cxn>
                <a:cxn ang="f113">
                  <a:pos x="f178" y="f179"/>
                </a:cxn>
                <a:cxn ang="f113">
                  <a:pos x="f180" y="f181"/>
                </a:cxn>
                <a:cxn ang="f113">
                  <a:pos x="f182" y="f183"/>
                </a:cxn>
                <a:cxn ang="f113">
                  <a:pos x="f184" y="f185"/>
                </a:cxn>
                <a:cxn ang="f113">
                  <a:pos x="f186" y="f187"/>
                </a:cxn>
                <a:cxn ang="f113">
                  <a:pos x="f188" y="f189"/>
                </a:cxn>
                <a:cxn ang="f113">
                  <a:pos x="f190" y="f191"/>
                </a:cxn>
                <a:cxn ang="f113">
                  <a:pos x="f192" y="f181"/>
                </a:cxn>
                <a:cxn ang="f113">
                  <a:pos x="f193" y="f194"/>
                </a:cxn>
                <a:cxn ang="f113">
                  <a:pos x="f195" y="f196"/>
                </a:cxn>
                <a:cxn ang="f113">
                  <a:pos x="f197" y="f198"/>
                </a:cxn>
                <a:cxn ang="f113">
                  <a:pos x="f199" y="f200"/>
                </a:cxn>
                <a:cxn ang="f113">
                  <a:pos x="f201" y="f202"/>
                </a:cxn>
                <a:cxn ang="f113">
                  <a:pos x="f176" y="f177"/>
                </a:cxn>
              </a:cxnLst>
              <a:rect l="f172" t="f175" r="f173" b="f174"/>
              <a:pathLst>
                <a:path w="206" h="127">
                  <a:moveTo>
                    <a:pt x="f5" y="f8"/>
                  </a:moveTo>
                  <a:cubicBezTo>
                    <a:pt x="f9" y="f10"/>
                    <a:pt x="f11" y="f12"/>
                    <a:pt x="f13" y="f14"/>
                  </a:cubicBezTo>
                  <a:cubicBezTo>
                    <a:pt x="f15" y="f16"/>
                    <a:pt x="f17" y="f18"/>
                    <a:pt x="f19" y="f20"/>
                  </a:cubicBezTo>
                  <a:cubicBezTo>
                    <a:pt x="f21" y="f16"/>
                    <a:pt x="f22" y="f23"/>
                    <a:pt x="f24" y="f25"/>
                  </a:cubicBezTo>
                  <a:cubicBezTo>
                    <a:pt x="f26" y="f27"/>
                    <a:pt x="f28" y="f29"/>
                    <a:pt x="f27" y="f30"/>
                  </a:cubicBezTo>
                  <a:cubicBezTo>
                    <a:pt x="f14" y="f31"/>
                    <a:pt x="f11" y="f32"/>
                    <a:pt x="f33" y="f34"/>
                  </a:cubicBezTo>
                  <a:cubicBezTo>
                    <a:pt x="f35" y="f36"/>
                    <a:pt x="f37" y="f17"/>
                    <a:pt x="f38" y="f26"/>
                  </a:cubicBezTo>
                  <a:cubicBezTo>
                    <a:pt x="f39" y="f40"/>
                    <a:pt x="f41" y="f42"/>
                    <a:pt x="f43" y="f44"/>
                  </a:cubicBezTo>
                  <a:cubicBezTo>
                    <a:pt x="f45" y="f46"/>
                    <a:pt x="f47" y="f16"/>
                    <a:pt x="f48" y="f20"/>
                  </a:cubicBezTo>
                  <a:cubicBezTo>
                    <a:pt x="f49" y="f5"/>
                    <a:pt x="f50" y="f51"/>
                    <a:pt x="f52" y="f53"/>
                  </a:cubicBezTo>
                  <a:cubicBezTo>
                    <a:pt x="f54" y="f55"/>
                    <a:pt x="f56" y="f55"/>
                    <a:pt x="f57" y="f58"/>
                  </a:cubicBezTo>
                  <a:cubicBezTo>
                    <a:pt x="f59" y="f55"/>
                    <a:pt x="f60" y="f25"/>
                    <a:pt x="f61" y="f62"/>
                  </a:cubicBezTo>
                  <a:cubicBezTo>
                    <a:pt x="f6" y="f63"/>
                    <a:pt x="f64" y="f65"/>
                    <a:pt x="f66" y="f67"/>
                  </a:cubicBezTo>
                  <a:cubicBezTo>
                    <a:pt x="f48" y="f68"/>
                    <a:pt x="f69" y="f7"/>
                    <a:pt x="f10" y="f70"/>
                  </a:cubicBezTo>
                  <a:cubicBezTo>
                    <a:pt x="f71" y="f41"/>
                    <a:pt x="f72" y="f73"/>
                    <a:pt x="f5" y="f8"/>
                  </a:cubicBezTo>
                  <a:close/>
                </a:path>
              </a:pathLst>
            </a:custGeom>
            <a:solidFill>
              <a:srgbClr val="E62D2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8" name="Freeform 20">
              <a:extLst>
                <a:ext uri="{FF2B5EF4-FFF2-40B4-BE49-F238E27FC236}">
                  <a16:creationId xmlns:a16="http://schemas.microsoft.com/office/drawing/2014/main" id="{C07C12FA-F538-2481-9B7D-DFB29685C5A1}"/>
                </a:ext>
              </a:extLst>
            </p:cNvPr>
            <p:cNvSpPr/>
            <p:nvPr/>
          </p:nvSpPr>
          <p:spPr>
            <a:xfrm rot="9899989">
              <a:off x="1067496" y="677405"/>
              <a:ext cx="205511" cy="105695"/>
            </a:xfrm>
            <a:custGeom>
              <a:avLst/>
              <a:gdLst>
                <a:gd name="f0" fmla="val 10800000"/>
                <a:gd name="f1" fmla="val 5400000"/>
                <a:gd name="f2" fmla="val 180"/>
                <a:gd name="f3" fmla="val w"/>
                <a:gd name="f4" fmla="val h"/>
                <a:gd name="f5" fmla="val 0"/>
                <a:gd name="f6" fmla="val 216"/>
                <a:gd name="f7" fmla="val 111"/>
                <a:gd name="f8" fmla="val 4"/>
                <a:gd name="f9" fmla="val 40"/>
                <a:gd name="f10" fmla="val 9"/>
                <a:gd name="f11" fmla="val 77"/>
                <a:gd name="f12" fmla="val 30"/>
                <a:gd name="f13" fmla="val 83"/>
                <a:gd name="f14" fmla="val 62"/>
                <a:gd name="f15" fmla="val 84"/>
                <a:gd name="f16" fmla="val 115"/>
                <a:gd name="f17" fmla="val 86"/>
                <a:gd name="f18" fmla="val 157"/>
                <a:gd name="f19" fmla="val 63"/>
                <a:gd name="f20" fmla="val 197"/>
                <a:gd name="f21" fmla="val 32"/>
                <a:gd name="f22" fmla="val 208"/>
                <a:gd name="f23" fmla="val 24"/>
                <a:gd name="f24" fmla="val 204"/>
                <a:gd name="f25" fmla="val 10"/>
                <a:gd name="f26" fmla="val 209"/>
                <a:gd name="f27" fmla="val 19"/>
                <a:gd name="f28" fmla="val 36"/>
                <a:gd name="f29" fmla="val 196"/>
                <a:gd name="f30" fmla="val 49"/>
                <a:gd name="f31" fmla="val 156"/>
                <a:gd name="f32" fmla="val 93"/>
                <a:gd name="f33" fmla="val 106"/>
                <a:gd name="f34" fmla="val 48"/>
                <a:gd name="f35" fmla="val 103"/>
                <a:gd name="f36" fmla="val 14"/>
                <a:gd name="f37" fmla="val 98"/>
                <a:gd name="f38" fmla="val 75"/>
                <a:gd name="f39" fmla="+- 0 0 -90"/>
                <a:gd name="f40" fmla="*/ f3 1 216"/>
                <a:gd name="f41" fmla="*/ f4 1 111"/>
                <a:gd name="f42" fmla="val f5"/>
                <a:gd name="f43" fmla="val f6"/>
                <a:gd name="f44" fmla="val f7"/>
                <a:gd name="f45" fmla="*/ f39 f0 1"/>
                <a:gd name="f46" fmla="+- f44 0 f42"/>
                <a:gd name="f47" fmla="+- f43 0 f42"/>
                <a:gd name="f48" fmla="*/ f45 1 f2"/>
                <a:gd name="f49" fmla="*/ f47 1 216"/>
                <a:gd name="f50" fmla="*/ f46 1 111"/>
                <a:gd name="f51" fmla="*/ 4 f47 1"/>
                <a:gd name="f52" fmla="*/ 40 f46 1"/>
                <a:gd name="f53" fmla="*/ 62 f47 1"/>
                <a:gd name="f54" fmla="*/ 84 f46 1"/>
                <a:gd name="f55" fmla="*/ 197 f47 1"/>
                <a:gd name="f56" fmla="*/ 32 f46 1"/>
                <a:gd name="f57" fmla="*/ 209 f47 1"/>
                <a:gd name="f58" fmla="*/ 0 f46 1"/>
                <a:gd name="f59" fmla="*/ 196 f47 1"/>
                <a:gd name="f60" fmla="*/ 49 f46 1"/>
                <a:gd name="f61" fmla="*/ 48 f47 1"/>
                <a:gd name="f62" fmla="*/ 103 f46 1"/>
                <a:gd name="f63" fmla="+- f48 0 f1"/>
                <a:gd name="f64" fmla="*/ f51 1 216"/>
                <a:gd name="f65" fmla="*/ f52 1 111"/>
                <a:gd name="f66" fmla="*/ f53 1 216"/>
                <a:gd name="f67" fmla="*/ f54 1 111"/>
                <a:gd name="f68" fmla="*/ f55 1 216"/>
                <a:gd name="f69" fmla="*/ f56 1 111"/>
                <a:gd name="f70" fmla="*/ f57 1 216"/>
                <a:gd name="f71" fmla="*/ f58 1 111"/>
                <a:gd name="f72" fmla="*/ f59 1 216"/>
                <a:gd name="f73" fmla="*/ f60 1 111"/>
                <a:gd name="f74" fmla="*/ f61 1 216"/>
                <a:gd name="f75" fmla="*/ f62 1 111"/>
                <a:gd name="f76" fmla="*/ 0 1 f49"/>
                <a:gd name="f77" fmla="*/ f43 1 f49"/>
                <a:gd name="f78" fmla="*/ 0 1 f50"/>
                <a:gd name="f79" fmla="*/ f44 1 f50"/>
                <a:gd name="f80" fmla="*/ f64 1 f49"/>
                <a:gd name="f81" fmla="*/ f65 1 f50"/>
                <a:gd name="f82" fmla="*/ f66 1 f49"/>
                <a:gd name="f83" fmla="*/ f67 1 f50"/>
                <a:gd name="f84" fmla="*/ f68 1 f49"/>
                <a:gd name="f85" fmla="*/ f69 1 f50"/>
                <a:gd name="f86" fmla="*/ f70 1 f49"/>
                <a:gd name="f87" fmla="*/ f71 1 f50"/>
                <a:gd name="f88" fmla="*/ f72 1 f49"/>
                <a:gd name="f89" fmla="*/ f73 1 f50"/>
                <a:gd name="f90" fmla="*/ f74 1 f49"/>
                <a:gd name="f91" fmla="*/ f75 1 f50"/>
                <a:gd name="f92" fmla="*/ f76 f40 1"/>
                <a:gd name="f93" fmla="*/ f77 f40 1"/>
                <a:gd name="f94" fmla="*/ f79 f41 1"/>
                <a:gd name="f95" fmla="*/ f78 f41 1"/>
                <a:gd name="f96" fmla="*/ f80 f40 1"/>
                <a:gd name="f97" fmla="*/ f81 f41 1"/>
                <a:gd name="f98" fmla="*/ f82 f40 1"/>
                <a:gd name="f99" fmla="*/ f83 f41 1"/>
                <a:gd name="f100" fmla="*/ f84 f40 1"/>
                <a:gd name="f101" fmla="*/ f85 f41 1"/>
                <a:gd name="f102" fmla="*/ f86 f40 1"/>
                <a:gd name="f103" fmla="*/ f87 f41 1"/>
                <a:gd name="f104" fmla="*/ f88 f40 1"/>
                <a:gd name="f105" fmla="*/ f89 f41 1"/>
                <a:gd name="f106" fmla="*/ f90 f40 1"/>
                <a:gd name="f107" fmla="*/ f91 f41 1"/>
              </a:gdLst>
              <a:ahLst/>
              <a:cxnLst>
                <a:cxn ang="3cd4">
                  <a:pos x="hc" y="t"/>
                </a:cxn>
                <a:cxn ang="0">
                  <a:pos x="r" y="vc"/>
                </a:cxn>
                <a:cxn ang="cd4">
                  <a:pos x="hc" y="b"/>
                </a:cxn>
                <a:cxn ang="cd2">
                  <a:pos x="l" y="vc"/>
                </a:cxn>
                <a:cxn ang="f63">
                  <a:pos x="f96" y="f97"/>
                </a:cxn>
                <a:cxn ang="f63">
                  <a:pos x="f98" y="f99"/>
                </a:cxn>
                <a:cxn ang="f63">
                  <a:pos x="f100" y="f101"/>
                </a:cxn>
                <a:cxn ang="f63">
                  <a:pos x="f102" y="f103"/>
                </a:cxn>
                <a:cxn ang="f63">
                  <a:pos x="f104" y="f105"/>
                </a:cxn>
                <a:cxn ang="f63">
                  <a:pos x="f106" y="f107"/>
                </a:cxn>
                <a:cxn ang="f63">
                  <a:pos x="f96" y="f97"/>
                </a:cxn>
              </a:cxnLst>
              <a:rect l="f92" t="f95" r="f93" b="f94"/>
              <a:pathLst>
                <a:path w="216" h="110">
                  <a:moveTo>
                    <a:pt x="f8" y="f9"/>
                  </a:moveTo>
                  <a:cubicBezTo>
                    <a:pt x="f10" y="f11"/>
                    <a:pt x="f12" y="f13"/>
                    <a:pt x="f14" y="f15"/>
                  </a:cubicBezTo>
                  <a:cubicBezTo>
                    <a:pt x="f16" y="f17"/>
                    <a:pt x="f18" y="f19"/>
                    <a:pt x="f20" y="f21"/>
                  </a:cubicBezTo>
                  <a:cubicBezTo>
                    <a:pt x="f22" y="f23"/>
                    <a:pt x="f24" y="f25"/>
                    <a:pt x="f26" y="f5"/>
                  </a:cubicBezTo>
                  <a:cubicBezTo>
                    <a:pt x="f6" y="f27"/>
                    <a:pt x="f22" y="f28"/>
                    <a:pt x="f29" y="f30"/>
                  </a:cubicBezTo>
                  <a:cubicBezTo>
                    <a:pt x="f31" y="f32"/>
                    <a:pt x="f33" y="f7"/>
                    <a:pt x="f34" y="f35"/>
                  </a:cubicBezTo>
                  <a:cubicBezTo>
                    <a:pt x="f36" y="f37"/>
                    <a:pt x="f5" y="f38"/>
                    <a:pt x="f8" y="f9"/>
                  </a:cubicBezTo>
                  <a:close/>
                </a:path>
              </a:pathLst>
            </a:custGeom>
            <a:solidFill>
              <a:srgbClr val="CC1D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9" name="Freeform 22">
              <a:extLst>
                <a:ext uri="{FF2B5EF4-FFF2-40B4-BE49-F238E27FC236}">
                  <a16:creationId xmlns:a16="http://schemas.microsoft.com/office/drawing/2014/main" id="{6905193F-CC97-F9E8-AACA-1F3D137CC03C}"/>
                </a:ext>
              </a:extLst>
            </p:cNvPr>
            <p:cNvSpPr/>
            <p:nvPr/>
          </p:nvSpPr>
          <p:spPr>
            <a:xfrm rot="9899989">
              <a:off x="1133480" y="735452"/>
              <a:ext cx="117436" cy="76334"/>
            </a:xfrm>
            <a:custGeom>
              <a:avLst/>
              <a:gdLst>
                <a:gd name="f0" fmla="val 10800000"/>
                <a:gd name="f1" fmla="val 5400000"/>
                <a:gd name="f2" fmla="val 180"/>
                <a:gd name="f3" fmla="val w"/>
                <a:gd name="f4" fmla="val h"/>
                <a:gd name="f5" fmla="val 0"/>
                <a:gd name="f6" fmla="val 124"/>
                <a:gd name="f7" fmla="val 81"/>
                <a:gd name="f8" fmla="val 67"/>
                <a:gd name="f9" fmla="val 9"/>
                <a:gd name="f10" fmla="val 36"/>
                <a:gd name="f11" fmla="val 37"/>
                <a:gd name="f12" fmla="val 29"/>
                <a:gd name="f13" fmla="val 62"/>
                <a:gd name="f14" fmla="val 19"/>
                <a:gd name="f15" fmla="val 70"/>
                <a:gd name="f16" fmla="val 17"/>
                <a:gd name="f17" fmla="val 76"/>
                <a:gd name="f18" fmla="val 15"/>
                <a:gd name="f19" fmla="val 75"/>
                <a:gd name="f20" fmla="val 6"/>
                <a:gd name="f21" fmla="val 79"/>
                <a:gd name="f22" fmla="val 1"/>
                <a:gd name="f23" fmla="val 85"/>
                <a:gd name="f24" fmla="val 3"/>
                <a:gd name="f25" fmla="val 91"/>
                <a:gd name="f26" fmla="val 2"/>
                <a:gd name="f27" fmla="val 97"/>
                <a:gd name="f28" fmla="val 103"/>
                <a:gd name="f29" fmla="val 107"/>
                <a:gd name="f30" fmla="val 7"/>
                <a:gd name="f31" fmla="val 113"/>
                <a:gd name="f32" fmla="val 13"/>
                <a:gd name="f33" fmla="val 123"/>
                <a:gd name="f34" fmla="val 26"/>
                <a:gd name="f35" fmla="val 121"/>
                <a:gd name="f36" fmla="val 112"/>
                <a:gd name="f37" fmla="val 39"/>
                <a:gd name="f38" fmla="val 96"/>
                <a:gd name="f39" fmla="val 44"/>
                <a:gd name="f40" fmla="val 87"/>
                <a:gd name="f41" fmla="val 78"/>
                <a:gd name="f42" fmla="val 46"/>
                <a:gd name="f43" fmla="val 61"/>
                <a:gd name="f44" fmla="val 49"/>
                <a:gd name="f45" fmla="val 57"/>
                <a:gd name="f46" fmla="val 32"/>
                <a:gd name="f47" fmla="val 21"/>
                <a:gd name="f48" fmla="val 10"/>
                <a:gd name="f49" fmla="+- 0 0 -90"/>
                <a:gd name="f50" fmla="*/ f3 1 124"/>
                <a:gd name="f51" fmla="*/ f4 1 81"/>
                <a:gd name="f52" fmla="val f5"/>
                <a:gd name="f53" fmla="val f6"/>
                <a:gd name="f54" fmla="val f7"/>
                <a:gd name="f55" fmla="*/ f49 f0 1"/>
                <a:gd name="f56" fmla="+- f54 0 f52"/>
                <a:gd name="f57" fmla="+- f53 0 f52"/>
                <a:gd name="f58" fmla="*/ f55 1 f2"/>
                <a:gd name="f59" fmla="*/ f57 1 124"/>
                <a:gd name="f60" fmla="*/ f56 1 81"/>
                <a:gd name="f61" fmla="*/ 0 f57 1"/>
                <a:gd name="f62" fmla="*/ 67 f56 1"/>
                <a:gd name="f63" fmla="*/ 62 f57 1"/>
                <a:gd name="f64" fmla="*/ 19 f56 1"/>
                <a:gd name="f65" fmla="*/ 75 f57 1"/>
                <a:gd name="f66" fmla="*/ 6 f56 1"/>
                <a:gd name="f67" fmla="*/ 91 f57 1"/>
                <a:gd name="f68" fmla="*/ 2 f56 1"/>
                <a:gd name="f69" fmla="*/ 107 f57 1"/>
                <a:gd name="f70" fmla="*/ 7 f56 1"/>
                <a:gd name="f71" fmla="*/ 123 f57 1"/>
                <a:gd name="f72" fmla="*/ 26 f56 1"/>
                <a:gd name="f73" fmla="*/ 103 f57 1"/>
                <a:gd name="f74" fmla="*/ 39 f56 1"/>
                <a:gd name="f75" fmla="*/ 78 f57 1"/>
                <a:gd name="f76" fmla="*/ 46 f56 1"/>
                <a:gd name="f77" fmla="*/ 32 f57 1"/>
                <a:gd name="f78" fmla="+- f58 0 f1"/>
                <a:gd name="f79" fmla="*/ f61 1 124"/>
                <a:gd name="f80" fmla="*/ f62 1 81"/>
                <a:gd name="f81" fmla="*/ f63 1 124"/>
                <a:gd name="f82" fmla="*/ f64 1 81"/>
                <a:gd name="f83" fmla="*/ f65 1 124"/>
                <a:gd name="f84" fmla="*/ f66 1 81"/>
                <a:gd name="f85" fmla="*/ f67 1 124"/>
                <a:gd name="f86" fmla="*/ f68 1 81"/>
                <a:gd name="f87" fmla="*/ f69 1 124"/>
                <a:gd name="f88" fmla="*/ f70 1 81"/>
                <a:gd name="f89" fmla="*/ f71 1 124"/>
                <a:gd name="f90" fmla="*/ f72 1 81"/>
                <a:gd name="f91" fmla="*/ f73 1 124"/>
                <a:gd name="f92" fmla="*/ f74 1 81"/>
                <a:gd name="f93" fmla="*/ f75 1 124"/>
                <a:gd name="f94" fmla="*/ f76 1 81"/>
                <a:gd name="f95" fmla="*/ f77 1 12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60"/>
                <a:gd name="f108" fmla="*/ f87 1 f59"/>
                <a:gd name="f109" fmla="*/ f88 1 f60"/>
                <a:gd name="f110" fmla="*/ f89 1 f59"/>
                <a:gd name="f111" fmla="*/ f90 1 f60"/>
                <a:gd name="f112" fmla="*/ f91 1 f59"/>
                <a:gd name="f113" fmla="*/ f92 1 f60"/>
                <a:gd name="f114" fmla="*/ f93 1 f59"/>
                <a:gd name="f115" fmla="*/ f94 1 f60"/>
                <a:gd name="f116" fmla="*/ f95 1 f59"/>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1 1"/>
                <a:gd name="f129" fmla="*/ f108 f50 1"/>
                <a:gd name="f130" fmla="*/ f109 f51 1"/>
                <a:gd name="f131" fmla="*/ f110 f50 1"/>
                <a:gd name="f132" fmla="*/ f111 f51 1"/>
                <a:gd name="f133" fmla="*/ f112 f50 1"/>
                <a:gd name="f134" fmla="*/ f113 f51 1"/>
                <a:gd name="f135" fmla="*/ f114 f50 1"/>
                <a:gd name="f136" fmla="*/ f115 f51 1"/>
                <a:gd name="f137" fmla="*/ f116 f50 1"/>
              </a:gdLst>
              <a:ahLst/>
              <a:cxnLst>
                <a:cxn ang="3cd4">
                  <a:pos x="hc" y="t"/>
                </a:cxn>
                <a:cxn ang="0">
                  <a:pos x="r" y="vc"/>
                </a:cxn>
                <a:cxn ang="cd4">
                  <a:pos x="hc" y="b"/>
                </a:cxn>
                <a:cxn ang="cd2">
                  <a:pos x="l" y="vc"/>
                </a:cxn>
                <a:cxn ang="f78">
                  <a:pos x="f121" y="f122"/>
                </a:cxn>
                <a:cxn ang="f78">
                  <a:pos x="f123" y="f124"/>
                </a:cxn>
                <a:cxn ang="f78">
                  <a:pos x="f125" y="f126"/>
                </a:cxn>
                <a:cxn ang="f78">
                  <a:pos x="f127" y="f128"/>
                </a:cxn>
                <a:cxn ang="f78">
                  <a:pos x="f129" y="f130"/>
                </a:cxn>
                <a:cxn ang="f78">
                  <a:pos x="f131" y="f132"/>
                </a:cxn>
                <a:cxn ang="f78">
                  <a:pos x="f133" y="f134"/>
                </a:cxn>
                <a:cxn ang="f78">
                  <a:pos x="f135" y="f136"/>
                </a:cxn>
                <a:cxn ang="f78">
                  <a:pos x="f137" y="f122"/>
                </a:cxn>
                <a:cxn ang="f78">
                  <a:pos x="f121" y="f122"/>
                </a:cxn>
              </a:cxnLst>
              <a:rect l="f117" t="f120" r="f118" b="f119"/>
              <a:pathLst>
                <a:path w="124" h="81">
                  <a:moveTo>
                    <a:pt x="f5" y="f8"/>
                  </a:moveTo>
                  <a:cubicBezTo>
                    <a:pt x="f9" y="f10"/>
                    <a:pt x="f11" y="f12"/>
                    <a:pt x="f13" y="f14"/>
                  </a:cubicBezTo>
                  <a:cubicBezTo>
                    <a:pt x="f15" y="f16"/>
                    <a:pt x="f17" y="f18"/>
                    <a:pt x="f19" y="f20"/>
                  </a:cubicBezTo>
                  <a:cubicBezTo>
                    <a:pt x="f21" y="f22"/>
                    <a:pt x="f23" y="f24"/>
                    <a:pt x="f25" y="f26"/>
                  </a:cubicBezTo>
                  <a:cubicBezTo>
                    <a:pt x="f27" y="f5"/>
                    <a:pt x="f28" y="f26"/>
                    <a:pt x="f29" y="f30"/>
                  </a:cubicBezTo>
                  <a:cubicBezTo>
                    <a:pt x="f31" y="f32"/>
                    <a:pt x="f6" y="f18"/>
                    <a:pt x="f33" y="f34"/>
                  </a:cubicBezTo>
                  <a:cubicBezTo>
                    <a:pt x="f35" y="f10"/>
                    <a:pt x="f36" y="f11"/>
                    <a:pt x="f28" y="f37"/>
                  </a:cubicBezTo>
                  <a:cubicBezTo>
                    <a:pt x="f38" y="f39"/>
                    <a:pt x="f40" y="f39"/>
                    <a:pt x="f41" y="f42"/>
                  </a:cubicBezTo>
                  <a:cubicBezTo>
                    <a:pt x="f43" y="f44"/>
                    <a:pt x="f42" y="f45"/>
                    <a:pt x="f46" y="f8"/>
                  </a:cubicBezTo>
                  <a:cubicBezTo>
                    <a:pt x="f47" y="f19"/>
                    <a:pt x="f48" y="f7"/>
                    <a:pt x="f5" y="f8"/>
                  </a:cubicBezTo>
                  <a:close/>
                </a:path>
              </a:pathLst>
            </a:custGeom>
            <a:solidFill>
              <a:srgbClr val="E01B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0" name="Freeform 39">
              <a:extLst>
                <a:ext uri="{FF2B5EF4-FFF2-40B4-BE49-F238E27FC236}">
                  <a16:creationId xmlns:a16="http://schemas.microsoft.com/office/drawing/2014/main" id="{C928DBEF-121D-4C8D-73F0-E686C49E1842}"/>
                </a:ext>
              </a:extLst>
            </p:cNvPr>
            <p:cNvSpPr/>
            <p:nvPr/>
          </p:nvSpPr>
          <p:spPr>
            <a:xfrm rot="9899989">
              <a:off x="1110776" y="797877"/>
              <a:ext cx="63413" cy="34052"/>
            </a:xfrm>
            <a:custGeom>
              <a:avLst/>
              <a:gdLst>
                <a:gd name="f0" fmla="val 10800000"/>
                <a:gd name="f1" fmla="val 5400000"/>
                <a:gd name="f2" fmla="val 180"/>
                <a:gd name="f3" fmla="val w"/>
                <a:gd name="f4" fmla="val h"/>
                <a:gd name="f5" fmla="val 0"/>
                <a:gd name="f6" fmla="val 66"/>
                <a:gd name="f7" fmla="val 36"/>
                <a:gd name="f8" fmla="val 16"/>
                <a:gd name="f9" fmla="val 13"/>
                <a:gd name="f10" fmla="val 11"/>
                <a:gd name="f11" fmla="val 5"/>
                <a:gd name="f12" fmla="val 10"/>
                <a:gd name="f13" fmla="val 8"/>
                <a:gd name="f14" fmla="val 23"/>
                <a:gd name="f15" fmla="val 3"/>
                <a:gd name="f16" fmla="val 45"/>
                <a:gd name="f17" fmla="val 60"/>
                <a:gd name="f18" fmla="val 29"/>
                <a:gd name="f19" fmla="val 54"/>
                <a:gd name="f20" fmla="val 42"/>
                <a:gd name="f21" fmla="val 21"/>
                <a:gd name="f22" fmla="val 26"/>
                <a:gd name="f23" fmla="val 12"/>
                <a:gd name="f24" fmla="+- 0 0 -90"/>
                <a:gd name="f25" fmla="*/ f3 1 66"/>
                <a:gd name="f26" fmla="*/ f4 1 36"/>
                <a:gd name="f27" fmla="val f5"/>
                <a:gd name="f28" fmla="val f6"/>
                <a:gd name="f29" fmla="val f7"/>
                <a:gd name="f30" fmla="*/ f24 f0 1"/>
                <a:gd name="f31" fmla="+- f29 0 f27"/>
                <a:gd name="f32" fmla="+- f28 0 f27"/>
                <a:gd name="f33" fmla="*/ f30 1 f2"/>
                <a:gd name="f34" fmla="*/ f32 1 66"/>
                <a:gd name="f35" fmla="*/ f31 1 36"/>
                <a:gd name="f36" fmla="*/ 16 f32 1"/>
                <a:gd name="f37" fmla="*/ 13 f31 1"/>
                <a:gd name="f38" fmla="*/ 0 f32 1"/>
                <a:gd name="f39" fmla="*/ 8 f31 1"/>
                <a:gd name="f40" fmla="*/ 66 f32 1"/>
                <a:gd name="f41" fmla="*/ 16 f31 1"/>
                <a:gd name="f42" fmla="*/ 42 f32 1"/>
                <a:gd name="f43" fmla="*/ 21 f31 1"/>
                <a:gd name="f44" fmla="+- f33 0 f1"/>
                <a:gd name="f45" fmla="*/ f36 1 66"/>
                <a:gd name="f46" fmla="*/ f37 1 36"/>
                <a:gd name="f47" fmla="*/ f38 1 66"/>
                <a:gd name="f48" fmla="*/ f39 1 36"/>
                <a:gd name="f49" fmla="*/ f40 1 66"/>
                <a:gd name="f50" fmla="*/ f41 1 36"/>
                <a:gd name="f51" fmla="*/ f42 1 66"/>
                <a:gd name="f52" fmla="*/ f43 1 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66" h="36">
                  <a:moveTo>
                    <a:pt x="f8" y="f9"/>
                  </a:moveTo>
                  <a:cubicBezTo>
                    <a:pt x="f10" y="f10"/>
                    <a:pt x="f11" y="f12"/>
                    <a:pt x="f5" y="f13"/>
                  </a:cubicBezTo>
                  <a:cubicBezTo>
                    <a:pt x="f14" y="f15"/>
                    <a:pt x="f16" y="f5"/>
                    <a:pt x="f6" y="f8"/>
                  </a:cubicBezTo>
                  <a:cubicBezTo>
                    <a:pt x="f17" y="f18"/>
                    <a:pt x="f19" y="f7"/>
                    <a:pt x="f20" y="f21"/>
                  </a:cubicBezTo>
                  <a:cubicBezTo>
                    <a:pt x="f7" y="f9"/>
                    <a:pt x="f22" y="f23"/>
                    <a:pt x="f8" y="f9"/>
                  </a:cubicBezTo>
                  <a:close/>
                </a:path>
              </a:pathLst>
            </a:custGeom>
            <a:solidFill>
              <a:srgbClr val="E3545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1" name="Freeform 73">
              <a:extLst>
                <a:ext uri="{FF2B5EF4-FFF2-40B4-BE49-F238E27FC236}">
                  <a16:creationId xmlns:a16="http://schemas.microsoft.com/office/drawing/2014/main" id="{675B54B8-1ACC-7786-5034-7B192B48338D}"/>
                </a:ext>
              </a:extLst>
            </p:cNvPr>
            <p:cNvSpPr/>
            <p:nvPr/>
          </p:nvSpPr>
          <p:spPr>
            <a:xfrm rot="9899989">
              <a:off x="1147662" y="726719"/>
              <a:ext cx="113915" cy="45802"/>
            </a:xfrm>
            <a:custGeom>
              <a:avLst/>
              <a:gdLst>
                <a:gd name="f0" fmla="val 10800000"/>
                <a:gd name="f1" fmla="val 5400000"/>
                <a:gd name="f2" fmla="val 180"/>
                <a:gd name="f3" fmla="val w"/>
                <a:gd name="f4" fmla="val h"/>
                <a:gd name="f5" fmla="val 0"/>
                <a:gd name="f6" fmla="val 120"/>
                <a:gd name="f7" fmla="val 48"/>
                <a:gd name="f8" fmla="val 17"/>
                <a:gd name="f9" fmla="val 30"/>
                <a:gd name="f10" fmla="val 26"/>
                <a:gd name="f11" fmla="val 35"/>
                <a:gd name="f12" fmla="val 37"/>
                <a:gd name="f13" fmla="val 44"/>
                <a:gd name="f14" fmla="val 29"/>
                <a:gd name="f15" fmla="val 65"/>
                <a:gd name="f16" fmla="val 8"/>
                <a:gd name="f17" fmla="val 91"/>
                <a:gd name="f18" fmla="val 2"/>
                <a:gd name="f19" fmla="val 112"/>
                <a:gd name="f20" fmla="val 18"/>
                <a:gd name="f21" fmla="val 96"/>
                <a:gd name="f22" fmla="val 21"/>
                <a:gd name="f23" fmla="val 81"/>
                <a:gd name="f24" fmla="val 33"/>
                <a:gd name="f25" fmla="val 89"/>
                <a:gd name="f26" fmla="val 28"/>
                <a:gd name="f27" fmla="val 90"/>
                <a:gd name="f28" fmla="val 34"/>
                <a:gd name="f29" fmla="val 69"/>
                <a:gd name="f30" fmla="val 42"/>
                <a:gd name="f31" fmla="val 25"/>
                <a:gd name="f32" fmla="val 46"/>
                <a:gd name="f33" fmla="val 19"/>
                <a:gd name="f34" fmla="val 45"/>
                <a:gd name="f35" fmla="val 13"/>
                <a:gd name="f36" fmla="val 43"/>
                <a:gd name="f37" fmla="val 40"/>
                <a:gd name="f38" fmla="val 3"/>
                <a:gd name="f39" fmla="val 32"/>
                <a:gd name="f40" fmla="val 23"/>
                <a:gd name="f41" fmla="val 5"/>
                <a:gd name="f42" fmla="val 20"/>
                <a:gd name="f43" fmla="val 7"/>
                <a:gd name="f44" fmla="val 14"/>
                <a:gd name="f45" fmla="val 11"/>
                <a:gd name="f46" fmla="+- 0 0 -90"/>
                <a:gd name="f47" fmla="*/ f3 1 120"/>
                <a:gd name="f48" fmla="*/ f4 1 48"/>
                <a:gd name="f49" fmla="val f5"/>
                <a:gd name="f50" fmla="val f6"/>
                <a:gd name="f51" fmla="val f7"/>
                <a:gd name="f52" fmla="*/ f46 f0 1"/>
                <a:gd name="f53" fmla="+- f51 0 f49"/>
                <a:gd name="f54" fmla="+- f50 0 f49"/>
                <a:gd name="f55" fmla="*/ f52 1 f2"/>
                <a:gd name="f56" fmla="*/ f54 1 120"/>
                <a:gd name="f57" fmla="*/ f53 1 48"/>
                <a:gd name="f58" fmla="*/ 17 f54 1"/>
                <a:gd name="f59" fmla="*/ 30 f53 1"/>
                <a:gd name="f60" fmla="*/ 44 f54 1"/>
                <a:gd name="f61" fmla="*/ 29 f53 1"/>
                <a:gd name="f62" fmla="*/ 120 f54 1"/>
                <a:gd name="f63" fmla="*/ 2 f53 1"/>
                <a:gd name="f64" fmla="*/ 81 f54 1"/>
                <a:gd name="f65" fmla="*/ 26 f53 1"/>
                <a:gd name="f66" fmla="*/ 90 f54 1"/>
                <a:gd name="f67" fmla="*/ 34 f53 1"/>
                <a:gd name="f68" fmla="*/ 25 f54 1"/>
                <a:gd name="f69" fmla="*/ 46 f53 1"/>
                <a:gd name="f70" fmla="*/ 8 f54 1"/>
                <a:gd name="f71" fmla="*/ 40 f53 1"/>
                <a:gd name="f72" fmla="*/ 2 f54 1"/>
                <a:gd name="f73" fmla="*/ 25 f53 1"/>
                <a:gd name="f74" fmla="*/ 7 f54 1"/>
                <a:gd name="f75" fmla="*/ 19 f53 1"/>
                <a:gd name="f76" fmla="+- f55 0 f1"/>
                <a:gd name="f77" fmla="*/ f58 1 120"/>
                <a:gd name="f78" fmla="*/ f59 1 48"/>
                <a:gd name="f79" fmla="*/ f60 1 120"/>
                <a:gd name="f80" fmla="*/ f61 1 48"/>
                <a:gd name="f81" fmla="*/ f62 1 120"/>
                <a:gd name="f82" fmla="*/ f63 1 48"/>
                <a:gd name="f83" fmla="*/ f64 1 120"/>
                <a:gd name="f84" fmla="*/ f65 1 48"/>
                <a:gd name="f85" fmla="*/ f66 1 120"/>
                <a:gd name="f86" fmla="*/ f67 1 48"/>
                <a:gd name="f87" fmla="*/ f68 1 120"/>
                <a:gd name="f88" fmla="*/ f69 1 48"/>
                <a:gd name="f89" fmla="*/ f70 1 120"/>
                <a:gd name="f90" fmla="*/ f71 1 48"/>
                <a:gd name="f91" fmla="*/ f72 1 120"/>
                <a:gd name="f92" fmla="*/ f73 1 48"/>
                <a:gd name="f93" fmla="*/ f74 1 120"/>
                <a:gd name="f94" fmla="*/ f75 1 48"/>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6"/>
                <a:gd name="f108" fmla="*/ f86 1 f57"/>
                <a:gd name="f109" fmla="*/ f87 1 f56"/>
                <a:gd name="f110" fmla="*/ f88 1 f57"/>
                <a:gd name="f111" fmla="*/ f89 1 f56"/>
                <a:gd name="f112" fmla="*/ f90 1 f57"/>
                <a:gd name="f113" fmla="*/ f91 1 f56"/>
                <a:gd name="f114" fmla="*/ f92 1 f57"/>
                <a:gd name="f115" fmla="*/ f93 1 f56"/>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7 1"/>
                <a:gd name="f130" fmla="*/ f108 f48 1"/>
                <a:gd name="f131" fmla="*/ f109 f47 1"/>
                <a:gd name="f132" fmla="*/ f110 f48 1"/>
                <a:gd name="f133" fmla="*/ f111 f47 1"/>
                <a:gd name="f134" fmla="*/ f112 f48 1"/>
                <a:gd name="f135" fmla="*/ f113 f47 1"/>
                <a:gd name="f136" fmla="*/ f114 f48 1"/>
                <a:gd name="f137" fmla="*/ f115 f47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9" y="f130"/>
                </a:cxn>
                <a:cxn ang="f76">
                  <a:pos x="f131" y="f132"/>
                </a:cxn>
                <a:cxn ang="f76">
                  <a:pos x="f133" y="f134"/>
                </a:cxn>
                <a:cxn ang="f76">
                  <a:pos x="f135" y="f136"/>
                </a:cxn>
                <a:cxn ang="f76">
                  <a:pos x="f137" y="f138"/>
                </a:cxn>
                <a:cxn ang="f76">
                  <a:pos x="f121" y="f122"/>
                </a:cxn>
              </a:cxnLst>
              <a:rect l="f117" t="f120" r="f118" b="f119"/>
              <a:pathLst>
                <a:path w="120" h="48">
                  <a:moveTo>
                    <a:pt x="f8" y="f9"/>
                  </a:moveTo>
                  <a:cubicBezTo>
                    <a:pt x="f10" y="f11"/>
                    <a:pt x="f11" y="f12"/>
                    <a:pt x="f13" y="f14"/>
                  </a:cubicBezTo>
                  <a:cubicBezTo>
                    <a:pt x="f15" y="f16"/>
                    <a:pt x="f17" y="f5"/>
                    <a:pt x="f6" y="f18"/>
                  </a:cubicBezTo>
                  <a:cubicBezTo>
                    <a:pt x="f19" y="f20"/>
                    <a:pt x="f21" y="f22"/>
                    <a:pt x="f23" y="f10"/>
                  </a:cubicBezTo>
                  <a:cubicBezTo>
                    <a:pt x="f23" y="f24"/>
                    <a:pt x="f25" y="f26"/>
                    <a:pt x="f27" y="f28"/>
                  </a:cubicBezTo>
                  <a:cubicBezTo>
                    <a:pt x="f29" y="f30"/>
                    <a:pt x="f7" y="f7"/>
                    <a:pt x="f31" y="f32"/>
                  </a:cubicBezTo>
                  <a:cubicBezTo>
                    <a:pt x="f33" y="f34"/>
                    <a:pt x="f35" y="f36"/>
                    <a:pt x="f16" y="f37"/>
                  </a:cubicBezTo>
                  <a:cubicBezTo>
                    <a:pt x="f38" y="f12"/>
                    <a:pt x="f5" y="f39"/>
                    <a:pt x="f18" y="f31"/>
                  </a:cubicBezTo>
                  <a:cubicBezTo>
                    <a:pt x="f18" y="f40"/>
                    <a:pt x="f41" y="f42"/>
                    <a:pt x="f43" y="f33"/>
                  </a:cubicBezTo>
                  <a:cubicBezTo>
                    <a:pt x="f44" y="f20"/>
                    <a:pt x="f45" y="f26"/>
                    <a:pt x="f8" y="f9"/>
                  </a:cubicBezTo>
                  <a:close/>
                </a:path>
              </a:pathLst>
            </a:custGeom>
            <a:solidFill>
              <a:srgbClr val="EA504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grpSp>
        <p:nvGrpSpPr>
          <p:cNvPr id="22" name="Grupo 26">
            <a:extLst>
              <a:ext uri="{FF2B5EF4-FFF2-40B4-BE49-F238E27FC236}">
                <a16:creationId xmlns:a16="http://schemas.microsoft.com/office/drawing/2014/main" id="{A12804CC-C2DA-7988-4D94-91D03694C5C4}"/>
              </a:ext>
            </a:extLst>
          </p:cNvPr>
          <p:cNvGrpSpPr/>
          <p:nvPr/>
        </p:nvGrpSpPr>
        <p:grpSpPr>
          <a:xfrm>
            <a:off x="735652" y="400857"/>
            <a:ext cx="213953" cy="137201"/>
            <a:chOff x="735652" y="400857"/>
            <a:chExt cx="213953" cy="137201"/>
          </a:xfrm>
        </p:grpSpPr>
        <p:sp>
          <p:nvSpPr>
            <p:cNvPr id="23" name="Freeform 15">
              <a:extLst>
                <a:ext uri="{FF2B5EF4-FFF2-40B4-BE49-F238E27FC236}">
                  <a16:creationId xmlns:a16="http://schemas.microsoft.com/office/drawing/2014/main" id="{AC128F6F-CE0C-86D9-F626-68CD143BBFCB}"/>
                </a:ext>
              </a:extLst>
            </p:cNvPr>
            <p:cNvSpPr/>
            <p:nvPr/>
          </p:nvSpPr>
          <p:spPr>
            <a:xfrm rot="1800004">
              <a:off x="752972" y="402857"/>
              <a:ext cx="196120" cy="120956"/>
            </a:xfrm>
            <a:custGeom>
              <a:avLst/>
              <a:gdLst>
                <a:gd name="f0" fmla="val 10800000"/>
                <a:gd name="f1" fmla="val 5400000"/>
                <a:gd name="f2" fmla="val 180"/>
                <a:gd name="f3" fmla="val w"/>
                <a:gd name="f4" fmla="val h"/>
                <a:gd name="f5" fmla="val 0"/>
                <a:gd name="f6" fmla="val 207"/>
                <a:gd name="f7" fmla="val 127"/>
                <a:gd name="f8" fmla="val 75"/>
                <a:gd name="f9" fmla="val 7"/>
                <a:gd name="f10" fmla="val 51"/>
                <a:gd name="f11" fmla="val 26"/>
                <a:gd name="f12" fmla="val 40"/>
                <a:gd name="f13" fmla="val 46"/>
                <a:gd name="f14" fmla="val 29"/>
                <a:gd name="f15" fmla="val 64"/>
                <a:gd name="f16" fmla="val 18"/>
                <a:gd name="f17" fmla="val 84"/>
                <a:gd name="f18" fmla="val 9"/>
                <a:gd name="f19" fmla="val 106"/>
                <a:gd name="f20" fmla="val 6"/>
                <a:gd name="f21" fmla="val 113"/>
                <a:gd name="f22" fmla="val 103"/>
                <a:gd name="f23" fmla="val 21"/>
                <a:gd name="f24" fmla="val 95"/>
                <a:gd name="f25" fmla="val 24"/>
                <a:gd name="f26" fmla="val 70"/>
                <a:gd name="f27" fmla="val 32"/>
                <a:gd name="f28" fmla="val 47"/>
                <a:gd name="f29" fmla="val 44"/>
                <a:gd name="f30" fmla="val 67"/>
                <a:gd name="f31" fmla="val 69"/>
                <a:gd name="f32" fmla="val 66"/>
                <a:gd name="f33" fmla="val 23"/>
                <a:gd name="f34" fmla="val 68"/>
                <a:gd name="f35" fmla="val 38"/>
                <a:gd name="f36" fmla="val 80"/>
                <a:gd name="f37" fmla="val 78"/>
                <a:gd name="f38" fmla="val 88"/>
                <a:gd name="f39" fmla="val 99"/>
                <a:gd name="f40" fmla="val 52"/>
                <a:gd name="f41" fmla="val 122"/>
                <a:gd name="f42" fmla="val 54"/>
                <a:gd name="f43" fmla="val 132"/>
                <a:gd name="f44" fmla="val 37"/>
                <a:gd name="f45" fmla="val 154"/>
                <a:gd name="f46" fmla="val 31"/>
                <a:gd name="f47" fmla="val 143"/>
                <a:gd name="f48" fmla="val 138"/>
                <a:gd name="f49" fmla="val 146"/>
                <a:gd name="f50" fmla="val 155"/>
                <a:gd name="f51" fmla="val 3"/>
                <a:gd name="f52" fmla="val 161"/>
                <a:gd name="f53" fmla="val 8"/>
                <a:gd name="f54" fmla="val 170"/>
                <a:gd name="f55" fmla="val 16"/>
                <a:gd name="f56" fmla="val 178"/>
                <a:gd name="f57" fmla="val 188"/>
                <a:gd name="f58" fmla="val 10"/>
                <a:gd name="f59" fmla="val 197"/>
                <a:gd name="f60" fmla="val 203"/>
                <a:gd name="f61" fmla="val 205"/>
                <a:gd name="f62" fmla="val 35"/>
                <a:gd name="f63" fmla="val 59"/>
                <a:gd name="f64" fmla="val 195"/>
                <a:gd name="f65" fmla="val 74"/>
                <a:gd name="f66" fmla="val 176"/>
                <a:gd name="f67" fmla="val 87"/>
                <a:gd name="f68" fmla="val 112"/>
                <a:gd name="f69" fmla="val 97"/>
                <a:gd name="f70" fmla="val 124"/>
                <a:gd name="f71" fmla="val 15"/>
                <a:gd name="f72" fmla="val 2"/>
                <a:gd name="f73" fmla="val 110"/>
                <a:gd name="f74" fmla="+- 0 0 -90"/>
                <a:gd name="f75" fmla="*/ f3 1 207"/>
                <a:gd name="f76" fmla="*/ f4 1 127"/>
                <a:gd name="f77" fmla="val f5"/>
                <a:gd name="f78" fmla="val f6"/>
                <a:gd name="f79" fmla="val f7"/>
                <a:gd name="f80" fmla="*/ f74 f0 1"/>
                <a:gd name="f81" fmla="+- f79 0 f77"/>
                <a:gd name="f82" fmla="+- f78 0 f77"/>
                <a:gd name="f83" fmla="*/ f80 1 f2"/>
                <a:gd name="f84" fmla="*/ f82 1 207"/>
                <a:gd name="f85" fmla="*/ f81 1 127"/>
                <a:gd name="f86" fmla="*/ 0 f82 1"/>
                <a:gd name="f87" fmla="*/ 75 f81 1"/>
                <a:gd name="f88" fmla="*/ 46 f82 1"/>
                <a:gd name="f89" fmla="*/ 29 f81 1"/>
                <a:gd name="f90" fmla="*/ 106 f82 1"/>
                <a:gd name="f91" fmla="*/ 6 f81 1"/>
                <a:gd name="f92" fmla="*/ 95 f82 1"/>
                <a:gd name="f93" fmla="*/ 24 f81 1"/>
                <a:gd name="f94" fmla="*/ 32 f82 1"/>
                <a:gd name="f95" fmla="*/ 67 f81 1"/>
                <a:gd name="f96" fmla="*/ 23 f82 1"/>
                <a:gd name="f97" fmla="*/ 68 f81 1"/>
                <a:gd name="f98" fmla="*/ 88 f82 1"/>
                <a:gd name="f99" fmla="*/ 70 f81 1"/>
                <a:gd name="f100" fmla="*/ 132 f82 1"/>
                <a:gd name="f101" fmla="*/ 37 f81 1"/>
                <a:gd name="f102" fmla="*/ 138 f82 1"/>
                <a:gd name="f103" fmla="*/ 161 f82 1"/>
                <a:gd name="f104" fmla="*/ 8 f81 1"/>
                <a:gd name="f105" fmla="*/ 188 f82 1"/>
                <a:gd name="f106" fmla="*/ 10 f81 1"/>
                <a:gd name="f107" fmla="*/ 205 f82 1"/>
                <a:gd name="f108" fmla="*/ 35 f81 1"/>
                <a:gd name="f109" fmla="*/ 176 f82 1"/>
                <a:gd name="f110" fmla="*/ 87 f81 1"/>
                <a:gd name="f111" fmla="*/ 51 f82 1"/>
                <a:gd name="f112" fmla="*/ 124 f81 1"/>
                <a:gd name="f113" fmla="+- f83 0 f1"/>
                <a:gd name="f114" fmla="*/ f86 1 207"/>
                <a:gd name="f115" fmla="*/ f87 1 127"/>
                <a:gd name="f116" fmla="*/ f88 1 207"/>
                <a:gd name="f117" fmla="*/ f89 1 127"/>
                <a:gd name="f118" fmla="*/ f90 1 207"/>
                <a:gd name="f119" fmla="*/ f91 1 127"/>
                <a:gd name="f120" fmla="*/ f92 1 207"/>
                <a:gd name="f121" fmla="*/ f93 1 127"/>
                <a:gd name="f122" fmla="*/ f94 1 207"/>
                <a:gd name="f123" fmla="*/ f95 1 127"/>
                <a:gd name="f124" fmla="*/ f96 1 207"/>
                <a:gd name="f125" fmla="*/ f97 1 127"/>
                <a:gd name="f126" fmla="*/ f98 1 207"/>
                <a:gd name="f127" fmla="*/ f99 1 127"/>
                <a:gd name="f128" fmla="*/ f100 1 207"/>
                <a:gd name="f129" fmla="*/ f101 1 127"/>
                <a:gd name="f130" fmla="*/ f102 1 207"/>
                <a:gd name="f131" fmla="*/ f103 1 207"/>
                <a:gd name="f132" fmla="*/ f104 1 127"/>
                <a:gd name="f133" fmla="*/ f105 1 207"/>
                <a:gd name="f134" fmla="*/ f106 1 127"/>
                <a:gd name="f135" fmla="*/ f107 1 207"/>
                <a:gd name="f136" fmla="*/ f108 1 127"/>
                <a:gd name="f137" fmla="*/ f109 1 207"/>
                <a:gd name="f138" fmla="*/ f110 1 127"/>
                <a:gd name="f139" fmla="*/ f111 1 207"/>
                <a:gd name="f140" fmla="*/ f112 1 127"/>
                <a:gd name="f141" fmla="*/ 0 1 f84"/>
                <a:gd name="f142" fmla="*/ f78 1 f84"/>
                <a:gd name="f143" fmla="*/ 0 1 f85"/>
                <a:gd name="f144" fmla="*/ f79 1 f85"/>
                <a:gd name="f145" fmla="*/ f114 1 f84"/>
                <a:gd name="f146" fmla="*/ f115 1 f85"/>
                <a:gd name="f147" fmla="*/ f116 1 f84"/>
                <a:gd name="f148" fmla="*/ f117 1 f85"/>
                <a:gd name="f149" fmla="*/ f118 1 f84"/>
                <a:gd name="f150" fmla="*/ f119 1 f85"/>
                <a:gd name="f151" fmla="*/ f120 1 f84"/>
                <a:gd name="f152" fmla="*/ f121 1 f85"/>
                <a:gd name="f153" fmla="*/ f122 1 f84"/>
                <a:gd name="f154" fmla="*/ f123 1 f85"/>
                <a:gd name="f155" fmla="*/ f124 1 f84"/>
                <a:gd name="f156" fmla="*/ f125 1 f85"/>
                <a:gd name="f157" fmla="*/ f126 1 f84"/>
                <a:gd name="f158" fmla="*/ f127 1 f85"/>
                <a:gd name="f159" fmla="*/ f128 1 f84"/>
                <a:gd name="f160" fmla="*/ f129 1 f85"/>
                <a:gd name="f161" fmla="*/ f130 1 f84"/>
                <a:gd name="f162" fmla="*/ f131 1 f84"/>
                <a:gd name="f163" fmla="*/ f132 1 f85"/>
                <a:gd name="f164" fmla="*/ f133 1 f84"/>
                <a:gd name="f165" fmla="*/ f134 1 f85"/>
                <a:gd name="f166" fmla="*/ f135 1 f84"/>
                <a:gd name="f167" fmla="*/ f136 1 f85"/>
                <a:gd name="f168" fmla="*/ f137 1 f84"/>
                <a:gd name="f169" fmla="*/ f138 1 f85"/>
                <a:gd name="f170" fmla="*/ f139 1 f84"/>
                <a:gd name="f171" fmla="*/ f140 1 f85"/>
                <a:gd name="f172" fmla="*/ f141 f75 1"/>
                <a:gd name="f173" fmla="*/ f142 f75 1"/>
                <a:gd name="f174" fmla="*/ f144 f76 1"/>
                <a:gd name="f175" fmla="*/ f143 f76 1"/>
                <a:gd name="f176" fmla="*/ f145 f75 1"/>
                <a:gd name="f177" fmla="*/ f146 f76 1"/>
                <a:gd name="f178" fmla="*/ f147 f75 1"/>
                <a:gd name="f179" fmla="*/ f148 f76 1"/>
                <a:gd name="f180" fmla="*/ f149 f75 1"/>
                <a:gd name="f181" fmla="*/ f150 f76 1"/>
                <a:gd name="f182" fmla="*/ f151 f75 1"/>
                <a:gd name="f183" fmla="*/ f152 f76 1"/>
                <a:gd name="f184" fmla="*/ f153 f75 1"/>
                <a:gd name="f185" fmla="*/ f154 f76 1"/>
                <a:gd name="f186" fmla="*/ f155 f75 1"/>
                <a:gd name="f187" fmla="*/ f156 f76 1"/>
                <a:gd name="f188" fmla="*/ f157 f75 1"/>
                <a:gd name="f189" fmla="*/ f158 f76 1"/>
                <a:gd name="f190" fmla="*/ f159 f75 1"/>
                <a:gd name="f191" fmla="*/ f160 f76 1"/>
                <a:gd name="f192" fmla="*/ f161 f75 1"/>
                <a:gd name="f193" fmla="*/ f162 f75 1"/>
                <a:gd name="f194" fmla="*/ f163 f76 1"/>
                <a:gd name="f195" fmla="*/ f164 f75 1"/>
                <a:gd name="f196" fmla="*/ f165 f76 1"/>
                <a:gd name="f197" fmla="*/ f166 f75 1"/>
                <a:gd name="f198" fmla="*/ f167 f76 1"/>
                <a:gd name="f199" fmla="*/ f168 f75 1"/>
                <a:gd name="f200" fmla="*/ f169 f76 1"/>
                <a:gd name="f201" fmla="*/ f170 f75 1"/>
                <a:gd name="f202" fmla="*/ f171 f76 1"/>
              </a:gdLst>
              <a:ahLst/>
              <a:cxnLst>
                <a:cxn ang="3cd4">
                  <a:pos x="hc" y="t"/>
                </a:cxn>
                <a:cxn ang="0">
                  <a:pos x="r" y="vc"/>
                </a:cxn>
                <a:cxn ang="cd4">
                  <a:pos x="hc" y="b"/>
                </a:cxn>
                <a:cxn ang="cd2">
                  <a:pos x="l" y="vc"/>
                </a:cxn>
                <a:cxn ang="f113">
                  <a:pos x="f176" y="f177"/>
                </a:cxn>
                <a:cxn ang="f113">
                  <a:pos x="f178" y="f179"/>
                </a:cxn>
                <a:cxn ang="f113">
                  <a:pos x="f180" y="f181"/>
                </a:cxn>
                <a:cxn ang="f113">
                  <a:pos x="f182" y="f183"/>
                </a:cxn>
                <a:cxn ang="f113">
                  <a:pos x="f184" y="f185"/>
                </a:cxn>
                <a:cxn ang="f113">
                  <a:pos x="f186" y="f187"/>
                </a:cxn>
                <a:cxn ang="f113">
                  <a:pos x="f188" y="f189"/>
                </a:cxn>
                <a:cxn ang="f113">
                  <a:pos x="f190" y="f191"/>
                </a:cxn>
                <a:cxn ang="f113">
                  <a:pos x="f192" y="f181"/>
                </a:cxn>
                <a:cxn ang="f113">
                  <a:pos x="f193" y="f194"/>
                </a:cxn>
                <a:cxn ang="f113">
                  <a:pos x="f195" y="f196"/>
                </a:cxn>
                <a:cxn ang="f113">
                  <a:pos x="f197" y="f198"/>
                </a:cxn>
                <a:cxn ang="f113">
                  <a:pos x="f199" y="f200"/>
                </a:cxn>
                <a:cxn ang="f113">
                  <a:pos x="f201" y="f202"/>
                </a:cxn>
                <a:cxn ang="f113">
                  <a:pos x="f176" y="f177"/>
                </a:cxn>
              </a:cxnLst>
              <a:rect l="f172" t="f175" r="f173" b="f174"/>
              <a:pathLst>
                <a:path w="206" h="127">
                  <a:moveTo>
                    <a:pt x="f5" y="f8"/>
                  </a:moveTo>
                  <a:cubicBezTo>
                    <a:pt x="f9" y="f10"/>
                    <a:pt x="f11" y="f12"/>
                    <a:pt x="f13" y="f14"/>
                  </a:cubicBezTo>
                  <a:cubicBezTo>
                    <a:pt x="f15" y="f16"/>
                    <a:pt x="f17" y="f18"/>
                    <a:pt x="f19" y="f20"/>
                  </a:cubicBezTo>
                  <a:cubicBezTo>
                    <a:pt x="f21" y="f16"/>
                    <a:pt x="f22" y="f23"/>
                    <a:pt x="f24" y="f25"/>
                  </a:cubicBezTo>
                  <a:cubicBezTo>
                    <a:pt x="f26" y="f27"/>
                    <a:pt x="f28" y="f29"/>
                    <a:pt x="f27" y="f30"/>
                  </a:cubicBezTo>
                  <a:cubicBezTo>
                    <a:pt x="f14" y="f31"/>
                    <a:pt x="f11" y="f32"/>
                    <a:pt x="f33" y="f34"/>
                  </a:cubicBezTo>
                  <a:cubicBezTo>
                    <a:pt x="f35" y="f36"/>
                    <a:pt x="f37" y="f17"/>
                    <a:pt x="f38" y="f26"/>
                  </a:cubicBezTo>
                  <a:cubicBezTo>
                    <a:pt x="f39" y="f40"/>
                    <a:pt x="f41" y="f42"/>
                    <a:pt x="f43" y="f44"/>
                  </a:cubicBezTo>
                  <a:cubicBezTo>
                    <a:pt x="f45" y="f46"/>
                    <a:pt x="f47" y="f16"/>
                    <a:pt x="f48" y="f20"/>
                  </a:cubicBezTo>
                  <a:cubicBezTo>
                    <a:pt x="f49" y="f5"/>
                    <a:pt x="f50" y="f51"/>
                    <a:pt x="f52" y="f53"/>
                  </a:cubicBezTo>
                  <a:cubicBezTo>
                    <a:pt x="f54" y="f55"/>
                    <a:pt x="f56" y="f55"/>
                    <a:pt x="f57" y="f58"/>
                  </a:cubicBezTo>
                  <a:cubicBezTo>
                    <a:pt x="f59" y="f55"/>
                    <a:pt x="f60" y="f25"/>
                    <a:pt x="f61" y="f62"/>
                  </a:cubicBezTo>
                  <a:cubicBezTo>
                    <a:pt x="f6" y="f63"/>
                    <a:pt x="f64" y="f65"/>
                    <a:pt x="f66" y="f67"/>
                  </a:cubicBezTo>
                  <a:cubicBezTo>
                    <a:pt x="f48" y="f68"/>
                    <a:pt x="f69" y="f7"/>
                    <a:pt x="f10" y="f70"/>
                  </a:cubicBezTo>
                  <a:cubicBezTo>
                    <a:pt x="f71" y="f41"/>
                    <a:pt x="f72" y="f73"/>
                    <a:pt x="f5" y="f8"/>
                  </a:cubicBezTo>
                  <a:close/>
                </a:path>
              </a:pathLst>
            </a:custGeom>
            <a:solidFill>
              <a:srgbClr val="E62D2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4" name="Freeform 20">
              <a:extLst>
                <a:ext uri="{FF2B5EF4-FFF2-40B4-BE49-F238E27FC236}">
                  <a16:creationId xmlns:a16="http://schemas.microsoft.com/office/drawing/2014/main" id="{EC7F8D18-B51C-E32B-F27D-8AECA0E36260}"/>
                </a:ext>
              </a:extLst>
            </p:cNvPr>
            <p:cNvSpPr/>
            <p:nvPr/>
          </p:nvSpPr>
          <p:spPr>
            <a:xfrm rot="1800004">
              <a:off x="735652" y="432363"/>
              <a:ext cx="205511" cy="105695"/>
            </a:xfrm>
            <a:custGeom>
              <a:avLst/>
              <a:gdLst>
                <a:gd name="f0" fmla="val 10800000"/>
                <a:gd name="f1" fmla="val 5400000"/>
                <a:gd name="f2" fmla="val 180"/>
                <a:gd name="f3" fmla="val w"/>
                <a:gd name="f4" fmla="val h"/>
                <a:gd name="f5" fmla="val 0"/>
                <a:gd name="f6" fmla="val 216"/>
                <a:gd name="f7" fmla="val 111"/>
                <a:gd name="f8" fmla="val 4"/>
                <a:gd name="f9" fmla="val 40"/>
                <a:gd name="f10" fmla="val 9"/>
                <a:gd name="f11" fmla="val 77"/>
                <a:gd name="f12" fmla="val 30"/>
                <a:gd name="f13" fmla="val 83"/>
                <a:gd name="f14" fmla="val 62"/>
                <a:gd name="f15" fmla="val 84"/>
                <a:gd name="f16" fmla="val 115"/>
                <a:gd name="f17" fmla="val 86"/>
                <a:gd name="f18" fmla="val 157"/>
                <a:gd name="f19" fmla="val 63"/>
                <a:gd name="f20" fmla="val 197"/>
                <a:gd name="f21" fmla="val 32"/>
                <a:gd name="f22" fmla="val 208"/>
                <a:gd name="f23" fmla="val 24"/>
                <a:gd name="f24" fmla="val 204"/>
                <a:gd name="f25" fmla="val 10"/>
                <a:gd name="f26" fmla="val 209"/>
                <a:gd name="f27" fmla="val 19"/>
                <a:gd name="f28" fmla="val 36"/>
                <a:gd name="f29" fmla="val 196"/>
                <a:gd name="f30" fmla="val 49"/>
                <a:gd name="f31" fmla="val 156"/>
                <a:gd name="f32" fmla="val 93"/>
                <a:gd name="f33" fmla="val 106"/>
                <a:gd name="f34" fmla="val 48"/>
                <a:gd name="f35" fmla="val 103"/>
                <a:gd name="f36" fmla="val 14"/>
                <a:gd name="f37" fmla="val 98"/>
                <a:gd name="f38" fmla="val 75"/>
                <a:gd name="f39" fmla="+- 0 0 -90"/>
                <a:gd name="f40" fmla="*/ f3 1 216"/>
                <a:gd name="f41" fmla="*/ f4 1 111"/>
                <a:gd name="f42" fmla="val f5"/>
                <a:gd name="f43" fmla="val f6"/>
                <a:gd name="f44" fmla="val f7"/>
                <a:gd name="f45" fmla="*/ f39 f0 1"/>
                <a:gd name="f46" fmla="+- f44 0 f42"/>
                <a:gd name="f47" fmla="+- f43 0 f42"/>
                <a:gd name="f48" fmla="*/ f45 1 f2"/>
                <a:gd name="f49" fmla="*/ f47 1 216"/>
                <a:gd name="f50" fmla="*/ f46 1 111"/>
                <a:gd name="f51" fmla="*/ 4 f47 1"/>
                <a:gd name="f52" fmla="*/ 40 f46 1"/>
                <a:gd name="f53" fmla="*/ 62 f47 1"/>
                <a:gd name="f54" fmla="*/ 84 f46 1"/>
                <a:gd name="f55" fmla="*/ 197 f47 1"/>
                <a:gd name="f56" fmla="*/ 32 f46 1"/>
                <a:gd name="f57" fmla="*/ 209 f47 1"/>
                <a:gd name="f58" fmla="*/ 0 f46 1"/>
                <a:gd name="f59" fmla="*/ 196 f47 1"/>
                <a:gd name="f60" fmla="*/ 49 f46 1"/>
                <a:gd name="f61" fmla="*/ 48 f47 1"/>
                <a:gd name="f62" fmla="*/ 103 f46 1"/>
                <a:gd name="f63" fmla="+- f48 0 f1"/>
                <a:gd name="f64" fmla="*/ f51 1 216"/>
                <a:gd name="f65" fmla="*/ f52 1 111"/>
                <a:gd name="f66" fmla="*/ f53 1 216"/>
                <a:gd name="f67" fmla="*/ f54 1 111"/>
                <a:gd name="f68" fmla="*/ f55 1 216"/>
                <a:gd name="f69" fmla="*/ f56 1 111"/>
                <a:gd name="f70" fmla="*/ f57 1 216"/>
                <a:gd name="f71" fmla="*/ f58 1 111"/>
                <a:gd name="f72" fmla="*/ f59 1 216"/>
                <a:gd name="f73" fmla="*/ f60 1 111"/>
                <a:gd name="f74" fmla="*/ f61 1 216"/>
                <a:gd name="f75" fmla="*/ f62 1 111"/>
                <a:gd name="f76" fmla="*/ 0 1 f49"/>
                <a:gd name="f77" fmla="*/ f43 1 f49"/>
                <a:gd name="f78" fmla="*/ 0 1 f50"/>
                <a:gd name="f79" fmla="*/ f44 1 f50"/>
                <a:gd name="f80" fmla="*/ f64 1 f49"/>
                <a:gd name="f81" fmla="*/ f65 1 f50"/>
                <a:gd name="f82" fmla="*/ f66 1 f49"/>
                <a:gd name="f83" fmla="*/ f67 1 f50"/>
                <a:gd name="f84" fmla="*/ f68 1 f49"/>
                <a:gd name="f85" fmla="*/ f69 1 f50"/>
                <a:gd name="f86" fmla="*/ f70 1 f49"/>
                <a:gd name="f87" fmla="*/ f71 1 f50"/>
                <a:gd name="f88" fmla="*/ f72 1 f49"/>
                <a:gd name="f89" fmla="*/ f73 1 f50"/>
                <a:gd name="f90" fmla="*/ f74 1 f49"/>
                <a:gd name="f91" fmla="*/ f75 1 f50"/>
                <a:gd name="f92" fmla="*/ f76 f40 1"/>
                <a:gd name="f93" fmla="*/ f77 f40 1"/>
                <a:gd name="f94" fmla="*/ f79 f41 1"/>
                <a:gd name="f95" fmla="*/ f78 f41 1"/>
                <a:gd name="f96" fmla="*/ f80 f40 1"/>
                <a:gd name="f97" fmla="*/ f81 f41 1"/>
                <a:gd name="f98" fmla="*/ f82 f40 1"/>
                <a:gd name="f99" fmla="*/ f83 f41 1"/>
                <a:gd name="f100" fmla="*/ f84 f40 1"/>
                <a:gd name="f101" fmla="*/ f85 f41 1"/>
                <a:gd name="f102" fmla="*/ f86 f40 1"/>
                <a:gd name="f103" fmla="*/ f87 f41 1"/>
                <a:gd name="f104" fmla="*/ f88 f40 1"/>
                <a:gd name="f105" fmla="*/ f89 f41 1"/>
                <a:gd name="f106" fmla="*/ f90 f40 1"/>
                <a:gd name="f107" fmla="*/ f91 f41 1"/>
              </a:gdLst>
              <a:ahLst/>
              <a:cxnLst>
                <a:cxn ang="3cd4">
                  <a:pos x="hc" y="t"/>
                </a:cxn>
                <a:cxn ang="0">
                  <a:pos x="r" y="vc"/>
                </a:cxn>
                <a:cxn ang="cd4">
                  <a:pos x="hc" y="b"/>
                </a:cxn>
                <a:cxn ang="cd2">
                  <a:pos x="l" y="vc"/>
                </a:cxn>
                <a:cxn ang="f63">
                  <a:pos x="f96" y="f97"/>
                </a:cxn>
                <a:cxn ang="f63">
                  <a:pos x="f98" y="f99"/>
                </a:cxn>
                <a:cxn ang="f63">
                  <a:pos x="f100" y="f101"/>
                </a:cxn>
                <a:cxn ang="f63">
                  <a:pos x="f102" y="f103"/>
                </a:cxn>
                <a:cxn ang="f63">
                  <a:pos x="f104" y="f105"/>
                </a:cxn>
                <a:cxn ang="f63">
                  <a:pos x="f106" y="f107"/>
                </a:cxn>
                <a:cxn ang="f63">
                  <a:pos x="f96" y="f97"/>
                </a:cxn>
              </a:cxnLst>
              <a:rect l="f92" t="f95" r="f93" b="f94"/>
              <a:pathLst>
                <a:path w="216" h="110">
                  <a:moveTo>
                    <a:pt x="f8" y="f9"/>
                  </a:moveTo>
                  <a:cubicBezTo>
                    <a:pt x="f10" y="f11"/>
                    <a:pt x="f12" y="f13"/>
                    <a:pt x="f14" y="f15"/>
                  </a:cubicBezTo>
                  <a:cubicBezTo>
                    <a:pt x="f16" y="f17"/>
                    <a:pt x="f18" y="f19"/>
                    <a:pt x="f20" y="f21"/>
                  </a:cubicBezTo>
                  <a:cubicBezTo>
                    <a:pt x="f22" y="f23"/>
                    <a:pt x="f24" y="f25"/>
                    <a:pt x="f26" y="f5"/>
                  </a:cubicBezTo>
                  <a:cubicBezTo>
                    <a:pt x="f6" y="f27"/>
                    <a:pt x="f22" y="f28"/>
                    <a:pt x="f29" y="f30"/>
                  </a:cubicBezTo>
                  <a:cubicBezTo>
                    <a:pt x="f31" y="f32"/>
                    <a:pt x="f33" y="f7"/>
                    <a:pt x="f34" y="f35"/>
                  </a:cubicBezTo>
                  <a:cubicBezTo>
                    <a:pt x="f36" y="f37"/>
                    <a:pt x="f5" y="f38"/>
                    <a:pt x="f8" y="f9"/>
                  </a:cubicBezTo>
                  <a:close/>
                </a:path>
              </a:pathLst>
            </a:custGeom>
            <a:solidFill>
              <a:srgbClr val="CC1D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5" name="Freeform 22">
              <a:extLst>
                <a:ext uri="{FF2B5EF4-FFF2-40B4-BE49-F238E27FC236}">
                  <a16:creationId xmlns:a16="http://schemas.microsoft.com/office/drawing/2014/main" id="{04A3E218-E8CC-E182-9446-7EAF93761D6A}"/>
                </a:ext>
              </a:extLst>
            </p:cNvPr>
            <p:cNvSpPr/>
            <p:nvPr/>
          </p:nvSpPr>
          <p:spPr>
            <a:xfrm rot="1800004">
              <a:off x="794833" y="400857"/>
              <a:ext cx="117436" cy="76334"/>
            </a:xfrm>
            <a:custGeom>
              <a:avLst/>
              <a:gdLst>
                <a:gd name="f0" fmla="val 10800000"/>
                <a:gd name="f1" fmla="val 5400000"/>
                <a:gd name="f2" fmla="val 180"/>
                <a:gd name="f3" fmla="val w"/>
                <a:gd name="f4" fmla="val h"/>
                <a:gd name="f5" fmla="val 0"/>
                <a:gd name="f6" fmla="val 124"/>
                <a:gd name="f7" fmla="val 81"/>
                <a:gd name="f8" fmla="val 67"/>
                <a:gd name="f9" fmla="val 9"/>
                <a:gd name="f10" fmla="val 36"/>
                <a:gd name="f11" fmla="val 37"/>
                <a:gd name="f12" fmla="val 29"/>
                <a:gd name="f13" fmla="val 62"/>
                <a:gd name="f14" fmla="val 19"/>
                <a:gd name="f15" fmla="val 70"/>
                <a:gd name="f16" fmla="val 17"/>
                <a:gd name="f17" fmla="val 76"/>
                <a:gd name="f18" fmla="val 15"/>
                <a:gd name="f19" fmla="val 75"/>
                <a:gd name="f20" fmla="val 6"/>
                <a:gd name="f21" fmla="val 79"/>
                <a:gd name="f22" fmla="val 1"/>
                <a:gd name="f23" fmla="val 85"/>
                <a:gd name="f24" fmla="val 3"/>
                <a:gd name="f25" fmla="val 91"/>
                <a:gd name="f26" fmla="val 2"/>
                <a:gd name="f27" fmla="val 97"/>
                <a:gd name="f28" fmla="val 103"/>
                <a:gd name="f29" fmla="val 107"/>
                <a:gd name="f30" fmla="val 7"/>
                <a:gd name="f31" fmla="val 113"/>
                <a:gd name="f32" fmla="val 13"/>
                <a:gd name="f33" fmla="val 123"/>
                <a:gd name="f34" fmla="val 26"/>
                <a:gd name="f35" fmla="val 121"/>
                <a:gd name="f36" fmla="val 112"/>
                <a:gd name="f37" fmla="val 39"/>
                <a:gd name="f38" fmla="val 96"/>
                <a:gd name="f39" fmla="val 44"/>
                <a:gd name="f40" fmla="val 87"/>
                <a:gd name="f41" fmla="val 78"/>
                <a:gd name="f42" fmla="val 46"/>
                <a:gd name="f43" fmla="val 61"/>
                <a:gd name="f44" fmla="val 49"/>
                <a:gd name="f45" fmla="val 57"/>
                <a:gd name="f46" fmla="val 32"/>
                <a:gd name="f47" fmla="val 21"/>
                <a:gd name="f48" fmla="val 10"/>
                <a:gd name="f49" fmla="+- 0 0 -90"/>
                <a:gd name="f50" fmla="*/ f3 1 124"/>
                <a:gd name="f51" fmla="*/ f4 1 81"/>
                <a:gd name="f52" fmla="val f5"/>
                <a:gd name="f53" fmla="val f6"/>
                <a:gd name="f54" fmla="val f7"/>
                <a:gd name="f55" fmla="*/ f49 f0 1"/>
                <a:gd name="f56" fmla="+- f54 0 f52"/>
                <a:gd name="f57" fmla="+- f53 0 f52"/>
                <a:gd name="f58" fmla="*/ f55 1 f2"/>
                <a:gd name="f59" fmla="*/ f57 1 124"/>
                <a:gd name="f60" fmla="*/ f56 1 81"/>
                <a:gd name="f61" fmla="*/ 0 f57 1"/>
                <a:gd name="f62" fmla="*/ 67 f56 1"/>
                <a:gd name="f63" fmla="*/ 62 f57 1"/>
                <a:gd name="f64" fmla="*/ 19 f56 1"/>
                <a:gd name="f65" fmla="*/ 75 f57 1"/>
                <a:gd name="f66" fmla="*/ 6 f56 1"/>
                <a:gd name="f67" fmla="*/ 91 f57 1"/>
                <a:gd name="f68" fmla="*/ 2 f56 1"/>
                <a:gd name="f69" fmla="*/ 107 f57 1"/>
                <a:gd name="f70" fmla="*/ 7 f56 1"/>
                <a:gd name="f71" fmla="*/ 123 f57 1"/>
                <a:gd name="f72" fmla="*/ 26 f56 1"/>
                <a:gd name="f73" fmla="*/ 103 f57 1"/>
                <a:gd name="f74" fmla="*/ 39 f56 1"/>
                <a:gd name="f75" fmla="*/ 78 f57 1"/>
                <a:gd name="f76" fmla="*/ 46 f56 1"/>
                <a:gd name="f77" fmla="*/ 32 f57 1"/>
                <a:gd name="f78" fmla="+- f58 0 f1"/>
                <a:gd name="f79" fmla="*/ f61 1 124"/>
                <a:gd name="f80" fmla="*/ f62 1 81"/>
                <a:gd name="f81" fmla="*/ f63 1 124"/>
                <a:gd name="f82" fmla="*/ f64 1 81"/>
                <a:gd name="f83" fmla="*/ f65 1 124"/>
                <a:gd name="f84" fmla="*/ f66 1 81"/>
                <a:gd name="f85" fmla="*/ f67 1 124"/>
                <a:gd name="f86" fmla="*/ f68 1 81"/>
                <a:gd name="f87" fmla="*/ f69 1 124"/>
                <a:gd name="f88" fmla="*/ f70 1 81"/>
                <a:gd name="f89" fmla="*/ f71 1 124"/>
                <a:gd name="f90" fmla="*/ f72 1 81"/>
                <a:gd name="f91" fmla="*/ f73 1 124"/>
                <a:gd name="f92" fmla="*/ f74 1 81"/>
                <a:gd name="f93" fmla="*/ f75 1 124"/>
                <a:gd name="f94" fmla="*/ f76 1 81"/>
                <a:gd name="f95" fmla="*/ f77 1 12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60"/>
                <a:gd name="f108" fmla="*/ f87 1 f59"/>
                <a:gd name="f109" fmla="*/ f88 1 f60"/>
                <a:gd name="f110" fmla="*/ f89 1 f59"/>
                <a:gd name="f111" fmla="*/ f90 1 f60"/>
                <a:gd name="f112" fmla="*/ f91 1 f59"/>
                <a:gd name="f113" fmla="*/ f92 1 f60"/>
                <a:gd name="f114" fmla="*/ f93 1 f59"/>
                <a:gd name="f115" fmla="*/ f94 1 f60"/>
                <a:gd name="f116" fmla="*/ f95 1 f59"/>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1 1"/>
                <a:gd name="f129" fmla="*/ f108 f50 1"/>
                <a:gd name="f130" fmla="*/ f109 f51 1"/>
                <a:gd name="f131" fmla="*/ f110 f50 1"/>
                <a:gd name="f132" fmla="*/ f111 f51 1"/>
                <a:gd name="f133" fmla="*/ f112 f50 1"/>
                <a:gd name="f134" fmla="*/ f113 f51 1"/>
                <a:gd name="f135" fmla="*/ f114 f50 1"/>
                <a:gd name="f136" fmla="*/ f115 f51 1"/>
                <a:gd name="f137" fmla="*/ f116 f50 1"/>
              </a:gdLst>
              <a:ahLst/>
              <a:cxnLst>
                <a:cxn ang="3cd4">
                  <a:pos x="hc" y="t"/>
                </a:cxn>
                <a:cxn ang="0">
                  <a:pos x="r" y="vc"/>
                </a:cxn>
                <a:cxn ang="cd4">
                  <a:pos x="hc" y="b"/>
                </a:cxn>
                <a:cxn ang="cd2">
                  <a:pos x="l" y="vc"/>
                </a:cxn>
                <a:cxn ang="f78">
                  <a:pos x="f121" y="f122"/>
                </a:cxn>
                <a:cxn ang="f78">
                  <a:pos x="f123" y="f124"/>
                </a:cxn>
                <a:cxn ang="f78">
                  <a:pos x="f125" y="f126"/>
                </a:cxn>
                <a:cxn ang="f78">
                  <a:pos x="f127" y="f128"/>
                </a:cxn>
                <a:cxn ang="f78">
                  <a:pos x="f129" y="f130"/>
                </a:cxn>
                <a:cxn ang="f78">
                  <a:pos x="f131" y="f132"/>
                </a:cxn>
                <a:cxn ang="f78">
                  <a:pos x="f133" y="f134"/>
                </a:cxn>
                <a:cxn ang="f78">
                  <a:pos x="f135" y="f136"/>
                </a:cxn>
                <a:cxn ang="f78">
                  <a:pos x="f137" y="f122"/>
                </a:cxn>
                <a:cxn ang="f78">
                  <a:pos x="f121" y="f122"/>
                </a:cxn>
              </a:cxnLst>
              <a:rect l="f117" t="f120" r="f118" b="f119"/>
              <a:pathLst>
                <a:path w="124" h="81">
                  <a:moveTo>
                    <a:pt x="f5" y="f8"/>
                  </a:moveTo>
                  <a:cubicBezTo>
                    <a:pt x="f9" y="f10"/>
                    <a:pt x="f11" y="f12"/>
                    <a:pt x="f13" y="f14"/>
                  </a:cubicBezTo>
                  <a:cubicBezTo>
                    <a:pt x="f15" y="f16"/>
                    <a:pt x="f17" y="f18"/>
                    <a:pt x="f19" y="f20"/>
                  </a:cubicBezTo>
                  <a:cubicBezTo>
                    <a:pt x="f21" y="f22"/>
                    <a:pt x="f23" y="f24"/>
                    <a:pt x="f25" y="f26"/>
                  </a:cubicBezTo>
                  <a:cubicBezTo>
                    <a:pt x="f27" y="f5"/>
                    <a:pt x="f28" y="f26"/>
                    <a:pt x="f29" y="f30"/>
                  </a:cubicBezTo>
                  <a:cubicBezTo>
                    <a:pt x="f31" y="f32"/>
                    <a:pt x="f6" y="f18"/>
                    <a:pt x="f33" y="f34"/>
                  </a:cubicBezTo>
                  <a:cubicBezTo>
                    <a:pt x="f35" y="f10"/>
                    <a:pt x="f36" y="f11"/>
                    <a:pt x="f28" y="f37"/>
                  </a:cubicBezTo>
                  <a:cubicBezTo>
                    <a:pt x="f38" y="f39"/>
                    <a:pt x="f40" y="f39"/>
                    <a:pt x="f41" y="f42"/>
                  </a:cubicBezTo>
                  <a:cubicBezTo>
                    <a:pt x="f43" y="f44"/>
                    <a:pt x="f42" y="f45"/>
                    <a:pt x="f46" y="f8"/>
                  </a:cubicBezTo>
                  <a:cubicBezTo>
                    <a:pt x="f47" y="f19"/>
                    <a:pt x="f48" y="f7"/>
                    <a:pt x="f5" y="f8"/>
                  </a:cubicBezTo>
                  <a:close/>
                </a:path>
              </a:pathLst>
            </a:custGeom>
            <a:solidFill>
              <a:srgbClr val="E01B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6" name="Freeform 39">
              <a:extLst>
                <a:ext uri="{FF2B5EF4-FFF2-40B4-BE49-F238E27FC236}">
                  <a16:creationId xmlns:a16="http://schemas.microsoft.com/office/drawing/2014/main" id="{2BAD1599-22BF-FCB3-3137-89FCDD1A1664}"/>
                </a:ext>
              </a:extLst>
            </p:cNvPr>
            <p:cNvSpPr/>
            <p:nvPr/>
          </p:nvSpPr>
          <p:spPr>
            <a:xfrm rot="1800004">
              <a:off x="886192" y="427964"/>
              <a:ext cx="63413" cy="34052"/>
            </a:xfrm>
            <a:custGeom>
              <a:avLst/>
              <a:gdLst>
                <a:gd name="f0" fmla="val 10800000"/>
                <a:gd name="f1" fmla="val 5400000"/>
                <a:gd name="f2" fmla="val 180"/>
                <a:gd name="f3" fmla="val w"/>
                <a:gd name="f4" fmla="val h"/>
                <a:gd name="f5" fmla="val 0"/>
                <a:gd name="f6" fmla="val 66"/>
                <a:gd name="f7" fmla="val 36"/>
                <a:gd name="f8" fmla="val 16"/>
                <a:gd name="f9" fmla="val 13"/>
                <a:gd name="f10" fmla="val 11"/>
                <a:gd name="f11" fmla="val 5"/>
                <a:gd name="f12" fmla="val 10"/>
                <a:gd name="f13" fmla="val 8"/>
                <a:gd name="f14" fmla="val 23"/>
                <a:gd name="f15" fmla="val 3"/>
                <a:gd name="f16" fmla="val 45"/>
                <a:gd name="f17" fmla="val 60"/>
                <a:gd name="f18" fmla="val 29"/>
                <a:gd name="f19" fmla="val 54"/>
                <a:gd name="f20" fmla="val 42"/>
                <a:gd name="f21" fmla="val 21"/>
                <a:gd name="f22" fmla="val 26"/>
                <a:gd name="f23" fmla="val 12"/>
                <a:gd name="f24" fmla="+- 0 0 -90"/>
                <a:gd name="f25" fmla="*/ f3 1 66"/>
                <a:gd name="f26" fmla="*/ f4 1 36"/>
                <a:gd name="f27" fmla="val f5"/>
                <a:gd name="f28" fmla="val f6"/>
                <a:gd name="f29" fmla="val f7"/>
                <a:gd name="f30" fmla="*/ f24 f0 1"/>
                <a:gd name="f31" fmla="+- f29 0 f27"/>
                <a:gd name="f32" fmla="+- f28 0 f27"/>
                <a:gd name="f33" fmla="*/ f30 1 f2"/>
                <a:gd name="f34" fmla="*/ f32 1 66"/>
                <a:gd name="f35" fmla="*/ f31 1 36"/>
                <a:gd name="f36" fmla="*/ 16 f32 1"/>
                <a:gd name="f37" fmla="*/ 13 f31 1"/>
                <a:gd name="f38" fmla="*/ 0 f32 1"/>
                <a:gd name="f39" fmla="*/ 8 f31 1"/>
                <a:gd name="f40" fmla="*/ 66 f32 1"/>
                <a:gd name="f41" fmla="*/ 16 f31 1"/>
                <a:gd name="f42" fmla="*/ 42 f32 1"/>
                <a:gd name="f43" fmla="*/ 21 f31 1"/>
                <a:gd name="f44" fmla="+- f33 0 f1"/>
                <a:gd name="f45" fmla="*/ f36 1 66"/>
                <a:gd name="f46" fmla="*/ f37 1 36"/>
                <a:gd name="f47" fmla="*/ f38 1 66"/>
                <a:gd name="f48" fmla="*/ f39 1 36"/>
                <a:gd name="f49" fmla="*/ f40 1 66"/>
                <a:gd name="f50" fmla="*/ f41 1 36"/>
                <a:gd name="f51" fmla="*/ f42 1 66"/>
                <a:gd name="f52" fmla="*/ f43 1 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66" h="36">
                  <a:moveTo>
                    <a:pt x="f8" y="f9"/>
                  </a:moveTo>
                  <a:cubicBezTo>
                    <a:pt x="f10" y="f10"/>
                    <a:pt x="f11" y="f12"/>
                    <a:pt x="f5" y="f13"/>
                  </a:cubicBezTo>
                  <a:cubicBezTo>
                    <a:pt x="f14" y="f15"/>
                    <a:pt x="f16" y="f5"/>
                    <a:pt x="f6" y="f8"/>
                  </a:cubicBezTo>
                  <a:cubicBezTo>
                    <a:pt x="f17" y="f18"/>
                    <a:pt x="f19" y="f7"/>
                    <a:pt x="f20" y="f21"/>
                  </a:cubicBezTo>
                  <a:cubicBezTo>
                    <a:pt x="f7" y="f9"/>
                    <a:pt x="f22" y="f23"/>
                    <a:pt x="f8" y="f9"/>
                  </a:cubicBezTo>
                  <a:close/>
                </a:path>
              </a:pathLst>
            </a:custGeom>
            <a:solidFill>
              <a:srgbClr val="E3545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7" name="Freeform 73">
              <a:extLst>
                <a:ext uri="{FF2B5EF4-FFF2-40B4-BE49-F238E27FC236}">
                  <a16:creationId xmlns:a16="http://schemas.microsoft.com/office/drawing/2014/main" id="{493BE4CB-67B7-C483-5A4F-80E6A45D84C7}"/>
                </a:ext>
              </a:extLst>
            </p:cNvPr>
            <p:cNvSpPr/>
            <p:nvPr/>
          </p:nvSpPr>
          <p:spPr>
            <a:xfrm rot="1800004">
              <a:off x="770838" y="424318"/>
              <a:ext cx="113915" cy="45802"/>
            </a:xfrm>
            <a:custGeom>
              <a:avLst/>
              <a:gdLst>
                <a:gd name="f0" fmla="val 10800000"/>
                <a:gd name="f1" fmla="val 5400000"/>
                <a:gd name="f2" fmla="val 180"/>
                <a:gd name="f3" fmla="val w"/>
                <a:gd name="f4" fmla="val h"/>
                <a:gd name="f5" fmla="val 0"/>
                <a:gd name="f6" fmla="val 120"/>
                <a:gd name="f7" fmla="val 48"/>
                <a:gd name="f8" fmla="val 17"/>
                <a:gd name="f9" fmla="val 30"/>
                <a:gd name="f10" fmla="val 26"/>
                <a:gd name="f11" fmla="val 35"/>
                <a:gd name="f12" fmla="val 37"/>
                <a:gd name="f13" fmla="val 44"/>
                <a:gd name="f14" fmla="val 29"/>
                <a:gd name="f15" fmla="val 65"/>
                <a:gd name="f16" fmla="val 8"/>
                <a:gd name="f17" fmla="val 91"/>
                <a:gd name="f18" fmla="val 2"/>
                <a:gd name="f19" fmla="val 112"/>
                <a:gd name="f20" fmla="val 18"/>
                <a:gd name="f21" fmla="val 96"/>
                <a:gd name="f22" fmla="val 21"/>
                <a:gd name="f23" fmla="val 81"/>
                <a:gd name="f24" fmla="val 33"/>
                <a:gd name="f25" fmla="val 89"/>
                <a:gd name="f26" fmla="val 28"/>
                <a:gd name="f27" fmla="val 90"/>
                <a:gd name="f28" fmla="val 34"/>
                <a:gd name="f29" fmla="val 69"/>
                <a:gd name="f30" fmla="val 42"/>
                <a:gd name="f31" fmla="val 25"/>
                <a:gd name="f32" fmla="val 46"/>
                <a:gd name="f33" fmla="val 19"/>
                <a:gd name="f34" fmla="val 45"/>
                <a:gd name="f35" fmla="val 13"/>
                <a:gd name="f36" fmla="val 43"/>
                <a:gd name="f37" fmla="val 40"/>
                <a:gd name="f38" fmla="val 3"/>
                <a:gd name="f39" fmla="val 32"/>
                <a:gd name="f40" fmla="val 23"/>
                <a:gd name="f41" fmla="val 5"/>
                <a:gd name="f42" fmla="val 20"/>
                <a:gd name="f43" fmla="val 7"/>
                <a:gd name="f44" fmla="val 14"/>
                <a:gd name="f45" fmla="val 11"/>
                <a:gd name="f46" fmla="+- 0 0 -90"/>
                <a:gd name="f47" fmla="*/ f3 1 120"/>
                <a:gd name="f48" fmla="*/ f4 1 48"/>
                <a:gd name="f49" fmla="val f5"/>
                <a:gd name="f50" fmla="val f6"/>
                <a:gd name="f51" fmla="val f7"/>
                <a:gd name="f52" fmla="*/ f46 f0 1"/>
                <a:gd name="f53" fmla="+- f51 0 f49"/>
                <a:gd name="f54" fmla="+- f50 0 f49"/>
                <a:gd name="f55" fmla="*/ f52 1 f2"/>
                <a:gd name="f56" fmla="*/ f54 1 120"/>
                <a:gd name="f57" fmla="*/ f53 1 48"/>
                <a:gd name="f58" fmla="*/ 17 f54 1"/>
                <a:gd name="f59" fmla="*/ 30 f53 1"/>
                <a:gd name="f60" fmla="*/ 44 f54 1"/>
                <a:gd name="f61" fmla="*/ 29 f53 1"/>
                <a:gd name="f62" fmla="*/ 120 f54 1"/>
                <a:gd name="f63" fmla="*/ 2 f53 1"/>
                <a:gd name="f64" fmla="*/ 81 f54 1"/>
                <a:gd name="f65" fmla="*/ 26 f53 1"/>
                <a:gd name="f66" fmla="*/ 90 f54 1"/>
                <a:gd name="f67" fmla="*/ 34 f53 1"/>
                <a:gd name="f68" fmla="*/ 25 f54 1"/>
                <a:gd name="f69" fmla="*/ 46 f53 1"/>
                <a:gd name="f70" fmla="*/ 8 f54 1"/>
                <a:gd name="f71" fmla="*/ 40 f53 1"/>
                <a:gd name="f72" fmla="*/ 2 f54 1"/>
                <a:gd name="f73" fmla="*/ 25 f53 1"/>
                <a:gd name="f74" fmla="*/ 7 f54 1"/>
                <a:gd name="f75" fmla="*/ 19 f53 1"/>
                <a:gd name="f76" fmla="+- f55 0 f1"/>
                <a:gd name="f77" fmla="*/ f58 1 120"/>
                <a:gd name="f78" fmla="*/ f59 1 48"/>
                <a:gd name="f79" fmla="*/ f60 1 120"/>
                <a:gd name="f80" fmla="*/ f61 1 48"/>
                <a:gd name="f81" fmla="*/ f62 1 120"/>
                <a:gd name="f82" fmla="*/ f63 1 48"/>
                <a:gd name="f83" fmla="*/ f64 1 120"/>
                <a:gd name="f84" fmla="*/ f65 1 48"/>
                <a:gd name="f85" fmla="*/ f66 1 120"/>
                <a:gd name="f86" fmla="*/ f67 1 48"/>
                <a:gd name="f87" fmla="*/ f68 1 120"/>
                <a:gd name="f88" fmla="*/ f69 1 48"/>
                <a:gd name="f89" fmla="*/ f70 1 120"/>
                <a:gd name="f90" fmla="*/ f71 1 48"/>
                <a:gd name="f91" fmla="*/ f72 1 120"/>
                <a:gd name="f92" fmla="*/ f73 1 48"/>
                <a:gd name="f93" fmla="*/ f74 1 120"/>
                <a:gd name="f94" fmla="*/ f75 1 48"/>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6"/>
                <a:gd name="f108" fmla="*/ f86 1 f57"/>
                <a:gd name="f109" fmla="*/ f87 1 f56"/>
                <a:gd name="f110" fmla="*/ f88 1 f57"/>
                <a:gd name="f111" fmla="*/ f89 1 f56"/>
                <a:gd name="f112" fmla="*/ f90 1 f57"/>
                <a:gd name="f113" fmla="*/ f91 1 f56"/>
                <a:gd name="f114" fmla="*/ f92 1 f57"/>
                <a:gd name="f115" fmla="*/ f93 1 f56"/>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7 1"/>
                <a:gd name="f130" fmla="*/ f108 f48 1"/>
                <a:gd name="f131" fmla="*/ f109 f47 1"/>
                <a:gd name="f132" fmla="*/ f110 f48 1"/>
                <a:gd name="f133" fmla="*/ f111 f47 1"/>
                <a:gd name="f134" fmla="*/ f112 f48 1"/>
                <a:gd name="f135" fmla="*/ f113 f47 1"/>
                <a:gd name="f136" fmla="*/ f114 f48 1"/>
                <a:gd name="f137" fmla="*/ f115 f47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9" y="f130"/>
                </a:cxn>
                <a:cxn ang="f76">
                  <a:pos x="f131" y="f132"/>
                </a:cxn>
                <a:cxn ang="f76">
                  <a:pos x="f133" y="f134"/>
                </a:cxn>
                <a:cxn ang="f76">
                  <a:pos x="f135" y="f136"/>
                </a:cxn>
                <a:cxn ang="f76">
                  <a:pos x="f137" y="f138"/>
                </a:cxn>
                <a:cxn ang="f76">
                  <a:pos x="f121" y="f122"/>
                </a:cxn>
              </a:cxnLst>
              <a:rect l="f117" t="f120" r="f118" b="f119"/>
              <a:pathLst>
                <a:path w="120" h="48">
                  <a:moveTo>
                    <a:pt x="f8" y="f9"/>
                  </a:moveTo>
                  <a:cubicBezTo>
                    <a:pt x="f10" y="f11"/>
                    <a:pt x="f11" y="f12"/>
                    <a:pt x="f13" y="f14"/>
                  </a:cubicBezTo>
                  <a:cubicBezTo>
                    <a:pt x="f15" y="f16"/>
                    <a:pt x="f17" y="f5"/>
                    <a:pt x="f6" y="f18"/>
                  </a:cubicBezTo>
                  <a:cubicBezTo>
                    <a:pt x="f19" y="f20"/>
                    <a:pt x="f21" y="f22"/>
                    <a:pt x="f23" y="f10"/>
                  </a:cubicBezTo>
                  <a:cubicBezTo>
                    <a:pt x="f23" y="f24"/>
                    <a:pt x="f25" y="f26"/>
                    <a:pt x="f27" y="f28"/>
                  </a:cubicBezTo>
                  <a:cubicBezTo>
                    <a:pt x="f29" y="f30"/>
                    <a:pt x="f7" y="f7"/>
                    <a:pt x="f31" y="f32"/>
                  </a:cubicBezTo>
                  <a:cubicBezTo>
                    <a:pt x="f33" y="f34"/>
                    <a:pt x="f35" y="f36"/>
                    <a:pt x="f16" y="f37"/>
                  </a:cubicBezTo>
                  <a:cubicBezTo>
                    <a:pt x="f38" y="f12"/>
                    <a:pt x="f5" y="f39"/>
                    <a:pt x="f18" y="f31"/>
                  </a:cubicBezTo>
                  <a:cubicBezTo>
                    <a:pt x="f18" y="f40"/>
                    <a:pt x="f41" y="f42"/>
                    <a:pt x="f43" y="f33"/>
                  </a:cubicBezTo>
                  <a:cubicBezTo>
                    <a:pt x="f44" y="f20"/>
                    <a:pt x="f45" y="f26"/>
                    <a:pt x="f8" y="f9"/>
                  </a:cubicBezTo>
                  <a:close/>
                </a:path>
              </a:pathLst>
            </a:custGeom>
            <a:solidFill>
              <a:srgbClr val="EA504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sp>
        <p:nvSpPr>
          <p:cNvPr id="28" name="Elipse 32">
            <a:extLst>
              <a:ext uri="{FF2B5EF4-FFF2-40B4-BE49-F238E27FC236}">
                <a16:creationId xmlns:a16="http://schemas.microsoft.com/office/drawing/2014/main" id="{E8326D03-1774-888C-D14D-D3E787E07218}"/>
              </a:ext>
            </a:extLst>
          </p:cNvPr>
          <p:cNvSpPr/>
          <p:nvPr/>
        </p:nvSpPr>
        <p:spPr>
          <a:xfrm>
            <a:off x="8183166" y="252575"/>
            <a:ext cx="901872" cy="901872"/>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A50021"/>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FFFFFF"/>
              </a:solidFill>
              <a:uFillTx/>
              <a:latin typeface="Arial"/>
            </a:endParaRPr>
          </a:p>
        </p:txBody>
      </p:sp>
      <p:grpSp>
        <p:nvGrpSpPr>
          <p:cNvPr id="29" name="Grupo 33">
            <a:extLst>
              <a:ext uri="{FF2B5EF4-FFF2-40B4-BE49-F238E27FC236}">
                <a16:creationId xmlns:a16="http://schemas.microsoft.com/office/drawing/2014/main" id="{2B6B1B03-0C8B-8047-6BE3-4C1B78E4B8CD}"/>
              </a:ext>
            </a:extLst>
          </p:cNvPr>
          <p:cNvGrpSpPr/>
          <p:nvPr/>
        </p:nvGrpSpPr>
        <p:grpSpPr>
          <a:xfrm>
            <a:off x="8461135" y="366674"/>
            <a:ext cx="388071" cy="594451"/>
            <a:chOff x="8461135" y="366674"/>
            <a:chExt cx="388071" cy="594451"/>
          </a:xfrm>
        </p:grpSpPr>
        <p:sp>
          <p:nvSpPr>
            <p:cNvPr id="30" name="Freeform 124">
              <a:extLst>
                <a:ext uri="{FF2B5EF4-FFF2-40B4-BE49-F238E27FC236}">
                  <a16:creationId xmlns:a16="http://schemas.microsoft.com/office/drawing/2014/main" id="{1AC0035D-E35F-2B91-D954-C59AC5DC5353}"/>
                </a:ext>
              </a:extLst>
            </p:cNvPr>
            <p:cNvSpPr/>
            <p:nvPr/>
          </p:nvSpPr>
          <p:spPr>
            <a:xfrm>
              <a:off x="8461135" y="366674"/>
              <a:ext cx="388071" cy="594451"/>
            </a:xfrm>
            <a:custGeom>
              <a:avLst/>
              <a:gdLst>
                <a:gd name="f0" fmla="val 10800000"/>
                <a:gd name="f1" fmla="val 5400000"/>
                <a:gd name="f2" fmla="val 360"/>
                <a:gd name="f3" fmla="val 180"/>
                <a:gd name="f4" fmla="val w"/>
                <a:gd name="f5" fmla="val h"/>
                <a:gd name="f6" fmla="val 0"/>
                <a:gd name="f7" fmla="val 389"/>
                <a:gd name="f8" fmla="val 595"/>
                <a:gd name="f9" fmla="val 25"/>
                <a:gd name="f10" fmla="val 363"/>
                <a:gd name="f11" fmla="val 11"/>
                <a:gd name="f12" fmla="val 352"/>
                <a:gd name="f13" fmla="val 5"/>
                <a:gd name="f14" fmla="val 337"/>
                <a:gd name="f15" fmla="val 3"/>
                <a:gd name="f16" fmla="val 320"/>
                <a:gd name="f17" fmla="val 298"/>
                <a:gd name="f18" fmla="val 277"/>
                <a:gd name="f19" fmla="val 15"/>
                <a:gd name="f20" fmla="val 257"/>
                <a:gd name="f21" fmla="val 238"/>
                <a:gd name="f22" fmla="val 37"/>
                <a:gd name="f23" fmla="val 220"/>
                <a:gd name="f24" fmla="val 49"/>
                <a:gd name="f25" fmla="val 202"/>
                <a:gd name="f26" fmla="val 66"/>
                <a:gd name="f27" fmla="val 175"/>
                <a:gd name="f28" fmla="val 81"/>
                <a:gd name="f29" fmla="val 148"/>
                <a:gd name="f30" fmla="val 87"/>
                <a:gd name="f31" fmla="val 117"/>
                <a:gd name="f32" fmla="val 91"/>
                <a:gd name="f33" fmla="val 99"/>
                <a:gd name="f34" fmla="val 82"/>
                <a:gd name="f35" fmla="val 84"/>
                <a:gd name="f36" fmla="val 79"/>
                <a:gd name="f37" fmla="val 55"/>
                <a:gd name="f38" fmla="val 71"/>
                <a:gd name="f39" fmla="val 46"/>
                <a:gd name="f40" fmla="val 60"/>
                <a:gd name="f41" fmla="val 40"/>
                <a:gd name="f42" fmla="val 53"/>
                <a:gd name="f43" fmla="val 51"/>
                <a:gd name="f44" fmla="val 32"/>
                <a:gd name="f45" fmla="val 14"/>
                <a:gd name="f46" fmla="val 68"/>
                <a:gd name="f47" fmla="val 6"/>
                <a:gd name="f48" fmla="val 2"/>
                <a:gd name="f49" fmla="val 1"/>
                <a:gd name="f50" fmla="val 89"/>
                <a:gd name="f51" fmla="val 4"/>
                <a:gd name="f52" fmla="val 92"/>
                <a:gd name="f53" fmla="val 9"/>
                <a:gd name="f54" fmla="val 12"/>
                <a:gd name="f55" fmla="val 88"/>
                <a:gd name="f56" fmla="val 19"/>
                <a:gd name="f57" fmla="val 80"/>
                <a:gd name="f58" fmla="val 31"/>
                <a:gd name="f59" fmla="val 78"/>
                <a:gd name="f60" fmla="val 33"/>
                <a:gd name="f61" fmla="val 76"/>
                <a:gd name="f62" fmla="val 34"/>
                <a:gd name="f63" fmla="val 75"/>
                <a:gd name="f64" fmla="val 36"/>
                <a:gd name="f65" fmla="val 93"/>
                <a:gd name="f66" fmla="val 96"/>
                <a:gd name="f67" fmla="val 115"/>
                <a:gd name="f68" fmla="val 29"/>
                <a:gd name="f69" fmla="val 129"/>
                <a:gd name="f70" fmla="val 134"/>
                <a:gd name="f71" fmla="val 74"/>
                <a:gd name="f72" fmla="val 135"/>
                <a:gd name="f73" fmla="val 133"/>
                <a:gd name="f74" fmla="val 132"/>
                <a:gd name="f75" fmla="val 127"/>
                <a:gd name="f76" fmla="val 94"/>
                <a:gd name="f77" fmla="val 121"/>
                <a:gd name="f78" fmla="val 107"/>
                <a:gd name="f79" fmla="val 116"/>
                <a:gd name="f80" fmla="val 120"/>
                <a:gd name="f81" fmla="val 123"/>
                <a:gd name="f82" fmla="val 125"/>
                <a:gd name="f83" fmla="val 114"/>
                <a:gd name="f84" fmla="val 130"/>
                <a:gd name="f85" fmla="val 102"/>
                <a:gd name="f86" fmla="val 137"/>
                <a:gd name="f87" fmla="val 90"/>
                <a:gd name="f88" fmla="val 145"/>
                <a:gd name="f89" fmla="val 98"/>
                <a:gd name="f90" fmla="val 153"/>
                <a:gd name="f91" fmla="val 104"/>
                <a:gd name="f92" fmla="val 166"/>
                <a:gd name="f93" fmla="val 161"/>
                <a:gd name="f94" fmla="val 101"/>
                <a:gd name="f95" fmla="val 156"/>
                <a:gd name="f96" fmla="val 149"/>
                <a:gd name="f97" fmla="val 146"/>
                <a:gd name="f98" fmla="val 143"/>
                <a:gd name="f99" fmla="val 142"/>
                <a:gd name="f100" fmla="val 141"/>
                <a:gd name="f101" fmla="val 77"/>
                <a:gd name="f102" fmla="val 147"/>
                <a:gd name="f103" fmla="val 150"/>
                <a:gd name="f104" fmla="val 163"/>
                <a:gd name="f105" fmla="val 184"/>
                <a:gd name="f106" fmla="val 188"/>
                <a:gd name="f107" fmla="val 97"/>
                <a:gd name="f108" fmla="val 187"/>
                <a:gd name="f109" fmla="val 182"/>
                <a:gd name="f110" fmla="val 181"/>
                <a:gd name="f111" fmla="val 108"/>
                <a:gd name="f112" fmla="val 179"/>
                <a:gd name="f113" fmla="val 109"/>
                <a:gd name="f114" fmla="val 111"/>
                <a:gd name="f115" fmla="val 170"/>
                <a:gd name="f116" fmla="val 152"/>
                <a:gd name="f117" fmla="val 158"/>
                <a:gd name="f118" fmla="val 215"/>
                <a:gd name="f119" fmla="val 247"/>
                <a:gd name="f120" fmla="val 58"/>
                <a:gd name="f121" fmla="val 279"/>
                <a:gd name="f122" fmla="val 56"/>
                <a:gd name="f123" fmla="val 281"/>
                <a:gd name="f124" fmla="val 54"/>
                <a:gd name="f125" fmla="val 283"/>
                <a:gd name="f126" fmla="val 284"/>
                <a:gd name="f127" fmla="val 285"/>
                <a:gd name="f128" fmla="val 64"/>
                <a:gd name="f129" fmla="val 278"/>
                <a:gd name="f130" fmla="val 73"/>
                <a:gd name="f131" fmla="val 271"/>
                <a:gd name="f132" fmla="val 263"/>
                <a:gd name="f133" fmla="val 240"/>
                <a:gd name="f134" fmla="val 212"/>
                <a:gd name="f135" fmla="val 159"/>
                <a:gd name="f136" fmla="val 165"/>
                <a:gd name="f137" fmla="val 173"/>
                <a:gd name="f138" fmla="val 128"/>
                <a:gd name="f139" fmla="val 196"/>
                <a:gd name="f140" fmla="val 119"/>
                <a:gd name="f141" fmla="val 207"/>
                <a:gd name="f142" fmla="val 112"/>
                <a:gd name="f143" fmla="val 216"/>
                <a:gd name="f144" fmla="val 103"/>
                <a:gd name="f145" fmla="val 218"/>
                <a:gd name="f146" fmla="val 221"/>
                <a:gd name="f147" fmla="val 222"/>
                <a:gd name="f148" fmla="val 95"/>
                <a:gd name="f149" fmla="val 229"/>
                <a:gd name="f150" fmla="val 235"/>
                <a:gd name="f151" fmla="val 52"/>
                <a:gd name="f152" fmla="val 242"/>
                <a:gd name="f153" fmla="val 30"/>
                <a:gd name="f154" fmla="val 243"/>
                <a:gd name="f155" fmla="val 27"/>
                <a:gd name="f156" fmla="val 244"/>
                <a:gd name="f157" fmla="val 246"/>
                <a:gd name="f158" fmla="val 249"/>
                <a:gd name="f159" fmla="val 23"/>
                <a:gd name="f160" fmla="val 252"/>
                <a:gd name="f161" fmla="val 256"/>
                <a:gd name="f162" fmla="val 258"/>
                <a:gd name="f163" fmla="val 26"/>
                <a:gd name="f164" fmla="val 50"/>
                <a:gd name="f165" fmla="val 69"/>
                <a:gd name="f166" fmla="val 268"/>
                <a:gd name="f167" fmla="val 286"/>
                <a:gd name="f168" fmla="val 288"/>
                <a:gd name="f169" fmla="val 289"/>
                <a:gd name="f170" fmla="val 59"/>
                <a:gd name="f171" fmla="val 290"/>
                <a:gd name="f172" fmla="val 291"/>
                <a:gd name="f173" fmla="val 61"/>
                <a:gd name="f174" fmla="val 63"/>
                <a:gd name="f175" fmla="val 292"/>
                <a:gd name="f176" fmla="val 65"/>
                <a:gd name="f177" fmla="val 67"/>
                <a:gd name="f178" fmla="val 304"/>
                <a:gd name="f179" fmla="val 305"/>
                <a:gd name="f180" fmla="val 308"/>
                <a:gd name="f181" fmla="val 309"/>
                <a:gd name="f182" fmla="val 47"/>
                <a:gd name="f183" fmla="val 310"/>
                <a:gd name="f184" fmla="val 311"/>
                <a:gd name="f185" fmla="val 314"/>
                <a:gd name="f186" fmla="val 316"/>
                <a:gd name="f187" fmla="val 319"/>
                <a:gd name="f188" fmla="val 323"/>
                <a:gd name="f189" fmla="val 324"/>
                <a:gd name="f190" fmla="val 325"/>
                <a:gd name="f191" fmla="val 326"/>
                <a:gd name="f192" fmla="val 321"/>
                <a:gd name="f193" fmla="val 318"/>
                <a:gd name="f194" fmla="val 322"/>
                <a:gd name="f195" fmla="val 329"/>
                <a:gd name="f196" fmla="val 328"/>
                <a:gd name="f197" fmla="val 327"/>
                <a:gd name="f198" fmla="val 301"/>
                <a:gd name="f199" fmla="val 297"/>
                <a:gd name="f200" fmla="val 300"/>
                <a:gd name="f201" fmla="val 105"/>
                <a:gd name="f202" fmla="val 313"/>
                <a:gd name="f203" fmla="val 110"/>
                <a:gd name="f204" fmla="val 335"/>
                <a:gd name="f205" fmla="val 136"/>
                <a:gd name="f206" fmla="val 144"/>
                <a:gd name="f207" fmla="val 317"/>
                <a:gd name="f208" fmla="val 139"/>
                <a:gd name="f209" fmla="val 138"/>
                <a:gd name="f210" fmla="val 230"/>
                <a:gd name="f211" fmla="val 155"/>
                <a:gd name="f212" fmla="val 200"/>
                <a:gd name="f213" fmla="val 193"/>
                <a:gd name="f214" fmla="val 191"/>
                <a:gd name="f215" fmla="val 217"/>
                <a:gd name="f216" fmla="val 241"/>
                <a:gd name="f217" fmla="val 189"/>
                <a:gd name="f218" fmla="val 190"/>
                <a:gd name="f219" fmla="val 239"/>
                <a:gd name="f220" fmla="val 237"/>
                <a:gd name="f221" fmla="val 236"/>
                <a:gd name="f222" fmla="val 219"/>
                <a:gd name="f223" fmla="val 208"/>
                <a:gd name="f224" fmla="val 140"/>
                <a:gd name="f225" fmla="val 157"/>
                <a:gd name="f226" fmla="val 336"/>
                <a:gd name="f227" fmla="val 342"/>
                <a:gd name="f228" fmla="val 353"/>
                <a:gd name="f229" fmla="val 168"/>
                <a:gd name="f230" fmla="val 374"/>
                <a:gd name="f231" fmla="val 377"/>
                <a:gd name="f232" fmla="val 164"/>
                <a:gd name="f233" fmla="val 380"/>
                <a:gd name="f234" fmla="val 382"/>
                <a:gd name="f235" fmla="val 383"/>
                <a:gd name="f236" fmla="val 384"/>
                <a:gd name="f237" fmla="val 167"/>
                <a:gd name="f238" fmla="val 378"/>
                <a:gd name="f239" fmla="val 372"/>
                <a:gd name="f240" fmla="val 366"/>
                <a:gd name="f241" fmla="val 178"/>
                <a:gd name="f242" fmla="val 371"/>
                <a:gd name="f243" fmla="val 376"/>
                <a:gd name="f244" fmla="val 388"/>
                <a:gd name="f245" fmla="val 195"/>
                <a:gd name="f246" fmla="val 385"/>
                <a:gd name="f247" fmla="val 204"/>
                <a:gd name="f248" fmla="val 379"/>
                <a:gd name="f249" fmla="val 211"/>
                <a:gd name="f250" fmla="val 365"/>
                <a:gd name="f251" fmla="val 358"/>
                <a:gd name="f252" fmla="val 356"/>
                <a:gd name="f253" fmla="val 354"/>
                <a:gd name="f254" fmla="val 213"/>
                <a:gd name="f255" fmla="val 355"/>
                <a:gd name="f256" fmla="val 210"/>
                <a:gd name="f257" fmla="val 357"/>
                <a:gd name="f258" fmla="val 206"/>
                <a:gd name="f259" fmla="val 362"/>
                <a:gd name="f260" fmla="val 197"/>
                <a:gd name="f261" fmla="val 203"/>
                <a:gd name="f262" fmla="val 205"/>
                <a:gd name="f263" fmla="val 343"/>
                <a:gd name="f264" fmla="val 199"/>
                <a:gd name="f265" fmla="val 334"/>
                <a:gd name="f266" fmla="val 186"/>
                <a:gd name="f267" fmla="val 255"/>
                <a:gd name="f268" fmla="val 254"/>
                <a:gd name="f269" fmla="val 227"/>
                <a:gd name="f270" fmla="val 233"/>
                <a:gd name="f271" fmla="val 234"/>
                <a:gd name="f272" fmla="val 264"/>
                <a:gd name="f273" fmla="val 272"/>
                <a:gd name="f274" fmla="val 280"/>
                <a:gd name="f275" fmla="val 253"/>
                <a:gd name="f276" fmla="val 276"/>
                <a:gd name="f277" fmla="val 266"/>
                <a:gd name="f278" fmla="val 261"/>
                <a:gd name="f279" fmla="val 260"/>
                <a:gd name="f280" fmla="val 225"/>
                <a:gd name="f281" fmla="val 262"/>
                <a:gd name="f282" fmla="val 270"/>
                <a:gd name="f283" fmla="val 282"/>
                <a:gd name="f284" fmla="val 192"/>
                <a:gd name="f285" fmla="val 194"/>
                <a:gd name="f286" fmla="val 214"/>
                <a:gd name="f287" fmla="val 331"/>
                <a:gd name="f288" fmla="val 265"/>
                <a:gd name="f289" fmla="val 341"/>
                <a:gd name="f290" fmla="val 293"/>
                <a:gd name="f291" fmla="val 302"/>
                <a:gd name="f292" fmla="val 344"/>
                <a:gd name="f293" fmla="val 347"/>
                <a:gd name="f294" fmla="val 333"/>
                <a:gd name="f295" fmla="val 403"/>
                <a:gd name="f296" fmla="val 459"/>
                <a:gd name="f297" fmla="val 296"/>
                <a:gd name="f298" fmla="val 511"/>
                <a:gd name="f299" fmla="val 533"/>
                <a:gd name="f300" fmla="val 274"/>
                <a:gd name="f301" fmla="val 553"/>
                <a:gd name="f302" fmla="val 570"/>
                <a:gd name="f303" fmla="val 592"/>
                <a:gd name="f304" fmla="val 209"/>
                <a:gd name="f305" fmla="val 585"/>
                <a:gd name="f306" fmla="val 575"/>
                <a:gd name="f307" fmla="val 559"/>
                <a:gd name="f308" fmla="val 542"/>
                <a:gd name="f309" fmla="val 518"/>
                <a:gd name="f310" fmla="val 492"/>
                <a:gd name="f311" fmla="val 45"/>
                <a:gd name="f312" fmla="val 463"/>
                <a:gd name="f313" fmla="val 444"/>
                <a:gd name="f314" fmla="val 21"/>
                <a:gd name="f315" fmla="val 423"/>
                <a:gd name="f316" fmla="val 16"/>
                <a:gd name="f317" fmla="val 399"/>
                <a:gd name="f318" fmla="val 22"/>
                <a:gd name="f319" fmla="val 85"/>
                <a:gd name="f320" fmla="val 13"/>
                <a:gd name="f321" fmla="val 151"/>
                <a:gd name="f322" fmla="val 162"/>
                <a:gd name="f323" fmla="val 367"/>
                <a:gd name="f324" fmla="val 373"/>
                <a:gd name="f325" fmla="val 198"/>
                <a:gd name="f326" fmla="val 369"/>
                <a:gd name="f327" fmla="+- 0 0 -90"/>
                <a:gd name="f328" fmla="*/ f4 1 389"/>
                <a:gd name="f329" fmla="*/ f5 1 595"/>
                <a:gd name="f330" fmla="val f6"/>
                <a:gd name="f331" fmla="val f7"/>
                <a:gd name="f332" fmla="val f8"/>
                <a:gd name="f333" fmla="*/ f327 f0 1"/>
                <a:gd name="f334" fmla="+- f332 0 f330"/>
                <a:gd name="f335" fmla="+- f331 0 f330"/>
                <a:gd name="f336" fmla="*/ f333 1 f3"/>
                <a:gd name="f337" fmla="*/ f335 1 389"/>
                <a:gd name="f338" fmla="*/ f334 1 595"/>
                <a:gd name="f339" fmla="*/ 3 f335 1"/>
                <a:gd name="f340" fmla="*/ 320 f334 1"/>
                <a:gd name="f341" fmla="*/ 49 f335 1"/>
                <a:gd name="f342" fmla="*/ 202 f334 1"/>
                <a:gd name="f343" fmla="*/ 84 f335 1"/>
                <a:gd name="f344" fmla="*/ 66 f334 1"/>
                <a:gd name="f345" fmla="*/ 55 f335 1"/>
                <a:gd name="f346" fmla="*/ 25 f334 1"/>
                <a:gd name="f347" fmla="*/ 89 f335 1"/>
                <a:gd name="f348" fmla="*/ 2 f334 1"/>
                <a:gd name="f349" fmla="*/ 80 f335 1"/>
                <a:gd name="f350" fmla="*/ 31 f334 1"/>
                <a:gd name="f351" fmla="*/ 96 f335 1"/>
                <a:gd name="f352" fmla="*/ 12 f334 1"/>
                <a:gd name="f353" fmla="*/ 132 f335 1"/>
                <a:gd name="f354" fmla="*/ 81 f334 1"/>
                <a:gd name="f355" fmla="*/ 115 f335 1"/>
                <a:gd name="f356" fmla="*/ 125 f334 1"/>
                <a:gd name="f357" fmla="*/ 166 f335 1"/>
                <a:gd name="f358" fmla="*/ 104 f334 1"/>
                <a:gd name="f359" fmla="*/ 143 f335 1"/>
                <a:gd name="f360" fmla="*/ 87 f334 1"/>
                <a:gd name="f361" fmla="*/ 150 f335 1"/>
                <a:gd name="f362" fmla="*/ 75 f334 1"/>
                <a:gd name="f363" fmla="*/ 182 f335 1"/>
                <a:gd name="f364" fmla="*/ 107 f334 1"/>
                <a:gd name="f365" fmla="*/ 137 f335 1"/>
                <a:gd name="f366" fmla="*/ 180 f334 1"/>
                <a:gd name="f367" fmla="*/ 54 f335 1"/>
                <a:gd name="f368" fmla="*/ 283 f334 1"/>
                <a:gd name="f369" fmla="*/ 82 f335 1"/>
                <a:gd name="f370" fmla="*/ 263 f334 1"/>
                <a:gd name="f371" fmla="*/ 188 f335 1"/>
                <a:gd name="f372" fmla="*/ 128 f334 1"/>
                <a:gd name="f373" fmla="*/ 222 f335 1"/>
                <a:gd name="f374" fmla="*/ 95 f334 1"/>
                <a:gd name="f375" fmla="*/ 244 f335 1"/>
                <a:gd name="f376" fmla="*/ 27 f334 1"/>
                <a:gd name="f377" fmla="*/ 256 f335 1"/>
                <a:gd name="f378" fmla="*/ 242 f335 1"/>
                <a:gd name="f379" fmla="*/ 291 f335 1"/>
                <a:gd name="f380" fmla="*/ 60 f334 1"/>
                <a:gd name="f381" fmla="*/ 292 f335 1"/>
                <a:gd name="f382" fmla="*/ 71 f334 1"/>
                <a:gd name="f383" fmla="*/ 310 f335 1"/>
                <a:gd name="f384" fmla="*/ 47 f334 1"/>
                <a:gd name="f385" fmla="*/ 319 f335 1"/>
                <a:gd name="f386" fmla="*/ 50 f334 1"/>
                <a:gd name="f387" fmla="*/ 325 f335 1"/>
                <a:gd name="f388" fmla="*/ 55 f334 1"/>
                <a:gd name="f389" fmla="*/ 329 f335 1"/>
                <a:gd name="f390" fmla="*/ 64 f334 1"/>
                <a:gd name="f391" fmla="*/ 68 f334 1"/>
                <a:gd name="f392" fmla="*/ 288 f335 1"/>
                <a:gd name="f393" fmla="*/ 99 f334 1"/>
                <a:gd name="f394" fmla="*/ 143 f334 1"/>
                <a:gd name="f395" fmla="*/ 268 f335 1"/>
                <a:gd name="f396" fmla="*/ 141 f334 1"/>
                <a:gd name="f397" fmla="*/ 187 f335 1"/>
                <a:gd name="f398" fmla="*/ 243 f334 1"/>
                <a:gd name="f399" fmla="*/ 191 f335 1"/>
                <a:gd name="f400" fmla="*/ 236 f334 1"/>
                <a:gd name="f401" fmla="*/ 322 f335 1"/>
                <a:gd name="f402" fmla="*/ 155 f334 1"/>
                <a:gd name="f403" fmla="*/ 374 f335 1"/>
                <a:gd name="f404" fmla="*/ 165 f334 1"/>
                <a:gd name="f405" fmla="*/ 384 f335 1"/>
                <a:gd name="f406" fmla="*/ 167 f334 1"/>
                <a:gd name="f407" fmla="*/ 382 f335 1"/>
                <a:gd name="f408" fmla="*/ 191 f334 1"/>
                <a:gd name="f409" fmla="*/ 365 f335 1"/>
                <a:gd name="f410" fmla="*/ 221 f334 1"/>
                <a:gd name="f411" fmla="*/ 355 f335 1"/>
                <a:gd name="f412" fmla="*/ 210 f334 1"/>
                <a:gd name="f413" fmla="*/ 352 f335 1"/>
                <a:gd name="f414" fmla="*/ 205 f334 1"/>
                <a:gd name="f415" fmla="*/ 254 f335 1"/>
                <a:gd name="f416" fmla="*/ 227 f334 1"/>
                <a:gd name="f417" fmla="*/ 279 f335 1"/>
                <a:gd name="f418" fmla="*/ 254 f334 1"/>
                <a:gd name="f419" fmla="*/ 266 f335 1"/>
                <a:gd name="f420" fmla="*/ 235 f334 1"/>
                <a:gd name="f421" fmla="*/ 282 f335 1"/>
                <a:gd name="f422" fmla="*/ 193 f334 1"/>
                <a:gd name="f423" fmla="*/ 331 f335 1"/>
                <a:gd name="f424" fmla="*/ 255 f334 1"/>
                <a:gd name="f425" fmla="*/ 328 f335 1"/>
                <a:gd name="f426" fmla="*/ 302 f334 1"/>
                <a:gd name="f427" fmla="*/ 296 f335 1"/>
                <a:gd name="f428" fmla="*/ 511 f334 1"/>
                <a:gd name="f429" fmla="*/ 181 f335 1"/>
                <a:gd name="f430" fmla="*/ 585 f334 1"/>
                <a:gd name="f431" fmla="*/ 45 f335 1"/>
                <a:gd name="f432" fmla="*/ 463 f334 1"/>
                <a:gd name="f433" fmla="*/ 25 f335 1"/>
                <a:gd name="f434" fmla="*/ 363 f334 1"/>
                <a:gd name="f435" fmla="*/ 85 f335 1"/>
                <a:gd name="f436" fmla="*/ 13 f334 1"/>
                <a:gd name="f437" fmla="*/ 148 f335 1"/>
                <a:gd name="f438" fmla="*/ 82 f334 1"/>
                <a:gd name="f439" fmla="*/ 379 f335 1"/>
                <a:gd name="f440" fmla="*/ 198 f334 1"/>
                <a:gd name="f441" fmla="+- f336 0 f1"/>
                <a:gd name="f442" fmla="*/ f339 1 389"/>
                <a:gd name="f443" fmla="*/ f340 1 595"/>
                <a:gd name="f444" fmla="*/ f341 1 389"/>
                <a:gd name="f445" fmla="*/ f342 1 595"/>
                <a:gd name="f446" fmla="*/ f343 1 389"/>
                <a:gd name="f447" fmla="*/ f344 1 595"/>
                <a:gd name="f448" fmla="*/ f345 1 389"/>
                <a:gd name="f449" fmla="*/ f346 1 595"/>
                <a:gd name="f450" fmla="*/ f347 1 389"/>
                <a:gd name="f451" fmla="*/ f348 1 595"/>
                <a:gd name="f452" fmla="*/ f349 1 389"/>
                <a:gd name="f453" fmla="*/ f350 1 595"/>
                <a:gd name="f454" fmla="*/ f351 1 389"/>
                <a:gd name="f455" fmla="*/ f352 1 595"/>
                <a:gd name="f456" fmla="*/ f353 1 389"/>
                <a:gd name="f457" fmla="*/ f354 1 595"/>
                <a:gd name="f458" fmla="*/ f355 1 389"/>
                <a:gd name="f459" fmla="*/ f356 1 595"/>
                <a:gd name="f460" fmla="*/ f357 1 389"/>
                <a:gd name="f461" fmla="*/ f358 1 595"/>
                <a:gd name="f462" fmla="*/ f359 1 389"/>
                <a:gd name="f463" fmla="*/ f360 1 595"/>
                <a:gd name="f464" fmla="*/ f361 1 389"/>
                <a:gd name="f465" fmla="*/ f362 1 595"/>
                <a:gd name="f466" fmla="*/ f363 1 389"/>
                <a:gd name="f467" fmla="*/ f364 1 595"/>
                <a:gd name="f468" fmla="*/ f365 1 389"/>
                <a:gd name="f469" fmla="*/ f366 1 595"/>
                <a:gd name="f470" fmla="*/ f367 1 389"/>
                <a:gd name="f471" fmla="*/ f368 1 595"/>
                <a:gd name="f472" fmla="*/ f369 1 389"/>
                <a:gd name="f473" fmla="*/ f370 1 595"/>
                <a:gd name="f474" fmla="*/ f371 1 389"/>
                <a:gd name="f475" fmla="*/ f372 1 595"/>
                <a:gd name="f476" fmla="*/ f373 1 389"/>
                <a:gd name="f477" fmla="*/ f374 1 595"/>
                <a:gd name="f478" fmla="*/ f375 1 389"/>
                <a:gd name="f479" fmla="*/ f376 1 595"/>
                <a:gd name="f480" fmla="*/ f377 1 389"/>
                <a:gd name="f481" fmla="*/ f378 1 389"/>
                <a:gd name="f482" fmla="*/ f379 1 389"/>
                <a:gd name="f483" fmla="*/ f380 1 595"/>
                <a:gd name="f484" fmla="*/ f381 1 389"/>
                <a:gd name="f485" fmla="*/ f382 1 595"/>
                <a:gd name="f486" fmla="*/ f383 1 389"/>
                <a:gd name="f487" fmla="*/ f384 1 595"/>
                <a:gd name="f488" fmla="*/ f385 1 389"/>
                <a:gd name="f489" fmla="*/ f386 1 595"/>
                <a:gd name="f490" fmla="*/ f387 1 389"/>
                <a:gd name="f491" fmla="*/ f388 1 595"/>
                <a:gd name="f492" fmla="*/ f389 1 389"/>
                <a:gd name="f493" fmla="*/ f390 1 595"/>
                <a:gd name="f494" fmla="*/ f391 1 595"/>
                <a:gd name="f495" fmla="*/ f392 1 389"/>
                <a:gd name="f496" fmla="*/ f393 1 595"/>
                <a:gd name="f497" fmla="*/ f394 1 595"/>
                <a:gd name="f498" fmla="*/ f395 1 389"/>
                <a:gd name="f499" fmla="*/ f396 1 595"/>
                <a:gd name="f500" fmla="*/ f397 1 389"/>
                <a:gd name="f501" fmla="*/ f398 1 595"/>
                <a:gd name="f502" fmla="*/ f399 1 389"/>
                <a:gd name="f503" fmla="*/ f400 1 595"/>
                <a:gd name="f504" fmla="*/ f401 1 389"/>
                <a:gd name="f505" fmla="*/ f402 1 595"/>
                <a:gd name="f506" fmla="*/ f403 1 389"/>
                <a:gd name="f507" fmla="*/ f404 1 595"/>
                <a:gd name="f508" fmla="*/ f405 1 389"/>
                <a:gd name="f509" fmla="*/ f406 1 595"/>
                <a:gd name="f510" fmla="*/ f407 1 389"/>
                <a:gd name="f511" fmla="*/ f408 1 595"/>
                <a:gd name="f512" fmla="*/ f409 1 389"/>
                <a:gd name="f513" fmla="*/ f410 1 595"/>
                <a:gd name="f514" fmla="*/ f411 1 389"/>
                <a:gd name="f515" fmla="*/ f412 1 595"/>
                <a:gd name="f516" fmla="*/ f413 1 389"/>
                <a:gd name="f517" fmla="*/ f414 1 595"/>
                <a:gd name="f518" fmla="*/ f415 1 389"/>
                <a:gd name="f519" fmla="*/ f416 1 595"/>
                <a:gd name="f520" fmla="*/ f417 1 389"/>
                <a:gd name="f521" fmla="*/ f418 1 595"/>
                <a:gd name="f522" fmla="*/ f419 1 389"/>
                <a:gd name="f523" fmla="*/ f420 1 595"/>
                <a:gd name="f524" fmla="*/ f421 1 389"/>
                <a:gd name="f525" fmla="*/ f422 1 595"/>
                <a:gd name="f526" fmla="*/ f423 1 389"/>
                <a:gd name="f527" fmla="*/ f424 1 595"/>
                <a:gd name="f528" fmla="*/ f425 1 389"/>
                <a:gd name="f529" fmla="*/ f426 1 595"/>
                <a:gd name="f530" fmla="*/ f427 1 389"/>
                <a:gd name="f531" fmla="*/ f428 1 595"/>
                <a:gd name="f532" fmla="*/ f429 1 389"/>
                <a:gd name="f533" fmla="*/ f430 1 595"/>
                <a:gd name="f534" fmla="*/ f431 1 389"/>
                <a:gd name="f535" fmla="*/ f432 1 595"/>
                <a:gd name="f536" fmla="*/ f433 1 389"/>
                <a:gd name="f537" fmla="*/ f434 1 595"/>
                <a:gd name="f538" fmla="*/ f435 1 389"/>
                <a:gd name="f539" fmla="*/ f436 1 595"/>
                <a:gd name="f540" fmla="*/ f437 1 389"/>
                <a:gd name="f541" fmla="*/ f438 1 595"/>
                <a:gd name="f542" fmla="*/ f439 1 389"/>
                <a:gd name="f543" fmla="*/ f440 1 595"/>
                <a:gd name="f544" fmla="*/ 0 1 f337"/>
                <a:gd name="f545" fmla="*/ f331 1 f337"/>
                <a:gd name="f546" fmla="*/ 0 1 f338"/>
                <a:gd name="f547" fmla="*/ f332 1 f338"/>
                <a:gd name="f548" fmla="*/ f442 1 f337"/>
                <a:gd name="f549" fmla="*/ f443 1 f338"/>
                <a:gd name="f550" fmla="*/ f444 1 f337"/>
                <a:gd name="f551" fmla="*/ f445 1 f338"/>
                <a:gd name="f552" fmla="*/ f446 1 f337"/>
                <a:gd name="f553" fmla="*/ f447 1 f338"/>
                <a:gd name="f554" fmla="*/ f448 1 f337"/>
                <a:gd name="f555" fmla="*/ f449 1 f338"/>
                <a:gd name="f556" fmla="*/ f450 1 f337"/>
                <a:gd name="f557" fmla="*/ f451 1 f338"/>
                <a:gd name="f558" fmla="*/ f452 1 f337"/>
                <a:gd name="f559" fmla="*/ f453 1 f338"/>
                <a:gd name="f560" fmla="*/ f454 1 f337"/>
                <a:gd name="f561" fmla="*/ f455 1 f338"/>
                <a:gd name="f562" fmla="*/ f456 1 f337"/>
                <a:gd name="f563" fmla="*/ f457 1 f338"/>
                <a:gd name="f564" fmla="*/ f458 1 f337"/>
                <a:gd name="f565" fmla="*/ f459 1 f338"/>
                <a:gd name="f566" fmla="*/ f460 1 f337"/>
                <a:gd name="f567" fmla="*/ f461 1 f338"/>
                <a:gd name="f568" fmla="*/ f462 1 f337"/>
                <a:gd name="f569" fmla="*/ f463 1 f338"/>
                <a:gd name="f570" fmla="*/ f464 1 f337"/>
                <a:gd name="f571" fmla="*/ f465 1 f338"/>
                <a:gd name="f572" fmla="*/ f466 1 f337"/>
                <a:gd name="f573" fmla="*/ f467 1 f338"/>
                <a:gd name="f574" fmla="*/ f468 1 f337"/>
                <a:gd name="f575" fmla="*/ f469 1 f338"/>
                <a:gd name="f576" fmla="*/ f470 1 f337"/>
                <a:gd name="f577" fmla="*/ f471 1 f338"/>
                <a:gd name="f578" fmla="*/ f472 1 f337"/>
                <a:gd name="f579" fmla="*/ f473 1 f338"/>
                <a:gd name="f580" fmla="*/ f474 1 f337"/>
                <a:gd name="f581" fmla="*/ f475 1 f338"/>
                <a:gd name="f582" fmla="*/ f476 1 f337"/>
                <a:gd name="f583" fmla="*/ f477 1 f338"/>
                <a:gd name="f584" fmla="*/ f478 1 f337"/>
                <a:gd name="f585" fmla="*/ f479 1 f338"/>
                <a:gd name="f586" fmla="*/ f480 1 f337"/>
                <a:gd name="f587" fmla="*/ f481 1 f337"/>
                <a:gd name="f588" fmla="*/ f482 1 f337"/>
                <a:gd name="f589" fmla="*/ f483 1 f338"/>
                <a:gd name="f590" fmla="*/ f484 1 f337"/>
                <a:gd name="f591" fmla="*/ f485 1 f338"/>
                <a:gd name="f592" fmla="*/ f486 1 f337"/>
                <a:gd name="f593" fmla="*/ f487 1 f338"/>
                <a:gd name="f594" fmla="*/ f488 1 f337"/>
                <a:gd name="f595" fmla="*/ f489 1 f338"/>
                <a:gd name="f596" fmla="*/ f490 1 f337"/>
                <a:gd name="f597" fmla="*/ f491 1 f338"/>
                <a:gd name="f598" fmla="*/ f492 1 f337"/>
                <a:gd name="f599" fmla="*/ f493 1 f338"/>
                <a:gd name="f600" fmla="*/ f494 1 f338"/>
                <a:gd name="f601" fmla="*/ f495 1 f337"/>
                <a:gd name="f602" fmla="*/ f496 1 f338"/>
                <a:gd name="f603" fmla="*/ f497 1 f338"/>
                <a:gd name="f604" fmla="*/ f498 1 f337"/>
                <a:gd name="f605" fmla="*/ f499 1 f338"/>
                <a:gd name="f606" fmla="*/ f500 1 f337"/>
                <a:gd name="f607" fmla="*/ f501 1 f338"/>
                <a:gd name="f608" fmla="*/ f502 1 f337"/>
                <a:gd name="f609" fmla="*/ f503 1 f338"/>
                <a:gd name="f610" fmla="*/ f504 1 f337"/>
                <a:gd name="f611" fmla="*/ f505 1 f338"/>
                <a:gd name="f612" fmla="*/ f506 1 f337"/>
                <a:gd name="f613" fmla="*/ f507 1 f338"/>
                <a:gd name="f614" fmla="*/ f508 1 f337"/>
                <a:gd name="f615" fmla="*/ f509 1 f338"/>
                <a:gd name="f616" fmla="*/ f510 1 f337"/>
                <a:gd name="f617" fmla="*/ f511 1 f338"/>
                <a:gd name="f618" fmla="*/ f512 1 f337"/>
                <a:gd name="f619" fmla="*/ f513 1 f338"/>
                <a:gd name="f620" fmla="*/ f514 1 f337"/>
                <a:gd name="f621" fmla="*/ f515 1 f338"/>
                <a:gd name="f622" fmla="*/ f516 1 f337"/>
                <a:gd name="f623" fmla="*/ f517 1 f338"/>
                <a:gd name="f624" fmla="*/ f518 1 f337"/>
                <a:gd name="f625" fmla="*/ f519 1 f338"/>
                <a:gd name="f626" fmla="*/ f520 1 f337"/>
                <a:gd name="f627" fmla="*/ f521 1 f338"/>
                <a:gd name="f628" fmla="*/ f522 1 f337"/>
                <a:gd name="f629" fmla="*/ f523 1 f338"/>
                <a:gd name="f630" fmla="*/ f524 1 f337"/>
                <a:gd name="f631" fmla="*/ f525 1 f338"/>
                <a:gd name="f632" fmla="*/ f526 1 f337"/>
                <a:gd name="f633" fmla="*/ f527 1 f338"/>
                <a:gd name="f634" fmla="*/ f528 1 f337"/>
                <a:gd name="f635" fmla="*/ f529 1 f338"/>
                <a:gd name="f636" fmla="*/ f530 1 f337"/>
                <a:gd name="f637" fmla="*/ f531 1 f338"/>
                <a:gd name="f638" fmla="*/ f532 1 f337"/>
                <a:gd name="f639" fmla="*/ f533 1 f338"/>
                <a:gd name="f640" fmla="*/ f534 1 f337"/>
                <a:gd name="f641" fmla="*/ f535 1 f338"/>
                <a:gd name="f642" fmla="*/ f536 1 f337"/>
                <a:gd name="f643" fmla="*/ f537 1 f338"/>
                <a:gd name="f644" fmla="*/ f538 1 f337"/>
                <a:gd name="f645" fmla="*/ f539 1 f338"/>
                <a:gd name="f646" fmla="*/ f540 1 f337"/>
                <a:gd name="f647" fmla="*/ f541 1 f338"/>
                <a:gd name="f648" fmla="*/ f542 1 f337"/>
                <a:gd name="f649" fmla="*/ f543 1 f338"/>
                <a:gd name="f650" fmla="*/ f544 f328 1"/>
                <a:gd name="f651" fmla="*/ f545 f328 1"/>
                <a:gd name="f652" fmla="*/ f547 f329 1"/>
                <a:gd name="f653" fmla="*/ f546 f329 1"/>
                <a:gd name="f654" fmla="*/ f548 f328 1"/>
                <a:gd name="f655" fmla="*/ f549 f329 1"/>
                <a:gd name="f656" fmla="*/ f550 f328 1"/>
                <a:gd name="f657" fmla="*/ f551 f329 1"/>
                <a:gd name="f658" fmla="*/ f552 f328 1"/>
                <a:gd name="f659" fmla="*/ f553 f329 1"/>
                <a:gd name="f660" fmla="*/ f554 f328 1"/>
                <a:gd name="f661" fmla="*/ f555 f329 1"/>
                <a:gd name="f662" fmla="*/ f556 f328 1"/>
                <a:gd name="f663" fmla="*/ f557 f329 1"/>
                <a:gd name="f664" fmla="*/ f558 f328 1"/>
                <a:gd name="f665" fmla="*/ f559 f329 1"/>
                <a:gd name="f666" fmla="*/ f560 f328 1"/>
                <a:gd name="f667" fmla="*/ f561 f329 1"/>
                <a:gd name="f668" fmla="*/ f562 f328 1"/>
                <a:gd name="f669" fmla="*/ f563 f329 1"/>
                <a:gd name="f670" fmla="*/ f564 f328 1"/>
                <a:gd name="f671" fmla="*/ f565 f329 1"/>
                <a:gd name="f672" fmla="*/ f566 f328 1"/>
                <a:gd name="f673" fmla="*/ f567 f329 1"/>
                <a:gd name="f674" fmla="*/ f568 f328 1"/>
                <a:gd name="f675" fmla="*/ f569 f329 1"/>
                <a:gd name="f676" fmla="*/ f570 f328 1"/>
                <a:gd name="f677" fmla="*/ f571 f329 1"/>
                <a:gd name="f678" fmla="*/ f572 f328 1"/>
                <a:gd name="f679" fmla="*/ f573 f329 1"/>
                <a:gd name="f680" fmla="*/ f574 f328 1"/>
                <a:gd name="f681" fmla="*/ f575 f329 1"/>
                <a:gd name="f682" fmla="*/ f576 f328 1"/>
                <a:gd name="f683" fmla="*/ f577 f329 1"/>
                <a:gd name="f684" fmla="*/ f578 f328 1"/>
                <a:gd name="f685" fmla="*/ f579 f329 1"/>
                <a:gd name="f686" fmla="*/ f580 f328 1"/>
                <a:gd name="f687" fmla="*/ f581 f329 1"/>
                <a:gd name="f688" fmla="*/ f582 f328 1"/>
                <a:gd name="f689" fmla="*/ f583 f329 1"/>
                <a:gd name="f690" fmla="*/ f584 f328 1"/>
                <a:gd name="f691" fmla="*/ f585 f329 1"/>
                <a:gd name="f692" fmla="*/ f586 f328 1"/>
                <a:gd name="f693" fmla="*/ f587 f328 1"/>
                <a:gd name="f694" fmla="*/ f588 f328 1"/>
                <a:gd name="f695" fmla="*/ f589 f329 1"/>
                <a:gd name="f696" fmla="*/ f590 f328 1"/>
                <a:gd name="f697" fmla="*/ f591 f329 1"/>
                <a:gd name="f698" fmla="*/ f592 f328 1"/>
                <a:gd name="f699" fmla="*/ f593 f329 1"/>
                <a:gd name="f700" fmla="*/ f594 f328 1"/>
                <a:gd name="f701" fmla="*/ f595 f329 1"/>
                <a:gd name="f702" fmla="*/ f596 f328 1"/>
                <a:gd name="f703" fmla="*/ f597 f329 1"/>
                <a:gd name="f704" fmla="*/ f598 f328 1"/>
                <a:gd name="f705" fmla="*/ f599 f329 1"/>
                <a:gd name="f706" fmla="*/ f600 f329 1"/>
                <a:gd name="f707" fmla="*/ f601 f328 1"/>
                <a:gd name="f708" fmla="*/ f602 f329 1"/>
                <a:gd name="f709" fmla="*/ f603 f329 1"/>
                <a:gd name="f710" fmla="*/ f604 f328 1"/>
                <a:gd name="f711" fmla="*/ f605 f329 1"/>
                <a:gd name="f712" fmla="*/ f606 f328 1"/>
                <a:gd name="f713" fmla="*/ f607 f329 1"/>
                <a:gd name="f714" fmla="*/ f608 f328 1"/>
                <a:gd name="f715" fmla="*/ f609 f329 1"/>
                <a:gd name="f716" fmla="*/ f610 f328 1"/>
                <a:gd name="f717" fmla="*/ f611 f329 1"/>
                <a:gd name="f718" fmla="*/ f612 f328 1"/>
                <a:gd name="f719" fmla="*/ f613 f329 1"/>
                <a:gd name="f720" fmla="*/ f614 f328 1"/>
                <a:gd name="f721" fmla="*/ f615 f329 1"/>
                <a:gd name="f722" fmla="*/ f616 f328 1"/>
                <a:gd name="f723" fmla="*/ f617 f329 1"/>
                <a:gd name="f724" fmla="*/ f618 f328 1"/>
                <a:gd name="f725" fmla="*/ f619 f329 1"/>
                <a:gd name="f726" fmla="*/ f620 f328 1"/>
                <a:gd name="f727" fmla="*/ f621 f329 1"/>
                <a:gd name="f728" fmla="*/ f622 f328 1"/>
                <a:gd name="f729" fmla="*/ f623 f329 1"/>
                <a:gd name="f730" fmla="*/ f624 f328 1"/>
                <a:gd name="f731" fmla="*/ f625 f329 1"/>
                <a:gd name="f732" fmla="*/ f626 f328 1"/>
                <a:gd name="f733" fmla="*/ f627 f329 1"/>
                <a:gd name="f734" fmla="*/ f628 f328 1"/>
                <a:gd name="f735" fmla="*/ f629 f329 1"/>
                <a:gd name="f736" fmla="*/ f630 f328 1"/>
                <a:gd name="f737" fmla="*/ f631 f329 1"/>
                <a:gd name="f738" fmla="*/ f632 f328 1"/>
                <a:gd name="f739" fmla="*/ f633 f329 1"/>
                <a:gd name="f740" fmla="*/ f634 f328 1"/>
                <a:gd name="f741" fmla="*/ f635 f329 1"/>
                <a:gd name="f742" fmla="*/ f636 f328 1"/>
                <a:gd name="f743" fmla="*/ f637 f329 1"/>
                <a:gd name="f744" fmla="*/ f638 f328 1"/>
                <a:gd name="f745" fmla="*/ f639 f329 1"/>
                <a:gd name="f746" fmla="*/ f640 f328 1"/>
                <a:gd name="f747" fmla="*/ f641 f329 1"/>
                <a:gd name="f748" fmla="*/ f642 f328 1"/>
                <a:gd name="f749" fmla="*/ f643 f329 1"/>
                <a:gd name="f750" fmla="*/ f644 f328 1"/>
                <a:gd name="f751" fmla="*/ f645 f329 1"/>
                <a:gd name="f752" fmla="*/ f646 f328 1"/>
                <a:gd name="f753" fmla="*/ f647 f329 1"/>
                <a:gd name="f754" fmla="*/ f648 f328 1"/>
                <a:gd name="f755" fmla="*/ f649 f329 1"/>
              </a:gdLst>
              <a:ahLst/>
              <a:cxnLst>
                <a:cxn ang="3cd4">
                  <a:pos x="hc" y="t"/>
                </a:cxn>
                <a:cxn ang="0">
                  <a:pos x="r" y="vc"/>
                </a:cxn>
                <a:cxn ang="cd4">
                  <a:pos x="hc" y="b"/>
                </a:cxn>
                <a:cxn ang="cd2">
                  <a:pos x="l" y="vc"/>
                </a:cxn>
                <a:cxn ang="f441">
                  <a:pos x="f654" y="f655"/>
                </a:cxn>
                <a:cxn ang="f441">
                  <a:pos x="f656" y="f657"/>
                </a:cxn>
                <a:cxn ang="f441">
                  <a:pos x="f658" y="f659"/>
                </a:cxn>
                <a:cxn ang="f441">
                  <a:pos x="f660" y="f661"/>
                </a:cxn>
                <a:cxn ang="f441">
                  <a:pos x="f662" y="f663"/>
                </a:cxn>
                <a:cxn ang="f441">
                  <a:pos x="f664" y="f665"/>
                </a:cxn>
                <a:cxn ang="f441">
                  <a:pos x="f666" y="f667"/>
                </a:cxn>
                <a:cxn ang="f441">
                  <a:pos x="f668" y="f669"/>
                </a:cxn>
                <a:cxn ang="f441">
                  <a:pos x="f670" y="f671"/>
                </a:cxn>
                <a:cxn ang="f441">
                  <a:pos x="f672" y="f673"/>
                </a:cxn>
                <a:cxn ang="f441">
                  <a:pos x="f674" y="f675"/>
                </a:cxn>
                <a:cxn ang="f441">
                  <a:pos x="f676" y="f677"/>
                </a:cxn>
                <a:cxn ang="f441">
                  <a:pos x="f678" y="f679"/>
                </a:cxn>
                <a:cxn ang="f441">
                  <a:pos x="f680" y="f681"/>
                </a:cxn>
                <a:cxn ang="f441">
                  <a:pos x="f682" y="f683"/>
                </a:cxn>
                <a:cxn ang="f441">
                  <a:pos x="f684" y="f685"/>
                </a:cxn>
                <a:cxn ang="f441">
                  <a:pos x="f686" y="f687"/>
                </a:cxn>
                <a:cxn ang="f441">
                  <a:pos x="f688" y="f689"/>
                </a:cxn>
                <a:cxn ang="f441">
                  <a:pos x="f690" y="f691"/>
                </a:cxn>
                <a:cxn ang="f441">
                  <a:pos x="f692" y="f665"/>
                </a:cxn>
                <a:cxn ang="f441">
                  <a:pos x="f693" y="f689"/>
                </a:cxn>
                <a:cxn ang="f441">
                  <a:pos x="f694" y="f695"/>
                </a:cxn>
                <a:cxn ang="f441">
                  <a:pos x="f696" y="f697"/>
                </a:cxn>
                <a:cxn ang="f441">
                  <a:pos x="f698" y="f699"/>
                </a:cxn>
                <a:cxn ang="f441">
                  <a:pos x="f700" y="f701"/>
                </a:cxn>
                <a:cxn ang="f441">
                  <a:pos x="f702" y="f703"/>
                </a:cxn>
                <a:cxn ang="f441">
                  <a:pos x="f704" y="f705"/>
                </a:cxn>
                <a:cxn ang="f441">
                  <a:pos x="f702" y="f706"/>
                </a:cxn>
                <a:cxn ang="f441">
                  <a:pos x="f707" y="f708"/>
                </a:cxn>
                <a:cxn ang="f441">
                  <a:pos x="f702" y="f709"/>
                </a:cxn>
                <a:cxn ang="f441">
                  <a:pos x="f710" y="f711"/>
                </a:cxn>
                <a:cxn ang="f441">
                  <a:pos x="f712" y="f713"/>
                </a:cxn>
                <a:cxn ang="f441">
                  <a:pos x="f714" y="f715"/>
                </a:cxn>
                <a:cxn ang="f441">
                  <a:pos x="f716" y="f717"/>
                </a:cxn>
                <a:cxn ang="f441">
                  <a:pos x="f718" y="f719"/>
                </a:cxn>
                <a:cxn ang="f441">
                  <a:pos x="f720" y="f721"/>
                </a:cxn>
                <a:cxn ang="f441">
                  <a:pos x="f722" y="f723"/>
                </a:cxn>
                <a:cxn ang="f441">
                  <a:pos x="f724" y="f725"/>
                </a:cxn>
                <a:cxn ang="f441">
                  <a:pos x="f726" y="f727"/>
                </a:cxn>
                <a:cxn ang="f441">
                  <a:pos x="f728" y="f729"/>
                </a:cxn>
                <a:cxn ang="f441">
                  <a:pos x="f730" y="f731"/>
                </a:cxn>
                <a:cxn ang="f441">
                  <a:pos x="f732" y="f733"/>
                </a:cxn>
                <a:cxn ang="f441">
                  <a:pos x="f734" y="f735"/>
                </a:cxn>
                <a:cxn ang="f441">
                  <a:pos x="f736" y="f737"/>
                </a:cxn>
                <a:cxn ang="f441">
                  <a:pos x="f738" y="f739"/>
                </a:cxn>
                <a:cxn ang="f441">
                  <a:pos x="f740" y="f741"/>
                </a:cxn>
                <a:cxn ang="f441">
                  <a:pos x="f742" y="f743"/>
                </a:cxn>
                <a:cxn ang="f441">
                  <a:pos x="f744" y="f745"/>
                </a:cxn>
                <a:cxn ang="f441">
                  <a:pos x="f746" y="f747"/>
                </a:cxn>
                <a:cxn ang="f441">
                  <a:pos x="f748" y="f749"/>
                </a:cxn>
                <a:cxn ang="f441">
                  <a:pos x="f750" y="f751"/>
                </a:cxn>
                <a:cxn ang="f441">
                  <a:pos x="f752" y="f753"/>
                </a:cxn>
                <a:cxn ang="f441">
                  <a:pos x="f752" y="f753"/>
                </a:cxn>
                <a:cxn ang="f441">
                  <a:pos x="f754" y="f755"/>
                </a:cxn>
              </a:cxnLst>
              <a:rect l="f650" t="f653" r="f651" b="f652"/>
              <a:pathLst>
                <a:path w="389" h="595">
                  <a:moveTo>
                    <a:pt x="f9" y="f10"/>
                  </a:moveTo>
                  <a:cubicBezTo>
                    <a:pt x="f11" y="f12"/>
                    <a:pt x="f13" y="f14"/>
                    <a:pt x="f15" y="f16"/>
                  </a:cubicBezTo>
                  <a:cubicBezTo>
                    <a:pt x="f6" y="f17"/>
                    <a:pt x="f13" y="f18"/>
                    <a:pt x="f19" y="f20"/>
                  </a:cubicBezTo>
                  <a:cubicBezTo>
                    <a:pt x="f9" y="f21"/>
                    <a:pt x="f22" y="f23"/>
                    <a:pt x="f24" y="f25"/>
                  </a:cubicBezTo>
                  <a:cubicBezTo>
                    <a:pt x="f26" y="f27"/>
                    <a:pt x="f28" y="f29"/>
                    <a:pt x="f30" y="f31"/>
                  </a:cubicBezTo>
                  <a:cubicBezTo>
                    <a:pt x="f32" y="f33"/>
                    <a:pt x="f32" y="f34"/>
                    <a:pt x="f35" y="f26"/>
                  </a:cubicBezTo>
                  <a:cubicBezTo>
                    <a:pt x="f36" y="f37"/>
                    <a:pt x="f38" y="f39"/>
                    <a:pt x="f40" y="f41"/>
                  </a:cubicBezTo>
                  <a:cubicBezTo>
                    <a:pt x="f42" y="f22"/>
                    <a:pt x="f43" y="f44"/>
                    <a:pt x="f37" y="f9"/>
                  </a:cubicBezTo>
                  <a:cubicBezTo>
                    <a:pt x="f40" y="f45"/>
                    <a:pt x="f46" y="f47"/>
                    <a:pt x="f36" y="f48"/>
                  </a:cubicBezTo>
                  <a:cubicBezTo>
                    <a:pt x="f34" y="f49"/>
                    <a:pt x="f30" y="f6"/>
                    <a:pt x="f50" y="f48"/>
                  </a:cubicBezTo>
                  <a:cubicBezTo>
                    <a:pt x="f32" y="f51"/>
                    <a:pt x="f52" y="f53"/>
                    <a:pt x="f32" y="f54"/>
                  </a:cubicBezTo>
                  <a:cubicBezTo>
                    <a:pt x="f55" y="f56"/>
                    <a:pt x="f35" y="f9"/>
                    <a:pt x="f57" y="f58"/>
                  </a:cubicBezTo>
                  <a:cubicBezTo>
                    <a:pt x="f59" y="f60"/>
                    <a:pt x="f61" y="f62"/>
                    <a:pt x="f63" y="f64"/>
                  </a:cubicBezTo>
                  <a:cubicBezTo>
                    <a:pt x="f30" y="f60"/>
                    <a:pt x="f65" y="f9"/>
                    <a:pt x="f66" y="f54"/>
                  </a:cubicBezTo>
                  <a:cubicBezTo>
                    <a:pt x="f67" y="f68"/>
                    <a:pt x="f69" y="f24"/>
                    <a:pt x="f70" y="f71"/>
                  </a:cubicBezTo>
                  <a:cubicBezTo>
                    <a:pt x="f72" y="f61"/>
                    <a:pt x="f73" y="f36"/>
                    <a:pt x="f74" y="f28"/>
                  </a:cubicBezTo>
                  <a:cubicBezTo>
                    <a:pt x="f75" y="f76"/>
                    <a:pt x="f77" y="f78"/>
                    <a:pt x="f79" y="f80"/>
                  </a:cubicBezTo>
                  <a:cubicBezTo>
                    <a:pt x="f67" y="f77"/>
                    <a:pt x="f67" y="f81"/>
                    <a:pt x="f67" y="f82"/>
                  </a:cubicBezTo>
                  <a:cubicBezTo>
                    <a:pt x="f81" y="f83"/>
                    <a:pt x="f84" y="f85"/>
                    <a:pt x="f86" y="f87"/>
                  </a:cubicBezTo>
                  <a:cubicBezTo>
                    <a:pt x="f88" y="f89"/>
                    <a:pt x="f90" y="f91"/>
                    <a:pt x="f92" y="f91"/>
                  </a:cubicBezTo>
                  <a:cubicBezTo>
                    <a:pt x="f93" y="f94"/>
                    <a:pt x="f95" y="f33"/>
                    <a:pt x="f90" y="f66"/>
                  </a:cubicBezTo>
                  <a:cubicBezTo>
                    <a:pt x="f96" y="f65"/>
                    <a:pt x="f97" y="f87"/>
                    <a:pt x="f98" y="f30"/>
                  </a:cubicBezTo>
                  <a:cubicBezTo>
                    <a:pt x="f99" y="f35"/>
                    <a:pt x="f100" y="f57"/>
                    <a:pt x="f99" y="f101"/>
                  </a:cubicBezTo>
                  <a:cubicBezTo>
                    <a:pt x="f98" y="f61"/>
                    <a:pt x="f102" y="f71"/>
                    <a:pt x="f103" y="f63"/>
                  </a:cubicBezTo>
                  <a:cubicBezTo>
                    <a:pt x="f104" y="f61"/>
                    <a:pt x="f27" y="f28"/>
                    <a:pt x="f105" y="f32"/>
                  </a:cubicBezTo>
                  <a:cubicBezTo>
                    <a:pt x="f106" y="f107"/>
                    <a:pt x="f108" y="f85"/>
                    <a:pt x="f109" y="f78"/>
                  </a:cubicBezTo>
                  <a:cubicBezTo>
                    <a:pt x="f110" y="f111"/>
                    <a:pt x="f112" y="f113"/>
                    <a:pt x="f112" y="f114"/>
                  </a:cubicBezTo>
                  <a:cubicBezTo>
                    <a:pt x="f115" y="f86"/>
                    <a:pt x="f116" y="f117"/>
                    <a:pt x="f86" y="f3"/>
                  </a:cubicBezTo>
                  <a:cubicBezTo>
                    <a:pt x="f83" y="f118"/>
                    <a:pt x="f55" y="f119"/>
                    <a:pt x="f40" y="f18"/>
                  </a:cubicBezTo>
                  <a:cubicBezTo>
                    <a:pt x="f120" y="f121"/>
                    <a:pt x="f122" y="f123"/>
                    <a:pt x="f124" y="f125"/>
                  </a:cubicBezTo>
                  <a:cubicBezTo>
                    <a:pt x="f124" y="f126"/>
                    <a:pt x="f37" y="f126"/>
                    <a:pt x="f37" y="f127"/>
                  </a:cubicBezTo>
                  <a:cubicBezTo>
                    <a:pt x="f128" y="f129"/>
                    <a:pt x="f130" y="f131"/>
                    <a:pt x="f34" y="f132"/>
                  </a:cubicBezTo>
                  <a:cubicBezTo>
                    <a:pt x="f78" y="f133"/>
                    <a:pt x="f82" y="f134"/>
                    <a:pt x="f88" y="f105"/>
                  </a:cubicBezTo>
                  <a:cubicBezTo>
                    <a:pt x="f135" y="f136"/>
                    <a:pt x="f137" y="f97"/>
                    <a:pt x="f106" y="f138"/>
                  </a:cubicBezTo>
                  <a:cubicBezTo>
                    <a:pt x="f139" y="f140"/>
                    <a:pt x="f141" y="f142"/>
                    <a:pt x="f143" y="f144"/>
                  </a:cubicBezTo>
                  <a:cubicBezTo>
                    <a:pt x="f145" y="f94"/>
                    <a:pt x="f146" y="f89"/>
                    <a:pt x="f147" y="f148"/>
                  </a:cubicBezTo>
                  <a:cubicBezTo>
                    <a:pt x="f149" y="f130"/>
                    <a:pt x="f150" y="f151"/>
                    <a:pt x="f152" y="f153"/>
                  </a:cubicBezTo>
                  <a:cubicBezTo>
                    <a:pt x="f154" y="f68"/>
                    <a:pt x="f154" y="f155"/>
                    <a:pt x="f156" y="f155"/>
                  </a:cubicBezTo>
                  <a:cubicBezTo>
                    <a:pt x="f157" y="f9"/>
                    <a:pt x="f158" y="f159"/>
                    <a:pt x="f160" y="f159"/>
                  </a:cubicBezTo>
                  <a:cubicBezTo>
                    <a:pt x="f161" y="f159"/>
                    <a:pt x="f162" y="f163"/>
                    <a:pt x="f161" y="f58"/>
                  </a:cubicBezTo>
                  <a:cubicBezTo>
                    <a:pt x="f160" y="f164"/>
                    <a:pt x="f119" y="f165"/>
                    <a:pt x="f154" y="f55"/>
                  </a:cubicBezTo>
                  <a:cubicBezTo>
                    <a:pt x="f152" y="f87"/>
                    <a:pt x="f152" y="f52"/>
                    <a:pt x="f152" y="f148"/>
                  </a:cubicBezTo>
                  <a:cubicBezTo>
                    <a:pt x="f166" y="f107"/>
                    <a:pt x="f167" y="f55"/>
                    <a:pt x="f168" y="f120"/>
                  </a:cubicBezTo>
                  <a:cubicBezTo>
                    <a:pt x="f169" y="f170"/>
                    <a:pt x="f171" y="f170"/>
                    <a:pt x="f172" y="f40"/>
                  </a:cubicBezTo>
                  <a:cubicBezTo>
                    <a:pt x="f172" y="f173"/>
                    <a:pt x="f172" y="f174"/>
                    <a:pt x="f175" y="f176"/>
                  </a:cubicBezTo>
                  <a:cubicBezTo>
                    <a:pt x="f175" y="f177"/>
                    <a:pt x="f175" y="f165"/>
                    <a:pt x="f175" y="f38"/>
                  </a:cubicBezTo>
                  <a:cubicBezTo>
                    <a:pt x="f178" y="f177"/>
                    <a:pt x="f179" y="f122"/>
                    <a:pt x="f180" y="f39"/>
                  </a:cubicBezTo>
                  <a:cubicBezTo>
                    <a:pt x="f181" y="f182"/>
                    <a:pt x="f181" y="f182"/>
                    <a:pt x="f183" y="f182"/>
                  </a:cubicBezTo>
                  <a:cubicBezTo>
                    <a:pt x="f183" y="f164"/>
                    <a:pt x="f183" y="f42"/>
                    <a:pt x="f184" y="f122"/>
                  </a:cubicBezTo>
                  <a:cubicBezTo>
                    <a:pt x="f185" y="f124"/>
                    <a:pt x="f186" y="f43"/>
                    <a:pt x="f187" y="f164"/>
                  </a:cubicBezTo>
                  <a:cubicBezTo>
                    <a:pt x="f16" y="f24"/>
                    <a:pt x="f188" y="f24"/>
                    <a:pt x="f189" y="f164"/>
                  </a:cubicBezTo>
                  <a:cubicBezTo>
                    <a:pt x="f190" y="f43"/>
                    <a:pt x="f191" y="f124"/>
                    <a:pt x="f190" y="f37"/>
                  </a:cubicBezTo>
                  <a:cubicBezTo>
                    <a:pt x="f188" y="f120"/>
                    <a:pt x="f192" y="f40"/>
                    <a:pt x="f193" y="f128"/>
                  </a:cubicBezTo>
                  <a:cubicBezTo>
                    <a:pt x="f194" y="f128"/>
                    <a:pt x="f190" y="f128"/>
                    <a:pt x="f195" y="f128"/>
                  </a:cubicBezTo>
                  <a:cubicBezTo>
                    <a:pt x="f195" y="f176"/>
                    <a:pt x="f195" y="f176"/>
                    <a:pt x="f195" y="f26"/>
                  </a:cubicBezTo>
                  <a:cubicBezTo>
                    <a:pt x="f196" y="f177"/>
                    <a:pt x="f197" y="f46"/>
                    <a:pt x="f190" y="f46"/>
                  </a:cubicBezTo>
                  <a:cubicBezTo>
                    <a:pt x="f185" y="f46"/>
                    <a:pt x="f180" y="f61"/>
                    <a:pt x="f198" y="f35"/>
                  </a:cubicBezTo>
                  <a:cubicBezTo>
                    <a:pt x="f199" y="f50"/>
                    <a:pt x="f175" y="f76"/>
                    <a:pt x="f168" y="f33"/>
                  </a:cubicBezTo>
                  <a:cubicBezTo>
                    <a:pt x="f200" y="f201"/>
                    <a:pt x="f202" y="f203"/>
                    <a:pt x="f190" y="f31"/>
                  </a:cubicBezTo>
                  <a:cubicBezTo>
                    <a:pt x="f204" y="f81"/>
                    <a:pt x="f204" y="f205"/>
                    <a:pt x="f190" y="f98"/>
                  </a:cubicBezTo>
                  <a:cubicBezTo>
                    <a:pt x="f188" y="f206"/>
                    <a:pt x="f187" y="f206"/>
                    <a:pt x="f207" y="f98"/>
                  </a:cubicBezTo>
                  <a:cubicBezTo>
                    <a:pt x="f198" y="f208"/>
                    <a:pt x="f127" y="f209"/>
                    <a:pt x="f166" y="f100"/>
                  </a:cubicBezTo>
                  <a:cubicBezTo>
                    <a:pt x="f119" y="f206"/>
                    <a:pt x="f210" y="f211"/>
                    <a:pt x="f143" y="f137"/>
                  </a:cubicBezTo>
                  <a:cubicBezTo>
                    <a:pt x="f212" y="f213"/>
                    <a:pt x="f214" y="f215"/>
                    <a:pt x="f108" y="f154"/>
                  </a:cubicBezTo>
                  <a:cubicBezTo>
                    <a:pt x="f108" y="f152"/>
                    <a:pt x="f106" y="f216"/>
                    <a:pt x="f217" y="f133"/>
                  </a:cubicBezTo>
                  <a:cubicBezTo>
                    <a:pt x="f218" y="f219"/>
                    <a:pt x="f218" y="f220"/>
                    <a:pt x="f214" y="f221"/>
                  </a:cubicBezTo>
                  <a:cubicBezTo>
                    <a:pt x="f212" y="f222"/>
                    <a:pt x="f223" y="f212"/>
                    <a:pt x="f23" y="f105"/>
                  </a:cubicBezTo>
                  <a:cubicBezTo>
                    <a:pt x="f156" y="f96"/>
                    <a:pt x="f121" y="f224"/>
                    <a:pt x="f194" y="f211"/>
                  </a:cubicBezTo>
                  <a:cubicBezTo>
                    <a:pt x="f195" y="f225"/>
                    <a:pt x="f226" y="f135"/>
                    <a:pt x="f227" y="f104"/>
                  </a:cubicBezTo>
                  <a:cubicBezTo>
                    <a:pt x="f228" y="f115"/>
                    <a:pt x="f10" y="f229"/>
                    <a:pt x="f230" y="f136"/>
                  </a:cubicBezTo>
                  <a:cubicBezTo>
                    <a:pt x="f231" y="f232"/>
                    <a:pt x="f233" y="f232"/>
                    <a:pt x="f234" y="f104"/>
                  </a:cubicBezTo>
                  <a:cubicBezTo>
                    <a:pt x="f235" y="f232"/>
                    <a:pt x="f235" y="f136"/>
                    <a:pt x="f236" y="f237"/>
                  </a:cubicBezTo>
                  <a:cubicBezTo>
                    <a:pt x="f238" y="f115"/>
                    <a:pt x="f239" y="f137"/>
                    <a:pt x="f240" y="f241"/>
                  </a:cubicBezTo>
                  <a:cubicBezTo>
                    <a:pt x="f242" y="f109"/>
                    <a:pt x="f243" y="f108"/>
                    <a:pt x="f234" y="f214"/>
                  </a:cubicBezTo>
                  <a:cubicBezTo>
                    <a:pt x="f244" y="f245"/>
                    <a:pt x="f7" y="f212"/>
                    <a:pt x="f246" y="f247"/>
                  </a:cubicBezTo>
                  <a:cubicBezTo>
                    <a:pt x="f248" y="f249"/>
                    <a:pt x="f239" y="f143"/>
                    <a:pt x="f250" y="f146"/>
                  </a:cubicBezTo>
                  <a:cubicBezTo>
                    <a:pt x="f10" y="f147"/>
                    <a:pt x="f251" y="f146"/>
                    <a:pt x="f252" y="f23"/>
                  </a:cubicBezTo>
                  <a:cubicBezTo>
                    <a:pt x="f253" y="f145"/>
                    <a:pt x="f253" y="f254"/>
                    <a:pt x="f255" y="f256"/>
                  </a:cubicBezTo>
                  <a:cubicBezTo>
                    <a:pt x="f257" y="f258"/>
                    <a:pt x="f2" y="f25"/>
                    <a:pt x="f259" y="f260"/>
                  </a:cubicBezTo>
                  <a:cubicBezTo>
                    <a:pt x="f251" y="f212"/>
                    <a:pt x="f255" y="f261"/>
                    <a:pt x="f12" y="f262"/>
                  </a:cubicBezTo>
                  <a:cubicBezTo>
                    <a:pt x="f263" y="f264"/>
                    <a:pt x="f265" y="f214"/>
                    <a:pt x="f188" y="f266"/>
                  </a:cubicBezTo>
                  <a:cubicBezTo>
                    <a:pt x="f169" y="f115"/>
                    <a:pt x="f267" y="f214"/>
                    <a:pt x="f268" y="f269"/>
                  </a:cubicBezTo>
                  <a:cubicBezTo>
                    <a:pt x="f268" y="f210"/>
                    <a:pt x="f267" y="f270"/>
                    <a:pt x="f20" y="f271"/>
                  </a:cubicBezTo>
                  <a:cubicBezTo>
                    <a:pt x="f272" y="f216"/>
                    <a:pt x="f273" y="f119"/>
                    <a:pt x="f121" y="f268"/>
                  </a:cubicBezTo>
                  <a:cubicBezTo>
                    <a:pt x="f274" y="f275"/>
                    <a:pt x="f274" y="f275"/>
                    <a:pt x="f123" y="f160"/>
                  </a:cubicBezTo>
                  <a:cubicBezTo>
                    <a:pt x="f276" y="f119"/>
                    <a:pt x="f273" y="f133"/>
                    <a:pt x="f277" y="f150"/>
                  </a:cubicBezTo>
                  <a:cubicBezTo>
                    <a:pt x="f278" y="f210"/>
                    <a:pt x="f279" y="f280"/>
                    <a:pt x="f281" y="f145"/>
                  </a:cubicBezTo>
                  <a:cubicBezTo>
                    <a:pt x="f277" y="f141"/>
                    <a:pt x="f282" y="f260"/>
                    <a:pt x="f283" y="f213"/>
                  </a:cubicBezTo>
                  <a:cubicBezTo>
                    <a:pt x="f126" y="f284"/>
                    <a:pt x="f168" y="f213"/>
                    <a:pt x="f169" y="f285"/>
                  </a:cubicBezTo>
                  <a:cubicBezTo>
                    <a:pt x="f178" y="f286"/>
                    <a:pt x="f193" y="f271"/>
                    <a:pt x="f287" y="f267"/>
                  </a:cubicBezTo>
                  <a:cubicBezTo>
                    <a:pt x="f14" y="f288"/>
                    <a:pt x="f289" y="f276"/>
                    <a:pt x="f14" y="f168"/>
                  </a:cubicBezTo>
                  <a:cubicBezTo>
                    <a:pt x="f204" y="f290"/>
                    <a:pt x="f287" y="f199"/>
                    <a:pt x="f196" y="f291"/>
                  </a:cubicBezTo>
                  <a:cubicBezTo>
                    <a:pt x="f292" y="f185"/>
                    <a:pt x="f263" y="f287"/>
                    <a:pt x="f289" y="f293"/>
                  </a:cubicBezTo>
                  <a:cubicBezTo>
                    <a:pt x="f294" y="f295"/>
                    <a:pt x="f16" y="f296"/>
                    <a:pt x="f297" y="f298"/>
                  </a:cubicBezTo>
                  <a:cubicBezTo>
                    <a:pt x="f167" y="f299"/>
                    <a:pt x="f300" y="f301"/>
                    <a:pt x="f20" y="f302"/>
                  </a:cubicBezTo>
                  <a:cubicBezTo>
                    <a:pt x="f150" y="f303"/>
                    <a:pt x="f304" y="f8"/>
                    <a:pt x="f110" y="f305"/>
                  </a:cubicBezTo>
                  <a:cubicBezTo>
                    <a:pt x="f95" y="f306"/>
                    <a:pt x="f72" y="f307"/>
                    <a:pt x="f67" y="f308"/>
                  </a:cubicBezTo>
                  <a:cubicBezTo>
                    <a:pt x="f50" y="f309"/>
                    <a:pt x="f176" y="f310"/>
                    <a:pt x="f311" y="f312"/>
                  </a:cubicBezTo>
                  <a:cubicBezTo>
                    <a:pt x="f58" y="f313"/>
                    <a:pt x="f314" y="f315"/>
                    <a:pt x="f316" y="f317"/>
                  </a:cubicBezTo>
                  <a:cubicBezTo>
                    <a:pt x="f45" y="f246"/>
                    <a:pt x="f19" y="f248"/>
                    <a:pt x="f9" y="f10"/>
                  </a:cubicBezTo>
                  <a:close/>
                  <a:moveTo>
                    <a:pt x="f176" y="f62"/>
                  </a:moveTo>
                  <a:cubicBezTo>
                    <a:pt x="f63" y="f60"/>
                    <a:pt x="f35" y="f318"/>
                    <a:pt x="f319" y="f320"/>
                  </a:cubicBezTo>
                  <a:cubicBezTo>
                    <a:pt x="f59" y="f56"/>
                    <a:pt x="f38" y="f155"/>
                    <a:pt x="f176" y="f62"/>
                  </a:cubicBezTo>
                  <a:close/>
                  <a:moveTo>
                    <a:pt x="f29" y="f34"/>
                  </a:moveTo>
                  <a:cubicBezTo>
                    <a:pt x="f321" y="f32"/>
                    <a:pt x="f322" y="f107"/>
                    <a:pt x="f115" y="f66"/>
                  </a:cubicBezTo>
                  <a:cubicBezTo>
                    <a:pt x="f104" y="f32"/>
                    <a:pt x="f211" y="f30"/>
                    <a:pt x="f29" y="f34"/>
                  </a:cubicBezTo>
                  <a:close/>
                  <a:moveTo>
                    <a:pt x="f2" y="f254"/>
                  </a:moveTo>
                  <a:cubicBezTo>
                    <a:pt x="f323" y="f223"/>
                    <a:pt x="f324" y="f261"/>
                    <a:pt x="f248" y="f325"/>
                  </a:cubicBezTo>
                  <a:cubicBezTo>
                    <a:pt x="f326" y="f264"/>
                    <a:pt x="f10" y="f247"/>
                    <a:pt x="f2" y="f254"/>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31" name="Freeform 125">
              <a:extLst>
                <a:ext uri="{FF2B5EF4-FFF2-40B4-BE49-F238E27FC236}">
                  <a16:creationId xmlns:a16="http://schemas.microsoft.com/office/drawing/2014/main" id="{D7E3E563-BB45-C8A9-D4B1-E3266053DA0C}"/>
                </a:ext>
              </a:extLst>
            </p:cNvPr>
            <p:cNvSpPr/>
            <p:nvPr/>
          </p:nvSpPr>
          <p:spPr>
            <a:xfrm>
              <a:off x="8646447" y="416088"/>
              <a:ext cx="39246" cy="50145"/>
            </a:xfrm>
            <a:custGeom>
              <a:avLst/>
              <a:gdLst>
                <a:gd name="f0" fmla="val 10800000"/>
                <a:gd name="f1" fmla="val 5400000"/>
                <a:gd name="f2" fmla="val 180"/>
                <a:gd name="f3" fmla="val w"/>
                <a:gd name="f4" fmla="val h"/>
                <a:gd name="f5" fmla="val 0"/>
                <a:gd name="f6" fmla="val 39"/>
                <a:gd name="f7" fmla="val 50"/>
                <a:gd name="f8" fmla="val 15"/>
                <a:gd name="f9" fmla="val 28"/>
                <a:gd name="f10" fmla="val 11"/>
                <a:gd name="f11" fmla="val 8"/>
                <a:gd name="f12" fmla="val 27"/>
                <a:gd name="f13" fmla="val 4"/>
                <a:gd name="f14" fmla="val 3"/>
                <a:gd name="f15" fmla="val 26"/>
                <a:gd name="f16" fmla="val 2"/>
                <a:gd name="f17" fmla="val 25"/>
                <a:gd name="f18" fmla="val 24"/>
                <a:gd name="f19" fmla="val 22"/>
                <a:gd name="f20" fmla="val 21"/>
                <a:gd name="f21" fmla="val 5"/>
                <a:gd name="f22" fmla="val 20"/>
                <a:gd name="f23" fmla="val 7"/>
                <a:gd name="f24" fmla="val 10"/>
                <a:gd name="f25" fmla="val 13"/>
                <a:gd name="f26" fmla="val 18"/>
                <a:gd name="f27" fmla="val 16"/>
                <a:gd name="f28" fmla="val 12"/>
                <a:gd name="f29" fmla="val 14"/>
                <a:gd name="f30" fmla="val 19"/>
                <a:gd name="f31" fmla="val 30"/>
                <a:gd name="f32" fmla="val 33"/>
                <a:gd name="f33" fmla="val 37"/>
                <a:gd name="f34" fmla="val 35"/>
                <a:gd name="f35" fmla="val 29"/>
                <a:gd name="f36" fmla="val 31"/>
                <a:gd name="f37" fmla="val 36"/>
                <a:gd name="f38" fmla="val 46"/>
                <a:gd name="f39" fmla="val 23"/>
                <a:gd name="f40" fmla="val 43"/>
                <a:gd name="f41" fmla="val 17"/>
                <a:gd name="f42" fmla="+- 0 0 -90"/>
                <a:gd name="f43" fmla="*/ f3 1 39"/>
                <a:gd name="f44" fmla="*/ f4 1 50"/>
                <a:gd name="f45" fmla="val f5"/>
                <a:gd name="f46" fmla="val f6"/>
                <a:gd name="f47" fmla="val f7"/>
                <a:gd name="f48" fmla="*/ f42 f0 1"/>
                <a:gd name="f49" fmla="+- f47 0 f45"/>
                <a:gd name="f50" fmla="+- f46 0 f45"/>
                <a:gd name="f51" fmla="*/ f48 1 f2"/>
                <a:gd name="f52" fmla="*/ f50 1 39"/>
                <a:gd name="f53" fmla="*/ f49 1 50"/>
                <a:gd name="f54" fmla="*/ 15 f50 1"/>
                <a:gd name="f55" fmla="*/ 28 f49 1"/>
                <a:gd name="f56" fmla="*/ 4 f50 1"/>
                <a:gd name="f57" fmla="*/ 27 f49 1"/>
                <a:gd name="f58" fmla="*/ 0 f50 1"/>
                <a:gd name="f59" fmla="*/ 24 f49 1"/>
                <a:gd name="f60" fmla="*/ 5 f50 1"/>
                <a:gd name="f61" fmla="*/ 20 f49 1"/>
                <a:gd name="f62" fmla="*/ 13 f50 1"/>
                <a:gd name="f63" fmla="*/ 12 f50 1"/>
                <a:gd name="f64" fmla="*/ 14 f49 1"/>
                <a:gd name="f65" fmla="*/ 19 f50 1"/>
                <a:gd name="f66" fmla="*/ 2 f49 1"/>
                <a:gd name="f67" fmla="*/ 33 f50 1"/>
                <a:gd name="f68" fmla="*/ 8 f49 1"/>
                <a:gd name="f69" fmla="*/ 35 f50 1"/>
                <a:gd name="f70" fmla="*/ 29 f49 1"/>
                <a:gd name="f71" fmla="*/ 23 f50 1"/>
                <a:gd name="f72" fmla="*/ 50 f49 1"/>
                <a:gd name="f73" fmla="*/ 21 f50 1"/>
                <a:gd name="f74" fmla="+- f51 0 f1"/>
                <a:gd name="f75" fmla="*/ f54 1 39"/>
                <a:gd name="f76" fmla="*/ f55 1 50"/>
                <a:gd name="f77" fmla="*/ f56 1 39"/>
                <a:gd name="f78" fmla="*/ f57 1 50"/>
                <a:gd name="f79" fmla="*/ f58 1 39"/>
                <a:gd name="f80" fmla="*/ f59 1 50"/>
                <a:gd name="f81" fmla="*/ f60 1 39"/>
                <a:gd name="f82" fmla="*/ f61 1 50"/>
                <a:gd name="f83" fmla="*/ f62 1 39"/>
                <a:gd name="f84" fmla="*/ f63 1 39"/>
                <a:gd name="f85" fmla="*/ f64 1 50"/>
                <a:gd name="f86" fmla="*/ f65 1 39"/>
                <a:gd name="f87" fmla="*/ f66 1 50"/>
                <a:gd name="f88" fmla="*/ f67 1 39"/>
                <a:gd name="f89" fmla="*/ f68 1 50"/>
                <a:gd name="f90" fmla="*/ f69 1 39"/>
                <a:gd name="f91" fmla="*/ f70 1 50"/>
                <a:gd name="f92" fmla="*/ f71 1 39"/>
                <a:gd name="f93" fmla="*/ f72 1 50"/>
                <a:gd name="f94" fmla="*/ f73 1 39"/>
                <a:gd name="f95" fmla="*/ 0 1 f52"/>
                <a:gd name="f96" fmla="*/ f46 1 f52"/>
                <a:gd name="f97" fmla="*/ 0 1 f53"/>
                <a:gd name="f98" fmla="*/ f47 1 f53"/>
                <a:gd name="f99" fmla="*/ f75 1 f52"/>
                <a:gd name="f100" fmla="*/ f76 1 f53"/>
                <a:gd name="f101" fmla="*/ f77 1 f52"/>
                <a:gd name="f102" fmla="*/ f78 1 f53"/>
                <a:gd name="f103" fmla="*/ f79 1 f52"/>
                <a:gd name="f104" fmla="*/ f80 1 f53"/>
                <a:gd name="f105" fmla="*/ f81 1 f52"/>
                <a:gd name="f106" fmla="*/ f82 1 f53"/>
                <a:gd name="f107" fmla="*/ f83 1 f52"/>
                <a:gd name="f108" fmla="*/ f84 1 f52"/>
                <a:gd name="f109" fmla="*/ f85 1 f53"/>
                <a:gd name="f110" fmla="*/ f86 1 f52"/>
                <a:gd name="f111" fmla="*/ f87 1 f53"/>
                <a:gd name="f112" fmla="*/ f88 1 f52"/>
                <a:gd name="f113" fmla="*/ f89 1 f53"/>
                <a:gd name="f114" fmla="*/ f90 1 f52"/>
                <a:gd name="f115" fmla="*/ f91 1 f53"/>
                <a:gd name="f116" fmla="*/ f92 1 f52"/>
                <a:gd name="f117" fmla="*/ f93 1 f53"/>
                <a:gd name="f118" fmla="*/ f94 1 f52"/>
                <a:gd name="f119" fmla="*/ f95 f43 1"/>
                <a:gd name="f120" fmla="*/ f96 f43 1"/>
                <a:gd name="f121" fmla="*/ f98 f44 1"/>
                <a:gd name="f122" fmla="*/ f97 f44 1"/>
                <a:gd name="f123" fmla="*/ f99 f43 1"/>
                <a:gd name="f124" fmla="*/ f100 f44 1"/>
                <a:gd name="f125" fmla="*/ f101 f43 1"/>
                <a:gd name="f126" fmla="*/ f102 f44 1"/>
                <a:gd name="f127" fmla="*/ f103 f43 1"/>
                <a:gd name="f128" fmla="*/ f104 f44 1"/>
                <a:gd name="f129" fmla="*/ f105 f43 1"/>
                <a:gd name="f130" fmla="*/ f106 f44 1"/>
                <a:gd name="f131" fmla="*/ f107 f43 1"/>
                <a:gd name="f132" fmla="*/ f108 f43 1"/>
                <a:gd name="f133" fmla="*/ f109 f44 1"/>
                <a:gd name="f134" fmla="*/ f110 f43 1"/>
                <a:gd name="f135" fmla="*/ f111 f44 1"/>
                <a:gd name="f136" fmla="*/ f112 f43 1"/>
                <a:gd name="f137" fmla="*/ f113 f44 1"/>
                <a:gd name="f138" fmla="*/ f114 f43 1"/>
                <a:gd name="f139" fmla="*/ f115 f44 1"/>
                <a:gd name="f140" fmla="*/ f116 f43 1"/>
                <a:gd name="f141" fmla="*/ f117 f44 1"/>
                <a:gd name="f142" fmla="*/ f118 f43 1"/>
              </a:gdLst>
              <a:ahLst/>
              <a:cxnLst>
                <a:cxn ang="3cd4">
                  <a:pos x="hc" y="t"/>
                </a:cxn>
                <a:cxn ang="0">
                  <a:pos x="r" y="vc"/>
                </a:cxn>
                <a:cxn ang="cd4">
                  <a:pos x="hc" y="b"/>
                </a:cxn>
                <a:cxn ang="cd2">
                  <a:pos x="l" y="vc"/>
                </a:cxn>
                <a:cxn ang="f74">
                  <a:pos x="f123" y="f124"/>
                </a:cxn>
                <a:cxn ang="f74">
                  <a:pos x="f125" y="f126"/>
                </a:cxn>
                <a:cxn ang="f74">
                  <a:pos x="f127" y="f128"/>
                </a:cxn>
                <a:cxn ang="f74">
                  <a:pos x="f129" y="f130"/>
                </a:cxn>
                <a:cxn ang="f74">
                  <a:pos x="f131" y="f130"/>
                </a:cxn>
                <a:cxn ang="f74">
                  <a:pos x="f132" y="f133"/>
                </a:cxn>
                <a:cxn ang="f74">
                  <a:pos x="f134" y="f135"/>
                </a:cxn>
                <a:cxn ang="f74">
                  <a:pos x="f136" y="f137"/>
                </a:cxn>
                <a:cxn ang="f74">
                  <a:pos x="f138" y="f139"/>
                </a:cxn>
                <a:cxn ang="f74">
                  <a:pos x="f140" y="f141"/>
                </a:cxn>
                <a:cxn ang="f74">
                  <a:pos x="f142" y="f141"/>
                </a:cxn>
                <a:cxn ang="f74">
                  <a:pos x="f123" y="f124"/>
                </a:cxn>
              </a:cxnLst>
              <a:rect l="f119" t="f122" r="f120" b="f121"/>
              <a:pathLst>
                <a:path w="39" h="50">
                  <a:moveTo>
                    <a:pt x="f8" y="f9"/>
                  </a:moveTo>
                  <a:cubicBezTo>
                    <a:pt x="f10" y="f9"/>
                    <a:pt x="f11" y="f12"/>
                    <a:pt x="f13" y="f12"/>
                  </a:cubicBezTo>
                  <a:cubicBezTo>
                    <a:pt x="f14" y="f15"/>
                    <a:pt x="f16" y="f17"/>
                    <a:pt x="f5" y="f18"/>
                  </a:cubicBezTo>
                  <a:cubicBezTo>
                    <a:pt x="f16" y="f19"/>
                    <a:pt x="f14" y="f20"/>
                    <a:pt x="f21" y="f22"/>
                  </a:cubicBezTo>
                  <a:cubicBezTo>
                    <a:pt x="f23" y="f22"/>
                    <a:pt x="f24" y="f22"/>
                    <a:pt x="f25" y="f22"/>
                  </a:cubicBezTo>
                  <a:cubicBezTo>
                    <a:pt x="f25" y="f26"/>
                    <a:pt x="f25" y="f27"/>
                    <a:pt x="f28" y="f29"/>
                  </a:cubicBezTo>
                  <a:cubicBezTo>
                    <a:pt x="f24" y="f23"/>
                    <a:pt x="f25" y="f13"/>
                    <a:pt x="f30" y="f16"/>
                  </a:cubicBezTo>
                  <a:cubicBezTo>
                    <a:pt x="f17" y="f5"/>
                    <a:pt x="f31" y="f5"/>
                    <a:pt x="f32" y="f11"/>
                  </a:cubicBezTo>
                  <a:cubicBezTo>
                    <a:pt x="f33" y="f8"/>
                    <a:pt x="f6" y="f20"/>
                    <a:pt x="f34" y="f35"/>
                  </a:cubicBezTo>
                  <a:cubicBezTo>
                    <a:pt x="f36" y="f37"/>
                    <a:pt x="f32" y="f38"/>
                    <a:pt x="f39" y="f7"/>
                  </a:cubicBezTo>
                  <a:cubicBezTo>
                    <a:pt x="f19" y="f7"/>
                    <a:pt x="f19" y="f7"/>
                    <a:pt x="f20" y="f7"/>
                  </a:cubicBezTo>
                  <a:cubicBezTo>
                    <a:pt x="f30" y="f40"/>
                    <a:pt x="f41" y="f37"/>
                    <a:pt x="f8" y="f9"/>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spTree>
    <p:extLst>
      <p:ext uri="{BB962C8B-B14F-4D97-AF65-F5344CB8AC3E}">
        <p14:creationId xmlns:p14="http://schemas.microsoft.com/office/powerpoint/2010/main" val="2654625586"/>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cSld name="9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C9BC801C-3F30-554C-72F5-38D48A4FE348}"/>
              </a:ext>
            </a:extLst>
          </p:cNvPr>
          <p:cNvSpPr txBox="1">
            <a:spLocks noGrp="1"/>
          </p:cNvSpPr>
          <p:nvPr>
            <p:ph type="body" idx="4294967295"/>
          </p:nvPr>
        </p:nvSpPr>
        <p:spPr>
          <a:xfrm>
            <a:off x="1153131" y="919036"/>
            <a:ext cx="6615619" cy="543181"/>
          </a:xfrm>
        </p:spPr>
        <p:txBody>
          <a:bodyPr anchor="ctr" anchorCtr="1"/>
          <a:lstStyle>
            <a:lvl1pPr marL="0" indent="0" algn="ctr">
              <a:buNone/>
              <a:defRPr lang="en-US" sz="4050">
                <a:solidFill>
                  <a:srgbClr val="686037"/>
                </a:solidFill>
                <a:latin typeface="Arial"/>
                <a:cs typeface="Arial" panose="020B0604020202020204" pitchFamily="34" charset="0"/>
              </a:defRPr>
            </a:lvl1pPr>
          </a:lstStyle>
          <a:p>
            <a:pPr lvl="0"/>
            <a:r>
              <a:rPr lang="en-US"/>
              <a:t>BASIC LAYOUT</a:t>
            </a:r>
          </a:p>
        </p:txBody>
      </p:sp>
      <p:cxnSp>
        <p:nvCxnSpPr>
          <p:cNvPr id="3" name="Conector recto 18">
            <a:extLst>
              <a:ext uri="{FF2B5EF4-FFF2-40B4-BE49-F238E27FC236}">
                <a16:creationId xmlns:a16="http://schemas.microsoft.com/office/drawing/2014/main" id="{EF9567E5-E6DF-742D-7EDE-C0F4C470A04B}"/>
              </a:ext>
            </a:extLst>
          </p:cNvPr>
          <p:cNvCxnSpPr/>
          <p:nvPr/>
        </p:nvCxnSpPr>
        <p:spPr>
          <a:xfrm flipV="1">
            <a:off x="413711" y="719203"/>
            <a:ext cx="8595817" cy="24734"/>
          </a:xfrm>
          <a:prstGeom prst="straightConnector1">
            <a:avLst/>
          </a:prstGeom>
          <a:noFill/>
          <a:ln w="38103" cap="flat">
            <a:solidFill>
              <a:srgbClr val="A50021"/>
            </a:solidFill>
            <a:prstDash val="solid"/>
          </a:ln>
        </p:spPr>
      </p:cxnSp>
      <p:grpSp>
        <p:nvGrpSpPr>
          <p:cNvPr id="4" name="Grupo 19">
            <a:extLst>
              <a:ext uri="{FF2B5EF4-FFF2-40B4-BE49-F238E27FC236}">
                <a16:creationId xmlns:a16="http://schemas.microsoft.com/office/drawing/2014/main" id="{4FF1AE54-A19F-4E6D-ED77-4015C6CB83B9}"/>
              </a:ext>
            </a:extLst>
          </p:cNvPr>
          <p:cNvGrpSpPr/>
          <p:nvPr/>
        </p:nvGrpSpPr>
        <p:grpSpPr>
          <a:xfrm>
            <a:off x="104424" y="429585"/>
            <a:ext cx="618573" cy="434759"/>
            <a:chOff x="104424" y="429585"/>
            <a:chExt cx="618573" cy="434759"/>
          </a:xfrm>
        </p:grpSpPr>
        <p:sp>
          <p:nvSpPr>
            <p:cNvPr id="5" name="Freeform 15">
              <a:extLst>
                <a:ext uri="{FF2B5EF4-FFF2-40B4-BE49-F238E27FC236}">
                  <a16:creationId xmlns:a16="http://schemas.microsoft.com/office/drawing/2014/main" id="{2A622D71-6EFD-5D47-D725-F370F5054954}"/>
                </a:ext>
              </a:extLst>
            </p:cNvPr>
            <p:cNvSpPr/>
            <p:nvPr/>
          </p:nvSpPr>
          <p:spPr>
            <a:xfrm>
              <a:off x="118561" y="447260"/>
              <a:ext cx="590290" cy="364068"/>
            </a:xfrm>
            <a:custGeom>
              <a:avLst/>
              <a:gdLst>
                <a:gd name="f0" fmla="val 10800000"/>
                <a:gd name="f1" fmla="val 5400000"/>
                <a:gd name="f2" fmla="val 180"/>
                <a:gd name="f3" fmla="val w"/>
                <a:gd name="f4" fmla="val h"/>
                <a:gd name="f5" fmla="val 0"/>
                <a:gd name="f6" fmla="val 207"/>
                <a:gd name="f7" fmla="val 127"/>
                <a:gd name="f8" fmla="val 75"/>
                <a:gd name="f9" fmla="val 7"/>
                <a:gd name="f10" fmla="val 51"/>
                <a:gd name="f11" fmla="val 26"/>
                <a:gd name="f12" fmla="val 40"/>
                <a:gd name="f13" fmla="val 46"/>
                <a:gd name="f14" fmla="val 29"/>
                <a:gd name="f15" fmla="val 64"/>
                <a:gd name="f16" fmla="val 18"/>
                <a:gd name="f17" fmla="val 84"/>
                <a:gd name="f18" fmla="val 9"/>
                <a:gd name="f19" fmla="val 106"/>
                <a:gd name="f20" fmla="val 6"/>
                <a:gd name="f21" fmla="val 113"/>
                <a:gd name="f22" fmla="val 103"/>
                <a:gd name="f23" fmla="val 21"/>
                <a:gd name="f24" fmla="val 95"/>
                <a:gd name="f25" fmla="val 24"/>
                <a:gd name="f26" fmla="val 70"/>
                <a:gd name="f27" fmla="val 32"/>
                <a:gd name="f28" fmla="val 47"/>
                <a:gd name="f29" fmla="val 44"/>
                <a:gd name="f30" fmla="val 67"/>
                <a:gd name="f31" fmla="val 69"/>
                <a:gd name="f32" fmla="val 66"/>
                <a:gd name="f33" fmla="val 23"/>
                <a:gd name="f34" fmla="val 68"/>
                <a:gd name="f35" fmla="val 38"/>
                <a:gd name="f36" fmla="val 80"/>
                <a:gd name="f37" fmla="val 78"/>
                <a:gd name="f38" fmla="val 88"/>
                <a:gd name="f39" fmla="val 99"/>
                <a:gd name="f40" fmla="val 52"/>
                <a:gd name="f41" fmla="val 122"/>
                <a:gd name="f42" fmla="val 54"/>
                <a:gd name="f43" fmla="val 132"/>
                <a:gd name="f44" fmla="val 37"/>
                <a:gd name="f45" fmla="val 154"/>
                <a:gd name="f46" fmla="val 31"/>
                <a:gd name="f47" fmla="val 143"/>
                <a:gd name="f48" fmla="val 138"/>
                <a:gd name="f49" fmla="val 146"/>
                <a:gd name="f50" fmla="val 155"/>
                <a:gd name="f51" fmla="val 3"/>
                <a:gd name="f52" fmla="val 161"/>
                <a:gd name="f53" fmla="val 8"/>
                <a:gd name="f54" fmla="val 170"/>
                <a:gd name="f55" fmla="val 16"/>
                <a:gd name="f56" fmla="val 178"/>
                <a:gd name="f57" fmla="val 188"/>
                <a:gd name="f58" fmla="val 10"/>
                <a:gd name="f59" fmla="val 197"/>
                <a:gd name="f60" fmla="val 203"/>
                <a:gd name="f61" fmla="val 205"/>
                <a:gd name="f62" fmla="val 35"/>
                <a:gd name="f63" fmla="val 59"/>
                <a:gd name="f64" fmla="val 195"/>
                <a:gd name="f65" fmla="val 74"/>
                <a:gd name="f66" fmla="val 176"/>
                <a:gd name="f67" fmla="val 87"/>
                <a:gd name="f68" fmla="val 112"/>
                <a:gd name="f69" fmla="val 97"/>
                <a:gd name="f70" fmla="val 124"/>
                <a:gd name="f71" fmla="val 15"/>
                <a:gd name="f72" fmla="val 2"/>
                <a:gd name="f73" fmla="val 110"/>
                <a:gd name="f74" fmla="+- 0 0 -90"/>
                <a:gd name="f75" fmla="*/ f3 1 207"/>
                <a:gd name="f76" fmla="*/ f4 1 127"/>
                <a:gd name="f77" fmla="val f5"/>
                <a:gd name="f78" fmla="val f6"/>
                <a:gd name="f79" fmla="val f7"/>
                <a:gd name="f80" fmla="*/ f74 f0 1"/>
                <a:gd name="f81" fmla="+- f79 0 f77"/>
                <a:gd name="f82" fmla="+- f78 0 f77"/>
                <a:gd name="f83" fmla="*/ f80 1 f2"/>
                <a:gd name="f84" fmla="*/ f82 1 207"/>
                <a:gd name="f85" fmla="*/ f81 1 127"/>
                <a:gd name="f86" fmla="*/ 0 f82 1"/>
                <a:gd name="f87" fmla="*/ 75 f81 1"/>
                <a:gd name="f88" fmla="*/ 46 f82 1"/>
                <a:gd name="f89" fmla="*/ 29 f81 1"/>
                <a:gd name="f90" fmla="*/ 106 f82 1"/>
                <a:gd name="f91" fmla="*/ 6 f81 1"/>
                <a:gd name="f92" fmla="*/ 95 f82 1"/>
                <a:gd name="f93" fmla="*/ 24 f81 1"/>
                <a:gd name="f94" fmla="*/ 32 f82 1"/>
                <a:gd name="f95" fmla="*/ 67 f81 1"/>
                <a:gd name="f96" fmla="*/ 23 f82 1"/>
                <a:gd name="f97" fmla="*/ 68 f81 1"/>
                <a:gd name="f98" fmla="*/ 88 f82 1"/>
                <a:gd name="f99" fmla="*/ 70 f81 1"/>
                <a:gd name="f100" fmla="*/ 132 f82 1"/>
                <a:gd name="f101" fmla="*/ 37 f81 1"/>
                <a:gd name="f102" fmla="*/ 138 f82 1"/>
                <a:gd name="f103" fmla="*/ 161 f82 1"/>
                <a:gd name="f104" fmla="*/ 8 f81 1"/>
                <a:gd name="f105" fmla="*/ 188 f82 1"/>
                <a:gd name="f106" fmla="*/ 10 f81 1"/>
                <a:gd name="f107" fmla="*/ 205 f82 1"/>
                <a:gd name="f108" fmla="*/ 35 f81 1"/>
                <a:gd name="f109" fmla="*/ 176 f82 1"/>
                <a:gd name="f110" fmla="*/ 87 f81 1"/>
                <a:gd name="f111" fmla="*/ 51 f82 1"/>
                <a:gd name="f112" fmla="*/ 124 f81 1"/>
                <a:gd name="f113" fmla="+- f83 0 f1"/>
                <a:gd name="f114" fmla="*/ f86 1 207"/>
                <a:gd name="f115" fmla="*/ f87 1 127"/>
                <a:gd name="f116" fmla="*/ f88 1 207"/>
                <a:gd name="f117" fmla="*/ f89 1 127"/>
                <a:gd name="f118" fmla="*/ f90 1 207"/>
                <a:gd name="f119" fmla="*/ f91 1 127"/>
                <a:gd name="f120" fmla="*/ f92 1 207"/>
                <a:gd name="f121" fmla="*/ f93 1 127"/>
                <a:gd name="f122" fmla="*/ f94 1 207"/>
                <a:gd name="f123" fmla="*/ f95 1 127"/>
                <a:gd name="f124" fmla="*/ f96 1 207"/>
                <a:gd name="f125" fmla="*/ f97 1 127"/>
                <a:gd name="f126" fmla="*/ f98 1 207"/>
                <a:gd name="f127" fmla="*/ f99 1 127"/>
                <a:gd name="f128" fmla="*/ f100 1 207"/>
                <a:gd name="f129" fmla="*/ f101 1 127"/>
                <a:gd name="f130" fmla="*/ f102 1 207"/>
                <a:gd name="f131" fmla="*/ f103 1 207"/>
                <a:gd name="f132" fmla="*/ f104 1 127"/>
                <a:gd name="f133" fmla="*/ f105 1 207"/>
                <a:gd name="f134" fmla="*/ f106 1 127"/>
                <a:gd name="f135" fmla="*/ f107 1 207"/>
                <a:gd name="f136" fmla="*/ f108 1 127"/>
                <a:gd name="f137" fmla="*/ f109 1 207"/>
                <a:gd name="f138" fmla="*/ f110 1 127"/>
                <a:gd name="f139" fmla="*/ f111 1 207"/>
                <a:gd name="f140" fmla="*/ f112 1 127"/>
                <a:gd name="f141" fmla="*/ 0 1 f84"/>
                <a:gd name="f142" fmla="*/ f78 1 f84"/>
                <a:gd name="f143" fmla="*/ 0 1 f85"/>
                <a:gd name="f144" fmla="*/ f79 1 f85"/>
                <a:gd name="f145" fmla="*/ f114 1 f84"/>
                <a:gd name="f146" fmla="*/ f115 1 f85"/>
                <a:gd name="f147" fmla="*/ f116 1 f84"/>
                <a:gd name="f148" fmla="*/ f117 1 f85"/>
                <a:gd name="f149" fmla="*/ f118 1 f84"/>
                <a:gd name="f150" fmla="*/ f119 1 f85"/>
                <a:gd name="f151" fmla="*/ f120 1 f84"/>
                <a:gd name="f152" fmla="*/ f121 1 f85"/>
                <a:gd name="f153" fmla="*/ f122 1 f84"/>
                <a:gd name="f154" fmla="*/ f123 1 f85"/>
                <a:gd name="f155" fmla="*/ f124 1 f84"/>
                <a:gd name="f156" fmla="*/ f125 1 f85"/>
                <a:gd name="f157" fmla="*/ f126 1 f84"/>
                <a:gd name="f158" fmla="*/ f127 1 f85"/>
                <a:gd name="f159" fmla="*/ f128 1 f84"/>
                <a:gd name="f160" fmla="*/ f129 1 f85"/>
                <a:gd name="f161" fmla="*/ f130 1 f84"/>
                <a:gd name="f162" fmla="*/ f131 1 f84"/>
                <a:gd name="f163" fmla="*/ f132 1 f85"/>
                <a:gd name="f164" fmla="*/ f133 1 f84"/>
                <a:gd name="f165" fmla="*/ f134 1 f85"/>
                <a:gd name="f166" fmla="*/ f135 1 f84"/>
                <a:gd name="f167" fmla="*/ f136 1 f85"/>
                <a:gd name="f168" fmla="*/ f137 1 f84"/>
                <a:gd name="f169" fmla="*/ f138 1 f85"/>
                <a:gd name="f170" fmla="*/ f139 1 f84"/>
                <a:gd name="f171" fmla="*/ f140 1 f85"/>
                <a:gd name="f172" fmla="*/ f141 f75 1"/>
                <a:gd name="f173" fmla="*/ f142 f75 1"/>
                <a:gd name="f174" fmla="*/ f144 f76 1"/>
                <a:gd name="f175" fmla="*/ f143 f76 1"/>
                <a:gd name="f176" fmla="*/ f145 f75 1"/>
                <a:gd name="f177" fmla="*/ f146 f76 1"/>
                <a:gd name="f178" fmla="*/ f147 f75 1"/>
                <a:gd name="f179" fmla="*/ f148 f76 1"/>
                <a:gd name="f180" fmla="*/ f149 f75 1"/>
                <a:gd name="f181" fmla="*/ f150 f76 1"/>
                <a:gd name="f182" fmla="*/ f151 f75 1"/>
                <a:gd name="f183" fmla="*/ f152 f76 1"/>
                <a:gd name="f184" fmla="*/ f153 f75 1"/>
                <a:gd name="f185" fmla="*/ f154 f76 1"/>
                <a:gd name="f186" fmla="*/ f155 f75 1"/>
                <a:gd name="f187" fmla="*/ f156 f76 1"/>
                <a:gd name="f188" fmla="*/ f157 f75 1"/>
                <a:gd name="f189" fmla="*/ f158 f76 1"/>
                <a:gd name="f190" fmla="*/ f159 f75 1"/>
                <a:gd name="f191" fmla="*/ f160 f76 1"/>
                <a:gd name="f192" fmla="*/ f161 f75 1"/>
                <a:gd name="f193" fmla="*/ f162 f75 1"/>
                <a:gd name="f194" fmla="*/ f163 f76 1"/>
                <a:gd name="f195" fmla="*/ f164 f75 1"/>
                <a:gd name="f196" fmla="*/ f165 f76 1"/>
                <a:gd name="f197" fmla="*/ f166 f75 1"/>
                <a:gd name="f198" fmla="*/ f167 f76 1"/>
                <a:gd name="f199" fmla="*/ f168 f75 1"/>
                <a:gd name="f200" fmla="*/ f169 f76 1"/>
                <a:gd name="f201" fmla="*/ f170 f75 1"/>
                <a:gd name="f202" fmla="*/ f171 f76 1"/>
              </a:gdLst>
              <a:ahLst/>
              <a:cxnLst>
                <a:cxn ang="3cd4">
                  <a:pos x="hc" y="t"/>
                </a:cxn>
                <a:cxn ang="0">
                  <a:pos x="r" y="vc"/>
                </a:cxn>
                <a:cxn ang="cd4">
                  <a:pos x="hc" y="b"/>
                </a:cxn>
                <a:cxn ang="cd2">
                  <a:pos x="l" y="vc"/>
                </a:cxn>
                <a:cxn ang="f113">
                  <a:pos x="f176" y="f177"/>
                </a:cxn>
                <a:cxn ang="f113">
                  <a:pos x="f178" y="f179"/>
                </a:cxn>
                <a:cxn ang="f113">
                  <a:pos x="f180" y="f181"/>
                </a:cxn>
                <a:cxn ang="f113">
                  <a:pos x="f182" y="f183"/>
                </a:cxn>
                <a:cxn ang="f113">
                  <a:pos x="f184" y="f185"/>
                </a:cxn>
                <a:cxn ang="f113">
                  <a:pos x="f186" y="f187"/>
                </a:cxn>
                <a:cxn ang="f113">
                  <a:pos x="f188" y="f189"/>
                </a:cxn>
                <a:cxn ang="f113">
                  <a:pos x="f190" y="f191"/>
                </a:cxn>
                <a:cxn ang="f113">
                  <a:pos x="f192" y="f181"/>
                </a:cxn>
                <a:cxn ang="f113">
                  <a:pos x="f193" y="f194"/>
                </a:cxn>
                <a:cxn ang="f113">
                  <a:pos x="f195" y="f196"/>
                </a:cxn>
                <a:cxn ang="f113">
                  <a:pos x="f197" y="f198"/>
                </a:cxn>
                <a:cxn ang="f113">
                  <a:pos x="f199" y="f200"/>
                </a:cxn>
                <a:cxn ang="f113">
                  <a:pos x="f201" y="f202"/>
                </a:cxn>
                <a:cxn ang="f113">
                  <a:pos x="f176" y="f177"/>
                </a:cxn>
              </a:cxnLst>
              <a:rect l="f172" t="f175" r="f173" b="f174"/>
              <a:pathLst>
                <a:path w="206" h="127">
                  <a:moveTo>
                    <a:pt x="f5" y="f8"/>
                  </a:moveTo>
                  <a:cubicBezTo>
                    <a:pt x="f9" y="f10"/>
                    <a:pt x="f11" y="f12"/>
                    <a:pt x="f13" y="f14"/>
                  </a:cubicBezTo>
                  <a:cubicBezTo>
                    <a:pt x="f15" y="f16"/>
                    <a:pt x="f17" y="f18"/>
                    <a:pt x="f19" y="f20"/>
                  </a:cubicBezTo>
                  <a:cubicBezTo>
                    <a:pt x="f21" y="f16"/>
                    <a:pt x="f22" y="f23"/>
                    <a:pt x="f24" y="f25"/>
                  </a:cubicBezTo>
                  <a:cubicBezTo>
                    <a:pt x="f26" y="f27"/>
                    <a:pt x="f28" y="f29"/>
                    <a:pt x="f27" y="f30"/>
                  </a:cubicBezTo>
                  <a:cubicBezTo>
                    <a:pt x="f14" y="f31"/>
                    <a:pt x="f11" y="f32"/>
                    <a:pt x="f33" y="f34"/>
                  </a:cubicBezTo>
                  <a:cubicBezTo>
                    <a:pt x="f35" y="f36"/>
                    <a:pt x="f37" y="f17"/>
                    <a:pt x="f38" y="f26"/>
                  </a:cubicBezTo>
                  <a:cubicBezTo>
                    <a:pt x="f39" y="f40"/>
                    <a:pt x="f41" y="f42"/>
                    <a:pt x="f43" y="f44"/>
                  </a:cubicBezTo>
                  <a:cubicBezTo>
                    <a:pt x="f45" y="f46"/>
                    <a:pt x="f47" y="f16"/>
                    <a:pt x="f48" y="f20"/>
                  </a:cubicBezTo>
                  <a:cubicBezTo>
                    <a:pt x="f49" y="f5"/>
                    <a:pt x="f50" y="f51"/>
                    <a:pt x="f52" y="f53"/>
                  </a:cubicBezTo>
                  <a:cubicBezTo>
                    <a:pt x="f54" y="f55"/>
                    <a:pt x="f56" y="f55"/>
                    <a:pt x="f57" y="f58"/>
                  </a:cubicBezTo>
                  <a:cubicBezTo>
                    <a:pt x="f59" y="f55"/>
                    <a:pt x="f60" y="f25"/>
                    <a:pt x="f61" y="f62"/>
                  </a:cubicBezTo>
                  <a:cubicBezTo>
                    <a:pt x="f6" y="f63"/>
                    <a:pt x="f64" y="f65"/>
                    <a:pt x="f66" y="f67"/>
                  </a:cubicBezTo>
                  <a:cubicBezTo>
                    <a:pt x="f48" y="f68"/>
                    <a:pt x="f69" y="f7"/>
                    <a:pt x="f10" y="f70"/>
                  </a:cubicBezTo>
                  <a:cubicBezTo>
                    <a:pt x="f71" y="f41"/>
                    <a:pt x="f72" y="f73"/>
                    <a:pt x="f5" y="f8"/>
                  </a:cubicBezTo>
                  <a:close/>
                </a:path>
              </a:pathLst>
            </a:custGeom>
            <a:solidFill>
              <a:srgbClr val="E62D2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6" name="Freeform 20">
              <a:extLst>
                <a:ext uri="{FF2B5EF4-FFF2-40B4-BE49-F238E27FC236}">
                  <a16:creationId xmlns:a16="http://schemas.microsoft.com/office/drawing/2014/main" id="{B87210F0-C9E2-FB5F-9EFC-F890E16B3E45}"/>
                </a:ext>
              </a:extLst>
            </p:cNvPr>
            <p:cNvSpPr/>
            <p:nvPr/>
          </p:nvSpPr>
          <p:spPr>
            <a:xfrm>
              <a:off x="104424" y="546225"/>
              <a:ext cx="618573" cy="318119"/>
            </a:xfrm>
            <a:custGeom>
              <a:avLst/>
              <a:gdLst>
                <a:gd name="f0" fmla="val 10800000"/>
                <a:gd name="f1" fmla="val 5400000"/>
                <a:gd name="f2" fmla="val 180"/>
                <a:gd name="f3" fmla="val w"/>
                <a:gd name="f4" fmla="val h"/>
                <a:gd name="f5" fmla="val 0"/>
                <a:gd name="f6" fmla="val 216"/>
                <a:gd name="f7" fmla="val 111"/>
                <a:gd name="f8" fmla="val 4"/>
                <a:gd name="f9" fmla="val 40"/>
                <a:gd name="f10" fmla="val 9"/>
                <a:gd name="f11" fmla="val 77"/>
                <a:gd name="f12" fmla="val 30"/>
                <a:gd name="f13" fmla="val 83"/>
                <a:gd name="f14" fmla="val 62"/>
                <a:gd name="f15" fmla="val 84"/>
                <a:gd name="f16" fmla="val 115"/>
                <a:gd name="f17" fmla="val 86"/>
                <a:gd name="f18" fmla="val 157"/>
                <a:gd name="f19" fmla="val 63"/>
                <a:gd name="f20" fmla="val 197"/>
                <a:gd name="f21" fmla="val 32"/>
                <a:gd name="f22" fmla="val 208"/>
                <a:gd name="f23" fmla="val 24"/>
                <a:gd name="f24" fmla="val 204"/>
                <a:gd name="f25" fmla="val 10"/>
                <a:gd name="f26" fmla="val 209"/>
                <a:gd name="f27" fmla="val 19"/>
                <a:gd name="f28" fmla="val 36"/>
                <a:gd name="f29" fmla="val 196"/>
                <a:gd name="f30" fmla="val 49"/>
                <a:gd name="f31" fmla="val 156"/>
                <a:gd name="f32" fmla="val 93"/>
                <a:gd name="f33" fmla="val 106"/>
                <a:gd name="f34" fmla="val 48"/>
                <a:gd name="f35" fmla="val 103"/>
                <a:gd name="f36" fmla="val 14"/>
                <a:gd name="f37" fmla="val 98"/>
                <a:gd name="f38" fmla="val 75"/>
                <a:gd name="f39" fmla="+- 0 0 -90"/>
                <a:gd name="f40" fmla="*/ f3 1 216"/>
                <a:gd name="f41" fmla="*/ f4 1 111"/>
                <a:gd name="f42" fmla="val f5"/>
                <a:gd name="f43" fmla="val f6"/>
                <a:gd name="f44" fmla="val f7"/>
                <a:gd name="f45" fmla="*/ f39 f0 1"/>
                <a:gd name="f46" fmla="+- f44 0 f42"/>
                <a:gd name="f47" fmla="+- f43 0 f42"/>
                <a:gd name="f48" fmla="*/ f45 1 f2"/>
                <a:gd name="f49" fmla="*/ f47 1 216"/>
                <a:gd name="f50" fmla="*/ f46 1 111"/>
                <a:gd name="f51" fmla="*/ 4 f47 1"/>
                <a:gd name="f52" fmla="*/ 40 f46 1"/>
                <a:gd name="f53" fmla="*/ 62 f47 1"/>
                <a:gd name="f54" fmla="*/ 84 f46 1"/>
                <a:gd name="f55" fmla="*/ 197 f47 1"/>
                <a:gd name="f56" fmla="*/ 32 f46 1"/>
                <a:gd name="f57" fmla="*/ 209 f47 1"/>
                <a:gd name="f58" fmla="*/ 0 f46 1"/>
                <a:gd name="f59" fmla="*/ 196 f47 1"/>
                <a:gd name="f60" fmla="*/ 49 f46 1"/>
                <a:gd name="f61" fmla="*/ 48 f47 1"/>
                <a:gd name="f62" fmla="*/ 103 f46 1"/>
                <a:gd name="f63" fmla="+- f48 0 f1"/>
                <a:gd name="f64" fmla="*/ f51 1 216"/>
                <a:gd name="f65" fmla="*/ f52 1 111"/>
                <a:gd name="f66" fmla="*/ f53 1 216"/>
                <a:gd name="f67" fmla="*/ f54 1 111"/>
                <a:gd name="f68" fmla="*/ f55 1 216"/>
                <a:gd name="f69" fmla="*/ f56 1 111"/>
                <a:gd name="f70" fmla="*/ f57 1 216"/>
                <a:gd name="f71" fmla="*/ f58 1 111"/>
                <a:gd name="f72" fmla="*/ f59 1 216"/>
                <a:gd name="f73" fmla="*/ f60 1 111"/>
                <a:gd name="f74" fmla="*/ f61 1 216"/>
                <a:gd name="f75" fmla="*/ f62 1 111"/>
                <a:gd name="f76" fmla="*/ 0 1 f49"/>
                <a:gd name="f77" fmla="*/ f43 1 f49"/>
                <a:gd name="f78" fmla="*/ 0 1 f50"/>
                <a:gd name="f79" fmla="*/ f44 1 f50"/>
                <a:gd name="f80" fmla="*/ f64 1 f49"/>
                <a:gd name="f81" fmla="*/ f65 1 f50"/>
                <a:gd name="f82" fmla="*/ f66 1 f49"/>
                <a:gd name="f83" fmla="*/ f67 1 f50"/>
                <a:gd name="f84" fmla="*/ f68 1 f49"/>
                <a:gd name="f85" fmla="*/ f69 1 f50"/>
                <a:gd name="f86" fmla="*/ f70 1 f49"/>
                <a:gd name="f87" fmla="*/ f71 1 f50"/>
                <a:gd name="f88" fmla="*/ f72 1 f49"/>
                <a:gd name="f89" fmla="*/ f73 1 f50"/>
                <a:gd name="f90" fmla="*/ f74 1 f49"/>
                <a:gd name="f91" fmla="*/ f75 1 f50"/>
                <a:gd name="f92" fmla="*/ f76 f40 1"/>
                <a:gd name="f93" fmla="*/ f77 f40 1"/>
                <a:gd name="f94" fmla="*/ f79 f41 1"/>
                <a:gd name="f95" fmla="*/ f78 f41 1"/>
                <a:gd name="f96" fmla="*/ f80 f40 1"/>
                <a:gd name="f97" fmla="*/ f81 f41 1"/>
                <a:gd name="f98" fmla="*/ f82 f40 1"/>
                <a:gd name="f99" fmla="*/ f83 f41 1"/>
                <a:gd name="f100" fmla="*/ f84 f40 1"/>
                <a:gd name="f101" fmla="*/ f85 f41 1"/>
                <a:gd name="f102" fmla="*/ f86 f40 1"/>
                <a:gd name="f103" fmla="*/ f87 f41 1"/>
                <a:gd name="f104" fmla="*/ f88 f40 1"/>
                <a:gd name="f105" fmla="*/ f89 f41 1"/>
                <a:gd name="f106" fmla="*/ f90 f40 1"/>
                <a:gd name="f107" fmla="*/ f91 f41 1"/>
              </a:gdLst>
              <a:ahLst/>
              <a:cxnLst>
                <a:cxn ang="3cd4">
                  <a:pos x="hc" y="t"/>
                </a:cxn>
                <a:cxn ang="0">
                  <a:pos x="r" y="vc"/>
                </a:cxn>
                <a:cxn ang="cd4">
                  <a:pos x="hc" y="b"/>
                </a:cxn>
                <a:cxn ang="cd2">
                  <a:pos x="l" y="vc"/>
                </a:cxn>
                <a:cxn ang="f63">
                  <a:pos x="f96" y="f97"/>
                </a:cxn>
                <a:cxn ang="f63">
                  <a:pos x="f98" y="f99"/>
                </a:cxn>
                <a:cxn ang="f63">
                  <a:pos x="f100" y="f101"/>
                </a:cxn>
                <a:cxn ang="f63">
                  <a:pos x="f102" y="f103"/>
                </a:cxn>
                <a:cxn ang="f63">
                  <a:pos x="f104" y="f105"/>
                </a:cxn>
                <a:cxn ang="f63">
                  <a:pos x="f106" y="f107"/>
                </a:cxn>
                <a:cxn ang="f63">
                  <a:pos x="f96" y="f97"/>
                </a:cxn>
              </a:cxnLst>
              <a:rect l="f92" t="f95" r="f93" b="f94"/>
              <a:pathLst>
                <a:path w="216" h="110">
                  <a:moveTo>
                    <a:pt x="f8" y="f9"/>
                  </a:moveTo>
                  <a:cubicBezTo>
                    <a:pt x="f10" y="f11"/>
                    <a:pt x="f12" y="f13"/>
                    <a:pt x="f14" y="f15"/>
                  </a:cubicBezTo>
                  <a:cubicBezTo>
                    <a:pt x="f16" y="f17"/>
                    <a:pt x="f18" y="f19"/>
                    <a:pt x="f20" y="f21"/>
                  </a:cubicBezTo>
                  <a:cubicBezTo>
                    <a:pt x="f22" y="f23"/>
                    <a:pt x="f24" y="f25"/>
                    <a:pt x="f26" y="f5"/>
                  </a:cubicBezTo>
                  <a:cubicBezTo>
                    <a:pt x="f6" y="f27"/>
                    <a:pt x="f22" y="f28"/>
                    <a:pt x="f29" y="f30"/>
                  </a:cubicBezTo>
                  <a:cubicBezTo>
                    <a:pt x="f31" y="f32"/>
                    <a:pt x="f33" y="f7"/>
                    <a:pt x="f34" y="f35"/>
                  </a:cubicBezTo>
                  <a:cubicBezTo>
                    <a:pt x="f36" y="f37"/>
                    <a:pt x="f5" y="f38"/>
                    <a:pt x="f8" y="f9"/>
                  </a:cubicBezTo>
                  <a:close/>
                </a:path>
              </a:pathLst>
            </a:custGeom>
            <a:solidFill>
              <a:srgbClr val="CC1D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7" name="Freeform 22">
              <a:extLst>
                <a:ext uri="{FF2B5EF4-FFF2-40B4-BE49-F238E27FC236}">
                  <a16:creationId xmlns:a16="http://schemas.microsoft.com/office/drawing/2014/main" id="{FB38B481-70EB-DE7A-6B66-C210A84BAFCF}"/>
                </a:ext>
              </a:extLst>
            </p:cNvPr>
            <p:cNvSpPr/>
            <p:nvPr/>
          </p:nvSpPr>
          <p:spPr>
            <a:xfrm>
              <a:off x="206928" y="447260"/>
              <a:ext cx="353470" cy="229752"/>
            </a:xfrm>
            <a:custGeom>
              <a:avLst/>
              <a:gdLst>
                <a:gd name="f0" fmla="val 10800000"/>
                <a:gd name="f1" fmla="val 5400000"/>
                <a:gd name="f2" fmla="val 180"/>
                <a:gd name="f3" fmla="val w"/>
                <a:gd name="f4" fmla="val h"/>
                <a:gd name="f5" fmla="val 0"/>
                <a:gd name="f6" fmla="val 124"/>
                <a:gd name="f7" fmla="val 81"/>
                <a:gd name="f8" fmla="val 67"/>
                <a:gd name="f9" fmla="val 9"/>
                <a:gd name="f10" fmla="val 36"/>
                <a:gd name="f11" fmla="val 37"/>
                <a:gd name="f12" fmla="val 29"/>
                <a:gd name="f13" fmla="val 62"/>
                <a:gd name="f14" fmla="val 19"/>
                <a:gd name="f15" fmla="val 70"/>
                <a:gd name="f16" fmla="val 17"/>
                <a:gd name="f17" fmla="val 76"/>
                <a:gd name="f18" fmla="val 15"/>
                <a:gd name="f19" fmla="val 75"/>
                <a:gd name="f20" fmla="val 6"/>
                <a:gd name="f21" fmla="val 79"/>
                <a:gd name="f22" fmla="val 1"/>
                <a:gd name="f23" fmla="val 85"/>
                <a:gd name="f24" fmla="val 3"/>
                <a:gd name="f25" fmla="val 91"/>
                <a:gd name="f26" fmla="val 2"/>
                <a:gd name="f27" fmla="val 97"/>
                <a:gd name="f28" fmla="val 103"/>
                <a:gd name="f29" fmla="val 107"/>
                <a:gd name="f30" fmla="val 7"/>
                <a:gd name="f31" fmla="val 113"/>
                <a:gd name="f32" fmla="val 13"/>
                <a:gd name="f33" fmla="val 123"/>
                <a:gd name="f34" fmla="val 26"/>
                <a:gd name="f35" fmla="val 121"/>
                <a:gd name="f36" fmla="val 112"/>
                <a:gd name="f37" fmla="val 39"/>
                <a:gd name="f38" fmla="val 96"/>
                <a:gd name="f39" fmla="val 44"/>
                <a:gd name="f40" fmla="val 87"/>
                <a:gd name="f41" fmla="val 78"/>
                <a:gd name="f42" fmla="val 46"/>
                <a:gd name="f43" fmla="val 61"/>
                <a:gd name="f44" fmla="val 49"/>
                <a:gd name="f45" fmla="val 57"/>
                <a:gd name="f46" fmla="val 32"/>
                <a:gd name="f47" fmla="val 21"/>
                <a:gd name="f48" fmla="val 10"/>
                <a:gd name="f49" fmla="+- 0 0 -90"/>
                <a:gd name="f50" fmla="*/ f3 1 124"/>
                <a:gd name="f51" fmla="*/ f4 1 81"/>
                <a:gd name="f52" fmla="val f5"/>
                <a:gd name="f53" fmla="val f6"/>
                <a:gd name="f54" fmla="val f7"/>
                <a:gd name="f55" fmla="*/ f49 f0 1"/>
                <a:gd name="f56" fmla="+- f54 0 f52"/>
                <a:gd name="f57" fmla="+- f53 0 f52"/>
                <a:gd name="f58" fmla="*/ f55 1 f2"/>
                <a:gd name="f59" fmla="*/ f57 1 124"/>
                <a:gd name="f60" fmla="*/ f56 1 81"/>
                <a:gd name="f61" fmla="*/ 0 f57 1"/>
                <a:gd name="f62" fmla="*/ 67 f56 1"/>
                <a:gd name="f63" fmla="*/ 62 f57 1"/>
                <a:gd name="f64" fmla="*/ 19 f56 1"/>
                <a:gd name="f65" fmla="*/ 75 f57 1"/>
                <a:gd name="f66" fmla="*/ 6 f56 1"/>
                <a:gd name="f67" fmla="*/ 91 f57 1"/>
                <a:gd name="f68" fmla="*/ 2 f56 1"/>
                <a:gd name="f69" fmla="*/ 107 f57 1"/>
                <a:gd name="f70" fmla="*/ 7 f56 1"/>
                <a:gd name="f71" fmla="*/ 123 f57 1"/>
                <a:gd name="f72" fmla="*/ 26 f56 1"/>
                <a:gd name="f73" fmla="*/ 103 f57 1"/>
                <a:gd name="f74" fmla="*/ 39 f56 1"/>
                <a:gd name="f75" fmla="*/ 78 f57 1"/>
                <a:gd name="f76" fmla="*/ 46 f56 1"/>
                <a:gd name="f77" fmla="*/ 32 f57 1"/>
                <a:gd name="f78" fmla="+- f58 0 f1"/>
                <a:gd name="f79" fmla="*/ f61 1 124"/>
                <a:gd name="f80" fmla="*/ f62 1 81"/>
                <a:gd name="f81" fmla="*/ f63 1 124"/>
                <a:gd name="f82" fmla="*/ f64 1 81"/>
                <a:gd name="f83" fmla="*/ f65 1 124"/>
                <a:gd name="f84" fmla="*/ f66 1 81"/>
                <a:gd name="f85" fmla="*/ f67 1 124"/>
                <a:gd name="f86" fmla="*/ f68 1 81"/>
                <a:gd name="f87" fmla="*/ f69 1 124"/>
                <a:gd name="f88" fmla="*/ f70 1 81"/>
                <a:gd name="f89" fmla="*/ f71 1 124"/>
                <a:gd name="f90" fmla="*/ f72 1 81"/>
                <a:gd name="f91" fmla="*/ f73 1 124"/>
                <a:gd name="f92" fmla="*/ f74 1 81"/>
                <a:gd name="f93" fmla="*/ f75 1 124"/>
                <a:gd name="f94" fmla="*/ f76 1 81"/>
                <a:gd name="f95" fmla="*/ f77 1 12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60"/>
                <a:gd name="f108" fmla="*/ f87 1 f59"/>
                <a:gd name="f109" fmla="*/ f88 1 f60"/>
                <a:gd name="f110" fmla="*/ f89 1 f59"/>
                <a:gd name="f111" fmla="*/ f90 1 f60"/>
                <a:gd name="f112" fmla="*/ f91 1 f59"/>
                <a:gd name="f113" fmla="*/ f92 1 f60"/>
                <a:gd name="f114" fmla="*/ f93 1 f59"/>
                <a:gd name="f115" fmla="*/ f94 1 f60"/>
                <a:gd name="f116" fmla="*/ f95 1 f59"/>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1 1"/>
                <a:gd name="f129" fmla="*/ f108 f50 1"/>
                <a:gd name="f130" fmla="*/ f109 f51 1"/>
                <a:gd name="f131" fmla="*/ f110 f50 1"/>
                <a:gd name="f132" fmla="*/ f111 f51 1"/>
                <a:gd name="f133" fmla="*/ f112 f50 1"/>
                <a:gd name="f134" fmla="*/ f113 f51 1"/>
                <a:gd name="f135" fmla="*/ f114 f50 1"/>
                <a:gd name="f136" fmla="*/ f115 f51 1"/>
                <a:gd name="f137" fmla="*/ f116 f50 1"/>
              </a:gdLst>
              <a:ahLst/>
              <a:cxnLst>
                <a:cxn ang="3cd4">
                  <a:pos x="hc" y="t"/>
                </a:cxn>
                <a:cxn ang="0">
                  <a:pos x="r" y="vc"/>
                </a:cxn>
                <a:cxn ang="cd4">
                  <a:pos x="hc" y="b"/>
                </a:cxn>
                <a:cxn ang="cd2">
                  <a:pos x="l" y="vc"/>
                </a:cxn>
                <a:cxn ang="f78">
                  <a:pos x="f121" y="f122"/>
                </a:cxn>
                <a:cxn ang="f78">
                  <a:pos x="f123" y="f124"/>
                </a:cxn>
                <a:cxn ang="f78">
                  <a:pos x="f125" y="f126"/>
                </a:cxn>
                <a:cxn ang="f78">
                  <a:pos x="f127" y="f128"/>
                </a:cxn>
                <a:cxn ang="f78">
                  <a:pos x="f129" y="f130"/>
                </a:cxn>
                <a:cxn ang="f78">
                  <a:pos x="f131" y="f132"/>
                </a:cxn>
                <a:cxn ang="f78">
                  <a:pos x="f133" y="f134"/>
                </a:cxn>
                <a:cxn ang="f78">
                  <a:pos x="f135" y="f136"/>
                </a:cxn>
                <a:cxn ang="f78">
                  <a:pos x="f137" y="f122"/>
                </a:cxn>
                <a:cxn ang="f78">
                  <a:pos x="f121" y="f122"/>
                </a:cxn>
              </a:cxnLst>
              <a:rect l="f117" t="f120" r="f118" b="f119"/>
              <a:pathLst>
                <a:path w="124" h="81">
                  <a:moveTo>
                    <a:pt x="f5" y="f8"/>
                  </a:moveTo>
                  <a:cubicBezTo>
                    <a:pt x="f9" y="f10"/>
                    <a:pt x="f11" y="f12"/>
                    <a:pt x="f13" y="f14"/>
                  </a:cubicBezTo>
                  <a:cubicBezTo>
                    <a:pt x="f15" y="f16"/>
                    <a:pt x="f17" y="f18"/>
                    <a:pt x="f19" y="f20"/>
                  </a:cubicBezTo>
                  <a:cubicBezTo>
                    <a:pt x="f21" y="f22"/>
                    <a:pt x="f23" y="f24"/>
                    <a:pt x="f25" y="f26"/>
                  </a:cubicBezTo>
                  <a:cubicBezTo>
                    <a:pt x="f27" y="f5"/>
                    <a:pt x="f28" y="f26"/>
                    <a:pt x="f29" y="f30"/>
                  </a:cubicBezTo>
                  <a:cubicBezTo>
                    <a:pt x="f31" y="f32"/>
                    <a:pt x="f6" y="f18"/>
                    <a:pt x="f33" y="f34"/>
                  </a:cubicBezTo>
                  <a:cubicBezTo>
                    <a:pt x="f35" y="f10"/>
                    <a:pt x="f36" y="f11"/>
                    <a:pt x="f28" y="f37"/>
                  </a:cubicBezTo>
                  <a:cubicBezTo>
                    <a:pt x="f38" y="f39"/>
                    <a:pt x="f40" y="f39"/>
                    <a:pt x="f41" y="f42"/>
                  </a:cubicBezTo>
                  <a:cubicBezTo>
                    <a:pt x="f43" y="f44"/>
                    <a:pt x="f42" y="f45"/>
                    <a:pt x="f46" y="f8"/>
                  </a:cubicBezTo>
                  <a:cubicBezTo>
                    <a:pt x="f47" y="f19"/>
                    <a:pt x="f48" y="f7"/>
                    <a:pt x="f5" y="f8"/>
                  </a:cubicBezTo>
                  <a:close/>
                </a:path>
              </a:pathLst>
            </a:custGeom>
            <a:solidFill>
              <a:srgbClr val="E01B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8" name="Freeform 39">
              <a:extLst>
                <a:ext uri="{FF2B5EF4-FFF2-40B4-BE49-F238E27FC236}">
                  <a16:creationId xmlns:a16="http://schemas.microsoft.com/office/drawing/2014/main" id="{F8CE3885-C11A-7B37-6C31-A2224BF67475}"/>
                </a:ext>
              </a:extLst>
            </p:cNvPr>
            <p:cNvSpPr/>
            <p:nvPr/>
          </p:nvSpPr>
          <p:spPr>
            <a:xfrm>
              <a:off x="464963" y="429585"/>
              <a:ext cx="190871" cy="102504"/>
            </a:xfrm>
            <a:custGeom>
              <a:avLst/>
              <a:gdLst>
                <a:gd name="f0" fmla="val 10800000"/>
                <a:gd name="f1" fmla="val 5400000"/>
                <a:gd name="f2" fmla="val 180"/>
                <a:gd name="f3" fmla="val w"/>
                <a:gd name="f4" fmla="val h"/>
                <a:gd name="f5" fmla="val 0"/>
                <a:gd name="f6" fmla="val 66"/>
                <a:gd name="f7" fmla="val 36"/>
                <a:gd name="f8" fmla="val 16"/>
                <a:gd name="f9" fmla="val 13"/>
                <a:gd name="f10" fmla="val 11"/>
                <a:gd name="f11" fmla="val 5"/>
                <a:gd name="f12" fmla="val 10"/>
                <a:gd name="f13" fmla="val 8"/>
                <a:gd name="f14" fmla="val 23"/>
                <a:gd name="f15" fmla="val 3"/>
                <a:gd name="f16" fmla="val 45"/>
                <a:gd name="f17" fmla="val 60"/>
                <a:gd name="f18" fmla="val 29"/>
                <a:gd name="f19" fmla="val 54"/>
                <a:gd name="f20" fmla="val 42"/>
                <a:gd name="f21" fmla="val 21"/>
                <a:gd name="f22" fmla="val 26"/>
                <a:gd name="f23" fmla="val 12"/>
                <a:gd name="f24" fmla="+- 0 0 -90"/>
                <a:gd name="f25" fmla="*/ f3 1 66"/>
                <a:gd name="f26" fmla="*/ f4 1 36"/>
                <a:gd name="f27" fmla="val f5"/>
                <a:gd name="f28" fmla="val f6"/>
                <a:gd name="f29" fmla="val f7"/>
                <a:gd name="f30" fmla="*/ f24 f0 1"/>
                <a:gd name="f31" fmla="+- f29 0 f27"/>
                <a:gd name="f32" fmla="+- f28 0 f27"/>
                <a:gd name="f33" fmla="*/ f30 1 f2"/>
                <a:gd name="f34" fmla="*/ f32 1 66"/>
                <a:gd name="f35" fmla="*/ f31 1 36"/>
                <a:gd name="f36" fmla="*/ 16 f32 1"/>
                <a:gd name="f37" fmla="*/ 13 f31 1"/>
                <a:gd name="f38" fmla="*/ 0 f32 1"/>
                <a:gd name="f39" fmla="*/ 8 f31 1"/>
                <a:gd name="f40" fmla="*/ 66 f32 1"/>
                <a:gd name="f41" fmla="*/ 16 f31 1"/>
                <a:gd name="f42" fmla="*/ 42 f32 1"/>
                <a:gd name="f43" fmla="*/ 21 f31 1"/>
                <a:gd name="f44" fmla="+- f33 0 f1"/>
                <a:gd name="f45" fmla="*/ f36 1 66"/>
                <a:gd name="f46" fmla="*/ f37 1 36"/>
                <a:gd name="f47" fmla="*/ f38 1 66"/>
                <a:gd name="f48" fmla="*/ f39 1 36"/>
                <a:gd name="f49" fmla="*/ f40 1 66"/>
                <a:gd name="f50" fmla="*/ f41 1 36"/>
                <a:gd name="f51" fmla="*/ f42 1 66"/>
                <a:gd name="f52" fmla="*/ f43 1 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66" h="36">
                  <a:moveTo>
                    <a:pt x="f8" y="f9"/>
                  </a:moveTo>
                  <a:cubicBezTo>
                    <a:pt x="f10" y="f10"/>
                    <a:pt x="f11" y="f12"/>
                    <a:pt x="f5" y="f13"/>
                  </a:cubicBezTo>
                  <a:cubicBezTo>
                    <a:pt x="f14" y="f15"/>
                    <a:pt x="f16" y="f5"/>
                    <a:pt x="f6" y="f8"/>
                  </a:cubicBezTo>
                  <a:cubicBezTo>
                    <a:pt x="f17" y="f18"/>
                    <a:pt x="f19" y="f7"/>
                    <a:pt x="f20" y="f21"/>
                  </a:cubicBezTo>
                  <a:cubicBezTo>
                    <a:pt x="f7" y="f9"/>
                    <a:pt x="f22" y="f23"/>
                    <a:pt x="f8" y="f9"/>
                  </a:cubicBezTo>
                  <a:close/>
                </a:path>
              </a:pathLst>
            </a:custGeom>
            <a:solidFill>
              <a:srgbClr val="E3545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9" name="Freeform 73">
              <a:extLst>
                <a:ext uri="{FF2B5EF4-FFF2-40B4-BE49-F238E27FC236}">
                  <a16:creationId xmlns:a16="http://schemas.microsoft.com/office/drawing/2014/main" id="{893BAE7E-23CD-F569-01BA-C10F3B87088A}"/>
                </a:ext>
              </a:extLst>
            </p:cNvPr>
            <p:cNvSpPr/>
            <p:nvPr/>
          </p:nvSpPr>
          <p:spPr>
            <a:xfrm>
              <a:off x="157441" y="553303"/>
              <a:ext cx="342863" cy="137854"/>
            </a:xfrm>
            <a:custGeom>
              <a:avLst/>
              <a:gdLst>
                <a:gd name="f0" fmla="val 10800000"/>
                <a:gd name="f1" fmla="val 5400000"/>
                <a:gd name="f2" fmla="val 180"/>
                <a:gd name="f3" fmla="val w"/>
                <a:gd name="f4" fmla="val h"/>
                <a:gd name="f5" fmla="val 0"/>
                <a:gd name="f6" fmla="val 120"/>
                <a:gd name="f7" fmla="val 48"/>
                <a:gd name="f8" fmla="val 17"/>
                <a:gd name="f9" fmla="val 30"/>
                <a:gd name="f10" fmla="val 26"/>
                <a:gd name="f11" fmla="val 35"/>
                <a:gd name="f12" fmla="val 37"/>
                <a:gd name="f13" fmla="val 44"/>
                <a:gd name="f14" fmla="val 29"/>
                <a:gd name="f15" fmla="val 65"/>
                <a:gd name="f16" fmla="val 8"/>
                <a:gd name="f17" fmla="val 91"/>
                <a:gd name="f18" fmla="val 2"/>
                <a:gd name="f19" fmla="val 112"/>
                <a:gd name="f20" fmla="val 18"/>
                <a:gd name="f21" fmla="val 96"/>
                <a:gd name="f22" fmla="val 21"/>
                <a:gd name="f23" fmla="val 81"/>
                <a:gd name="f24" fmla="val 33"/>
                <a:gd name="f25" fmla="val 89"/>
                <a:gd name="f26" fmla="val 28"/>
                <a:gd name="f27" fmla="val 90"/>
                <a:gd name="f28" fmla="val 34"/>
                <a:gd name="f29" fmla="val 69"/>
                <a:gd name="f30" fmla="val 42"/>
                <a:gd name="f31" fmla="val 25"/>
                <a:gd name="f32" fmla="val 46"/>
                <a:gd name="f33" fmla="val 19"/>
                <a:gd name="f34" fmla="val 45"/>
                <a:gd name="f35" fmla="val 13"/>
                <a:gd name="f36" fmla="val 43"/>
                <a:gd name="f37" fmla="val 40"/>
                <a:gd name="f38" fmla="val 3"/>
                <a:gd name="f39" fmla="val 32"/>
                <a:gd name="f40" fmla="val 23"/>
                <a:gd name="f41" fmla="val 5"/>
                <a:gd name="f42" fmla="val 20"/>
                <a:gd name="f43" fmla="val 7"/>
                <a:gd name="f44" fmla="val 14"/>
                <a:gd name="f45" fmla="val 11"/>
                <a:gd name="f46" fmla="+- 0 0 -90"/>
                <a:gd name="f47" fmla="*/ f3 1 120"/>
                <a:gd name="f48" fmla="*/ f4 1 48"/>
                <a:gd name="f49" fmla="val f5"/>
                <a:gd name="f50" fmla="val f6"/>
                <a:gd name="f51" fmla="val f7"/>
                <a:gd name="f52" fmla="*/ f46 f0 1"/>
                <a:gd name="f53" fmla="+- f51 0 f49"/>
                <a:gd name="f54" fmla="+- f50 0 f49"/>
                <a:gd name="f55" fmla="*/ f52 1 f2"/>
                <a:gd name="f56" fmla="*/ f54 1 120"/>
                <a:gd name="f57" fmla="*/ f53 1 48"/>
                <a:gd name="f58" fmla="*/ 17 f54 1"/>
                <a:gd name="f59" fmla="*/ 30 f53 1"/>
                <a:gd name="f60" fmla="*/ 44 f54 1"/>
                <a:gd name="f61" fmla="*/ 29 f53 1"/>
                <a:gd name="f62" fmla="*/ 120 f54 1"/>
                <a:gd name="f63" fmla="*/ 2 f53 1"/>
                <a:gd name="f64" fmla="*/ 81 f54 1"/>
                <a:gd name="f65" fmla="*/ 26 f53 1"/>
                <a:gd name="f66" fmla="*/ 90 f54 1"/>
                <a:gd name="f67" fmla="*/ 34 f53 1"/>
                <a:gd name="f68" fmla="*/ 25 f54 1"/>
                <a:gd name="f69" fmla="*/ 46 f53 1"/>
                <a:gd name="f70" fmla="*/ 8 f54 1"/>
                <a:gd name="f71" fmla="*/ 40 f53 1"/>
                <a:gd name="f72" fmla="*/ 2 f54 1"/>
                <a:gd name="f73" fmla="*/ 25 f53 1"/>
                <a:gd name="f74" fmla="*/ 7 f54 1"/>
                <a:gd name="f75" fmla="*/ 19 f53 1"/>
                <a:gd name="f76" fmla="+- f55 0 f1"/>
                <a:gd name="f77" fmla="*/ f58 1 120"/>
                <a:gd name="f78" fmla="*/ f59 1 48"/>
                <a:gd name="f79" fmla="*/ f60 1 120"/>
                <a:gd name="f80" fmla="*/ f61 1 48"/>
                <a:gd name="f81" fmla="*/ f62 1 120"/>
                <a:gd name="f82" fmla="*/ f63 1 48"/>
                <a:gd name="f83" fmla="*/ f64 1 120"/>
                <a:gd name="f84" fmla="*/ f65 1 48"/>
                <a:gd name="f85" fmla="*/ f66 1 120"/>
                <a:gd name="f86" fmla="*/ f67 1 48"/>
                <a:gd name="f87" fmla="*/ f68 1 120"/>
                <a:gd name="f88" fmla="*/ f69 1 48"/>
                <a:gd name="f89" fmla="*/ f70 1 120"/>
                <a:gd name="f90" fmla="*/ f71 1 48"/>
                <a:gd name="f91" fmla="*/ f72 1 120"/>
                <a:gd name="f92" fmla="*/ f73 1 48"/>
                <a:gd name="f93" fmla="*/ f74 1 120"/>
                <a:gd name="f94" fmla="*/ f75 1 48"/>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6"/>
                <a:gd name="f108" fmla="*/ f86 1 f57"/>
                <a:gd name="f109" fmla="*/ f87 1 f56"/>
                <a:gd name="f110" fmla="*/ f88 1 f57"/>
                <a:gd name="f111" fmla="*/ f89 1 f56"/>
                <a:gd name="f112" fmla="*/ f90 1 f57"/>
                <a:gd name="f113" fmla="*/ f91 1 f56"/>
                <a:gd name="f114" fmla="*/ f92 1 f57"/>
                <a:gd name="f115" fmla="*/ f93 1 f56"/>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7 1"/>
                <a:gd name="f130" fmla="*/ f108 f48 1"/>
                <a:gd name="f131" fmla="*/ f109 f47 1"/>
                <a:gd name="f132" fmla="*/ f110 f48 1"/>
                <a:gd name="f133" fmla="*/ f111 f47 1"/>
                <a:gd name="f134" fmla="*/ f112 f48 1"/>
                <a:gd name="f135" fmla="*/ f113 f47 1"/>
                <a:gd name="f136" fmla="*/ f114 f48 1"/>
                <a:gd name="f137" fmla="*/ f115 f47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9" y="f130"/>
                </a:cxn>
                <a:cxn ang="f76">
                  <a:pos x="f131" y="f132"/>
                </a:cxn>
                <a:cxn ang="f76">
                  <a:pos x="f133" y="f134"/>
                </a:cxn>
                <a:cxn ang="f76">
                  <a:pos x="f135" y="f136"/>
                </a:cxn>
                <a:cxn ang="f76">
                  <a:pos x="f137" y="f138"/>
                </a:cxn>
                <a:cxn ang="f76">
                  <a:pos x="f121" y="f122"/>
                </a:cxn>
              </a:cxnLst>
              <a:rect l="f117" t="f120" r="f118" b="f119"/>
              <a:pathLst>
                <a:path w="120" h="48">
                  <a:moveTo>
                    <a:pt x="f8" y="f9"/>
                  </a:moveTo>
                  <a:cubicBezTo>
                    <a:pt x="f10" y="f11"/>
                    <a:pt x="f11" y="f12"/>
                    <a:pt x="f13" y="f14"/>
                  </a:cubicBezTo>
                  <a:cubicBezTo>
                    <a:pt x="f15" y="f16"/>
                    <a:pt x="f17" y="f5"/>
                    <a:pt x="f6" y="f18"/>
                  </a:cubicBezTo>
                  <a:cubicBezTo>
                    <a:pt x="f19" y="f20"/>
                    <a:pt x="f21" y="f22"/>
                    <a:pt x="f23" y="f10"/>
                  </a:cubicBezTo>
                  <a:cubicBezTo>
                    <a:pt x="f23" y="f24"/>
                    <a:pt x="f25" y="f26"/>
                    <a:pt x="f27" y="f28"/>
                  </a:cubicBezTo>
                  <a:cubicBezTo>
                    <a:pt x="f29" y="f30"/>
                    <a:pt x="f7" y="f7"/>
                    <a:pt x="f31" y="f32"/>
                  </a:cubicBezTo>
                  <a:cubicBezTo>
                    <a:pt x="f33" y="f34"/>
                    <a:pt x="f35" y="f36"/>
                    <a:pt x="f16" y="f37"/>
                  </a:cubicBezTo>
                  <a:cubicBezTo>
                    <a:pt x="f38" y="f12"/>
                    <a:pt x="f5" y="f39"/>
                    <a:pt x="f18" y="f31"/>
                  </a:cubicBezTo>
                  <a:cubicBezTo>
                    <a:pt x="f18" y="f40"/>
                    <a:pt x="f41" y="f42"/>
                    <a:pt x="f43" y="f33"/>
                  </a:cubicBezTo>
                  <a:cubicBezTo>
                    <a:pt x="f44" y="f20"/>
                    <a:pt x="f45" y="f26"/>
                    <a:pt x="f8" y="f9"/>
                  </a:cubicBezTo>
                  <a:close/>
                </a:path>
              </a:pathLst>
            </a:custGeom>
            <a:solidFill>
              <a:srgbClr val="EA504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sp>
        <p:nvSpPr>
          <p:cNvPr id="10" name="Elipse 25">
            <a:extLst>
              <a:ext uri="{FF2B5EF4-FFF2-40B4-BE49-F238E27FC236}">
                <a16:creationId xmlns:a16="http://schemas.microsoft.com/office/drawing/2014/main" id="{3C3BB7AF-0B11-434B-BC98-3B37F509A74F}"/>
              </a:ext>
            </a:extLst>
          </p:cNvPr>
          <p:cNvSpPr/>
          <p:nvPr/>
        </p:nvSpPr>
        <p:spPr>
          <a:xfrm>
            <a:off x="8183166" y="252575"/>
            <a:ext cx="901872" cy="901872"/>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A50021"/>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FFFFFF"/>
              </a:solidFill>
              <a:uFillTx/>
              <a:latin typeface="Arial"/>
            </a:endParaRPr>
          </a:p>
        </p:txBody>
      </p:sp>
      <p:grpSp>
        <p:nvGrpSpPr>
          <p:cNvPr id="11" name="Grupo 26">
            <a:extLst>
              <a:ext uri="{FF2B5EF4-FFF2-40B4-BE49-F238E27FC236}">
                <a16:creationId xmlns:a16="http://schemas.microsoft.com/office/drawing/2014/main" id="{1065F341-EC75-9B66-9BC5-809471135DCF}"/>
              </a:ext>
            </a:extLst>
          </p:cNvPr>
          <p:cNvGrpSpPr/>
          <p:nvPr/>
        </p:nvGrpSpPr>
        <p:grpSpPr>
          <a:xfrm>
            <a:off x="8461135" y="366674"/>
            <a:ext cx="388071" cy="594451"/>
            <a:chOff x="8461135" y="366674"/>
            <a:chExt cx="388071" cy="594451"/>
          </a:xfrm>
        </p:grpSpPr>
        <p:sp>
          <p:nvSpPr>
            <p:cNvPr id="12" name="Freeform 124">
              <a:extLst>
                <a:ext uri="{FF2B5EF4-FFF2-40B4-BE49-F238E27FC236}">
                  <a16:creationId xmlns:a16="http://schemas.microsoft.com/office/drawing/2014/main" id="{14526A9D-F638-EC7B-CF0A-F1CFB724F3EC}"/>
                </a:ext>
              </a:extLst>
            </p:cNvPr>
            <p:cNvSpPr/>
            <p:nvPr/>
          </p:nvSpPr>
          <p:spPr>
            <a:xfrm>
              <a:off x="8461135" y="366674"/>
              <a:ext cx="388071" cy="594451"/>
            </a:xfrm>
            <a:custGeom>
              <a:avLst/>
              <a:gdLst>
                <a:gd name="f0" fmla="val 10800000"/>
                <a:gd name="f1" fmla="val 5400000"/>
                <a:gd name="f2" fmla="val 360"/>
                <a:gd name="f3" fmla="val 180"/>
                <a:gd name="f4" fmla="val w"/>
                <a:gd name="f5" fmla="val h"/>
                <a:gd name="f6" fmla="val 0"/>
                <a:gd name="f7" fmla="val 389"/>
                <a:gd name="f8" fmla="val 595"/>
                <a:gd name="f9" fmla="val 25"/>
                <a:gd name="f10" fmla="val 363"/>
                <a:gd name="f11" fmla="val 11"/>
                <a:gd name="f12" fmla="val 352"/>
                <a:gd name="f13" fmla="val 5"/>
                <a:gd name="f14" fmla="val 337"/>
                <a:gd name="f15" fmla="val 3"/>
                <a:gd name="f16" fmla="val 320"/>
                <a:gd name="f17" fmla="val 298"/>
                <a:gd name="f18" fmla="val 277"/>
                <a:gd name="f19" fmla="val 15"/>
                <a:gd name="f20" fmla="val 257"/>
                <a:gd name="f21" fmla="val 238"/>
                <a:gd name="f22" fmla="val 37"/>
                <a:gd name="f23" fmla="val 220"/>
                <a:gd name="f24" fmla="val 49"/>
                <a:gd name="f25" fmla="val 202"/>
                <a:gd name="f26" fmla="val 66"/>
                <a:gd name="f27" fmla="val 175"/>
                <a:gd name="f28" fmla="val 81"/>
                <a:gd name="f29" fmla="val 148"/>
                <a:gd name="f30" fmla="val 87"/>
                <a:gd name="f31" fmla="val 117"/>
                <a:gd name="f32" fmla="val 91"/>
                <a:gd name="f33" fmla="val 99"/>
                <a:gd name="f34" fmla="val 82"/>
                <a:gd name="f35" fmla="val 84"/>
                <a:gd name="f36" fmla="val 79"/>
                <a:gd name="f37" fmla="val 55"/>
                <a:gd name="f38" fmla="val 71"/>
                <a:gd name="f39" fmla="val 46"/>
                <a:gd name="f40" fmla="val 60"/>
                <a:gd name="f41" fmla="val 40"/>
                <a:gd name="f42" fmla="val 53"/>
                <a:gd name="f43" fmla="val 51"/>
                <a:gd name="f44" fmla="val 32"/>
                <a:gd name="f45" fmla="val 14"/>
                <a:gd name="f46" fmla="val 68"/>
                <a:gd name="f47" fmla="val 6"/>
                <a:gd name="f48" fmla="val 2"/>
                <a:gd name="f49" fmla="val 1"/>
                <a:gd name="f50" fmla="val 89"/>
                <a:gd name="f51" fmla="val 4"/>
                <a:gd name="f52" fmla="val 92"/>
                <a:gd name="f53" fmla="val 9"/>
                <a:gd name="f54" fmla="val 12"/>
                <a:gd name="f55" fmla="val 88"/>
                <a:gd name="f56" fmla="val 19"/>
                <a:gd name="f57" fmla="val 80"/>
                <a:gd name="f58" fmla="val 31"/>
                <a:gd name="f59" fmla="val 78"/>
                <a:gd name="f60" fmla="val 33"/>
                <a:gd name="f61" fmla="val 76"/>
                <a:gd name="f62" fmla="val 34"/>
                <a:gd name="f63" fmla="val 75"/>
                <a:gd name="f64" fmla="val 36"/>
                <a:gd name="f65" fmla="val 93"/>
                <a:gd name="f66" fmla="val 96"/>
                <a:gd name="f67" fmla="val 115"/>
                <a:gd name="f68" fmla="val 29"/>
                <a:gd name="f69" fmla="val 129"/>
                <a:gd name="f70" fmla="val 134"/>
                <a:gd name="f71" fmla="val 74"/>
                <a:gd name="f72" fmla="val 135"/>
                <a:gd name="f73" fmla="val 133"/>
                <a:gd name="f74" fmla="val 132"/>
                <a:gd name="f75" fmla="val 127"/>
                <a:gd name="f76" fmla="val 94"/>
                <a:gd name="f77" fmla="val 121"/>
                <a:gd name="f78" fmla="val 107"/>
                <a:gd name="f79" fmla="val 116"/>
                <a:gd name="f80" fmla="val 120"/>
                <a:gd name="f81" fmla="val 123"/>
                <a:gd name="f82" fmla="val 125"/>
                <a:gd name="f83" fmla="val 114"/>
                <a:gd name="f84" fmla="val 130"/>
                <a:gd name="f85" fmla="val 102"/>
                <a:gd name="f86" fmla="val 137"/>
                <a:gd name="f87" fmla="val 90"/>
                <a:gd name="f88" fmla="val 145"/>
                <a:gd name="f89" fmla="val 98"/>
                <a:gd name="f90" fmla="val 153"/>
                <a:gd name="f91" fmla="val 104"/>
                <a:gd name="f92" fmla="val 166"/>
                <a:gd name="f93" fmla="val 161"/>
                <a:gd name="f94" fmla="val 101"/>
                <a:gd name="f95" fmla="val 156"/>
                <a:gd name="f96" fmla="val 149"/>
                <a:gd name="f97" fmla="val 146"/>
                <a:gd name="f98" fmla="val 143"/>
                <a:gd name="f99" fmla="val 142"/>
                <a:gd name="f100" fmla="val 141"/>
                <a:gd name="f101" fmla="val 77"/>
                <a:gd name="f102" fmla="val 147"/>
                <a:gd name="f103" fmla="val 150"/>
                <a:gd name="f104" fmla="val 163"/>
                <a:gd name="f105" fmla="val 184"/>
                <a:gd name="f106" fmla="val 188"/>
                <a:gd name="f107" fmla="val 97"/>
                <a:gd name="f108" fmla="val 187"/>
                <a:gd name="f109" fmla="val 182"/>
                <a:gd name="f110" fmla="val 181"/>
                <a:gd name="f111" fmla="val 108"/>
                <a:gd name="f112" fmla="val 179"/>
                <a:gd name="f113" fmla="val 109"/>
                <a:gd name="f114" fmla="val 111"/>
                <a:gd name="f115" fmla="val 170"/>
                <a:gd name="f116" fmla="val 152"/>
                <a:gd name="f117" fmla="val 158"/>
                <a:gd name="f118" fmla="val 215"/>
                <a:gd name="f119" fmla="val 247"/>
                <a:gd name="f120" fmla="val 58"/>
                <a:gd name="f121" fmla="val 279"/>
                <a:gd name="f122" fmla="val 56"/>
                <a:gd name="f123" fmla="val 281"/>
                <a:gd name="f124" fmla="val 54"/>
                <a:gd name="f125" fmla="val 283"/>
                <a:gd name="f126" fmla="val 284"/>
                <a:gd name="f127" fmla="val 285"/>
                <a:gd name="f128" fmla="val 64"/>
                <a:gd name="f129" fmla="val 278"/>
                <a:gd name="f130" fmla="val 73"/>
                <a:gd name="f131" fmla="val 271"/>
                <a:gd name="f132" fmla="val 263"/>
                <a:gd name="f133" fmla="val 240"/>
                <a:gd name="f134" fmla="val 212"/>
                <a:gd name="f135" fmla="val 159"/>
                <a:gd name="f136" fmla="val 165"/>
                <a:gd name="f137" fmla="val 173"/>
                <a:gd name="f138" fmla="val 128"/>
                <a:gd name="f139" fmla="val 196"/>
                <a:gd name="f140" fmla="val 119"/>
                <a:gd name="f141" fmla="val 207"/>
                <a:gd name="f142" fmla="val 112"/>
                <a:gd name="f143" fmla="val 216"/>
                <a:gd name="f144" fmla="val 103"/>
                <a:gd name="f145" fmla="val 218"/>
                <a:gd name="f146" fmla="val 221"/>
                <a:gd name="f147" fmla="val 222"/>
                <a:gd name="f148" fmla="val 95"/>
                <a:gd name="f149" fmla="val 229"/>
                <a:gd name="f150" fmla="val 235"/>
                <a:gd name="f151" fmla="val 52"/>
                <a:gd name="f152" fmla="val 242"/>
                <a:gd name="f153" fmla="val 30"/>
                <a:gd name="f154" fmla="val 243"/>
                <a:gd name="f155" fmla="val 27"/>
                <a:gd name="f156" fmla="val 244"/>
                <a:gd name="f157" fmla="val 246"/>
                <a:gd name="f158" fmla="val 249"/>
                <a:gd name="f159" fmla="val 23"/>
                <a:gd name="f160" fmla="val 252"/>
                <a:gd name="f161" fmla="val 256"/>
                <a:gd name="f162" fmla="val 258"/>
                <a:gd name="f163" fmla="val 26"/>
                <a:gd name="f164" fmla="val 50"/>
                <a:gd name="f165" fmla="val 69"/>
                <a:gd name="f166" fmla="val 268"/>
                <a:gd name="f167" fmla="val 286"/>
                <a:gd name="f168" fmla="val 288"/>
                <a:gd name="f169" fmla="val 289"/>
                <a:gd name="f170" fmla="val 59"/>
                <a:gd name="f171" fmla="val 290"/>
                <a:gd name="f172" fmla="val 291"/>
                <a:gd name="f173" fmla="val 61"/>
                <a:gd name="f174" fmla="val 63"/>
                <a:gd name="f175" fmla="val 292"/>
                <a:gd name="f176" fmla="val 65"/>
                <a:gd name="f177" fmla="val 67"/>
                <a:gd name="f178" fmla="val 304"/>
                <a:gd name="f179" fmla="val 305"/>
                <a:gd name="f180" fmla="val 308"/>
                <a:gd name="f181" fmla="val 309"/>
                <a:gd name="f182" fmla="val 47"/>
                <a:gd name="f183" fmla="val 310"/>
                <a:gd name="f184" fmla="val 311"/>
                <a:gd name="f185" fmla="val 314"/>
                <a:gd name="f186" fmla="val 316"/>
                <a:gd name="f187" fmla="val 319"/>
                <a:gd name="f188" fmla="val 323"/>
                <a:gd name="f189" fmla="val 324"/>
                <a:gd name="f190" fmla="val 325"/>
                <a:gd name="f191" fmla="val 326"/>
                <a:gd name="f192" fmla="val 321"/>
                <a:gd name="f193" fmla="val 318"/>
                <a:gd name="f194" fmla="val 322"/>
                <a:gd name="f195" fmla="val 329"/>
                <a:gd name="f196" fmla="val 328"/>
                <a:gd name="f197" fmla="val 327"/>
                <a:gd name="f198" fmla="val 301"/>
                <a:gd name="f199" fmla="val 297"/>
                <a:gd name="f200" fmla="val 300"/>
                <a:gd name="f201" fmla="val 105"/>
                <a:gd name="f202" fmla="val 313"/>
                <a:gd name="f203" fmla="val 110"/>
                <a:gd name="f204" fmla="val 335"/>
                <a:gd name="f205" fmla="val 136"/>
                <a:gd name="f206" fmla="val 144"/>
                <a:gd name="f207" fmla="val 317"/>
                <a:gd name="f208" fmla="val 139"/>
                <a:gd name="f209" fmla="val 138"/>
                <a:gd name="f210" fmla="val 230"/>
                <a:gd name="f211" fmla="val 155"/>
                <a:gd name="f212" fmla="val 200"/>
                <a:gd name="f213" fmla="val 193"/>
                <a:gd name="f214" fmla="val 191"/>
                <a:gd name="f215" fmla="val 217"/>
                <a:gd name="f216" fmla="val 241"/>
                <a:gd name="f217" fmla="val 189"/>
                <a:gd name="f218" fmla="val 190"/>
                <a:gd name="f219" fmla="val 239"/>
                <a:gd name="f220" fmla="val 237"/>
                <a:gd name="f221" fmla="val 236"/>
                <a:gd name="f222" fmla="val 219"/>
                <a:gd name="f223" fmla="val 208"/>
                <a:gd name="f224" fmla="val 140"/>
                <a:gd name="f225" fmla="val 157"/>
                <a:gd name="f226" fmla="val 336"/>
                <a:gd name="f227" fmla="val 342"/>
                <a:gd name="f228" fmla="val 353"/>
                <a:gd name="f229" fmla="val 168"/>
                <a:gd name="f230" fmla="val 374"/>
                <a:gd name="f231" fmla="val 377"/>
                <a:gd name="f232" fmla="val 164"/>
                <a:gd name="f233" fmla="val 380"/>
                <a:gd name="f234" fmla="val 382"/>
                <a:gd name="f235" fmla="val 383"/>
                <a:gd name="f236" fmla="val 384"/>
                <a:gd name="f237" fmla="val 167"/>
                <a:gd name="f238" fmla="val 378"/>
                <a:gd name="f239" fmla="val 372"/>
                <a:gd name="f240" fmla="val 366"/>
                <a:gd name="f241" fmla="val 178"/>
                <a:gd name="f242" fmla="val 371"/>
                <a:gd name="f243" fmla="val 376"/>
                <a:gd name="f244" fmla="val 388"/>
                <a:gd name="f245" fmla="val 195"/>
                <a:gd name="f246" fmla="val 385"/>
                <a:gd name="f247" fmla="val 204"/>
                <a:gd name="f248" fmla="val 379"/>
                <a:gd name="f249" fmla="val 211"/>
                <a:gd name="f250" fmla="val 365"/>
                <a:gd name="f251" fmla="val 358"/>
                <a:gd name="f252" fmla="val 356"/>
                <a:gd name="f253" fmla="val 354"/>
                <a:gd name="f254" fmla="val 213"/>
                <a:gd name="f255" fmla="val 355"/>
                <a:gd name="f256" fmla="val 210"/>
                <a:gd name="f257" fmla="val 357"/>
                <a:gd name="f258" fmla="val 206"/>
                <a:gd name="f259" fmla="val 362"/>
                <a:gd name="f260" fmla="val 197"/>
                <a:gd name="f261" fmla="val 203"/>
                <a:gd name="f262" fmla="val 205"/>
                <a:gd name="f263" fmla="val 343"/>
                <a:gd name="f264" fmla="val 199"/>
                <a:gd name="f265" fmla="val 334"/>
                <a:gd name="f266" fmla="val 186"/>
                <a:gd name="f267" fmla="val 255"/>
                <a:gd name="f268" fmla="val 254"/>
                <a:gd name="f269" fmla="val 227"/>
                <a:gd name="f270" fmla="val 233"/>
                <a:gd name="f271" fmla="val 234"/>
                <a:gd name="f272" fmla="val 264"/>
                <a:gd name="f273" fmla="val 272"/>
                <a:gd name="f274" fmla="val 280"/>
                <a:gd name="f275" fmla="val 253"/>
                <a:gd name="f276" fmla="val 276"/>
                <a:gd name="f277" fmla="val 266"/>
                <a:gd name="f278" fmla="val 261"/>
                <a:gd name="f279" fmla="val 260"/>
                <a:gd name="f280" fmla="val 225"/>
                <a:gd name="f281" fmla="val 262"/>
                <a:gd name="f282" fmla="val 270"/>
                <a:gd name="f283" fmla="val 282"/>
                <a:gd name="f284" fmla="val 192"/>
                <a:gd name="f285" fmla="val 194"/>
                <a:gd name="f286" fmla="val 214"/>
                <a:gd name="f287" fmla="val 331"/>
                <a:gd name="f288" fmla="val 265"/>
                <a:gd name="f289" fmla="val 341"/>
                <a:gd name="f290" fmla="val 293"/>
                <a:gd name="f291" fmla="val 302"/>
                <a:gd name="f292" fmla="val 344"/>
                <a:gd name="f293" fmla="val 347"/>
                <a:gd name="f294" fmla="val 333"/>
                <a:gd name="f295" fmla="val 403"/>
                <a:gd name="f296" fmla="val 459"/>
                <a:gd name="f297" fmla="val 296"/>
                <a:gd name="f298" fmla="val 511"/>
                <a:gd name="f299" fmla="val 533"/>
                <a:gd name="f300" fmla="val 274"/>
                <a:gd name="f301" fmla="val 553"/>
                <a:gd name="f302" fmla="val 570"/>
                <a:gd name="f303" fmla="val 592"/>
                <a:gd name="f304" fmla="val 209"/>
                <a:gd name="f305" fmla="val 585"/>
                <a:gd name="f306" fmla="val 575"/>
                <a:gd name="f307" fmla="val 559"/>
                <a:gd name="f308" fmla="val 542"/>
                <a:gd name="f309" fmla="val 518"/>
                <a:gd name="f310" fmla="val 492"/>
                <a:gd name="f311" fmla="val 45"/>
                <a:gd name="f312" fmla="val 463"/>
                <a:gd name="f313" fmla="val 444"/>
                <a:gd name="f314" fmla="val 21"/>
                <a:gd name="f315" fmla="val 423"/>
                <a:gd name="f316" fmla="val 16"/>
                <a:gd name="f317" fmla="val 399"/>
                <a:gd name="f318" fmla="val 22"/>
                <a:gd name="f319" fmla="val 85"/>
                <a:gd name="f320" fmla="val 13"/>
                <a:gd name="f321" fmla="val 151"/>
                <a:gd name="f322" fmla="val 162"/>
                <a:gd name="f323" fmla="val 367"/>
                <a:gd name="f324" fmla="val 373"/>
                <a:gd name="f325" fmla="val 198"/>
                <a:gd name="f326" fmla="val 369"/>
                <a:gd name="f327" fmla="+- 0 0 -90"/>
                <a:gd name="f328" fmla="*/ f4 1 389"/>
                <a:gd name="f329" fmla="*/ f5 1 595"/>
                <a:gd name="f330" fmla="val f6"/>
                <a:gd name="f331" fmla="val f7"/>
                <a:gd name="f332" fmla="val f8"/>
                <a:gd name="f333" fmla="*/ f327 f0 1"/>
                <a:gd name="f334" fmla="+- f332 0 f330"/>
                <a:gd name="f335" fmla="+- f331 0 f330"/>
                <a:gd name="f336" fmla="*/ f333 1 f3"/>
                <a:gd name="f337" fmla="*/ f335 1 389"/>
                <a:gd name="f338" fmla="*/ f334 1 595"/>
                <a:gd name="f339" fmla="*/ 3 f335 1"/>
                <a:gd name="f340" fmla="*/ 320 f334 1"/>
                <a:gd name="f341" fmla="*/ 49 f335 1"/>
                <a:gd name="f342" fmla="*/ 202 f334 1"/>
                <a:gd name="f343" fmla="*/ 84 f335 1"/>
                <a:gd name="f344" fmla="*/ 66 f334 1"/>
                <a:gd name="f345" fmla="*/ 55 f335 1"/>
                <a:gd name="f346" fmla="*/ 25 f334 1"/>
                <a:gd name="f347" fmla="*/ 89 f335 1"/>
                <a:gd name="f348" fmla="*/ 2 f334 1"/>
                <a:gd name="f349" fmla="*/ 80 f335 1"/>
                <a:gd name="f350" fmla="*/ 31 f334 1"/>
                <a:gd name="f351" fmla="*/ 96 f335 1"/>
                <a:gd name="f352" fmla="*/ 12 f334 1"/>
                <a:gd name="f353" fmla="*/ 132 f335 1"/>
                <a:gd name="f354" fmla="*/ 81 f334 1"/>
                <a:gd name="f355" fmla="*/ 115 f335 1"/>
                <a:gd name="f356" fmla="*/ 125 f334 1"/>
                <a:gd name="f357" fmla="*/ 166 f335 1"/>
                <a:gd name="f358" fmla="*/ 104 f334 1"/>
                <a:gd name="f359" fmla="*/ 143 f335 1"/>
                <a:gd name="f360" fmla="*/ 87 f334 1"/>
                <a:gd name="f361" fmla="*/ 150 f335 1"/>
                <a:gd name="f362" fmla="*/ 75 f334 1"/>
                <a:gd name="f363" fmla="*/ 182 f335 1"/>
                <a:gd name="f364" fmla="*/ 107 f334 1"/>
                <a:gd name="f365" fmla="*/ 137 f335 1"/>
                <a:gd name="f366" fmla="*/ 180 f334 1"/>
                <a:gd name="f367" fmla="*/ 54 f335 1"/>
                <a:gd name="f368" fmla="*/ 283 f334 1"/>
                <a:gd name="f369" fmla="*/ 82 f335 1"/>
                <a:gd name="f370" fmla="*/ 263 f334 1"/>
                <a:gd name="f371" fmla="*/ 188 f335 1"/>
                <a:gd name="f372" fmla="*/ 128 f334 1"/>
                <a:gd name="f373" fmla="*/ 222 f335 1"/>
                <a:gd name="f374" fmla="*/ 95 f334 1"/>
                <a:gd name="f375" fmla="*/ 244 f335 1"/>
                <a:gd name="f376" fmla="*/ 27 f334 1"/>
                <a:gd name="f377" fmla="*/ 256 f335 1"/>
                <a:gd name="f378" fmla="*/ 242 f335 1"/>
                <a:gd name="f379" fmla="*/ 291 f335 1"/>
                <a:gd name="f380" fmla="*/ 60 f334 1"/>
                <a:gd name="f381" fmla="*/ 292 f335 1"/>
                <a:gd name="f382" fmla="*/ 71 f334 1"/>
                <a:gd name="f383" fmla="*/ 310 f335 1"/>
                <a:gd name="f384" fmla="*/ 47 f334 1"/>
                <a:gd name="f385" fmla="*/ 319 f335 1"/>
                <a:gd name="f386" fmla="*/ 50 f334 1"/>
                <a:gd name="f387" fmla="*/ 325 f335 1"/>
                <a:gd name="f388" fmla="*/ 55 f334 1"/>
                <a:gd name="f389" fmla="*/ 329 f335 1"/>
                <a:gd name="f390" fmla="*/ 64 f334 1"/>
                <a:gd name="f391" fmla="*/ 68 f334 1"/>
                <a:gd name="f392" fmla="*/ 288 f335 1"/>
                <a:gd name="f393" fmla="*/ 99 f334 1"/>
                <a:gd name="f394" fmla="*/ 143 f334 1"/>
                <a:gd name="f395" fmla="*/ 268 f335 1"/>
                <a:gd name="f396" fmla="*/ 141 f334 1"/>
                <a:gd name="f397" fmla="*/ 187 f335 1"/>
                <a:gd name="f398" fmla="*/ 243 f334 1"/>
                <a:gd name="f399" fmla="*/ 191 f335 1"/>
                <a:gd name="f400" fmla="*/ 236 f334 1"/>
                <a:gd name="f401" fmla="*/ 322 f335 1"/>
                <a:gd name="f402" fmla="*/ 155 f334 1"/>
                <a:gd name="f403" fmla="*/ 374 f335 1"/>
                <a:gd name="f404" fmla="*/ 165 f334 1"/>
                <a:gd name="f405" fmla="*/ 384 f335 1"/>
                <a:gd name="f406" fmla="*/ 167 f334 1"/>
                <a:gd name="f407" fmla="*/ 382 f335 1"/>
                <a:gd name="f408" fmla="*/ 191 f334 1"/>
                <a:gd name="f409" fmla="*/ 365 f335 1"/>
                <a:gd name="f410" fmla="*/ 221 f334 1"/>
                <a:gd name="f411" fmla="*/ 355 f335 1"/>
                <a:gd name="f412" fmla="*/ 210 f334 1"/>
                <a:gd name="f413" fmla="*/ 352 f335 1"/>
                <a:gd name="f414" fmla="*/ 205 f334 1"/>
                <a:gd name="f415" fmla="*/ 254 f335 1"/>
                <a:gd name="f416" fmla="*/ 227 f334 1"/>
                <a:gd name="f417" fmla="*/ 279 f335 1"/>
                <a:gd name="f418" fmla="*/ 254 f334 1"/>
                <a:gd name="f419" fmla="*/ 266 f335 1"/>
                <a:gd name="f420" fmla="*/ 235 f334 1"/>
                <a:gd name="f421" fmla="*/ 282 f335 1"/>
                <a:gd name="f422" fmla="*/ 193 f334 1"/>
                <a:gd name="f423" fmla="*/ 331 f335 1"/>
                <a:gd name="f424" fmla="*/ 255 f334 1"/>
                <a:gd name="f425" fmla="*/ 328 f335 1"/>
                <a:gd name="f426" fmla="*/ 302 f334 1"/>
                <a:gd name="f427" fmla="*/ 296 f335 1"/>
                <a:gd name="f428" fmla="*/ 511 f334 1"/>
                <a:gd name="f429" fmla="*/ 181 f335 1"/>
                <a:gd name="f430" fmla="*/ 585 f334 1"/>
                <a:gd name="f431" fmla="*/ 45 f335 1"/>
                <a:gd name="f432" fmla="*/ 463 f334 1"/>
                <a:gd name="f433" fmla="*/ 25 f335 1"/>
                <a:gd name="f434" fmla="*/ 363 f334 1"/>
                <a:gd name="f435" fmla="*/ 85 f335 1"/>
                <a:gd name="f436" fmla="*/ 13 f334 1"/>
                <a:gd name="f437" fmla="*/ 148 f335 1"/>
                <a:gd name="f438" fmla="*/ 82 f334 1"/>
                <a:gd name="f439" fmla="*/ 379 f335 1"/>
                <a:gd name="f440" fmla="*/ 198 f334 1"/>
                <a:gd name="f441" fmla="+- f336 0 f1"/>
                <a:gd name="f442" fmla="*/ f339 1 389"/>
                <a:gd name="f443" fmla="*/ f340 1 595"/>
                <a:gd name="f444" fmla="*/ f341 1 389"/>
                <a:gd name="f445" fmla="*/ f342 1 595"/>
                <a:gd name="f446" fmla="*/ f343 1 389"/>
                <a:gd name="f447" fmla="*/ f344 1 595"/>
                <a:gd name="f448" fmla="*/ f345 1 389"/>
                <a:gd name="f449" fmla="*/ f346 1 595"/>
                <a:gd name="f450" fmla="*/ f347 1 389"/>
                <a:gd name="f451" fmla="*/ f348 1 595"/>
                <a:gd name="f452" fmla="*/ f349 1 389"/>
                <a:gd name="f453" fmla="*/ f350 1 595"/>
                <a:gd name="f454" fmla="*/ f351 1 389"/>
                <a:gd name="f455" fmla="*/ f352 1 595"/>
                <a:gd name="f456" fmla="*/ f353 1 389"/>
                <a:gd name="f457" fmla="*/ f354 1 595"/>
                <a:gd name="f458" fmla="*/ f355 1 389"/>
                <a:gd name="f459" fmla="*/ f356 1 595"/>
                <a:gd name="f460" fmla="*/ f357 1 389"/>
                <a:gd name="f461" fmla="*/ f358 1 595"/>
                <a:gd name="f462" fmla="*/ f359 1 389"/>
                <a:gd name="f463" fmla="*/ f360 1 595"/>
                <a:gd name="f464" fmla="*/ f361 1 389"/>
                <a:gd name="f465" fmla="*/ f362 1 595"/>
                <a:gd name="f466" fmla="*/ f363 1 389"/>
                <a:gd name="f467" fmla="*/ f364 1 595"/>
                <a:gd name="f468" fmla="*/ f365 1 389"/>
                <a:gd name="f469" fmla="*/ f366 1 595"/>
                <a:gd name="f470" fmla="*/ f367 1 389"/>
                <a:gd name="f471" fmla="*/ f368 1 595"/>
                <a:gd name="f472" fmla="*/ f369 1 389"/>
                <a:gd name="f473" fmla="*/ f370 1 595"/>
                <a:gd name="f474" fmla="*/ f371 1 389"/>
                <a:gd name="f475" fmla="*/ f372 1 595"/>
                <a:gd name="f476" fmla="*/ f373 1 389"/>
                <a:gd name="f477" fmla="*/ f374 1 595"/>
                <a:gd name="f478" fmla="*/ f375 1 389"/>
                <a:gd name="f479" fmla="*/ f376 1 595"/>
                <a:gd name="f480" fmla="*/ f377 1 389"/>
                <a:gd name="f481" fmla="*/ f378 1 389"/>
                <a:gd name="f482" fmla="*/ f379 1 389"/>
                <a:gd name="f483" fmla="*/ f380 1 595"/>
                <a:gd name="f484" fmla="*/ f381 1 389"/>
                <a:gd name="f485" fmla="*/ f382 1 595"/>
                <a:gd name="f486" fmla="*/ f383 1 389"/>
                <a:gd name="f487" fmla="*/ f384 1 595"/>
                <a:gd name="f488" fmla="*/ f385 1 389"/>
                <a:gd name="f489" fmla="*/ f386 1 595"/>
                <a:gd name="f490" fmla="*/ f387 1 389"/>
                <a:gd name="f491" fmla="*/ f388 1 595"/>
                <a:gd name="f492" fmla="*/ f389 1 389"/>
                <a:gd name="f493" fmla="*/ f390 1 595"/>
                <a:gd name="f494" fmla="*/ f391 1 595"/>
                <a:gd name="f495" fmla="*/ f392 1 389"/>
                <a:gd name="f496" fmla="*/ f393 1 595"/>
                <a:gd name="f497" fmla="*/ f394 1 595"/>
                <a:gd name="f498" fmla="*/ f395 1 389"/>
                <a:gd name="f499" fmla="*/ f396 1 595"/>
                <a:gd name="f500" fmla="*/ f397 1 389"/>
                <a:gd name="f501" fmla="*/ f398 1 595"/>
                <a:gd name="f502" fmla="*/ f399 1 389"/>
                <a:gd name="f503" fmla="*/ f400 1 595"/>
                <a:gd name="f504" fmla="*/ f401 1 389"/>
                <a:gd name="f505" fmla="*/ f402 1 595"/>
                <a:gd name="f506" fmla="*/ f403 1 389"/>
                <a:gd name="f507" fmla="*/ f404 1 595"/>
                <a:gd name="f508" fmla="*/ f405 1 389"/>
                <a:gd name="f509" fmla="*/ f406 1 595"/>
                <a:gd name="f510" fmla="*/ f407 1 389"/>
                <a:gd name="f511" fmla="*/ f408 1 595"/>
                <a:gd name="f512" fmla="*/ f409 1 389"/>
                <a:gd name="f513" fmla="*/ f410 1 595"/>
                <a:gd name="f514" fmla="*/ f411 1 389"/>
                <a:gd name="f515" fmla="*/ f412 1 595"/>
                <a:gd name="f516" fmla="*/ f413 1 389"/>
                <a:gd name="f517" fmla="*/ f414 1 595"/>
                <a:gd name="f518" fmla="*/ f415 1 389"/>
                <a:gd name="f519" fmla="*/ f416 1 595"/>
                <a:gd name="f520" fmla="*/ f417 1 389"/>
                <a:gd name="f521" fmla="*/ f418 1 595"/>
                <a:gd name="f522" fmla="*/ f419 1 389"/>
                <a:gd name="f523" fmla="*/ f420 1 595"/>
                <a:gd name="f524" fmla="*/ f421 1 389"/>
                <a:gd name="f525" fmla="*/ f422 1 595"/>
                <a:gd name="f526" fmla="*/ f423 1 389"/>
                <a:gd name="f527" fmla="*/ f424 1 595"/>
                <a:gd name="f528" fmla="*/ f425 1 389"/>
                <a:gd name="f529" fmla="*/ f426 1 595"/>
                <a:gd name="f530" fmla="*/ f427 1 389"/>
                <a:gd name="f531" fmla="*/ f428 1 595"/>
                <a:gd name="f532" fmla="*/ f429 1 389"/>
                <a:gd name="f533" fmla="*/ f430 1 595"/>
                <a:gd name="f534" fmla="*/ f431 1 389"/>
                <a:gd name="f535" fmla="*/ f432 1 595"/>
                <a:gd name="f536" fmla="*/ f433 1 389"/>
                <a:gd name="f537" fmla="*/ f434 1 595"/>
                <a:gd name="f538" fmla="*/ f435 1 389"/>
                <a:gd name="f539" fmla="*/ f436 1 595"/>
                <a:gd name="f540" fmla="*/ f437 1 389"/>
                <a:gd name="f541" fmla="*/ f438 1 595"/>
                <a:gd name="f542" fmla="*/ f439 1 389"/>
                <a:gd name="f543" fmla="*/ f440 1 595"/>
                <a:gd name="f544" fmla="*/ 0 1 f337"/>
                <a:gd name="f545" fmla="*/ f331 1 f337"/>
                <a:gd name="f546" fmla="*/ 0 1 f338"/>
                <a:gd name="f547" fmla="*/ f332 1 f338"/>
                <a:gd name="f548" fmla="*/ f442 1 f337"/>
                <a:gd name="f549" fmla="*/ f443 1 f338"/>
                <a:gd name="f550" fmla="*/ f444 1 f337"/>
                <a:gd name="f551" fmla="*/ f445 1 f338"/>
                <a:gd name="f552" fmla="*/ f446 1 f337"/>
                <a:gd name="f553" fmla="*/ f447 1 f338"/>
                <a:gd name="f554" fmla="*/ f448 1 f337"/>
                <a:gd name="f555" fmla="*/ f449 1 f338"/>
                <a:gd name="f556" fmla="*/ f450 1 f337"/>
                <a:gd name="f557" fmla="*/ f451 1 f338"/>
                <a:gd name="f558" fmla="*/ f452 1 f337"/>
                <a:gd name="f559" fmla="*/ f453 1 f338"/>
                <a:gd name="f560" fmla="*/ f454 1 f337"/>
                <a:gd name="f561" fmla="*/ f455 1 f338"/>
                <a:gd name="f562" fmla="*/ f456 1 f337"/>
                <a:gd name="f563" fmla="*/ f457 1 f338"/>
                <a:gd name="f564" fmla="*/ f458 1 f337"/>
                <a:gd name="f565" fmla="*/ f459 1 f338"/>
                <a:gd name="f566" fmla="*/ f460 1 f337"/>
                <a:gd name="f567" fmla="*/ f461 1 f338"/>
                <a:gd name="f568" fmla="*/ f462 1 f337"/>
                <a:gd name="f569" fmla="*/ f463 1 f338"/>
                <a:gd name="f570" fmla="*/ f464 1 f337"/>
                <a:gd name="f571" fmla="*/ f465 1 f338"/>
                <a:gd name="f572" fmla="*/ f466 1 f337"/>
                <a:gd name="f573" fmla="*/ f467 1 f338"/>
                <a:gd name="f574" fmla="*/ f468 1 f337"/>
                <a:gd name="f575" fmla="*/ f469 1 f338"/>
                <a:gd name="f576" fmla="*/ f470 1 f337"/>
                <a:gd name="f577" fmla="*/ f471 1 f338"/>
                <a:gd name="f578" fmla="*/ f472 1 f337"/>
                <a:gd name="f579" fmla="*/ f473 1 f338"/>
                <a:gd name="f580" fmla="*/ f474 1 f337"/>
                <a:gd name="f581" fmla="*/ f475 1 f338"/>
                <a:gd name="f582" fmla="*/ f476 1 f337"/>
                <a:gd name="f583" fmla="*/ f477 1 f338"/>
                <a:gd name="f584" fmla="*/ f478 1 f337"/>
                <a:gd name="f585" fmla="*/ f479 1 f338"/>
                <a:gd name="f586" fmla="*/ f480 1 f337"/>
                <a:gd name="f587" fmla="*/ f481 1 f337"/>
                <a:gd name="f588" fmla="*/ f482 1 f337"/>
                <a:gd name="f589" fmla="*/ f483 1 f338"/>
                <a:gd name="f590" fmla="*/ f484 1 f337"/>
                <a:gd name="f591" fmla="*/ f485 1 f338"/>
                <a:gd name="f592" fmla="*/ f486 1 f337"/>
                <a:gd name="f593" fmla="*/ f487 1 f338"/>
                <a:gd name="f594" fmla="*/ f488 1 f337"/>
                <a:gd name="f595" fmla="*/ f489 1 f338"/>
                <a:gd name="f596" fmla="*/ f490 1 f337"/>
                <a:gd name="f597" fmla="*/ f491 1 f338"/>
                <a:gd name="f598" fmla="*/ f492 1 f337"/>
                <a:gd name="f599" fmla="*/ f493 1 f338"/>
                <a:gd name="f600" fmla="*/ f494 1 f338"/>
                <a:gd name="f601" fmla="*/ f495 1 f337"/>
                <a:gd name="f602" fmla="*/ f496 1 f338"/>
                <a:gd name="f603" fmla="*/ f497 1 f338"/>
                <a:gd name="f604" fmla="*/ f498 1 f337"/>
                <a:gd name="f605" fmla="*/ f499 1 f338"/>
                <a:gd name="f606" fmla="*/ f500 1 f337"/>
                <a:gd name="f607" fmla="*/ f501 1 f338"/>
                <a:gd name="f608" fmla="*/ f502 1 f337"/>
                <a:gd name="f609" fmla="*/ f503 1 f338"/>
                <a:gd name="f610" fmla="*/ f504 1 f337"/>
                <a:gd name="f611" fmla="*/ f505 1 f338"/>
                <a:gd name="f612" fmla="*/ f506 1 f337"/>
                <a:gd name="f613" fmla="*/ f507 1 f338"/>
                <a:gd name="f614" fmla="*/ f508 1 f337"/>
                <a:gd name="f615" fmla="*/ f509 1 f338"/>
                <a:gd name="f616" fmla="*/ f510 1 f337"/>
                <a:gd name="f617" fmla="*/ f511 1 f338"/>
                <a:gd name="f618" fmla="*/ f512 1 f337"/>
                <a:gd name="f619" fmla="*/ f513 1 f338"/>
                <a:gd name="f620" fmla="*/ f514 1 f337"/>
                <a:gd name="f621" fmla="*/ f515 1 f338"/>
                <a:gd name="f622" fmla="*/ f516 1 f337"/>
                <a:gd name="f623" fmla="*/ f517 1 f338"/>
                <a:gd name="f624" fmla="*/ f518 1 f337"/>
                <a:gd name="f625" fmla="*/ f519 1 f338"/>
                <a:gd name="f626" fmla="*/ f520 1 f337"/>
                <a:gd name="f627" fmla="*/ f521 1 f338"/>
                <a:gd name="f628" fmla="*/ f522 1 f337"/>
                <a:gd name="f629" fmla="*/ f523 1 f338"/>
                <a:gd name="f630" fmla="*/ f524 1 f337"/>
                <a:gd name="f631" fmla="*/ f525 1 f338"/>
                <a:gd name="f632" fmla="*/ f526 1 f337"/>
                <a:gd name="f633" fmla="*/ f527 1 f338"/>
                <a:gd name="f634" fmla="*/ f528 1 f337"/>
                <a:gd name="f635" fmla="*/ f529 1 f338"/>
                <a:gd name="f636" fmla="*/ f530 1 f337"/>
                <a:gd name="f637" fmla="*/ f531 1 f338"/>
                <a:gd name="f638" fmla="*/ f532 1 f337"/>
                <a:gd name="f639" fmla="*/ f533 1 f338"/>
                <a:gd name="f640" fmla="*/ f534 1 f337"/>
                <a:gd name="f641" fmla="*/ f535 1 f338"/>
                <a:gd name="f642" fmla="*/ f536 1 f337"/>
                <a:gd name="f643" fmla="*/ f537 1 f338"/>
                <a:gd name="f644" fmla="*/ f538 1 f337"/>
                <a:gd name="f645" fmla="*/ f539 1 f338"/>
                <a:gd name="f646" fmla="*/ f540 1 f337"/>
                <a:gd name="f647" fmla="*/ f541 1 f338"/>
                <a:gd name="f648" fmla="*/ f542 1 f337"/>
                <a:gd name="f649" fmla="*/ f543 1 f338"/>
                <a:gd name="f650" fmla="*/ f544 f328 1"/>
                <a:gd name="f651" fmla="*/ f545 f328 1"/>
                <a:gd name="f652" fmla="*/ f547 f329 1"/>
                <a:gd name="f653" fmla="*/ f546 f329 1"/>
                <a:gd name="f654" fmla="*/ f548 f328 1"/>
                <a:gd name="f655" fmla="*/ f549 f329 1"/>
                <a:gd name="f656" fmla="*/ f550 f328 1"/>
                <a:gd name="f657" fmla="*/ f551 f329 1"/>
                <a:gd name="f658" fmla="*/ f552 f328 1"/>
                <a:gd name="f659" fmla="*/ f553 f329 1"/>
                <a:gd name="f660" fmla="*/ f554 f328 1"/>
                <a:gd name="f661" fmla="*/ f555 f329 1"/>
                <a:gd name="f662" fmla="*/ f556 f328 1"/>
                <a:gd name="f663" fmla="*/ f557 f329 1"/>
                <a:gd name="f664" fmla="*/ f558 f328 1"/>
                <a:gd name="f665" fmla="*/ f559 f329 1"/>
                <a:gd name="f666" fmla="*/ f560 f328 1"/>
                <a:gd name="f667" fmla="*/ f561 f329 1"/>
                <a:gd name="f668" fmla="*/ f562 f328 1"/>
                <a:gd name="f669" fmla="*/ f563 f329 1"/>
                <a:gd name="f670" fmla="*/ f564 f328 1"/>
                <a:gd name="f671" fmla="*/ f565 f329 1"/>
                <a:gd name="f672" fmla="*/ f566 f328 1"/>
                <a:gd name="f673" fmla="*/ f567 f329 1"/>
                <a:gd name="f674" fmla="*/ f568 f328 1"/>
                <a:gd name="f675" fmla="*/ f569 f329 1"/>
                <a:gd name="f676" fmla="*/ f570 f328 1"/>
                <a:gd name="f677" fmla="*/ f571 f329 1"/>
                <a:gd name="f678" fmla="*/ f572 f328 1"/>
                <a:gd name="f679" fmla="*/ f573 f329 1"/>
                <a:gd name="f680" fmla="*/ f574 f328 1"/>
                <a:gd name="f681" fmla="*/ f575 f329 1"/>
                <a:gd name="f682" fmla="*/ f576 f328 1"/>
                <a:gd name="f683" fmla="*/ f577 f329 1"/>
                <a:gd name="f684" fmla="*/ f578 f328 1"/>
                <a:gd name="f685" fmla="*/ f579 f329 1"/>
                <a:gd name="f686" fmla="*/ f580 f328 1"/>
                <a:gd name="f687" fmla="*/ f581 f329 1"/>
                <a:gd name="f688" fmla="*/ f582 f328 1"/>
                <a:gd name="f689" fmla="*/ f583 f329 1"/>
                <a:gd name="f690" fmla="*/ f584 f328 1"/>
                <a:gd name="f691" fmla="*/ f585 f329 1"/>
                <a:gd name="f692" fmla="*/ f586 f328 1"/>
                <a:gd name="f693" fmla="*/ f587 f328 1"/>
                <a:gd name="f694" fmla="*/ f588 f328 1"/>
                <a:gd name="f695" fmla="*/ f589 f329 1"/>
                <a:gd name="f696" fmla="*/ f590 f328 1"/>
                <a:gd name="f697" fmla="*/ f591 f329 1"/>
                <a:gd name="f698" fmla="*/ f592 f328 1"/>
                <a:gd name="f699" fmla="*/ f593 f329 1"/>
                <a:gd name="f700" fmla="*/ f594 f328 1"/>
                <a:gd name="f701" fmla="*/ f595 f329 1"/>
                <a:gd name="f702" fmla="*/ f596 f328 1"/>
                <a:gd name="f703" fmla="*/ f597 f329 1"/>
                <a:gd name="f704" fmla="*/ f598 f328 1"/>
                <a:gd name="f705" fmla="*/ f599 f329 1"/>
                <a:gd name="f706" fmla="*/ f600 f329 1"/>
                <a:gd name="f707" fmla="*/ f601 f328 1"/>
                <a:gd name="f708" fmla="*/ f602 f329 1"/>
                <a:gd name="f709" fmla="*/ f603 f329 1"/>
                <a:gd name="f710" fmla="*/ f604 f328 1"/>
                <a:gd name="f711" fmla="*/ f605 f329 1"/>
                <a:gd name="f712" fmla="*/ f606 f328 1"/>
                <a:gd name="f713" fmla="*/ f607 f329 1"/>
                <a:gd name="f714" fmla="*/ f608 f328 1"/>
                <a:gd name="f715" fmla="*/ f609 f329 1"/>
                <a:gd name="f716" fmla="*/ f610 f328 1"/>
                <a:gd name="f717" fmla="*/ f611 f329 1"/>
                <a:gd name="f718" fmla="*/ f612 f328 1"/>
                <a:gd name="f719" fmla="*/ f613 f329 1"/>
                <a:gd name="f720" fmla="*/ f614 f328 1"/>
                <a:gd name="f721" fmla="*/ f615 f329 1"/>
                <a:gd name="f722" fmla="*/ f616 f328 1"/>
                <a:gd name="f723" fmla="*/ f617 f329 1"/>
                <a:gd name="f724" fmla="*/ f618 f328 1"/>
                <a:gd name="f725" fmla="*/ f619 f329 1"/>
                <a:gd name="f726" fmla="*/ f620 f328 1"/>
                <a:gd name="f727" fmla="*/ f621 f329 1"/>
                <a:gd name="f728" fmla="*/ f622 f328 1"/>
                <a:gd name="f729" fmla="*/ f623 f329 1"/>
                <a:gd name="f730" fmla="*/ f624 f328 1"/>
                <a:gd name="f731" fmla="*/ f625 f329 1"/>
                <a:gd name="f732" fmla="*/ f626 f328 1"/>
                <a:gd name="f733" fmla="*/ f627 f329 1"/>
                <a:gd name="f734" fmla="*/ f628 f328 1"/>
                <a:gd name="f735" fmla="*/ f629 f329 1"/>
                <a:gd name="f736" fmla="*/ f630 f328 1"/>
                <a:gd name="f737" fmla="*/ f631 f329 1"/>
                <a:gd name="f738" fmla="*/ f632 f328 1"/>
                <a:gd name="f739" fmla="*/ f633 f329 1"/>
                <a:gd name="f740" fmla="*/ f634 f328 1"/>
                <a:gd name="f741" fmla="*/ f635 f329 1"/>
                <a:gd name="f742" fmla="*/ f636 f328 1"/>
                <a:gd name="f743" fmla="*/ f637 f329 1"/>
                <a:gd name="f744" fmla="*/ f638 f328 1"/>
                <a:gd name="f745" fmla="*/ f639 f329 1"/>
                <a:gd name="f746" fmla="*/ f640 f328 1"/>
                <a:gd name="f747" fmla="*/ f641 f329 1"/>
                <a:gd name="f748" fmla="*/ f642 f328 1"/>
                <a:gd name="f749" fmla="*/ f643 f329 1"/>
                <a:gd name="f750" fmla="*/ f644 f328 1"/>
                <a:gd name="f751" fmla="*/ f645 f329 1"/>
                <a:gd name="f752" fmla="*/ f646 f328 1"/>
                <a:gd name="f753" fmla="*/ f647 f329 1"/>
                <a:gd name="f754" fmla="*/ f648 f328 1"/>
                <a:gd name="f755" fmla="*/ f649 f329 1"/>
              </a:gdLst>
              <a:ahLst/>
              <a:cxnLst>
                <a:cxn ang="3cd4">
                  <a:pos x="hc" y="t"/>
                </a:cxn>
                <a:cxn ang="0">
                  <a:pos x="r" y="vc"/>
                </a:cxn>
                <a:cxn ang="cd4">
                  <a:pos x="hc" y="b"/>
                </a:cxn>
                <a:cxn ang="cd2">
                  <a:pos x="l" y="vc"/>
                </a:cxn>
                <a:cxn ang="f441">
                  <a:pos x="f654" y="f655"/>
                </a:cxn>
                <a:cxn ang="f441">
                  <a:pos x="f656" y="f657"/>
                </a:cxn>
                <a:cxn ang="f441">
                  <a:pos x="f658" y="f659"/>
                </a:cxn>
                <a:cxn ang="f441">
                  <a:pos x="f660" y="f661"/>
                </a:cxn>
                <a:cxn ang="f441">
                  <a:pos x="f662" y="f663"/>
                </a:cxn>
                <a:cxn ang="f441">
                  <a:pos x="f664" y="f665"/>
                </a:cxn>
                <a:cxn ang="f441">
                  <a:pos x="f666" y="f667"/>
                </a:cxn>
                <a:cxn ang="f441">
                  <a:pos x="f668" y="f669"/>
                </a:cxn>
                <a:cxn ang="f441">
                  <a:pos x="f670" y="f671"/>
                </a:cxn>
                <a:cxn ang="f441">
                  <a:pos x="f672" y="f673"/>
                </a:cxn>
                <a:cxn ang="f441">
                  <a:pos x="f674" y="f675"/>
                </a:cxn>
                <a:cxn ang="f441">
                  <a:pos x="f676" y="f677"/>
                </a:cxn>
                <a:cxn ang="f441">
                  <a:pos x="f678" y="f679"/>
                </a:cxn>
                <a:cxn ang="f441">
                  <a:pos x="f680" y="f681"/>
                </a:cxn>
                <a:cxn ang="f441">
                  <a:pos x="f682" y="f683"/>
                </a:cxn>
                <a:cxn ang="f441">
                  <a:pos x="f684" y="f685"/>
                </a:cxn>
                <a:cxn ang="f441">
                  <a:pos x="f686" y="f687"/>
                </a:cxn>
                <a:cxn ang="f441">
                  <a:pos x="f688" y="f689"/>
                </a:cxn>
                <a:cxn ang="f441">
                  <a:pos x="f690" y="f691"/>
                </a:cxn>
                <a:cxn ang="f441">
                  <a:pos x="f692" y="f665"/>
                </a:cxn>
                <a:cxn ang="f441">
                  <a:pos x="f693" y="f689"/>
                </a:cxn>
                <a:cxn ang="f441">
                  <a:pos x="f694" y="f695"/>
                </a:cxn>
                <a:cxn ang="f441">
                  <a:pos x="f696" y="f697"/>
                </a:cxn>
                <a:cxn ang="f441">
                  <a:pos x="f698" y="f699"/>
                </a:cxn>
                <a:cxn ang="f441">
                  <a:pos x="f700" y="f701"/>
                </a:cxn>
                <a:cxn ang="f441">
                  <a:pos x="f702" y="f703"/>
                </a:cxn>
                <a:cxn ang="f441">
                  <a:pos x="f704" y="f705"/>
                </a:cxn>
                <a:cxn ang="f441">
                  <a:pos x="f702" y="f706"/>
                </a:cxn>
                <a:cxn ang="f441">
                  <a:pos x="f707" y="f708"/>
                </a:cxn>
                <a:cxn ang="f441">
                  <a:pos x="f702" y="f709"/>
                </a:cxn>
                <a:cxn ang="f441">
                  <a:pos x="f710" y="f711"/>
                </a:cxn>
                <a:cxn ang="f441">
                  <a:pos x="f712" y="f713"/>
                </a:cxn>
                <a:cxn ang="f441">
                  <a:pos x="f714" y="f715"/>
                </a:cxn>
                <a:cxn ang="f441">
                  <a:pos x="f716" y="f717"/>
                </a:cxn>
                <a:cxn ang="f441">
                  <a:pos x="f718" y="f719"/>
                </a:cxn>
                <a:cxn ang="f441">
                  <a:pos x="f720" y="f721"/>
                </a:cxn>
                <a:cxn ang="f441">
                  <a:pos x="f722" y="f723"/>
                </a:cxn>
                <a:cxn ang="f441">
                  <a:pos x="f724" y="f725"/>
                </a:cxn>
                <a:cxn ang="f441">
                  <a:pos x="f726" y="f727"/>
                </a:cxn>
                <a:cxn ang="f441">
                  <a:pos x="f728" y="f729"/>
                </a:cxn>
                <a:cxn ang="f441">
                  <a:pos x="f730" y="f731"/>
                </a:cxn>
                <a:cxn ang="f441">
                  <a:pos x="f732" y="f733"/>
                </a:cxn>
                <a:cxn ang="f441">
                  <a:pos x="f734" y="f735"/>
                </a:cxn>
                <a:cxn ang="f441">
                  <a:pos x="f736" y="f737"/>
                </a:cxn>
                <a:cxn ang="f441">
                  <a:pos x="f738" y="f739"/>
                </a:cxn>
                <a:cxn ang="f441">
                  <a:pos x="f740" y="f741"/>
                </a:cxn>
                <a:cxn ang="f441">
                  <a:pos x="f742" y="f743"/>
                </a:cxn>
                <a:cxn ang="f441">
                  <a:pos x="f744" y="f745"/>
                </a:cxn>
                <a:cxn ang="f441">
                  <a:pos x="f746" y="f747"/>
                </a:cxn>
                <a:cxn ang="f441">
                  <a:pos x="f748" y="f749"/>
                </a:cxn>
                <a:cxn ang="f441">
                  <a:pos x="f750" y="f751"/>
                </a:cxn>
                <a:cxn ang="f441">
                  <a:pos x="f752" y="f753"/>
                </a:cxn>
                <a:cxn ang="f441">
                  <a:pos x="f752" y="f753"/>
                </a:cxn>
                <a:cxn ang="f441">
                  <a:pos x="f754" y="f755"/>
                </a:cxn>
              </a:cxnLst>
              <a:rect l="f650" t="f653" r="f651" b="f652"/>
              <a:pathLst>
                <a:path w="389" h="595">
                  <a:moveTo>
                    <a:pt x="f9" y="f10"/>
                  </a:moveTo>
                  <a:cubicBezTo>
                    <a:pt x="f11" y="f12"/>
                    <a:pt x="f13" y="f14"/>
                    <a:pt x="f15" y="f16"/>
                  </a:cubicBezTo>
                  <a:cubicBezTo>
                    <a:pt x="f6" y="f17"/>
                    <a:pt x="f13" y="f18"/>
                    <a:pt x="f19" y="f20"/>
                  </a:cubicBezTo>
                  <a:cubicBezTo>
                    <a:pt x="f9" y="f21"/>
                    <a:pt x="f22" y="f23"/>
                    <a:pt x="f24" y="f25"/>
                  </a:cubicBezTo>
                  <a:cubicBezTo>
                    <a:pt x="f26" y="f27"/>
                    <a:pt x="f28" y="f29"/>
                    <a:pt x="f30" y="f31"/>
                  </a:cubicBezTo>
                  <a:cubicBezTo>
                    <a:pt x="f32" y="f33"/>
                    <a:pt x="f32" y="f34"/>
                    <a:pt x="f35" y="f26"/>
                  </a:cubicBezTo>
                  <a:cubicBezTo>
                    <a:pt x="f36" y="f37"/>
                    <a:pt x="f38" y="f39"/>
                    <a:pt x="f40" y="f41"/>
                  </a:cubicBezTo>
                  <a:cubicBezTo>
                    <a:pt x="f42" y="f22"/>
                    <a:pt x="f43" y="f44"/>
                    <a:pt x="f37" y="f9"/>
                  </a:cubicBezTo>
                  <a:cubicBezTo>
                    <a:pt x="f40" y="f45"/>
                    <a:pt x="f46" y="f47"/>
                    <a:pt x="f36" y="f48"/>
                  </a:cubicBezTo>
                  <a:cubicBezTo>
                    <a:pt x="f34" y="f49"/>
                    <a:pt x="f30" y="f6"/>
                    <a:pt x="f50" y="f48"/>
                  </a:cubicBezTo>
                  <a:cubicBezTo>
                    <a:pt x="f32" y="f51"/>
                    <a:pt x="f52" y="f53"/>
                    <a:pt x="f32" y="f54"/>
                  </a:cubicBezTo>
                  <a:cubicBezTo>
                    <a:pt x="f55" y="f56"/>
                    <a:pt x="f35" y="f9"/>
                    <a:pt x="f57" y="f58"/>
                  </a:cubicBezTo>
                  <a:cubicBezTo>
                    <a:pt x="f59" y="f60"/>
                    <a:pt x="f61" y="f62"/>
                    <a:pt x="f63" y="f64"/>
                  </a:cubicBezTo>
                  <a:cubicBezTo>
                    <a:pt x="f30" y="f60"/>
                    <a:pt x="f65" y="f9"/>
                    <a:pt x="f66" y="f54"/>
                  </a:cubicBezTo>
                  <a:cubicBezTo>
                    <a:pt x="f67" y="f68"/>
                    <a:pt x="f69" y="f24"/>
                    <a:pt x="f70" y="f71"/>
                  </a:cubicBezTo>
                  <a:cubicBezTo>
                    <a:pt x="f72" y="f61"/>
                    <a:pt x="f73" y="f36"/>
                    <a:pt x="f74" y="f28"/>
                  </a:cubicBezTo>
                  <a:cubicBezTo>
                    <a:pt x="f75" y="f76"/>
                    <a:pt x="f77" y="f78"/>
                    <a:pt x="f79" y="f80"/>
                  </a:cubicBezTo>
                  <a:cubicBezTo>
                    <a:pt x="f67" y="f77"/>
                    <a:pt x="f67" y="f81"/>
                    <a:pt x="f67" y="f82"/>
                  </a:cubicBezTo>
                  <a:cubicBezTo>
                    <a:pt x="f81" y="f83"/>
                    <a:pt x="f84" y="f85"/>
                    <a:pt x="f86" y="f87"/>
                  </a:cubicBezTo>
                  <a:cubicBezTo>
                    <a:pt x="f88" y="f89"/>
                    <a:pt x="f90" y="f91"/>
                    <a:pt x="f92" y="f91"/>
                  </a:cubicBezTo>
                  <a:cubicBezTo>
                    <a:pt x="f93" y="f94"/>
                    <a:pt x="f95" y="f33"/>
                    <a:pt x="f90" y="f66"/>
                  </a:cubicBezTo>
                  <a:cubicBezTo>
                    <a:pt x="f96" y="f65"/>
                    <a:pt x="f97" y="f87"/>
                    <a:pt x="f98" y="f30"/>
                  </a:cubicBezTo>
                  <a:cubicBezTo>
                    <a:pt x="f99" y="f35"/>
                    <a:pt x="f100" y="f57"/>
                    <a:pt x="f99" y="f101"/>
                  </a:cubicBezTo>
                  <a:cubicBezTo>
                    <a:pt x="f98" y="f61"/>
                    <a:pt x="f102" y="f71"/>
                    <a:pt x="f103" y="f63"/>
                  </a:cubicBezTo>
                  <a:cubicBezTo>
                    <a:pt x="f104" y="f61"/>
                    <a:pt x="f27" y="f28"/>
                    <a:pt x="f105" y="f32"/>
                  </a:cubicBezTo>
                  <a:cubicBezTo>
                    <a:pt x="f106" y="f107"/>
                    <a:pt x="f108" y="f85"/>
                    <a:pt x="f109" y="f78"/>
                  </a:cubicBezTo>
                  <a:cubicBezTo>
                    <a:pt x="f110" y="f111"/>
                    <a:pt x="f112" y="f113"/>
                    <a:pt x="f112" y="f114"/>
                  </a:cubicBezTo>
                  <a:cubicBezTo>
                    <a:pt x="f115" y="f86"/>
                    <a:pt x="f116" y="f117"/>
                    <a:pt x="f86" y="f3"/>
                  </a:cubicBezTo>
                  <a:cubicBezTo>
                    <a:pt x="f83" y="f118"/>
                    <a:pt x="f55" y="f119"/>
                    <a:pt x="f40" y="f18"/>
                  </a:cubicBezTo>
                  <a:cubicBezTo>
                    <a:pt x="f120" y="f121"/>
                    <a:pt x="f122" y="f123"/>
                    <a:pt x="f124" y="f125"/>
                  </a:cubicBezTo>
                  <a:cubicBezTo>
                    <a:pt x="f124" y="f126"/>
                    <a:pt x="f37" y="f126"/>
                    <a:pt x="f37" y="f127"/>
                  </a:cubicBezTo>
                  <a:cubicBezTo>
                    <a:pt x="f128" y="f129"/>
                    <a:pt x="f130" y="f131"/>
                    <a:pt x="f34" y="f132"/>
                  </a:cubicBezTo>
                  <a:cubicBezTo>
                    <a:pt x="f78" y="f133"/>
                    <a:pt x="f82" y="f134"/>
                    <a:pt x="f88" y="f105"/>
                  </a:cubicBezTo>
                  <a:cubicBezTo>
                    <a:pt x="f135" y="f136"/>
                    <a:pt x="f137" y="f97"/>
                    <a:pt x="f106" y="f138"/>
                  </a:cubicBezTo>
                  <a:cubicBezTo>
                    <a:pt x="f139" y="f140"/>
                    <a:pt x="f141" y="f142"/>
                    <a:pt x="f143" y="f144"/>
                  </a:cubicBezTo>
                  <a:cubicBezTo>
                    <a:pt x="f145" y="f94"/>
                    <a:pt x="f146" y="f89"/>
                    <a:pt x="f147" y="f148"/>
                  </a:cubicBezTo>
                  <a:cubicBezTo>
                    <a:pt x="f149" y="f130"/>
                    <a:pt x="f150" y="f151"/>
                    <a:pt x="f152" y="f153"/>
                  </a:cubicBezTo>
                  <a:cubicBezTo>
                    <a:pt x="f154" y="f68"/>
                    <a:pt x="f154" y="f155"/>
                    <a:pt x="f156" y="f155"/>
                  </a:cubicBezTo>
                  <a:cubicBezTo>
                    <a:pt x="f157" y="f9"/>
                    <a:pt x="f158" y="f159"/>
                    <a:pt x="f160" y="f159"/>
                  </a:cubicBezTo>
                  <a:cubicBezTo>
                    <a:pt x="f161" y="f159"/>
                    <a:pt x="f162" y="f163"/>
                    <a:pt x="f161" y="f58"/>
                  </a:cubicBezTo>
                  <a:cubicBezTo>
                    <a:pt x="f160" y="f164"/>
                    <a:pt x="f119" y="f165"/>
                    <a:pt x="f154" y="f55"/>
                  </a:cubicBezTo>
                  <a:cubicBezTo>
                    <a:pt x="f152" y="f87"/>
                    <a:pt x="f152" y="f52"/>
                    <a:pt x="f152" y="f148"/>
                  </a:cubicBezTo>
                  <a:cubicBezTo>
                    <a:pt x="f166" y="f107"/>
                    <a:pt x="f167" y="f55"/>
                    <a:pt x="f168" y="f120"/>
                  </a:cubicBezTo>
                  <a:cubicBezTo>
                    <a:pt x="f169" y="f170"/>
                    <a:pt x="f171" y="f170"/>
                    <a:pt x="f172" y="f40"/>
                  </a:cubicBezTo>
                  <a:cubicBezTo>
                    <a:pt x="f172" y="f173"/>
                    <a:pt x="f172" y="f174"/>
                    <a:pt x="f175" y="f176"/>
                  </a:cubicBezTo>
                  <a:cubicBezTo>
                    <a:pt x="f175" y="f177"/>
                    <a:pt x="f175" y="f165"/>
                    <a:pt x="f175" y="f38"/>
                  </a:cubicBezTo>
                  <a:cubicBezTo>
                    <a:pt x="f178" y="f177"/>
                    <a:pt x="f179" y="f122"/>
                    <a:pt x="f180" y="f39"/>
                  </a:cubicBezTo>
                  <a:cubicBezTo>
                    <a:pt x="f181" y="f182"/>
                    <a:pt x="f181" y="f182"/>
                    <a:pt x="f183" y="f182"/>
                  </a:cubicBezTo>
                  <a:cubicBezTo>
                    <a:pt x="f183" y="f164"/>
                    <a:pt x="f183" y="f42"/>
                    <a:pt x="f184" y="f122"/>
                  </a:cubicBezTo>
                  <a:cubicBezTo>
                    <a:pt x="f185" y="f124"/>
                    <a:pt x="f186" y="f43"/>
                    <a:pt x="f187" y="f164"/>
                  </a:cubicBezTo>
                  <a:cubicBezTo>
                    <a:pt x="f16" y="f24"/>
                    <a:pt x="f188" y="f24"/>
                    <a:pt x="f189" y="f164"/>
                  </a:cubicBezTo>
                  <a:cubicBezTo>
                    <a:pt x="f190" y="f43"/>
                    <a:pt x="f191" y="f124"/>
                    <a:pt x="f190" y="f37"/>
                  </a:cubicBezTo>
                  <a:cubicBezTo>
                    <a:pt x="f188" y="f120"/>
                    <a:pt x="f192" y="f40"/>
                    <a:pt x="f193" y="f128"/>
                  </a:cubicBezTo>
                  <a:cubicBezTo>
                    <a:pt x="f194" y="f128"/>
                    <a:pt x="f190" y="f128"/>
                    <a:pt x="f195" y="f128"/>
                  </a:cubicBezTo>
                  <a:cubicBezTo>
                    <a:pt x="f195" y="f176"/>
                    <a:pt x="f195" y="f176"/>
                    <a:pt x="f195" y="f26"/>
                  </a:cubicBezTo>
                  <a:cubicBezTo>
                    <a:pt x="f196" y="f177"/>
                    <a:pt x="f197" y="f46"/>
                    <a:pt x="f190" y="f46"/>
                  </a:cubicBezTo>
                  <a:cubicBezTo>
                    <a:pt x="f185" y="f46"/>
                    <a:pt x="f180" y="f61"/>
                    <a:pt x="f198" y="f35"/>
                  </a:cubicBezTo>
                  <a:cubicBezTo>
                    <a:pt x="f199" y="f50"/>
                    <a:pt x="f175" y="f76"/>
                    <a:pt x="f168" y="f33"/>
                  </a:cubicBezTo>
                  <a:cubicBezTo>
                    <a:pt x="f200" y="f201"/>
                    <a:pt x="f202" y="f203"/>
                    <a:pt x="f190" y="f31"/>
                  </a:cubicBezTo>
                  <a:cubicBezTo>
                    <a:pt x="f204" y="f81"/>
                    <a:pt x="f204" y="f205"/>
                    <a:pt x="f190" y="f98"/>
                  </a:cubicBezTo>
                  <a:cubicBezTo>
                    <a:pt x="f188" y="f206"/>
                    <a:pt x="f187" y="f206"/>
                    <a:pt x="f207" y="f98"/>
                  </a:cubicBezTo>
                  <a:cubicBezTo>
                    <a:pt x="f198" y="f208"/>
                    <a:pt x="f127" y="f209"/>
                    <a:pt x="f166" y="f100"/>
                  </a:cubicBezTo>
                  <a:cubicBezTo>
                    <a:pt x="f119" y="f206"/>
                    <a:pt x="f210" y="f211"/>
                    <a:pt x="f143" y="f137"/>
                  </a:cubicBezTo>
                  <a:cubicBezTo>
                    <a:pt x="f212" y="f213"/>
                    <a:pt x="f214" y="f215"/>
                    <a:pt x="f108" y="f154"/>
                  </a:cubicBezTo>
                  <a:cubicBezTo>
                    <a:pt x="f108" y="f152"/>
                    <a:pt x="f106" y="f216"/>
                    <a:pt x="f217" y="f133"/>
                  </a:cubicBezTo>
                  <a:cubicBezTo>
                    <a:pt x="f218" y="f219"/>
                    <a:pt x="f218" y="f220"/>
                    <a:pt x="f214" y="f221"/>
                  </a:cubicBezTo>
                  <a:cubicBezTo>
                    <a:pt x="f212" y="f222"/>
                    <a:pt x="f223" y="f212"/>
                    <a:pt x="f23" y="f105"/>
                  </a:cubicBezTo>
                  <a:cubicBezTo>
                    <a:pt x="f156" y="f96"/>
                    <a:pt x="f121" y="f224"/>
                    <a:pt x="f194" y="f211"/>
                  </a:cubicBezTo>
                  <a:cubicBezTo>
                    <a:pt x="f195" y="f225"/>
                    <a:pt x="f226" y="f135"/>
                    <a:pt x="f227" y="f104"/>
                  </a:cubicBezTo>
                  <a:cubicBezTo>
                    <a:pt x="f228" y="f115"/>
                    <a:pt x="f10" y="f229"/>
                    <a:pt x="f230" y="f136"/>
                  </a:cubicBezTo>
                  <a:cubicBezTo>
                    <a:pt x="f231" y="f232"/>
                    <a:pt x="f233" y="f232"/>
                    <a:pt x="f234" y="f104"/>
                  </a:cubicBezTo>
                  <a:cubicBezTo>
                    <a:pt x="f235" y="f232"/>
                    <a:pt x="f235" y="f136"/>
                    <a:pt x="f236" y="f237"/>
                  </a:cubicBezTo>
                  <a:cubicBezTo>
                    <a:pt x="f238" y="f115"/>
                    <a:pt x="f239" y="f137"/>
                    <a:pt x="f240" y="f241"/>
                  </a:cubicBezTo>
                  <a:cubicBezTo>
                    <a:pt x="f242" y="f109"/>
                    <a:pt x="f243" y="f108"/>
                    <a:pt x="f234" y="f214"/>
                  </a:cubicBezTo>
                  <a:cubicBezTo>
                    <a:pt x="f244" y="f245"/>
                    <a:pt x="f7" y="f212"/>
                    <a:pt x="f246" y="f247"/>
                  </a:cubicBezTo>
                  <a:cubicBezTo>
                    <a:pt x="f248" y="f249"/>
                    <a:pt x="f239" y="f143"/>
                    <a:pt x="f250" y="f146"/>
                  </a:cubicBezTo>
                  <a:cubicBezTo>
                    <a:pt x="f10" y="f147"/>
                    <a:pt x="f251" y="f146"/>
                    <a:pt x="f252" y="f23"/>
                  </a:cubicBezTo>
                  <a:cubicBezTo>
                    <a:pt x="f253" y="f145"/>
                    <a:pt x="f253" y="f254"/>
                    <a:pt x="f255" y="f256"/>
                  </a:cubicBezTo>
                  <a:cubicBezTo>
                    <a:pt x="f257" y="f258"/>
                    <a:pt x="f2" y="f25"/>
                    <a:pt x="f259" y="f260"/>
                  </a:cubicBezTo>
                  <a:cubicBezTo>
                    <a:pt x="f251" y="f212"/>
                    <a:pt x="f255" y="f261"/>
                    <a:pt x="f12" y="f262"/>
                  </a:cubicBezTo>
                  <a:cubicBezTo>
                    <a:pt x="f263" y="f264"/>
                    <a:pt x="f265" y="f214"/>
                    <a:pt x="f188" y="f266"/>
                  </a:cubicBezTo>
                  <a:cubicBezTo>
                    <a:pt x="f169" y="f115"/>
                    <a:pt x="f267" y="f214"/>
                    <a:pt x="f268" y="f269"/>
                  </a:cubicBezTo>
                  <a:cubicBezTo>
                    <a:pt x="f268" y="f210"/>
                    <a:pt x="f267" y="f270"/>
                    <a:pt x="f20" y="f271"/>
                  </a:cubicBezTo>
                  <a:cubicBezTo>
                    <a:pt x="f272" y="f216"/>
                    <a:pt x="f273" y="f119"/>
                    <a:pt x="f121" y="f268"/>
                  </a:cubicBezTo>
                  <a:cubicBezTo>
                    <a:pt x="f274" y="f275"/>
                    <a:pt x="f274" y="f275"/>
                    <a:pt x="f123" y="f160"/>
                  </a:cubicBezTo>
                  <a:cubicBezTo>
                    <a:pt x="f276" y="f119"/>
                    <a:pt x="f273" y="f133"/>
                    <a:pt x="f277" y="f150"/>
                  </a:cubicBezTo>
                  <a:cubicBezTo>
                    <a:pt x="f278" y="f210"/>
                    <a:pt x="f279" y="f280"/>
                    <a:pt x="f281" y="f145"/>
                  </a:cubicBezTo>
                  <a:cubicBezTo>
                    <a:pt x="f277" y="f141"/>
                    <a:pt x="f282" y="f260"/>
                    <a:pt x="f283" y="f213"/>
                  </a:cubicBezTo>
                  <a:cubicBezTo>
                    <a:pt x="f126" y="f284"/>
                    <a:pt x="f168" y="f213"/>
                    <a:pt x="f169" y="f285"/>
                  </a:cubicBezTo>
                  <a:cubicBezTo>
                    <a:pt x="f178" y="f286"/>
                    <a:pt x="f193" y="f271"/>
                    <a:pt x="f287" y="f267"/>
                  </a:cubicBezTo>
                  <a:cubicBezTo>
                    <a:pt x="f14" y="f288"/>
                    <a:pt x="f289" y="f276"/>
                    <a:pt x="f14" y="f168"/>
                  </a:cubicBezTo>
                  <a:cubicBezTo>
                    <a:pt x="f204" y="f290"/>
                    <a:pt x="f287" y="f199"/>
                    <a:pt x="f196" y="f291"/>
                  </a:cubicBezTo>
                  <a:cubicBezTo>
                    <a:pt x="f292" y="f185"/>
                    <a:pt x="f263" y="f287"/>
                    <a:pt x="f289" y="f293"/>
                  </a:cubicBezTo>
                  <a:cubicBezTo>
                    <a:pt x="f294" y="f295"/>
                    <a:pt x="f16" y="f296"/>
                    <a:pt x="f297" y="f298"/>
                  </a:cubicBezTo>
                  <a:cubicBezTo>
                    <a:pt x="f167" y="f299"/>
                    <a:pt x="f300" y="f301"/>
                    <a:pt x="f20" y="f302"/>
                  </a:cubicBezTo>
                  <a:cubicBezTo>
                    <a:pt x="f150" y="f303"/>
                    <a:pt x="f304" y="f8"/>
                    <a:pt x="f110" y="f305"/>
                  </a:cubicBezTo>
                  <a:cubicBezTo>
                    <a:pt x="f95" y="f306"/>
                    <a:pt x="f72" y="f307"/>
                    <a:pt x="f67" y="f308"/>
                  </a:cubicBezTo>
                  <a:cubicBezTo>
                    <a:pt x="f50" y="f309"/>
                    <a:pt x="f176" y="f310"/>
                    <a:pt x="f311" y="f312"/>
                  </a:cubicBezTo>
                  <a:cubicBezTo>
                    <a:pt x="f58" y="f313"/>
                    <a:pt x="f314" y="f315"/>
                    <a:pt x="f316" y="f317"/>
                  </a:cubicBezTo>
                  <a:cubicBezTo>
                    <a:pt x="f45" y="f246"/>
                    <a:pt x="f19" y="f248"/>
                    <a:pt x="f9" y="f10"/>
                  </a:cubicBezTo>
                  <a:close/>
                  <a:moveTo>
                    <a:pt x="f176" y="f62"/>
                  </a:moveTo>
                  <a:cubicBezTo>
                    <a:pt x="f63" y="f60"/>
                    <a:pt x="f35" y="f318"/>
                    <a:pt x="f319" y="f320"/>
                  </a:cubicBezTo>
                  <a:cubicBezTo>
                    <a:pt x="f59" y="f56"/>
                    <a:pt x="f38" y="f155"/>
                    <a:pt x="f176" y="f62"/>
                  </a:cubicBezTo>
                  <a:close/>
                  <a:moveTo>
                    <a:pt x="f29" y="f34"/>
                  </a:moveTo>
                  <a:cubicBezTo>
                    <a:pt x="f321" y="f32"/>
                    <a:pt x="f322" y="f107"/>
                    <a:pt x="f115" y="f66"/>
                  </a:cubicBezTo>
                  <a:cubicBezTo>
                    <a:pt x="f104" y="f32"/>
                    <a:pt x="f211" y="f30"/>
                    <a:pt x="f29" y="f34"/>
                  </a:cubicBezTo>
                  <a:close/>
                  <a:moveTo>
                    <a:pt x="f2" y="f254"/>
                  </a:moveTo>
                  <a:cubicBezTo>
                    <a:pt x="f323" y="f223"/>
                    <a:pt x="f324" y="f261"/>
                    <a:pt x="f248" y="f325"/>
                  </a:cubicBezTo>
                  <a:cubicBezTo>
                    <a:pt x="f326" y="f264"/>
                    <a:pt x="f10" y="f247"/>
                    <a:pt x="f2" y="f254"/>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3" name="Freeform 125">
              <a:extLst>
                <a:ext uri="{FF2B5EF4-FFF2-40B4-BE49-F238E27FC236}">
                  <a16:creationId xmlns:a16="http://schemas.microsoft.com/office/drawing/2014/main" id="{318414FE-26F5-F3AA-9640-D4B92C1F93C2}"/>
                </a:ext>
              </a:extLst>
            </p:cNvPr>
            <p:cNvSpPr/>
            <p:nvPr/>
          </p:nvSpPr>
          <p:spPr>
            <a:xfrm>
              <a:off x="8646447" y="416088"/>
              <a:ext cx="39246" cy="50145"/>
            </a:xfrm>
            <a:custGeom>
              <a:avLst/>
              <a:gdLst>
                <a:gd name="f0" fmla="val 10800000"/>
                <a:gd name="f1" fmla="val 5400000"/>
                <a:gd name="f2" fmla="val 180"/>
                <a:gd name="f3" fmla="val w"/>
                <a:gd name="f4" fmla="val h"/>
                <a:gd name="f5" fmla="val 0"/>
                <a:gd name="f6" fmla="val 39"/>
                <a:gd name="f7" fmla="val 50"/>
                <a:gd name="f8" fmla="val 15"/>
                <a:gd name="f9" fmla="val 28"/>
                <a:gd name="f10" fmla="val 11"/>
                <a:gd name="f11" fmla="val 8"/>
                <a:gd name="f12" fmla="val 27"/>
                <a:gd name="f13" fmla="val 4"/>
                <a:gd name="f14" fmla="val 3"/>
                <a:gd name="f15" fmla="val 26"/>
                <a:gd name="f16" fmla="val 2"/>
                <a:gd name="f17" fmla="val 25"/>
                <a:gd name="f18" fmla="val 24"/>
                <a:gd name="f19" fmla="val 22"/>
                <a:gd name="f20" fmla="val 21"/>
                <a:gd name="f21" fmla="val 5"/>
                <a:gd name="f22" fmla="val 20"/>
                <a:gd name="f23" fmla="val 7"/>
                <a:gd name="f24" fmla="val 10"/>
                <a:gd name="f25" fmla="val 13"/>
                <a:gd name="f26" fmla="val 18"/>
                <a:gd name="f27" fmla="val 16"/>
                <a:gd name="f28" fmla="val 12"/>
                <a:gd name="f29" fmla="val 14"/>
                <a:gd name="f30" fmla="val 19"/>
                <a:gd name="f31" fmla="val 30"/>
                <a:gd name="f32" fmla="val 33"/>
                <a:gd name="f33" fmla="val 37"/>
                <a:gd name="f34" fmla="val 35"/>
                <a:gd name="f35" fmla="val 29"/>
                <a:gd name="f36" fmla="val 31"/>
                <a:gd name="f37" fmla="val 36"/>
                <a:gd name="f38" fmla="val 46"/>
                <a:gd name="f39" fmla="val 23"/>
                <a:gd name="f40" fmla="val 43"/>
                <a:gd name="f41" fmla="val 17"/>
                <a:gd name="f42" fmla="+- 0 0 -90"/>
                <a:gd name="f43" fmla="*/ f3 1 39"/>
                <a:gd name="f44" fmla="*/ f4 1 50"/>
                <a:gd name="f45" fmla="val f5"/>
                <a:gd name="f46" fmla="val f6"/>
                <a:gd name="f47" fmla="val f7"/>
                <a:gd name="f48" fmla="*/ f42 f0 1"/>
                <a:gd name="f49" fmla="+- f47 0 f45"/>
                <a:gd name="f50" fmla="+- f46 0 f45"/>
                <a:gd name="f51" fmla="*/ f48 1 f2"/>
                <a:gd name="f52" fmla="*/ f50 1 39"/>
                <a:gd name="f53" fmla="*/ f49 1 50"/>
                <a:gd name="f54" fmla="*/ 15 f50 1"/>
                <a:gd name="f55" fmla="*/ 28 f49 1"/>
                <a:gd name="f56" fmla="*/ 4 f50 1"/>
                <a:gd name="f57" fmla="*/ 27 f49 1"/>
                <a:gd name="f58" fmla="*/ 0 f50 1"/>
                <a:gd name="f59" fmla="*/ 24 f49 1"/>
                <a:gd name="f60" fmla="*/ 5 f50 1"/>
                <a:gd name="f61" fmla="*/ 20 f49 1"/>
                <a:gd name="f62" fmla="*/ 13 f50 1"/>
                <a:gd name="f63" fmla="*/ 12 f50 1"/>
                <a:gd name="f64" fmla="*/ 14 f49 1"/>
                <a:gd name="f65" fmla="*/ 19 f50 1"/>
                <a:gd name="f66" fmla="*/ 2 f49 1"/>
                <a:gd name="f67" fmla="*/ 33 f50 1"/>
                <a:gd name="f68" fmla="*/ 8 f49 1"/>
                <a:gd name="f69" fmla="*/ 35 f50 1"/>
                <a:gd name="f70" fmla="*/ 29 f49 1"/>
                <a:gd name="f71" fmla="*/ 23 f50 1"/>
                <a:gd name="f72" fmla="*/ 50 f49 1"/>
                <a:gd name="f73" fmla="*/ 21 f50 1"/>
                <a:gd name="f74" fmla="+- f51 0 f1"/>
                <a:gd name="f75" fmla="*/ f54 1 39"/>
                <a:gd name="f76" fmla="*/ f55 1 50"/>
                <a:gd name="f77" fmla="*/ f56 1 39"/>
                <a:gd name="f78" fmla="*/ f57 1 50"/>
                <a:gd name="f79" fmla="*/ f58 1 39"/>
                <a:gd name="f80" fmla="*/ f59 1 50"/>
                <a:gd name="f81" fmla="*/ f60 1 39"/>
                <a:gd name="f82" fmla="*/ f61 1 50"/>
                <a:gd name="f83" fmla="*/ f62 1 39"/>
                <a:gd name="f84" fmla="*/ f63 1 39"/>
                <a:gd name="f85" fmla="*/ f64 1 50"/>
                <a:gd name="f86" fmla="*/ f65 1 39"/>
                <a:gd name="f87" fmla="*/ f66 1 50"/>
                <a:gd name="f88" fmla="*/ f67 1 39"/>
                <a:gd name="f89" fmla="*/ f68 1 50"/>
                <a:gd name="f90" fmla="*/ f69 1 39"/>
                <a:gd name="f91" fmla="*/ f70 1 50"/>
                <a:gd name="f92" fmla="*/ f71 1 39"/>
                <a:gd name="f93" fmla="*/ f72 1 50"/>
                <a:gd name="f94" fmla="*/ f73 1 39"/>
                <a:gd name="f95" fmla="*/ 0 1 f52"/>
                <a:gd name="f96" fmla="*/ f46 1 f52"/>
                <a:gd name="f97" fmla="*/ 0 1 f53"/>
                <a:gd name="f98" fmla="*/ f47 1 f53"/>
                <a:gd name="f99" fmla="*/ f75 1 f52"/>
                <a:gd name="f100" fmla="*/ f76 1 f53"/>
                <a:gd name="f101" fmla="*/ f77 1 f52"/>
                <a:gd name="f102" fmla="*/ f78 1 f53"/>
                <a:gd name="f103" fmla="*/ f79 1 f52"/>
                <a:gd name="f104" fmla="*/ f80 1 f53"/>
                <a:gd name="f105" fmla="*/ f81 1 f52"/>
                <a:gd name="f106" fmla="*/ f82 1 f53"/>
                <a:gd name="f107" fmla="*/ f83 1 f52"/>
                <a:gd name="f108" fmla="*/ f84 1 f52"/>
                <a:gd name="f109" fmla="*/ f85 1 f53"/>
                <a:gd name="f110" fmla="*/ f86 1 f52"/>
                <a:gd name="f111" fmla="*/ f87 1 f53"/>
                <a:gd name="f112" fmla="*/ f88 1 f52"/>
                <a:gd name="f113" fmla="*/ f89 1 f53"/>
                <a:gd name="f114" fmla="*/ f90 1 f52"/>
                <a:gd name="f115" fmla="*/ f91 1 f53"/>
                <a:gd name="f116" fmla="*/ f92 1 f52"/>
                <a:gd name="f117" fmla="*/ f93 1 f53"/>
                <a:gd name="f118" fmla="*/ f94 1 f52"/>
                <a:gd name="f119" fmla="*/ f95 f43 1"/>
                <a:gd name="f120" fmla="*/ f96 f43 1"/>
                <a:gd name="f121" fmla="*/ f98 f44 1"/>
                <a:gd name="f122" fmla="*/ f97 f44 1"/>
                <a:gd name="f123" fmla="*/ f99 f43 1"/>
                <a:gd name="f124" fmla="*/ f100 f44 1"/>
                <a:gd name="f125" fmla="*/ f101 f43 1"/>
                <a:gd name="f126" fmla="*/ f102 f44 1"/>
                <a:gd name="f127" fmla="*/ f103 f43 1"/>
                <a:gd name="f128" fmla="*/ f104 f44 1"/>
                <a:gd name="f129" fmla="*/ f105 f43 1"/>
                <a:gd name="f130" fmla="*/ f106 f44 1"/>
                <a:gd name="f131" fmla="*/ f107 f43 1"/>
                <a:gd name="f132" fmla="*/ f108 f43 1"/>
                <a:gd name="f133" fmla="*/ f109 f44 1"/>
                <a:gd name="f134" fmla="*/ f110 f43 1"/>
                <a:gd name="f135" fmla="*/ f111 f44 1"/>
                <a:gd name="f136" fmla="*/ f112 f43 1"/>
                <a:gd name="f137" fmla="*/ f113 f44 1"/>
                <a:gd name="f138" fmla="*/ f114 f43 1"/>
                <a:gd name="f139" fmla="*/ f115 f44 1"/>
                <a:gd name="f140" fmla="*/ f116 f43 1"/>
                <a:gd name="f141" fmla="*/ f117 f44 1"/>
                <a:gd name="f142" fmla="*/ f118 f43 1"/>
              </a:gdLst>
              <a:ahLst/>
              <a:cxnLst>
                <a:cxn ang="3cd4">
                  <a:pos x="hc" y="t"/>
                </a:cxn>
                <a:cxn ang="0">
                  <a:pos x="r" y="vc"/>
                </a:cxn>
                <a:cxn ang="cd4">
                  <a:pos x="hc" y="b"/>
                </a:cxn>
                <a:cxn ang="cd2">
                  <a:pos x="l" y="vc"/>
                </a:cxn>
                <a:cxn ang="f74">
                  <a:pos x="f123" y="f124"/>
                </a:cxn>
                <a:cxn ang="f74">
                  <a:pos x="f125" y="f126"/>
                </a:cxn>
                <a:cxn ang="f74">
                  <a:pos x="f127" y="f128"/>
                </a:cxn>
                <a:cxn ang="f74">
                  <a:pos x="f129" y="f130"/>
                </a:cxn>
                <a:cxn ang="f74">
                  <a:pos x="f131" y="f130"/>
                </a:cxn>
                <a:cxn ang="f74">
                  <a:pos x="f132" y="f133"/>
                </a:cxn>
                <a:cxn ang="f74">
                  <a:pos x="f134" y="f135"/>
                </a:cxn>
                <a:cxn ang="f74">
                  <a:pos x="f136" y="f137"/>
                </a:cxn>
                <a:cxn ang="f74">
                  <a:pos x="f138" y="f139"/>
                </a:cxn>
                <a:cxn ang="f74">
                  <a:pos x="f140" y="f141"/>
                </a:cxn>
                <a:cxn ang="f74">
                  <a:pos x="f142" y="f141"/>
                </a:cxn>
                <a:cxn ang="f74">
                  <a:pos x="f123" y="f124"/>
                </a:cxn>
              </a:cxnLst>
              <a:rect l="f119" t="f122" r="f120" b="f121"/>
              <a:pathLst>
                <a:path w="39" h="50">
                  <a:moveTo>
                    <a:pt x="f8" y="f9"/>
                  </a:moveTo>
                  <a:cubicBezTo>
                    <a:pt x="f10" y="f9"/>
                    <a:pt x="f11" y="f12"/>
                    <a:pt x="f13" y="f12"/>
                  </a:cubicBezTo>
                  <a:cubicBezTo>
                    <a:pt x="f14" y="f15"/>
                    <a:pt x="f16" y="f17"/>
                    <a:pt x="f5" y="f18"/>
                  </a:cubicBezTo>
                  <a:cubicBezTo>
                    <a:pt x="f16" y="f19"/>
                    <a:pt x="f14" y="f20"/>
                    <a:pt x="f21" y="f22"/>
                  </a:cubicBezTo>
                  <a:cubicBezTo>
                    <a:pt x="f23" y="f22"/>
                    <a:pt x="f24" y="f22"/>
                    <a:pt x="f25" y="f22"/>
                  </a:cubicBezTo>
                  <a:cubicBezTo>
                    <a:pt x="f25" y="f26"/>
                    <a:pt x="f25" y="f27"/>
                    <a:pt x="f28" y="f29"/>
                  </a:cubicBezTo>
                  <a:cubicBezTo>
                    <a:pt x="f24" y="f23"/>
                    <a:pt x="f25" y="f13"/>
                    <a:pt x="f30" y="f16"/>
                  </a:cubicBezTo>
                  <a:cubicBezTo>
                    <a:pt x="f17" y="f5"/>
                    <a:pt x="f31" y="f5"/>
                    <a:pt x="f32" y="f11"/>
                  </a:cubicBezTo>
                  <a:cubicBezTo>
                    <a:pt x="f33" y="f8"/>
                    <a:pt x="f6" y="f20"/>
                    <a:pt x="f34" y="f35"/>
                  </a:cubicBezTo>
                  <a:cubicBezTo>
                    <a:pt x="f36" y="f37"/>
                    <a:pt x="f32" y="f38"/>
                    <a:pt x="f39" y="f7"/>
                  </a:cubicBezTo>
                  <a:cubicBezTo>
                    <a:pt x="f19" y="f7"/>
                    <a:pt x="f19" y="f7"/>
                    <a:pt x="f20" y="f7"/>
                  </a:cubicBezTo>
                  <a:cubicBezTo>
                    <a:pt x="f30" y="f40"/>
                    <a:pt x="f41" y="f37"/>
                    <a:pt x="f8" y="f9"/>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grpSp>
        <p:nvGrpSpPr>
          <p:cNvPr id="14" name="Grupo 29">
            <a:extLst>
              <a:ext uri="{FF2B5EF4-FFF2-40B4-BE49-F238E27FC236}">
                <a16:creationId xmlns:a16="http://schemas.microsoft.com/office/drawing/2014/main" id="{A09210AA-F611-E1CF-8E79-68FA8AE4914C}"/>
              </a:ext>
            </a:extLst>
          </p:cNvPr>
          <p:cNvGrpSpPr/>
          <p:nvPr/>
        </p:nvGrpSpPr>
        <p:grpSpPr>
          <a:xfrm>
            <a:off x="-6345" y="4553519"/>
            <a:ext cx="9150345" cy="608011"/>
            <a:chOff x="-6345" y="4553519"/>
            <a:chExt cx="9150345" cy="608011"/>
          </a:xfrm>
        </p:grpSpPr>
        <p:sp>
          <p:nvSpPr>
            <p:cNvPr id="15" name="Freeform 5">
              <a:extLst>
                <a:ext uri="{FF2B5EF4-FFF2-40B4-BE49-F238E27FC236}">
                  <a16:creationId xmlns:a16="http://schemas.microsoft.com/office/drawing/2014/main" id="{B138720B-812B-FE8E-3749-DEEAD507AC61}"/>
                </a:ext>
              </a:extLst>
            </p:cNvPr>
            <p:cNvSpPr/>
            <p:nvPr/>
          </p:nvSpPr>
          <p:spPr>
            <a:xfrm>
              <a:off x="-6345" y="4809103"/>
              <a:ext cx="5206995" cy="333371"/>
            </a:xfrm>
            <a:custGeom>
              <a:avLst/>
              <a:gdLst>
                <a:gd name="f0" fmla="val 10800000"/>
                <a:gd name="f1" fmla="val 5400000"/>
                <a:gd name="f2" fmla="val 180"/>
                <a:gd name="f3" fmla="val w"/>
                <a:gd name="f4" fmla="val h"/>
                <a:gd name="f5" fmla="val 0"/>
                <a:gd name="f6" fmla="val 1616"/>
                <a:gd name="f7" fmla="val 102"/>
                <a:gd name="f8" fmla="val 1489"/>
                <a:gd name="f9" fmla="val 1529"/>
                <a:gd name="f10" fmla="val 1575"/>
                <a:gd name="f11" fmla="val 1570"/>
                <a:gd name="f12" fmla="val 94"/>
                <a:gd name="f13" fmla="val 1520"/>
                <a:gd name="f14" fmla="val 88"/>
                <a:gd name="f15" fmla="val 1475"/>
                <a:gd name="f16" fmla="val 79"/>
                <a:gd name="f17" fmla="val 1325"/>
                <a:gd name="f18" fmla="val 57"/>
                <a:gd name="f19" fmla="val 1176"/>
                <a:gd name="f20" fmla="val 34"/>
                <a:gd name="f21" fmla="val 1021"/>
                <a:gd name="f22" fmla="val 19"/>
                <a:gd name="f23" fmla="val 958"/>
                <a:gd name="f24" fmla="val 14"/>
                <a:gd name="f25" fmla="val 894"/>
                <a:gd name="f26" fmla="val 8"/>
                <a:gd name="f27" fmla="val 831"/>
                <a:gd name="f28" fmla="val 658"/>
                <a:gd name="f29" fmla="val 486"/>
                <a:gd name="f30" fmla="val 11"/>
                <a:gd name="f31" fmla="val 318"/>
                <a:gd name="f32" fmla="val 28"/>
                <a:gd name="f33" fmla="val 250"/>
                <a:gd name="f34" fmla="val 37"/>
                <a:gd name="f35" fmla="val 182"/>
                <a:gd name="f36" fmla="val 42"/>
                <a:gd name="f37" fmla="val 114"/>
                <a:gd name="f38" fmla="val 54"/>
                <a:gd name="f39" fmla="val 75"/>
                <a:gd name="f40" fmla="val 61"/>
                <a:gd name="f41" fmla="val 36"/>
                <a:gd name="f42" fmla="val 66"/>
                <a:gd name="f43" fmla="val 73"/>
                <a:gd name="f44" fmla="val 496"/>
                <a:gd name="f45" fmla="val 992"/>
                <a:gd name="f46" fmla="+- 0 0 -90"/>
                <a:gd name="f47" fmla="*/ f3 1 1616"/>
                <a:gd name="f48" fmla="*/ f4 1 102"/>
                <a:gd name="f49" fmla="val f5"/>
                <a:gd name="f50" fmla="val f6"/>
                <a:gd name="f51" fmla="val f7"/>
                <a:gd name="f52" fmla="*/ f46 f0 1"/>
                <a:gd name="f53" fmla="+- f51 0 f49"/>
                <a:gd name="f54" fmla="+- f50 0 f49"/>
                <a:gd name="f55" fmla="*/ f52 1 f2"/>
                <a:gd name="f56" fmla="*/ f54 1 1616"/>
                <a:gd name="f57" fmla="*/ f53 1 102"/>
                <a:gd name="f58" fmla="*/ 1489 f54 1"/>
                <a:gd name="f59" fmla="*/ 102 f53 1"/>
                <a:gd name="f60" fmla="*/ 1616 f54 1"/>
                <a:gd name="f61" fmla="*/ 1475 f54 1"/>
                <a:gd name="f62" fmla="*/ 79 f53 1"/>
                <a:gd name="f63" fmla="*/ 1021 f54 1"/>
                <a:gd name="f64" fmla="*/ 19 f53 1"/>
                <a:gd name="f65" fmla="*/ 831 f54 1"/>
                <a:gd name="f66" fmla="*/ 8 f53 1"/>
                <a:gd name="f67" fmla="*/ 318 f54 1"/>
                <a:gd name="f68" fmla="*/ 28 f53 1"/>
                <a:gd name="f69" fmla="*/ 114 f54 1"/>
                <a:gd name="f70" fmla="*/ 54 f53 1"/>
                <a:gd name="f71" fmla="*/ 0 f54 1"/>
                <a:gd name="f72" fmla="*/ 73 f53 1"/>
                <a:gd name="f73" fmla="+- f55 0 f1"/>
                <a:gd name="f74" fmla="*/ f58 1 1616"/>
                <a:gd name="f75" fmla="*/ f59 1 102"/>
                <a:gd name="f76" fmla="*/ f60 1 1616"/>
                <a:gd name="f77" fmla="*/ f61 1 1616"/>
                <a:gd name="f78" fmla="*/ f62 1 102"/>
                <a:gd name="f79" fmla="*/ f63 1 1616"/>
                <a:gd name="f80" fmla="*/ f64 1 102"/>
                <a:gd name="f81" fmla="*/ f65 1 1616"/>
                <a:gd name="f82" fmla="*/ f66 1 102"/>
                <a:gd name="f83" fmla="*/ f67 1 1616"/>
                <a:gd name="f84" fmla="*/ f68 1 102"/>
                <a:gd name="f85" fmla="*/ f69 1 1616"/>
                <a:gd name="f86" fmla="*/ f70 1 102"/>
                <a:gd name="f87" fmla="*/ f71 1 1616"/>
                <a:gd name="f88" fmla="*/ f72 1 102"/>
                <a:gd name="f89" fmla="*/ 0 1 f56"/>
                <a:gd name="f90" fmla="*/ f50 1 f56"/>
                <a:gd name="f91" fmla="*/ 0 1 f57"/>
                <a:gd name="f92" fmla="*/ f51 1 f57"/>
                <a:gd name="f93" fmla="*/ f74 1 f56"/>
                <a:gd name="f94" fmla="*/ f75 1 f57"/>
                <a:gd name="f95" fmla="*/ f76 1 f56"/>
                <a:gd name="f96" fmla="*/ f77 1 f56"/>
                <a:gd name="f97" fmla="*/ f78 1 f57"/>
                <a:gd name="f98" fmla="*/ f79 1 f56"/>
                <a:gd name="f99" fmla="*/ f80 1 f57"/>
                <a:gd name="f100" fmla="*/ f81 1 f56"/>
                <a:gd name="f101" fmla="*/ f82 1 f57"/>
                <a:gd name="f102" fmla="*/ f83 1 f56"/>
                <a:gd name="f103" fmla="*/ f84 1 f57"/>
                <a:gd name="f104" fmla="*/ f85 1 f56"/>
                <a:gd name="f105" fmla="*/ f86 1 f57"/>
                <a:gd name="f106" fmla="*/ f87 1 f56"/>
                <a:gd name="f107" fmla="*/ f88 1 f57"/>
                <a:gd name="f108" fmla="*/ f89 f47 1"/>
                <a:gd name="f109" fmla="*/ f90 f47 1"/>
                <a:gd name="f110" fmla="*/ f92 f48 1"/>
                <a:gd name="f111" fmla="*/ f91 f48 1"/>
                <a:gd name="f112" fmla="*/ f93 f47 1"/>
                <a:gd name="f113" fmla="*/ f94 f48 1"/>
                <a:gd name="f114" fmla="*/ f95 f47 1"/>
                <a:gd name="f115" fmla="*/ f96 f47 1"/>
                <a:gd name="f116" fmla="*/ f97 f48 1"/>
                <a:gd name="f117" fmla="*/ f98 f47 1"/>
                <a:gd name="f118" fmla="*/ f99 f48 1"/>
                <a:gd name="f119" fmla="*/ f100 f47 1"/>
                <a:gd name="f120" fmla="*/ f101 f48 1"/>
                <a:gd name="f121" fmla="*/ f102 f47 1"/>
                <a:gd name="f122" fmla="*/ f103 f48 1"/>
                <a:gd name="f123" fmla="*/ f104 f47 1"/>
                <a:gd name="f124" fmla="*/ f105 f48 1"/>
                <a:gd name="f125" fmla="*/ f106 f47 1"/>
                <a:gd name="f126" fmla="*/ f107 f48 1"/>
              </a:gdLst>
              <a:ahLst/>
              <a:cxnLst>
                <a:cxn ang="3cd4">
                  <a:pos x="hc" y="t"/>
                </a:cxn>
                <a:cxn ang="0">
                  <a:pos x="r" y="vc"/>
                </a:cxn>
                <a:cxn ang="cd4">
                  <a:pos x="hc" y="b"/>
                </a:cxn>
                <a:cxn ang="cd2">
                  <a:pos x="l" y="vc"/>
                </a:cxn>
                <a:cxn ang="f73">
                  <a:pos x="f112" y="f113"/>
                </a:cxn>
                <a:cxn ang="f73">
                  <a:pos x="f114" y="f113"/>
                </a:cxn>
                <a:cxn ang="f73">
                  <a:pos x="f115" y="f116"/>
                </a:cxn>
                <a:cxn ang="f73">
                  <a:pos x="f117" y="f118"/>
                </a:cxn>
                <a:cxn ang="f73">
                  <a:pos x="f119" y="f120"/>
                </a:cxn>
                <a:cxn ang="f73">
                  <a:pos x="f121" y="f122"/>
                </a:cxn>
                <a:cxn ang="f73">
                  <a:pos x="f123" y="f124"/>
                </a:cxn>
                <a:cxn ang="f73">
                  <a:pos x="f125" y="f126"/>
                </a:cxn>
                <a:cxn ang="f73">
                  <a:pos x="f125" y="f113"/>
                </a:cxn>
                <a:cxn ang="f73">
                  <a:pos x="f112" y="f113"/>
                </a:cxn>
              </a:cxnLst>
              <a:rect l="f108" t="f111" r="f109" b="f110"/>
              <a:pathLst>
                <a:path w="1615" h="102">
                  <a:moveTo>
                    <a:pt x="f8" y="f7"/>
                  </a:moveTo>
                  <a:cubicBezTo>
                    <a:pt x="f9" y="f7"/>
                    <a:pt x="f10" y="f7"/>
                    <a:pt x="f6" y="f7"/>
                  </a:cubicBezTo>
                  <a:cubicBezTo>
                    <a:pt x="f11" y="f12"/>
                    <a:pt x="f13" y="f14"/>
                    <a:pt x="f15" y="f16"/>
                  </a:cubicBezTo>
                  <a:cubicBezTo>
                    <a:pt x="f17" y="f18"/>
                    <a:pt x="f19" y="f20"/>
                    <a:pt x="f21" y="f22"/>
                  </a:cubicBezTo>
                  <a:cubicBezTo>
                    <a:pt x="f23" y="f24"/>
                    <a:pt x="f25" y="f26"/>
                    <a:pt x="f27" y="f26"/>
                  </a:cubicBezTo>
                  <a:cubicBezTo>
                    <a:pt x="f28" y="f5"/>
                    <a:pt x="f29" y="f30"/>
                    <a:pt x="f31" y="f32"/>
                  </a:cubicBezTo>
                  <a:cubicBezTo>
                    <a:pt x="f33" y="f34"/>
                    <a:pt x="f35" y="f36"/>
                    <a:pt x="f37" y="f38"/>
                  </a:cubicBezTo>
                  <a:cubicBezTo>
                    <a:pt x="f39" y="f40"/>
                    <a:pt x="f41" y="f42"/>
                    <a:pt x="f5" y="f43"/>
                  </a:cubicBezTo>
                  <a:cubicBezTo>
                    <a:pt x="f5" y="f7"/>
                    <a:pt x="f5" y="f7"/>
                    <a:pt x="f5" y="f7"/>
                  </a:cubicBezTo>
                  <a:cubicBezTo>
                    <a:pt x="f44" y="f7"/>
                    <a:pt x="f45" y="f7"/>
                    <a:pt x="f8" y="f7"/>
                  </a:cubicBezTo>
                  <a:close/>
                </a:path>
              </a:pathLst>
            </a:custGeom>
            <a:solidFill>
              <a:srgbClr val="A5002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6" name="Freeform 6">
              <a:extLst>
                <a:ext uri="{FF2B5EF4-FFF2-40B4-BE49-F238E27FC236}">
                  <a16:creationId xmlns:a16="http://schemas.microsoft.com/office/drawing/2014/main" id="{CDC29522-695A-A638-CDFB-820B9DE8EEEA}"/>
                </a:ext>
              </a:extLst>
            </p:cNvPr>
            <p:cNvSpPr/>
            <p:nvPr/>
          </p:nvSpPr>
          <p:spPr>
            <a:xfrm>
              <a:off x="-6345" y="4553519"/>
              <a:ext cx="9150345" cy="608011"/>
            </a:xfrm>
            <a:custGeom>
              <a:avLst/>
              <a:gdLst>
                <a:gd name="f0" fmla="val 10800000"/>
                <a:gd name="f1" fmla="val 5400000"/>
                <a:gd name="f2" fmla="val 180"/>
                <a:gd name="f3" fmla="val w"/>
                <a:gd name="f4" fmla="val h"/>
                <a:gd name="f5" fmla="val 0"/>
                <a:gd name="f6" fmla="val 2840"/>
                <a:gd name="f7" fmla="val 186"/>
                <a:gd name="f8" fmla="val 2832"/>
                <a:gd name="f9" fmla="val 52"/>
                <a:gd name="f10" fmla="val 2673"/>
                <a:gd name="f11" fmla="val 69"/>
                <a:gd name="f12" fmla="val 2510"/>
                <a:gd name="f13" fmla="val 80"/>
                <a:gd name="f14" fmla="val 2351"/>
                <a:gd name="f15" fmla="val 83"/>
                <a:gd name="f16" fmla="val 2147"/>
                <a:gd name="f17" fmla="val 89"/>
                <a:gd name="f18" fmla="val 1947"/>
                <a:gd name="f19" fmla="val 86"/>
                <a:gd name="f20" fmla="val 1747"/>
                <a:gd name="f21" fmla="val 75"/>
                <a:gd name="f22" fmla="val 1607"/>
                <a:gd name="f23" fmla="val 66"/>
                <a:gd name="f24" fmla="val 1466"/>
                <a:gd name="f25" fmla="val 55"/>
                <a:gd name="f26" fmla="val 1325"/>
                <a:gd name="f27" fmla="val 40"/>
                <a:gd name="f28" fmla="val 1266"/>
                <a:gd name="f29" fmla="val 35"/>
                <a:gd name="f30" fmla="val 1203"/>
                <a:gd name="f31" fmla="val 32"/>
                <a:gd name="f32" fmla="val 1144"/>
                <a:gd name="f33" fmla="val 26"/>
                <a:gd name="f34" fmla="val 994"/>
                <a:gd name="f35" fmla="val 12"/>
                <a:gd name="f36" fmla="val 849"/>
                <a:gd name="f37" fmla="val 6"/>
                <a:gd name="f38" fmla="val 699"/>
                <a:gd name="f39" fmla="val 3"/>
                <a:gd name="f40" fmla="val 618"/>
                <a:gd name="f41" fmla="val 536"/>
                <a:gd name="f42" fmla="val 459"/>
                <a:gd name="f43" fmla="val 445"/>
                <a:gd name="f44" fmla="val 9"/>
                <a:gd name="f45" fmla="val 436"/>
                <a:gd name="f46" fmla="val 422"/>
                <a:gd name="f47" fmla="val 368"/>
                <a:gd name="f48" fmla="val 318"/>
                <a:gd name="f49" fmla="val 15"/>
                <a:gd name="f50" fmla="val 268"/>
                <a:gd name="f51" fmla="val 20"/>
                <a:gd name="f52" fmla="val 175"/>
                <a:gd name="f53" fmla="val 31"/>
                <a:gd name="f54" fmla="val 82"/>
                <a:gd name="f55" fmla="val 47"/>
                <a:gd name="f56" fmla="val 76"/>
                <a:gd name="f57" fmla="val 128"/>
                <a:gd name="f58" fmla="val 109"/>
                <a:gd name="f59" fmla="val 179"/>
                <a:gd name="f60" fmla="val 97"/>
                <a:gd name="f61" fmla="val 400"/>
                <a:gd name="f62" fmla="val 527"/>
                <a:gd name="f63" fmla="val 63"/>
                <a:gd name="f64" fmla="val 658"/>
                <a:gd name="f65" fmla="val 60"/>
                <a:gd name="f66" fmla="val 717"/>
                <a:gd name="f67" fmla="val 57"/>
                <a:gd name="f68" fmla="val 772"/>
                <a:gd name="f69" fmla="val 831"/>
                <a:gd name="f70" fmla="val 917"/>
                <a:gd name="f71" fmla="val 999"/>
                <a:gd name="f72" fmla="val 1080"/>
                <a:gd name="f73" fmla="val 77"/>
                <a:gd name="f74" fmla="val 1257"/>
                <a:gd name="f75" fmla="val 1430"/>
                <a:gd name="f76" fmla="val 129"/>
                <a:gd name="f77" fmla="val 1602"/>
                <a:gd name="f78" fmla="val 155"/>
                <a:gd name="f79" fmla="val 1697"/>
                <a:gd name="f80" fmla="val 169"/>
                <a:gd name="f81" fmla="val 1788"/>
                <a:gd name="f82" fmla="val 1888"/>
                <a:gd name="f83" fmla="val 183"/>
                <a:gd name="f84" fmla="val 1983"/>
                <a:gd name="f85" fmla="val 2074"/>
                <a:gd name="f86" fmla="val 2169"/>
                <a:gd name="f87" fmla="val 2178"/>
                <a:gd name="f88" fmla="val 2192"/>
                <a:gd name="f89" fmla="val 2201"/>
                <a:gd name="f90" fmla="val 2342"/>
                <a:gd name="f91" fmla="val 166"/>
                <a:gd name="f92" fmla="val 2482"/>
                <a:gd name="f93" fmla="val 152"/>
                <a:gd name="f94" fmla="val 2619"/>
                <a:gd name="f95" fmla="val 126"/>
                <a:gd name="f96" fmla="val 2695"/>
                <a:gd name="f97" fmla="val 112"/>
                <a:gd name="f98" fmla="val 2768"/>
                <a:gd name="f99" fmla="val 98"/>
                <a:gd name="f100" fmla="val 50"/>
                <a:gd name="f101" fmla="val 2837"/>
                <a:gd name="f102" fmla="val 51"/>
                <a:gd name="f103" fmla="val 2834"/>
                <a:gd name="f104" fmla="+- 0 0 -90"/>
                <a:gd name="f105" fmla="*/ f3 1 2840"/>
                <a:gd name="f106" fmla="*/ f4 1 186"/>
                <a:gd name="f107" fmla="val f5"/>
                <a:gd name="f108" fmla="val f6"/>
                <a:gd name="f109" fmla="val f7"/>
                <a:gd name="f110" fmla="*/ f104 f0 1"/>
                <a:gd name="f111" fmla="+- f109 0 f107"/>
                <a:gd name="f112" fmla="+- f108 0 f107"/>
                <a:gd name="f113" fmla="*/ f110 1 f2"/>
                <a:gd name="f114" fmla="*/ f112 1 2840"/>
                <a:gd name="f115" fmla="*/ f111 1 186"/>
                <a:gd name="f116" fmla="*/ 2832 f112 1"/>
                <a:gd name="f117" fmla="*/ 52 f111 1"/>
                <a:gd name="f118" fmla="*/ 2351 f112 1"/>
                <a:gd name="f119" fmla="*/ 83 f111 1"/>
                <a:gd name="f120" fmla="*/ 1747 f112 1"/>
                <a:gd name="f121" fmla="*/ 75 f111 1"/>
                <a:gd name="f122" fmla="*/ 1325 f112 1"/>
                <a:gd name="f123" fmla="*/ 40 f111 1"/>
                <a:gd name="f124" fmla="*/ 1144 f112 1"/>
                <a:gd name="f125" fmla="*/ 26 f111 1"/>
                <a:gd name="f126" fmla="*/ 699 f112 1"/>
                <a:gd name="f127" fmla="*/ 3 f111 1"/>
                <a:gd name="f128" fmla="*/ 459 f112 1"/>
                <a:gd name="f129" fmla="*/ 6 f111 1"/>
                <a:gd name="f130" fmla="*/ 422 f112 1"/>
                <a:gd name="f131" fmla="*/ 9 f111 1"/>
                <a:gd name="f132" fmla="*/ 268 f112 1"/>
                <a:gd name="f133" fmla="*/ 20 f111 1"/>
                <a:gd name="f134" fmla="*/ 0 f112 1"/>
                <a:gd name="f135" fmla="*/ 76 f111 1"/>
                <a:gd name="f136" fmla="*/ 128 f111 1"/>
                <a:gd name="f137" fmla="*/ 89 f111 1"/>
                <a:gd name="f138" fmla="*/ 658 f112 1"/>
                <a:gd name="f139" fmla="*/ 60 f111 1"/>
                <a:gd name="f140" fmla="*/ 831 f112 1"/>
                <a:gd name="f141" fmla="*/ 1080 f112 1"/>
                <a:gd name="f142" fmla="*/ 77 f111 1"/>
                <a:gd name="f143" fmla="*/ 1602 f112 1"/>
                <a:gd name="f144" fmla="*/ 155 f111 1"/>
                <a:gd name="f145" fmla="*/ 1888 f112 1"/>
                <a:gd name="f146" fmla="*/ 183 f111 1"/>
                <a:gd name="f147" fmla="*/ 2169 f112 1"/>
                <a:gd name="f148" fmla="*/ 180 f111 1"/>
                <a:gd name="f149" fmla="*/ 2201 f112 1"/>
                <a:gd name="f150" fmla="*/ 2619 f112 1"/>
                <a:gd name="f151" fmla="*/ 126 f111 1"/>
                <a:gd name="f152" fmla="*/ 2840 f112 1"/>
                <a:gd name="f153" fmla="*/ 86 f111 1"/>
                <a:gd name="f154" fmla="*/ 50 f111 1"/>
                <a:gd name="f155" fmla="+- f113 0 f1"/>
                <a:gd name="f156" fmla="*/ f116 1 2840"/>
                <a:gd name="f157" fmla="*/ f117 1 186"/>
                <a:gd name="f158" fmla="*/ f118 1 2840"/>
                <a:gd name="f159" fmla="*/ f119 1 186"/>
                <a:gd name="f160" fmla="*/ f120 1 2840"/>
                <a:gd name="f161" fmla="*/ f121 1 186"/>
                <a:gd name="f162" fmla="*/ f122 1 2840"/>
                <a:gd name="f163" fmla="*/ f123 1 186"/>
                <a:gd name="f164" fmla="*/ f124 1 2840"/>
                <a:gd name="f165" fmla="*/ f125 1 186"/>
                <a:gd name="f166" fmla="*/ f126 1 2840"/>
                <a:gd name="f167" fmla="*/ f127 1 186"/>
                <a:gd name="f168" fmla="*/ f128 1 2840"/>
                <a:gd name="f169" fmla="*/ f129 1 186"/>
                <a:gd name="f170" fmla="*/ f130 1 2840"/>
                <a:gd name="f171" fmla="*/ f131 1 186"/>
                <a:gd name="f172" fmla="*/ f132 1 2840"/>
                <a:gd name="f173" fmla="*/ f133 1 186"/>
                <a:gd name="f174" fmla="*/ f134 1 2840"/>
                <a:gd name="f175" fmla="*/ f135 1 186"/>
                <a:gd name="f176" fmla="*/ f136 1 186"/>
                <a:gd name="f177" fmla="*/ f137 1 186"/>
                <a:gd name="f178" fmla="*/ f138 1 2840"/>
                <a:gd name="f179" fmla="*/ f139 1 186"/>
                <a:gd name="f180" fmla="*/ f140 1 2840"/>
                <a:gd name="f181" fmla="*/ f141 1 2840"/>
                <a:gd name="f182" fmla="*/ f142 1 186"/>
                <a:gd name="f183" fmla="*/ f143 1 2840"/>
                <a:gd name="f184" fmla="*/ f144 1 186"/>
                <a:gd name="f185" fmla="*/ f145 1 2840"/>
                <a:gd name="f186" fmla="*/ f146 1 186"/>
                <a:gd name="f187" fmla="*/ f147 1 2840"/>
                <a:gd name="f188" fmla="*/ f148 1 186"/>
                <a:gd name="f189" fmla="*/ f149 1 2840"/>
                <a:gd name="f190" fmla="*/ f150 1 2840"/>
                <a:gd name="f191" fmla="*/ f151 1 186"/>
                <a:gd name="f192" fmla="*/ f152 1 2840"/>
                <a:gd name="f193" fmla="*/ f153 1 186"/>
                <a:gd name="f194" fmla="*/ f154 1 186"/>
                <a:gd name="f195" fmla="*/ 0 1 f114"/>
                <a:gd name="f196" fmla="*/ f108 1 f114"/>
                <a:gd name="f197" fmla="*/ 0 1 f115"/>
                <a:gd name="f198" fmla="*/ f109 1 f115"/>
                <a:gd name="f199" fmla="*/ f156 1 f114"/>
                <a:gd name="f200" fmla="*/ f157 1 f115"/>
                <a:gd name="f201" fmla="*/ f158 1 f114"/>
                <a:gd name="f202" fmla="*/ f159 1 f115"/>
                <a:gd name="f203" fmla="*/ f160 1 f114"/>
                <a:gd name="f204" fmla="*/ f161 1 f115"/>
                <a:gd name="f205" fmla="*/ f162 1 f114"/>
                <a:gd name="f206" fmla="*/ f163 1 f115"/>
                <a:gd name="f207" fmla="*/ f164 1 f114"/>
                <a:gd name="f208" fmla="*/ f165 1 f115"/>
                <a:gd name="f209" fmla="*/ f166 1 f114"/>
                <a:gd name="f210" fmla="*/ f167 1 f115"/>
                <a:gd name="f211" fmla="*/ f168 1 f114"/>
                <a:gd name="f212" fmla="*/ f169 1 f115"/>
                <a:gd name="f213" fmla="*/ f170 1 f114"/>
                <a:gd name="f214" fmla="*/ f171 1 f115"/>
                <a:gd name="f215" fmla="*/ f172 1 f114"/>
                <a:gd name="f216" fmla="*/ f173 1 f115"/>
                <a:gd name="f217" fmla="*/ f174 1 f114"/>
                <a:gd name="f218" fmla="*/ f175 1 f115"/>
                <a:gd name="f219" fmla="*/ f176 1 f115"/>
                <a:gd name="f220" fmla="*/ f177 1 f115"/>
                <a:gd name="f221" fmla="*/ f178 1 f114"/>
                <a:gd name="f222" fmla="*/ f179 1 f115"/>
                <a:gd name="f223" fmla="*/ f180 1 f114"/>
                <a:gd name="f224" fmla="*/ f181 1 f114"/>
                <a:gd name="f225" fmla="*/ f182 1 f115"/>
                <a:gd name="f226" fmla="*/ f183 1 f114"/>
                <a:gd name="f227" fmla="*/ f184 1 f115"/>
                <a:gd name="f228" fmla="*/ f185 1 f114"/>
                <a:gd name="f229" fmla="*/ f186 1 f115"/>
                <a:gd name="f230" fmla="*/ f187 1 f114"/>
                <a:gd name="f231" fmla="*/ f188 1 f115"/>
                <a:gd name="f232" fmla="*/ f189 1 f114"/>
                <a:gd name="f233" fmla="*/ f190 1 f114"/>
                <a:gd name="f234" fmla="*/ f191 1 f115"/>
                <a:gd name="f235" fmla="*/ f192 1 f114"/>
                <a:gd name="f236" fmla="*/ f193 1 f115"/>
                <a:gd name="f237" fmla="*/ f194 1 f115"/>
                <a:gd name="f238" fmla="*/ f195 f105 1"/>
                <a:gd name="f239" fmla="*/ f196 f105 1"/>
                <a:gd name="f240" fmla="*/ f198 f106 1"/>
                <a:gd name="f241" fmla="*/ f197 f106 1"/>
                <a:gd name="f242" fmla="*/ f199 f105 1"/>
                <a:gd name="f243" fmla="*/ f200 f106 1"/>
                <a:gd name="f244" fmla="*/ f201 f105 1"/>
                <a:gd name="f245" fmla="*/ f202 f106 1"/>
                <a:gd name="f246" fmla="*/ f203 f105 1"/>
                <a:gd name="f247" fmla="*/ f204 f106 1"/>
                <a:gd name="f248" fmla="*/ f205 f105 1"/>
                <a:gd name="f249" fmla="*/ f206 f106 1"/>
                <a:gd name="f250" fmla="*/ f207 f105 1"/>
                <a:gd name="f251" fmla="*/ f208 f106 1"/>
                <a:gd name="f252" fmla="*/ f209 f105 1"/>
                <a:gd name="f253" fmla="*/ f210 f106 1"/>
                <a:gd name="f254" fmla="*/ f211 f105 1"/>
                <a:gd name="f255" fmla="*/ f212 f106 1"/>
                <a:gd name="f256" fmla="*/ f213 f105 1"/>
                <a:gd name="f257" fmla="*/ f214 f106 1"/>
                <a:gd name="f258" fmla="*/ f215 f105 1"/>
                <a:gd name="f259" fmla="*/ f216 f106 1"/>
                <a:gd name="f260" fmla="*/ f217 f105 1"/>
                <a:gd name="f261" fmla="*/ f218 f106 1"/>
                <a:gd name="f262" fmla="*/ f219 f106 1"/>
                <a:gd name="f263" fmla="*/ f220 f106 1"/>
                <a:gd name="f264" fmla="*/ f221 f105 1"/>
                <a:gd name="f265" fmla="*/ f222 f106 1"/>
                <a:gd name="f266" fmla="*/ f223 f105 1"/>
                <a:gd name="f267" fmla="*/ f224 f105 1"/>
                <a:gd name="f268" fmla="*/ f225 f106 1"/>
                <a:gd name="f269" fmla="*/ f226 f105 1"/>
                <a:gd name="f270" fmla="*/ f227 f106 1"/>
                <a:gd name="f271" fmla="*/ f228 f105 1"/>
                <a:gd name="f272" fmla="*/ f229 f106 1"/>
                <a:gd name="f273" fmla="*/ f230 f105 1"/>
                <a:gd name="f274" fmla="*/ f231 f106 1"/>
                <a:gd name="f275" fmla="*/ f232 f105 1"/>
                <a:gd name="f276" fmla="*/ f233 f105 1"/>
                <a:gd name="f277" fmla="*/ f234 f106 1"/>
                <a:gd name="f278" fmla="*/ f235 f105 1"/>
                <a:gd name="f279" fmla="*/ f236 f106 1"/>
                <a:gd name="f280" fmla="*/ f237 f106 1"/>
              </a:gdLst>
              <a:ahLst/>
              <a:cxnLst>
                <a:cxn ang="3cd4">
                  <a:pos x="hc" y="t"/>
                </a:cxn>
                <a:cxn ang="0">
                  <a:pos x="r" y="vc"/>
                </a:cxn>
                <a:cxn ang="cd4">
                  <a:pos x="hc" y="b"/>
                </a:cxn>
                <a:cxn ang="cd2">
                  <a:pos x="l" y="vc"/>
                </a:cxn>
                <a:cxn ang="f155">
                  <a:pos x="f242" y="f243"/>
                </a:cxn>
                <a:cxn ang="f155">
                  <a:pos x="f244" y="f245"/>
                </a:cxn>
                <a:cxn ang="f155">
                  <a:pos x="f246" y="f247"/>
                </a:cxn>
                <a:cxn ang="f155">
                  <a:pos x="f248" y="f249"/>
                </a:cxn>
                <a:cxn ang="f155">
                  <a:pos x="f250" y="f251"/>
                </a:cxn>
                <a:cxn ang="f155">
                  <a:pos x="f252" y="f253"/>
                </a:cxn>
                <a:cxn ang="f155">
                  <a:pos x="f254" y="f255"/>
                </a:cxn>
                <a:cxn ang="f155">
                  <a:pos x="f256" y="f257"/>
                </a:cxn>
                <a:cxn ang="f155">
                  <a:pos x="f258" y="f259"/>
                </a:cxn>
                <a:cxn ang="f155">
                  <a:pos x="f260" y="f261"/>
                </a:cxn>
                <a:cxn ang="f155">
                  <a:pos x="f260" y="f262"/>
                </a:cxn>
                <a:cxn ang="f155">
                  <a:pos x="f258" y="f263"/>
                </a:cxn>
                <a:cxn ang="f155">
                  <a:pos x="f264" y="f265"/>
                </a:cxn>
                <a:cxn ang="f155">
                  <a:pos x="f266" y="f265"/>
                </a:cxn>
                <a:cxn ang="f155">
                  <a:pos x="f267" y="f268"/>
                </a:cxn>
                <a:cxn ang="f155">
                  <a:pos x="f269" y="f270"/>
                </a:cxn>
                <a:cxn ang="f155">
                  <a:pos x="f271" y="f272"/>
                </a:cxn>
                <a:cxn ang="f155">
                  <a:pos x="f273" y="f274"/>
                </a:cxn>
                <a:cxn ang="f155">
                  <a:pos x="f275" y="f274"/>
                </a:cxn>
                <a:cxn ang="f155">
                  <a:pos x="f276" y="f277"/>
                </a:cxn>
                <a:cxn ang="f155">
                  <a:pos x="f278" y="f279"/>
                </a:cxn>
                <a:cxn ang="f155">
                  <a:pos x="f278" y="f280"/>
                </a:cxn>
                <a:cxn ang="f155">
                  <a:pos x="f242" y="f243"/>
                </a:cxn>
              </a:cxnLst>
              <a:rect l="f238" t="f241" r="f239" b="f240"/>
              <a:pathLst>
                <a:path w="2840" h="18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5"/>
                    <a:pt x="f41" y="f39"/>
                    <a:pt x="f42" y="f37"/>
                  </a:cubicBezTo>
                  <a:cubicBezTo>
                    <a:pt x="f43" y="f44"/>
                    <a:pt x="f45" y="f37"/>
                    <a:pt x="f46" y="f44"/>
                  </a:cubicBezTo>
                  <a:cubicBezTo>
                    <a:pt x="f47" y="f44"/>
                    <a:pt x="f48" y="f49"/>
                    <a:pt x="f50" y="f51"/>
                  </a:cubicBezTo>
                  <a:cubicBezTo>
                    <a:pt x="f52" y="f53"/>
                    <a:pt x="f54" y="f55"/>
                    <a:pt x="f5" y="f56"/>
                  </a:cubicBezTo>
                  <a:cubicBezTo>
                    <a:pt x="f5" y="f57"/>
                    <a:pt x="f5" y="f57"/>
                    <a:pt x="f5" y="f57"/>
                  </a:cubicBezTo>
                  <a:cubicBezTo>
                    <a:pt x="f17" y="f58"/>
                    <a:pt x="f59" y="f60"/>
                    <a:pt x="f50" y="f17"/>
                  </a:cubicBezTo>
                  <a:cubicBezTo>
                    <a:pt x="f61" y="f21"/>
                    <a:pt x="f62" y="f63"/>
                    <a:pt x="f64" y="f65"/>
                  </a:cubicBezTo>
                  <a:cubicBezTo>
                    <a:pt x="f66" y="f67"/>
                    <a:pt x="f68" y="f65"/>
                    <a:pt x="f69" y="f65"/>
                  </a:cubicBezTo>
                  <a:cubicBezTo>
                    <a:pt x="f70" y="f63"/>
                    <a:pt x="f71" y="f11"/>
                    <a:pt x="f72" y="f73"/>
                  </a:cubicBezTo>
                  <a:cubicBezTo>
                    <a:pt x="f74" y="f60"/>
                    <a:pt x="f75" y="f76"/>
                    <a:pt x="f77" y="f78"/>
                  </a:cubicBezTo>
                  <a:cubicBezTo>
                    <a:pt x="f79" y="f80"/>
                    <a:pt x="f81" y="f7"/>
                    <a:pt x="f82" y="f83"/>
                  </a:cubicBezTo>
                  <a:cubicBezTo>
                    <a:pt x="f84" y="f2"/>
                    <a:pt x="f85" y="f2"/>
                    <a:pt x="f86" y="f2"/>
                  </a:cubicBezTo>
                  <a:cubicBezTo>
                    <a:pt x="f87" y="f2"/>
                    <a:pt x="f88" y="f2"/>
                    <a:pt x="f89" y="f2"/>
                  </a:cubicBezTo>
                  <a:cubicBezTo>
                    <a:pt x="f90" y="f91"/>
                    <a:pt x="f92" y="f93"/>
                    <a:pt x="f94" y="f95"/>
                  </a:cubicBezTo>
                  <a:cubicBezTo>
                    <a:pt x="f96" y="f97"/>
                    <a:pt x="f98" y="f99"/>
                    <a:pt x="f6" y="f19"/>
                  </a:cubicBezTo>
                  <a:cubicBezTo>
                    <a:pt x="f6" y="f100"/>
                    <a:pt x="f6" y="f100"/>
                    <a:pt x="f6" y="f100"/>
                  </a:cubicBezTo>
                  <a:cubicBezTo>
                    <a:pt x="f101" y="f102"/>
                    <a:pt x="f103" y="f9"/>
                    <a:pt x="f8" y="f9"/>
                  </a:cubicBezTo>
                  <a:close/>
                </a:path>
              </a:pathLst>
            </a:custGeom>
            <a:solidFill>
              <a:srgbClr val="A5002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7" name="Freeform 7">
              <a:extLst>
                <a:ext uri="{FF2B5EF4-FFF2-40B4-BE49-F238E27FC236}">
                  <a16:creationId xmlns:a16="http://schemas.microsoft.com/office/drawing/2014/main" id="{8AFED0C9-57EE-D778-3240-C28C88B485F0}"/>
                </a:ext>
              </a:extLst>
            </p:cNvPr>
            <p:cNvSpPr/>
            <p:nvPr/>
          </p:nvSpPr>
          <p:spPr>
            <a:xfrm>
              <a:off x="7800974" y="4913885"/>
              <a:ext cx="1343025" cy="228600"/>
            </a:xfrm>
            <a:custGeom>
              <a:avLst/>
              <a:gdLst>
                <a:gd name="f0" fmla="val 10800000"/>
                <a:gd name="f1" fmla="val 5400000"/>
                <a:gd name="f2" fmla="val 180"/>
                <a:gd name="f3" fmla="val w"/>
                <a:gd name="f4" fmla="val h"/>
                <a:gd name="f5" fmla="val 0"/>
                <a:gd name="f6" fmla="val 417"/>
                <a:gd name="f7" fmla="val 70"/>
                <a:gd name="f8" fmla="val 409"/>
                <a:gd name="f9" fmla="val 2"/>
                <a:gd name="f10" fmla="val 295"/>
                <a:gd name="f11" fmla="val 22"/>
                <a:gd name="f12" fmla="val 177"/>
                <a:gd name="f13" fmla="val 44"/>
                <a:gd name="f14" fmla="val 59"/>
                <a:gd name="f15" fmla="val 62"/>
                <a:gd name="f16" fmla="val 37"/>
                <a:gd name="f17" fmla="val 65"/>
                <a:gd name="f18" fmla="val 19"/>
                <a:gd name="f19" fmla="val 67"/>
                <a:gd name="f20" fmla="val 141"/>
                <a:gd name="f21" fmla="val 281"/>
                <a:gd name="f22" fmla="val 414"/>
                <a:gd name="f23" fmla="val 412"/>
                <a:gd name="f24" fmla="val 1"/>
                <a:gd name="f25" fmla="+- 0 0 -90"/>
                <a:gd name="f26" fmla="*/ f3 1 417"/>
                <a:gd name="f27" fmla="*/ f4 1 70"/>
                <a:gd name="f28" fmla="val f5"/>
                <a:gd name="f29" fmla="val f6"/>
                <a:gd name="f30" fmla="val f7"/>
                <a:gd name="f31" fmla="*/ f25 f0 1"/>
                <a:gd name="f32" fmla="+- f30 0 f28"/>
                <a:gd name="f33" fmla="+- f29 0 f28"/>
                <a:gd name="f34" fmla="*/ f31 1 f2"/>
                <a:gd name="f35" fmla="*/ f33 1 417"/>
                <a:gd name="f36" fmla="*/ f32 1 70"/>
                <a:gd name="f37" fmla="*/ 409 f33 1"/>
                <a:gd name="f38" fmla="*/ 2 f32 1"/>
                <a:gd name="f39" fmla="*/ 59 f33 1"/>
                <a:gd name="f40" fmla="*/ 62 f32 1"/>
                <a:gd name="f41" fmla="*/ 0 f33 1"/>
                <a:gd name="f42" fmla="*/ 70 f32 1"/>
                <a:gd name="f43" fmla="*/ 417 f33 1"/>
                <a:gd name="f44" fmla="*/ 0 f32 1"/>
                <a:gd name="f45" fmla="+- f34 0 f1"/>
                <a:gd name="f46" fmla="*/ f37 1 417"/>
                <a:gd name="f47" fmla="*/ f38 1 70"/>
                <a:gd name="f48" fmla="*/ f39 1 417"/>
                <a:gd name="f49" fmla="*/ f40 1 70"/>
                <a:gd name="f50" fmla="*/ f41 1 417"/>
                <a:gd name="f51" fmla="*/ f42 1 70"/>
                <a:gd name="f52" fmla="*/ f43 1 417"/>
                <a:gd name="f53" fmla="*/ f44 1 70"/>
                <a:gd name="f54" fmla="*/ 0 1 f35"/>
                <a:gd name="f55" fmla="*/ f29 1 f35"/>
                <a:gd name="f56" fmla="*/ 0 1 f36"/>
                <a:gd name="f57" fmla="*/ f30 1 f36"/>
                <a:gd name="f58" fmla="*/ f46 1 f35"/>
                <a:gd name="f59" fmla="*/ f47 1 f36"/>
                <a:gd name="f60" fmla="*/ f48 1 f35"/>
                <a:gd name="f61" fmla="*/ f49 1 f36"/>
                <a:gd name="f62" fmla="*/ f50 1 f35"/>
                <a:gd name="f63" fmla="*/ f51 1 f36"/>
                <a:gd name="f64" fmla="*/ f52 1 f35"/>
                <a:gd name="f65" fmla="*/ f53 1 f36"/>
                <a:gd name="f66" fmla="*/ f54 f26 1"/>
                <a:gd name="f67" fmla="*/ f55 f26 1"/>
                <a:gd name="f68" fmla="*/ f57 f27 1"/>
                <a:gd name="f69" fmla="*/ f56 f27 1"/>
                <a:gd name="f70" fmla="*/ f58 f26 1"/>
                <a:gd name="f71" fmla="*/ f59 f27 1"/>
                <a:gd name="f72" fmla="*/ f60 f26 1"/>
                <a:gd name="f73" fmla="*/ f61 f27 1"/>
                <a:gd name="f74" fmla="*/ f62 f26 1"/>
                <a:gd name="f75" fmla="*/ f63 f27 1"/>
                <a:gd name="f76" fmla="*/ f64 f26 1"/>
                <a:gd name="f77" fmla="*/ f65 f27 1"/>
              </a:gdLst>
              <a:ahLst/>
              <a:cxnLst>
                <a:cxn ang="3cd4">
                  <a:pos x="hc" y="t"/>
                </a:cxn>
                <a:cxn ang="0">
                  <a:pos x="r" y="vc"/>
                </a:cxn>
                <a:cxn ang="cd4">
                  <a:pos x="hc" y="b"/>
                </a:cxn>
                <a:cxn ang="cd2">
                  <a:pos x="l" y="vc"/>
                </a:cxn>
                <a:cxn ang="f45">
                  <a:pos x="f70" y="f71"/>
                </a:cxn>
                <a:cxn ang="f45">
                  <a:pos x="f72" y="f73"/>
                </a:cxn>
                <a:cxn ang="f45">
                  <a:pos x="f74" y="f75"/>
                </a:cxn>
                <a:cxn ang="f45">
                  <a:pos x="f76" y="f75"/>
                </a:cxn>
                <a:cxn ang="f45">
                  <a:pos x="f76" y="f77"/>
                </a:cxn>
                <a:cxn ang="f45">
                  <a:pos x="f70" y="f71"/>
                </a:cxn>
              </a:cxnLst>
              <a:rect l="f66" t="f69" r="f67" b="f68"/>
              <a:pathLst>
                <a:path w="417" h="70">
                  <a:moveTo>
                    <a:pt x="f8" y="f9"/>
                  </a:moveTo>
                  <a:cubicBezTo>
                    <a:pt x="f10" y="f11"/>
                    <a:pt x="f12" y="f13"/>
                    <a:pt x="f14" y="f15"/>
                  </a:cubicBezTo>
                  <a:cubicBezTo>
                    <a:pt x="f16" y="f17"/>
                    <a:pt x="f18" y="f19"/>
                    <a:pt x="f5" y="f7"/>
                  </a:cubicBezTo>
                  <a:cubicBezTo>
                    <a:pt x="f20" y="f7"/>
                    <a:pt x="f21" y="f7"/>
                    <a:pt x="f6" y="f7"/>
                  </a:cubicBezTo>
                  <a:cubicBezTo>
                    <a:pt x="f6" y="f5"/>
                    <a:pt x="f6" y="f5"/>
                    <a:pt x="f6" y="f5"/>
                  </a:cubicBezTo>
                  <a:cubicBezTo>
                    <a:pt x="f22" y="f5"/>
                    <a:pt x="f23" y="f24"/>
                    <a:pt x="f8" y="f9"/>
                  </a:cubicBezTo>
                  <a:close/>
                </a:path>
              </a:pathLst>
            </a:custGeom>
            <a:solidFill>
              <a:srgbClr val="A5002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spTree>
    <p:extLst>
      <p:ext uri="{BB962C8B-B14F-4D97-AF65-F5344CB8AC3E}">
        <p14:creationId xmlns:p14="http://schemas.microsoft.com/office/powerpoint/2010/main" val="1110964159"/>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cSld name="BIG_NUMBER">
    <p:spTree>
      <p:nvGrpSpPr>
        <p:cNvPr id="1" name=""/>
        <p:cNvGrpSpPr/>
        <p:nvPr/>
      </p:nvGrpSpPr>
      <p:grpSpPr>
        <a:xfrm>
          <a:off x="0" y="0"/>
          <a:ext cx="0" cy="0"/>
          <a:chOff x="0" y="0"/>
          <a:chExt cx="0" cy="0"/>
        </a:xfrm>
      </p:grpSpPr>
      <p:sp>
        <p:nvSpPr>
          <p:cNvPr id="2" name="Google Shape;386;p11">
            <a:extLst>
              <a:ext uri="{FF2B5EF4-FFF2-40B4-BE49-F238E27FC236}">
                <a16:creationId xmlns:a16="http://schemas.microsoft.com/office/drawing/2014/main" id="{88125153-CF6F-2484-D95A-A234A2F50F26}"/>
              </a:ext>
            </a:extLst>
          </p:cNvPr>
          <p:cNvSpPr txBox="1">
            <a:spLocks noGrp="1"/>
          </p:cNvSpPr>
          <p:nvPr>
            <p:ph type="title"/>
          </p:nvPr>
        </p:nvSpPr>
        <p:spPr>
          <a:xfrm>
            <a:off x="1715697" y="1618323"/>
            <a:ext cx="5712604" cy="1533896"/>
          </a:xfrm>
        </p:spPr>
        <p:txBody>
          <a:bodyPr anchor="b" anchorCtr="1"/>
          <a:lstStyle>
            <a:lvl1pPr algn="ctr">
              <a:defRPr sz="10000"/>
            </a:lvl1pPr>
          </a:lstStyle>
          <a:p>
            <a:pPr lvl="0"/>
            <a:r>
              <a:rPr lang="es-PE"/>
              <a:t>xx%</a:t>
            </a:r>
          </a:p>
        </p:txBody>
      </p:sp>
      <p:sp>
        <p:nvSpPr>
          <p:cNvPr id="3" name="Google Shape;387;p11">
            <a:extLst>
              <a:ext uri="{FF2B5EF4-FFF2-40B4-BE49-F238E27FC236}">
                <a16:creationId xmlns:a16="http://schemas.microsoft.com/office/drawing/2014/main" id="{7DC2F186-4499-D85B-5F0F-7D2112B30B81}"/>
              </a:ext>
            </a:extLst>
          </p:cNvPr>
          <p:cNvSpPr txBox="1">
            <a:spLocks noGrp="1"/>
          </p:cNvSpPr>
          <p:nvPr>
            <p:ph type="body" idx="4294967295"/>
          </p:nvPr>
        </p:nvSpPr>
        <p:spPr>
          <a:xfrm>
            <a:off x="2539654" y="3481422"/>
            <a:ext cx="4064700" cy="847502"/>
          </a:xfrm>
        </p:spPr>
        <p:txBody>
          <a:bodyPr anchorCtr="1"/>
          <a:lstStyle>
            <a:lvl1pPr algn="ctr">
              <a:defRPr/>
            </a:lvl1pPr>
          </a:lstStyle>
          <a:p>
            <a:pPr lvl="0"/>
            <a:endParaRPr lang="es-PE"/>
          </a:p>
        </p:txBody>
      </p:sp>
      <p:cxnSp>
        <p:nvCxnSpPr>
          <p:cNvPr id="4" name="Conector recto 17">
            <a:extLst>
              <a:ext uri="{FF2B5EF4-FFF2-40B4-BE49-F238E27FC236}">
                <a16:creationId xmlns:a16="http://schemas.microsoft.com/office/drawing/2014/main" id="{A8AD81F8-FD9C-DB09-EF7A-A0B532E68B80}"/>
              </a:ext>
            </a:extLst>
          </p:cNvPr>
          <p:cNvCxnSpPr/>
          <p:nvPr/>
        </p:nvCxnSpPr>
        <p:spPr>
          <a:xfrm flipV="1">
            <a:off x="413711" y="719203"/>
            <a:ext cx="8595817" cy="24734"/>
          </a:xfrm>
          <a:prstGeom prst="straightConnector1">
            <a:avLst/>
          </a:prstGeom>
          <a:noFill/>
          <a:ln w="38103" cap="flat">
            <a:solidFill>
              <a:srgbClr val="A50021"/>
            </a:solidFill>
            <a:prstDash val="solid"/>
          </a:ln>
        </p:spPr>
      </p:cxnSp>
      <p:grpSp>
        <p:nvGrpSpPr>
          <p:cNvPr id="5" name="Grupo 1">
            <a:extLst>
              <a:ext uri="{FF2B5EF4-FFF2-40B4-BE49-F238E27FC236}">
                <a16:creationId xmlns:a16="http://schemas.microsoft.com/office/drawing/2014/main" id="{040BF024-ED1F-FD62-731C-65A016E55BC5}"/>
              </a:ext>
            </a:extLst>
          </p:cNvPr>
          <p:cNvGrpSpPr/>
          <p:nvPr/>
        </p:nvGrpSpPr>
        <p:grpSpPr>
          <a:xfrm>
            <a:off x="104424" y="400857"/>
            <a:ext cx="1170423" cy="463487"/>
            <a:chOff x="104424" y="400857"/>
            <a:chExt cx="1170423" cy="463487"/>
          </a:xfrm>
        </p:grpSpPr>
        <p:grpSp>
          <p:nvGrpSpPr>
            <p:cNvPr id="6" name="Grupo 18">
              <a:extLst>
                <a:ext uri="{FF2B5EF4-FFF2-40B4-BE49-F238E27FC236}">
                  <a16:creationId xmlns:a16="http://schemas.microsoft.com/office/drawing/2014/main" id="{E7F5820C-75CB-E3CB-37FD-842BB0D20A31}"/>
                </a:ext>
              </a:extLst>
            </p:cNvPr>
            <p:cNvGrpSpPr/>
            <p:nvPr/>
          </p:nvGrpSpPr>
          <p:grpSpPr>
            <a:xfrm>
              <a:off x="104424" y="429585"/>
              <a:ext cx="618573" cy="434759"/>
              <a:chOff x="104424" y="429585"/>
              <a:chExt cx="618573" cy="434759"/>
            </a:xfrm>
          </p:grpSpPr>
          <p:sp>
            <p:nvSpPr>
              <p:cNvPr id="7" name="Freeform 15">
                <a:extLst>
                  <a:ext uri="{FF2B5EF4-FFF2-40B4-BE49-F238E27FC236}">
                    <a16:creationId xmlns:a16="http://schemas.microsoft.com/office/drawing/2014/main" id="{E0E1B5FD-74B1-FDC9-F5AD-4C2AF7426049}"/>
                  </a:ext>
                </a:extLst>
              </p:cNvPr>
              <p:cNvSpPr/>
              <p:nvPr/>
            </p:nvSpPr>
            <p:spPr>
              <a:xfrm>
                <a:off x="118561" y="447260"/>
                <a:ext cx="590290" cy="364068"/>
              </a:xfrm>
              <a:custGeom>
                <a:avLst/>
                <a:gdLst>
                  <a:gd name="f0" fmla="val 10800000"/>
                  <a:gd name="f1" fmla="val 5400000"/>
                  <a:gd name="f2" fmla="val 180"/>
                  <a:gd name="f3" fmla="val w"/>
                  <a:gd name="f4" fmla="val h"/>
                  <a:gd name="f5" fmla="val 0"/>
                  <a:gd name="f6" fmla="val 207"/>
                  <a:gd name="f7" fmla="val 127"/>
                  <a:gd name="f8" fmla="val 75"/>
                  <a:gd name="f9" fmla="val 7"/>
                  <a:gd name="f10" fmla="val 51"/>
                  <a:gd name="f11" fmla="val 26"/>
                  <a:gd name="f12" fmla="val 40"/>
                  <a:gd name="f13" fmla="val 46"/>
                  <a:gd name="f14" fmla="val 29"/>
                  <a:gd name="f15" fmla="val 64"/>
                  <a:gd name="f16" fmla="val 18"/>
                  <a:gd name="f17" fmla="val 84"/>
                  <a:gd name="f18" fmla="val 9"/>
                  <a:gd name="f19" fmla="val 106"/>
                  <a:gd name="f20" fmla="val 6"/>
                  <a:gd name="f21" fmla="val 113"/>
                  <a:gd name="f22" fmla="val 103"/>
                  <a:gd name="f23" fmla="val 21"/>
                  <a:gd name="f24" fmla="val 95"/>
                  <a:gd name="f25" fmla="val 24"/>
                  <a:gd name="f26" fmla="val 70"/>
                  <a:gd name="f27" fmla="val 32"/>
                  <a:gd name="f28" fmla="val 47"/>
                  <a:gd name="f29" fmla="val 44"/>
                  <a:gd name="f30" fmla="val 67"/>
                  <a:gd name="f31" fmla="val 69"/>
                  <a:gd name="f32" fmla="val 66"/>
                  <a:gd name="f33" fmla="val 23"/>
                  <a:gd name="f34" fmla="val 68"/>
                  <a:gd name="f35" fmla="val 38"/>
                  <a:gd name="f36" fmla="val 80"/>
                  <a:gd name="f37" fmla="val 78"/>
                  <a:gd name="f38" fmla="val 88"/>
                  <a:gd name="f39" fmla="val 99"/>
                  <a:gd name="f40" fmla="val 52"/>
                  <a:gd name="f41" fmla="val 122"/>
                  <a:gd name="f42" fmla="val 54"/>
                  <a:gd name="f43" fmla="val 132"/>
                  <a:gd name="f44" fmla="val 37"/>
                  <a:gd name="f45" fmla="val 154"/>
                  <a:gd name="f46" fmla="val 31"/>
                  <a:gd name="f47" fmla="val 143"/>
                  <a:gd name="f48" fmla="val 138"/>
                  <a:gd name="f49" fmla="val 146"/>
                  <a:gd name="f50" fmla="val 155"/>
                  <a:gd name="f51" fmla="val 3"/>
                  <a:gd name="f52" fmla="val 161"/>
                  <a:gd name="f53" fmla="val 8"/>
                  <a:gd name="f54" fmla="val 170"/>
                  <a:gd name="f55" fmla="val 16"/>
                  <a:gd name="f56" fmla="val 178"/>
                  <a:gd name="f57" fmla="val 188"/>
                  <a:gd name="f58" fmla="val 10"/>
                  <a:gd name="f59" fmla="val 197"/>
                  <a:gd name="f60" fmla="val 203"/>
                  <a:gd name="f61" fmla="val 205"/>
                  <a:gd name="f62" fmla="val 35"/>
                  <a:gd name="f63" fmla="val 59"/>
                  <a:gd name="f64" fmla="val 195"/>
                  <a:gd name="f65" fmla="val 74"/>
                  <a:gd name="f66" fmla="val 176"/>
                  <a:gd name="f67" fmla="val 87"/>
                  <a:gd name="f68" fmla="val 112"/>
                  <a:gd name="f69" fmla="val 97"/>
                  <a:gd name="f70" fmla="val 124"/>
                  <a:gd name="f71" fmla="val 15"/>
                  <a:gd name="f72" fmla="val 2"/>
                  <a:gd name="f73" fmla="val 110"/>
                  <a:gd name="f74" fmla="+- 0 0 -90"/>
                  <a:gd name="f75" fmla="*/ f3 1 207"/>
                  <a:gd name="f76" fmla="*/ f4 1 127"/>
                  <a:gd name="f77" fmla="val f5"/>
                  <a:gd name="f78" fmla="val f6"/>
                  <a:gd name="f79" fmla="val f7"/>
                  <a:gd name="f80" fmla="*/ f74 f0 1"/>
                  <a:gd name="f81" fmla="+- f79 0 f77"/>
                  <a:gd name="f82" fmla="+- f78 0 f77"/>
                  <a:gd name="f83" fmla="*/ f80 1 f2"/>
                  <a:gd name="f84" fmla="*/ f82 1 207"/>
                  <a:gd name="f85" fmla="*/ f81 1 127"/>
                  <a:gd name="f86" fmla="*/ 0 f82 1"/>
                  <a:gd name="f87" fmla="*/ 75 f81 1"/>
                  <a:gd name="f88" fmla="*/ 46 f82 1"/>
                  <a:gd name="f89" fmla="*/ 29 f81 1"/>
                  <a:gd name="f90" fmla="*/ 106 f82 1"/>
                  <a:gd name="f91" fmla="*/ 6 f81 1"/>
                  <a:gd name="f92" fmla="*/ 95 f82 1"/>
                  <a:gd name="f93" fmla="*/ 24 f81 1"/>
                  <a:gd name="f94" fmla="*/ 32 f82 1"/>
                  <a:gd name="f95" fmla="*/ 67 f81 1"/>
                  <a:gd name="f96" fmla="*/ 23 f82 1"/>
                  <a:gd name="f97" fmla="*/ 68 f81 1"/>
                  <a:gd name="f98" fmla="*/ 88 f82 1"/>
                  <a:gd name="f99" fmla="*/ 70 f81 1"/>
                  <a:gd name="f100" fmla="*/ 132 f82 1"/>
                  <a:gd name="f101" fmla="*/ 37 f81 1"/>
                  <a:gd name="f102" fmla="*/ 138 f82 1"/>
                  <a:gd name="f103" fmla="*/ 161 f82 1"/>
                  <a:gd name="f104" fmla="*/ 8 f81 1"/>
                  <a:gd name="f105" fmla="*/ 188 f82 1"/>
                  <a:gd name="f106" fmla="*/ 10 f81 1"/>
                  <a:gd name="f107" fmla="*/ 205 f82 1"/>
                  <a:gd name="f108" fmla="*/ 35 f81 1"/>
                  <a:gd name="f109" fmla="*/ 176 f82 1"/>
                  <a:gd name="f110" fmla="*/ 87 f81 1"/>
                  <a:gd name="f111" fmla="*/ 51 f82 1"/>
                  <a:gd name="f112" fmla="*/ 124 f81 1"/>
                  <a:gd name="f113" fmla="+- f83 0 f1"/>
                  <a:gd name="f114" fmla="*/ f86 1 207"/>
                  <a:gd name="f115" fmla="*/ f87 1 127"/>
                  <a:gd name="f116" fmla="*/ f88 1 207"/>
                  <a:gd name="f117" fmla="*/ f89 1 127"/>
                  <a:gd name="f118" fmla="*/ f90 1 207"/>
                  <a:gd name="f119" fmla="*/ f91 1 127"/>
                  <a:gd name="f120" fmla="*/ f92 1 207"/>
                  <a:gd name="f121" fmla="*/ f93 1 127"/>
                  <a:gd name="f122" fmla="*/ f94 1 207"/>
                  <a:gd name="f123" fmla="*/ f95 1 127"/>
                  <a:gd name="f124" fmla="*/ f96 1 207"/>
                  <a:gd name="f125" fmla="*/ f97 1 127"/>
                  <a:gd name="f126" fmla="*/ f98 1 207"/>
                  <a:gd name="f127" fmla="*/ f99 1 127"/>
                  <a:gd name="f128" fmla="*/ f100 1 207"/>
                  <a:gd name="f129" fmla="*/ f101 1 127"/>
                  <a:gd name="f130" fmla="*/ f102 1 207"/>
                  <a:gd name="f131" fmla="*/ f103 1 207"/>
                  <a:gd name="f132" fmla="*/ f104 1 127"/>
                  <a:gd name="f133" fmla="*/ f105 1 207"/>
                  <a:gd name="f134" fmla="*/ f106 1 127"/>
                  <a:gd name="f135" fmla="*/ f107 1 207"/>
                  <a:gd name="f136" fmla="*/ f108 1 127"/>
                  <a:gd name="f137" fmla="*/ f109 1 207"/>
                  <a:gd name="f138" fmla="*/ f110 1 127"/>
                  <a:gd name="f139" fmla="*/ f111 1 207"/>
                  <a:gd name="f140" fmla="*/ f112 1 127"/>
                  <a:gd name="f141" fmla="*/ 0 1 f84"/>
                  <a:gd name="f142" fmla="*/ f78 1 f84"/>
                  <a:gd name="f143" fmla="*/ 0 1 f85"/>
                  <a:gd name="f144" fmla="*/ f79 1 f85"/>
                  <a:gd name="f145" fmla="*/ f114 1 f84"/>
                  <a:gd name="f146" fmla="*/ f115 1 f85"/>
                  <a:gd name="f147" fmla="*/ f116 1 f84"/>
                  <a:gd name="f148" fmla="*/ f117 1 f85"/>
                  <a:gd name="f149" fmla="*/ f118 1 f84"/>
                  <a:gd name="f150" fmla="*/ f119 1 f85"/>
                  <a:gd name="f151" fmla="*/ f120 1 f84"/>
                  <a:gd name="f152" fmla="*/ f121 1 f85"/>
                  <a:gd name="f153" fmla="*/ f122 1 f84"/>
                  <a:gd name="f154" fmla="*/ f123 1 f85"/>
                  <a:gd name="f155" fmla="*/ f124 1 f84"/>
                  <a:gd name="f156" fmla="*/ f125 1 f85"/>
                  <a:gd name="f157" fmla="*/ f126 1 f84"/>
                  <a:gd name="f158" fmla="*/ f127 1 f85"/>
                  <a:gd name="f159" fmla="*/ f128 1 f84"/>
                  <a:gd name="f160" fmla="*/ f129 1 f85"/>
                  <a:gd name="f161" fmla="*/ f130 1 f84"/>
                  <a:gd name="f162" fmla="*/ f131 1 f84"/>
                  <a:gd name="f163" fmla="*/ f132 1 f85"/>
                  <a:gd name="f164" fmla="*/ f133 1 f84"/>
                  <a:gd name="f165" fmla="*/ f134 1 f85"/>
                  <a:gd name="f166" fmla="*/ f135 1 f84"/>
                  <a:gd name="f167" fmla="*/ f136 1 f85"/>
                  <a:gd name="f168" fmla="*/ f137 1 f84"/>
                  <a:gd name="f169" fmla="*/ f138 1 f85"/>
                  <a:gd name="f170" fmla="*/ f139 1 f84"/>
                  <a:gd name="f171" fmla="*/ f140 1 f85"/>
                  <a:gd name="f172" fmla="*/ f141 f75 1"/>
                  <a:gd name="f173" fmla="*/ f142 f75 1"/>
                  <a:gd name="f174" fmla="*/ f144 f76 1"/>
                  <a:gd name="f175" fmla="*/ f143 f76 1"/>
                  <a:gd name="f176" fmla="*/ f145 f75 1"/>
                  <a:gd name="f177" fmla="*/ f146 f76 1"/>
                  <a:gd name="f178" fmla="*/ f147 f75 1"/>
                  <a:gd name="f179" fmla="*/ f148 f76 1"/>
                  <a:gd name="f180" fmla="*/ f149 f75 1"/>
                  <a:gd name="f181" fmla="*/ f150 f76 1"/>
                  <a:gd name="f182" fmla="*/ f151 f75 1"/>
                  <a:gd name="f183" fmla="*/ f152 f76 1"/>
                  <a:gd name="f184" fmla="*/ f153 f75 1"/>
                  <a:gd name="f185" fmla="*/ f154 f76 1"/>
                  <a:gd name="f186" fmla="*/ f155 f75 1"/>
                  <a:gd name="f187" fmla="*/ f156 f76 1"/>
                  <a:gd name="f188" fmla="*/ f157 f75 1"/>
                  <a:gd name="f189" fmla="*/ f158 f76 1"/>
                  <a:gd name="f190" fmla="*/ f159 f75 1"/>
                  <a:gd name="f191" fmla="*/ f160 f76 1"/>
                  <a:gd name="f192" fmla="*/ f161 f75 1"/>
                  <a:gd name="f193" fmla="*/ f162 f75 1"/>
                  <a:gd name="f194" fmla="*/ f163 f76 1"/>
                  <a:gd name="f195" fmla="*/ f164 f75 1"/>
                  <a:gd name="f196" fmla="*/ f165 f76 1"/>
                  <a:gd name="f197" fmla="*/ f166 f75 1"/>
                  <a:gd name="f198" fmla="*/ f167 f76 1"/>
                  <a:gd name="f199" fmla="*/ f168 f75 1"/>
                  <a:gd name="f200" fmla="*/ f169 f76 1"/>
                  <a:gd name="f201" fmla="*/ f170 f75 1"/>
                  <a:gd name="f202" fmla="*/ f171 f76 1"/>
                </a:gdLst>
                <a:ahLst/>
                <a:cxnLst>
                  <a:cxn ang="3cd4">
                    <a:pos x="hc" y="t"/>
                  </a:cxn>
                  <a:cxn ang="0">
                    <a:pos x="r" y="vc"/>
                  </a:cxn>
                  <a:cxn ang="cd4">
                    <a:pos x="hc" y="b"/>
                  </a:cxn>
                  <a:cxn ang="cd2">
                    <a:pos x="l" y="vc"/>
                  </a:cxn>
                  <a:cxn ang="f113">
                    <a:pos x="f176" y="f177"/>
                  </a:cxn>
                  <a:cxn ang="f113">
                    <a:pos x="f178" y="f179"/>
                  </a:cxn>
                  <a:cxn ang="f113">
                    <a:pos x="f180" y="f181"/>
                  </a:cxn>
                  <a:cxn ang="f113">
                    <a:pos x="f182" y="f183"/>
                  </a:cxn>
                  <a:cxn ang="f113">
                    <a:pos x="f184" y="f185"/>
                  </a:cxn>
                  <a:cxn ang="f113">
                    <a:pos x="f186" y="f187"/>
                  </a:cxn>
                  <a:cxn ang="f113">
                    <a:pos x="f188" y="f189"/>
                  </a:cxn>
                  <a:cxn ang="f113">
                    <a:pos x="f190" y="f191"/>
                  </a:cxn>
                  <a:cxn ang="f113">
                    <a:pos x="f192" y="f181"/>
                  </a:cxn>
                  <a:cxn ang="f113">
                    <a:pos x="f193" y="f194"/>
                  </a:cxn>
                  <a:cxn ang="f113">
                    <a:pos x="f195" y="f196"/>
                  </a:cxn>
                  <a:cxn ang="f113">
                    <a:pos x="f197" y="f198"/>
                  </a:cxn>
                  <a:cxn ang="f113">
                    <a:pos x="f199" y="f200"/>
                  </a:cxn>
                  <a:cxn ang="f113">
                    <a:pos x="f201" y="f202"/>
                  </a:cxn>
                  <a:cxn ang="f113">
                    <a:pos x="f176" y="f177"/>
                  </a:cxn>
                </a:cxnLst>
                <a:rect l="f172" t="f175" r="f173" b="f174"/>
                <a:pathLst>
                  <a:path w="206" h="127">
                    <a:moveTo>
                      <a:pt x="f5" y="f8"/>
                    </a:moveTo>
                    <a:cubicBezTo>
                      <a:pt x="f9" y="f10"/>
                      <a:pt x="f11" y="f12"/>
                      <a:pt x="f13" y="f14"/>
                    </a:cubicBezTo>
                    <a:cubicBezTo>
                      <a:pt x="f15" y="f16"/>
                      <a:pt x="f17" y="f18"/>
                      <a:pt x="f19" y="f20"/>
                    </a:cubicBezTo>
                    <a:cubicBezTo>
                      <a:pt x="f21" y="f16"/>
                      <a:pt x="f22" y="f23"/>
                      <a:pt x="f24" y="f25"/>
                    </a:cubicBezTo>
                    <a:cubicBezTo>
                      <a:pt x="f26" y="f27"/>
                      <a:pt x="f28" y="f29"/>
                      <a:pt x="f27" y="f30"/>
                    </a:cubicBezTo>
                    <a:cubicBezTo>
                      <a:pt x="f14" y="f31"/>
                      <a:pt x="f11" y="f32"/>
                      <a:pt x="f33" y="f34"/>
                    </a:cubicBezTo>
                    <a:cubicBezTo>
                      <a:pt x="f35" y="f36"/>
                      <a:pt x="f37" y="f17"/>
                      <a:pt x="f38" y="f26"/>
                    </a:cubicBezTo>
                    <a:cubicBezTo>
                      <a:pt x="f39" y="f40"/>
                      <a:pt x="f41" y="f42"/>
                      <a:pt x="f43" y="f44"/>
                    </a:cubicBezTo>
                    <a:cubicBezTo>
                      <a:pt x="f45" y="f46"/>
                      <a:pt x="f47" y="f16"/>
                      <a:pt x="f48" y="f20"/>
                    </a:cubicBezTo>
                    <a:cubicBezTo>
                      <a:pt x="f49" y="f5"/>
                      <a:pt x="f50" y="f51"/>
                      <a:pt x="f52" y="f53"/>
                    </a:cubicBezTo>
                    <a:cubicBezTo>
                      <a:pt x="f54" y="f55"/>
                      <a:pt x="f56" y="f55"/>
                      <a:pt x="f57" y="f58"/>
                    </a:cubicBezTo>
                    <a:cubicBezTo>
                      <a:pt x="f59" y="f55"/>
                      <a:pt x="f60" y="f25"/>
                      <a:pt x="f61" y="f62"/>
                    </a:cubicBezTo>
                    <a:cubicBezTo>
                      <a:pt x="f6" y="f63"/>
                      <a:pt x="f64" y="f65"/>
                      <a:pt x="f66" y="f67"/>
                    </a:cubicBezTo>
                    <a:cubicBezTo>
                      <a:pt x="f48" y="f68"/>
                      <a:pt x="f69" y="f7"/>
                      <a:pt x="f10" y="f70"/>
                    </a:cubicBezTo>
                    <a:cubicBezTo>
                      <a:pt x="f71" y="f41"/>
                      <a:pt x="f72" y="f73"/>
                      <a:pt x="f5" y="f8"/>
                    </a:cubicBezTo>
                    <a:close/>
                  </a:path>
                </a:pathLst>
              </a:custGeom>
              <a:solidFill>
                <a:srgbClr val="E62D2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8" name="Freeform 20">
                <a:extLst>
                  <a:ext uri="{FF2B5EF4-FFF2-40B4-BE49-F238E27FC236}">
                    <a16:creationId xmlns:a16="http://schemas.microsoft.com/office/drawing/2014/main" id="{066B50A4-E44F-5375-E1C5-68314FE3D9F7}"/>
                  </a:ext>
                </a:extLst>
              </p:cNvPr>
              <p:cNvSpPr/>
              <p:nvPr/>
            </p:nvSpPr>
            <p:spPr>
              <a:xfrm>
                <a:off x="104424" y="546225"/>
                <a:ext cx="618573" cy="318119"/>
              </a:xfrm>
              <a:custGeom>
                <a:avLst/>
                <a:gdLst>
                  <a:gd name="f0" fmla="val 10800000"/>
                  <a:gd name="f1" fmla="val 5400000"/>
                  <a:gd name="f2" fmla="val 180"/>
                  <a:gd name="f3" fmla="val w"/>
                  <a:gd name="f4" fmla="val h"/>
                  <a:gd name="f5" fmla="val 0"/>
                  <a:gd name="f6" fmla="val 216"/>
                  <a:gd name="f7" fmla="val 111"/>
                  <a:gd name="f8" fmla="val 4"/>
                  <a:gd name="f9" fmla="val 40"/>
                  <a:gd name="f10" fmla="val 9"/>
                  <a:gd name="f11" fmla="val 77"/>
                  <a:gd name="f12" fmla="val 30"/>
                  <a:gd name="f13" fmla="val 83"/>
                  <a:gd name="f14" fmla="val 62"/>
                  <a:gd name="f15" fmla="val 84"/>
                  <a:gd name="f16" fmla="val 115"/>
                  <a:gd name="f17" fmla="val 86"/>
                  <a:gd name="f18" fmla="val 157"/>
                  <a:gd name="f19" fmla="val 63"/>
                  <a:gd name="f20" fmla="val 197"/>
                  <a:gd name="f21" fmla="val 32"/>
                  <a:gd name="f22" fmla="val 208"/>
                  <a:gd name="f23" fmla="val 24"/>
                  <a:gd name="f24" fmla="val 204"/>
                  <a:gd name="f25" fmla="val 10"/>
                  <a:gd name="f26" fmla="val 209"/>
                  <a:gd name="f27" fmla="val 19"/>
                  <a:gd name="f28" fmla="val 36"/>
                  <a:gd name="f29" fmla="val 196"/>
                  <a:gd name="f30" fmla="val 49"/>
                  <a:gd name="f31" fmla="val 156"/>
                  <a:gd name="f32" fmla="val 93"/>
                  <a:gd name="f33" fmla="val 106"/>
                  <a:gd name="f34" fmla="val 48"/>
                  <a:gd name="f35" fmla="val 103"/>
                  <a:gd name="f36" fmla="val 14"/>
                  <a:gd name="f37" fmla="val 98"/>
                  <a:gd name="f38" fmla="val 75"/>
                  <a:gd name="f39" fmla="+- 0 0 -90"/>
                  <a:gd name="f40" fmla="*/ f3 1 216"/>
                  <a:gd name="f41" fmla="*/ f4 1 111"/>
                  <a:gd name="f42" fmla="val f5"/>
                  <a:gd name="f43" fmla="val f6"/>
                  <a:gd name="f44" fmla="val f7"/>
                  <a:gd name="f45" fmla="*/ f39 f0 1"/>
                  <a:gd name="f46" fmla="+- f44 0 f42"/>
                  <a:gd name="f47" fmla="+- f43 0 f42"/>
                  <a:gd name="f48" fmla="*/ f45 1 f2"/>
                  <a:gd name="f49" fmla="*/ f47 1 216"/>
                  <a:gd name="f50" fmla="*/ f46 1 111"/>
                  <a:gd name="f51" fmla="*/ 4 f47 1"/>
                  <a:gd name="f52" fmla="*/ 40 f46 1"/>
                  <a:gd name="f53" fmla="*/ 62 f47 1"/>
                  <a:gd name="f54" fmla="*/ 84 f46 1"/>
                  <a:gd name="f55" fmla="*/ 197 f47 1"/>
                  <a:gd name="f56" fmla="*/ 32 f46 1"/>
                  <a:gd name="f57" fmla="*/ 209 f47 1"/>
                  <a:gd name="f58" fmla="*/ 0 f46 1"/>
                  <a:gd name="f59" fmla="*/ 196 f47 1"/>
                  <a:gd name="f60" fmla="*/ 49 f46 1"/>
                  <a:gd name="f61" fmla="*/ 48 f47 1"/>
                  <a:gd name="f62" fmla="*/ 103 f46 1"/>
                  <a:gd name="f63" fmla="+- f48 0 f1"/>
                  <a:gd name="f64" fmla="*/ f51 1 216"/>
                  <a:gd name="f65" fmla="*/ f52 1 111"/>
                  <a:gd name="f66" fmla="*/ f53 1 216"/>
                  <a:gd name="f67" fmla="*/ f54 1 111"/>
                  <a:gd name="f68" fmla="*/ f55 1 216"/>
                  <a:gd name="f69" fmla="*/ f56 1 111"/>
                  <a:gd name="f70" fmla="*/ f57 1 216"/>
                  <a:gd name="f71" fmla="*/ f58 1 111"/>
                  <a:gd name="f72" fmla="*/ f59 1 216"/>
                  <a:gd name="f73" fmla="*/ f60 1 111"/>
                  <a:gd name="f74" fmla="*/ f61 1 216"/>
                  <a:gd name="f75" fmla="*/ f62 1 111"/>
                  <a:gd name="f76" fmla="*/ 0 1 f49"/>
                  <a:gd name="f77" fmla="*/ f43 1 f49"/>
                  <a:gd name="f78" fmla="*/ 0 1 f50"/>
                  <a:gd name="f79" fmla="*/ f44 1 f50"/>
                  <a:gd name="f80" fmla="*/ f64 1 f49"/>
                  <a:gd name="f81" fmla="*/ f65 1 f50"/>
                  <a:gd name="f82" fmla="*/ f66 1 f49"/>
                  <a:gd name="f83" fmla="*/ f67 1 f50"/>
                  <a:gd name="f84" fmla="*/ f68 1 f49"/>
                  <a:gd name="f85" fmla="*/ f69 1 f50"/>
                  <a:gd name="f86" fmla="*/ f70 1 f49"/>
                  <a:gd name="f87" fmla="*/ f71 1 f50"/>
                  <a:gd name="f88" fmla="*/ f72 1 f49"/>
                  <a:gd name="f89" fmla="*/ f73 1 f50"/>
                  <a:gd name="f90" fmla="*/ f74 1 f49"/>
                  <a:gd name="f91" fmla="*/ f75 1 f50"/>
                  <a:gd name="f92" fmla="*/ f76 f40 1"/>
                  <a:gd name="f93" fmla="*/ f77 f40 1"/>
                  <a:gd name="f94" fmla="*/ f79 f41 1"/>
                  <a:gd name="f95" fmla="*/ f78 f41 1"/>
                  <a:gd name="f96" fmla="*/ f80 f40 1"/>
                  <a:gd name="f97" fmla="*/ f81 f41 1"/>
                  <a:gd name="f98" fmla="*/ f82 f40 1"/>
                  <a:gd name="f99" fmla="*/ f83 f41 1"/>
                  <a:gd name="f100" fmla="*/ f84 f40 1"/>
                  <a:gd name="f101" fmla="*/ f85 f41 1"/>
                  <a:gd name="f102" fmla="*/ f86 f40 1"/>
                  <a:gd name="f103" fmla="*/ f87 f41 1"/>
                  <a:gd name="f104" fmla="*/ f88 f40 1"/>
                  <a:gd name="f105" fmla="*/ f89 f41 1"/>
                  <a:gd name="f106" fmla="*/ f90 f40 1"/>
                  <a:gd name="f107" fmla="*/ f91 f41 1"/>
                </a:gdLst>
                <a:ahLst/>
                <a:cxnLst>
                  <a:cxn ang="3cd4">
                    <a:pos x="hc" y="t"/>
                  </a:cxn>
                  <a:cxn ang="0">
                    <a:pos x="r" y="vc"/>
                  </a:cxn>
                  <a:cxn ang="cd4">
                    <a:pos x="hc" y="b"/>
                  </a:cxn>
                  <a:cxn ang="cd2">
                    <a:pos x="l" y="vc"/>
                  </a:cxn>
                  <a:cxn ang="f63">
                    <a:pos x="f96" y="f97"/>
                  </a:cxn>
                  <a:cxn ang="f63">
                    <a:pos x="f98" y="f99"/>
                  </a:cxn>
                  <a:cxn ang="f63">
                    <a:pos x="f100" y="f101"/>
                  </a:cxn>
                  <a:cxn ang="f63">
                    <a:pos x="f102" y="f103"/>
                  </a:cxn>
                  <a:cxn ang="f63">
                    <a:pos x="f104" y="f105"/>
                  </a:cxn>
                  <a:cxn ang="f63">
                    <a:pos x="f106" y="f107"/>
                  </a:cxn>
                  <a:cxn ang="f63">
                    <a:pos x="f96" y="f97"/>
                  </a:cxn>
                </a:cxnLst>
                <a:rect l="f92" t="f95" r="f93" b="f94"/>
                <a:pathLst>
                  <a:path w="216" h="110">
                    <a:moveTo>
                      <a:pt x="f8" y="f9"/>
                    </a:moveTo>
                    <a:cubicBezTo>
                      <a:pt x="f10" y="f11"/>
                      <a:pt x="f12" y="f13"/>
                      <a:pt x="f14" y="f15"/>
                    </a:cubicBezTo>
                    <a:cubicBezTo>
                      <a:pt x="f16" y="f17"/>
                      <a:pt x="f18" y="f19"/>
                      <a:pt x="f20" y="f21"/>
                    </a:cubicBezTo>
                    <a:cubicBezTo>
                      <a:pt x="f22" y="f23"/>
                      <a:pt x="f24" y="f25"/>
                      <a:pt x="f26" y="f5"/>
                    </a:cubicBezTo>
                    <a:cubicBezTo>
                      <a:pt x="f6" y="f27"/>
                      <a:pt x="f22" y="f28"/>
                      <a:pt x="f29" y="f30"/>
                    </a:cubicBezTo>
                    <a:cubicBezTo>
                      <a:pt x="f31" y="f32"/>
                      <a:pt x="f33" y="f7"/>
                      <a:pt x="f34" y="f35"/>
                    </a:cubicBezTo>
                    <a:cubicBezTo>
                      <a:pt x="f36" y="f37"/>
                      <a:pt x="f5" y="f38"/>
                      <a:pt x="f8" y="f9"/>
                    </a:cubicBezTo>
                    <a:close/>
                  </a:path>
                </a:pathLst>
              </a:custGeom>
              <a:solidFill>
                <a:srgbClr val="CC1D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9" name="Freeform 22">
                <a:extLst>
                  <a:ext uri="{FF2B5EF4-FFF2-40B4-BE49-F238E27FC236}">
                    <a16:creationId xmlns:a16="http://schemas.microsoft.com/office/drawing/2014/main" id="{E3D761D2-FDBD-98D1-6BE2-D6B44521477A}"/>
                  </a:ext>
                </a:extLst>
              </p:cNvPr>
              <p:cNvSpPr/>
              <p:nvPr/>
            </p:nvSpPr>
            <p:spPr>
              <a:xfrm>
                <a:off x="206928" y="447260"/>
                <a:ext cx="353470" cy="229752"/>
              </a:xfrm>
              <a:custGeom>
                <a:avLst/>
                <a:gdLst>
                  <a:gd name="f0" fmla="val 10800000"/>
                  <a:gd name="f1" fmla="val 5400000"/>
                  <a:gd name="f2" fmla="val 180"/>
                  <a:gd name="f3" fmla="val w"/>
                  <a:gd name="f4" fmla="val h"/>
                  <a:gd name="f5" fmla="val 0"/>
                  <a:gd name="f6" fmla="val 124"/>
                  <a:gd name="f7" fmla="val 81"/>
                  <a:gd name="f8" fmla="val 67"/>
                  <a:gd name="f9" fmla="val 9"/>
                  <a:gd name="f10" fmla="val 36"/>
                  <a:gd name="f11" fmla="val 37"/>
                  <a:gd name="f12" fmla="val 29"/>
                  <a:gd name="f13" fmla="val 62"/>
                  <a:gd name="f14" fmla="val 19"/>
                  <a:gd name="f15" fmla="val 70"/>
                  <a:gd name="f16" fmla="val 17"/>
                  <a:gd name="f17" fmla="val 76"/>
                  <a:gd name="f18" fmla="val 15"/>
                  <a:gd name="f19" fmla="val 75"/>
                  <a:gd name="f20" fmla="val 6"/>
                  <a:gd name="f21" fmla="val 79"/>
                  <a:gd name="f22" fmla="val 1"/>
                  <a:gd name="f23" fmla="val 85"/>
                  <a:gd name="f24" fmla="val 3"/>
                  <a:gd name="f25" fmla="val 91"/>
                  <a:gd name="f26" fmla="val 2"/>
                  <a:gd name="f27" fmla="val 97"/>
                  <a:gd name="f28" fmla="val 103"/>
                  <a:gd name="f29" fmla="val 107"/>
                  <a:gd name="f30" fmla="val 7"/>
                  <a:gd name="f31" fmla="val 113"/>
                  <a:gd name="f32" fmla="val 13"/>
                  <a:gd name="f33" fmla="val 123"/>
                  <a:gd name="f34" fmla="val 26"/>
                  <a:gd name="f35" fmla="val 121"/>
                  <a:gd name="f36" fmla="val 112"/>
                  <a:gd name="f37" fmla="val 39"/>
                  <a:gd name="f38" fmla="val 96"/>
                  <a:gd name="f39" fmla="val 44"/>
                  <a:gd name="f40" fmla="val 87"/>
                  <a:gd name="f41" fmla="val 78"/>
                  <a:gd name="f42" fmla="val 46"/>
                  <a:gd name="f43" fmla="val 61"/>
                  <a:gd name="f44" fmla="val 49"/>
                  <a:gd name="f45" fmla="val 57"/>
                  <a:gd name="f46" fmla="val 32"/>
                  <a:gd name="f47" fmla="val 21"/>
                  <a:gd name="f48" fmla="val 10"/>
                  <a:gd name="f49" fmla="+- 0 0 -90"/>
                  <a:gd name="f50" fmla="*/ f3 1 124"/>
                  <a:gd name="f51" fmla="*/ f4 1 81"/>
                  <a:gd name="f52" fmla="val f5"/>
                  <a:gd name="f53" fmla="val f6"/>
                  <a:gd name="f54" fmla="val f7"/>
                  <a:gd name="f55" fmla="*/ f49 f0 1"/>
                  <a:gd name="f56" fmla="+- f54 0 f52"/>
                  <a:gd name="f57" fmla="+- f53 0 f52"/>
                  <a:gd name="f58" fmla="*/ f55 1 f2"/>
                  <a:gd name="f59" fmla="*/ f57 1 124"/>
                  <a:gd name="f60" fmla="*/ f56 1 81"/>
                  <a:gd name="f61" fmla="*/ 0 f57 1"/>
                  <a:gd name="f62" fmla="*/ 67 f56 1"/>
                  <a:gd name="f63" fmla="*/ 62 f57 1"/>
                  <a:gd name="f64" fmla="*/ 19 f56 1"/>
                  <a:gd name="f65" fmla="*/ 75 f57 1"/>
                  <a:gd name="f66" fmla="*/ 6 f56 1"/>
                  <a:gd name="f67" fmla="*/ 91 f57 1"/>
                  <a:gd name="f68" fmla="*/ 2 f56 1"/>
                  <a:gd name="f69" fmla="*/ 107 f57 1"/>
                  <a:gd name="f70" fmla="*/ 7 f56 1"/>
                  <a:gd name="f71" fmla="*/ 123 f57 1"/>
                  <a:gd name="f72" fmla="*/ 26 f56 1"/>
                  <a:gd name="f73" fmla="*/ 103 f57 1"/>
                  <a:gd name="f74" fmla="*/ 39 f56 1"/>
                  <a:gd name="f75" fmla="*/ 78 f57 1"/>
                  <a:gd name="f76" fmla="*/ 46 f56 1"/>
                  <a:gd name="f77" fmla="*/ 32 f57 1"/>
                  <a:gd name="f78" fmla="+- f58 0 f1"/>
                  <a:gd name="f79" fmla="*/ f61 1 124"/>
                  <a:gd name="f80" fmla="*/ f62 1 81"/>
                  <a:gd name="f81" fmla="*/ f63 1 124"/>
                  <a:gd name="f82" fmla="*/ f64 1 81"/>
                  <a:gd name="f83" fmla="*/ f65 1 124"/>
                  <a:gd name="f84" fmla="*/ f66 1 81"/>
                  <a:gd name="f85" fmla="*/ f67 1 124"/>
                  <a:gd name="f86" fmla="*/ f68 1 81"/>
                  <a:gd name="f87" fmla="*/ f69 1 124"/>
                  <a:gd name="f88" fmla="*/ f70 1 81"/>
                  <a:gd name="f89" fmla="*/ f71 1 124"/>
                  <a:gd name="f90" fmla="*/ f72 1 81"/>
                  <a:gd name="f91" fmla="*/ f73 1 124"/>
                  <a:gd name="f92" fmla="*/ f74 1 81"/>
                  <a:gd name="f93" fmla="*/ f75 1 124"/>
                  <a:gd name="f94" fmla="*/ f76 1 81"/>
                  <a:gd name="f95" fmla="*/ f77 1 12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60"/>
                  <a:gd name="f108" fmla="*/ f87 1 f59"/>
                  <a:gd name="f109" fmla="*/ f88 1 f60"/>
                  <a:gd name="f110" fmla="*/ f89 1 f59"/>
                  <a:gd name="f111" fmla="*/ f90 1 f60"/>
                  <a:gd name="f112" fmla="*/ f91 1 f59"/>
                  <a:gd name="f113" fmla="*/ f92 1 f60"/>
                  <a:gd name="f114" fmla="*/ f93 1 f59"/>
                  <a:gd name="f115" fmla="*/ f94 1 f60"/>
                  <a:gd name="f116" fmla="*/ f95 1 f59"/>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1 1"/>
                  <a:gd name="f129" fmla="*/ f108 f50 1"/>
                  <a:gd name="f130" fmla="*/ f109 f51 1"/>
                  <a:gd name="f131" fmla="*/ f110 f50 1"/>
                  <a:gd name="f132" fmla="*/ f111 f51 1"/>
                  <a:gd name="f133" fmla="*/ f112 f50 1"/>
                  <a:gd name="f134" fmla="*/ f113 f51 1"/>
                  <a:gd name="f135" fmla="*/ f114 f50 1"/>
                  <a:gd name="f136" fmla="*/ f115 f51 1"/>
                  <a:gd name="f137" fmla="*/ f116 f50 1"/>
                </a:gdLst>
                <a:ahLst/>
                <a:cxnLst>
                  <a:cxn ang="3cd4">
                    <a:pos x="hc" y="t"/>
                  </a:cxn>
                  <a:cxn ang="0">
                    <a:pos x="r" y="vc"/>
                  </a:cxn>
                  <a:cxn ang="cd4">
                    <a:pos x="hc" y="b"/>
                  </a:cxn>
                  <a:cxn ang="cd2">
                    <a:pos x="l" y="vc"/>
                  </a:cxn>
                  <a:cxn ang="f78">
                    <a:pos x="f121" y="f122"/>
                  </a:cxn>
                  <a:cxn ang="f78">
                    <a:pos x="f123" y="f124"/>
                  </a:cxn>
                  <a:cxn ang="f78">
                    <a:pos x="f125" y="f126"/>
                  </a:cxn>
                  <a:cxn ang="f78">
                    <a:pos x="f127" y="f128"/>
                  </a:cxn>
                  <a:cxn ang="f78">
                    <a:pos x="f129" y="f130"/>
                  </a:cxn>
                  <a:cxn ang="f78">
                    <a:pos x="f131" y="f132"/>
                  </a:cxn>
                  <a:cxn ang="f78">
                    <a:pos x="f133" y="f134"/>
                  </a:cxn>
                  <a:cxn ang="f78">
                    <a:pos x="f135" y="f136"/>
                  </a:cxn>
                  <a:cxn ang="f78">
                    <a:pos x="f137" y="f122"/>
                  </a:cxn>
                  <a:cxn ang="f78">
                    <a:pos x="f121" y="f122"/>
                  </a:cxn>
                </a:cxnLst>
                <a:rect l="f117" t="f120" r="f118" b="f119"/>
                <a:pathLst>
                  <a:path w="124" h="81">
                    <a:moveTo>
                      <a:pt x="f5" y="f8"/>
                    </a:moveTo>
                    <a:cubicBezTo>
                      <a:pt x="f9" y="f10"/>
                      <a:pt x="f11" y="f12"/>
                      <a:pt x="f13" y="f14"/>
                    </a:cubicBezTo>
                    <a:cubicBezTo>
                      <a:pt x="f15" y="f16"/>
                      <a:pt x="f17" y="f18"/>
                      <a:pt x="f19" y="f20"/>
                    </a:cubicBezTo>
                    <a:cubicBezTo>
                      <a:pt x="f21" y="f22"/>
                      <a:pt x="f23" y="f24"/>
                      <a:pt x="f25" y="f26"/>
                    </a:cubicBezTo>
                    <a:cubicBezTo>
                      <a:pt x="f27" y="f5"/>
                      <a:pt x="f28" y="f26"/>
                      <a:pt x="f29" y="f30"/>
                    </a:cubicBezTo>
                    <a:cubicBezTo>
                      <a:pt x="f31" y="f32"/>
                      <a:pt x="f6" y="f18"/>
                      <a:pt x="f33" y="f34"/>
                    </a:cubicBezTo>
                    <a:cubicBezTo>
                      <a:pt x="f35" y="f10"/>
                      <a:pt x="f36" y="f11"/>
                      <a:pt x="f28" y="f37"/>
                    </a:cubicBezTo>
                    <a:cubicBezTo>
                      <a:pt x="f38" y="f39"/>
                      <a:pt x="f40" y="f39"/>
                      <a:pt x="f41" y="f42"/>
                    </a:cubicBezTo>
                    <a:cubicBezTo>
                      <a:pt x="f43" y="f44"/>
                      <a:pt x="f42" y="f45"/>
                      <a:pt x="f46" y="f8"/>
                    </a:cubicBezTo>
                    <a:cubicBezTo>
                      <a:pt x="f47" y="f19"/>
                      <a:pt x="f48" y="f7"/>
                      <a:pt x="f5" y="f8"/>
                    </a:cubicBezTo>
                    <a:close/>
                  </a:path>
                </a:pathLst>
              </a:custGeom>
              <a:solidFill>
                <a:srgbClr val="E01B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0" name="Freeform 39">
                <a:extLst>
                  <a:ext uri="{FF2B5EF4-FFF2-40B4-BE49-F238E27FC236}">
                    <a16:creationId xmlns:a16="http://schemas.microsoft.com/office/drawing/2014/main" id="{0DB2BDAD-0A5E-FDCC-CB14-2D9CDF4CB750}"/>
                  </a:ext>
                </a:extLst>
              </p:cNvPr>
              <p:cNvSpPr/>
              <p:nvPr/>
            </p:nvSpPr>
            <p:spPr>
              <a:xfrm>
                <a:off x="464963" y="429585"/>
                <a:ext cx="190871" cy="102504"/>
              </a:xfrm>
              <a:custGeom>
                <a:avLst/>
                <a:gdLst>
                  <a:gd name="f0" fmla="val 10800000"/>
                  <a:gd name="f1" fmla="val 5400000"/>
                  <a:gd name="f2" fmla="val 180"/>
                  <a:gd name="f3" fmla="val w"/>
                  <a:gd name="f4" fmla="val h"/>
                  <a:gd name="f5" fmla="val 0"/>
                  <a:gd name="f6" fmla="val 66"/>
                  <a:gd name="f7" fmla="val 36"/>
                  <a:gd name="f8" fmla="val 16"/>
                  <a:gd name="f9" fmla="val 13"/>
                  <a:gd name="f10" fmla="val 11"/>
                  <a:gd name="f11" fmla="val 5"/>
                  <a:gd name="f12" fmla="val 10"/>
                  <a:gd name="f13" fmla="val 8"/>
                  <a:gd name="f14" fmla="val 23"/>
                  <a:gd name="f15" fmla="val 3"/>
                  <a:gd name="f16" fmla="val 45"/>
                  <a:gd name="f17" fmla="val 60"/>
                  <a:gd name="f18" fmla="val 29"/>
                  <a:gd name="f19" fmla="val 54"/>
                  <a:gd name="f20" fmla="val 42"/>
                  <a:gd name="f21" fmla="val 21"/>
                  <a:gd name="f22" fmla="val 26"/>
                  <a:gd name="f23" fmla="val 12"/>
                  <a:gd name="f24" fmla="+- 0 0 -90"/>
                  <a:gd name="f25" fmla="*/ f3 1 66"/>
                  <a:gd name="f26" fmla="*/ f4 1 36"/>
                  <a:gd name="f27" fmla="val f5"/>
                  <a:gd name="f28" fmla="val f6"/>
                  <a:gd name="f29" fmla="val f7"/>
                  <a:gd name="f30" fmla="*/ f24 f0 1"/>
                  <a:gd name="f31" fmla="+- f29 0 f27"/>
                  <a:gd name="f32" fmla="+- f28 0 f27"/>
                  <a:gd name="f33" fmla="*/ f30 1 f2"/>
                  <a:gd name="f34" fmla="*/ f32 1 66"/>
                  <a:gd name="f35" fmla="*/ f31 1 36"/>
                  <a:gd name="f36" fmla="*/ 16 f32 1"/>
                  <a:gd name="f37" fmla="*/ 13 f31 1"/>
                  <a:gd name="f38" fmla="*/ 0 f32 1"/>
                  <a:gd name="f39" fmla="*/ 8 f31 1"/>
                  <a:gd name="f40" fmla="*/ 66 f32 1"/>
                  <a:gd name="f41" fmla="*/ 16 f31 1"/>
                  <a:gd name="f42" fmla="*/ 42 f32 1"/>
                  <a:gd name="f43" fmla="*/ 21 f31 1"/>
                  <a:gd name="f44" fmla="+- f33 0 f1"/>
                  <a:gd name="f45" fmla="*/ f36 1 66"/>
                  <a:gd name="f46" fmla="*/ f37 1 36"/>
                  <a:gd name="f47" fmla="*/ f38 1 66"/>
                  <a:gd name="f48" fmla="*/ f39 1 36"/>
                  <a:gd name="f49" fmla="*/ f40 1 66"/>
                  <a:gd name="f50" fmla="*/ f41 1 36"/>
                  <a:gd name="f51" fmla="*/ f42 1 66"/>
                  <a:gd name="f52" fmla="*/ f43 1 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66" h="36">
                    <a:moveTo>
                      <a:pt x="f8" y="f9"/>
                    </a:moveTo>
                    <a:cubicBezTo>
                      <a:pt x="f10" y="f10"/>
                      <a:pt x="f11" y="f12"/>
                      <a:pt x="f5" y="f13"/>
                    </a:cubicBezTo>
                    <a:cubicBezTo>
                      <a:pt x="f14" y="f15"/>
                      <a:pt x="f16" y="f5"/>
                      <a:pt x="f6" y="f8"/>
                    </a:cubicBezTo>
                    <a:cubicBezTo>
                      <a:pt x="f17" y="f18"/>
                      <a:pt x="f19" y="f7"/>
                      <a:pt x="f20" y="f21"/>
                    </a:cubicBezTo>
                    <a:cubicBezTo>
                      <a:pt x="f7" y="f9"/>
                      <a:pt x="f22" y="f23"/>
                      <a:pt x="f8" y="f9"/>
                    </a:cubicBezTo>
                    <a:close/>
                  </a:path>
                </a:pathLst>
              </a:custGeom>
              <a:solidFill>
                <a:srgbClr val="E3545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1" name="Freeform 73">
                <a:extLst>
                  <a:ext uri="{FF2B5EF4-FFF2-40B4-BE49-F238E27FC236}">
                    <a16:creationId xmlns:a16="http://schemas.microsoft.com/office/drawing/2014/main" id="{16585D84-1899-0E92-5F4C-56826F187739}"/>
                  </a:ext>
                </a:extLst>
              </p:cNvPr>
              <p:cNvSpPr/>
              <p:nvPr/>
            </p:nvSpPr>
            <p:spPr>
              <a:xfrm>
                <a:off x="157441" y="553303"/>
                <a:ext cx="342863" cy="137854"/>
              </a:xfrm>
              <a:custGeom>
                <a:avLst/>
                <a:gdLst>
                  <a:gd name="f0" fmla="val 10800000"/>
                  <a:gd name="f1" fmla="val 5400000"/>
                  <a:gd name="f2" fmla="val 180"/>
                  <a:gd name="f3" fmla="val w"/>
                  <a:gd name="f4" fmla="val h"/>
                  <a:gd name="f5" fmla="val 0"/>
                  <a:gd name="f6" fmla="val 120"/>
                  <a:gd name="f7" fmla="val 48"/>
                  <a:gd name="f8" fmla="val 17"/>
                  <a:gd name="f9" fmla="val 30"/>
                  <a:gd name="f10" fmla="val 26"/>
                  <a:gd name="f11" fmla="val 35"/>
                  <a:gd name="f12" fmla="val 37"/>
                  <a:gd name="f13" fmla="val 44"/>
                  <a:gd name="f14" fmla="val 29"/>
                  <a:gd name="f15" fmla="val 65"/>
                  <a:gd name="f16" fmla="val 8"/>
                  <a:gd name="f17" fmla="val 91"/>
                  <a:gd name="f18" fmla="val 2"/>
                  <a:gd name="f19" fmla="val 112"/>
                  <a:gd name="f20" fmla="val 18"/>
                  <a:gd name="f21" fmla="val 96"/>
                  <a:gd name="f22" fmla="val 21"/>
                  <a:gd name="f23" fmla="val 81"/>
                  <a:gd name="f24" fmla="val 33"/>
                  <a:gd name="f25" fmla="val 89"/>
                  <a:gd name="f26" fmla="val 28"/>
                  <a:gd name="f27" fmla="val 90"/>
                  <a:gd name="f28" fmla="val 34"/>
                  <a:gd name="f29" fmla="val 69"/>
                  <a:gd name="f30" fmla="val 42"/>
                  <a:gd name="f31" fmla="val 25"/>
                  <a:gd name="f32" fmla="val 46"/>
                  <a:gd name="f33" fmla="val 19"/>
                  <a:gd name="f34" fmla="val 45"/>
                  <a:gd name="f35" fmla="val 13"/>
                  <a:gd name="f36" fmla="val 43"/>
                  <a:gd name="f37" fmla="val 40"/>
                  <a:gd name="f38" fmla="val 3"/>
                  <a:gd name="f39" fmla="val 32"/>
                  <a:gd name="f40" fmla="val 23"/>
                  <a:gd name="f41" fmla="val 5"/>
                  <a:gd name="f42" fmla="val 20"/>
                  <a:gd name="f43" fmla="val 7"/>
                  <a:gd name="f44" fmla="val 14"/>
                  <a:gd name="f45" fmla="val 11"/>
                  <a:gd name="f46" fmla="+- 0 0 -90"/>
                  <a:gd name="f47" fmla="*/ f3 1 120"/>
                  <a:gd name="f48" fmla="*/ f4 1 48"/>
                  <a:gd name="f49" fmla="val f5"/>
                  <a:gd name="f50" fmla="val f6"/>
                  <a:gd name="f51" fmla="val f7"/>
                  <a:gd name="f52" fmla="*/ f46 f0 1"/>
                  <a:gd name="f53" fmla="+- f51 0 f49"/>
                  <a:gd name="f54" fmla="+- f50 0 f49"/>
                  <a:gd name="f55" fmla="*/ f52 1 f2"/>
                  <a:gd name="f56" fmla="*/ f54 1 120"/>
                  <a:gd name="f57" fmla="*/ f53 1 48"/>
                  <a:gd name="f58" fmla="*/ 17 f54 1"/>
                  <a:gd name="f59" fmla="*/ 30 f53 1"/>
                  <a:gd name="f60" fmla="*/ 44 f54 1"/>
                  <a:gd name="f61" fmla="*/ 29 f53 1"/>
                  <a:gd name="f62" fmla="*/ 120 f54 1"/>
                  <a:gd name="f63" fmla="*/ 2 f53 1"/>
                  <a:gd name="f64" fmla="*/ 81 f54 1"/>
                  <a:gd name="f65" fmla="*/ 26 f53 1"/>
                  <a:gd name="f66" fmla="*/ 90 f54 1"/>
                  <a:gd name="f67" fmla="*/ 34 f53 1"/>
                  <a:gd name="f68" fmla="*/ 25 f54 1"/>
                  <a:gd name="f69" fmla="*/ 46 f53 1"/>
                  <a:gd name="f70" fmla="*/ 8 f54 1"/>
                  <a:gd name="f71" fmla="*/ 40 f53 1"/>
                  <a:gd name="f72" fmla="*/ 2 f54 1"/>
                  <a:gd name="f73" fmla="*/ 25 f53 1"/>
                  <a:gd name="f74" fmla="*/ 7 f54 1"/>
                  <a:gd name="f75" fmla="*/ 19 f53 1"/>
                  <a:gd name="f76" fmla="+- f55 0 f1"/>
                  <a:gd name="f77" fmla="*/ f58 1 120"/>
                  <a:gd name="f78" fmla="*/ f59 1 48"/>
                  <a:gd name="f79" fmla="*/ f60 1 120"/>
                  <a:gd name="f80" fmla="*/ f61 1 48"/>
                  <a:gd name="f81" fmla="*/ f62 1 120"/>
                  <a:gd name="f82" fmla="*/ f63 1 48"/>
                  <a:gd name="f83" fmla="*/ f64 1 120"/>
                  <a:gd name="f84" fmla="*/ f65 1 48"/>
                  <a:gd name="f85" fmla="*/ f66 1 120"/>
                  <a:gd name="f86" fmla="*/ f67 1 48"/>
                  <a:gd name="f87" fmla="*/ f68 1 120"/>
                  <a:gd name="f88" fmla="*/ f69 1 48"/>
                  <a:gd name="f89" fmla="*/ f70 1 120"/>
                  <a:gd name="f90" fmla="*/ f71 1 48"/>
                  <a:gd name="f91" fmla="*/ f72 1 120"/>
                  <a:gd name="f92" fmla="*/ f73 1 48"/>
                  <a:gd name="f93" fmla="*/ f74 1 120"/>
                  <a:gd name="f94" fmla="*/ f75 1 48"/>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6"/>
                  <a:gd name="f108" fmla="*/ f86 1 f57"/>
                  <a:gd name="f109" fmla="*/ f87 1 f56"/>
                  <a:gd name="f110" fmla="*/ f88 1 f57"/>
                  <a:gd name="f111" fmla="*/ f89 1 f56"/>
                  <a:gd name="f112" fmla="*/ f90 1 f57"/>
                  <a:gd name="f113" fmla="*/ f91 1 f56"/>
                  <a:gd name="f114" fmla="*/ f92 1 f57"/>
                  <a:gd name="f115" fmla="*/ f93 1 f56"/>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7 1"/>
                  <a:gd name="f130" fmla="*/ f108 f48 1"/>
                  <a:gd name="f131" fmla="*/ f109 f47 1"/>
                  <a:gd name="f132" fmla="*/ f110 f48 1"/>
                  <a:gd name="f133" fmla="*/ f111 f47 1"/>
                  <a:gd name="f134" fmla="*/ f112 f48 1"/>
                  <a:gd name="f135" fmla="*/ f113 f47 1"/>
                  <a:gd name="f136" fmla="*/ f114 f48 1"/>
                  <a:gd name="f137" fmla="*/ f115 f47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9" y="f130"/>
                  </a:cxn>
                  <a:cxn ang="f76">
                    <a:pos x="f131" y="f132"/>
                  </a:cxn>
                  <a:cxn ang="f76">
                    <a:pos x="f133" y="f134"/>
                  </a:cxn>
                  <a:cxn ang="f76">
                    <a:pos x="f135" y="f136"/>
                  </a:cxn>
                  <a:cxn ang="f76">
                    <a:pos x="f137" y="f138"/>
                  </a:cxn>
                  <a:cxn ang="f76">
                    <a:pos x="f121" y="f122"/>
                  </a:cxn>
                </a:cxnLst>
                <a:rect l="f117" t="f120" r="f118" b="f119"/>
                <a:pathLst>
                  <a:path w="120" h="48">
                    <a:moveTo>
                      <a:pt x="f8" y="f9"/>
                    </a:moveTo>
                    <a:cubicBezTo>
                      <a:pt x="f10" y="f11"/>
                      <a:pt x="f11" y="f12"/>
                      <a:pt x="f13" y="f14"/>
                    </a:cubicBezTo>
                    <a:cubicBezTo>
                      <a:pt x="f15" y="f16"/>
                      <a:pt x="f17" y="f5"/>
                      <a:pt x="f6" y="f18"/>
                    </a:cubicBezTo>
                    <a:cubicBezTo>
                      <a:pt x="f19" y="f20"/>
                      <a:pt x="f21" y="f22"/>
                      <a:pt x="f23" y="f10"/>
                    </a:cubicBezTo>
                    <a:cubicBezTo>
                      <a:pt x="f23" y="f24"/>
                      <a:pt x="f25" y="f26"/>
                      <a:pt x="f27" y="f28"/>
                    </a:cubicBezTo>
                    <a:cubicBezTo>
                      <a:pt x="f29" y="f30"/>
                      <a:pt x="f7" y="f7"/>
                      <a:pt x="f31" y="f32"/>
                    </a:cubicBezTo>
                    <a:cubicBezTo>
                      <a:pt x="f33" y="f34"/>
                      <a:pt x="f35" y="f36"/>
                      <a:pt x="f16" y="f37"/>
                    </a:cubicBezTo>
                    <a:cubicBezTo>
                      <a:pt x="f38" y="f12"/>
                      <a:pt x="f5" y="f39"/>
                      <a:pt x="f18" y="f31"/>
                    </a:cubicBezTo>
                    <a:cubicBezTo>
                      <a:pt x="f18" y="f40"/>
                      <a:pt x="f41" y="f42"/>
                      <a:pt x="f43" y="f33"/>
                    </a:cubicBezTo>
                    <a:cubicBezTo>
                      <a:pt x="f44" y="f20"/>
                      <a:pt x="f45" y="f26"/>
                      <a:pt x="f8" y="f9"/>
                    </a:cubicBezTo>
                    <a:close/>
                  </a:path>
                </a:pathLst>
              </a:custGeom>
              <a:solidFill>
                <a:srgbClr val="EA504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grpSp>
          <p:nvGrpSpPr>
            <p:cNvPr id="12" name="Grupo 24">
              <a:extLst>
                <a:ext uri="{FF2B5EF4-FFF2-40B4-BE49-F238E27FC236}">
                  <a16:creationId xmlns:a16="http://schemas.microsoft.com/office/drawing/2014/main" id="{9414C253-06AE-A248-8FF0-BC337D1E6792}"/>
                </a:ext>
              </a:extLst>
            </p:cNvPr>
            <p:cNvGrpSpPr/>
            <p:nvPr/>
          </p:nvGrpSpPr>
          <p:grpSpPr>
            <a:xfrm>
              <a:off x="673070" y="599190"/>
              <a:ext cx="373474" cy="226134"/>
              <a:chOff x="673070" y="599190"/>
              <a:chExt cx="373474" cy="226134"/>
            </a:xfrm>
          </p:grpSpPr>
          <p:sp>
            <p:nvSpPr>
              <p:cNvPr id="13" name="Freeform 15">
                <a:extLst>
                  <a:ext uri="{FF2B5EF4-FFF2-40B4-BE49-F238E27FC236}">
                    <a16:creationId xmlns:a16="http://schemas.microsoft.com/office/drawing/2014/main" id="{6EBE30AA-8BC3-FEC6-52DB-088130390366}"/>
                  </a:ext>
                </a:extLst>
              </p:cNvPr>
              <p:cNvSpPr/>
              <p:nvPr/>
            </p:nvSpPr>
            <p:spPr>
              <a:xfrm rot="2472634">
                <a:off x="709236" y="600959"/>
                <a:ext cx="332539" cy="205099"/>
              </a:xfrm>
              <a:custGeom>
                <a:avLst/>
                <a:gdLst>
                  <a:gd name="f0" fmla="val 10800000"/>
                  <a:gd name="f1" fmla="val 5400000"/>
                  <a:gd name="f2" fmla="val 180"/>
                  <a:gd name="f3" fmla="val w"/>
                  <a:gd name="f4" fmla="val h"/>
                  <a:gd name="f5" fmla="val 0"/>
                  <a:gd name="f6" fmla="val 207"/>
                  <a:gd name="f7" fmla="val 127"/>
                  <a:gd name="f8" fmla="val 75"/>
                  <a:gd name="f9" fmla="val 7"/>
                  <a:gd name="f10" fmla="val 51"/>
                  <a:gd name="f11" fmla="val 26"/>
                  <a:gd name="f12" fmla="val 40"/>
                  <a:gd name="f13" fmla="val 46"/>
                  <a:gd name="f14" fmla="val 29"/>
                  <a:gd name="f15" fmla="val 64"/>
                  <a:gd name="f16" fmla="val 18"/>
                  <a:gd name="f17" fmla="val 84"/>
                  <a:gd name="f18" fmla="val 9"/>
                  <a:gd name="f19" fmla="val 106"/>
                  <a:gd name="f20" fmla="val 6"/>
                  <a:gd name="f21" fmla="val 113"/>
                  <a:gd name="f22" fmla="val 103"/>
                  <a:gd name="f23" fmla="val 21"/>
                  <a:gd name="f24" fmla="val 95"/>
                  <a:gd name="f25" fmla="val 24"/>
                  <a:gd name="f26" fmla="val 70"/>
                  <a:gd name="f27" fmla="val 32"/>
                  <a:gd name="f28" fmla="val 47"/>
                  <a:gd name="f29" fmla="val 44"/>
                  <a:gd name="f30" fmla="val 67"/>
                  <a:gd name="f31" fmla="val 69"/>
                  <a:gd name="f32" fmla="val 66"/>
                  <a:gd name="f33" fmla="val 23"/>
                  <a:gd name="f34" fmla="val 68"/>
                  <a:gd name="f35" fmla="val 38"/>
                  <a:gd name="f36" fmla="val 80"/>
                  <a:gd name="f37" fmla="val 78"/>
                  <a:gd name="f38" fmla="val 88"/>
                  <a:gd name="f39" fmla="val 99"/>
                  <a:gd name="f40" fmla="val 52"/>
                  <a:gd name="f41" fmla="val 122"/>
                  <a:gd name="f42" fmla="val 54"/>
                  <a:gd name="f43" fmla="val 132"/>
                  <a:gd name="f44" fmla="val 37"/>
                  <a:gd name="f45" fmla="val 154"/>
                  <a:gd name="f46" fmla="val 31"/>
                  <a:gd name="f47" fmla="val 143"/>
                  <a:gd name="f48" fmla="val 138"/>
                  <a:gd name="f49" fmla="val 146"/>
                  <a:gd name="f50" fmla="val 155"/>
                  <a:gd name="f51" fmla="val 3"/>
                  <a:gd name="f52" fmla="val 161"/>
                  <a:gd name="f53" fmla="val 8"/>
                  <a:gd name="f54" fmla="val 170"/>
                  <a:gd name="f55" fmla="val 16"/>
                  <a:gd name="f56" fmla="val 178"/>
                  <a:gd name="f57" fmla="val 188"/>
                  <a:gd name="f58" fmla="val 10"/>
                  <a:gd name="f59" fmla="val 197"/>
                  <a:gd name="f60" fmla="val 203"/>
                  <a:gd name="f61" fmla="val 205"/>
                  <a:gd name="f62" fmla="val 35"/>
                  <a:gd name="f63" fmla="val 59"/>
                  <a:gd name="f64" fmla="val 195"/>
                  <a:gd name="f65" fmla="val 74"/>
                  <a:gd name="f66" fmla="val 176"/>
                  <a:gd name="f67" fmla="val 87"/>
                  <a:gd name="f68" fmla="val 112"/>
                  <a:gd name="f69" fmla="val 97"/>
                  <a:gd name="f70" fmla="val 124"/>
                  <a:gd name="f71" fmla="val 15"/>
                  <a:gd name="f72" fmla="val 2"/>
                  <a:gd name="f73" fmla="val 110"/>
                  <a:gd name="f74" fmla="+- 0 0 -90"/>
                  <a:gd name="f75" fmla="*/ f3 1 207"/>
                  <a:gd name="f76" fmla="*/ f4 1 127"/>
                  <a:gd name="f77" fmla="val f5"/>
                  <a:gd name="f78" fmla="val f6"/>
                  <a:gd name="f79" fmla="val f7"/>
                  <a:gd name="f80" fmla="*/ f74 f0 1"/>
                  <a:gd name="f81" fmla="+- f79 0 f77"/>
                  <a:gd name="f82" fmla="+- f78 0 f77"/>
                  <a:gd name="f83" fmla="*/ f80 1 f2"/>
                  <a:gd name="f84" fmla="*/ f82 1 207"/>
                  <a:gd name="f85" fmla="*/ f81 1 127"/>
                  <a:gd name="f86" fmla="*/ 0 f82 1"/>
                  <a:gd name="f87" fmla="*/ 75 f81 1"/>
                  <a:gd name="f88" fmla="*/ 46 f82 1"/>
                  <a:gd name="f89" fmla="*/ 29 f81 1"/>
                  <a:gd name="f90" fmla="*/ 106 f82 1"/>
                  <a:gd name="f91" fmla="*/ 6 f81 1"/>
                  <a:gd name="f92" fmla="*/ 95 f82 1"/>
                  <a:gd name="f93" fmla="*/ 24 f81 1"/>
                  <a:gd name="f94" fmla="*/ 32 f82 1"/>
                  <a:gd name="f95" fmla="*/ 67 f81 1"/>
                  <a:gd name="f96" fmla="*/ 23 f82 1"/>
                  <a:gd name="f97" fmla="*/ 68 f81 1"/>
                  <a:gd name="f98" fmla="*/ 88 f82 1"/>
                  <a:gd name="f99" fmla="*/ 70 f81 1"/>
                  <a:gd name="f100" fmla="*/ 132 f82 1"/>
                  <a:gd name="f101" fmla="*/ 37 f81 1"/>
                  <a:gd name="f102" fmla="*/ 138 f82 1"/>
                  <a:gd name="f103" fmla="*/ 161 f82 1"/>
                  <a:gd name="f104" fmla="*/ 8 f81 1"/>
                  <a:gd name="f105" fmla="*/ 188 f82 1"/>
                  <a:gd name="f106" fmla="*/ 10 f81 1"/>
                  <a:gd name="f107" fmla="*/ 205 f82 1"/>
                  <a:gd name="f108" fmla="*/ 35 f81 1"/>
                  <a:gd name="f109" fmla="*/ 176 f82 1"/>
                  <a:gd name="f110" fmla="*/ 87 f81 1"/>
                  <a:gd name="f111" fmla="*/ 51 f82 1"/>
                  <a:gd name="f112" fmla="*/ 124 f81 1"/>
                  <a:gd name="f113" fmla="+- f83 0 f1"/>
                  <a:gd name="f114" fmla="*/ f86 1 207"/>
                  <a:gd name="f115" fmla="*/ f87 1 127"/>
                  <a:gd name="f116" fmla="*/ f88 1 207"/>
                  <a:gd name="f117" fmla="*/ f89 1 127"/>
                  <a:gd name="f118" fmla="*/ f90 1 207"/>
                  <a:gd name="f119" fmla="*/ f91 1 127"/>
                  <a:gd name="f120" fmla="*/ f92 1 207"/>
                  <a:gd name="f121" fmla="*/ f93 1 127"/>
                  <a:gd name="f122" fmla="*/ f94 1 207"/>
                  <a:gd name="f123" fmla="*/ f95 1 127"/>
                  <a:gd name="f124" fmla="*/ f96 1 207"/>
                  <a:gd name="f125" fmla="*/ f97 1 127"/>
                  <a:gd name="f126" fmla="*/ f98 1 207"/>
                  <a:gd name="f127" fmla="*/ f99 1 127"/>
                  <a:gd name="f128" fmla="*/ f100 1 207"/>
                  <a:gd name="f129" fmla="*/ f101 1 127"/>
                  <a:gd name="f130" fmla="*/ f102 1 207"/>
                  <a:gd name="f131" fmla="*/ f103 1 207"/>
                  <a:gd name="f132" fmla="*/ f104 1 127"/>
                  <a:gd name="f133" fmla="*/ f105 1 207"/>
                  <a:gd name="f134" fmla="*/ f106 1 127"/>
                  <a:gd name="f135" fmla="*/ f107 1 207"/>
                  <a:gd name="f136" fmla="*/ f108 1 127"/>
                  <a:gd name="f137" fmla="*/ f109 1 207"/>
                  <a:gd name="f138" fmla="*/ f110 1 127"/>
                  <a:gd name="f139" fmla="*/ f111 1 207"/>
                  <a:gd name="f140" fmla="*/ f112 1 127"/>
                  <a:gd name="f141" fmla="*/ 0 1 f84"/>
                  <a:gd name="f142" fmla="*/ f78 1 f84"/>
                  <a:gd name="f143" fmla="*/ 0 1 f85"/>
                  <a:gd name="f144" fmla="*/ f79 1 f85"/>
                  <a:gd name="f145" fmla="*/ f114 1 f84"/>
                  <a:gd name="f146" fmla="*/ f115 1 f85"/>
                  <a:gd name="f147" fmla="*/ f116 1 f84"/>
                  <a:gd name="f148" fmla="*/ f117 1 f85"/>
                  <a:gd name="f149" fmla="*/ f118 1 f84"/>
                  <a:gd name="f150" fmla="*/ f119 1 f85"/>
                  <a:gd name="f151" fmla="*/ f120 1 f84"/>
                  <a:gd name="f152" fmla="*/ f121 1 f85"/>
                  <a:gd name="f153" fmla="*/ f122 1 f84"/>
                  <a:gd name="f154" fmla="*/ f123 1 f85"/>
                  <a:gd name="f155" fmla="*/ f124 1 f84"/>
                  <a:gd name="f156" fmla="*/ f125 1 f85"/>
                  <a:gd name="f157" fmla="*/ f126 1 f84"/>
                  <a:gd name="f158" fmla="*/ f127 1 f85"/>
                  <a:gd name="f159" fmla="*/ f128 1 f84"/>
                  <a:gd name="f160" fmla="*/ f129 1 f85"/>
                  <a:gd name="f161" fmla="*/ f130 1 f84"/>
                  <a:gd name="f162" fmla="*/ f131 1 f84"/>
                  <a:gd name="f163" fmla="*/ f132 1 f85"/>
                  <a:gd name="f164" fmla="*/ f133 1 f84"/>
                  <a:gd name="f165" fmla="*/ f134 1 f85"/>
                  <a:gd name="f166" fmla="*/ f135 1 f84"/>
                  <a:gd name="f167" fmla="*/ f136 1 f85"/>
                  <a:gd name="f168" fmla="*/ f137 1 f84"/>
                  <a:gd name="f169" fmla="*/ f138 1 f85"/>
                  <a:gd name="f170" fmla="*/ f139 1 f84"/>
                  <a:gd name="f171" fmla="*/ f140 1 f85"/>
                  <a:gd name="f172" fmla="*/ f141 f75 1"/>
                  <a:gd name="f173" fmla="*/ f142 f75 1"/>
                  <a:gd name="f174" fmla="*/ f144 f76 1"/>
                  <a:gd name="f175" fmla="*/ f143 f76 1"/>
                  <a:gd name="f176" fmla="*/ f145 f75 1"/>
                  <a:gd name="f177" fmla="*/ f146 f76 1"/>
                  <a:gd name="f178" fmla="*/ f147 f75 1"/>
                  <a:gd name="f179" fmla="*/ f148 f76 1"/>
                  <a:gd name="f180" fmla="*/ f149 f75 1"/>
                  <a:gd name="f181" fmla="*/ f150 f76 1"/>
                  <a:gd name="f182" fmla="*/ f151 f75 1"/>
                  <a:gd name="f183" fmla="*/ f152 f76 1"/>
                  <a:gd name="f184" fmla="*/ f153 f75 1"/>
                  <a:gd name="f185" fmla="*/ f154 f76 1"/>
                  <a:gd name="f186" fmla="*/ f155 f75 1"/>
                  <a:gd name="f187" fmla="*/ f156 f76 1"/>
                  <a:gd name="f188" fmla="*/ f157 f75 1"/>
                  <a:gd name="f189" fmla="*/ f158 f76 1"/>
                  <a:gd name="f190" fmla="*/ f159 f75 1"/>
                  <a:gd name="f191" fmla="*/ f160 f76 1"/>
                  <a:gd name="f192" fmla="*/ f161 f75 1"/>
                  <a:gd name="f193" fmla="*/ f162 f75 1"/>
                  <a:gd name="f194" fmla="*/ f163 f76 1"/>
                  <a:gd name="f195" fmla="*/ f164 f75 1"/>
                  <a:gd name="f196" fmla="*/ f165 f76 1"/>
                  <a:gd name="f197" fmla="*/ f166 f75 1"/>
                  <a:gd name="f198" fmla="*/ f167 f76 1"/>
                  <a:gd name="f199" fmla="*/ f168 f75 1"/>
                  <a:gd name="f200" fmla="*/ f169 f76 1"/>
                  <a:gd name="f201" fmla="*/ f170 f75 1"/>
                  <a:gd name="f202" fmla="*/ f171 f76 1"/>
                </a:gdLst>
                <a:ahLst/>
                <a:cxnLst>
                  <a:cxn ang="3cd4">
                    <a:pos x="hc" y="t"/>
                  </a:cxn>
                  <a:cxn ang="0">
                    <a:pos x="r" y="vc"/>
                  </a:cxn>
                  <a:cxn ang="cd4">
                    <a:pos x="hc" y="b"/>
                  </a:cxn>
                  <a:cxn ang="cd2">
                    <a:pos x="l" y="vc"/>
                  </a:cxn>
                  <a:cxn ang="f113">
                    <a:pos x="f176" y="f177"/>
                  </a:cxn>
                  <a:cxn ang="f113">
                    <a:pos x="f178" y="f179"/>
                  </a:cxn>
                  <a:cxn ang="f113">
                    <a:pos x="f180" y="f181"/>
                  </a:cxn>
                  <a:cxn ang="f113">
                    <a:pos x="f182" y="f183"/>
                  </a:cxn>
                  <a:cxn ang="f113">
                    <a:pos x="f184" y="f185"/>
                  </a:cxn>
                  <a:cxn ang="f113">
                    <a:pos x="f186" y="f187"/>
                  </a:cxn>
                  <a:cxn ang="f113">
                    <a:pos x="f188" y="f189"/>
                  </a:cxn>
                  <a:cxn ang="f113">
                    <a:pos x="f190" y="f191"/>
                  </a:cxn>
                  <a:cxn ang="f113">
                    <a:pos x="f192" y="f181"/>
                  </a:cxn>
                  <a:cxn ang="f113">
                    <a:pos x="f193" y="f194"/>
                  </a:cxn>
                  <a:cxn ang="f113">
                    <a:pos x="f195" y="f196"/>
                  </a:cxn>
                  <a:cxn ang="f113">
                    <a:pos x="f197" y="f198"/>
                  </a:cxn>
                  <a:cxn ang="f113">
                    <a:pos x="f199" y="f200"/>
                  </a:cxn>
                  <a:cxn ang="f113">
                    <a:pos x="f201" y="f202"/>
                  </a:cxn>
                  <a:cxn ang="f113">
                    <a:pos x="f176" y="f177"/>
                  </a:cxn>
                </a:cxnLst>
                <a:rect l="f172" t="f175" r="f173" b="f174"/>
                <a:pathLst>
                  <a:path w="206" h="127">
                    <a:moveTo>
                      <a:pt x="f5" y="f8"/>
                    </a:moveTo>
                    <a:cubicBezTo>
                      <a:pt x="f9" y="f10"/>
                      <a:pt x="f11" y="f12"/>
                      <a:pt x="f13" y="f14"/>
                    </a:cubicBezTo>
                    <a:cubicBezTo>
                      <a:pt x="f15" y="f16"/>
                      <a:pt x="f17" y="f18"/>
                      <a:pt x="f19" y="f20"/>
                    </a:cubicBezTo>
                    <a:cubicBezTo>
                      <a:pt x="f21" y="f16"/>
                      <a:pt x="f22" y="f23"/>
                      <a:pt x="f24" y="f25"/>
                    </a:cubicBezTo>
                    <a:cubicBezTo>
                      <a:pt x="f26" y="f27"/>
                      <a:pt x="f28" y="f29"/>
                      <a:pt x="f27" y="f30"/>
                    </a:cubicBezTo>
                    <a:cubicBezTo>
                      <a:pt x="f14" y="f31"/>
                      <a:pt x="f11" y="f32"/>
                      <a:pt x="f33" y="f34"/>
                    </a:cubicBezTo>
                    <a:cubicBezTo>
                      <a:pt x="f35" y="f36"/>
                      <a:pt x="f37" y="f17"/>
                      <a:pt x="f38" y="f26"/>
                    </a:cubicBezTo>
                    <a:cubicBezTo>
                      <a:pt x="f39" y="f40"/>
                      <a:pt x="f41" y="f42"/>
                      <a:pt x="f43" y="f44"/>
                    </a:cubicBezTo>
                    <a:cubicBezTo>
                      <a:pt x="f45" y="f46"/>
                      <a:pt x="f47" y="f16"/>
                      <a:pt x="f48" y="f20"/>
                    </a:cubicBezTo>
                    <a:cubicBezTo>
                      <a:pt x="f49" y="f5"/>
                      <a:pt x="f50" y="f51"/>
                      <a:pt x="f52" y="f53"/>
                    </a:cubicBezTo>
                    <a:cubicBezTo>
                      <a:pt x="f54" y="f55"/>
                      <a:pt x="f56" y="f55"/>
                      <a:pt x="f57" y="f58"/>
                    </a:cubicBezTo>
                    <a:cubicBezTo>
                      <a:pt x="f59" y="f55"/>
                      <a:pt x="f60" y="f25"/>
                      <a:pt x="f61" y="f62"/>
                    </a:cubicBezTo>
                    <a:cubicBezTo>
                      <a:pt x="f6" y="f63"/>
                      <a:pt x="f64" y="f65"/>
                      <a:pt x="f66" y="f67"/>
                    </a:cubicBezTo>
                    <a:cubicBezTo>
                      <a:pt x="f48" y="f68"/>
                      <a:pt x="f69" y="f7"/>
                      <a:pt x="f10" y="f70"/>
                    </a:cubicBezTo>
                    <a:cubicBezTo>
                      <a:pt x="f71" y="f41"/>
                      <a:pt x="f72" y="f73"/>
                      <a:pt x="f5" y="f8"/>
                    </a:cubicBezTo>
                    <a:close/>
                  </a:path>
                </a:pathLst>
              </a:custGeom>
              <a:solidFill>
                <a:srgbClr val="E62D2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4" name="Freeform 20">
                <a:extLst>
                  <a:ext uri="{FF2B5EF4-FFF2-40B4-BE49-F238E27FC236}">
                    <a16:creationId xmlns:a16="http://schemas.microsoft.com/office/drawing/2014/main" id="{4BA1EC8B-6ED5-91F4-B830-89A6E4E391ED}"/>
                  </a:ext>
                </a:extLst>
              </p:cNvPr>
              <p:cNvSpPr/>
              <p:nvPr/>
            </p:nvSpPr>
            <p:spPr>
              <a:xfrm rot="2472634">
                <a:off x="673070" y="646111"/>
                <a:ext cx="348468" cy="179213"/>
              </a:xfrm>
              <a:custGeom>
                <a:avLst/>
                <a:gdLst>
                  <a:gd name="f0" fmla="val 10800000"/>
                  <a:gd name="f1" fmla="val 5400000"/>
                  <a:gd name="f2" fmla="val 180"/>
                  <a:gd name="f3" fmla="val w"/>
                  <a:gd name="f4" fmla="val h"/>
                  <a:gd name="f5" fmla="val 0"/>
                  <a:gd name="f6" fmla="val 216"/>
                  <a:gd name="f7" fmla="val 111"/>
                  <a:gd name="f8" fmla="val 4"/>
                  <a:gd name="f9" fmla="val 40"/>
                  <a:gd name="f10" fmla="val 9"/>
                  <a:gd name="f11" fmla="val 77"/>
                  <a:gd name="f12" fmla="val 30"/>
                  <a:gd name="f13" fmla="val 83"/>
                  <a:gd name="f14" fmla="val 62"/>
                  <a:gd name="f15" fmla="val 84"/>
                  <a:gd name="f16" fmla="val 115"/>
                  <a:gd name="f17" fmla="val 86"/>
                  <a:gd name="f18" fmla="val 157"/>
                  <a:gd name="f19" fmla="val 63"/>
                  <a:gd name="f20" fmla="val 197"/>
                  <a:gd name="f21" fmla="val 32"/>
                  <a:gd name="f22" fmla="val 208"/>
                  <a:gd name="f23" fmla="val 24"/>
                  <a:gd name="f24" fmla="val 204"/>
                  <a:gd name="f25" fmla="val 10"/>
                  <a:gd name="f26" fmla="val 209"/>
                  <a:gd name="f27" fmla="val 19"/>
                  <a:gd name="f28" fmla="val 36"/>
                  <a:gd name="f29" fmla="val 196"/>
                  <a:gd name="f30" fmla="val 49"/>
                  <a:gd name="f31" fmla="val 156"/>
                  <a:gd name="f32" fmla="val 93"/>
                  <a:gd name="f33" fmla="val 106"/>
                  <a:gd name="f34" fmla="val 48"/>
                  <a:gd name="f35" fmla="val 103"/>
                  <a:gd name="f36" fmla="val 14"/>
                  <a:gd name="f37" fmla="val 98"/>
                  <a:gd name="f38" fmla="val 75"/>
                  <a:gd name="f39" fmla="+- 0 0 -90"/>
                  <a:gd name="f40" fmla="*/ f3 1 216"/>
                  <a:gd name="f41" fmla="*/ f4 1 111"/>
                  <a:gd name="f42" fmla="val f5"/>
                  <a:gd name="f43" fmla="val f6"/>
                  <a:gd name="f44" fmla="val f7"/>
                  <a:gd name="f45" fmla="*/ f39 f0 1"/>
                  <a:gd name="f46" fmla="+- f44 0 f42"/>
                  <a:gd name="f47" fmla="+- f43 0 f42"/>
                  <a:gd name="f48" fmla="*/ f45 1 f2"/>
                  <a:gd name="f49" fmla="*/ f47 1 216"/>
                  <a:gd name="f50" fmla="*/ f46 1 111"/>
                  <a:gd name="f51" fmla="*/ 4 f47 1"/>
                  <a:gd name="f52" fmla="*/ 40 f46 1"/>
                  <a:gd name="f53" fmla="*/ 62 f47 1"/>
                  <a:gd name="f54" fmla="*/ 84 f46 1"/>
                  <a:gd name="f55" fmla="*/ 197 f47 1"/>
                  <a:gd name="f56" fmla="*/ 32 f46 1"/>
                  <a:gd name="f57" fmla="*/ 209 f47 1"/>
                  <a:gd name="f58" fmla="*/ 0 f46 1"/>
                  <a:gd name="f59" fmla="*/ 196 f47 1"/>
                  <a:gd name="f60" fmla="*/ 49 f46 1"/>
                  <a:gd name="f61" fmla="*/ 48 f47 1"/>
                  <a:gd name="f62" fmla="*/ 103 f46 1"/>
                  <a:gd name="f63" fmla="+- f48 0 f1"/>
                  <a:gd name="f64" fmla="*/ f51 1 216"/>
                  <a:gd name="f65" fmla="*/ f52 1 111"/>
                  <a:gd name="f66" fmla="*/ f53 1 216"/>
                  <a:gd name="f67" fmla="*/ f54 1 111"/>
                  <a:gd name="f68" fmla="*/ f55 1 216"/>
                  <a:gd name="f69" fmla="*/ f56 1 111"/>
                  <a:gd name="f70" fmla="*/ f57 1 216"/>
                  <a:gd name="f71" fmla="*/ f58 1 111"/>
                  <a:gd name="f72" fmla="*/ f59 1 216"/>
                  <a:gd name="f73" fmla="*/ f60 1 111"/>
                  <a:gd name="f74" fmla="*/ f61 1 216"/>
                  <a:gd name="f75" fmla="*/ f62 1 111"/>
                  <a:gd name="f76" fmla="*/ 0 1 f49"/>
                  <a:gd name="f77" fmla="*/ f43 1 f49"/>
                  <a:gd name="f78" fmla="*/ 0 1 f50"/>
                  <a:gd name="f79" fmla="*/ f44 1 f50"/>
                  <a:gd name="f80" fmla="*/ f64 1 f49"/>
                  <a:gd name="f81" fmla="*/ f65 1 f50"/>
                  <a:gd name="f82" fmla="*/ f66 1 f49"/>
                  <a:gd name="f83" fmla="*/ f67 1 f50"/>
                  <a:gd name="f84" fmla="*/ f68 1 f49"/>
                  <a:gd name="f85" fmla="*/ f69 1 f50"/>
                  <a:gd name="f86" fmla="*/ f70 1 f49"/>
                  <a:gd name="f87" fmla="*/ f71 1 f50"/>
                  <a:gd name="f88" fmla="*/ f72 1 f49"/>
                  <a:gd name="f89" fmla="*/ f73 1 f50"/>
                  <a:gd name="f90" fmla="*/ f74 1 f49"/>
                  <a:gd name="f91" fmla="*/ f75 1 f50"/>
                  <a:gd name="f92" fmla="*/ f76 f40 1"/>
                  <a:gd name="f93" fmla="*/ f77 f40 1"/>
                  <a:gd name="f94" fmla="*/ f79 f41 1"/>
                  <a:gd name="f95" fmla="*/ f78 f41 1"/>
                  <a:gd name="f96" fmla="*/ f80 f40 1"/>
                  <a:gd name="f97" fmla="*/ f81 f41 1"/>
                  <a:gd name="f98" fmla="*/ f82 f40 1"/>
                  <a:gd name="f99" fmla="*/ f83 f41 1"/>
                  <a:gd name="f100" fmla="*/ f84 f40 1"/>
                  <a:gd name="f101" fmla="*/ f85 f41 1"/>
                  <a:gd name="f102" fmla="*/ f86 f40 1"/>
                  <a:gd name="f103" fmla="*/ f87 f41 1"/>
                  <a:gd name="f104" fmla="*/ f88 f40 1"/>
                  <a:gd name="f105" fmla="*/ f89 f41 1"/>
                  <a:gd name="f106" fmla="*/ f90 f40 1"/>
                  <a:gd name="f107" fmla="*/ f91 f41 1"/>
                </a:gdLst>
                <a:ahLst/>
                <a:cxnLst>
                  <a:cxn ang="3cd4">
                    <a:pos x="hc" y="t"/>
                  </a:cxn>
                  <a:cxn ang="0">
                    <a:pos x="r" y="vc"/>
                  </a:cxn>
                  <a:cxn ang="cd4">
                    <a:pos x="hc" y="b"/>
                  </a:cxn>
                  <a:cxn ang="cd2">
                    <a:pos x="l" y="vc"/>
                  </a:cxn>
                  <a:cxn ang="f63">
                    <a:pos x="f96" y="f97"/>
                  </a:cxn>
                  <a:cxn ang="f63">
                    <a:pos x="f98" y="f99"/>
                  </a:cxn>
                  <a:cxn ang="f63">
                    <a:pos x="f100" y="f101"/>
                  </a:cxn>
                  <a:cxn ang="f63">
                    <a:pos x="f102" y="f103"/>
                  </a:cxn>
                  <a:cxn ang="f63">
                    <a:pos x="f104" y="f105"/>
                  </a:cxn>
                  <a:cxn ang="f63">
                    <a:pos x="f106" y="f107"/>
                  </a:cxn>
                  <a:cxn ang="f63">
                    <a:pos x="f96" y="f97"/>
                  </a:cxn>
                </a:cxnLst>
                <a:rect l="f92" t="f95" r="f93" b="f94"/>
                <a:pathLst>
                  <a:path w="216" h="110">
                    <a:moveTo>
                      <a:pt x="f8" y="f9"/>
                    </a:moveTo>
                    <a:cubicBezTo>
                      <a:pt x="f10" y="f11"/>
                      <a:pt x="f12" y="f13"/>
                      <a:pt x="f14" y="f15"/>
                    </a:cubicBezTo>
                    <a:cubicBezTo>
                      <a:pt x="f16" y="f17"/>
                      <a:pt x="f18" y="f19"/>
                      <a:pt x="f20" y="f21"/>
                    </a:cubicBezTo>
                    <a:cubicBezTo>
                      <a:pt x="f22" y="f23"/>
                      <a:pt x="f24" y="f25"/>
                      <a:pt x="f26" y="f5"/>
                    </a:cubicBezTo>
                    <a:cubicBezTo>
                      <a:pt x="f6" y="f27"/>
                      <a:pt x="f22" y="f28"/>
                      <a:pt x="f29" y="f30"/>
                    </a:cubicBezTo>
                    <a:cubicBezTo>
                      <a:pt x="f31" y="f32"/>
                      <a:pt x="f33" y="f7"/>
                      <a:pt x="f34" y="f35"/>
                    </a:cubicBezTo>
                    <a:cubicBezTo>
                      <a:pt x="f36" y="f37"/>
                      <a:pt x="f5" y="f38"/>
                      <a:pt x="f8" y="f9"/>
                    </a:cubicBezTo>
                    <a:close/>
                  </a:path>
                </a:pathLst>
              </a:custGeom>
              <a:solidFill>
                <a:srgbClr val="CC1D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5" name="Freeform 22">
                <a:extLst>
                  <a:ext uri="{FF2B5EF4-FFF2-40B4-BE49-F238E27FC236}">
                    <a16:creationId xmlns:a16="http://schemas.microsoft.com/office/drawing/2014/main" id="{B591A1DA-EB3D-D198-C72B-85080D76F704}"/>
                  </a:ext>
                </a:extLst>
              </p:cNvPr>
              <p:cNvSpPr/>
              <p:nvPr/>
            </p:nvSpPr>
            <p:spPr>
              <a:xfrm rot="2472634">
                <a:off x="788145" y="599190"/>
                <a:ext cx="199128" cy="129433"/>
              </a:xfrm>
              <a:custGeom>
                <a:avLst/>
                <a:gdLst>
                  <a:gd name="f0" fmla="val 10800000"/>
                  <a:gd name="f1" fmla="val 5400000"/>
                  <a:gd name="f2" fmla="val 180"/>
                  <a:gd name="f3" fmla="val w"/>
                  <a:gd name="f4" fmla="val h"/>
                  <a:gd name="f5" fmla="val 0"/>
                  <a:gd name="f6" fmla="val 124"/>
                  <a:gd name="f7" fmla="val 81"/>
                  <a:gd name="f8" fmla="val 67"/>
                  <a:gd name="f9" fmla="val 9"/>
                  <a:gd name="f10" fmla="val 36"/>
                  <a:gd name="f11" fmla="val 37"/>
                  <a:gd name="f12" fmla="val 29"/>
                  <a:gd name="f13" fmla="val 62"/>
                  <a:gd name="f14" fmla="val 19"/>
                  <a:gd name="f15" fmla="val 70"/>
                  <a:gd name="f16" fmla="val 17"/>
                  <a:gd name="f17" fmla="val 76"/>
                  <a:gd name="f18" fmla="val 15"/>
                  <a:gd name="f19" fmla="val 75"/>
                  <a:gd name="f20" fmla="val 6"/>
                  <a:gd name="f21" fmla="val 79"/>
                  <a:gd name="f22" fmla="val 1"/>
                  <a:gd name="f23" fmla="val 85"/>
                  <a:gd name="f24" fmla="val 3"/>
                  <a:gd name="f25" fmla="val 91"/>
                  <a:gd name="f26" fmla="val 2"/>
                  <a:gd name="f27" fmla="val 97"/>
                  <a:gd name="f28" fmla="val 103"/>
                  <a:gd name="f29" fmla="val 107"/>
                  <a:gd name="f30" fmla="val 7"/>
                  <a:gd name="f31" fmla="val 113"/>
                  <a:gd name="f32" fmla="val 13"/>
                  <a:gd name="f33" fmla="val 123"/>
                  <a:gd name="f34" fmla="val 26"/>
                  <a:gd name="f35" fmla="val 121"/>
                  <a:gd name="f36" fmla="val 112"/>
                  <a:gd name="f37" fmla="val 39"/>
                  <a:gd name="f38" fmla="val 96"/>
                  <a:gd name="f39" fmla="val 44"/>
                  <a:gd name="f40" fmla="val 87"/>
                  <a:gd name="f41" fmla="val 78"/>
                  <a:gd name="f42" fmla="val 46"/>
                  <a:gd name="f43" fmla="val 61"/>
                  <a:gd name="f44" fmla="val 49"/>
                  <a:gd name="f45" fmla="val 57"/>
                  <a:gd name="f46" fmla="val 32"/>
                  <a:gd name="f47" fmla="val 21"/>
                  <a:gd name="f48" fmla="val 10"/>
                  <a:gd name="f49" fmla="+- 0 0 -90"/>
                  <a:gd name="f50" fmla="*/ f3 1 124"/>
                  <a:gd name="f51" fmla="*/ f4 1 81"/>
                  <a:gd name="f52" fmla="val f5"/>
                  <a:gd name="f53" fmla="val f6"/>
                  <a:gd name="f54" fmla="val f7"/>
                  <a:gd name="f55" fmla="*/ f49 f0 1"/>
                  <a:gd name="f56" fmla="+- f54 0 f52"/>
                  <a:gd name="f57" fmla="+- f53 0 f52"/>
                  <a:gd name="f58" fmla="*/ f55 1 f2"/>
                  <a:gd name="f59" fmla="*/ f57 1 124"/>
                  <a:gd name="f60" fmla="*/ f56 1 81"/>
                  <a:gd name="f61" fmla="*/ 0 f57 1"/>
                  <a:gd name="f62" fmla="*/ 67 f56 1"/>
                  <a:gd name="f63" fmla="*/ 62 f57 1"/>
                  <a:gd name="f64" fmla="*/ 19 f56 1"/>
                  <a:gd name="f65" fmla="*/ 75 f57 1"/>
                  <a:gd name="f66" fmla="*/ 6 f56 1"/>
                  <a:gd name="f67" fmla="*/ 91 f57 1"/>
                  <a:gd name="f68" fmla="*/ 2 f56 1"/>
                  <a:gd name="f69" fmla="*/ 107 f57 1"/>
                  <a:gd name="f70" fmla="*/ 7 f56 1"/>
                  <a:gd name="f71" fmla="*/ 123 f57 1"/>
                  <a:gd name="f72" fmla="*/ 26 f56 1"/>
                  <a:gd name="f73" fmla="*/ 103 f57 1"/>
                  <a:gd name="f74" fmla="*/ 39 f56 1"/>
                  <a:gd name="f75" fmla="*/ 78 f57 1"/>
                  <a:gd name="f76" fmla="*/ 46 f56 1"/>
                  <a:gd name="f77" fmla="*/ 32 f57 1"/>
                  <a:gd name="f78" fmla="+- f58 0 f1"/>
                  <a:gd name="f79" fmla="*/ f61 1 124"/>
                  <a:gd name="f80" fmla="*/ f62 1 81"/>
                  <a:gd name="f81" fmla="*/ f63 1 124"/>
                  <a:gd name="f82" fmla="*/ f64 1 81"/>
                  <a:gd name="f83" fmla="*/ f65 1 124"/>
                  <a:gd name="f84" fmla="*/ f66 1 81"/>
                  <a:gd name="f85" fmla="*/ f67 1 124"/>
                  <a:gd name="f86" fmla="*/ f68 1 81"/>
                  <a:gd name="f87" fmla="*/ f69 1 124"/>
                  <a:gd name="f88" fmla="*/ f70 1 81"/>
                  <a:gd name="f89" fmla="*/ f71 1 124"/>
                  <a:gd name="f90" fmla="*/ f72 1 81"/>
                  <a:gd name="f91" fmla="*/ f73 1 124"/>
                  <a:gd name="f92" fmla="*/ f74 1 81"/>
                  <a:gd name="f93" fmla="*/ f75 1 124"/>
                  <a:gd name="f94" fmla="*/ f76 1 81"/>
                  <a:gd name="f95" fmla="*/ f77 1 12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60"/>
                  <a:gd name="f108" fmla="*/ f87 1 f59"/>
                  <a:gd name="f109" fmla="*/ f88 1 f60"/>
                  <a:gd name="f110" fmla="*/ f89 1 f59"/>
                  <a:gd name="f111" fmla="*/ f90 1 f60"/>
                  <a:gd name="f112" fmla="*/ f91 1 f59"/>
                  <a:gd name="f113" fmla="*/ f92 1 f60"/>
                  <a:gd name="f114" fmla="*/ f93 1 f59"/>
                  <a:gd name="f115" fmla="*/ f94 1 f60"/>
                  <a:gd name="f116" fmla="*/ f95 1 f59"/>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1 1"/>
                  <a:gd name="f129" fmla="*/ f108 f50 1"/>
                  <a:gd name="f130" fmla="*/ f109 f51 1"/>
                  <a:gd name="f131" fmla="*/ f110 f50 1"/>
                  <a:gd name="f132" fmla="*/ f111 f51 1"/>
                  <a:gd name="f133" fmla="*/ f112 f50 1"/>
                  <a:gd name="f134" fmla="*/ f113 f51 1"/>
                  <a:gd name="f135" fmla="*/ f114 f50 1"/>
                  <a:gd name="f136" fmla="*/ f115 f51 1"/>
                  <a:gd name="f137" fmla="*/ f116 f50 1"/>
                </a:gdLst>
                <a:ahLst/>
                <a:cxnLst>
                  <a:cxn ang="3cd4">
                    <a:pos x="hc" y="t"/>
                  </a:cxn>
                  <a:cxn ang="0">
                    <a:pos x="r" y="vc"/>
                  </a:cxn>
                  <a:cxn ang="cd4">
                    <a:pos x="hc" y="b"/>
                  </a:cxn>
                  <a:cxn ang="cd2">
                    <a:pos x="l" y="vc"/>
                  </a:cxn>
                  <a:cxn ang="f78">
                    <a:pos x="f121" y="f122"/>
                  </a:cxn>
                  <a:cxn ang="f78">
                    <a:pos x="f123" y="f124"/>
                  </a:cxn>
                  <a:cxn ang="f78">
                    <a:pos x="f125" y="f126"/>
                  </a:cxn>
                  <a:cxn ang="f78">
                    <a:pos x="f127" y="f128"/>
                  </a:cxn>
                  <a:cxn ang="f78">
                    <a:pos x="f129" y="f130"/>
                  </a:cxn>
                  <a:cxn ang="f78">
                    <a:pos x="f131" y="f132"/>
                  </a:cxn>
                  <a:cxn ang="f78">
                    <a:pos x="f133" y="f134"/>
                  </a:cxn>
                  <a:cxn ang="f78">
                    <a:pos x="f135" y="f136"/>
                  </a:cxn>
                  <a:cxn ang="f78">
                    <a:pos x="f137" y="f122"/>
                  </a:cxn>
                  <a:cxn ang="f78">
                    <a:pos x="f121" y="f122"/>
                  </a:cxn>
                </a:cxnLst>
                <a:rect l="f117" t="f120" r="f118" b="f119"/>
                <a:pathLst>
                  <a:path w="124" h="81">
                    <a:moveTo>
                      <a:pt x="f5" y="f8"/>
                    </a:moveTo>
                    <a:cubicBezTo>
                      <a:pt x="f9" y="f10"/>
                      <a:pt x="f11" y="f12"/>
                      <a:pt x="f13" y="f14"/>
                    </a:cubicBezTo>
                    <a:cubicBezTo>
                      <a:pt x="f15" y="f16"/>
                      <a:pt x="f17" y="f18"/>
                      <a:pt x="f19" y="f20"/>
                    </a:cubicBezTo>
                    <a:cubicBezTo>
                      <a:pt x="f21" y="f22"/>
                      <a:pt x="f23" y="f24"/>
                      <a:pt x="f25" y="f26"/>
                    </a:cubicBezTo>
                    <a:cubicBezTo>
                      <a:pt x="f27" y="f5"/>
                      <a:pt x="f28" y="f26"/>
                      <a:pt x="f29" y="f30"/>
                    </a:cubicBezTo>
                    <a:cubicBezTo>
                      <a:pt x="f31" y="f32"/>
                      <a:pt x="f6" y="f18"/>
                      <a:pt x="f33" y="f34"/>
                    </a:cubicBezTo>
                    <a:cubicBezTo>
                      <a:pt x="f35" y="f10"/>
                      <a:pt x="f36" y="f11"/>
                      <a:pt x="f28" y="f37"/>
                    </a:cubicBezTo>
                    <a:cubicBezTo>
                      <a:pt x="f38" y="f39"/>
                      <a:pt x="f40" y="f39"/>
                      <a:pt x="f41" y="f42"/>
                    </a:cubicBezTo>
                    <a:cubicBezTo>
                      <a:pt x="f43" y="f44"/>
                      <a:pt x="f42" y="f45"/>
                      <a:pt x="f46" y="f8"/>
                    </a:cubicBezTo>
                    <a:cubicBezTo>
                      <a:pt x="f47" y="f19"/>
                      <a:pt x="f48" y="f7"/>
                      <a:pt x="f5" y="f8"/>
                    </a:cubicBezTo>
                    <a:close/>
                  </a:path>
                </a:pathLst>
              </a:custGeom>
              <a:solidFill>
                <a:srgbClr val="E01B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6" name="Freeform 39">
                <a:extLst>
                  <a:ext uri="{FF2B5EF4-FFF2-40B4-BE49-F238E27FC236}">
                    <a16:creationId xmlns:a16="http://schemas.microsoft.com/office/drawing/2014/main" id="{8E8AF649-6520-3A8A-8653-A9996EC42451}"/>
                  </a:ext>
                </a:extLst>
              </p:cNvPr>
              <p:cNvSpPr/>
              <p:nvPr/>
            </p:nvSpPr>
            <p:spPr>
              <a:xfrm rot="2472634">
                <a:off x="939020" y="666166"/>
                <a:ext cx="107524" cy="57744"/>
              </a:xfrm>
              <a:custGeom>
                <a:avLst/>
                <a:gdLst>
                  <a:gd name="f0" fmla="val 10800000"/>
                  <a:gd name="f1" fmla="val 5400000"/>
                  <a:gd name="f2" fmla="val 180"/>
                  <a:gd name="f3" fmla="val w"/>
                  <a:gd name="f4" fmla="val h"/>
                  <a:gd name="f5" fmla="val 0"/>
                  <a:gd name="f6" fmla="val 66"/>
                  <a:gd name="f7" fmla="val 36"/>
                  <a:gd name="f8" fmla="val 16"/>
                  <a:gd name="f9" fmla="val 13"/>
                  <a:gd name="f10" fmla="val 11"/>
                  <a:gd name="f11" fmla="val 5"/>
                  <a:gd name="f12" fmla="val 10"/>
                  <a:gd name="f13" fmla="val 8"/>
                  <a:gd name="f14" fmla="val 23"/>
                  <a:gd name="f15" fmla="val 3"/>
                  <a:gd name="f16" fmla="val 45"/>
                  <a:gd name="f17" fmla="val 60"/>
                  <a:gd name="f18" fmla="val 29"/>
                  <a:gd name="f19" fmla="val 54"/>
                  <a:gd name="f20" fmla="val 42"/>
                  <a:gd name="f21" fmla="val 21"/>
                  <a:gd name="f22" fmla="val 26"/>
                  <a:gd name="f23" fmla="val 12"/>
                  <a:gd name="f24" fmla="+- 0 0 -90"/>
                  <a:gd name="f25" fmla="*/ f3 1 66"/>
                  <a:gd name="f26" fmla="*/ f4 1 36"/>
                  <a:gd name="f27" fmla="val f5"/>
                  <a:gd name="f28" fmla="val f6"/>
                  <a:gd name="f29" fmla="val f7"/>
                  <a:gd name="f30" fmla="*/ f24 f0 1"/>
                  <a:gd name="f31" fmla="+- f29 0 f27"/>
                  <a:gd name="f32" fmla="+- f28 0 f27"/>
                  <a:gd name="f33" fmla="*/ f30 1 f2"/>
                  <a:gd name="f34" fmla="*/ f32 1 66"/>
                  <a:gd name="f35" fmla="*/ f31 1 36"/>
                  <a:gd name="f36" fmla="*/ 16 f32 1"/>
                  <a:gd name="f37" fmla="*/ 13 f31 1"/>
                  <a:gd name="f38" fmla="*/ 0 f32 1"/>
                  <a:gd name="f39" fmla="*/ 8 f31 1"/>
                  <a:gd name="f40" fmla="*/ 66 f32 1"/>
                  <a:gd name="f41" fmla="*/ 16 f31 1"/>
                  <a:gd name="f42" fmla="*/ 42 f32 1"/>
                  <a:gd name="f43" fmla="*/ 21 f31 1"/>
                  <a:gd name="f44" fmla="+- f33 0 f1"/>
                  <a:gd name="f45" fmla="*/ f36 1 66"/>
                  <a:gd name="f46" fmla="*/ f37 1 36"/>
                  <a:gd name="f47" fmla="*/ f38 1 66"/>
                  <a:gd name="f48" fmla="*/ f39 1 36"/>
                  <a:gd name="f49" fmla="*/ f40 1 66"/>
                  <a:gd name="f50" fmla="*/ f41 1 36"/>
                  <a:gd name="f51" fmla="*/ f42 1 66"/>
                  <a:gd name="f52" fmla="*/ f43 1 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66" h="36">
                    <a:moveTo>
                      <a:pt x="f8" y="f9"/>
                    </a:moveTo>
                    <a:cubicBezTo>
                      <a:pt x="f10" y="f10"/>
                      <a:pt x="f11" y="f12"/>
                      <a:pt x="f5" y="f13"/>
                    </a:cubicBezTo>
                    <a:cubicBezTo>
                      <a:pt x="f14" y="f15"/>
                      <a:pt x="f16" y="f5"/>
                      <a:pt x="f6" y="f8"/>
                    </a:cubicBezTo>
                    <a:cubicBezTo>
                      <a:pt x="f17" y="f18"/>
                      <a:pt x="f19" y="f7"/>
                      <a:pt x="f20" y="f21"/>
                    </a:cubicBezTo>
                    <a:cubicBezTo>
                      <a:pt x="f7" y="f9"/>
                      <a:pt x="f22" y="f23"/>
                      <a:pt x="f8" y="f9"/>
                    </a:cubicBezTo>
                    <a:close/>
                  </a:path>
                </a:pathLst>
              </a:custGeom>
              <a:solidFill>
                <a:srgbClr val="E3545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17" name="Freeform 73">
                <a:extLst>
                  <a:ext uri="{FF2B5EF4-FFF2-40B4-BE49-F238E27FC236}">
                    <a16:creationId xmlns:a16="http://schemas.microsoft.com/office/drawing/2014/main" id="{C453BF0F-E886-A0D9-3938-5211140DCA8A}"/>
                  </a:ext>
                </a:extLst>
              </p:cNvPr>
              <p:cNvSpPr/>
              <p:nvPr/>
            </p:nvSpPr>
            <p:spPr>
              <a:xfrm rot="2472634">
                <a:off x="745600" y="630200"/>
                <a:ext cx="193148" cy="77659"/>
              </a:xfrm>
              <a:custGeom>
                <a:avLst/>
                <a:gdLst>
                  <a:gd name="f0" fmla="val 10800000"/>
                  <a:gd name="f1" fmla="val 5400000"/>
                  <a:gd name="f2" fmla="val 180"/>
                  <a:gd name="f3" fmla="val w"/>
                  <a:gd name="f4" fmla="val h"/>
                  <a:gd name="f5" fmla="val 0"/>
                  <a:gd name="f6" fmla="val 120"/>
                  <a:gd name="f7" fmla="val 48"/>
                  <a:gd name="f8" fmla="val 17"/>
                  <a:gd name="f9" fmla="val 30"/>
                  <a:gd name="f10" fmla="val 26"/>
                  <a:gd name="f11" fmla="val 35"/>
                  <a:gd name="f12" fmla="val 37"/>
                  <a:gd name="f13" fmla="val 44"/>
                  <a:gd name="f14" fmla="val 29"/>
                  <a:gd name="f15" fmla="val 65"/>
                  <a:gd name="f16" fmla="val 8"/>
                  <a:gd name="f17" fmla="val 91"/>
                  <a:gd name="f18" fmla="val 2"/>
                  <a:gd name="f19" fmla="val 112"/>
                  <a:gd name="f20" fmla="val 18"/>
                  <a:gd name="f21" fmla="val 96"/>
                  <a:gd name="f22" fmla="val 21"/>
                  <a:gd name="f23" fmla="val 81"/>
                  <a:gd name="f24" fmla="val 33"/>
                  <a:gd name="f25" fmla="val 89"/>
                  <a:gd name="f26" fmla="val 28"/>
                  <a:gd name="f27" fmla="val 90"/>
                  <a:gd name="f28" fmla="val 34"/>
                  <a:gd name="f29" fmla="val 69"/>
                  <a:gd name="f30" fmla="val 42"/>
                  <a:gd name="f31" fmla="val 25"/>
                  <a:gd name="f32" fmla="val 46"/>
                  <a:gd name="f33" fmla="val 19"/>
                  <a:gd name="f34" fmla="val 45"/>
                  <a:gd name="f35" fmla="val 13"/>
                  <a:gd name="f36" fmla="val 43"/>
                  <a:gd name="f37" fmla="val 40"/>
                  <a:gd name="f38" fmla="val 3"/>
                  <a:gd name="f39" fmla="val 32"/>
                  <a:gd name="f40" fmla="val 23"/>
                  <a:gd name="f41" fmla="val 5"/>
                  <a:gd name="f42" fmla="val 20"/>
                  <a:gd name="f43" fmla="val 7"/>
                  <a:gd name="f44" fmla="val 14"/>
                  <a:gd name="f45" fmla="val 11"/>
                  <a:gd name="f46" fmla="+- 0 0 -90"/>
                  <a:gd name="f47" fmla="*/ f3 1 120"/>
                  <a:gd name="f48" fmla="*/ f4 1 48"/>
                  <a:gd name="f49" fmla="val f5"/>
                  <a:gd name="f50" fmla="val f6"/>
                  <a:gd name="f51" fmla="val f7"/>
                  <a:gd name="f52" fmla="*/ f46 f0 1"/>
                  <a:gd name="f53" fmla="+- f51 0 f49"/>
                  <a:gd name="f54" fmla="+- f50 0 f49"/>
                  <a:gd name="f55" fmla="*/ f52 1 f2"/>
                  <a:gd name="f56" fmla="*/ f54 1 120"/>
                  <a:gd name="f57" fmla="*/ f53 1 48"/>
                  <a:gd name="f58" fmla="*/ 17 f54 1"/>
                  <a:gd name="f59" fmla="*/ 30 f53 1"/>
                  <a:gd name="f60" fmla="*/ 44 f54 1"/>
                  <a:gd name="f61" fmla="*/ 29 f53 1"/>
                  <a:gd name="f62" fmla="*/ 120 f54 1"/>
                  <a:gd name="f63" fmla="*/ 2 f53 1"/>
                  <a:gd name="f64" fmla="*/ 81 f54 1"/>
                  <a:gd name="f65" fmla="*/ 26 f53 1"/>
                  <a:gd name="f66" fmla="*/ 90 f54 1"/>
                  <a:gd name="f67" fmla="*/ 34 f53 1"/>
                  <a:gd name="f68" fmla="*/ 25 f54 1"/>
                  <a:gd name="f69" fmla="*/ 46 f53 1"/>
                  <a:gd name="f70" fmla="*/ 8 f54 1"/>
                  <a:gd name="f71" fmla="*/ 40 f53 1"/>
                  <a:gd name="f72" fmla="*/ 2 f54 1"/>
                  <a:gd name="f73" fmla="*/ 25 f53 1"/>
                  <a:gd name="f74" fmla="*/ 7 f54 1"/>
                  <a:gd name="f75" fmla="*/ 19 f53 1"/>
                  <a:gd name="f76" fmla="+- f55 0 f1"/>
                  <a:gd name="f77" fmla="*/ f58 1 120"/>
                  <a:gd name="f78" fmla="*/ f59 1 48"/>
                  <a:gd name="f79" fmla="*/ f60 1 120"/>
                  <a:gd name="f80" fmla="*/ f61 1 48"/>
                  <a:gd name="f81" fmla="*/ f62 1 120"/>
                  <a:gd name="f82" fmla="*/ f63 1 48"/>
                  <a:gd name="f83" fmla="*/ f64 1 120"/>
                  <a:gd name="f84" fmla="*/ f65 1 48"/>
                  <a:gd name="f85" fmla="*/ f66 1 120"/>
                  <a:gd name="f86" fmla="*/ f67 1 48"/>
                  <a:gd name="f87" fmla="*/ f68 1 120"/>
                  <a:gd name="f88" fmla="*/ f69 1 48"/>
                  <a:gd name="f89" fmla="*/ f70 1 120"/>
                  <a:gd name="f90" fmla="*/ f71 1 48"/>
                  <a:gd name="f91" fmla="*/ f72 1 120"/>
                  <a:gd name="f92" fmla="*/ f73 1 48"/>
                  <a:gd name="f93" fmla="*/ f74 1 120"/>
                  <a:gd name="f94" fmla="*/ f75 1 48"/>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6"/>
                  <a:gd name="f108" fmla="*/ f86 1 f57"/>
                  <a:gd name="f109" fmla="*/ f87 1 f56"/>
                  <a:gd name="f110" fmla="*/ f88 1 f57"/>
                  <a:gd name="f111" fmla="*/ f89 1 f56"/>
                  <a:gd name="f112" fmla="*/ f90 1 f57"/>
                  <a:gd name="f113" fmla="*/ f91 1 f56"/>
                  <a:gd name="f114" fmla="*/ f92 1 f57"/>
                  <a:gd name="f115" fmla="*/ f93 1 f56"/>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7 1"/>
                  <a:gd name="f130" fmla="*/ f108 f48 1"/>
                  <a:gd name="f131" fmla="*/ f109 f47 1"/>
                  <a:gd name="f132" fmla="*/ f110 f48 1"/>
                  <a:gd name="f133" fmla="*/ f111 f47 1"/>
                  <a:gd name="f134" fmla="*/ f112 f48 1"/>
                  <a:gd name="f135" fmla="*/ f113 f47 1"/>
                  <a:gd name="f136" fmla="*/ f114 f48 1"/>
                  <a:gd name="f137" fmla="*/ f115 f47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9" y="f130"/>
                  </a:cxn>
                  <a:cxn ang="f76">
                    <a:pos x="f131" y="f132"/>
                  </a:cxn>
                  <a:cxn ang="f76">
                    <a:pos x="f133" y="f134"/>
                  </a:cxn>
                  <a:cxn ang="f76">
                    <a:pos x="f135" y="f136"/>
                  </a:cxn>
                  <a:cxn ang="f76">
                    <a:pos x="f137" y="f138"/>
                  </a:cxn>
                  <a:cxn ang="f76">
                    <a:pos x="f121" y="f122"/>
                  </a:cxn>
                </a:cxnLst>
                <a:rect l="f117" t="f120" r="f118" b="f119"/>
                <a:pathLst>
                  <a:path w="120" h="48">
                    <a:moveTo>
                      <a:pt x="f8" y="f9"/>
                    </a:moveTo>
                    <a:cubicBezTo>
                      <a:pt x="f10" y="f11"/>
                      <a:pt x="f11" y="f12"/>
                      <a:pt x="f13" y="f14"/>
                    </a:cubicBezTo>
                    <a:cubicBezTo>
                      <a:pt x="f15" y="f16"/>
                      <a:pt x="f17" y="f5"/>
                      <a:pt x="f6" y="f18"/>
                    </a:cubicBezTo>
                    <a:cubicBezTo>
                      <a:pt x="f19" y="f20"/>
                      <a:pt x="f21" y="f22"/>
                      <a:pt x="f23" y="f10"/>
                    </a:cubicBezTo>
                    <a:cubicBezTo>
                      <a:pt x="f23" y="f24"/>
                      <a:pt x="f25" y="f26"/>
                      <a:pt x="f27" y="f28"/>
                    </a:cubicBezTo>
                    <a:cubicBezTo>
                      <a:pt x="f29" y="f30"/>
                      <a:pt x="f7" y="f7"/>
                      <a:pt x="f31" y="f32"/>
                    </a:cubicBezTo>
                    <a:cubicBezTo>
                      <a:pt x="f33" y="f34"/>
                      <a:pt x="f35" y="f36"/>
                      <a:pt x="f16" y="f37"/>
                    </a:cubicBezTo>
                    <a:cubicBezTo>
                      <a:pt x="f38" y="f12"/>
                      <a:pt x="f5" y="f39"/>
                      <a:pt x="f18" y="f31"/>
                    </a:cubicBezTo>
                    <a:cubicBezTo>
                      <a:pt x="f18" y="f40"/>
                      <a:pt x="f41" y="f42"/>
                      <a:pt x="f43" y="f33"/>
                    </a:cubicBezTo>
                    <a:cubicBezTo>
                      <a:pt x="f44" y="f20"/>
                      <a:pt x="f45" y="f26"/>
                      <a:pt x="f8" y="f9"/>
                    </a:cubicBezTo>
                    <a:close/>
                  </a:path>
                </a:pathLst>
              </a:custGeom>
              <a:solidFill>
                <a:srgbClr val="EA504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grpSp>
          <p:nvGrpSpPr>
            <p:cNvPr id="18" name="Grupo 30">
              <a:extLst>
                <a:ext uri="{FF2B5EF4-FFF2-40B4-BE49-F238E27FC236}">
                  <a16:creationId xmlns:a16="http://schemas.microsoft.com/office/drawing/2014/main" id="{4A68BCD8-6323-BD4F-752C-52D0EAF1EFDD}"/>
                </a:ext>
              </a:extLst>
            </p:cNvPr>
            <p:cNvGrpSpPr/>
            <p:nvPr/>
          </p:nvGrpSpPr>
          <p:grpSpPr>
            <a:xfrm>
              <a:off x="1067496" y="677405"/>
              <a:ext cx="207351" cy="154524"/>
              <a:chOff x="1067496" y="677405"/>
              <a:chExt cx="207351" cy="154524"/>
            </a:xfrm>
          </p:grpSpPr>
          <p:sp>
            <p:nvSpPr>
              <p:cNvPr id="19" name="Freeform 15">
                <a:extLst>
                  <a:ext uri="{FF2B5EF4-FFF2-40B4-BE49-F238E27FC236}">
                    <a16:creationId xmlns:a16="http://schemas.microsoft.com/office/drawing/2014/main" id="{8F0BDDD3-0E92-E965-4DDB-56DC51DD9F5D}"/>
                  </a:ext>
                </a:extLst>
              </p:cNvPr>
              <p:cNvSpPr/>
              <p:nvPr/>
            </p:nvSpPr>
            <p:spPr>
              <a:xfrm rot="9899989">
                <a:off x="1078727" y="694167"/>
                <a:ext cx="196120" cy="120956"/>
              </a:xfrm>
              <a:custGeom>
                <a:avLst/>
                <a:gdLst>
                  <a:gd name="f0" fmla="val 10800000"/>
                  <a:gd name="f1" fmla="val 5400000"/>
                  <a:gd name="f2" fmla="val 180"/>
                  <a:gd name="f3" fmla="val w"/>
                  <a:gd name="f4" fmla="val h"/>
                  <a:gd name="f5" fmla="val 0"/>
                  <a:gd name="f6" fmla="val 207"/>
                  <a:gd name="f7" fmla="val 127"/>
                  <a:gd name="f8" fmla="val 75"/>
                  <a:gd name="f9" fmla="val 7"/>
                  <a:gd name="f10" fmla="val 51"/>
                  <a:gd name="f11" fmla="val 26"/>
                  <a:gd name="f12" fmla="val 40"/>
                  <a:gd name="f13" fmla="val 46"/>
                  <a:gd name="f14" fmla="val 29"/>
                  <a:gd name="f15" fmla="val 64"/>
                  <a:gd name="f16" fmla="val 18"/>
                  <a:gd name="f17" fmla="val 84"/>
                  <a:gd name="f18" fmla="val 9"/>
                  <a:gd name="f19" fmla="val 106"/>
                  <a:gd name="f20" fmla="val 6"/>
                  <a:gd name="f21" fmla="val 113"/>
                  <a:gd name="f22" fmla="val 103"/>
                  <a:gd name="f23" fmla="val 21"/>
                  <a:gd name="f24" fmla="val 95"/>
                  <a:gd name="f25" fmla="val 24"/>
                  <a:gd name="f26" fmla="val 70"/>
                  <a:gd name="f27" fmla="val 32"/>
                  <a:gd name="f28" fmla="val 47"/>
                  <a:gd name="f29" fmla="val 44"/>
                  <a:gd name="f30" fmla="val 67"/>
                  <a:gd name="f31" fmla="val 69"/>
                  <a:gd name="f32" fmla="val 66"/>
                  <a:gd name="f33" fmla="val 23"/>
                  <a:gd name="f34" fmla="val 68"/>
                  <a:gd name="f35" fmla="val 38"/>
                  <a:gd name="f36" fmla="val 80"/>
                  <a:gd name="f37" fmla="val 78"/>
                  <a:gd name="f38" fmla="val 88"/>
                  <a:gd name="f39" fmla="val 99"/>
                  <a:gd name="f40" fmla="val 52"/>
                  <a:gd name="f41" fmla="val 122"/>
                  <a:gd name="f42" fmla="val 54"/>
                  <a:gd name="f43" fmla="val 132"/>
                  <a:gd name="f44" fmla="val 37"/>
                  <a:gd name="f45" fmla="val 154"/>
                  <a:gd name="f46" fmla="val 31"/>
                  <a:gd name="f47" fmla="val 143"/>
                  <a:gd name="f48" fmla="val 138"/>
                  <a:gd name="f49" fmla="val 146"/>
                  <a:gd name="f50" fmla="val 155"/>
                  <a:gd name="f51" fmla="val 3"/>
                  <a:gd name="f52" fmla="val 161"/>
                  <a:gd name="f53" fmla="val 8"/>
                  <a:gd name="f54" fmla="val 170"/>
                  <a:gd name="f55" fmla="val 16"/>
                  <a:gd name="f56" fmla="val 178"/>
                  <a:gd name="f57" fmla="val 188"/>
                  <a:gd name="f58" fmla="val 10"/>
                  <a:gd name="f59" fmla="val 197"/>
                  <a:gd name="f60" fmla="val 203"/>
                  <a:gd name="f61" fmla="val 205"/>
                  <a:gd name="f62" fmla="val 35"/>
                  <a:gd name="f63" fmla="val 59"/>
                  <a:gd name="f64" fmla="val 195"/>
                  <a:gd name="f65" fmla="val 74"/>
                  <a:gd name="f66" fmla="val 176"/>
                  <a:gd name="f67" fmla="val 87"/>
                  <a:gd name="f68" fmla="val 112"/>
                  <a:gd name="f69" fmla="val 97"/>
                  <a:gd name="f70" fmla="val 124"/>
                  <a:gd name="f71" fmla="val 15"/>
                  <a:gd name="f72" fmla="val 2"/>
                  <a:gd name="f73" fmla="val 110"/>
                  <a:gd name="f74" fmla="+- 0 0 -90"/>
                  <a:gd name="f75" fmla="*/ f3 1 207"/>
                  <a:gd name="f76" fmla="*/ f4 1 127"/>
                  <a:gd name="f77" fmla="val f5"/>
                  <a:gd name="f78" fmla="val f6"/>
                  <a:gd name="f79" fmla="val f7"/>
                  <a:gd name="f80" fmla="*/ f74 f0 1"/>
                  <a:gd name="f81" fmla="+- f79 0 f77"/>
                  <a:gd name="f82" fmla="+- f78 0 f77"/>
                  <a:gd name="f83" fmla="*/ f80 1 f2"/>
                  <a:gd name="f84" fmla="*/ f82 1 207"/>
                  <a:gd name="f85" fmla="*/ f81 1 127"/>
                  <a:gd name="f86" fmla="*/ 0 f82 1"/>
                  <a:gd name="f87" fmla="*/ 75 f81 1"/>
                  <a:gd name="f88" fmla="*/ 46 f82 1"/>
                  <a:gd name="f89" fmla="*/ 29 f81 1"/>
                  <a:gd name="f90" fmla="*/ 106 f82 1"/>
                  <a:gd name="f91" fmla="*/ 6 f81 1"/>
                  <a:gd name="f92" fmla="*/ 95 f82 1"/>
                  <a:gd name="f93" fmla="*/ 24 f81 1"/>
                  <a:gd name="f94" fmla="*/ 32 f82 1"/>
                  <a:gd name="f95" fmla="*/ 67 f81 1"/>
                  <a:gd name="f96" fmla="*/ 23 f82 1"/>
                  <a:gd name="f97" fmla="*/ 68 f81 1"/>
                  <a:gd name="f98" fmla="*/ 88 f82 1"/>
                  <a:gd name="f99" fmla="*/ 70 f81 1"/>
                  <a:gd name="f100" fmla="*/ 132 f82 1"/>
                  <a:gd name="f101" fmla="*/ 37 f81 1"/>
                  <a:gd name="f102" fmla="*/ 138 f82 1"/>
                  <a:gd name="f103" fmla="*/ 161 f82 1"/>
                  <a:gd name="f104" fmla="*/ 8 f81 1"/>
                  <a:gd name="f105" fmla="*/ 188 f82 1"/>
                  <a:gd name="f106" fmla="*/ 10 f81 1"/>
                  <a:gd name="f107" fmla="*/ 205 f82 1"/>
                  <a:gd name="f108" fmla="*/ 35 f81 1"/>
                  <a:gd name="f109" fmla="*/ 176 f82 1"/>
                  <a:gd name="f110" fmla="*/ 87 f81 1"/>
                  <a:gd name="f111" fmla="*/ 51 f82 1"/>
                  <a:gd name="f112" fmla="*/ 124 f81 1"/>
                  <a:gd name="f113" fmla="+- f83 0 f1"/>
                  <a:gd name="f114" fmla="*/ f86 1 207"/>
                  <a:gd name="f115" fmla="*/ f87 1 127"/>
                  <a:gd name="f116" fmla="*/ f88 1 207"/>
                  <a:gd name="f117" fmla="*/ f89 1 127"/>
                  <a:gd name="f118" fmla="*/ f90 1 207"/>
                  <a:gd name="f119" fmla="*/ f91 1 127"/>
                  <a:gd name="f120" fmla="*/ f92 1 207"/>
                  <a:gd name="f121" fmla="*/ f93 1 127"/>
                  <a:gd name="f122" fmla="*/ f94 1 207"/>
                  <a:gd name="f123" fmla="*/ f95 1 127"/>
                  <a:gd name="f124" fmla="*/ f96 1 207"/>
                  <a:gd name="f125" fmla="*/ f97 1 127"/>
                  <a:gd name="f126" fmla="*/ f98 1 207"/>
                  <a:gd name="f127" fmla="*/ f99 1 127"/>
                  <a:gd name="f128" fmla="*/ f100 1 207"/>
                  <a:gd name="f129" fmla="*/ f101 1 127"/>
                  <a:gd name="f130" fmla="*/ f102 1 207"/>
                  <a:gd name="f131" fmla="*/ f103 1 207"/>
                  <a:gd name="f132" fmla="*/ f104 1 127"/>
                  <a:gd name="f133" fmla="*/ f105 1 207"/>
                  <a:gd name="f134" fmla="*/ f106 1 127"/>
                  <a:gd name="f135" fmla="*/ f107 1 207"/>
                  <a:gd name="f136" fmla="*/ f108 1 127"/>
                  <a:gd name="f137" fmla="*/ f109 1 207"/>
                  <a:gd name="f138" fmla="*/ f110 1 127"/>
                  <a:gd name="f139" fmla="*/ f111 1 207"/>
                  <a:gd name="f140" fmla="*/ f112 1 127"/>
                  <a:gd name="f141" fmla="*/ 0 1 f84"/>
                  <a:gd name="f142" fmla="*/ f78 1 f84"/>
                  <a:gd name="f143" fmla="*/ 0 1 f85"/>
                  <a:gd name="f144" fmla="*/ f79 1 f85"/>
                  <a:gd name="f145" fmla="*/ f114 1 f84"/>
                  <a:gd name="f146" fmla="*/ f115 1 f85"/>
                  <a:gd name="f147" fmla="*/ f116 1 f84"/>
                  <a:gd name="f148" fmla="*/ f117 1 f85"/>
                  <a:gd name="f149" fmla="*/ f118 1 f84"/>
                  <a:gd name="f150" fmla="*/ f119 1 f85"/>
                  <a:gd name="f151" fmla="*/ f120 1 f84"/>
                  <a:gd name="f152" fmla="*/ f121 1 f85"/>
                  <a:gd name="f153" fmla="*/ f122 1 f84"/>
                  <a:gd name="f154" fmla="*/ f123 1 f85"/>
                  <a:gd name="f155" fmla="*/ f124 1 f84"/>
                  <a:gd name="f156" fmla="*/ f125 1 f85"/>
                  <a:gd name="f157" fmla="*/ f126 1 f84"/>
                  <a:gd name="f158" fmla="*/ f127 1 f85"/>
                  <a:gd name="f159" fmla="*/ f128 1 f84"/>
                  <a:gd name="f160" fmla="*/ f129 1 f85"/>
                  <a:gd name="f161" fmla="*/ f130 1 f84"/>
                  <a:gd name="f162" fmla="*/ f131 1 f84"/>
                  <a:gd name="f163" fmla="*/ f132 1 f85"/>
                  <a:gd name="f164" fmla="*/ f133 1 f84"/>
                  <a:gd name="f165" fmla="*/ f134 1 f85"/>
                  <a:gd name="f166" fmla="*/ f135 1 f84"/>
                  <a:gd name="f167" fmla="*/ f136 1 f85"/>
                  <a:gd name="f168" fmla="*/ f137 1 f84"/>
                  <a:gd name="f169" fmla="*/ f138 1 f85"/>
                  <a:gd name="f170" fmla="*/ f139 1 f84"/>
                  <a:gd name="f171" fmla="*/ f140 1 f85"/>
                  <a:gd name="f172" fmla="*/ f141 f75 1"/>
                  <a:gd name="f173" fmla="*/ f142 f75 1"/>
                  <a:gd name="f174" fmla="*/ f144 f76 1"/>
                  <a:gd name="f175" fmla="*/ f143 f76 1"/>
                  <a:gd name="f176" fmla="*/ f145 f75 1"/>
                  <a:gd name="f177" fmla="*/ f146 f76 1"/>
                  <a:gd name="f178" fmla="*/ f147 f75 1"/>
                  <a:gd name="f179" fmla="*/ f148 f76 1"/>
                  <a:gd name="f180" fmla="*/ f149 f75 1"/>
                  <a:gd name="f181" fmla="*/ f150 f76 1"/>
                  <a:gd name="f182" fmla="*/ f151 f75 1"/>
                  <a:gd name="f183" fmla="*/ f152 f76 1"/>
                  <a:gd name="f184" fmla="*/ f153 f75 1"/>
                  <a:gd name="f185" fmla="*/ f154 f76 1"/>
                  <a:gd name="f186" fmla="*/ f155 f75 1"/>
                  <a:gd name="f187" fmla="*/ f156 f76 1"/>
                  <a:gd name="f188" fmla="*/ f157 f75 1"/>
                  <a:gd name="f189" fmla="*/ f158 f76 1"/>
                  <a:gd name="f190" fmla="*/ f159 f75 1"/>
                  <a:gd name="f191" fmla="*/ f160 f76 1"/>
                  <a:gd name="f192" fmla="*/ f161 f75 1"/>
                  <a:gd name="f193" fmla="*/ f162 f75 1"/>
                  <a:gd name="f194" fmla="*/ f163 f76 1"/>
                  <a:gd name="f195" fmla="*/ f164 f75 1"/>
                  <a:gd name="f196" fmla="*/ f165 f76 1"/>
                  <a:gd name="f197" fmla="*/ f166 f75 1"/>
                  <a:gd name="f198" fmla="*/ f167 f76 1"/>
                  <a:gd name="f199" fmla="*/ f168 f75 1"/>
                  <a:gd name="f200" fmla="*/ f169 f76 1"/>
                  <a:gd name="f201" fmla="*/ f170 f75 1"/>
                  <a:gd name="f202" fmla="*/ f171 f76 1"/>
                </a:gdLst>
                <a:ahLst/>
                <a:cxnLst>
                  <a:cxn ang="3cd4">
                    <a:pos x="hc" y="t"/>
                  </a:cxn>
                  <a:cxn ang="0">
                    <a:pos x="r" y="vc"/>
                  </a:cxn>
                  <a:cxn ang="cd4">
                    <a:pos x="hc" y="b"/>
                  </a:cxn>
                  <a:cxn ang="cd2">
                    <a:pos x="l" y="vc"/>
                  </a:cxn>
                  <a:cxn ang="f113">
                    <a:pos x="f176" y="f177"/>
                  </a:cxn>
                  <a:cxn ang="f113">
                    <a:pos x="f178" y="f179"/>
                  </a:cxn>
                  <a:cxn ang="f113">
                    <a:pos x="f180" y="f181"/>
                  </a:cxn>
                  <a:cxn ang="f113">
                    <a:pos x="f182" y="f183"/>
                  </a:cxn>
                  <a:cxn ang="f113">
                    <a:pos x="f184" y="f185"/>
                  </a:cxn>
                  <a:cxn ang="f113">
                    <a:pos x="f186" y="f187"/>
                  </a:cxn>
                  <a:cxn ang="f113">
                    <a:pos x="f188" y="f189"/>
                  </a:cxn>
                  <a:cxn ang="f113">
                    <a:pos x="f190" y="f191"/>
                  </a:cxn>
                  <a:cxn ang="f113">
                    <a:pos x="f192" y="f181"/>
                  </a:cxn>
                  <a:cxn ang="f113">
                    <a:pos x="f193" y="f194"/>
                  </a:cxn>
                  <a:cxn ang="f113">
                    <a:pos x="f195" y="f196"/>
                  </a:cxn>
                  <a:cxn ang="f113">
                    <a:pos x="f197" y="f198"/>
                  </a:cxn>
                  <a:cxn ang="f113">
                    <a:pos x="f199" y="f200"/>
                  </a:cxn>
                  <a:cxn ang="f113">
                    <a:pos x="f201" y="f202"/>
                  </a:cxn>
                  <a:cxn ang="f113">
                    <a:pos x="f176" y="f177"/>
                  </a:cxn>
                </a:cxnLst>
                <a:rect l="f172" t="f175" r="f173" b="f174"/>
                <a:pathLst>
                  <a:path w="206" h="127">
                    <a:moveTo>
                      <a:pt x="f5" y="f8"/>
                    </a:moveTo>
                    <a:cubicBezTo>
                      <a:pt x="f9" y="f10"/>
                      <a:pt x="f11" y="f12"/>
                      <a:pt x="f13" y="f14"/>
                    </a:cubicBezTo>
                    <a:cubicBezTo>
                      <a:pt x="f15" y="f16"/>
                      <a:pt x="f17" y="f18"/>
                      <a:pt x="f19" y="f20"/>
                    </a:cubicBezTo>
                    <a:cubicBezTo>
                      <a:pt x="f21" y="f16"/>
                      <a:pt x="f22" y="f23"/>
                      <a:pt x="f24" y="f25"/>
                    </a:cubicBezTo>
                    <a:cubicBezTo>
                      <a:pt x="f26" y="f27"/>
                      <a:pt x="f28" y="f29"/>
                      <a:pt x="f27" y="f30"/>
                    </a:cubicBezTo>
                    <a:cubicBezTo>
                      <a:pt x="f14" y="f31"/>
                      <a:pt x="f11" y="f32"/>
                      <a:pt x="f33" y="f34"/>
                    </a:cubicBezTo>
                    <a:cubicBezTo>
                      <a:pt x="f35" y="f36"/>
                      <a:pt x="f37" y="f17"/>
                      <a:pt x="f38" y="f26"/>
                    </a:cubicBezTo>
                    <a:cubicBezTo>
                      <a:pt x="f39" y="f40"/>
                      <a:pt x="f41" y="f42"/>
                      <a:pt x="f43" y="f44"/>
                    </a:cubicBezTo>
                    <a:cubicBezTo>
                      <a:pt x="f45" y="f46"/>
                      <a:pt x="f47" y="f16"/>
                      <a:pt x="f48" y="f20"/>
                    </a:cubicBezTo>
                    <a:cubicBezTo>
                      <a:pt x="f49" y="f5"/>
                      <a:pt x="f50" y="f51"/>
                      <a:pt x="f52" y="f53"/>
                    </a:cubicBezTo>
                    <a:cubicBezTo>
                      <a:pt x="f54" y="f55"/>
                      <a:pt x="f56" y="f55"/>
                      <a:pt x="f57" y="f58"/>
                    </a:cubicBezTo>
                    <a:cubicBezTo>
                      <a:pt x="f59" y="f55"/>
                      <a:pt x="f60" y="f25"/>
                      <a:pt x="f61" y="f62"/>
                    </a:cubicBezTo>
                    <a:cubicBezTo>
                      <a:pt x="f6" y="f63"/>
                      <a:pt x="f64" y="f65"/>
                      <a:pt x="f66" y="f67"/>
                    </a:cubicBezTo>
                    <a:cubicBezTo>
                      <a:pt x="f48" y="f68"/>
                      <a:pt x="f69" y="f7"/>
                      <a:pt x="f10" y="f70"/>
                    </a:cubicBezTo>
                    <a:cubicBezTo>
                      <a:pt x="f71" y="f41"/>
                      <a:pt x="f72" y="f73"/>
                      <a:pt x="f5" y="f8"/>
                    </a:cubicBezTo>
                    <a:close/>
                  </a:path>
                </a:pathLst>
              </a:custGeom>
              <a:solidFill>
                <a:srgbClr val="E62D2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0" name="Freeform 20">
                <a:extLst>
                  <a:ext uri="{FF2B5EF4-FFF2-40B4-BE49-F238E27FC236}">
                    <a16:creationId xmlns:a16="http://schemas.microsoft.com/office/drawing/2014/main" id="{0B9285CB-41C1-0CA0-7F07-75F2F99CD3A2}"/>
                  </a:ext>
                </a:extLst>
              </p:cNvPr>
              <p:cNvSpPr/>
              <p:nvPr/>
            </p:nvSpPr>
            <p:spPr>
              <a:xfrm rot="9899989">
                <a:off x="1067496" y="677405"/>
                <a:ext cx="205511" cy="105695"/>
              </a:xfrm>
              <a:custGeom>
                <a:avLst/>
                <a:gdLst>
                  <a:gd name="f0" fmla="val 10800000"/>
                  <a:gd name="f1" fmla="val 5400000"/>
                  <a:gd name="f2" fmla="val 180"/>
                  <a:gd name="f3" fmla="val w"/>
                  <a:gd name="f4" fmla="val h"/>
                  <a:gd name="f5" fmla="val 0"/>
                  <a:gd name="f6" fmla="val 216"/>
                  <a:gd name="f7" fmla="val 111"/>
                  <a:gd name="f8" fmla="val 4"/>
                  <a:gd name="f9" fmla="val 40"/>
                  <a:gd name="f10" fmla="val 9"/>
                  <a:gd name="f11" fmla="val 77"/>
                  <a:gd name="f12" fmla="val 30"/>
                  <a:gd name="f13" fmla="val 83"/>
                  <a:gd name="f14" fmla="val 62"/>
                  <a:gd name="f15" fmla="val 84"/>
                  <a:gd name="f16" fmla="val 115"/>
                  <a:gd name="f17" fmla="val 86"/>
                  <a:gd name="f18" fmla="val 157"/>
                  <a:gd name="f19" fmla="val 63"/>
                  <a:gd name="f20" fmla="val 197"/>
                  <a:gd name="f21" fmla="val 32"/>
                  <a:gd name="f22" fmla="val 208"/>
                  <a:gd name="f23" fmla="val 24"/>
                  <a:gd name="f24" fmla="val 204"/>
                  <a:gd name="f25" fmla="val 10"/>
                  <a:gd name="f26" fmla="val 209"/>
                  <a:gd name="f27" fmla="val 19"/>
                  <a:gd name="f28" fmla="val 36"/>
                  <a:gd name="f29" fmla="val 196"/>
                  <a:gd name="f30" fmla="val 49"/>
                  <a:gd name="f31" fmla="val 156"/>
                  <a:gd name="f32" fmla="val 93"/>
                  <a:gd name="f33" fmla="val 106"/>
                  <a:gd name="f34" fmla="val 48"/>
                  <a:gd name="f35" fmla="val 103"/>
                  <a:gd name="f36" fmla="val 14"/>
                  <a:gd name="f37" fmla="val 98"/>
                  <a:gd name="f38" fmla="val 75"/>
                  <a:gd name="f39" fmla="+- 0 0 -90"/>
                  <a:gd name="f40" fmla="*/ f3 1 216"/>
                  <a:gd name="f41" fmla="*/ f4 1 111"/>
                  <a:gd name="f42" fmla="val f5"/>
                  <a:gd name="f43" fmla="val f6"/>
                  <a:gd name="f44" fmla="val f7"/>
                  <a:gd name="f45" fmla="*/ f39 f0 1"/>
                  <a:gd name="f46" fmla="+- f44 0 f42"/>
                  <a:gd name="f47" fmla="+- f43 0 f42"/>
                  <a:gd name="f48" fmla="*/ f45 1 f2"/>
                  <a:gd name="f49" fmla="*/ f47 1 216"/>
                  <a:gd name="f50" fmla="*/ f46 1 111"/>
                  <a:gd name="f51" fmla="*/ 4 f47 1"/>
                  <a:gd name="f52" fmla="*/ 40 f46 1"/>
                  <a:gd name="f53" fmla="*/ 62 f47 1"/>
                  <a:gd name="f54" fmla="*/ 84 f46 1"/>
                  <a:gd name="f55" fmla="*/ 197 f47 1"/>
                  <a:gd name="f56" fmla="*/ 32 f46 1"/>
                  <a:gd name="f57" fmla="*/ 209 f47 1"/>
                  <a:gd name="f58" fmla="*/ 0 f46 1"/>
                  <a:gd name="f59" fmla="*/ 196 f47 1"/>
                  <a:gd name="f60" fmla="*/ 49 f46 1"/>
                  <a:gd name="f61" fmla="*/ 48 f47 1"/>
                  <a:gd name="f62" fmla="*/ 103 f46 1"/>
                  <a:gd name="f63" fmla="+- f48 0 f1"/>
                  <a:gd name="f64" fmla="*/ f51 1 216"/>
                  <a:gd name="f65" fmla="*/ f52 1 111"/>
                  <a:gd name="f66" fmla="*/ f53 1 216"/>
                  <a:gd name="f67" fmla="*/ f54 1 111"/>
                  <a:gd name="f68" fmla="*/ f55 1 216"/>
                  <a:gd name="f69" fmla="*/ f56 1 111"/>
                  <a:gd name="f70" fmla="*/ f57 1 216"/>
                  <a:gd name="f71" fmla="*/ f58 1 111"/>
                  <a:gd name="f72" fmla="*/ f59 1 216"/>
                  <a:gd name="f73" fmla="*/ f60 1 111"/>
                  <a:gd name="f74" fmla="*/ f61 1 216"/>
                  <a:gd name="f75" fmla="*/ f62 1 111"/>
                  <a:gd name="f76" fmla="*/ 0 1 f49"/>
                  <a:gd name="f77" fmla="*/ f43 1 f49"/>
                  <a:gd name="f78" fmla="*/ 0 1 f50"/>
                  <a:gd name="f79" fmla="*/ f44 1 f50"/>
                  <a:gd name="f80" fmla="*/ f64 1 f49"/>
                  <a:gd name="f81" fmla="*/ f65 1 f50"/>
                  <a:gd name="f82" fmla="*/ f66 1 f49"/>
                  <a:gd name="f83" fmla="*/ f67 1 f50"/>
                  <a:gd name="f84" fmla="*/ f68 1 f49"/>
                  <a:gd name="f85" fmla="*/ f69 1 f50"/>
                  <a:gd name="f86" fmla="*/ f70 1 f49"/>
                  <a:gd name="f87" fmla="*/ f71 1 f50"/>
                  <a:gd name="f88" fmla="*/ f72 1 f49"/>
                  <a:gd name="f89" fmla="*/ f73 1 f50"/>
                  <a:gd name="f90" fmla="*/ f74 1 f49"/>
                  <a:gd name="f91" fmla="*/ f75 1 f50"/>
                  <a:gd name="f92" fmla="*/ f76 f40 1"/>
                  <a:gd name="f93" fmla="*/ f77 f40 1"/>
                  <a:gd name="f94" fmla="*/ f79 f41 1"/>
                  <a:gd name="f95" fmla="*/ f78 f41 1"/>
                  <a:gd name="f96" fmla="*/ f80 f40 1"/>
                  <a:gd name="f97" fmla="*/ f81 f41 1"/>
                  <a:gd name="f98" fmla="*/ f82 f40 1"/>
                  <a:gd name="f99" fmla="*/ f83 f41 1"/>
                  <a:gd name="f100" fmla="*/ f84 f40 1"/>
                  <a:gd name="f101" fmla="*/ f85 f41 1"/>
                  <a:gd name="f102" fmla="*/ f86 f40 1"/>
                  <a:gd name="f103" fmla="*/ f87 f41 1"/>
                  <a:gd name="f104" fmla="*/ f88 f40 1"/>
                  <a:gd name="f105" fmla="*/ f89 f41 1"/>
                  <a:gd name="f106" fmla="*/ f90 f40 1"/>
                  <a:gd name="f107" fmla="*/ f91 f41 1"/>
                </a:gdLst>
                <a:ahLst/>
                <a:cxnLst>
                  <a:cxn ang="3cd4">
                    <a:pos x="hc" y="t"/>
                  </a:cxn>
                  <a:cxn ang="0">
                    <a:pos x="r" y="vc"/>
                  </a:cxn>
                  <a:cxn ang="cd4">
                    <a:pos x="hc" y="b"/>
                  </a:cxn>
                  <a:cxn ang="cd2">
                    <a:pos x="l" y="vc"/>
                  </a:cxn>
                  <a:cxn ang="f63">
                    <a:pos x="f96" y="f97"/>
                  </a:cxn>
                  <a:cxn ang="f63">
                    <a:pos x="f98" y="f99"/>
                  </a:cxn>
                  <a:cxn ang="f63">
                    <a:pos x="f100" y="f101"/>
                  </a:cxn>
                  <a:cxn ang="f63">
                    <a:pos x="f102" y="f103"/>
                  </a:cxn>
                  <a:cxn ang="f63">
                    <a:pos x="f104" y="f105"/>
                  </a:cxn>
                  <a:cxn ang="f63">
                    <a:pos x="f106" y="f107"/>
                  </a:cxn>
                  <a:cxn ang="f63">
                    <a:pos x="f96" y="f97"/>
                  </a:cxn>
                </a:cxnLst>
                <a:rect l="f92" t="f95" r="f93" b="f94"/>
                <a:pathLst>
                  <a:path w="216" h="110">
                    <a:moveTo>
                      <a:pt x="f8" y="f9"/>
                    </a:moveTo>
                    <a:cubicBezTo>
                      <a:pt x="f10" y="f11"/>
                      <a:pt x="f12" y="f13"/>
                      <a:pt x="f14" y="f15"/>
                    </a:cubicBezTo>
                    <a:cubicBezTo>
                      <a:pt x="f16" y="f17"/>
                      <a:pt x="f18" y="f19"/>
                      <a:pt x="f20" y="f21"/>
                    </a:cubicBezTo>
                    <a:cubicBezTo>
                      <a:pt x="f22" y="f23"/>
                      <a:pt x="f24" y="f25"/>
                      <a:pt x="f26" y="f5"/>
                    </a:cubicBezTo>
                    <a:cubicBezTo>
                      <a:pt x="f6" y="f27"/>
                      <a:pt x="f22" y="f28"/>
                      <a:pt x="f29" y="f30"/>
                    </a:cubicBezTo>
                    <a:cubicBezTo>
                      <a:pt x="f31" y="f32"/>
                      <a:pt x="f33" y="f7"/>
                      <a:pt x="f34" y="f35"/>
                    </a:cubicBezTo>
                    <a:cubicBezTo>
                      <a:pt x="f36" y="f37"/>
                      <a:pt x="f5" y="f38"/>
                      <a:pt x="f8" y="f9"/>
                    </a:cubicBezTo>
                    <a:close/>
                  </a:path>
                </a:pathLst>
              </a:custGeom>
              <a:solidFill>
                <a:srgbClr val="CC1D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1" name="Freeform 22">
                <a:extLst>
                  <a:ext uri="{FF2B5EF4-FFF2-40B4-BE49-F238E27FC236}">
                    <a16:creationId xmlns:a16="http://schemas.microsoft.com/office/drawing/2014/main" id="{1B096B81-BF22-1A36-4193-36B4A75E48A7}"/>
                  </a:ext>
                </a:extLst>
              </p:cNvPr>
              <p:cNvSpPr/>
              <p:nvPr/>
            </p:nvSpPr>
            <p:spPr>
              <a:xfrm rot="9899989">
                <a:off x="1133480" y="735452"/>
                <a:ext cx="117436" cy="76334"/>
              </a:xfrm>
              <a:custGeom>
                <a:avLst/>
                <a:gdLst>
                  <a:gd name="f0" fmla="val 10800000"/>
                  <a:gd name="f1" fmla="val 5400000"/>
                  <a:gd name="f2" fmla="val 180"/>
                  <a:gd name="f3" fmla="val w"/>
                  <a:gd name="f4" fmla="val h"/>
                  <a:gd name="f5" fmla="val 0"/>
                  <a:gd name="f6" fmla="val 124"/>
                  <a:gd name="f7" fmla="val 81"/>
                  <a:gd name="f8" fmla="val 67"/>
                  <a:gd name="f9" fmla="val 9"/>
                  <a:gd name="f10" fmla="val 36"/>
                  <a:gd name="f11" fmla="val 37"/>
                  <a:gd name="f12" fmla="val 29"/>
                  <a:gd name="f13" fmla="val 62"/>
                  <a:gd name="f14" fmla="val 19"/>
                  <a:gd name="f15" fmla="val 70"/>
                  <a:gd name="f16" fmla="val 17"/>
                  <a:gd name="f17" fmla="val 76"/>
                  <a:gd name="f18" fmla="val 15"/>
                  <a:gd name="f19" fmla="val 75"/>
                  <a:gd name="f20" fmla="val 6"/>
                  <a:gd name="f21" fmla="val 79"/>
                  <a:gd name="f22" fmla="val 1"/>
                  <a:gd name="f23" fmla="val 85"/>
                  <a:gd name="f24" fmla="val 3"/>
                  <a:gd name="f25" fmla="val 91"/>
                  <a:gd name="f26" fmla="val 2"/>
                  <a:gd name="f27" fmla="val 97"/>
                  <a:gd name="f28" fmla="val 103"/>
                  <a:gd name="f29" fmla="val 107"/>
                  <a:gd name="f30" fmla="val 7"/>
                  <a:gd name="f31" fmla="val 113"/>
                  <a:gd name="f32" fmla="val 13"/>
                  <a:gd name="f33" fmla="val 123"/>
                  <a:gd name="f34" fmla="val 26"/>
                  <a:gd name="f35" fmla="val 121"/>
                  <a:gd name="f36" fmla="val 112"/>
                  <a:gd name="f37" fmla="val 39"/>
                  <a:gd name="f38" fmla="val 96"/>
                  <a:gd name="f39" fmla="val 44"/>
                  <a:gd name="f40" fmla="val 87"/>
                  <a:gd name="f41" fmla="val 78"/>
                  <a:gd name="f42" fmla="val 46"/>
                  <a:gd name="f43" fmla="val 61"/>
                  <a:gd name="f44" fmla="val 49"/>
                  <a:gd name="f45" fmla="val 57"/>
                  <a:gd name="f46" fmla="val 32"/>
                  <a:gd name="f47" fmla="val 21"/>
                  <a:gd name="f48" fmla="val 10"/>
                  <a:gd name="f49" fmla="+- 0 0 -90"/>
                  <a:gd name="f50" fmla="*/ f3 1 124"/>
                  <a:gd name="f51" fmla="*/ f4 1 81"/>
                  <a:gd name="f52" fmla="val f5"/>
                  <a:gd name="f53" fmla="val f6"/>
                  <a:gd name="f54" fmla="val f7"/>
                  <a:gd name="f55" fmla="*/ f49 f0 1"/>
                  <a:gd name="f56" fmla="+- f54 0 f52"/>
                  <a:gd name="f57" fmla="+- f53 0 f52"/>
                  <a:gd name="f58" fmla="*/ f55 1 f2"/>
                  <a:gd name="f59" fmla="*/ f57 1 124"/>
                  <a:gd name="f60" fmla="*/ f56 1 81"/>
                  <a:gd name="f61" fmla="*/ 0 f57 1"/>
                  <a:gd name="f62" fmla="*/ 67 f56 1"/>
                  <a:gd name="f63" fmla="*/ 62 f57 1"/>
                  <a:gd name="f64" fmla="*/ 19 f56 1"/>
                  <a:gd name="f65" fmla="*/ 75 f57 1"/>
                  <a:gd name="f66" fmla="*/ 6 f56 1"/>
                  <a:gd name="f67" fmla="*/ 91 f57 1"/>
                  <a:gd name="f68" fmla="*/ 2 f56 1"/>
                  <a:gd name="f69" fmla="*/ 107 f57 1"/>
                  <a:gd name="f70" fmla="*/ 7 f56 1"/>
                  <a:gd name="f71" fmla="*/ 123 f57 1"/>
                  <a:gd name="f72" fmla="*/ 26 f56 1"/>
                  <a:gd name="f73" fmla="*/ 103 f57 1"/>
                  <a:gd name="f74" fmla="*/ 39 f56 1"/>
                  <a:gd name="f75" fmla="*/ 78 f57 1"/>
                  <a:gd name="f76" fmla="*/ 46 f56 1"/>
                  <a:gd name="f77" fmla="*/ 32 f57 1"/>
                  <a:gd name="f78" fmla="+- f58 0 f1"/>
                  <a:gd name="f79" fmla="*/ f61 1 124"/>
                  <a:gd name="f80" fmla="*/ f62 1 81"/>
                  <a:gd name="f81" fmla="*/ f63 1 124"/>
                  <a:gd name="f82" fmla="*/ f64 1 81"/>
                  <a:gd name="f83" fmla="*/ f65 1 124"/>
                  <a:gd name="f84" fmla="*/ f66 1 81"/>
                  <a:gd name="f85" fmla="*/ f67 1 124"/>
                  <a:gd name="f86" fmla="*/ f68 1 81"/>
                  <a:gd name="f87" fmla="*/ f69 1 124"/>
                  <a:gd name="f88" fmla="*/ f70 1 81"/>
                  <a:gd name="f89" fmla="*/ f71 1 124"/>
                  <a:gd name="f90" fmla="*/ f72 1 81"/>
                  <a:gd name="f91" fmla="*/ f73 1 124"/>
                  <a:gd name="f92" fmla="*/ f74 1 81"/>
                  <a:gd name="f93" fmla="*/ f75 1 124"/>
                  <a:gd name="f94" fmla="*/ f76 1 81"/>
                  <a:gd name="f95" fmla="*/ f77 1 12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60"/>
                  <a:gd name="f108" fmla="*/ f87 1 f59"/>
                  <a:gd name="f109" fmla="*/ f88 1 f60"/>
                  <a:gd name="f110" fmla="*/ f89 1 f59"/>
                  <a:gd name="f111" fmla="*/ f90 1 f60"/>
                  <a:gd name="f112" fmla="*/ f91 1 f59"/>
                  <a:gd name="f113" fmla="*/ f92 1 f60"/>
                  <a:gd name="f114" fmla="*/ f93 1 f59"/>
                  <a:gd name="f115" fmla="*/ f94 1 f60"/>
                  <a:gd name="f116" fmla="*/ f95 1 f59"/>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1 1"/>
                  <a:gd name="f129" fmla="*/ f108 f50 1"/>
                  <a:gd name="f130" fmla="*/ f109 f51 1"/>
                  <a:gd name="f131" fmla="*/ f110 f50 1"/>
                  <a:gd name="f132" fmla="*/ f111 f51 1"/>
                  <a:gd name="f133" fmla="*/ f112 f50 1"/>
                  <a:gd name="f134" fmla="*/ f113 f51 1"/>
                  <a:gd name="f135" fmla="*/ f114 f50 1"/>
                  <a:gd name="f136" fmla="*/ f115 f51 1"/>
                  <a:gd name="f137" fmla="*/ f116 f50 1"/>
                </a:gdLst>
                <a:ahLst/>
                <a:cxnLst>
                  <a:cxn ang="3cd4">
                    <a:pos x="hc" y="t"/>
                  </a:cxn>
                  <a:cxn ang="0">
                    <a:pos x="r" y="vc"/>
                  </a:cxn>
                  <a:cxn ang="cd4">
                    <a:pos x="hc" y="b"/>
                  </a:cxn>
                  <a:cxn ang="cd2">
                    <a:pos x="l" y="vc"/>
                  </a:cxn>
                  <a:cxn ang="f78">
                    <a:pos x="f121" y="f122"/>
                  </a:cxn>
                  <a:cxn ang="f78">
                    <a:pos x="f123" y="f124"/>
                  </a:cxn>
                  <a:cxn ang="f78">
                    <a:pos x="f125" y="f126"/>
                  </a:cxn>
                  <a:cxn ang="f78">
                    <a:pos x="f127" y="f128"/>
                  </a:cxn>
                  <a:cxn ang="f78">
                    <a:pos x="f129" y="f130"/>
                  </a:cxn>
                  <a:cxn ang="f78">
                    <a:pos x="f131" y="f132"/>
                  </a:cxn>
                  <a:cxn ang="f78">
                    <a:pos x="f133" y="f134"/>
                  </a:cxn>
                  <a:cxn ang="f78">
                    <a:pos x="f135" y="f136"/>
                  </a:cxn>
                  <a:cxn ang="f78">
                    <a:pos x="f137" y="f122"/>
                  </a:cxn>
                  <a:cxn ang="f78">
                    <a:pos x="f121" y="f122"/>
                  </a:cxn>
                </a:cxnLst>
                <a:rect l="f117" t="f120" r="f118" b="f119"/>
                <a:pathLst>
                  <a:path w="124" h="81">
                    <a:moveTo>
                      <a:pt x="f5" y="f8"/>
                    </a:moveTo>
                    <a:cubicBezTo>
                      <a:pt x="f9" y="f10"/>
                      <a:pt x="f11" y="f12"/>
                      <a:pt x="f13" y="f14"/>
                    </a:cubicBezTo>
                    <a:cubicBezTo>
                      <a:pt x="f15" y="f16"/>
                      <a:pt x="f17" y="f18"/>
                      <a:pt x="f19" y="f20"/>
                    </a:cubicBezTo>
                    <a:cubicBezTo>
                      <a:pt x="f21" y="f22"/>
                      <a:pt x="f23" y="f24"/>
                      <a:pt x="f25" y="f26"/>
                    </a:cubicBezTo>
                    <a:cubicBezTo>
                      <a:pt x="f27" y="f5"/>
                      <a:pt x="f28" y="f26"/>
                      <a:pt x="f29" y="f30"/>
                    </a:cubicBezTo>
                    <a:cubicBezTo>
                      <a:pt x="f31" y="f32"/>
                      <a:pt x="f6" y="f18"/>
                      <a:pt x="f33" y="f34"/>
                    </a:cubicBezTo>
                    <a:cubicBezTo>
                      <a:pt x="f35" y="f10"/>
                      <a:pt x="f36" y="f11"/>
                      <a:pt x="f28" y="f37"/>
                    </a:cubicBezTo>
                    <a:cubicBezTo>
                      <a:pt x="f38" y="f39"/>
                      <a:pt x="f40" y="f39"/>
                      <a:pt x="f41" y="f42"/>
                    </a:cubicBezTo>
                    <a:cubicBezTo>
                      <a:pt x="f43" y="f44"/>
                      <a:pt x="f42" y="f45"/>
                      <a:pt x="f46" y="f8"/>
                    </a:cubicBezTo>
                    <a:cubicBezTo>
                      <a:pt x="f47" y="f19"/>
                      <a:pt x="f48" y="f7"/>
                      <a:pt x="f5" y="f8"/>
                    </a:cubicBezTo>
                    <a:close/>
                  </a:path>
                </a:pathLst>
              </a:custGeom>
              <a:solidFill>
                <a:srgbClr val="E01B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2" name="Freeform 39">
                <a:extLst>
                  <a:ext uri="{FF2B5EF4-FFF2-40B4-BE49-F238E27FC236}">
                    <a16:creationId xmlns:a16="http://schemas.microsoft.com/office/drawing/2014/main" id="{083372E9-FDC4-D281-CF0D-03F3D3A646A7}"/>
                  </a:ext>
                </a:extLst>
              </p:cNvPr>
              <p:cNvSpPr/>
              <p:nvPr/>
            </p:nvSpPr>
            <p:spPr>
              <a:xfrm rot="9899989">
                <a:off x="1110776" y="797877"/>
                <a:ext cx="63413" cy="34052"/>
              </a:xfrm>
              <a:custGeom>
                <a:avLst/>
                <a:gdLst>
                  <a:gd name="f0" fmla="val 10800000"/>
                  <a:gd name="f1" fmla="val 5400000"/>
                  <a:gd name="f2" fmla="val 180"/>
                  <a:gd name="f3" fmla="val w"/>
                  <a:gd name="f4" fmla="val h"/>
                  <a:gd name="f5" fmla="val 0"/>
                  <a:gd name="f6" fmla="val 66"/>
                  <a:gd name="f7" fmla="val 36"/>
                  <a:gd name="f8" fmla="val 16"/>
                  <a:gd name="f9" fmla="val 13"/>
                  <a:gd name="f10" fmla="val 11"/>
                  <a:gd name="f11" fmla="val 5"/>
                  <a:gd name="f12" fmla="val 10"/>
                  <a:gd name="f13" fmla="val 8"/>
                  <a:gd name="f14" fmla="val 23"/>
                  <a:gd name="f15" fmla="val 3"/>
                  <a:gd name="f16" fmla="val 45"/>
                  <a:gd name="f17" fmla="val 60"/>
                  <a:gd name="f18" fmla="val 29"/>
                  <a:gd name="f19" fmla="val 54"/>
                  <a:gd name="f20" fmla="val 42"/>
                  <a:gd name="f21" fmla="val 21"/>
                  <a:gd name="f22" fmla="val 26"/>
                  <a:gd name="f23" fmla="val 12"/>
                  <a:gd name="f24" fmla="+- 0 0 -90"/>
                  <a:gd name="f25" fmla="*/ f3 1 66"/>
                  <a:gd name="f26" fmla="*/ f4 1 36"/>
                  <a:gd name="f27" fmla="val f5"/>
                  <a:gd name="f28" fmla="val f6"/>
                  <a:gd name="f29" fmla="val f7"/>
                  <a:gd name="f30" fmla="*/ f24 f0 1"/>
                  <a:gd name="f31" fmla="+- f29 0 f27"/>
                  <a:gd name="f32" fmla="+- f28 0 f27"/>
                  <a:gd name="f33" fmla="*/ f30 1 f2"/>
                  <a:gd name="f34" fmla="*/ f32 1 66"/>
                  <a:gd name="f35" fmla="*/ f31 1 36"/>
                  <a:gd name="f36" fmla="*/ 16 f32 1"/>
                  <a:gd name="f37" fmla="*/ 13 f31 1"/>
                  <a:gd name="f38" fmla="*/ 0 f32 1"/>
                  <a:gd name="f39" fmla="*/ 8 f31 1"/>
                  <a:gd name="f40" fmla="*/ 66 f32 1"/>
                  <a:gd name="f41" fmla="*/ 16 f31 1"/>
                  <a:gd name="f42" fmla="*/ 42 f32 1"/>
                  <a:gd name="f43" fmla="*/ 21 f31 1"/>
                  <a:gd name="f44" fmla="+- f33 0 f1"/>
                  <a:gd name="f45" fmla="*/ f36 1 66"/>
                  <a:gd name="f46" fmla="*/ f37 1 36"/>
                  <a:gd name="f47" fmla="*/ f38 1 66"/>
                  <a:gd name="f48" fmla="*/ f39 1 36"/>
                  <a:gd name="f49" fmla="*/ f40 1 66"/>
                  <a:gd name="f50" fmla="*/ f41 1 36"/>
                  <a:gd name="f51" fmla="*/ f42 1 66"/>
                  <a:gd name="f52" fmla="*/ f43 1 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66" h="36">
                    <a:moveTo>
                      <a:pt x="f8" y="f9"/>
                    </a:moveTo>
                    <a:cubicBezTo>
                      <a:pt x="f10" y="f10"/>
                      <a:pt x="f11" y="f12"/>
                      <a:pt x="f5" y="f13"/>
                    </a:cubicBezTo>
                    <a:cubicBezTo>
                      <a:pt x="f14" y="f15"/>
                      <a:pt x="f16" y="f5"/>
                      <a:pt x="f6" y="f8"/>
                    </a:cubicBezTo>
                    <a:cubicBezTo>
                      <a:pt x="f17" y="f18"/>
                      <a:pt x="f19" y="f7"/>
                      <a:pt x="f20" y="f21"/>
                    </a:cubicBezTo>
                    <a:cubicBezTo>
                      <a:pt x="f7" y="f9"/>
                      <a:pt x="f22" y="f23"/>
                      <a:pt x="f8" y="f9"/>
                    </a:cubicBezTo>
                    <a:close/>
                  </a:path>
                </a:pathLst>
              </a:custGeom>
              <a:solidFill>
                <a:srgbClr val="E3545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3" name="Freeform 73">
                <a:extLst>
                  <a:ext uri="{FF2B5EF4-FFF2-40B4-BE49-F238E27FC236}">
                    <a16:creationId xmlns:a16="http://schemas.microsoft.com/office/drawing/2014/main" id="{89F5C9E4-2D93-B8FC-7518-0FA1A9BB971A}"/>
                  </a:ext>
                </a:extLst>
              </p:cNvPr>
              <p:cNvSpPr/>
              <p:nvPr/>
            </p:nvSpPr>
            <p:spPr>
              <a:xfrm rot="9899989">
                <a:off x="1147662" y="726719"/>
                <a:ext cx="113915" cy="45802"/>
              </a:xfrm>
              <a:custGeom>
                <a:avLst/>
                <a:gdLst>
                  <a:gd name="f0" fmla="val 10800000"/>
                  <a:gd name="f1" fmla="val 5400000"/>
                  <a:gd name="f2" fmla="val 180"/>
                  <a:gd name="f3" fmla="val w"/>
                  <a:gd name="f4" fmla="val h"/>
                  <a:gd name="f5" fmla="val 0"/>
                  <a:gd name="f6" fmla="val 120"/>
                  <a:gd name="f7" fmla="val 48"/>
                  <a:gd name="f8" fmla="val 17"/>
                  <a:gd name="f9" fmla="val 30"/>
                  <a:gd name="f10" fmla="val 26"/>
                  <a:gd name="f11" fmla="val 35"/>
                  <a:gd name="f12" fmla="val 37"/>
                  <a:gd name="f13" fmla="val 44"/>
                  <a:gd name="f14" fmla="val 29"/>
                  <a:gd name="f15" fmla="val 65"/>
                  <a:gd name="f16" fmla="val 8"/>
                  <a:gd name="f17" fmla="val 91"/>
                  <a:gd name="f18" fmla="val 2"/>
                  <a:gd name="f19" fmla="val 112"/>
                  <a:gd name="f20" fmla="val 18"/>
                  <a:gd name="f21" fmla="val 96"/>
                  <a:gd name="f22" fmla="val 21"/>
                  <a:gd name="f23" fmla="val 81"/>
                  <a:gd name="f24" fmla="val 33"/>
                  <a:gd name="f25" fmla="val 89"/>
                  <a:gd name="f26" fmla="val 28"/>
                  <a:gd name="f27" fmla="val 90"/>
                  <a:gd name="f28" fmla="val 34"/>
                  <a:gd name="f29" fmla="val 69"/>
                  <a:gd name="f30" fmla="val 42"/>
                  <a:gd name="f31" fmla="val 25"/>
                  <a:gd name="f32" fmla="val 46"/>
                  <a:gd name="f33" fmla="val 19"/>
                  <a:gd name="f34" fmla="val 45"/>
                  <a:gd name="f35" fmla="val 13"/>
                  <a:gd name="f36" fmla="val 43"/>
                  <a:gd name="f37" fmla="val 40"/>
                  <a:gd name="f38" fmla="val 3"/>
                  <a:gd name="f39" fmla="val 32"/>
                  <a:gd name="f40" fmla="val 23"/>
                  <a:gd name="f41" fmla="val 5"/>
                  <a:gd name="f42" fmla="val 20"/>
                  <a:gd name="f43" fmla="val 7"/>
                  <a:gd name="f44" fmla="val 14"/>
                  <a:gd name="f45" fmla="val 11"/>
                  <a:gd name="f46" fmla="+- 0 0 -90"/>
                  <a:gd name="f47" fmla="*/ f3 1 120"/>
                  <a:gd name="f48" fmla="*/ f4 1 48"/>
                  <a:gd name="f49" fmla="val f5"/>
                  <a:gd name="f50" fmla="val f6"/>
                  <a:gd name="f51" fmla="val f7"/>
                  <a:gd name="f52" fmla="*/ f46 f0 1"/>
                  <a:gd name="f53" fmla="+- f51 0 f49"/>
                  <a:gd name="f54" fmla="+- f50 0 f49"/>
                  <a:gd name="f55" fmla="*/ f52 1 f2"/>
                  <a:gd name="f56" fmla="*/ f54 1 120"/>
                  <a:gd name="f57" fmla="*/ f53 1 48"/>
                  <a:gd name="f58" fmla="*/ 17 f54 1"/>
                  <a:gd name="f59" fmla="*/ 30 f53 1"/>
                  <a:gd name="f60" fmla="*/ 44 f54 1"/>
                  <a:gd name="f61" fmla="*/ 29 f53 1"/>
                  <a:gd name="f62" fmla="*/ 120 f54 1"/>
                  <a:gd name="f63" fmla="*/ 2 f53 1"/>
                  <a:gd name="f64" fmla="*/ 81 f54 1"/>
                  <a:gd name="f65" fmla="*/ 26 f53 1"/>
                  <a:gd name="f66" fmla="*/ 90 f54 1"/>
                  <a:gd name="f67" fmla="*/ 34 f53 1"/>
                  <a:gd name="f68" fmla="*/ 25 f54 1"/>
                  <a:gd name="f69" fmla="*/ 46 f53 1"/>
                  <a:gd name="f70" fmla="*/ 8 f54 1"/>
                  <a:gd name="f71" fmla="*/ 40 f53 1"/>
                  <a:gd name="f72" fmla="*/ 2 f54 1"/>
                  <a:gd name="f73" fmla="*/ 25 f53 1"/>
                  <a:gd name="f74" fmla="*/ 7 f54 1"/>
                  <a:gd name="f75" fmla="*/ 19 f53 1"/>
                  <a:gd name="f76" fmla="+- f55 0 f1"/>
                  <a:gd name="f77" fmla="*/ f58 1 120"/>
                  <a:gd name="f78" fmla="*/ f59 1 48"/>
                  <a:gd name="f79" fmla="*/ f60 1 120"/>
                  <a:gd name="f80" fmla="*/ f61 1 48"/>
                  <a:gd name="f81" fmla="*/ f62 1 120"/>
                  <a:gd name="f82" fmla="*/ f63 1 48"/>
                  <a:gd name="f83" fmla="*/ f64 1 120"/>
                  <a:gd name="f84" fmla="*/ f65 1 48"/>
                  <a:gd name="f85" fmla="*/ f66 1 120"/>
                  <a:gd name="f86" fmla="*/ f67 1 48"/>
                  <a:gd name="f87" fmla="*/ f68 1 120"/>
                  <a:gd name="f88" fmla="*/ f69 1 48"/>
                  <a:gd name="f89" fmla="*/ f70 1 120"/>
                  <a:gd name="f90" fmla="*/ f71 1 48"/>
                  <a:gd name="f91" fmla="*/ f72 1 120"/>
                  <a:gd name="f92" fmla="*/ f73 1 48"/>
                  <a:gd name="f93" fmla="*/ f74 1 120"/>
                  <a:gd name="f94" fmla="*/ f75 1 48"/>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6"/>
                  <a:gd name="f108" fmla="*/ f86 1 f57"/>
                  <a:gd name="f109" fmla="*/ f87 1 f56"/>
                  <a:gd name="f110" fmla="*/ f88 1 f57"/>
                  <a:gd name="f111" fmla="*/ f89 1 f56"/>
                  <a:gd name="f112" fmla="*/ f90 1 f57"/>
                  <a:gd name="f113" fmla="*/ f91 1 f56"/>
                  <a:gd name="f114" fmla="*/ f92 1 f57"/>
                  <a:gd name="f115" fmla="*/ f93 1 f56"/>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7 1"/>
                  <a:gd name="f130" fmla="*/ f108 f48 1"/>
                  <a:gd name="f131" fmla="*/ f109 f47 1"/>
                  <a:gd name="f132" fmla="*/ f110 f48 1"/>
                  <a:gd name="f133" fmla="*/ f111 f47 1"/>
                  <a:gd name="f134" fmla="*/ f112 f48 1"/>
                  <a:gd name="f135" fmla="*/ f113 f47 1"/>
                  <a:gd name="f136" fmla="*/ f114 f48 1"/>
                  <a:gd name="f137" fmla="*/ f115 f47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9" y="f130"/>
                  </a:cxn>
                  <a:cxn ang="f76">
                    <a:pos x="f131" y="f132"/>
                  </a:cxn>
                  <a:cxn ang="f76">
                    <a:pos x="f133" y="f134"/>
                  </a:cxn>
                  <a:cxn ang="f76">
                    <a:pos x="f135" y="f136"/>
                  </a:cxn>
                  <a:cxn ang="f76">
                    <a:pos x="f137" y="f138"/>
                  </a:cxn>
                  <a:cxn ang="f76">
                    <a:pos x="f121" y="f122"/>
                  </a:cxn>
                </a:cxnLst>
                <a:rect l="f117" t="f120" r="f118" b="f119"/>
                <a:pathLst>
                  <a:path w="120" h="48">
                    <a:moveTo>
                      <a:pt x="f8" y="f9"/>
                    </a:moveTo>
                    <a:cubicBezTo>
                      <a:pt x="f10" y="f11"/>
                      <a:pt x="f11" y="f12"/>
                      <a:pt x="f13" y="f14"/>
                    </a:cubicBezTo>
                    <a:cubicBezTo>
                      <a:pt x="f15" y="f16"/>
                      <a:pt x="f17" y="f5"/>
                      <a:pt x="f6" y="f18"/>
                    </a:cubicBezTo>
                    <a:cubicBezTo>
                      <a:pt x="f19" y="f20"/>
                      <a:pt x="f21" y="f22"/>
                      <a:pt x="f23" y="f10"/>
                    </a:cubicBezTo>
                    <a:cubicBezTo>
                      <a:pt x="f23" y="f24"/>
                      <a:pt x="f25" y="f26"/>
                      <a:pt x="f27" y="f28"/>
                    </a:cubicBezTo>
                    <a:cubicBezTo>
                      <a:pt x="f29" y="f30"/>
                      <a:pt x="f7" y="f7"/>
                      <a:pt x="f31" y="f32"/>
                    </a:cubicBezTo>
                    <a:cubicBezTo>
                      <a:pt x="f33" y="f34"/>
                      <a:pt x="f35" y="f36"/>
                      <a:pt x="f16" y="f37"/>
                    </a:cubicBezTo>
                    <a:cubicBezTo>
                      <a:pt x="f38" y="f12"/>
                      <a:pt x="f5" y="f39"/>
                      <a:pt x="f18" y="f31"/>
                    </a:cubicBezTo>
                    <a:cubicBezTo>
                      <a:pt x="f18" y="f40"/>
                      <a:pt x="f41" y="f42"/>
                      <a:pt x="f43" y="f33"/>
                    </a:cubicBezTo>
                    <a:cubicBezTo>
                      <a:pt x="f44" y="f20"/>
                      <a:pt x="f45" y="f26"/>
                      <a:pt x="f8" y="f9"/>
                    </a:cubicBezTo>
                    <a:close/>
                  </a:path>
                </a:pathLst>
              </a:custGeom>
              <a:solidFill>
                <a:srgbClr val="EA504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grpSp>
          <p:nvGrpSpPr>
            <p:cNvPr id="24" name="Grupo 36">
              <a:extLst>
                <a:ext uri="{FF2B5EF4-FFF2-40B4-BE49-F238E27FC236}">
                  <a16:creationId xmlns:a16="http://schemas.microsoft.com/office/drawing/2014/main" id="{6150025C-7E9A-D5D9-55BB-44E8EDC41CAA}"/>
                </a:ext>
              </a:extLst>
            </p:cNvPr>
            <p:cNvGrpSpPr/>
            <p:nvPr/>
          </p:nvGrpSpPr>
          <p:grpSpPr>
            <a:xfrm>
              <a:off x="735652" y="400857"/>
              <a:ext cx="213953" cy="137201"/>
              <a:chOff x="735652" y="400857"/>
              <a:chExt cx="213953" cy="137201"/>
            </a:xfrm>
          </p:grpSpPr>
          <p:sp>
            <p:nvSpPr>
              <p:cNvPr id="25" name="Freeform 15">
                <a:extLst>
                  <a:ext uri="{FF2B5EF4-FFF2-40B4-BE49-F238E27FC236}">
                    <a16:creationId xmlns:a16="http://schemas.microsoft.com/office/drawing/2014/main" id="{3F7B3D11-703B-8553-A48A-1C86C43B539E}"/>
                  </a:ext>
                </a:extLst>
              </p:cNvPr>
              <p:cNvSpPr/>
              <p:nvPr/>
            </p:nvSpPr>
            <p:spPr>
              <a:xfrm rot="1800004">
                <a:off x="752972" y="402857"/>
                <a:ext cx="196120" cy="120956"/>
              </a:xfrm>
              <a:custGeom>
                <a:avLst/>
                <a:gdLst>
                  <a:gd name="f0" fmla="val 10800000"/>
                  <a:gd name="f1" fmla="val 5400000"/>
                  <a:gd name="f2" fmla="val 180"/>
                  <a:gd name="f3" fmla="val w"/>
                  <a:gd name="f4" fmla="val h"/>
                  <a:gd name="f5" fmla="val 0"/>
                  <a:gd name="f6" fmla="val 207"/>
                  <a:gd name="f7" fmla="val 127"/>
                  <a:gd name="f8" fmla="val 75"/>
                  <a:gd name="f9" fmla="val 7"/>
                  <a:gd name="f10" fmla="val 51"/>
                  <a:gd name="f11" fmla="val 26"/>
                  <a:gd name="f12" fmla="val 40"/>
                  <a:gd name="f13" fmla="val 46"/>
                  <a:gd name="f14" fmla="val 29"/>
                  <a:gd name="f15" fmla="val 64"/>
                  <a:gd name="f16" fmla="val 18"/>
                  <a:gd name="f17" fmla="val 84"/>
                  <a:gd name="f18" fmla="val 9"/>
                  <a:gd name="f19" fmla="val 106"/>
                  <a:gd name="f20" fmla="val 6"/>
                  <a:gd name="f21" fmla="val 113"/>
                  <a:gd name="f22" fmla="val 103"/>
                  <a:gd name="f23" fmla="val 21"/>
                  <a:gd name="f24" fmla="val 95"/>
                  <a:gd name="f25" fmla="val 24"/>
                  <a:gd name="f26" fmla="val 70"/>
                  <a:gd name="f27" fmla="val 32"/>
                  <a:gd name="f28" fmla="val 47"/>
                  <a:gd name="f29" fmla="val 44"/>
                  <a:gd name="f30" fmla="val 67"/>
                  <a:gd name="f31" fmla="val 69"/>
                  <a:gd name="f32" fmla="val 66"/>
                  <a:gd name="f33" fmla="val 23"/>
                  <a:gd name="f34" fmla="val 68"/>
                  <a:gd name="f35" fmla="val 38"/>
                  <a:gd name="f36" fmla="val 80"/>
                  <a:gd name="f37" fmla="val 78"/>
                  <a:gd name="f38" fmla="val 88"/>
                  <a:gd name="f39" fmla="val 99"/>
                  <a:gd name="f40" fmla="val 52"/>
                  <a:gd name="f41" fmla="val 122"/>
                  <a:gd name="f42" fmla="val 54"/>
                  <a:gd name="f43" fmla="val 132"/>
                  <a:gd name="f44" fmla="val 37"/>
                  <a:gd name="f45" fmla="val 154"/>
                  <a:gd name="f46" fmla="val 31"/>
                  <a:gd name="f47" fmla="val 143"/>
                  <a:gd name="f48" fmla="val 138"/>
                  <a:gd name="f49" fmla="val 146"/>
                  <a:gd name="f50" fmla="val 155"/>
                  <a:gd name="f51" fmla="val 3"/>
                  <a:gd name="f52" fmla="val 161"/>
                  <a:gd name="f53" fmla="val 8"/>
                  <a:gd name="f54" fmla="val 170"/>
                  <a:gd name="f55" fmla="val 16"/>
                  <a:gd name="f56" fmla="val 178"/>
                  <a:gd name="f57" fmla="val 188"/>
                  <a:gd name="f58" fmla="val 10"/>
                  <a:gd name="f59" fmla="val 197"/>
                  <a:gd name="f60" fmla="val 203"/>
                  <a:gd name="f61" fmla="val 205"/>
                  <a:gd name="f62" fmla="val 35"/>
                  <a:gd name="f63" fmla="val 59"/>
                  <a:gd name="f64" fmla="val 195"/>
                  <a:gd name="f65" fmla="val 74"/>
                  <a:gd name="f66" fmla="val 176"/>
                  <a:gd name="f67" fmla="val 87"/>
                  <a:gd name="f68" fmla="val 112"/>
                  <a:gd name="f69" fmla="val 97"/>
                  <a:gd name="f70" fmla="val 124"/>
                  <a:gd name="f71" fmla="val 15"/>
                  <a:gd name="f72" fmla="val 2"/>
                  <a:gd name="f73" fmla="val 110"/>
                  <a:gd name="f74" fmla="+- 0 0 -90"/>
                  <a:gd name="f75" fmla="*/ f3 1 207"/>
                  <a:gd name="f76" fmla="*/ f4 1 127"/>
                  <a:gd name="f77" fmla="val f5"/>
                  <a:gd name="f78" fmla="val f6"/>
                  <a:gd name="f79" fmla="val f7"/>
                  <a:gd name="f80" fmla="*/ f74 f0 1"/>
                  <a:gd name="f81" fmla="+- f79 0 f77"/>
                  <a:gd name="f82" fmla="+- f78 0 f77"/>
                  <a:gd name="f83" fmla="*/ f80 1 f2"/>
                  <a:gd name="f84" fmla="*/ f82 1 207"/>
                  <a:gd name="f85" fmla="*/ f81 1 127"/>
                  <a:gd name="f86" fmla="*/ 0 f82 1"/>
                  <a:gd name="f87" fmla="*/ 75 f81 1"/>
                  <a:gd name="f88" fmla="*/ 46 f82 1"/>
                  <a:gd name="f89" fmla="*/ 29 f81 1"/>
                  <a:gd name="f90" fmla="*/ 106 f82 1"/>
                  <a:gd name="f91" fmla="*/ 6 f81 1"/>
                  <a:gd name="f92" fmla="*/ 95 f82 1"/>
                  <a:gd name="f93" fmla="*/ 24 f81 1"/>
                  <a:gd name="f94" fmla="*/ 32 f82 1"/>
                  <a:gd name="f95" fmla="*/ 67 f81 1"/>
                  <a:gd name="f96" fmla="*/ 23 f82 1"/>
                  <a:gd name="f97" fmla="*/ 68 f81 1"/>
                  <a:gd name="f98" fmla="*/ 88 f82 1"/>
                  <a:gd name="f99" fmla="*/ 70 f81 1"/>
                  <a:gd name="f100" fmla="*/ 132 f82 1"/>
                  <a:gd name="f101" fmla="*/ 37 f81 1"/>
                  <a:gd name="f102" fmla="*/ 138 f82 1"/>
                  <a:gd name="f103" fmla="*/ 161 f82 1"/>
                  <a:gd name="f104" fmla="*/ 8 f81 1"/>
                  <a:gd name="f105" fmla="*/ 188 f82 1"/>
                  <a:gd name="f106" fmla="*/ 10 f81 1"/>
                  <a:gd name="f107" fmla="*/ 205 f82 1"/>
                  <a:gd name="f108" fmla="*/ 35 f81 1"/>
                  <a:gd name="f109" fmla="*/ 176 f82 1"/>
                  <a:gd name="f110" fmla="*/ 87 f81 1"/>
                  <a:gd name="f111" fmla="*/ 51 f82 1"/>
                  <a:gd name="f112" fmla="*/ 124 f81 1"/>
                  <a:gd name="f113" fmla="+- f83 0 f1"/>
                  <a:gd name="f114" fmla="*/ f86 1 207"/>
                  <a:gd name="f115" fmla="*/ f87 1 127"/>
                  <a:gd name="f116" fmla="*/ f88 1 207"/>
                  <a:gd name="f117" fmla="*/ f89 1 127"/>
                  <a:gd name="f118" fmla="*/ f90 1 207"/>
                  <a:gd name="f119" fmla="*/ f91 1 127"/>
                  <a:gd name="f120" fmla="*/ f92 1 207"/>
                  <a:gd name="f121" fmla="*/ f93 1 127"/>
                  <a:gd name="f122" fmla="*/ f94 1 207"/>
                  <a:gd name="f123" fmla="*/ f95 1 127"/>
                  <a:gd name="f124" fmla="*/ f96 1 207"/>
                  <a:gd name="f125" fmla="*/ f97 1 127"/>
                  <a:gd name="f126" fmla="*/ f98 1 207"/>
                  <a:gd name="f127" fmla="*/ f99 1 127"/>
                  <a:gd name="f128" fmla="*/ f100 1 207"/>
                  <a:gd name="f129" fmla="*/ f101 1 127"/>
                  <a:gd name="f130" fmla="*/ f102 1 207"/>
                  <a:gd name="f131" fmla="*/ f103 1 207"/>
                  <a:gd name="f132" fmla="*/ f104 1 127"/>
                  <a:gd name="f133" fmla="*/ f105 1 207"/>
                  <a:gd name="f134" fmla="*/ f106 1 127"/>
                  <a:gd name="f135" fmla="*/ f107 1 207"/>
                  <a:gd name="f136" fmla="*/ f108 1 127"/>
                  <a:gd name="f137" fmla="*/ f109 1 207"/>
                  <a:gd name="f138" fmla="*/ f110 1 127"/>
                  <a:gd name="f139" fmla="*/ f111 1 207"/>
                  <a:gd name="f140" fmla="*/ f112 1 127"/>
                  <a:gd name="f141" fmla="*/ 0 1 f84"/>
                  <a:gd name="f142" fmla="*/ f78 1 f84"/>
                  <a:gd name="f143" fmla="*/ 0 1 f85"/>
                  <a:gd name="f144" fmla="*/ f79 1 f85"/>
                  <a:gd name="f145" fmla="*/ f114 1 f84"/>
                  <a:gd name="f146" fmla="*/ f115 1 f85"/>
                  <a:gd name="f147" fmla="*/ f116 1 f84"/>
                  <a:gd name="f148" fmla="*/ f117 1 f85"/>
                  <a:gd name="f149" fmla="*/ f118 1 f84"/>
                  <a:gd name="f150" fmla="*/ f119 1 f85"/>
                  <a:gd name="f151" fmla="*/ f120 1 f84"/>
                  <a:gd name="f152" fmla="*/ f121 1 f85"/>
                  <a:gd name="f153" fmla="*/ f122 1 f84"/>
                  <a:gd name="f154" fmla="*/ f123 1 f85"/>
                  <a:gd name="f155" fmla="*/ f124 1 f84"/>
                  <a:gd name="f156" fmla="*/ f125 1 f85"/>
                  <a:gd name="f157" fmla="*/ f126 1 f84"/>
                  <a:gd name="f158" fmla="*/ f127 1 f85"/>
                  <a:gd name="f159" fmla="*/ f128 1 f84"/>
                  <a:gd name="f160" fmla="*/ f129 1 f85"/>
                  <a:gd name="f161" fmla="*/ f130 1 f84"/>
                  <a:gd name="f162" fmla="*/ f131 1 f84"/>
                  <a:gd name="f163" fmla="*/ f132 1 f85"/>
                  <a:gd name="f164" fmla="*/ f133 1 f84"/>
                  <a:gd name="f165" fmla="*/ f134 1 f85"/>
                  <a:gd name="f166" fmla="*/ f135 1 f84"/>
                  <a:gd name="f167" fmla="*/ f136 1 f85"/>
                  <a:gd name="f168" fmla="*/ f137 1 f84"/>
                  <a:gd name="f169" fmla="*/ f138 1 f85"/>
                  <a:gd name="f170" fmla="*/ f139 1 f84"/>
                  <a:gd name="f171" fmla="*/ f140 1 f85"/>
                  <a:gd name="f172" fmla="*/ f141 f75 1"/>
                  <a:gd name="f173" fmla="*/ f142 f75 1"/>
                  <a:gd name="f174" fmla="*/ f144 f76 1"/>
                  <a:gd name="f175" fmla="*/ f143 f76 1"/>
                  <a:gd name="f176" fmla="*/ f145 f75 1"/>
                  <a:gd name="f177" fmla="*/ f146 f76 1"/>
                  <a:gd name="f178" fmla="*/ f147 f75 1"/>
                  <a:gd name="f179" fmla="*/ f148 f76 1"/>
                  <a:gd name="f180" fmla="*/ f149 f75 1"/>
                  <a:gd name="f181" fmla="*/ f150 f76 1"/>
                  <a:gd name="f182" fmla="*/ f151 f75 1"/>
                  <a:gd name="f183" fmla="*/ f152 f76 1"/>
                  <a:gd name="f184" fmla="*/ f153 f75 1"/>
                  <a:gd name="f185" fmla="*/ f154 f76 1"/>
                  <a:gd name="f186" fmla="*/ f155 f75 1"/>
                  <a:gd name="f187" fmla="*/ f156 f76 1"/>
                  <a:gd name="f188" fmla="*/ f157 f75 1"/>
                  <a:gd name="f189" fmla="*/ f158 f76 1"/>
                  <a:gd name="f190" fmla="*/ f159 f75 1"/>
                  <a:gd name="f191" fmla="*/ f160 f76 1"/>
                  <a:gd name="f192" fmla="*/ f161 f75 1"/>
                  <a:gd name="f193" fmla="*/ f162 f75 1"/>
                  <a:gd name="f194" fmla="*/ f163 f76 1"/>
                  <a:gd name="f195" fmla="*/ f164 f75 1"/>
                  <a:gd name="f196" fmla="*/ f165 f76 1"/>
                  <a:gd name="f197" fmla="*/ f166 f75 1"/>
                  <a:gd name="f198" fmla="*/ f167 f76 1"/>
                  <a:gd name="f199" fmla="*/ f168 f75 1"/>
                  <a:gd name="f200" fmla="*/ f169 f76 1"/>
                  <a:gd name="f201" fmla="*/ f170 f75 1"/>
                  <a:gd name="f202" fmla="*/ f171 f76 1"/>
                </a:gdLst>
                <a:ahLst/>
                <a:cxnLst>
                  <a:cxn ang="3cd4">
                    <a:pos x="hc" y="t"/>
                  </a:cxn>
                  <a:cxn ang="0">
                    <a:pos x="r" y="vc"/>
                  </a:cxn>
                  <a:cxn ang="cd4">
                    <a:pos x="hc" y="b"/>
                  </a:cxn>
                  <a:cxn ang="cd2">
                    <a:pos x="l" y="vc"/>
                  </a:cxn>
                  <a:cxn ang="f113">
                    <a:pos x="f176" y="f177"/>
                  </a:cxn>
                  <a:cxn ang="f113">
                    <a:pos x="f178" y="f179"/>
                  </a:cxn>
                  <a:cxn ang="f113">
                    <a:pos x="f180" y="f181"/>
                  </a:cxn>
                  <a:cxn ang="f113">
                    <a:pos x="f182" y="f183"/>
                  </a:cxn>
                  <a:cxn ang="f113">
                    <a:pos x="f184" y="f185"/>
                  </a:cxn>
                  <a:cxn ang="f113">
                    <a:pos x="f186" y="f187"/>
                  </a:cxn>
                  <a:cxn ang="f113">
                    <a:pos x="f188" y="f189"/>
                  </a:cxn>
                  <a:cxn ang="f113">
                    <a:pos x="f190" y="f191"/>
                  </a:cxn>
                  <a:cxn ang="f113">
                    <a:pos x="f192" y="f181"/>
                  </a:cxn>
                  <a:cxn ang="f113">
                    <a:pos x="f193" y="f194"/>
                  </a:cxn>
                  <a:cxn ang="f113">
                    <a:pos x="f195" y="f196"/>
                  </a:cxn>
                  <a:cxn ang="f113">
                    <a:pos x="f197" y="f198"/>
                  </a:cxn>
                  <a:cxn ang="f113">
                    <a:pos x="f199" y="f200"/>
                  </a:cxn>
                  <a:cxn ang="f113">
                    <a:pos x="f201" y="f202"/>
                  </a:cxn>
                  <a:cxn ang="f113">
                    <a:pos x="f176" y="f177"/>
                  </a:cxn>
                </a:cxnLst>
                <a:rect l="f172" t="f175" r="f173" b="f174"/>
                <a:pathLst>
                  <a:path w="206" h="127">
                    <a:moveTo>
                      <a:pt x="f5" y="f8"/>
                    </a:moveTo>
                    <a:cubicBezTo>
                      <a:pt x="f9" y="f10"/>
                      <a:pt x="f11" y="f12"/>
                      <a:pt x="f13" y="f14"/>
                    </a:cubicBezTo>
                    <a:cubicBezTo>
                      <a:pt x="f15" y="f16"/>
                      <a:pt x="f17" y="f18"/>
                      <a:pt x="f19" y="f20"/>
                    </a:cubicBezTo>
                    <a:cubicBezTo>
                      <a:pt x="f21" y="f16"/>
                      <a:pt x="f22" y="f23"/>
                      <a:pt x="f24" y="f25"/>
                    </a:cubicBezTo>
                    <a:cubicBezTo>
                      <a:pt x="f26" y="f27"/>
                      <a:pt x="f28" y="f29"/>
                      <a:pt x="f27" y="f30"/>
                    </a:cubicBezTo>
                    <a:cubicBezTo>
                      <a:pt x="f14" y="f31"/>
                      <a:pt x="f11" y="f32"/>
                      <a:pt x="f33" y="f34"/>
                    </a:cubicBezTo>
                    <a:cubicBezTo>
                      <a:pt x="f35" y="f36"/>
                      <a:pt x="f37" y="f17"/>
                      <a:pt x="f38" y="f26"/>
                    </a:cubicBezTo>
                    <a:cubicBezTo>
                      <a:pt x="f39" y="f40"/>
                      <a:pt x="f41" y="f42"/>
                      <a:pt x="f43" y="f44"/>
                    </a:cubicBezTo>
                    <a:cubicBezTo>
                      <a:pt x="f45" y="f46"/>
                      <a:pt x="f47" y="f16"/>
                      <a:pt x="f48" y="f20"/>
                    </a:cubicBezTo>
                    <a:cubicBezTo>
                      <a:pt x="f49" y="f5"/>
                      <a:pt x="f50" y="f51"/>
                      <a:pt x="f52" y="f53"/>
                    </a:cubicBezTo>
                    <a:cubicBezTo>
                      <a:pt x="f54" y="f55"/>
                      <a:pt x="f56" y="f55"/>
                      <a:pt x="f57" y="f58"/>
                    </a:cubicBezTo>
                    <a:cubicBezTo>
                      <a:pt x="f59" y="f55"/>
                      <a:pt x="f60" y="f25"/>
                      <a:pt x="f61" y="f62"/>
                    </a:cubicBezTo>
                    <a:cubicBezTo>
                      <a:pt x="f6" y="f63"/>
                      <a:pt x="f64" y="f65"/>
                      <a:pt x="f66" y="f67"/>
                    </a:cubicBezTo>
                    <a:cubicBezTo>
                      <a:pt x="f48" y="f68"/>
                      <a:pt x="f69" y="f7"/>
                      <a:pt x="f10" y="f70"/>
                    </a:cubicBezTo>
                    <a:cubicBezTo>
                      <a:pt x="f71" y="f41"/>
                      <a:pt x="f72" y="f73"/>
                      <a:pt x="f5" y="f8"/>
                    </a:cubicBezTo>
                    <a:close/>
                  </a:path>
                </a:pathLst>
              </a:custGeom>
              <a:solidFill>
                <a:srgbClr val="E62D2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6" name="Freeform 20">
                <a:extLst>
                  <a:ext uri="{FF2B5EF4-FFF2-40B4-BE49-F238E27FC236}">
                    <a16:creationId xmlns:a16="http://schemas.microsoft.com/office/drawing/2014/main" id="{EDC7AC7C-9600-0E79-923C-657153394CE1}"/>
                  </a:ext>
                </a:extLst>
              </p:cNvPr>
              <p:cNvSpPr/>
              <p:nvPr/>
            </p:nvSpPr>
            <p:spPr>
              <a:xfrm rot="1800004">
                <a:off x="735652" y="432363"/>
                <a:ext cx="205511" cy="105695"/>
              </a:xfrm>
              <a:custGeom>
                <a:avLst/>
                <a:gdLst>
                  <a:gd name="f0" fmla="val 10800000"/>
                  <a:gd name="f1" fmla="val 5400000"/>
                  <a:gd name="f2" fmla="val 180"/>
                  <a:gd name="f3" fmla="val w"/>
                  <a:gd name="f4" fmla="val h"/>
                  <a:gd name="f5" fmla="val 0"/>
                  <a:gd name="f6" fmla="val 216"/>
                  <a:gd name="f7" fmla="val 111"/>
                  <a:gd name="f8" fmla="val 4"/>
                  <a:gd name="f9" fmla="val 40"/>
                  <a:gd name="f10" fmla="val 9"/>
                  <a:gd name="f11" fmla="val 77"/>
                  <a:gd name="f12" fmla="val 30"/>
                  <a:gd name="f13" fmla="val 83"/>
                  <a:gd name="f14" fmla="val 62"/>
                  <a:gd name="f15" fmla="val 84"/>
                  <a:gd name="f16" fmla="val 115"/>
                  <a:gd name="f17" fmla="val 86"/>
                  <a:gd name="f18" fmla="val 157"/>
                  <a:gd name="f19" fmla="val 63"/>
                  <a:gd name="f20" fmla="val 197"/>
                  <a:gd name="f21" fmla="val 32"/>
                  <a:gd name="f22" fmla="val 208"/>
                  <a:gd name="f23" fmla="val 24"/>
                  <a:gd name="f24" fmla="val 204"/>
                  <a:gd name="f25" fmla="val 10"/>
                  <a:gd name="f26" fmla="val 209"/>
                  <a:gd name="f27" fmla="val 19"/>
                  <a:gd name="f28" fmla="val 36"/>
                  <a:gd name="f29" fmla="val 196"/>
                  <a:gd name="f30" fmla="val 49"/>
                  <a:gd name="f31" fmla="val 156"/>
                  <a:gd name="f32" fmla="val 93"/>
                  <a:gd name="f33" fmla="val 106"/>
                  <a:gd name="f34" fmla="val 48"/>
                  <a:gd name="f35" fmla="val 103"/>
                  <a:gd name="f36" fmla="val 14"/>
                  <a:gd name="f37" fmla="val 98"/>
                  <a:gd name="f38" fmla="val 75"/>
                  <a:gd name="f39" fmla="+- 0 0 -90"/>
                  <a:gd name="f40" fmla="*/ f3 1 216"/>
                  <a:gd name="f41" fmla="*/ f4 1 111"/>
                  <a:gd name="f42" fmla="val f5"/>
                  <a:gd name="f43" fmla="val f6"/>
                  <a:gd name="f44" fmla="val f7"/>
                  <a:gd name="f45" fmla="*/ f39 f0 1"/>
                  <a:gd name="f46" fmla="+- f44 0 f42"/>
                  <a:gd name="f47" fmla="+- f43 0 f42"/>
                  <a:gd name="f48" fmla="*/ f45 1 f2"/>
                  <a:gd name="f49" fmla="*/ f47 1 216"/>
                  <a:gd name="f50" fmla="*/ f46 1 111"/>
                  <a:gd name="f51" fmla="*/ 4 f47 1"/>
                  <a:gd name="f52" fmla="*/ 40 f46 1"/>
                  <a:gd name="f53" fmla="*/ 62 f47 1"/>
                  <a:gd name="f54" fmla="*/ 84 f46 1"/>
                  <a:gd name="f55" fmla="*/ 197 f47 1"/>
                  <a:gd name="f56" fmla="*/ 32 f46 1"/>
                  <a:gd name="f57" fmla="*/ 209 f47 1"/>
                  <a:gd name="f58" fmla="*/ 0 f46 1"/>
                  <a:gd name="f59" fmla="*/ 196 f47 1"/>
                  <a:gd name="f60" fmla="*/ 49 f46 1"/>
                  <a:gd name="f61" fmla="*/ 48 f47 1"/>
                  <a:gd name="f62" fmla="*/ 103 f46 1"/>
                  <a:gd name="f63" fmla="+- f48 0 f1"/>
                  <a:gd name="f64" fmla="*/ f51 1 216"/>
                  <a:gd name="f65" fmla="*/ f52 1 111"/>
                  <a:gd name="f66" fmla="*/ f53 1 216"/>
                  <a:gd name="f67" fmla="*/ f54 1 111"/>
                  <a:gd name="f68" fmla="*/ f55 1 216"/>
                  <a:gd name="f69" fmla="*/ f56 1 111"/>
                  <a:gd name="f70" fmla="*/ f57 1 216"/>
                  <a:gd name="f71" fmla="*/ f58 1 111"/>
                  <a:gd name="f72" fmla="*/ f59 1 216"/>
                  <a:gd name="f73" fmla="*/ f60 1 111"/>
                  <a:gd name="f74" fmla="*/ f61 1 216"/>
                  <a:gd name="f75" fmla="*/ f62 1 111"/>
                  <a:gd name="f76" fmla="*/ 0 1 f49"/>
                  <a:gd name="f77" fmla="*/ f43 1 f49"/>
                  <a:gd name="f78" fmla="*/ 0 1 f50"/>
                  <a:gd name="f79" fmla="*/ f44 1 f50"/>
                  <a:gd name="f80" fmla="*/ f64 1 f49"/>
                  <a:gd name="f81" fmla="*/ f65 1 f50"/>
                  <a:gd name="f82" fmla="*/ f66 1 f49"/>
                  <a:gd name="f83" fmla="*/ f67 1 f50"/>
                  <a:gd name="f84" fmla="*/ f68 1 f49"/>
                  <a:gd name="f85" fmla="*/ f69 1 f50"/>
                  <a:gd name="f86" fmla="*/ f70 1 f49"/>
                  <a:gd name="f87" fmla="*/ f71 1 f50"/>
                  <a:gd name="f88" fmla="*/ f72 1 f49"/>
                  <a:gd name="f89" fmla="*/ f73 1 f50"/>
                  <a:gd name="f90" fmla="*/ f74 1 f49"/>
                  <a:gd name="f91" fmla="*/ f75 1 f50"/>
                  <a:gd name="f92" fmla="*/ f76 f40 1"/>
                  <a:gd name="f93" fmla="*/ f77 f40 1"/>
                  <a:gd name="f94" fmla="*/ f79 f41 1"/>
                  <a:gd name="f95" fmla="*/ f78 f41 1"/>
                  <a:gd name="f96" fmla="*/ f80 f40 1"/>
                  <a:gd name="f97" fmla="*/ f81 f41 1"/>
                  <a:gd name="f98" fmla="*/ f82 f40 1"/>
                  <a:gd name="f99" fmla="*/ f83 f41 1"/>
                  <a:gd name="f100" fmla="*/ f84 f40 1"/>
                  <a:gd name="f101" fmla="*/ f85 f41 1"/>
                  <a:gd name="f102" fmla="*/ f86 f40 1"/>
                  <a:gd name="f103" fmla="*/ f87 f41 1"/>
                  <a:gd name="f104" fmla="*/ f88 f40 1"/>
                  <a:gd name="f105" fmla="*/ f89 f41 1"/>
                  <a:gd name="f106" fmla="*/ f90 f40 1"/>
                  <a:gd name="f107" fmla="*/ f91 f41 1"/>
                </a:gdLst>
                <a:ahLst/>
                <a:cxnLst>
                  <a:cxn ang="3cd4">
                    <a:pos x="hc" y="t"/>
                  </a:cxn>
                  <a:cxn ang="0">
                    <a:pos x="r" y="vc"/>
                  </a:cxn>
                  <a:cxn ang="cd4">
                    <a:pos x="hc" y="b"/>
                  </a:cxn>
                  <a:cxn ang="cd2">
                    <a:pos x="l" y="vc"/>
                  </a:cxn>
                  <a:cxn ang="f63">
                    <a:pos x="f96" y="f97"/>
                  </a:cxn>
                  <a:cxn ang="f63">
                    <a:pos x="f98" y="f99"/>
                  </a:cxn>
                  <a:cxn ang="f63">
                    <a:pos x="f100" y="f101"/>
                  </a:cxn>
                  <a:cxn ang="f63">
                    <a:pos x="f102" y="f103"/>
                  </a:cxn>
                  <a:cxn ang="f63">
                    <a:pos x="f104" y="f105"/>
                  </a:cxn>
                  <a:cxn ang="f63">
                    <a:pos x="f106" y="f107"/>
                  </a:cxn>
                  <a:cxn ang="f63">
                    <a:pos x="f96" y="f97"/>
                  </a:cxn>
                </a:cxnLst>
                <a:rect l="f92" t="f95" r="f93" b="f94"/>
                <a:pathLst>
                  <a:path w="216" h="110">
                    <a:moveTo>
                      <a:pt x="f8" y="f9"/>
                    </a:moveTo>
                    <a:cubicBezTo>
                      <a:pt x="f10" y="f11"/>
                      <a:pt x="f12" y="f13"/>
                      <a:pt x="f14" y="f15"/>
                    </a:cubicBezTo>
                    <a:cubicBezTo>
                      <a:pt x="f16" y="f17"/>
                      <a:pt x="f18" y="f19"/>
                      <a:pt x="f20" y="f21"/>
                    </a:cubicBezTo>
                    <a:cubicBezTo>
                      <a:pt x="f22" y="f23"/>
                      <a:pt x="f24" y="f25"/>
                      <a:pt x="f26" y="f5"/>
                    </a:cubicBezTo>
                    <a:cubicBezTo>
                      <a:pt x="f6" y="f27"/>
                      <a:pt x="f22" y="f28"/>
                      <a:pt x="f29" y="f30"/>
                    </a:cubicBezTo>
                    <a:cubicBezTo>
                      <a:pt x="f31" y="f32"/>
                      <a:pt x="f33" y="f7"/>
                      <a:pt x="f34" y="f35"/>
                    </a:cubicBezTo>
                    <a:cubicBezTo>
                      <a:pt x="f36" y="f37"/>
                      <a:pt x="f5" y="f38"/>
                      <a:pt x="f8" y="f9"/>
                    </a:cubicBezTo>
                    <a:close/>
                  </a:path>
                </a:pathLst>
              </a:custGeom>
              <a:solidFill>
                <a:srgbClr val="CC1D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7" name="Freeform 22">
                <a:extLst>
                  <a:ext uri="{FF2B5EF4-FFF2-40B4-BE49-F238E27FC236}">
                    <a16:creationId xmlns:a16="http://schemas.microsoft.com/office/drawing/2014/main" id="{5D3B101C-5517-B3A0-19E0-F7A1CC7A5849}"/>
                  </a:ext>
                </a:extLst>
              </p:cNvPr>
              <p:cNvSpPr/>
              <p:nvPr/>
            </p:nvSpPr>
            <p:spPr>
              <a:xfrm rot="1800004">
                <a:off x="794833" y="400857"/>
                <a:ext cx="117436" cy="76334"/>
              </a:xfrm>
              <a:custGeom>
                <a:avLst/>
                <a:gdLst>
                  <a:gd name="f0" fmla="val 10800000"/>
                  <a:gd name="f1" fmla="val 5400000"/>
                  <a:gd name="f2" fmla="val 180"/>
                  <a:gd name="f3" fmla="val w"/>
                  <a:gd name="f4" fmla="val h"/>
                  <a:gd name="f5" fmla="val 0"/>
                  <a:gd name="f6" fmla="val 124"/>
                  <a:gd name="f7" fmla="val 81"/>
                  <a:gd name="f8" fmla="val 67"/>
                  <a:gd name="f9" fmla="val 9"/>
                  <a:gd name="f10" fmla="val 36"/>
                  <a:gd name="f11" fmla="val 37"/>
                  <a:gd name="f12" fmla="val 29"/>
                  <a:gd name="f13" fmla="val 62"/>
                  <a:gd name="f14" fmla="val 19"/>
                  <a:gd name="f15" fmla="val 70"/>
                  <a:gd name="f16" fmla="val 17"/>
                  <a:gd name="f17" fmla="val 76"/>
                  <a:gd name="f18" fmla="val 15"/>
                  <a:gd name="f19" fmla="val 75"/>
                  <a:gd name="f20" fmla="val 6"/>
                  <a:gd name="f21" fmla="val 79"/>
                  <a:gd name="f22" fmla="val 1"/>
                  <a:gd name="f23" fmla="val 85"/>
                  <a:gd name="f24" fmla="val 3"/>
                  <a:gd name="f25" fmla="val 91"/>
                  <a:gd name="f26" fmla="val 2"/>
                  <a:gd name="f27" fmla="val 97"/>
                  <a:gd name="f28" fmla="val 103"/>
                  <a:gd name="f29" fmla="val 107"/>
                  <a:gd name="f30" fmla="val 7"/>
                  <a:gd name="f31" fmla="val 113"/>
                  <a:gd name="f32" fmla="val 13"/>
                  <a:gd name="f33" fmla="val 123"/>
                  <a:gd name="f34" fmla="val 26"/>
                  <a:gd name="f35" fmla="val 121"/>
                  <a:gd name="f36" fmla="val 112"/>
                  <a:gd name="f37" fmla="val 39"/>
                  <a:gd name="f38" fmla="val 96"/>
                  <a:gd name="f39" fmla="val 44"/>
                  <a:gd name="f40" fmla="val 87"/>
                  <a:gd name="f41" fmla="val 78"/>
                  <a:gd name="f42" fmla="val 46"/>
                  <a:gd name="f43" fmla="val 61"/>
                  <a:gd name="f44" fmla="val 49"/>
                  <a:gd name="f45" fmla="val 57"/>
                  <a:gd name="f46" fmla="val 32"/>
                  <a:gd name="f47" fmla="val 21"/>
                  <a:gd name="f48" fmla="val 10"/>
                  <a:gd name="f49" fmla="+- 0 0 -90"/>
                  <a:gd name="f50" fmla="*/ f3 1 124"/>
                  <a:gd name="f51" fmla="*/ f4 1 81"/>
                  <a:gd name="f52" fmla="val f5"/>
                  <a:gd name="f53" fmla="val f6"/>
                  <a:gd name="f54" fmla="val f7"/>
                  <a:gd name="f55" fmla="*/ f49 f0 1"/>
                  <a:gd name="f56" fmla="+- f54 0 f52"/>
                  <a:gd name="f57" fmla="+- f53 0 f52"/>
                  <a:gd name="f58" fmla="*/ f55 1 f2"/>
                  <a:gd name="f59" fmla="*/ f57 1 124"/>
                  <a:gd name="f60" fmla="*/ f56 1 81"/>
                  <a:gd name="f61" fmla="*/ 0 f57 1"/>
                  <a:gd name="f62" fmla="*/ 67 f56 1"/>
                  <a:gd name="f63" fmla="*/ 62 f57 1"/>
                  <a:gd name="f64" fmla="*/ 19 f56 1"/>
                  <a:gd name="f65" fmla="*/ 75 f57 1"/>
                  <a:gd name="f66" fmla="*/ 6 f56 1"/>
                  <a:gd name="f67" fmla="*/ 91 f57 1"/>
                  <a:gd name="f68" fmla="*/ 2 f56 1"/>
                  <a:gd name="f69" fmla="*/ 107 f57 1"/>
                  <a:gd name="f70" fmla="*/ 7 f56 1"/>
                  <a:gd name="f71" fmla="*/ 123 f57 1"/>
                  <a:gd name="f72" fmla="*/ 26 f56 1"/>
                  <a:gd name="f73" fmla="*/ 103 f57 1"/>
                  <a:gd name="f74" fmla="*/ 39 f56 1"/>
                  <a:gd name="f75" fmla="*/ 78 f57 1"/>
                  <a:gd name="f76" fmla="*/ 46 f56 1"/>
                  <a:gd name="f77" fmla="*/ 32 f57 1"/>
                  <a:gd name="f78" fmla="+- f58 0 f1"/>
                  <a:gd name="f79" fmla="*/ f61 1 124"/>
                  <a:gd name="f80" fmla="*/ f62 1 81"/>
                  <a:gd name="f81" fmla="*/ f63 1 124"/>
                  <a:gd name="f82" fmla="*/ f64 1 81"/>
                  <a:gd name="f83" fmla="*/ f65 1 124"/>
                  <a:gd name="f84" fmla="*/ f66 1 81"/>
                  <a:gd name="f85" fmla="*/ f67 1 124"/>
                  <a:gd name="f86" fmla="*/ f68 1 81"/>
                  <a:gd name="f87" fmla="*/ f69 1 124"/>
                  <a:gd name="f88" fmla="*/ f70 1 81"/>
                  <a:gd name="f89" fmla="*/ f71 1 124"/>
                  <a:gd name="f90" fmla="*/ f72 1 81"/>
                  <a:gd name="f91" fmla="*/ f73 1 124"/>
                  <a:gd name="f92" fmla="*/ f74 1 81"/>
                  <a:gd name="f93" fmla="*/ f75 1 124"/>
                  <a:gd name="f94" fmla="*/ f76 1 81"/>
                  <a:gd name="f95" fmla="*/ f77 1 12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60"/>
                  <a:gd name="f108" fmla="*/ f87 1 f59"/>
                  <a:gd name="f109" fmla="*/ f88 1 f60"/>
                  <a:gd name="f110" fmla="*/ f89 1 f59"/>
                  <a:gd name="f111" fmla="*/ f90 1 f60"/>
                  <a:gd name="f112" fmla="*/ f91 1 f59"/>
                  <a:gd name="f113" fmla="*/ f92 1 f60"/>
                  <a:gd name="f114" fmla="*/ f93 1 f59"/>
                  <a:gd name="f115" fmla="*/ f94 1 f60"/>
                  <a:gd name="f116" fmla="*/ f95 1 f59"/>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1 1"/>
                  <a:gd name="f129" fmla="*/ f108 f50 1"/>
                  <a:gd name="f130" fmla="*/ f109 f51 1"/>
                  <a:gd name="f131" fmla="*/ f110 f50 1"/>
                  <a:gd name="f132" fmla="*/ f111 f51 1"/>
                  <a:gd name="f133" fmla="*/ f112 f50 1"/>
                  <a:gd name="f134" fmla="*/ f113 f51 1"/>
                  <a:gd name="f135" fmla="*/ f114 f50 1"/>
                  <a:gd name="f136" fmla="*/ f115 f51 1"/>
                  <a:gd name="f137" fmla="*/ f116 f50 1"/>
                </a:gdLst>
                <a:ahLst/>
                <a:cxnLst>
                  <a:cxn ang="3cd4">
                    <a:pos x="hc" y="t"/>
                  </a:cxn>
                  <a:cxn ang="0">
                    <a:pos x="r" y="vc"/>
                  </a:cxn>
                  <a:cxn ang="cd4">
                    <a:pos x="hc" y="b"/>
                  </a:cxn>
                  <a:cxn ang="cd2">
                    <a:pos x="l" y="vc"/>
                  </a:cxn>
                  <a:cxn ang="f78">
                    <a:pos x="f121" y="f122"/>
                  </a:cxn>
                  <a:cxn ang="f78">
                    <a:pos x="f123" y="f124"/>
                  </a:cxn>
                  <a:cxn ang="f78">
                    <a:pos x="f125" y="f126"/>
                  </a:cxn>
                  <a:cxn ang="f78">
                    <a:pos x="f127" y="f128"/>
                  </a:cxn>
                  <a:cxn ang="f78">
                    <a:pos x="f129" y="f130"/>
                  </a:cxn>
                  <a:cxn ang="f78">
                    <a:pos x="f131" y="f132"/>
                  </a:cxn>
                  <a:cxn ang="f78">
                    <a:pos x="f133" y="f134"/>
                  </a:cxn>
                  <a:cxn ang="f78">
                    <a:pos x="f135" y="f136"/>
                  </a:cxn>
                  <a:cxn ang="f78">
                    <a:pos x="f137" y="f122"/>
                  </a:cxn>
                  <a:cxn ang="f78">
                    <a:pos x="f121" y="f122"/>
                  </a:cxn>
                </a:cxnLst>
                <a:rect l="f117" t="f120" r="f118" b="f119"/>
                <a:pathLst>
                  <a:path w="124" h="81">
                    <a:moveTo>
                      <a:pt x="f5" y="f8"/>
                    </a:moveTo>
                    <a:cubicBezTo>
                      <a:pt x="f9" y="f10"/>
                      <a:pt x="f11" y="f12"/>
                      <a:pt x="f13" y="f14"/>
                    </a:cubicBezTo>
                    <a:cubicBezTo>
                      <a:pt x="f15" y="f16"/>
                      <a:pt x="f17" y="f18"/>
                      <a:pt x="f19" y="f20"/>
                    </a:cubicBezTo>
                    <a:cubicBezTo>
                      <a:pt x="f21" y="f22"/>
                      <a:pt x="f23" y="f24"/>
                      <a:pt x="f25" y="f26"/>
                    </a:cubicBezTo>
                    <a:cubicBezTo>
                      <a:pt x="f27" y="f5"/>
                      <a:pt x="f28" y="f26"/>
                      <a:pt x="f29" y="f30"/>
                    </a:cubicBezTo>
                    <a:cubicBezTo>
                      <a:pt x="f31" y="f32"/>
                      <a:pt x="f6" y="f18"/>
                      <a:pt x="f33" y="f34"/>
                    </a:cubicBezTo>
                    <a:cubicBezTo>
                      <a:pt x="f35" y="f10"/>
                      <a:pt x="f36" y="f11"/>
                      <a:pt x="f28" y="f37"/>
                    </a:cubicBezTo>
                    <a:cubicBezTo>
                      <a:pt x="f38" y="f39"/>
                      <a:pt x="f40" y="f39"/>
                      <a:pt x="f41" y="f42"/>
                    </a:cubicBezTo>
                    <a:cubicBezTo>
                      <a:pt x="f43" y="f44"/>
                      <a:pt x="f42" y="f45"/>
                      <a:pt x="f46" y="f8"/>
                    </a:cubicBezTo>
                    <a:cubicBezTo>
                      <a:pt x="f47" y="f19"/>
                      <a:pt x="f48" y="f7"/>
                      <a:pt x="f5" y="f8"/>
                    </a:cubicBezTo>
                    <a:close/>
                  </a:path>
                </a:pathLst>
              </a:custGeom>
              <a:solidFill>
                <a:srgbClr val="E01B1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8" name="Freeform 39">
                <a:extLst>
                  <a:ext uri="{FF2B5EF4-FFF2-40B4-BE49-F238E27FC236}">
                    <a16:creationId xmlns:a16="http://schemas.microsoft.com/office/drawing/2014/main" id="{EE0B0CF7-CC8F-06B3-6E92-C3C1718C6EEE}"/>
                  </a:ext>
                </a:extLst>
              </p:cNvPr>
              <p:cNvSpPr/>
              <p:nvPr/>
            </p:nvSpPr>
            <p:spPr>
              <a:xfrm rot="1800004">
                <a:off x="886192" y="427964"/>
                <a:ext cx="63413" cy="34052"/>
              </a:xfrm>
              <a:custGeom>
                <a:avLst/>
                <a:gdLst>
                  <a:gd name="f0" fmla="val 10800000"/>
                  <a:gd name="f1" fmla="val 5400000"/>
                  <a:gd name="f2" fmla="val 180"/>
                  <a:gd name="f3" fmla="val w"/>
                  <a:gd name="f4" fmla="val h"/>
                  <a:gd name="f5" fmla="val 0"/>
                  <a:gd name="f6" fmla="val 66"/>
                  <a:gd name="f7" fmla="val 36"/>
                  <a:gd name="f8" fmla="val 16"/>
                  <a:gd name="f9" fmla="val 13"/>
                  <a:gd name="f10" fmla="val 11"/>
                  <a:gd name="f11" fmla="val 5"/>
                  <a:gd name="f12" fmla="val 10"/>
                  <a:gd name="f13" fmla="val 8"/>
                  <a:gd name="f14" fmla="val 23"/>
                  <a:gd name="f15" fmla="val 3"/>
                  <a:gd name="f16" fmla="val 45"/>
                  <a:gd name="f17" fmla="val 60"/>
                  <a:gd name="f18" fmla="val 29"/>
                  <a:gd name="f19" fmla="val 54"/>
                  <a:gd name="f20" fmla="val 42"/>
                  <a:gd name="f21" fmla="val 21"/>
                  <a:gd name="f22" fmla="val 26"/>
                  <a:gd name="f23" fmla="val 12"/>
                  <a:gd name="f24" fmla="+- 0 0 -90"/>
                  <a:gd name="f25" fmla="*/ f3 1 66"/>
                  <a:gd name="f26" fmla="*/ f4 1 36"/>
                  <a:gd name="f27" fmla="val f5"/>
                  <a:gd name="f28" fmla="val f6"/>
                  <a:gd name="f29" fmla="val f7"/>
                  <a:gd name="f30" fmla="*/ f24 f0 1"/>
                  <a:gd name="f31" fmla="+- f29 0 f27"/>
                  <a:gd name="f32" fmla="+- f28 0 f27"/>
                  <a:gd name="f33" fmla="*/ f30 1 f2"/>
                  <a:gd name="f34" fmla="*/ f32 1 66"/>
                  <a:gd name="f35" fmla="*/ f31 1 36"/>
                  <a:gd name="f36" fmla="*/ 16 f32 1"/>
                  <a:gd name="f37" fmla="*/ 13 f31 1"/>
                  <a:gd name="f38" fmla="*/ 0 f32 1"/>
                  <a:gd name="f39" fmla="*/ 8 f31 1"/>
                  <a:gd name="f40" fmla="*/ 66 f32 1"/>
                  <a:gd name="f41" fmla="*/ 16 f31 1"/>
                  <a:gd name="f42" fmla="*/ 42 f32 1"/>
                  <a:gd name="f43" fmla="*/ 21 f31 1"/>
                  <a:gd name="f44" fmla="+- f33 0 f1"/>
                  <a:gd name="f45" fmla="*/ f36 1 66"/>
                  <a:gd name="f46" fmla="*/ f37 1 36"/>
                  <a:gd name="f47" fmla="*/ f38 1 66"/>
                  <a:gd name="f48" fmla="*/ f39 1 36"/>
                  <a:gd name="f49" fmla="*/ f40 1 66"/>
                  <a:gd name="f50" fmla="*/ f41 1 36"/>
                  <a:gd name="f51" fmla="*/ f42 1 66"/>
                  <a:gd name="f52" fmla="*/ f43 1 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66" h="36">
                    <a:moveTo>
                      <a:pt x="f8" y="f9"/>
                    </a:moveTo>
                    <a:cubicBezTo>
                      <a:pt x="f10" y="f10"/>
                      <a:pt x="f11" y="f12"/>
                      <a:pt x="f5" y="f13"/>
                    </a:cubicBezTo>
                    <a:cubicBezTo>
                      <a:pt x="f14" y="f15"/>
                      <a:pt x="f16" y="f5"/>
                      <a:pt x="f6" y="f8"/>
                    </a:cubicBezTo>
                    <a:cubicBezTo>
                      <a:pt x="f17" y="f18"/>
                      <a:pt x="f19" y="f7"/>
                      <a:pt x="f20" y="f21"/>
                    </a:cubicBezTo>
                    <a:cubicBezTo>
                      <a:pt x="f7" y="f9"/>
                      <a:pt x="f22" y="f23"/>
                      <a:pt x="f8" y="f9"/>
                    </a:cubicBezTo>
                    <a:close/>
                  </a:path>
                </a:pathLst>
              </a:custGeom>
              <a:solidFill>
                <a:srgbClr val="E3545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29" name="Freeform 73">
                <a:extLst>
                  <a:ext uri="{FF2B5EF4-FFF2-40B4-BE49-F238E27FC236}">
                    <a16:creationId xmlns:a16="http://schemas.microsoft.com/office/drawing/2014/main" id="{C5E25D2F-E2F2-53AB-007F-2FAC2307FDAB}"/>
                  </a:ext>
                </a:extLst>
              </p:cNvPr>
              <p:cNvSpPr/>
              <p:nvPr/>
            </p:nvSpPr>
            <p:spPr>
              <a:xfrm rot="1800004">
                <a:off x="770838" y="424318"/>
                <a:ext cx="113915" cy="45802"/>
              </a:xfrm>
              <a:custGeom>
                <a:avLst/>
                <a:gdLst>
                  <a:gd name="f0" fmla="val 10800000"/>
                  <a:gd name="f1" fmla="val 5400000"/>
                  <a:gd name="f2" fmla="val 180"/>
                  <a:gd name="f3" fmla="val w"/>
                  <a:gd name="f4" fmla="val h"/>
                  <a:gd name="f5" fmla="val 0"/>
                  <a:gd name="f6" fmla="val 120"/>
                  <a:gd name="f7" fmla="val 48"/>
                  <a:gd name="f8" fmla="val 17"/>
                  <a:gd name="f9" fmla="val 30"/>
                  <a:gd name="f10" fmla="val 26"/>
                  <a:gd name="f11" fmla="val 35"/>
                  <a:gd name="f12" fmla="val 37"/>
                  <a:gd name="f13" fmla="val 44"/>
                  <a:gd name="f14" fmla="val 29"/>
                  <a:gd name="f15" fmla="val 65"/>
                  <a:gd name="f16" fmla="val 8"/>
                  <a:gd name="f17" fmla="val 91"/>
                  <a:gd name="f18" fmla="val 2"/>
                  <a:gd name="f19" fmla="val 112"/>
                  <a:gd name="f20" fmla="val 18"/>
                  <a:gd name="f21" fmla="val 96"/>
                  <a:gd name="f22" fmla="val 21"/>
                  <a:gd name="f23" fmla="val 81"/>
                  <a:gd name="f24" fmla="val 33"/>
                  <a:gd name="f25" fmla="val 89"/>
                  <a:gd name="f26" fmla="val 28"/>
                  <a:gd name="f27" fmla="val 90"/>
                  <a:gd name="f28" fmla="val 34"/>
                  <a:gd name="f29" fmla="val 69"/>
                  <a:gd name="f30" fmla="val 42"/>
                  <a:gd name="f31" fmla="val 25"/>
                  <a:gd name="f32" fmla="val 46"/>
                  <a:gd name="f33" fmla="val 19"/>
                  <a:gd name="f34" fmla="val 45"/>
                  <a:gd name="f35" fmla="val 13"/>
                  <a:gd name="f36" fmla="val 43"/>
                  <a:gd name="f37" fmla="val 40"/>
                  <a:gd name="f38" fmla="val 3"/>
                  <a:gd name="f39" fmla="val 32"/>
                  <a:gd name="f40" fmla="val 23"/>
                  <a:gd name="f41" fmla="val 5"/>
                  <a:gd name="f42" fmla="val 20"/>
                  <a:gd name="f43" fmla="val 7"/>
                  <a:gd name="f44" fmla="val 14"/>
                  <a:gd name="f45" fmla="val 11"/>
                  <a:gd name="f46" fmla="+- 0 0 -90"/>
                  <a:gd name="f47" fmla="*/ f3 1 120"/>
                  <a:gd name="f48" fmla="*/ f4 1 48"/>
                  <a:gd name="f49" fmla="val f5"/>
                  <a:gd name="f50" fmla="val f6"/>
                  <a:gd name="f51" fmla="val f7"/>
                  <a:gd name="f52" fmla="*/ f46 f0 1"/>
                  <a:gd name="f53" fmla="+- f51 0 f49"/>
                  <a:gd name="f54" fmla="+- f50 0 f49"/>
                  <a:gd name="f55" fmla="*/ f52 1 f2"/>
                  <a:gd name="f56" fmla="*/ f54 1 120"/>
                  <a:gd name="f57" fmla="*/ f53 1 48"/>
                  <a:gd name="f58" fmla="*/ 17 f54 1"/>
                  <a:gd name="f59" fmla="*/ 30 f53 1"/>
                  <a:gd name="f60" fmla="*/ 44 f54 1"/>
                  <a:gd name="f61" fmla="*/ 29 f53 1"/>
                  <a:gd name="f62" fmla="*/ 120 f54 1"/>
                  <a:gd name="f63" fmla="*/ 2 f53 1"/>
                  <a:gd name="f64" fmla="*/ 81 f54 1"/>
                  <a:gd name="f65" fmla="*/ 26 f53 1"/>
                  <a:gd name="f66" fmla="*/ 90 f54 1"/>
                  <a:gd name="f67" fmla="*/ 34 f53 1"/>
                  <a:gd name="f68" fmla="*/ 25 f54 1"/>
                  <a:gd name="f69" fmla="*/ 46 f53 1"/>
                  <a:gd name="f70" fmla="*/ 8 f54 1"/>
                  <a:gd name="f71" fmla="*/ 40 f53 1"/>
                  <a:gd name="f72" fmla="*/ 2 f54 1"/>
                  <a:gd name="f73" fmla="*/ 25 f53 1"/>
                  <a:gd name="f74" fmla="*/ 7 f54 1"/>
                  <a:gd name="f75" fmla="*/ 19 f53 1"/>
                  <a:gd name="f76" fmla="+- f55 0 f1"/>
                  <a:gd name="f77" fmla="*/ f58 1 120"/>
                  <a:gd name="f78" fmla="*/ f59 1 48"/>
                  <a:gd name="f79" fmla="*/ f60 1 120"/>
                  <a:gd name="f80" fmla="*/ f61 1 48"/>
                  <a:gd name="f81" fmla="*/ f62 1 120"/>
                  <a:gd name="f82" fmla="*/ f63 1 48"/>
                  <a:gd name="f83" fmla="*/ f64 1 120"/>
                  <a:gd name="f84" fmla="*/ f65 1 48"/>
                  <a:gd name="f85" fmla="*/ f66 1 120"/>
                  <a:gd name="f86" fmla="*/ f67 1 48"/>
                  <a:gd name="f87" fmla="*/ f68 1 120"/>
                  <a:gd name="f88" fmla="*/ f69 1 48"/>
                  <a:gd name="f89" fmla="*/ f70 1 120"/>
                  <a:gd name="f90" fmla="*/ f71 1 48"/>
                  <a:gd name="f91" fmla="*/ f72 1 120"/>
                  <a:gd name="f92" fmla="*/ f73 1 48"/>
                  <a:gd name="f93" fmla="*/ f74 1 120"/>
                  <a:gd name="f94" fmla="*/ f75 1 48"/>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6"/>
                  <a:gd name="f108" fmla="*/ f86 1 f57"/>
                  <a:gd name="f109" fmla="*/ f87 1 f56"/>
                  <a:gd name="f110" fmla="*/ f88 1 f57"/>
                  <a:gd name="f111" fmla="*/ f89 1 f56"/>
                  <a:gd name="f112" fmla="*/ f90 1 f57"/>
                  <a:gd name="f113" fmla="*/ f91 1 f56"/>
                  <a:gd name="f114" fmla="*/ f92 1 f57"/>
                  <a:gd name="f115" fmla="*/ f93 1 f56"/>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7 1"/>
                  <a:gd name="f130" fmla="*/ f108 f48 1"/>
                  <a:gd name="f131" fmla="*/ f109 f47 1"/>
                  <a:gd name="f132" fmla="*/ f110 f48 1"/>
                  <a:gd name="f133" fmla="*/ f111 f47 1"/>
                  <a:gd name="f134" fmla="*/ f112 f48 1"/>
                  <a:gd name="f135" fmla="*/ f113 f47 1"/>
                  <a:gd name="f136" fmla="*/ f114 f48 1"/>
                  <a:gd name="f137" fmla="*/ f115 f47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9" y="f130"/>
                  </a:cxn>
                  <a:cxn ang="f76">
                    <a:pos x="f131" y="f132"/>
                  </a:cxn>
                  <a:cxn ang="f76">
                    <a:pos x="f133" y="f134"/>
                  </a:cxn>
                  <a:cxn ang="f76">
                    <a:pos x="f135" y="f136"/>
                  </a:cxn>
                  <a:cxn ang="f76">
                    <a:pos x="f137" y="f138"/>
                  </a:cxn>
                  <a:cxn ang="f76">
                    <a:pos x="f121" y="f122"/>
                  </a:cxn>
                </a:cxnLst>
                <a:rect l="f117" t="f120" r="f118" b="f119"/>
                <a:pathLst>
                  <a:path w="120" h="48">
                    <a:moveTo>
                      <a:pt x="f8" y="f9"/>
                    </a:moveTo>
                    <a:cubicBezTo>
                      <a:pt x="f10" y="f11"/>
                      <a:pt x="f11" y="f12"/>
                      <a:pt x="f13" y="f14"/>
                    </a:cubicBezTo>
                    <a:cubicBezTo>
                      <a:pt x="f15" y="f16"/>
                      <a:pt x="f17" y="f5"/>
                      <a:pt x="f6" y="f18"/>
                    </a:cubicBezTo>
                    <a:cubicBezTo>
                      <a:pt x="f19" y="f20"/>
                      <a:pt x="f21" y="f22"/>
                      <a:pt x="f23" y="f10"/>
                    </a:cubicBezTo>
                    <a:cubicBezTo>
                      <a:pt x="f23" y="f24"/>
                      <a:pt x="f25" y="f26"/>
                      <a:pt x="f27" y="f28"/>
                    </a:cubicBezTo>
                    <a:cubicBezTo>
                      <a:pt x="f29" y="f30"/>
                      <a:pt x="f7" y="f7"/>
                      <a:pt x="f31" y="f32"/>
                    </a:cubicBezTo>
                    <a:cubicBezTo>
                      <a:pt x="f33" y="f34"/>
                      <a:pt x="f35" y="f36"/>
                      <a:pt x="f16" y="f37"/>
                    </a:cubicBezTo>
                    <a:cubicBezTo>
                      <a:pt x="f38" y="f12"/>
                      <a:pt x="f5" y="f39"/>
                      <a:pt x="f18" y="f31"/>
                    </a:cubicBezTo>
                    <a:cubicBezTo>
                      <a:pt x="f18" y="f40"/>
                      <a:pt x="f41" y="f42"/>
                      <a:pt x="f43" y="f33"/>
                    </a:cubicBezTo>
                    <a:cubicBezTo>
                      <a:pt x="f44" y="f20"/>
                      <a:pt x="f45" y="f26"/>
                      <a:pt x="f8" y="f9"/>
                    </a:cubicBezTo>
                    <a:close/>
                  </a:path>
                </a:pathLst>
              </a:custGeom>
              <a:solidFill>
                <a:srgbClr val="EA504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grpSp>
      <p:sp>
        <p:nvSpPr>
          <p:cNvPr id="30" name="Elipse 42">
            <a:extLst>
              <a:ext uri="{FF2B5EF4-FFF2-40B4-BE49-F238E27FC236}">
                <a16:creationId xmlns:a16="http://schemas.microsoft.com/office/drawing/2014/main" id="{5A54A791-F8E0-515B-ECC5-F0A5ACD9104F}"/>
              </a:ext>
            </a:extLst>
          </p:cNvPr>
          <p:cNvSpPr/>
          <p:nvPr/>
        </p:nvSpPr>
        <p:spPr>
          <a:xfrm>
            <a:off x="8183166" y="252575"/>
            <a:ext cx="901872" cy="901872"/>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A50021"/>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FFFFFF"/>
              </a:solidFill>
              <a:uFillTx/>
              <a:latin typeface="Arial"/>
            </a:endParaRPr>
          </a:p>
        </p:txBody>
      </p:sp>
      <p:grpSp>
        <p:nvGrpSpPr>
          <p:cNvPr id="31" name="Grupo 43">
            <a:extLst>
              <a:ext uri="{FF2B5EF4-FFF2-40B4-BE49-F238E27FC236}">
                <a16:creationId xmlns:a16="http://schemas.microsoft.com/office/drawing/2014/main" id="{8E10DB0E-4C7F-DC62-6EC8-819861E22A04}"/>
              </a:ext>
            </a:extLst>
          </p:cNvPr>
          <p:cNvGrpSpPr/>
          <p:nvPr/>
        </p:nvGrpSpPr>
        <p:grpSpPr>
          <a:xfrm>
            <a:off x="8461135" y="366674"/>
            <a:ext cx="388071" cy="594451"/>
            <a:chOff x="8461135" y="366674"/>
            <a:chExt cx="388071" cy="594451"/>
          </a:xfrm>
        </p:grpSpPr>
        <p:sp>
          <p:nvSpPr>
            <p:cNvPr id="32" name="Freeform 124">
              <a:extLst>
                <a:ext uri="{FF2B5EF4-FFF2-40B4-BE49-F238E27FC236}">
                  <a16:creationId xmlns:a16="http://schemas.microsoft.com/office/drawing/2014/main" id="{90C44804-140D-00E1-0A26-8058E6CCDAF1}"/>
                </a:ext>
              </a:extLst>
            </p:cNvPr>
            <p:cNvSpPr/>
            <p:nvPr/>
          </p:nvSpPr>
          <p:spPr>
            <a:xfrm>
              <a:off x="8461135" y="366674"/>
              <a:ext cx="388071" cy="594451"/>
            </a:xfrm>
            <a:custGeom>
              <a:avLst/>
              <a:gdLst>
                <a:gd name="f0" fmla="val 10800000"/>
                <a:gd name="f1" fmla="val 5400000"/>
                <a:gd name="f2" fmla="val 360"/>
                <a:gd name="f3" fmla="val 180"/>
                <a:gd name="f4" fmla="val w"/>
                <a:gd name="f5" fmla="val h"/>
                <a:gd name="f6" fmla="val 0"/>
                <a:gd name="f7" fmla="val 389"/>
                <a:gd name="f8" fmla="val 595"/>
                <a:gd name="f9" fmla="val 25"/>
                <a:gd name="f10" fmla="val 363"/>
                <a:gd name="f11" fmla="val 11"/>
                <a:gd name="f12" fmla="val 352"/>
                <a:gd name="f13" fmla="val 5"/>
                <a:gd name="f14" fmla="val 337"/>
                <a:gd name="f15" fmla="val 3"/>
                <a:gd name="f16" fmla="val 320"/>
                <a:gd name="f17" fmla="val 298"/>
                <a:gd name="f18" fmla="val 277"/>
                <a:gd name="f19" fmla="val 15"/>
                <a:gd name="f20" fmla="val 257"/>
                <a:gd name="f21" fmla="val 238"/>
                <a:gd name="f22" fmla="val 37"/>
                <a:gd name="f23" fmla="val 220"/>
                <a:gd name="f24" fmla="val 49"/>
                <a:gd name="f25" fmla="val 202"/>
                <a:gd name="f26" fmla="val 66"/>
                <a:gd name="f27" fmla="val 175"/>
                <a:gd name="f28" fmla="val 81"/>
                <a:gd name="f29" fmla="val 148"/>
                <a:gd name="f30" fmla="val 87"/>
                <a:gd name="f31" fmla="val 117"/>
                <a:gd name="f32" fmla="val 91"/>
                <a:gd name="f33" fmla="val 99"/>
                <a:gd name="f34" fmla="val 82"/>
                <a:gd name="f35" fmla="val 84"/>
                <a:gd name="f36" fmla="val 79"/>
                <a:gd name="f37" fmla="val 55"/>
                <a:gd name="f38" fmla="val 71"/>
                <a:gd name="f39" fmla="val 46"/>
                <a:gd name="f40" fmla="val 60"/>
                <a:gd name="f41" fmla="val 40"/>
                <a:gd name="f42" fmla="val 53"/>
                <a:gd name="f43" fmla="val 51"/>
                <a:gd name="f44" fmla="val 32"/>
                <a:gd name="f45" fmla="val 14"/>
                <a:gd name="f46" fmla="val 68"/>
                <a:gd name="f47" fmla="val 6"/>
                <a:gd name="f48" fmla="val 2"/>
                <a:gd name="f49" fmla="val 1"/>
                <a:gd name="f50" fmla="val 89"/>
                <a:gd name="f51" fmla="val 4"/>
                <a:gd name="f52" fmla="val 92"/>
                <a:gd name="f53" fmla="val 9"/>
                <a:gd name="f54" fmla="val 12"/>
                <a:gd name="f55" fmla="val 88"/>
                <a:gd name="f56" fmla="val 19"/>
                <a:gd name="f57" fmla="val 80"/>
                <a:gd name="f58" fmla="val 31"/>
                <a:gd name="f59" fmla="val 78"/>
                <a:gd name="f60" fmla="val 33"/>
                <a:gd name="f61" fmla="val 76"/>
                <a:gd name="f62" fmla="val 34"/>
                <a:gd name="f63" fmla="val 75"/>
                <a:gd name="f64" fmla="val 36"/>
                <a:gd name="f65" fmla="val 93"/>
                <a:gd name="f66" fmla="val 96"/>
                <a:gd name="f67" fmla="val 115"/>
                <a:gd name="f68" fmla="val 29"/>
                <a:gd name="f69" fmla="val 129"/>
                <a:gd name="f70" fmla="val 134"/>
                <a:gd name="f71" fmla="val 74"/>
                <a:gd name="f72" fmla="val 135"/>
                <a:gd name="f73" fmla="val 133"/>
                <a:gd name="f74" fmla="val 132"/>
                <a:gd name="f75" fmla="val 127"/>
                <a:gd name="f76" fmla="val 94"/>
                <a:gd name="f77" fmla="val 121"/>
                <a:gd name="f78" fmla="val 107"/>
                <a:gd name="f79" fmla="val 116"/>
                <a:gd name="f80" fmla="val 120"/>
                <a:gd name="f81" fmla="val 123"/>
                <a:gd name="f82" fmla="val 125"/>
                <a:gd name="f83" fmla="val 114"/>
                <a:gd name="f84" fmla="val 130"/>
                <a:gd name="f85" fmla="val 102"/>
                <a:gd name="f86" fmla="val 137"/>
                <a:gd name="f87" fmla="val 90"/>
                <a:gd name="f88" fmla="val 145"/>
                <a:gd name="f89" fmla="val 98"/>
                <a:gd name="f90" fmla="val 153"/>
                <a:gd name="f91" fmla="val 104"/>
                <a:gd name="f92" fmla="val 166"/>
                <a:gd name="f93" fmla="val 161"/>
                <a:gd name="f94" fmla="val 101"/>
                <a:gd name="f95" fmla="val 156"/>
                <a:gd name="f96" fmla="val 149"/>
                <a:gd name="f97" fmla="val 146"/>
                <a:gd name="f98" fmla="val 143"/>
                <a:gd name="f99" fmla="val 142"/>
                <a:gd name="f100" fmla="val 141"/>
                <a:gd name="f101" fmla="val 77"/>
                <a:gd name="f102" fmla="val 147"/>
                <a:gd name="f103" fmla="val 150"/>
                <a:gd name="f104" fmla="val 163"/>
                <a:gd name="f105" fmla="val 184"/>
                <a:gd name="f106" fmla="val 188"/>
                <a:gd name="f107" fmla="val 97"/>
                <a:gd name="f108" fmla="val 187"/>
                <a:gd name="f109" fmla="val 182"/>
                <a:gd name="f110" fmla="val 181"/>
                <a:gd name="f111" fmla="val 108"/>
                <a:gd name="f112" fmla="val 179"/>
                <a:gd name="f113" fmla="val 109"/>
                <a:gd name="f114" fmla="val 111"/>
                <a:gd name="f115" fmla="val 170"/>
                <a:gd name="f116" fmla="val 152"/>
                <a:gd name="f117" fmla="val 158"/>
                <a:gd name="f118" fmla="val 215"/>
                <a:gd name="f119" fmla="val 247"/>
                <a:gd name="f120" fmla="val 58"/>
                <a:gd name="f121" fmla="val 279"/>
                <a:gd name="f122" fmla="val 56"/>
                <a:gd name="f123" fmla="val 281"/>
                <a:gd name="f124" fmla="val 54"/>
                <a:gd name="f125" fmla="val 283"/>
                <a:gd name="f126" fmla="val 284"/>
                <a:gd name="f127" fmla="val 285"/>
                <a:gd name="f128" fmla="val 64"/>
                <a:gd name="f129" fmla="val 278"/>
                <a:gd name="f130" fmla="val 73"/>
                <a:gd name="f131" fmla="val 271"/>
                <a:gd name="f132" fmla="val 263"/>
                <a:gd name="f133" fmla="val 240"/>
                <a:gd name="f134" fmla="val 212"/>
                <a:gd name="f135" fmla="val 159"/>
                <a:gd name="f136" fmla="val 165"/>
                <a:gd name="f137" fmla="val 173"/>
                <a:gd name="f138" fmla="val 128"/>
                <a:gd name="f139" fmla="val 196"/>
                <a:gd name="f140" fmla="val 119"/>
                <a:gd name="f141" fmla="val 207"/>
                <a:gd name="f142" fmla="val 112"/>
                <a:gd name="f143" fmla="val 216"/>
                <a:gd name="f144" fmla="val 103"/>
                <a:gd name="f145" fmla="val 218"/>
                <a:gd name="f146" fmla="val 221"/>
                <a:gd name="f147" fmla="val 222"/>
                <a:gd name="f148" fmla="val 95"/>
                <a:gd name="f149" fmla="val 229"/>
                <a:gd name="f150" fmla="val 235"/>
                <a:gd name="f151" fmla="val 52"/>
                <a:gd name="f152" fmla="val 242"/>
                <a:gd name="f153" fmla="val 30"/>
                <a:gd name="f154" fmla="val 243"/>
                <a:gd name="f155" fmla="val 27"/>
                <a:gd name="f156" fmla="val 244"/>
                <a:gd name="f157" fmla="val 246"/>
                <a:gd name="f158" fmla="val 249"/>
                <a:gd name="f159" fmla="val 23"/>
                <a:gd name="f160" fmla="val 252"/>
                <a:gd name="f161" fmla="val 256"/>
                <a:gd name="f162" fmla="val 258"/>
                <a:gd name="f163" fmla="val 26"/>
                <a:gd name="f164" fmla="val 50"/>
                <a:gd name="f165" fmla="val 69"/>
                <a:gd name="f166" fmla="val 268"/>
                <a:gd name="f167" fmla="val 286"/>
                <a:gd name="f168" fmla="val 288"/>
                <a:gd name="f169" fmla="val 289"/>
                <a:gd name="f170" fmla="val 59"/>
                <a:gd name="f171" fmla="val 290"/>
                <a:gd name="f172" fmla="val 291"/>
                <a:gd name="f173" fmla="val 61"/>
                <a:gd name="f174" fmla="val 63"/>
                <a:gd name="f175" fmla="val 292"/>
                <a:gd name="f176" fmla="val 65"/>
                <a:gd name="f177" fmla="val 67"/>
                <a:gd name="f178" fmla="val 304"/>
                <a:gd name="f179" fmla="val 305"/>
                <a:gd name="f180" fmla="val 308"/>
                <a:gd name="f181" fmla="val 309"/>
                <a:gd name="f182" fmla="val 47"/>
                <a:gd name="f183" fmla="val 310"/>
                <a:gd name="f184" fmla="val 311"/>
                <a:gd name="f185" fmla="val 314"/>
                <a:gd name="f186" fmla="val 316"/>
                <a:gd name="f187" fmla="val 319"/>
                <a:gd name="f188" fmla="val 323"/>
                <a:gd name="f189" fmla="val 324"/>
                <a:gd name="f190" fmla="val 325"/>
                <a:gd name="f191" fmla="val 326"/>
                <a:gd name="f192" fmla="val 321"/>
                <a:gd name="f193" fmla="val 318"/>
                <a:gd name="f194" fmla="val 322"/>
                <a:gd name="f195" fmla="val 329"/>
                <a:gd name="f196" fmla="val 328"/>
                <a:gd name="f197" fmla="val 327"/>
                <a:gd name="f198" fmla="val 301"/>
                <a:gd name="f199" fmla="val 297"/>
                <a:gd name="f200" fmla="val 300"/>
                <a:gd name="f201" fmla="val 105"/>
                <a:gd name="f202" fmla="val 313"/>
                <a:gd name="f203" fmla="val 110"/>
                <a:gd name="f204" fmla="val 335"/>
                <a:gd name="f205" fmla="val 136"/>
                <a:gd name="f206" fmla="val 144"/>
                <a:gd name="f207" fmla="val 317"/>
                <a:gd name="f208" fmla="val 139"/>
                <a:gd name="f209" fmla="val 138"/>
                <a:gd name="f210" fmla="val 230"/>
                <a:gd name="f211" fmla="val 155"/>
                <a:gd name="f212" fmla="val 200"/>
                <a:gd name="f213" fmla="val 193"/>
                <a:gd name="f214" fmla="val 191"/>
                <a:gd name="f215" fmla="val 217"/>
                <a:gd name="f216" fmla="val 241"/>
                <a:gd name="f217" fmla="val 189"/>
                <a:gd name="f218" fmla="val 190"/>
                <a:gd name="f219" fmla="val 239"/>
                <a:gd name="f220" fmla="val 237"/>
                <a:gd name="f221" fmla="val 236"/>
                <a:gd name="f222" fmla="val 219"/>
                <a:gd name="f223" fmla="val 208"/>
                <a:gd name="f224" fmla="val 140"/>
                <a:gd name="f225" fmla="val 157"/>
                <a:gd name="f226" fmla="val 336"/>
                <a:gd name="f227" fmla="val 342"/>
                <a:gd name="f228" fmla="val 353"/>
                <a:gd name="f229" fmla="val 168"/>
                <a:gd name="f230" fmla="val 374"/>
                <a:gd name="f231" fmla="val 377"/>
                <a:gd name="f232" fmla="val 164"/>
                <a:gd name="f233" fmla="val 380"/>
                <a:gd name="f234" fmla="val 382"/>
                <a:gd name="f235" fmla="val 383"/>
                <a:gd name="f236" fmla="val 384"/>
                <a:gd name="f237" fmla="val 167"/>
                <a:gd name="f238" fmla="val 378"/>
                <a:gd name="f239" fmla="val 372"/>
                <a:gd name="f240" fmla="val 366"/>
                <a:gd name="f241" fmla="val 178"/>
                <a:gd name="f242" fmla="val 371"/>
                <a:gd name="f243" fmla="val 376"/>
                <a:gd name="f244" fmla="val 388"/>
                <a:gd name="f245" fmla="val 195"/>
                <a:gd name="f246" fmla="val 385"/>
                <a:gd name="f247" fmla="val 204"/>
                <a:gd name="f248" fmla="val 379"/>
                <a:gd name="f249" fmla="val 211"/>
                <a:gd name="f250" fmla="val 365"/>
                <a:gd name="f251" fmla="val 358"/>
                <a:gd name="f252" fmla="val 356"/>
                <a:gd name="f253" fmla="val 354"/>
                <a:gd name="f254" fmla="val 213"/>
                <a:gd name="f255" fmla="val 355"/>
                <a:gd name="f256" fmla="val 210"/>
                <a:gd name="f257" fmla="val 357"/>
                <a:gd name="f258" fmla="val 206"/>
                <a:gd name="f259" fmla="val 362"/>
                <a:gd name="f260" fmla="val 197"/>
                <a:gd name="f261" fmla="val 203"/>
                <a:gd name="f262" fmla="val 205"/>
                <a:gd name="f263" fmla="val 343"/>
                <a:gd name="f264" fmla="val 199"/>
                <a:gd name="f265" fmla="val 334"/>
                <a:gd name="f266" fmla="val 186"/>
                <a:gd name="f267" fmla="val 255"/>
                <a:gd name="f268" fmla="val 254"/>
                <a:gd name="f269" fmla="val 227"/>
                <a:gd name="f270" fmla="val 233"/>
                <a:gd name="f271" fmla="val 234"/>
                <a:gd name="f272" fmla="val 264"/>
                <a:gd name="f273" fmla="val 272"/>
                <a:gd name="f274" fmla="val 280"/>
                <a:gd name="f275" fmla="val 253"/>
                <a:gd name="f276" fmla="val 276"/>
                <a:gd name="f277" fmla="val 266"/>
                <a:gd name="f278" fmla="val 261"/>
                <a:gd name="f279" fmla="val 260"/>
                <a:gd name="f280" fmla="val 225"/>
                <a:gd name="f281" fmla="val 262"/>
                <a:gd name="f282" fmla="val 270"/>
                <a:gd name="f283" fmla="val 282"/>
                <a:gd name="f284" fmla="val 192"/>
                <a:gd name="f285" fmla="val 194"/>
                <a:gd name="f286" fmla="val 214"/>
                <a:gd name="f287" fmla="val 331"/>
                <a:gd name="f288" fmla="val 265"/>
                <a:gd name="f289" fmla="val 341"/>
                <a:gd name="f290" fmla="val 293"/>
                <a:gd name="f291" fmla="val 302"/>
                <a:gd name="f292" fmla="val 344"/>
                <a:gd name="f293" fmla="val 347"/>
                <a:gd name="f294" fmla="val 333"/>
                <a:gd name="f295" fmla="val 403"/>
                <a:gd name="f296" fmla="val 459"/>
                <a:gd name="f297" fmla="val 296"/>
                <a:gd name="f298" fmla="val 511"/>
                <a:gd name="f299" fmla="val 533"/>
                <a:gd name="f300" fmla="val 274"/>
                <a:gd name="f301" fmla="val 553"/>
                <a:gd name="f302" fmla="val 570"/>
                <a:gd name="f303" fmla="val 592"/>
                <a:gd name="f304" fmla="val 209"/>
                <a:gd name="f305" fmla="val 585"/>
                <a:gd name="f306" fmla="val 575"/>
                <a:gd name="f307" fmla="val 559"/>
                <a:gd name="f308" fmla="val 542"/>
                <a:gd name="f309" fmla="val 518"/>
                <a:gd name="f310" fmla="val 492"/>
                <a:gd name="f311" fmla="val 45"/>
                <a:gd name="f312" fmla="val 463"/>
                <a:gd name="f313" fmla="val 444"/>
                <a:gd name="f314" fmla="val 21"/>
                <a:gd name="f315" fmla="val 423"/>
                <a:gd name="f316" fmla="val 16"/>
                <a:gd name="f317" fmla="val 399"/>
                <a:gd name="f318" fmla="val 22"/>
                <a:gd name="f319" fmla="val 85"/>
                <a:gd name="f320" fmla="val 13"/>
                <a:gd name="f321" fmla="val 151"/>
                <a:gd name="f322" fmla="val 162"/>
                <a:gd name="f323" fmla="val 367"/>
                <a:gd name="f324" fmla="val 373"/>
                <a:gd name="f325" fmla="val 198"/>
                <a:gd name="f326" fmla="val 369"/>
                <a:gd name="f327" fmla="+- 0 0 -90"/>
                <a:gd name="f328" fmla="*/ f4 1 389"/>
                <a:gd name="f329" fmla="*/ f5 1 595"/>
                <a:gd name="f330" fmla="val f6"/>
                <a:gd name="f331" fmla="val f7"/>
                <a:gd name="f332" fmla="val f8"/>
                <a:gd name="f333" fmla="*/ f327 f0 1"/>
                <a:gd name="f334" fmla="+- f332 0 f330"/>
                <a:gd name="f335" fmla="+- f331 0 f330"/>
                <a:gd name="f336" fmla="*/ f333 1 f3"/>
                <a:gd name="f337" fmla="*/ f335 1 389"/>
                <a:gd name="f338" fmla="*/ f334 1 595"/>
                <a:gd name="f339" fmla="*/ 3 f335 1"/>
                <a:gd name="f340" fmla="*/ 320 f334 1"/>
                <a:gd name="f341" fmla="*/ 49 f335 1"/>
                <a:gd name="f342" fmla="*/ 202 f334 1"/>
                <a:gd name="f343" fmla="*/ 84 f335 1"/>
                <a:gd name="f344" fmla="*/ 66 f334 1"/>
                <a:gd name="f345" fmla="*/ 55 f335 1"/>
                <a:gd name="f346" fmla="*/ 25 f334 1"/>
                <a:gd name="f347" fmla="*/ 89 f335 1"/>
                <a:gd name="f348" fmla="*/ 2 f334 1"/>
                <a:gd name="f349" fmla="*/ 80 f335 1"/>
                <a:gd name="f350" fmla="*/ 31 f334 1"/>
                <a:gd name="f351" fmla="*/ 96 f335 1"/>
                <a:gd name="f352" fmla="*/ 12 f334 1"/>
                <a:gd name="f353" fmla="*/ 132 f335 1"/>
                <a:gd name="f354" fmla="*/ 81 f334 1"/>
                <a:gd name="f355" fmla="*/ 115 f335 1"/>
                <a:gd name="f356" fmla="*/ 125 f334 1"/>
                <a:gd name="f357" fmla="*/ 166 f335 1"/>
                <a:gd name="f358" fmla="*/ 104 f334 1"/>
                <a:gd name="f359" fmla="*/ 143 f335 1"/>
                <a:gd name="f360" fmla="*/ 87 f334 1"/>
                <a:gd name="f361" fmla="*/ 150 f335 1"/>
                <a:gd name="f362" fmla="*/ 75 f334 1"/>
                <a:gd name="f363" fmla="*/ 182 f335 1"/>
                <a:gd name="f364" fmla="*/ 107 f334 1"/>
                <a:gd name="f365" fmla="*/ 137 f335 1"/>
                <a:gd name="f366" fmla="*/ 180 f334 1"/>
                <a:gd name="f367" fmla="*/ 54 f335 1"/>
                <a:gd name="f368" fmla="*/ 283 f334 1"/>
                <a:gd name="f369" fmla="*/ 82 f335 1"/>
                <a:gd name="f370" fmla="*/ 263 f334 1"/>
                <a:gd name="f371" fmla="*/ 188 f335 1"/>
                <a:gd name="f372" fmla="*/ 128 f334 1"/>
                <a:gd name="f373" fmla="*/ 222 f335 1"/>
                <a:gd name="f374" fmla="*/ 95 f334 1"/>
                <a:gd name="f375" fmla="*/ 244 f335 1"/>
                <a:gd name="f376" fmla="*/ 27 f334 1"/>
                <a:gd name="f377" fmla="*/ 256 f335 1"/>
                <a:gd name="f378" fmla="*/ 242 f335 1"/>
                <a:gd name="f379" fmla="*/ 291 f335 1"/>
                <a:gd name="f380" fmla="*/ 60 f334 1"/>
                <a:gd name="f381" fmla="*/ 292 f335 1"/>
                <a:gd name="f382" fmla="*/ 71 f334 1"/>
                <a:gd name="f383" fmla="*/ 310 f335 1"/>
                <a:gd name="f384" fmla="*/ 47 f334 1"/>
                <a:gd name="f385" fmla="*/ 319 f335 1"/>
                <a:gd name="f386" fmla="*/ 50 f334 1"/>
                <a:gd name="f387" fmla="*/ 325 f335 1"/>
                <a:gd name="f388" fmla="*/ 55 f334 1"/>
                <a:gd name="f389" fmla="*/ 329 f335 1"/>
                <a:gd name="f390" fmla="*/ 64 f334 1"/>
                <a:gd name="f391" fmla="*/ 68 f334 1"/>
                <a:gd name="f392" fmla="*/ 288 f335 1"/>
                <a:gd name="f393" fmla="*/ 99 f334 1"/>
                <a:gd name="f394" fmla="*/ 143 f334 1"/>
                <a:gd name="f395" fmla="*/ 268 f335 1"/>
                <a:gd name="f396" fmla="*/ 141 f334 1"/>
                <a:gd name="f397" fmla="*/ 187 f335 1"/>
                <a:gd name="f398" fmla="*/ 243 f334 1"/>
                <a:gd name="f399" fmla="*/ 191 f335 1"/>
                <a:gd name="f400" fmla="*/ 236 f334 1"/>
                <a:gd name="f401" fmla="*/ 322 f335 1"/>
                <a:gd name="f402" fmla="*/ 155 f334 1"/>
                <a:gd name="f403" fmla="*/ 374 f335 1"/>
                <a:gd name="f404" fmla="*/ 165 f334 1"/>
                <a:gd name="f405" fmla="*/ 384 f335 1"/>
                <a:gd name="f406" fmla="*/ 167 f334 1"/>
                <a:gd name="f407" fmla="*/ 382 f335 1"/>
                <a:gd name="f408" fmla="*/ 191 f334 1"/>
                <a:gd name="f409" fmla="*/ 365 f335 1"/>
                <a:gd name="f410" fmla="*/ 221 f334 1"/>
                <a:gd name="f411" fmla="*/ 355 f335 1"/>
                <a:gd name="f412" fmla="*/ 210 f334 1"/>
                <a:gd name="f413" fmla="*/ 352 f335 1"/>
                <a:gd name="f414" fmla="*/ 205 f334 1"/>
                <a:gd name="f415" fmla="*/ 254 f335 1"/>
                <a:gd name="f416" fmla="*/ 227 f334 1"/>
                <a:gd name="f417" fmla="*/ 279 f335 1"/>
                <a:gd name="f418" fmla="*/ 254 f334 1"/>
                <a:gd name="f419" fmla="*/ 266 f335 1"/>
                <a:gd name="f420" fmla="*/ 235 f334 1"/>
                <a:gd name="f421" fmla="*/ 282 f335 1"/>
                <a:gd name="f422" fmla="*/ 193 f334 1"/>
                <a:gd name="f423" fmla="*/ 331 f335 1"/>
                <a:gd name="f424" fmla="*/ 255 f334 1"/>
                <a:gd name="f425" fmla="*/ 328 f335 1"/>
                <a:gd name="f426" fmla="*/ 302 f334 1"/>
                <a:gd name="f427" fmla="*/ 296 f335 1"/>
                <a:gd name="f428" fmla="*/ 511 f334 1"/>
                <a:gd name="f429" fmla="*/ 181 f335 1"/>
                <a:gd name="f430" fmla="*/ 585 f334 1"/>
                <a:gd name="f431" fmla="*/ 45 f335 1"/>
                <a:gd name="f432" fmla="*/ 463 f334 1"/>
                <a:gd name="f433" fmla="*/ 25 f335 1"/>
                <a:gd name="f434" fmla="*/ 363 f334 1"/>
                <a:gd name="f435" fmla="*/ 85 f335 1"/>
                <a:gd name="f436" fmla="*/ 13 f334 1"/>
                <a:gd name="f437" fmla="*/ 148 f335 1"/>
                <a:gd name="f438" fmla="*/ 82 f334 1"/>
                <a:gd name="f439" fmla="*/ 379 f335 1"/>
                <a:gd name="f440" fmla="*/ 198 f334 1"/>
                <a:gd name="f441" fmla="+- f336 0 f1"/>
                <a:gd name="f442" fmla="*/ f339 1 389"/>
                <a:gd name="f443" fmla="*/ f340 1 595"/>
                <a:gd name="f444" fmla="*/ f341 1 389"/>
                <a:gd name="f445" fmla="*/ f342 1 595"/>
                <a:gd name="f446" fmla="*/ f343 1 389"/>
                <a:gd name="f447" fmla="*/ f344 1 595"/>
                <a:gd name="f448" fmla="*/ f345 1 389"/>
                <a:gd name="f449" fmla="*/ f346 1 595"/>
                <a:gd name="f450" fmla="*/ f347 1 389"/>
                <a:gd name="f451" fmla="*/ f348 1 595"/>
                <a:gd name="f452" fmla="*/ f349 1 389"/>
                <a:gd name="f453" fmla="*/ f350 1 595"/>
                <a:gd name="f454" fmla="*/ f351 1 389"/>
                <a:gd name="f455" fmla="*/ f352 1 595"/>
                <a:gd name="f456" fmla="*/ f353 1 389"/>
                <a:gd name="f457" fmla="*/ f354 1 595"/>
                <a:gd name="f458" fmla="*/ f355 1 389"/>
                <a:gd name="f459" fmla="*/ f356 1 595"/>
                <a:gd name="f460" fmla="*/ f357 1 389"/>
                <a:gd name="f461" fmla="*/ f358 1 595"/>
                <a:gd name="f462" fmla="*/ f359 1 389"/>
                <a:gd name="f463" fmla="*/ f360 1 595"/>
                <a:gd name="f464" fmla="*/ f361 1 389"/>
                <a:gd name="f465" fmla="*/ f362 1 595"/>
                <a:gd name="f466" fmla="*/ f363 1 389"/>
                <a:gd name="f467" fmla="*/ f364 1 595"/>
                <a:gd name="f468" fmla="*/ f365 1 389"/>
                <a:gd name="f469" fmla="*/ f366 1 595"/>
                <a:gd name="f470" fmla="*/ f367 1 389"/>
                <a:gd name="f471" fmla="*/ f368 1 595"/>
                <a:gd name="f472" fmla="*/ f369 1 389"/>
                <a:gd name="f473" fmla="*/ f370 1 595"/>
                <a:gd name="f474" fmla="*/ f371 1 389"/>
                <a:gd name="f475" fmla="*/ f372 1 595"/>
                <a:gd name="f476" fmla="*/ f373 1 389"/>
                <a:gd name="f477" fmla="*/ f374 1 595"/>
                <a:gd name="f478" fmla="*/ f375 1 389"/>
                <a:gd name="f479" fmla="*/ f376 1 595"/>
                <a:gd name="f480" fmla="*/ f377 1 389"/>
                <a:gd name="f481" fmla="*/ f378 1 389"/>
                <a:gd name="f482" fmla="*/ f379 1 389"/>
                <a:gd name="f483" fmla="*/ f380 1 595"/>
                <a:gd name="f484" fmla="*/ f381 1 389"/>
                <a:gd name="f485" fmla="*/ f382 1 595"/>
                <a:gd name="f486" fmla="*/ f383 1 389"/>
                <a:gd name="f487" fmla="*/ f384 1 595"/>
                <a:gd name="f488" fmla="*/ f385 1 389"/>
                <a:gd name="f489" fmla="*/ f386 1 595"/>
                <a:gd name="f490" fmla="*/ f387 1 389"/>
                <a:gd name="f491" fmla="*/ f388 1 595"/>
                <a:gd name="f492" fmla="*/ f389 1 389"/>
                <a:gd name="f493" fmla="*/ f390 1 595"/>
                <a:gd name="f494" fmla="*/ f391 1 595"/>
                <a:gd name="f495" fmla="*/ f392 1 389"/>
                <a:gd name="f496" fmla="*/ f393 1 595"/>
                <a:gd name="f497" fmla="*/ f394 1 595"/>
                <a:gd name="f498" fmla="*/ f395 1 389"/>
                <a:gd name="f499" fmla="*/ f396 1 595"/>
                <a:gd name="f500" fmla="*/ f397 1 389"/>
                <a:gd name="f501" fmla="*/ f398 1 595"/>
                <a:gd name="f502" fmla="*/ f399 1 389"/>
                <a:gd name="f503" fmla="*/ f400 1 595"/>
                <a:gd name="f504" fmla="*/ f401 1 389"/>
                <a:gd name="f505" fmla="*/ f402 1 595"/>
                <a:gd name="f506" fmla="*/ f403 1 389"/>
                <a:gd name="f507" fmla="*/ f404 1 595"/>
                <a:gd name="f508" fmla="*/ f405 1 389"/>
                <a:gd name="f509" fmla="*/ f406 1 595"/>
                <a:gd name="f510" fmla="*/ f407 1 389"/>
                <a:gd name="f511" fmla="*/ f408 1 595"/>
                <a:gd name="f512" fmla="*/ f409 1 389"/>
                <a:gd name="f513" fmla="*/ f410 1 595"/>
                <a:gd name="f514" fmla="*/ f411 1 389"/>
                <a:gd name="f515" fmla="*/ f412 1 595"/>
                <a:gd name="f516" fmla="*/ f413 1 389"/>
                <a:gd name="f517" fmla="*/ f414 1 595"/>
                <a:gd name="f518" fmla="*/ f415 1 389"/>
                <a:gd name="f519" fmla="*/ f416 1 595"/>
                <a:gd name="f520" fmla="*/ f417 1 389"/>
                <a:gd name="f521" fmla="*/ f418 1 595"/>
                <a:gd name="f522" fmla="*/ f419 1 389"/>
                <a:gd name="f523" fmla="*/ f420 1 595"/>
                <a:gd name="f524" fmla="*/ f421 1 389"/>
                <a:gd name="f525" fmla="*/ f422 1 595"/>
                <a:gd name="f526" fmla="*/ f423 1 389"/>
                <a:gd name="f527" fmla="*/ f424 1 595"/>
                <a:gd name="f528" fmla="*/ f425 1 389"/>
                <a:gd name="f529" fmla="*/ f426 1 595"/>
                <a:gd name="f530" fmla="*/ f427 1 389"/>
                <a:gd name="f531" fmla="*/ f428 1 595"/>
                <a:gd name="f532" fmla="*/ f429 1 389"/>
                <a:gd name="f533" fmla="*/ f430 1 595"/>
                <a:gd name="f534" fmla="*/ f431 1 389"/>
                <a:gd name="f535" fmla="*/ f432 1 595"/>
                <a:gd name="f536" fmla="*/ f433 1 389"/>
                <a:gd name="f537" fmla="*/ f434 1 595"/>
                <a:gd name="f538" fmla="*/ f435 1 389"/>
                <a:gd name="f539" fmla="*/ f436 1 595"/>
                <a:gd name="f540" fmla="*/ f437 1 389"/>
                <a:gd name="f541" fmla="*/ f438 1 595"/>
                <a:gd name="f542" fmla="*/ f439 1 389"/>
                <a:gd name="f543" fmla="*/ f440 1 595"/>
                <a:gd name="f544" fmla="*/ 0 1 f337"/>
                <a:gd name="f545" fmla="*/ f331 1 f337"/>
                <a:gd name="f546" fmla="*/ 0 1 f338"/>
                <a:gd name="f547" fmla="*/ f332 1 f338"/>
                <a:gd name="f548" fmla="*/ f442 1 f337"/>
                <a:gd name="f549" fmla="*/ f443 1 f338"/>
                <a:gd name="f550" fmla="*/ f444 1 f337"/>
                <a:gd name="f551" fmla="*/ f445 1 f338"/>
                <a:gd name="f552" fmla="*/ f446 1 f337"/>
                <a:gd name="f553" fmla="*/ f447 1 f338"/>
                <a:gd name="f554" fmla="*/ f448 1 f337"/>
                <a:gd name="f555" fmla="*/ f449 1 f338"/>
                <a:gd name="f556" fmla="*/ f450 1 f337"/>
                <a:gd name="f557" fmla="*/ f451 1 f338"/>
                <a:gd name="f558" fmla="*/ f452 1 f337"/>
                <a:gd name="f559" fmla="*/ f453 1 f338"/>
                <a:gd name="f560" fmla="*/ f454 1 f337"/>
                <a:gd name="f561" fmla="*/ f455 1 f338"/>
                <a:gd name="f562" fmla="*/ f456 1 f337"/>
                <a:gd name="f563" fmla="*/ f457 1 f338"/>
                <a:gd name="f564" fmla="*/ f458 1 f337"/>
                <a:gd name="f565" fmla="*/ f459 1 f338"/>
                <a:gd name="f566" fmla="*/ f460 1 f337"/>
                <a:gd name="f567" fmla="*/ f461 1 f338"/>
                <a:gd name="f568" fmla="*/ f462 1 f337"/>
                <a:gd name="f569" fmla="*/ f463 1 f338"/>
                <a:gd name="f570" fmla="*/ f464 1 f337"/>
                <a:gd name="f571" fmla="*/ f465 1 f338"/>
                <a:gd name="f572" fmla="*/ f466 1 f337"/>
                <a:gd name="f573" fmla="*/ f467 1 f338"/>
                <a:gd name="f574" fmla="*/ f468 1 f337"/>
                <a:gd name="f575" fmla="*/ f469 1 f338"/>
                <a:gd name="f576" fmla="*/ f470 1 f337"/>
                <a:gd name="f577" fmla="*/ f471 1 f338"/>
                <a:gd name="f578" fmla="*/ f472 1 f337"/>
                <a:gd name="f579" fmla="*/ f473 1 f338"/>
                <a:gd name="f580" fmla="*/ f474 1 f337"/>
                <a:gd name="f581" fmla="*/ f475 1 f338"/>
                <a:gd name="f582" fmla="*/ f476 1 f337"/>
                <a:gd name="f583" fmla="*/ f477 1 f338"/>
                <a:gd name="f584" fmla="*/ f478 1 f337"/>
                <a:gd name="f585" fmla="*/ f479 1 f338"/>
                <a:gd name="f586" fmla="*/ f480 1 f337"/>
                <a:gd name="f587" fmla="*/ f481 1 f337"/>
                <a:gd name="f588" fmla="*/ f482 1 f337"/>
                <a:gd name="f589" fmla="*/ f483 1 f338"/>
                <a:gd name="f590" fmla="*/ f484 1 f337"/>
                <a:gd name="f591" fmla="*/ f485 1 f338"/>
                <a:gd name="f592" fmla="*/ f486 1 f337"/>
                <a:gd name="f593" fmla="*/ f487 1 f338"/>
                <a:gd name="f594" fmla="*/ f488 1 f337"/>
                <a:gd name="f595" fmla="*/ f489 1 f338"/>
                <a:gd name="f596" fmla="*/ f490 1 f337"/>
                <a:gd name="f597" fmla="*/ f491 1 f338"/>
                <a:gd name="f598" fmla="*/ f492 1 f337"/>
                <a:gd name="f599" fmla="*/ f493 1 f338"/>
                <a:gd name="f600" fmla="*/ f494 1 f338"/>
                <a:gd name="f601" fmla="*/ f495 1 f337"/>
                <a:gd name="f602" fmla="*/ f496 1 f338"/>
                <a:gd name="f603" fmla="*/ f497 1 f338"/>
                <a:gd name="f604" fmla="*/ f498 1 f337"/>
                <a:gd name="f605" fmla="*/ f499 1 f338"/>
                <a:gd name="f606" fmla="*/ f500 1 f337"/>
                <a:gd name="f607" fmla="*/ f501 1 f338"/>
                <a:gd name="f608" fmla="*/ f502 1 f337"/>
                <a:gd name="f609" fmla="*/ f503 1 f338"/>
                <a:gd name="f610" fmla="*/ f504 1 f337"/>
                <a:gd name="f611" fmla="*/ f505 1 f338"/>
                <a:gd name="f612" fmla="*/ f506 1 f337"/>
                <a:gd name="f613" fmla="*/ f507 1 f338"/>
                <a:gd name="f614" fmla="*/ f508 1 f337"/>
                <a:gd name="f615" fmla="*/ f509 1 f338"/>
                <a:gd name="f616" fmla="*/ f510 1 f337"/>
                <a:gd name="f617" fmla="*/ f511 1 f338"/>
                <a:gd name="f618" fmla="*/ f512 1 f337"/>
                <a:gd name="f619" fmla="*/ f513 1 f338"/>
                <a:gd name="f620" fmla="*/ f514 1 f337"/>
                <a:gd name="f621" fmla="*/ f515 1 f338"/>
                <a:gd name="f622" fmla="*/ f516 1 f337"/>
                <a:gd name="f623" fmla="*/ f517 1 f338"/>
                <a:gd name="f624" fmla="*/ f518 1 f337"/>
                <a:gd name="f625" fmla="*/ f519 1 f338"/>
                <a:gd name="f626" fmla="*/ f520 1 f337"/>
                <a:gd name="f627" fmla="*/ f521 1 f338"/>
                <a:gd name="f628" fmla="*/ f522 1 f337"/>
                <a:gd name="f629" fmla="*/ f523 1 f338"/>
                <a:gd name="f630" fmla="*/ f524 1 f337"/>
                <a:gd name="f631" fmla="*/ f525 1 f338"/>
                <a:gd name="f632" fmla="*/ f526 1 f337"/>
                <a:gd name="f633" fmla="*/ f527 1 f338"/>
                <a:gd name="f634" fmla="*/ f528 1 f337"/>
                <a:gd name="f635" fmla="*/ f529 1 f338"/>
                <a:gd name="f636" fmla="*/ f530 1 f337"/>
                <a:gd name="f637" fmla="*/ f531 1 f338"/>
                <a:gd name="f638" fmla="*/ f532 1 f337"/>
                <a:gd name="f639" fmla="*/ f533 1 f338"/>
                <a:gd name="f640" fmla="*/ f534 1 f337"/>
                <a:gd name="f641" fmla="*/ f535 1 f338"/>
                <a:gd name="f642" fmla="*/ f536 1 f337"/>
                <a:gd name="f643" fmla="*/ f537 1 f338"/>
                <a:gd name="f644" fmla="*/ f538 1 f337"/>
                <a:gd name="f645" fmla="*/ f539 1 f338"/>
                <a:gd name="f646" fmla="*/ f540 1 f337"/>
                <a:gd name="f647" fmla="*/ f541 1 f338"/>
                <a:gd name="f648" fmla="*/ f542 1 f337"/>
                <a:gd name="f649" fmla="*/ f543 1 f338"/>
                <a:gd name="f650" fmla="*/ f544 f328 1"/>
                <a:gd name="f651" fmla="*/ f545 f328 1"/>
                <a:gd name="f652" fmla="*/ f547 f329 1"/>
                <a:gd name="f653" fmla="*/ f546 f329 1"/>
                <a:gd name="f654" fmla="*/ f548 f328 1"/>
                <a:gd name="f655" fmla="*/ f549 f329 1"/>
                <a:gd name="f656" fmla="*/ f550 f328 1"/>
                <a:gd name="f657" fmla="*/ f551 f329 1"/>
                <a:gd name="f658" fmla="*/ f552 f328 1"/>
                <a:gd name="f659" fmla="*/ f553 f329 1"/>
                <a:gd name="f660" fmla="*/ f554 f328 1"/>
                <a:gd name="f661" fmla="*/ f555 f329 1"/>
                <a:gd name="f662" fmla="*/ f556 f328 1"/>
                <a:gd name="f663" fmla="*/ f557 f329 1"/>
                <a:gd name="f664" fmla="*/ f558 f328 1"/>
                <a:gd name="f665" fmla="*/ f559 f329 1"/>
                <a:gd name="f666" fmla="*/ f560 f328 1"/>
                <a:gd name="f667" fmla="*/ f561 f329 1"/>
                <a:gd name="f668" fmla="*/ f562 f328 1"/>
                <a:gd name="f669" fmla="*/ f563 f329 1"/>
                <a:gd name="f670" fmla="*/ f564 f328 1"/>
                <a:gd name="f671" fmla="*/ f565 f329 1"/>
                <a:gd name="f672" fmla="*/ f566 f328 1"/>
                <a:gd name="f673" fmla="*/ f567 f329 1"/>
                <a:gd name="f674" fmla="*/ f568 f328 1"/>
                <a:gd name="f675" fmla="*/ f569 f329 1"/>
                <a:gd name="f676" fmla="*/ f570 f328 1"/>
                <a:gd name="f677" fmla="*/ f571 f329 1"/>
                <a:gd name="f678" fmla="*/ f572 f328 1"/>
                <a:gd name="f679" fmla="*/ f573 f329 1"/>
                <a:gd name="f680" fmla="*/ f574 f328 1"/>
                <a:gd name="f681" fmla="*/ f575 f329 1"/>
                <a:gd name="f682" fmla="*/ f576 f328 1"/>
                <a:gd name="f683" fmla="*/ f577 f329 1"/>
                <a:gd name="f684" fmla="*/ f578 f328 1"/>
                <a:gd name="f685" fmla="*/ f579 f329 1"/>
                <a:gd name="f686" fmla="*/ f580 f328 1"/>
                <a:gd name="f687" fmla="*/ f581 f329 1"/>
                <a:gd name="f688" fmla="*/ f582 f328 1"/>
                <a:gd name="f689" fmla="*/ f583 f329 1"/>
                <a:gd name="f690" fmla="*/ f584 f328 1"/>
                <a:gd name="f691" fmla="*/ f585 f329 1"/>
                <a:gd name="f692" fmla="*/ f586 f328 1"/>
                <a:gd name="f693" fmla="*/ f587 f328 1"/>
                <a:gd name="f694" fmla="*/ f588 f328 1"/>
                <a:gd name="f695" fmla="*/ f589 f329 1"/>
                <a:gd name="f696" fmla="*/ f590 f328 1"/>
                <a:gd name="f697" fmla="*/ f591 f329 1"/>
                <a:gd name="f698" fmla="*/ f592 f328 1"/>
                <a:gd name="f699" fmla="*/ f593 f329 1"/>
                <a:gd name="f700" fmla="*/ f594 f328 1"/>
                <a:gd name="f701" fmla="*/ f595 f329 1"/>
                <a:gd name="f702" fmla="*/ f596 f328 1"/>
                <a:gd name="f703" fmla="*/ f597 f329 1"/>
                <a:gd name="f704" fmla="*/ f598 f328 1"/>
                <a:gd name="f705" fmla="*/ f599 f329 1"/>
                <a:gd name="f706" fmla="*/ f600 f329 1"/>
                <a:gd name="f707" fmla="*/ f601 f328 1"/>
                <a:gd name="f708" fmla="*/ f602 f329 1"/>
                <a:gd name="f709" fmla="*/ f603 f329 1"/>
                <a:gd name="f710" fmla="*/ f604 f328 1"/>
                <a:gd name="f711" fmla="*/ f605 f329 1"/>
                <a:gd name="f712" fmla="*/ f606 f328 1"/>
                <a:gd name="f713" fmla="*/ f607 f329 1"/>
                <a:gd name="f714" fmla="*/ f608 f328 1"/>
                <a:gd name="f715" fmla="*/ f609 f329 1"/>
                <a:gd name="f716" fmla="*/ f610 f328 1"/>
                <a:gd name="f717" fmla="*/ f611 f329 1"/>
                <a:gd name="f718" fmla="*/ f612 f328 1"/>
                <a:gd name="f719" fmla="*/ f613 f329 1"/>
                <a:gd name="f720" fmla="*/ f614 f328 1"/>
                <a:gd name="f721" fmla="*/ f615 f329 1"/>
                <a:gd name="f722" fmla="*/ f616 f328 1"/>
                <a:gd name="f723" fmla="*/ f617 f329 1"/>
                <a:gd name="f724" fmla="*/ f618 f328 1"/>
                <a:gd name="f725" fmla="*/ f619 f329 1"/>
                <a:gd name="f726" fmla="*/ f620 f328 1"/>
                <a:gd name="f727" fmla="*/ f621 f329 1"/>
                <a:gd name="f728" fmla="*/ f622 f328 1"/>
                <a:gd name="f729" fmla="*/ f623 f329 1"/>
                <a:gd name="f730" fmla="*/ f624 f328 1"/>
                <a:gd name="f731" fmla="*/ f625 f329 1"/>
                <a:gd name="f732" fmla="*/ f626 f328 1"/>
                <a:gd name="f733" fmla="*/ f627 f329 1"/>
                <a:gd name="f734" fmla="*/ f628 f328 1"/>
                <a:gd name="f735" fmla="*/ f629 f329 1"/>
                <a:gd name="f736" fmla="*/ f630 f328 1"/>
                <a:gd name="f737" fmla="*/ f631 f329 1"/>
                <a:gd name="f738" fmla="*/ f632 f328 1"/>
                <a:gd name="f739" fmla="*/ f633 f329 1"/>
                <a:gd name="f740" fmla="*/ f634 f328 1"/>
                <a:gd name="f741" fmla="*/ f635 f329 1"/>
                <a:gd name="f742" fmla="*/ f636 f328 1"/>
                <a:gd name="f743" fmla="*/ f637 f329 1"/>
                <a:gd name="f744" fmla="*/ f638 f328 1"/>
                <a:gd name="f745" fmla="*/ f639 f329 1"/>
                <a:gd name="f746" fmla="*/ f640 f328 1"/>
                <a:gd name="f747" fmla="*/ f641 f329 1"/>
                <a:gd name="f748" fmla="*/ f642 f328 1"/>
                <a:gd name="f749" fmla="*/ f643 f329 1"/>
                <a:gd name="f750" fmla="*/ f644 f328 1"/>
                <a:gd name="f751" fmla="*/ f645 f329 1"/>
                <a:gd name="f752" fmla="*/ f646 f328 1"/>
                <a:gd name="f753" fmla="*/ f647 f329 1"/>
                <a:gd name="f754" fmla="*/ f648 f328 1"/>
                <a:gd name="f755" fmla="*/ f649 f329 1"/>
              </a:gdLst>
              <a:ahLst/>
              <a:cxnLst>
                <a:cxn ang="3cd4">
                  <a:pos x="hc" y="t"/>
                </a:cxn>
                <a:cxn ang="0">
                  <a:pos x="r" y="vc"/>
                </a:cxn>
                <a:cxn ang="cd4">
                  <a:pos x="hc" y="b"/>
                </a:cxn>
                <a:cxn ang="cd2">
                  <a:pos x="l" y="vc"/>
                </a:cxn>
                <a:cxn ang="f441">
                  <a:pos x="f654" y="f655"/>
                </a:cxn>
                <a:cxn ang="f441">
                  <a:pos x="f656" y="f657"/>
                </a:cxn>
                <a:cxn ang="f441">
                  <a:pos x="f658" y="f659"/>
                </a:cxn>
                <a:cxn ang="f441">
                  <a:pos x="f660" y="f661"/>
                </a:cxn>
                <a:cxn ang="f441">
                  <a:pos x="f662" y="f663"/>
                </a:cxn>
                <a:cxn ang="f441">
                  <a:pos x="f664" y="f665"/>
                </a:cxn>
                <a:cxn ang="f441">
                  <a:pos x="f666" y="f667"/>
                </a:cxn>
                <a:cxn ang="f441">
                  <a:pos x="f668" y="f669"/>
                </a:cxn>
                <a:cxn ang="f441">
                  <a:pos x="f670" y="f671"/>
                </a:cxn>
                <a:cxn ang="f441">
                  <a:pos x="f672" y="f673"/>
                </a:cxn>
                <a:cxn ang="f441">
                  <a:pos x="f674" y="f675"/>
                </a:cxn>
                <a:cxn ang="f441">
                  <a:pos x="f676" y="f677"/>
                </a:cxn>
                <a:cxn ang="f441">
                  <a:pos x="f678" y="f679"/>
                </a:cxn>
                <a:cxn ang="f441">
                  <a:pos x="f680" y="f681"/>
                </a:cxn>
                <a:cxn ang="f441">
                  <a:pos x="f682" y="f683"/>
                </a:cxn>
                <a:cxn ang="f441">
                  <a:pos x="f684" y="f685"/>
                </a:cxn>
                <a:cxn ang="f441">
                  <a:pos x="f686" y="f687"/>
                </a:cxn>
                <a:cxn ang="f441">
                  <a:pos x="f688" y="f689"/>
                </a:cxn>
                <a:cxn ang="f441">
                  <a:pos x="f690" y="f691"/>
                </a:cxn>
                <a:cxn ang="f441">
                  <a:pos x="f692" y="f665"/>
                </a:cxn>
                <a:cxn ang="f441">
                  <a:pos x="f693" y="f689"/>
                </a:cxn>
                <a:cxn ang="f441">
                  <a:pos x="f694" y="f695"/>
                </a:cxn>
                <a:cxn ang="f441">
                  <a:pos x="f696" y="f697"/>
                </a:cxn>
                <a:cxn ang="f441">
                  <a:pos x="f698" y="f699"/>
                </a:cxn>
                <a:cxn ang="f441">
                  <a:pos x="f700" y="f701"/>
                </a:cxn>
                <a:cxn ang="f441">
                  <a:pos x="f702" y="f703"/>
                </a:cxn>
                <a:cxn ang="f441">
                  <a:pos x="f704" y="f705"/>
                </a:cxn>
                <a:cxn ang="f441">
                  <a:pos x="f702" y="f706"/>
                </a:cxn>
                <a:cxn ang="f441">
                  <a:pos x="f707" y="f708"/>
                </a:cxn>
                <a:cxn ang="f441">
                  <a:pos x="f702" y="f709"/>
                </a:cxn>
                <a:cxn ang="f441">
                  <a:pos x="f710" y="f711"/>
                </a:cxn>
                <a:cxn ang="f441">
                  <a:pos x="f712" y="f713"/>
                </a:cxn>
                <a:cxn ang="f441">
                  <a:pos x="f714" y="f715"/>
                </a:cxn>
                <a:cxn ang="f441">
                  <a:pos x="f716" y="f717"/>
                </a:cxn>
                <a:cxn ang="f441">
                  <a:pos x="f718" y="f719"/>
                </a:cxn>
                <a:cxn ang="f441">
                  <a:pos x="f720" y="f721"/>
                </a:cxn>
                <a:cxn ang="f441">
                  <a:pos x="f722" y="f723"/>
                </a:cxn>
                <a:cxn ang="f441">
                  <a:pos x="f724" y="f725"/>
                </a:cxn>
                <a:cxn ang="f441">
                  <a:pos x="f726" y="f727"/>
                </a:cxn>
                <a:cxn ang="f441">
                  <a:pos x="f728" y="f729"/>
                </a:cxn>
                <a:cxn ang="f441">
                  <a:pos x="f730" y="f731"/>
                </a:cxn>
                <a:cxn ang="f441">
                  <a:pos x="f732" y="f733"/>
                </a:cxn>
                <a:cxn ang="f441">
                  <a:pos x="f734" y="f735"/>
                </a:cxn>
                <a:cxn ang="f441">
                  <a:pos x="f736" y="f737"/>
                </a:cxn>
                <a:cxn ang="f441">
                  <a:pos x="f738" y="f739"/>
                </a:cxn>
                <a:cxn ang="f441">
                  <a:pos x="f740" y="f741"/>
                </a:cxn>
                <a:cxn ang="f441">
                  <a:pos x="f742" y="f743"/>
                </a:cxn>
                <a:cxn ang="f441">
                  <a:pos x="f744" y="f745"/>
                </a:cxn>
                <a:cxn ang="f441">
                  <a:pos x="f746" y="f747"/>
                </a:cxn>
                <a:cxn ang="f441">
                  <a:pos x="f748" y="f749"/>
                </a:cxn>
                <a:cxn ang="f441">
                  <a:pos x="f750" y="f751"/>
                </a:cxn>
                <a:cxn ang="f441">
                  <a:pos x="f752" y="f753"/>
                </a:cxn>
                <a:cxn ang="f441">
                  <a:pos x="f752" y="f753"/>
                </a:cxn>
                <a:cxn ang="f441">
                  <a:pos x="f754" y="f755"/>
                </a:cxn>
              </a:cxnLst>
              <a:rect l="f650" t="f653" r="f651" b="f652"/>
              <a:pathLst>
                <a:path w="389" h="595">
                  <a:moveTo>
                    <a:pt x="f9" y="f10"/>
                  </a:moveTo>
                  <a:cubicBezTo>
                    <a:pt x="f11" y="f12"/>
                    <a:pt x="f13" y="f14"/>
                    <a:pt x="f15" y="f16"/>
                  </a:cubicBezTo>
                  <a:cubicBezTo>
                    <a:pt x="f6" y="f17"/>
                    <a:pt x="f13" y="f18"/>
                    <a:pt x="f19" y="f20"/>
                  </a:cubicBezTo>
                  <a:cubicBezTo>
                    <a:pt x="f9" y="f21"/>
                    <a:pt x="f22" y="f23"/>
                    <a:pt x="f24" y="f25"/>
                  </a:cubicBezTo>
                  <a:cubicBezTo>
                    <a:pt x="f26" y="f27"/>
                    <a:pt x="f28" y="f29"/>
                    <a:pt x="f30" y="f31"/>
                  </a:cubicBezTo>
                  <a:cubicBezTo>
                    <a:pt x="f32" y="f33"/>
                    <a:pt x="f32" y="f34"/>
                    <a:pt x="f35" y="f26"/>
                  </a:cubicBezTo>
                  <a:cubicBezTo>
                    <a:pt x="f36" y="f37"/>
                    <a:pt x="f38" y="f39"/>
                    <a:pt x="f40" y="f41"/>
                  </a:cubicBezTo>
                  <a:cubicBezTo>
                    <a:pt x="f42" y="f22"/>
                    <a:pt x="f43" y="f44"/>
                    <a:pt x="f37" y="f9"/>
                  </a:cubicBezTo>
                  <a:cubicBezTo>
                    <a:pt x="f40" y="f45"/>
                    <a:pt x="f46" y="f47"/>
                    <a:pt x="f36" y="f48"/>
                  </a:cubicBezTo>
                  <a:cubicBezTo>
                    <a:pt x="f34" y="f49"/>
                    <a:pt x="f30" y="f6"/>
                    <a:pt x="f50" y="f48"/>
                  </a:cubicBezTo>
                  <a:cubicBezTo>
                    <a:pt x="f32" y="f51"/>
                    <a:pt x="f52" y="f53"/>
                    <a:pt x="f32" y="f54"/>
                  </a:cubicBezTo>
                  <a:cubicBezTo>
                    <a:pt x="f55" y="f56"/>
                    <a:pt x="f35" y="f9"/>
                    <a:pt x="f57" y="f58"/>
                  </a:cubicBezTo>
                  <a:cubicBezTo>
                    <a:pt x="f59" y="f60"/>
                    <a:pt x="f61" y="f62"/>
                    <a:pt x="f63" y="f64"/>
                  </a:cubicBezTo>
                  <a:cubicBezTo>
                    <a:pt x="f30" y="f60"/>
                    <a:pt x="f65" y="f9"/>
                    <a:pt x="f66" y="f54"/>
                  </a:cubicBezTo>
                  <a:cubicBezTo>
                    <a:pt x="f67" y="f68"/>
                    <a:pt x="f69" y="f24"/>
                    <a:pt x="f70" y="f71"/>
                  </a:cubicBezTo>
                  <a:cubicBezTo>
                    <a:pt x="f72" y="f61"/>
                    <a:pt x="f73" y="f36"/>
                    <a:pt x="f74" y="f28"/>
                  </a:cubicBezTo>
                  <a:cubicBezTo>
                    <a:pt x="f75" y="f76"/>
                    <a:pt x="f77" y="f78"/>
                    <a:pt x="f79" y="f80"/>
                  </a:cubicBezTo>
                  <a:cubicBezTo>
                    <a:pt x="f67" y="f77"/>
                    <a:pt x="f67" y="f81"/>
                    <a:pt x="f67" y="f82"/>
                  </a:cubicBezTo>
                  <a:cubicBezTo>
                    <a:pt x="f81" y="f83"/>
                    <a:pt x="f84" y="f85"/>
                    <a:pt x="f86" y="f87"/>
                  </a:cubicBezTo>
                  <a:cubicBezTo>
                    <a:pt x="f88" y="f89"/>
                    <a:pt x="f90" y="f91"/>
                    <a:pt x="f92" y="f91"/>
                  </a:cubicBezTo>
                  <a:cubicBezTo>
                    <a:pt x="f93" y="f94"/>
                    <a:pt x="f95" y="f33"/>
                    <a:pt x="f90" y="f66"/>
                  </a:cubicBezTo>
                  <a:cubicBezTo>
                    <a:pt x="f96" y="f65"/>
                    <a:pt x="f97" y="f87"/>
                    <a:pt x="f98" y="f30"/>
                  </a:cubicBezTo>
                  <a:cubicBezTo>
                    <a:pt x="f99" y="f35"/>
                    <a:pt x="f100" y="f57"/>
                    <a:pt x="f99" y="f101"/>
                  </a:cubicBezTo>
                  <a:cubicBezTo>
                    <a:pt x="f98" y="f61"/>
                    <a:pt x="f102" y="f71"/>
                    <a:pt x="f103" y="f63"/>
                  </a:cubicBezTo>
                  <a:cubicBezTo>
                    <a:pt x="f104" y="f61"/>
                    <a:pt x="f27" y="f28"/>
                    <a:pt x="f105" y="f32"/>
                  </a:cubicBezTo>
                  <a:cubicBezTo>
                    <a:pt x="f106" y="f107"/>
                    <a:pt x="f108" y="f85"/>
                    <a:pt x="f109" y="f78"/>
                  </a:cubicBezTo>
                  <a:cubicBezTo>
                    <a:pt x="f110" y="f111"/>
                    <a:pt x="f112" y="f113"/>
                    <a:pt x="f112" y="f114"/>
                  </a:cubicBezTo>
                  <a:cubicBezTo>
                    <a:pt x="f115" y="f86"/>
                    <a:pt x="f116" y="f117"/>
                    <a:pt x="f86" y="f3"/>
                  </a:cubicBezTo>
                  <a:cubicBezTo>
                    <a:pt x="f83" y="f118"/>
                    <a:pt x="f55" y="f119"/>
                    <a:pt x="f40" y="f18"/>
                  </a:cubicBezTo>
                  <a:cubicBezTo>
                    <a:pt x="f120" y="f121"/>
                    <a:pt x="f122" y="f123"/>
                    <a:pt x="f124" y="f125"/>
                  </a:cubicBezTo>
                  <a:cubicBezTo>
                    <a:pt x="f124" y="f126"/>
                    <a:pt x="f37" y="f126"/>
                    <a:pt x="f37" y="f127"/>
                  </a:cubicBezTo>
                  <a:cubicBezTo>
                    <a:pt x="f128" y="f129"/>
                    <a:pt x="f130" y="f131"/>
                    <a:pt x="f34" y="f132"/>
                  </a:cubicBezTo>
                  <a:cubicBezTo>
                    <a:pt x="f78" y="f133"/>
                    <a:pt x="f82" y="f134"/>
                    <a:pt x="f88" y="f105"/>
                  </a:cubicBezTo>
                  <a:cubicBezTo>
                    <a:pt x="f135" y="f136"/>
                    <a:pt x="f137" y="f97"/>
                    <a:pt x="f106" y="f138"/>
                  </a:cubicBezTo>
                  <a:cubicBezTo>
                    <a:pt x="f139" y="f140"/>
                    <a:pt x="f141" y="f142"/>
                    <a:pt x="f143" y="f144"/>
                  </a:cubicBezTo>
                  <a:cubicBezTo>
                    <a:pt x="f145" y="f94"/>
                    <a:pt x="f146" y="f89"/>
                    <a:pt x="f147" y="f148"/>
                  </a:cubicBezTo>
                  <a:cubicBezTo>
                    <a:pt x="f149" y="f130"/>
                    <a:pt x="f150" y="f151"/>
                    <a:pt x="f152" y="f153"/>
                  </a:cubicBezTo>
                  <a:cubicBezTo>
                    <a:pt x="f154" y="f68"/>
                    <a:pt x="f154" y="f155"/>
                    <a:pt x="f156" y="f155"/>
                  </a:cubicBezTo>
                  <a:cubicBezTo>
                    <a:pt x="f157" y="f9"/>
                    <a:pt x="f158" y="f159"/>
                    <a:pt x="f160" y="f159"/>
                  </a:cubicBezTo>
                  <a:cubicBezTo>
                    <a:pt x="f161" y="f159"/>
                    <a:pt x="f162" y="f163"/>
                    <a:pt x="f161" y="f58"/>
                  </a:cubicBezTo>
                  <a:cubicBezTo>
                    <a:pt x="f160" y="f164"/>
                    <a:pt x="f119" y="f165"/>
                    <a:pt x="f154" y="f55"/>
                  </a:cubicBezTo>
                  <a:cubicBezTo>
                    <a:pt x="f152" y="f87"/>
                    <a:pt x="f152" y="f52"/>
                    <a:pt x="f152" y="f148"/>
                  </a:cubicBezTo>
                  <a:cubicBezTo>
                    <a:pt x="f166" y="f107"/>
                    <a:pt x="f167" y="f55"/>
                    <a:pt x="f168" y="f120"/>
                  </a:cubicBezTo>
                  <a:cubicBezTo>
                    <a:pt x="f169" y="f170"/>
                    <a:pt x="f171" y="f170"/>
                    <a:pt x="f172" y="f40"/>
                  </a:cubicBezTo>
                  <a:cubicBezTo>
                    <a:pt x="f172" y="f173"/>
                    <a:pt x="f172" y="f174"/>
                    <a:pt x="f175" y="f176"/>
                  </a:cubicBezTo>
                  <a:cubicBezTo>
                    <a:pt x="f175" y="f177"/>
                    <a:pt x="f175" y="f165"/>
                    <a:pt x="f175" y="f38"/>
                  </a:cubicBezTo>
                  <a:cubicBezTo>
                    <a:pt x="f178" y="f177"/>
                    <a:pt x="f179" y="f122"/>
                    <a:pt x="f180" y="f39"/>
                  </a:cubicBezTo>
                  <a:cubicBezTo>
                    <a:pt x="f181" y="f182"/>
                    <a:pt x="f181" y="f182"/>
                    <a:pt x="f183" y="f182"/>
                  </a:cubicBezTo>
                  <a:cubicBezTo>
                    <a:pt x="f183" y="f164"/>
                    <a:pt x="f183" y="f42"/>
                    <a:pt x="f184" y="f122"/>
                  </a:cubicBezTo>
                  <a:cubicBezTo>
                    <a:pt x="f185" y="f124"/>
                    <a:pt x="f186" y="f43"/>
                    <a:pt x="f187" y="f164"/>
                  </a:cubicBezTo>
                  <a:cubicBezTo>
                    <a:pt x="f16" y="f24"/>
                    <a:pt x="f188" y="f24"/>
                    <a:pt x="f189" y="f164"/>
                  </a:cubicBezTo>
                  <a:cubicBezTo>
                    <a:pt x="f190" y="f43"/>
                    <a:pt x="f191" y="f124"/>
                    <a:pt x="f190" y="f37"/>
                  </a:cubicBezTo>
                  <a:cubicBezTo>
                    <a:pt x="f188" y="f120"/>
                    <a:pt x="f192" y="f40"/>
                    <a:pt x="f193" y="f128"/>
                  </a:cubicBezTo>
                  <a:cubicBezTo>
                    <a:pt x="f194" y="f128"/>
                    <a:pt x="f190" y="f128"/>
                    <a:pt x="f195" y="f128"/>
                  </a:cubicBezTo>
                  <a:cubicBezTo>
                    <a:pt x="f195" y="f176"/>
                    <a:pt x="f195" y="f176"/>
                    <a:pt x="f195" y="f26"/>
                  </a:cubicBezTo>
                  <a:cubicBezTo>
                    <a:pt x="f196" y="f177"/>
                    <a:pt x="f197" y="f46"/>
                    <a:pt x="f190" y="f46"/>
                  </a:cubicBezTo>
                  <a:cubicBezTo>
                    <a:pt x="f185" y="f46"/>
                    <a:pt x="f180" y="f61"/>
                    <a:pt x="f198" y="f35"/>
                  </a:cubicBezTo>
                  <a:cubicBezTo>
                    <a:pt x="f199" y="f50"/>
                    <a:pt x="f175" y="f76"/>
                    <a:pt x="f168" y="f33"/>
                  </a:cubicBezTo>
                  <a:cubicBezTo>
                    <a:pt x="f200" y="f201"/>
                    <a:pt x="f202" y="f203"/>
                    <a:pt x="f190" y="f31"/>
                  </a:cubicBezTo>
                  <a:cubicBezTo>
                    <a:pt x="f204" y="f81"/>
                    <a:pt x="f204" y="f205"/>
                    <a:pt x="f190" y="f98"/>
                  </a:cubicBezTo>
                  <a:cubicBezTo>
                    <a:pt x="f188" y="f206"/>
                    <a:pt x="f187" y="f206"/>
                    <a:pt x="f207" y="f98"/>
                  </a:cubicBezTo>
                  <a:cubicBezTo>
                    <a:pt x="f198" y="f208"/>
                    <a:pt x="f127" y="f209"/>
                    <a:pt x="f166" y="f100"/>
                  </a:cubicBezTo>
                  <a:cubicBezTo>
                    <a:pt x="f119" y="f206"/>
                    <a:pt x="f210" y="f211"/>
                    <a:pt x="f143" y="f137"/>
                  </a:cubicBezTo>
                  <a:cubicBezTo>
                    <a:pt x="f212" y="f213"/>
                    <a:pt x="f214" y="f215"/>
                    <a:pt x="f108" y="f154"/>
                  </a:cubicBezTo>
                  <a:cubicBezTo>
                    <a:pt x="f108" y="f152"/>
                    <a:pt x="f106" y="f216"/>
                    <a:pt x="f217" y="f133"/>
                  </a:cubicBezTo>
                  <a:cubicBezTo>
                    <a:pt x="f218" y="f219"/>
                    <a:pt x="f218" y="f220"/>
                    <a:pt x="f214" y="f221"/>
                  </a:cubicBezTo>
                  <a:cubicBezTo>
                    <a:pt x="f212" y="f222"/>
                    <a:pt x="f223" y="f212"/>
                    <a:pt x="f23" y="f105"/>
                  </a:cubicBezTo>
                  <a:cubicBezTo>
                    <a:pt x="f156" y="f96"/>
                    <a:pt x="f121" y="f224"/>
                    <a:pt x="f194" y="f211"/>
                  </a:cubicBezTo>
                  <a:cubicBezTo>
                    <a:pt x="f195" y="f225"/>
                    <a:pt x="f226" y="f135"/>
                    <a:pt x="f227" y="f104"/>
                  </a:cubicBezTo>
                  <a:cubicBezTo>
                    <a:pt x="f228" y="f115"/>
                    <a:pt x="f10" y="f229"/>
                    <a:pt x="f230" y="f136"/>
                  </a:cubicBezTo>
                  <a:cubicBezTo>
                    <a:pt x="f231" y="f232"/>
                    <a:pt x="f233" y="f232"/>
                    <a:pt x="f234" y="f104"/>
                  </a:cubicBezTo>
                  <a:cubicBezTo>
                    <a:pt x="f235" y="f232"/>
                    <a:pt x="f235" y="f136"/>
                    <a:pt x="f236" y="f237"/>
                  </a:cubicBezTo>
                  <a:cubicBezTo>
                    <a:pt x="f238" y="f115"/>
                    <a:pt x="f239" y="f137"/>
                    <a:pt x="f240" y="f241"/>
                  </a:cubicBezTo>
                  <a:cubicBezTo>
                    <a:pt x="f242" y="f109"/>
                    <a:pt x="f243" y="f108"/>
                    <a:pt x="f234" y="f214"/>
                  </a:cubicBezTo>
                  <a:cubicBezTo>
                    <a:pt x="f244" y="f245"/>
                    <a:pt x="f7" y="f212"/>
                    <a:pt x="f246" y="f247"/>
                  </a:cubicBezTo>
                  <a:cubicBezTo>
                    <a:pt x="f248" y="f249"/>
                    <a:pt x="f239" y="f143"/>
                    <a:pt x="f250" y="f146"/>
                  </a:cubicBezTo>
                  <a:cubicBezTo>
                    <a:pt x="f10" y="f147"/>
                    <a:pt x="f251" y="f146"/>
                    <a:pt x="f252" y="f23"/>
                  </a:cubicBezTo>
                  <a:cubicBezTo>
                    <a:pt x="f253" y="f145"/>
                    <a:pt x="f253" y="f254"/>
                    <a:pt x="f255" y="f256"/>
                  </a:cubicBezTo>
                  <a:cubicBezTo>
                    <a:pt x="f257" y="f258"/>
                    <a:pt x="f2" y="f25"/>
                    <a:pt x="f259" y="f260"/>
                  </a:cubicBezTo>
                  <a:cubicBezTo>
                    <a:pt x="f251" y="f212"/>
                    <a:pt x="f255" y="f261"/>
                    <a:pt x="f12" y="f262"/>
                  </a:cubicBezTo>
                  <a:cubicBezTo>
                    <a:pt x="f263" y="f264"/>
                    <a:pt x="f265" y="f214"/>
                    <a:pt x="f188" y="f266"/>
                  </a:cubicBezTo>
                  <a:cubicBezTo>
                    <a:pt x="f169" y="f115"/>
                    <a:pt x="f267" y="f214"/>
                    <a:pt x="f268" y="f269"/>
                  </a:cubicBezTo>
                  <a:cubicBezTo>
                    <a:pt x="f268" y="f210"/>
                    <a:pt x="f267" y="f270"/>
                    <a:pt x="f20" y="f271"/>
                  </a:cubicBezTo>
                  <a:cubicBezTo>
                    <a:pt x="f272" y="f216"/>
                    <a:pt x="f273" y="f119"/>
                    <a:pt x="f121" y="f268"/>
                  </a:cubicBezTo>
                  <a:cubicBezTo>
                    <a:pt x="f274" y="f275"/>
                    <a:pt x="f274" y="f275"/>
                    <a:pt x="f123" y="f160"/>
                  </a:cubicBezTo>
                  <a:cubicBezTo>
                    <a:pt x="f276" y="f119"/>
                    <a:pt x="f273" y="f133"/>
                    <a:pt x="f277" y="f150"/>
                  </a:cubicBezTo>
                  <a:cubicBezTo>
                    <a:pt x="f278" y="f210"/>
                    <a:pt x="f279" y="f280"/>
                    <a:pt x="f281" y="f145"/>
                  </a:cubicBezTo>
                  <a:cubicBezTo>
                    <a:pt x="f277" y="f141"/>
                    <a:pt x="f282" y="f260"/>
                    <a:pt x="f283" y="f213"/>
                  </a:cubicBezTo>
                  <a:cubicBezTo>
                    <a:pt x="f126" y="f284"/>
                    <a:pt x="f168" y="f213"/>
                    <a:pt x="f169" y="f285"/>
                  </a:cubicBezTo>
                  <a:cubicBezTo>
                    <a:pt x="f178" y="f286"/>
                    <a:pt x="f193" y="f271"/>
                    <a:pt x="f287" y="f267"/>
                  </a:cubicBezTo>
                  <a:cubicBezTo>
                    <a:pt x="f14" y="f288"/>
                    <a:pt x="f289" y="f276"/>
                    <a:pt x="f14" y="f168"/>
                  </a:cubicBezTo>
                  <a:cubicBezTo>
                    <a:pt x="f204" y="f290"/>
                    <a:pt x="f287" y="f199"/>
                    <a:pt x="f196" y="f291"/>
                  </a:cubicBezTo>
                  <a:cubicBezTo>
                    <a:pt x="f292" y="f185"/>
                    <a:pt x="f263" y="f287"/>
                    <a:pt x="f289" y="f293"/>
                  </a:cubicBezTo>
                  <a:cubicBezTo>
                    <a:pt x="f294" y="f295"/>
                    <a:pt x="f16" y="f296"/>
                    <a:pt x="f297" y="f298"/>
                  </a:cubicBezTo>
                  <a:cubicBezTo>
                    <a:pt x="f167" y="f299"/>
                    <a:pt x="f300" y="f301"/>
                    <a:pt x="f20" y="f302"/>
                  </a:cubicBezTo>
                  <a:cubicBezTo>
                    <a:pt x="f150" y="f303"/>
                    <a:pt x="f304" y="f8"/>
                    <a:pt x="f110" y="f305"/>
                  </a:cubicBezTo>
                  <a:cubicBezTo>
                    <a:pt x="f95" y="f306"/>
                    <a:pt x="f72" y="f307"/>
                    <a:pt x="f67" y="f308"/>
                  </a:cubicBezTo>
                  <a:cubicBezTo>
                    <a:pt x="f50" y="f309"/>
                    <a:pt x="f176" y="f310"/>
                    <a:pt x="f311" y="f312"/>
                  </a:cubicBezTo>
                  <a:cubicBezTo>
                    <a:pt x="f58" y="f313"/>
                    <a:pt x="f314" y="f315"/>
                    <a:pt x="f316" y="f317"/>
                  </a:cubicBezTo>
                  <a:cubicBezTo>
                    <a:pt x="f45" y="f246"/>
                    <a:pt x="f19" y="f248"/>
                    <a:pt x="f9" y="f10"/>
                  </a:cubicBezTo>
                  <a:close/>
                  <a:moveTo>
                    <a:pt x="f176" y="f62"/>
                  </a:moveTo>
                  <a:cubicBezTo>
                    <a:pt x="f63" y="f60"/>
                    <a:pt x="f35" y="f318"/>
                    <a:pt x="f319" y="f320"/>
                  </a:cubicBezTo>
                  <a:cubicBezTo>
                    <a:pt x="f59" y="f56"/>
                    <a:pt x="f38" y="f155"/>
                    <a:pt x="f176" y="f62"/>
                  </a:cubicBezTo>
                  <a:close/>
                  <a:moveTo>
                    <a:pt x="f29" y="f34"/>
                  </a:moveTo>
                  <a:cubicBezTo>
                    <a:pt x="f321" y="f32"/>
                    <a:pt x="f322" y="f107"/>
                    <a:pt x="f115" y="f66"/>
                  </a:cubicBezTo>
                  <a:cubicBezTo>
                    <a:pt x="f104" y="f32"/>
                    <a:pt x="f211" y="f30"/>
                    <a:pt x="f29" y="f34"/>
                  </a:cubicBezTo>
                  <a:close/>
                  <a:moveTo>
                    <a:pt x="f2" y="f254"/>
                  </a:moveTo>
                  <a:cubicBezTo>
                    <a:pt x="f323" y="f223"/>
                    <a:pt x="f324" y="f261"/>
                    <a:pt x="f248" y="f325"/>
                  </a:cubicBezTo>
                  <a:cubicBezTo>
                    <a:pt x="f326" y="f264"/>
                    <a:pt x="f10" y="f247"/>
                    <a:pt x="f2" y="f254"/>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33" name="Freeform 125">
              <a:extLst>
                <a:ext uri="{FF2B5EF4-FFF2-40B4-BE49-F238E27FC236}">
                  <a16:creationId xmlns:a16="http://schemas.microsoft.com/office/drawing/2014/main" id="{316D22E1-6FCB-815D-FC40-3FAE0FFCCF21}"/>
                </a:ext>
              </a:extLst>
            </p:cNvPr>
            <p:cNvSpPr/>
            <p:nvPr/>
          </p:nvSpPr>
          <p:spPr>
            <a:xfrm>
              <a:off x="8646447" y="416088"/>
              <a:ext cx="39246" cy="50145"/>
            </a:xfrm>
            <a:custGeom>
              <a:avLst/>
              <a:gdLst>
                <a:gd name="f0" fmla="val 10800000"/>
                <a:gd name="f1" fmla="val 5400000"/>
                <a:gd name="f2" fmla="val 180"/>
                <a:gd name="f3" fmla="val w"/>
                <a:gd name="f4" fmla="val h"/>
                <a:gd name="f5" fmla="val 0"/>
                <a:gd name="f6" fmla="val 39"/>
                <a:gd name="f7" fmla="val 50"/>
                <a:gd name="f8" fmla="val 15"/>
                <a:gd name="f9" fmla="val 28"/>
                <a:gd name="f10" fmla="val 11"/>
                <a:gd name="f11" fmla="val 8"/>
                <a:gd name="f12" fmla="val 27"/>
                <a:gd name="f13" fmla="val 4"/>
                <a:gd name="f14" fmla="val 3"/>
                <a:gd name="f15" fmla="val 26"/>
                <a:gd name="f16" fmla="val 2"/>
                <a:gd name="f17" fmla="val 25"/>
                <a:gd name="f18" fmla="val 24"/>
                <a:gd name="f19" fmla="val 22"/>
                <a:gd name="f20" fmla="val 21"/>
                <a:gd name="f21" fmla="val 5"/>
                <a:gd name="f22" fmla="val 20"/>
                <a:gd name="f23" fmla="val 7"/>
                <a:gd name="f24" fmla="val 10"/>
                <a:gd name="f25" fmla="val 13"/>
                <a:gd name="f26" fmla="val 18"/>
                <a:gd name="f27" fmla="val 16"/>
                <a:gd name="f28" fmla="val 12"/>
                <a:gd name="f29" fmla="val 14"/>
                <a:gd name="f30" fmla="val 19"/>
                <a:gd name="f31" fmla="val 30"/>
                <a:gd name="f32" fmla="val 33"/>
                <a:gd name="f33" fmla="val 37"/>
                <a:gd name="f34" fmla="val 35"/>
                <a:gd name="f35" fmla="val 29"/>
                <a:gd name="f36" fmla="val 31"/>
                <a:gd name="f37" fmla="val 36"/>
                <a:gd name="f38" fmla="val 46"/>
                <a:gd name="f39" fmla="val 23"/>
                <a:gd name="f40" fmla="val 43"/>
                <a:gd name="f41" fmla="val 17"/>
                <a:gd name="f42" fmla="+- 0 0 -90"/>
                <a:gd name="f43" fmla="*/ f3 1 39"/>
                <a:gd name="f44" fmla="*/ f4 1 50"/>
                <a:gd name="f45" fmla="val f5"/>
                <a:gd name="f46" fmla="val f6"/>
                <a:gd name="f47" fmla="val f7"/>
                <a:gd name="f48" fmla="*/ f42 f0 1"/>
                <a:gd name="f49" fmla="+- f47 0 f45"/>
                <a:gd name="f50" fmla="+- f46 0 f45"/>
                <a:gd name="f51" fmla="*/ f48 1 f2"/>
                <a:gd name="f52" fmla="*/ f50 1 39"/>
                <a:gd name="f53" fmla="*/ f49 1 50"/>
                <a:gd name="f54" fmla="*/ 15 f50 1"/>
                <a:gd name="f55" fmla="*/ 28 f49 1"/>
                <a:gd name="f56" fmla="*/ 4 f50 1"/>
                <a:gd name="f57" fmla="*/ 27 f49 1"/>
                <a:gd name="f58" fmla="*/ 0 f50 1"/>
                <a:gd name="f59" fmla="*/ 24 f49 1"/>
                <a:gd name="f60" fmla="*/ 5 f50 1"/>
                <a:gd name="f61" fmla="*/ 20 f49 1"/>
                <a:gd name="f62" fmla="*/ 13 f50 1"/>
                <a:gd name="f63" fmla="*/ 12 f50 1"/>
                <a:gd name="f64" fmla="*/ 14 f49 1"/>
                <a:gd name="f65" fmla="*/ 19 f50 1"/>
                <a:gd name="f66" fmla="*/ 2 f49 1"/>
                <a:gd name="f67" fmla="*/ 33 f50 1"/>
                <a:gd name="f68" fmla="*/ 8 f49 1"/>
                <a:gd name="f69" fmla="*/ 35 f50 1"/>
                <a:gd name="f70" fmla="*/ 29 f49 1"/>
                <a:gd name="f71" fmla="*/ 23 f50 1"/>
                <a:gd name="f72" fmla="*/ 50 f49 1"/>
                <a:gd name="f73" fmla="*/ 21 f50 1"/>
                <a:gd name="f74" fmla="+- f51 0 f1"/>
                <a:gd name="f75" fmla="*/ f54 1 39"/>
                <a:gd name="f76" fmla="*/ f55 1 50"/>
                <a:gd name="f77" fmla="*/ f56 1 39"/>
                <a:gd name="f78" fmla="*/ f57 1 50"/>
                <a:gd name="f79" fmla="*/ f58 1 39"/>
                <a:gd name="f80" fmla="*/ f59 1 50"/>
                <a:gd name="f81" fmla="*/ f60 1 39"/>
                <a:gd name="f82" fmla="*/ f61 1 50"/>
                <a:gd name="f83" fmla="*/ f62 1 39"/>
                <a:gd name="f84" fmla="*/ f63 1 39"/>
                <a:gd name="f85" fmla="*/ f64 1 50"/>
                <a:gd name="f86" fmla="*/ f65 1 39"/>
                <a:gd name="f87" fmla="*/ f66 1 50"/>
                <a:gd name="f88" fmla="*/ f67 1 39"/>
                <a:gd name="f89" fmla="*/ f68 1 50"/>
                <a:gd name="f90" fmla="*/ f69 1 39"/>
                <a:gd name="f91" fmla="*/ f70 1 50"/>
                <a:gd name="f92" fmla="*/ f71 1 39"/>
                <a:gd name="f93" fmla="*/ f72 1 50"/>
                <a:gd name="f94" fmla="*/ f73 1 39"/>
                <a:gd name="f95" fmla="*/ 0 1 f52"/>
                <a:gd name="f96" fmla="*/ f46 1 f52"/>
                <a:gd name="f97" fmla="*/ 0 1 f53"/>
                <a:gd name="f98" fmla="*/ f47 1 f53"/>
                <a:gd name="f99" fmla="*/ f75 1 f52"/>
                <a:gd name="f100" fmla="*/ f76 1 f53"/>
                <a:gd name="f101" fmla="*/ f77 1 f52"/>
                <a:gd name="f102" fmla="*/ f78 1 f53"/>
                <a:gd name="f103" fmla="*/ f79 1 f52"/>
                <a:gd name="f104" fmla="*/ f80 1 f53"/>
                <a:gd name="f105" fmla="*/ f81 1 f52"/>
                <a:gd name="f106" fmla="*/ f82 1 f53"/>
                <a:gd name="f107" fmla="*/ f83 1 f52"/>
                <a:gd name="f108" fmla="*/ f84 1 f52"/>
                <a:gd name="f109" fmla="*/ f85 1 f53"/>
                <a:gd name="f110" fmla="*/ f86 1 f52"/>
                <a:gd name="f111" fmla="*/ f87 1 f53"/>
                <a:gd name="f112" fmla="*/ f88 1 f52"/>
                <a:gd name="f113" fmla="*/ f89 1 f53"/>
                <a:gd name="f114" fmla="*/ f90 1 f52"/>
                <a:gd name="f115" fmla="*/ f91 1 f53"/>
                <a:gd name="f116" fmla="*/ f92 1 f52"/>
                <a:gd name="f117" fmla="*/ f93 1 f53"/>
                <a:gd name="f118" fmla="*/ f94 1 f52"/>
                <a:gd name="f119" fmla="*/ f95 f43 1"/>
                <a:gd name="f120" fmla="*/ f96 f43 1"/>
                <a:gd name="f121" fmla="*/ f98 f44 1"/>
                <a:gd name="f122" fmla="*/ f97 f44 1"/>
                <a:gd name="f123" fmla="*/ f99 f43 1"/>
                <a:gd name="f124" fmla="*/ f100 f44 1"/>
                <a:gd name="f125" fmla="*/ f101 f43 1"/>
                <a:gd name="f126" fmla="*/ f102 f44 1"/>
                <a:gd name="f127" fmla="*/ f103 f43 1"/>
                <a:gd name="f128" fmla="*/ f104 f44 1"/>
                <a:gd name="f129" fmla="*/ f105 f43 1"/>
                <a:gd name="f130" fmla="*/ f106 f44 1"/>
                <a:gd name="f131" fmla="*/ f107 f43 1"/>
                <a:gd name="f132" fmla="*/ f108 f43 1"/>
                <a:gd name="f133" fmla="*/ f109 f44 1"/>
                <a:gd name="f134" fmla="*/ f110 f43 1"/>
                <a:gd name="f135" fmla="*/ f111 f44 1"/>
                <a:gd name="f136" fmla="*/ f112 f43 1"/>
                <a:gd name="f137" fmla="*/ f113 f44 1"/>
                <a:gd name="f138" fmla="*/ f114 f43 1"/>
                <a:gd name="f139" fmla="*/ f115 f44 1"/>
                <a:gd name="f140" fmla="*/ f116 f43 1"/>
                <a:gd name="f141" fmla="*/ f117 f44 1"/>
                <a:gd name="f142" fmla="*/ f118 f43 1"/>
              </a:gdLst>
              <a:ahLst/>
              <a:cxnLst>
                <a:cxn ang="3cd4">
                  <a:pos x="hc" y="t"/>
                </a:cxn>
                <a:cxn ang="0">
                  <a:pos x="r" y="vc"/>
                </a:cxn>
                <a:cxn ang="cd4">
                  <a:pos x="hc" y="b"/>
                </a:cxn>
                <a:cxn ang="cd2">
                  <a:pos x="l" y="vc"/>
                </a:cxn>
                <a:cxn ang="f74">
                  <a:pos x="f123" y="f124"/>
                </a:cxn>
                <a:cxn ang="f74">
                  <a:pos x="f125" y="f126"/>
                </a:cxn>
                <a:cxn ang="f74">
                  <a:pos x="f127" y="f128"/>
                </a:cxn>
                <a:cxn ang="f74">
                  <a:pos x="f129" y="f130"/>
                </a:cxn>
                <a:cxn ang="f74">
                  <a:pos x="f131" y="f130"/>
                </a:cxn>
                <a:cxn ang="f74">
                  <a:pos x="f132" y="f133"/>
                </a:cxn>
                <a:cxn ang="f74">
                  <a:pos x="f134" y="f135"/>
                </a:cxn>
                <a:cxn ang="f74">
                  <a:pos x="f136" y="f137"/>
                </a:cxn>
                <a:cxn ang="f74">
                  <a:pos x="f138" y="f139"/>
                </a:cxn>
                <a:cxn ang="f74">
                  <a:pos x="f140" y="f141"/>
                </a:cxn>
                <a:cxn ang="f74">
                  <a:pos x="f142" y="f141"/>
                </a:cxn>
                <a:cxn ang="f74">
                  <a:pos x="f123" y="f124"/>
                </a:cxn>
              </a:cxnLst>
              <a:rect l="f119" t="f122" r="f120" b="f121"/>
              <a:pathLst>
                <a:path w="39" h="50">
                  <a:moveTo>
                    <a:pt x="f8" y="f9"/>
                  </a:moveTo>
                  <a:cubicBezTo>
                    <a:pt x="f10" y="f9"/>
                    <a:pt x="f11" y="f12"/>
                    <a:pt x="f13" y="f12"/>
                  </a:cubicBezTo>
                  <a:cubicBezTo>
                    <a:pt x="f14" y="f15"/>
                    <a:pt x="f16" y="f17"/>
                    <a:pt x="f5" y="f18"/>
                  </a:cubicBezTo>
                  <a:cubicBezTo>
                    <a:pt x="f16" y="f19"/>
                    <a:pt x="f14" y="f20"/>
                    <a:pt x="f21" y="f22"/>
                  </a:cubicBezTo>
                  <a:cubicBezTo>
                    <a:pt x="f23" y="f22"/>
                    <a:pt x="f24" y="f22"/>
                    <a:pt x="f25" y="f22"/>
                  </a:cubicBezTo>
                  <a:cubicBezTo>
                    <a:pt x="f25" y="f26"/>
                    <a:pt x="f25" y="f27"/>
                    <a:pt x="f28" y="f29"/>
                  </a:cubicBezTo>
                  <a:cubicBezTo>
                    <a:pt x="f24" y="f23"/>
                    <a:pt x="f25" y="f13"/>
                    <a:pt x="f30" y="f16"/>
                  </a:cubicBezTo>
                  <a:cubicBezTo>
                    <a:pt x="f17" y="f5"/>
                    <a:pt x="f31" y="f5"/>
                    <a:pt x="f32" y="f11"/>
                  </a:cubicBezTo>
                  <a:cubicBezTo>
                    <a:pt x="f33" y="f8"/>
                    <a:pt x="f6" y="f20"/>
                    <a:pt x="f34" y="f35"/>
                  </a:cubicBezTo>
                  <a:cubicBezTo>
                    <a:pt x="f36" y="f37"/>
                    <a:pt x="f32" y="f38"/>
                    <a:pt x="f39" y="f7"/>
                  </a:cubicBezTo>
                  <a:cubicBezTo>
                    <a:pt x="f19" y="f7"/>
                    <a:pt x="f19" y="f7"/>
                    <a:pt x="f20" y="f7"/>
                  </a:cubicBezTo>
                  <a:cubicBezTo>
                    <a:pt x="f30" y="f40"/>
                    <a:pt x="f41" y="f37"/>
                    <a:pt x="f8" y="f9"/>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grpSp>
        <p:nvGrpSpPr>
          <p:cNvPr id="34" name="Grupo 46">
            <a:extLst>
              <a:ext uri="{FF2B5EF4-FFF2-40B4-BE49-F238E27FC236}">
                <a16:creationId xmlns:a16="http://schemas.microsoft.com/office/drawing/2014/main" id="{C6F0D77D-0638-C907-F5A7-634C1F913DFF}"/>
              </a:ext>
            </a:extLst>
          </p:cNvPr>
          <p:cNvGrpSpPr/>
          <p:nvPr/>
        </p:nvGrpSpPr>
        <p:grpSpPr>
          <a:xfrm>
            <a:off x="-6345" y="4553519"/>
            <a:ext cx="9150345" cy="608011"/>
            <a:chOff x="-6345" y="4553519"/>
            <a:chExt cx="9150345" cy="608011"/>
          </a:xfrm>
        </p:grpSpPr>
        <p:sp>
          <p:nvSpPr>
            <p:cNvPr id="35" name="Freeform 5">
              <a:extLst>
                <a:ext uri="{FF2B5EF4-FFF2-40B4-BE49-F238E27FC236}">
                  <a16:creationId xmlns:a16="http://schemas.microsoft.com/office/drawing/2014/main" id="{237374AC-C33C-41AA-B088-AD0C21CE7756}"/>
                </a:ext>
              </a:extLst>
            </p:cNvPr>
            <p:cNvSpPr/>
            <p:nvPr/>
          </p:nvSpPr>
          <p:spPr>
            <a:xfrm>
              <a:off x="-6345" y="4809103"/>
              <a:ext cx="5206995" cy="333371"/>
            </a:xfrm>
            <a:custGeom>
              <a:avLst/>
              <a:gdLst>
                <a:gd name="f0" fmla="val 10800000"/>
                <a:gd name="f1" fmla="val 5400000"/>
                <a:gd name="f2" fmla="val 180"/>
                <a:gd name="f3" fmla="val w"/>
                <a:gd name="f4" fmla="val h"/>
                <a:gd name="f5" fmla="val 0"/>
                <a:gd name="f6" fmla="val 1616"/>
                <a:gd name="f7" fmla="val 102"/>
                <a:gd name="f8" fmla="val 1489"/>
                <a:gd name="f9" fmla="val 1529"/>
                <a:gd name="f10" fmla="val 1575"/>
                <a:gd name="f11" fmla="val 1570"/>
                <a:gd name="f12" fmla="val 94"/>
                <a:gd name="f13" fmla="val 1520"/>
                <a:gd name="f14" fmla="val 88"/>
                <a:gd name="f15" fmla="val 1475"/>
                <a:gd name="f16" fmla="val 79"/>
                <a:gd name="f17" fmla="val 1325"/>
                <a:gd name="f18" fmla="val 57"/>
                <a:gd name="f19" fmla="val 1176"/>
                <a:gd name="f20" fmla="val 34"/>
                <a:gd name="f21" fmla="val 1021"/>
                <a:gd name="f22" fmla="val 19"/>
                <a:gd name="f23" fmla="val 958"/>
                <a:gd name="f24" fmla="val 14"/>
                <a:gd name="f25" fmla="val 894"/>
                <a:gd name="f26" fmla="val 8"/>
                <a:gd name="f27" fmla="val 831"/>
                <a:gd name="f28" fmla="val 658"/>
                <a:gd name="f29" fmla="val 486"/>
                <a:gd name="f30" fmla="val 11"/>
                <a:gd name="f31" fmla="val 318"/>
                <a:gd name="f32" fmla="val 28"/>
                <a:gd name="f33" fmla="val 250"/>
                <a:gd name="f34" fmla="val 37"/>
                <a:gd name="f35" fmla="val 182"/>
                <a:gd name="f36" fmla="val 42"/>
                <a:gd name="f37" fmla="val 114"/>
                <a:gd name="f38" fmla="val 54"/>
                <a:gd name="f39" fmla="val 75"/>
                <a:gd name="f40" fmla="val 61"/>
                <a:gd name="f41" fmla="val 36"/>
                <a:gd name="f42" fmla="val 66"/>
                <a:gd name="f43" fmla="val 73"/>
                <a:gd name="f44" fmla="val 496"/>
                <a:gd name="f45" fmla="val 992"/>
                <a:gd name="f46" fmla="+- 0 0 -90"/>
                <a:gd name="f47" fmla="*/ f3 1 1616"/>
                <a:gd name="f48" fmla="*/ f4 1 102"/>
                <a:gd name="f49" fmla="val f5"/>
                <a:gd name="f50" fmla="val f6"/>
                <a:gd name="f51" fmla="val f7"/>
                <a:gd name="f52" fmla="*/ f46 f0 1"/>
                <a:gd name="f53" fmla="+- f51 0 f49"/>
                <a:gd name="f54" fmla="+- f50 0 f49"/>
                <a:gd name="f55" fmla="*/ f52 1 f2"/>
                <a:gd name="f56" fmla="*/ f54 1 1616"/>
                <a:gd name="f57" fmla="*/ f53 1 102"/>
                <a:gd name="f58" fmla="*/ 1489 f54 1"/>
                <a:gd name="f59" fmla="*/ 102 f53 1"/>
                <a:gd name="f60" fmla="*/ 1616 f54 1"/>
                <a:gd name="f61" fmla="*/ 1475 f54 1"/>
                <a:gd name="f62" fmla="*/ 79 f53 1"/>
                <a:gd name="f63" fmla="*/ 1021 f54 1"/>
                <a:gd name="f64" fmla="*/ 19 f53 1"/>
                <a:gd name="f65" fmla="*/ 831 f54 1"/>
                <a:gd name="f66" fmla="*/ 8 f53 1"/>
                <a:gd name="f67" fmla="*/ 318 f54 1"/>
                <a:gd name="f68" fmla="*/ 28 f53 1"/>
                <a:gd name="f69" fmla="*/ 114 f54 1"/>
                <a:gd name="f70" fmla="*/ 54 f53 1"/>
                <a:gd name="f71" fmla="*/ 0 f54 1"/>
                <a:gd name="f72" fmla="*/ 73 f53 1"/>
                <a:gd name="f73" fmla="+- f55 0 f1"/>
                <a:gd name="f74" fmla="*/ f58 1 1616"/>
                <a:gd name="f75" fmla="*/ f59 1 102"/>
                <a:gd name="f76" fmla="*/ f60 1 1616"/>
                <a:gd name="f77" fmla="*/ f61 1 1616"/>
                <a:gd name="f78" fmla="*/ f62 1 102"/>
                <a:gd name="f79" fmla="*/ f63 1 1616"/>
                <a:gd name="f80" fmla="*/ f64 1 102"/>
                <a:gd name="f81" fmla="*/ f65 1 1616"/>
                <a:gd name="f82" fmla="*/ f66 1 102"/>
                <a:gd name="f83" fmla="*/ f67 1 1616"/>
                <a:gd name="f84" fmla="*/ f68 1 102"/>
                <a:gd name="f85" fmla="*/ f69 1 1616"/>
                <a:gd name="f86" fmla="*/ f70 1 102"/>
                <a:gd name="f87" fmla="*/ f71 1 1616"/>
                <a:gd name="f88" fmla="*/ f72 1 102"/>
                <a:gd name="f89" fmla="*/ 0 1 f56"/>
                <a:gd name="f90" fmla="*/ f50 1 f56"/>
                <a:gd name="f91" fmla="*/ 0 1 f57"/>
                <a:gd name="f92" fmla="*/ f51 1 f57"/>
                <a:gd name="f93" fmla="*/ f74 1 f56"/>
                <a:gd name="f94" fmla="*/ f75 1 f57"/>
                <a:gd name="f95" fmla="*/ f76 1 f56"/>
                <a:gd name="f96" fmla="*/ f77 1 f56"/>
                <a:gd name="f97" fmla="*/ f78 1 f57"/>
                <a:gd name="f98" fmla="*/ f79 1 f56"/>
                <a:gd name="f99" fmla="*/ f80 1 f57"/>
                <a:gd name="f100" fmla="*/ f81 1 f56"/>
                <a:gd name="f101" fmla="*/ f82 1 f57"/>
                <a:gd name="f102" fmla="*/ f83 1 f56"/>
                <a:gd name="f103" fmla="*/ f84 1 f57"/>
                <a:gd name="f104" fmla="*/ f85 1 f56"/>
                <a:gd name="f105" fmla="*/ f86 1 f57"/>
                <a:gd name="f106" fmla="*/ f87 1 f56"/>
                <a:gd name="f107" fmla="*/ f88 1 f57"/>
                <a:gd name="f108" fmla="*/ f89 f47 1"/>
                <a:gd name="f109" fmla="*/ f90 f47 1"/>
                <a:gd name="f110" fmla="*/ f92 f48 1"/>
                <a:gd name="f111" fmla="*/ f91 f48 1"/>
                <a:gd name="f112" fmla="*/ f93 f47 1"/>
                <a:gd name="f113" fmla="*/ f94 f48 1"/>
                <a:gd name="f114" fmla="*/ f95 f47 1"/>
                <a:gd name="f115" fmla="*/ f96 f47 1"/>
                <a:gd name="f116" fmla="*/ f97 f48 1"/>
                <a:gd name="f117" fmla="*/ f98 f47 1"/>
                <a:gd name="f118" fmla="*/ f99 f48 1"/>
                <a:gd name="f119" fmla="*/ f100 f47 1"/>
                <a:gd name="f120" fmla="*/ f101 f48 1"/>
                <a:gd name="f121" fmla="*/ f102 f47 1"/>
                <a:gd name="f122" fmla="*/ f103 f48 1"/>
                <a:gd name="f123" fmla="*/ f104 f47 1"/>
                <a:gd name="f124" fmla="*/ f105 f48 1"/>
                <a:gd name="f125" fmla="*/ f106 f47 1"/>
                <a:gd name="f126" fmla="*/ f107 f48 1"/>
              </a:gdLst>
              <a:ahLst/>
              <a:cxnLst>
                <a:cxn ang="3cd4">
                  <a:pos x="hc" y="t"/>
                </a:cxn>
                <a:cxn ang="0">
                  <a:pos x="r" y="vc"/>
                </a:cxn>
                <a:cxn ang="cd4">
                  <a:pos x="hc" y="b"/>
                </a:cxn>
                <a:cxn ang="cd2">
                  <a:pos x="l" y="vc"/>
                </a:cxn>
                <a:cxn ang="f73">
                  <a:pos x="f112" y="f113"/>
                </a:cxn>
                <a:cxn ang="f73">
                  <a:pos x="f114" y="f113"/>
                </a:cxn>
                <a:cxn ang="f73">
                  <a:pos x="f115" y="f116"/>
                </a:cxn>
                <a:cxn ang="f73">
                  <a:pos x="f117" y="f118"/>
                </a:cxn>
                <a:cxn ang="f73">
                  <a:pos x="f119" y="f120"/>
                </a:cxn>
                <a:cxn ang="f73">
                  <a:pos x="f121" y="f122"/>
                </a:cxn>
                <a:cxn ang="f73">
                  <a:pos x="f123" y="f124"/>
                </a:cxn>
                <a:cxn ang="f73">
                  <a:pos x="f125" y="f126"/>
                </a:cxn>
                <a:cxn ang="f73">
                  <a:pos x="f125" y="f113"/>
                </a:cxn>
                <a:cxn ang="f73">
                  <a:pos x="f112" y="f113"/>
                </a:cxn>
              </a:cxnLst>
              <a:rect l="f108" t="f111" r="f109" b="f110"/>
              <a:pathLst>
                <a:path w="1615" h="102">
                  <a:moveTo>
                    <a:pt x="f8" y="f7"/>
                  </a:moveTo>
                  <a:cubicBezTo>
                    <a:pt x="f9" y="f7"/>
                    <a:pt x="f10" y="f7"/>
                    <a:pt x="f6" y="f7"/>
                  </a:cubicBezTo>
                  <a:cubicBezTo>
                    <a:pt x="f11" y="f12"/>
                    <a:pt x="f13" y="f14"/>
                    <a:pt x="f15" y="f16"/>
                  </a:cubicBezTo>
                  <a:cubicBezTo>
                    <a:pt x="f17" y="f18"/>
                    <a:pt x="f19" y="f20"/>
                    <a:pt x="f21" y="f22"/>
                  </a:cubicBezTo>
                  <a:cubicBezTo>
                    <a:pt x="f23" y="f24"/>
                    <a:pt x="f25" y="f26"/>
                    <a:pt x="f27" y="f26"/>
                  </a:cubicBezTo>
                  <a:cubicBezTo>
                    <a:pt x="f28" y="f5"/>
                    <a:pt x="f29" y="f30"/>
                    <a:pt x="f31" y="f32"/>
                  </a:cubicBezTo>
                  <a:cubicBezTo>
                    <a:pt x="f33" y="f34"/>
                    <a:pt x="f35" y="f36"/>
                    <a:pt x="f37" y="f38"/>
                  </a:cubicBezTo>
                  <a:cubicBezTo>
                    <a:pt x="f39" y="f40"/>
                    <a:pt x="f41" y="f42"/>
                    <a:pt x="f5" y="f43"/>
                  </a:cubicBezTo>
                  <a:cubicBezTo>
                    <a:pt x="f5" y="f7"/>
                    <a:pt x="f5" y="f7"/>
                    <a:pt x="f5" y="f7"/>
                  </a:cubicBezTo>
                  <a:cubicBezTo>
                    <a:pt x="f44" y="f7"/>
                    <a:pt x="f45" y="f7"/>
                    <a:pt x="f8" y="f7"/>
                  </a:cubicBezTo>
                  <a:close/>
                </a:path>
              </a:pathLst>
            </a:custGeom>
            <a:solidFill>
              <a:srgbClr val="A5002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36" name="Freeform 6">
              <a:extLst>
                <a:ext uri="{FF2B5EF4-FFF2-40B4-BE49-F238E27FC236}">
                  <a16:creationId xmlns:a16="http://schemas.microsoft.com/office/drawing/2014/main" id="{83862FA7-90CC-6C34-5866-4AD2B4CC9E27}"/>
                </a:ext>
              </a:extLst>
            </p:cNvPr>
            <p:cNvSpPr/>
            <p:nvPr/>
          </p:nvSpPr>
          <p:spPr>
            <a:xfrm>
              <a:off x="-6345" y="4553519"/>
              <a:ext cx="9150345" cy="608011"/>
            </a:xfrm>
            <a:custGeom>
              <a:avLst/>
              <a:gdLst>
                <a:gd name="f0" fmla="val 10800000"/>
                <a:gd name="f1" fmla="val 5400000"/>
                <a:gd name="f2" fmla="val 180"/>
                <a:gd name="f3" fmla="val w"/>
                <a:gd name="f4" fmla="val h"/>
                <a:gd name="f5" fmla="val 0"/>
                <a:gd name="f6" fmla="val 2840"/>
                <a:gd name="f7" fmla="val 186"/>
                <a:gd name="f8" fmla="val 2832"/>
                <a:gd name="f9" fmla="val 52"/>
                <a:gd name="f10" fmla="val 2673"/>
                <a:gd name="f11" fmla="val 69"/>
                <a:gd name="f12" fmla="val 2510"/>
                <a:gd name="f13" fmla="val 80"/>
                <a:gd name="f14" fmla="val 2351"/>
                <a:gd name="f15" fmla="val 83"/>
                <a:gd name="f16" fmla="val 2147"/>
                <a:gd name="f17" fmla="val 89"/>
                <a:gd name="f18" fmla="val 1947"/>
                <a:gd name="f19" fmla="val 86"/>
                <a:gd name="f20" fmla="val 1747"/>
                <a:gd name="f21" fmla="val 75"/>
                <a:gd name="f22" fmla="val 1607"/>
                <a:gd name="f23" fmla="val 66"/>
                <a:gd name="f24" fmla="val 1466"/>
                <a:gd name="f25" fmla="val 55"/>
                <a:gd name="f26" fmla="val 1325"/>
                <a:gd name="f27" fmla="val 40"/>
                <a:gd name="f28" fmla="val 1266"/>
                <a:gd name="f29" fmla="val 35"/>
                <a:gd name="f30" fmla="val 1203"/>
                <a:gd name="f31" fmla="val 32"/>
                <a:gd name="f32" fmla="val 1144"/>
                <a:gd name="f33" fmla="val 26"/>
                <a:gd name="f34" fmla="val 994"/>
                <a:gd name="f35" fmla="val 12"/>
                <a:gd name="f36" fmla="val 849"/>
                <a:gd name="f37" fmla="val 6"/>
                <a:gd name="f38" fmla="val 699"/>
                <a:gd name="f39" fmla="val 3"/>
                <a:gd name="f40" fmla="val 618"/>
                <a:gd name="f41" fmla="val 536"/>
                <a:gd name="f42" fmla="val 459"/>
                <a:gd name="f43" fmla="val 445"/>
                <a:gd name="f44" fmla="val 9"/>
                <a:gd name="f45" fmla="val 436"/>
                <a:gd name="f46" fmla="val 422"/>
                <a:gd name="f47" fmla="val 368"/>
                <a:gd name="f48" fmla="val 318"/>
                <a:gd name="f49" fmla="val 15"/>
                <a:gd name="f50" fmla="val 268"/>
                <a:gd name="f51" fmla="val 20"/>
                <a:gd name="f52" fmla="val 175"/>
                <a:gd name="f53" fmla="val 31"/>
                <a:gd name="f54" fmla="val 82"/>
                <a:gd name="f55" fmla="val 47"/>
                <a:gd name="f56" fmla="val 76"/>
                <a:gd name="f57" fmla="val 128"/>
                <a:gd name="f58" fmla="val 109"/>
                <a:gd name="f59" fmla="val 179"/>
                <a:gd name="f60" fmla="val 97"/>
                <a:gd name="f61" fmla="val 400"/>
                <a:gd name="f62" fmla="val 527"/>
                <a:gd name="f63" fmla="val 63"/>
                <a:gd name="f64" fmla="val 658"/>
                <a:gd name="f65" fmla="val 60"/>
                <a:gd name="f66" fmla="val 717"/>
                <a:gd name="f67" fmla="val 57"/>
                <a:gd name="f68" fmla="val 772"/>
                <a:gd name="f69" fmla="val 831"/>
                <a:gd name="f70" fmla="val 917"/>
                <a:gd name="f71" fmla="val 999"/>
                <a:gd name="f72" fmla="val 1080"/>
                <a:gd name="f73" fmla="val 77"/>
                <a:gd name="f74" fmla="val 1257"/>
                <a:gd name="f75" fmla="val 1430"/>
                <a:gd name="f76" fmla="val 129"/>
                <a:gd name="f77" fmla="val 1602"/>
                <a:gd name="f78" fmla="val 155"/>
                <a:gd name="f79" fmla="val 1697"/>
                <a:gd name="f80" fmla="val 169"/>
                <a:gd name="f81" fmla="val 1788"/>
                <a:gd name="f82" fmla="val 1888"/>
                <a:gd name="f83" fmla="val 183"/>
                <a:gd name="f84" fmla="val 1983"/>
                <a:gd name="f85" fmla="val 2074"/>
                <a:gd name="f86" fmla="val 2169"/>
                <a:gd name="f87" fmla="val 2178"/>
                <a:gd name="f88" fmla="val 2192"/>
                <a:gd name="f89" fmla="val 2201"/>
                <a:gd name="f90" fmla="val 2342"/>
                <a:gd name="f91" fmla="val 166"/>
                <a:gd name="f92" fmla="val 2482"/>
                <a:gd name="f93" fmla="val 152"/>
                <a:gd name="f94" fmla="val 2619"/>
                <a:gd name="f95" fmla="val 126"/>
                <a:gd name="f96" fmla="val 2695"/>
                <a:gd name="f97" fmla="val 112"/>
                <a:gd name="f98" fmla="val 2768"/>
                <a:gd name="f99" fmla="val 98"/>
                <a:gd name="f100" fmla="val 50"/>
                <a:gd name="f101" fmla="val 2837"/>
                <a:gd name="f102" fmla="val 51"/>
                <a:gd name="f103" fmla="val 2834"/>
                <a:gd name="f104" fmla="+- 0 0 -90"/>
                <a:gd name="f105" fmla="*/ f3 1 2840"/>
                <a:gd name="f106" fmla="*/ f4 1 186"/>
                <a:gd name="f107" fmla="val f5"/>
                <a:gd name="f108" fmla="val f6"/>
                <a:gd name="f109" fmla="val f7"/>
                <a:gd name="f110" fmla="*/ f104 f0 1"/>
                <a:gd name="f111" fmla="+- f109 0 f107"/>
                <a:gd name="f112" fmla="+- f108 0 f107"/>
                <a:gd name="f113" fmla="*/ f110 1 f2"/>
                <a:gd name="f114" fmla="*/ f112 1 2840"/>
                <a:gd name="f115" fmla="*/ f111 1 186"/>
                <a:gd name="f116" fmla="*/ 2832 f112 1"/>
                <a:gd name="f117" fmla="*/ 52 f111 1"/>
                <a:gd name="f118" fmla="*/ 2351 f112 1"/>
                <a:gd name="f119" fmla="*/ 83 f111 1"/>
                <a:gd name="f120" fmla="*/ 1747 f112 1"/>
                <a:gd name="f121" fmla="*/ 75 f111 1"/>
                <a:gd name="f122" fmla="*/ 1325 f112 1"/>
                <a:gd name="f123" fmla="*/ 40 f111 1"/>
                <a:gd name="f124" fmla="*/ 1144 f112 1"/>
                <a:gd name="f125" fmla="*/ 26 f111 1"/>
                <a:gd name="f126" fmla="*/ 699 f112 1"/>
                <a:gd name="f127" fmla="*/ 3 f111 1"/>
                <a:gd name="f128" fmla="*/ 459 f112 1"/>
                <a:gd name="f129" fmla="*/ 6 f111 1"/>
                <a:gd name="f130" fmla="*/ 422 f112 1"/>
                <a:gd name="f131" fmla="*/ 9 f111 1"/>
                <a:gd name="f132" fmla="*/ 268 f112 1"/>
                <a:gd name="f133" fmla="*/ 20 f111 1"/>
                <a:gd name="f134" fmla="*/ 0 f112 1"/>
                <a:gd name="f135" fmla="*/ 76 f111 1"/>
                <a:gd name="f136" fmla="*/ 128 f111 1"/>
                <a:gd name="f137" fmla="*/ 89 f111 1"/>
                <a:gd name="f138" fmla="*/ 658 f112 1"/>
                <a:gd name="f139" fmla="*/ 60 f111 1"/>
                <a:gd name="f140" fmla="*/ 831 f112 1"/>
                <a:gd name="f141" fmla="*/ 1080 f112 1"/>
                <a:gd name="f142" fmla="*/ 77 f111 1"/>
                <a:gd name="f143" fmla="*/ 1602 f112 1"/>
                <a:gd name="f144" fmla="*/ 155 f111 1"/>
                <a:gd name="f145" fmla="*/ 1888 f112 1"/>
                <a:gd name="f146" fmla="*/ 183 f111 1"/>
                <a:gd name="f147" fmla="*/ 2169 f112 1"/>
                <a:gd name="f148" fmla="*/ 180 f111 1"/>
                <a:gd name="f149" fmla="*/ 2201 f112 1"/>
                <a:gd name="f150" fmla="*/ 2619 f112 1"/>
                <a:gd name="f151" fmla="*/ 126 f111 1"/>
                <a:gd name="f152" fmla="*/ 2840 f112 1"/>
                <a:gd name="f153" fmla="*/ 86 f111 1"/>
                <a:gd name="f154" fmla="*/ 50 f111 1"/>
                <a:gd name="f155" fmla="+- f113 0 f1"/>
                <a:gd name="f156" fmla="*/ f116 1 2840"/>
                <a:gd name="f157" fmla="*/ f117 1 186"/>
                <a:gd name="f158" fmla="*/ f118 1 2840"/>
                <a:gd name="f159" fmla="*/ f119 1 186"/>
                <a:gd name="f160" fmla="*/ f120 1 2840"/>
                <a:gd name="f161" fmla="*/ f121 1 186"/>
                <a:gd name="f162" fmla="*/ f122 1 2840"/>
                <a:gd name="f163" fmla="*/ f123 1 186"/>
                <a:gd name="f164" fmla="*/ f124 1 2840"/>
                <a:gd name="f165" fmla="*/ f125 1 186"/>
                <a:gd name="f166" fmla="*/ f126 1 2840"/>
                <a:gd name="f167" fmla="*/ f127 1 186"/>
                <a:gd name="f168" fmla="*/ f128 1 2840"/>
                <a:gd name="f169" fmla="*/ f129 1 186"/>
                <a:gd name="f170" fmla="*/ f130 1 2840"/>
                <a:gd name="f171" fmla="*/ f131 1 186"/>
                <a:gd name="f172" fmla="*/ f132 1 2840"/>
                <a:gd name="f173" fmla="*/ f133 1 186"/>
                <a:gd name="f174" fmla="*/ f134 1 2840"/>
                <a:gd name="f175" fmla="*/ f135 1 186"/>
                <a:gd name="f176" fmla="*/ f136 1 186"/>
                <a:gd name="f177" fmla="*/ f137 1 186"/>
                <a:gd name="f178" fmla="*/ f138 1 2840"/>
                <a:gd name="f179" fmla="*/ f139 1 186"/>
                <a:gd name="f180" fmla="*/ f140 1 2840"/>
                <a:gd name="f181" fmla="*/ f141 1 2840"/>
                <a:gd name="f182" fmla="*/ f142 1 186"/>
                <a:gd name="f183" fmla="*/ f143 1 2840"/>
                <a:gd name="f184" fmla="*/ f144 1 186"/>
                <a:gd name="f185" fmla="*/ f145 1 2840"/>
                <a:gd name="f186" fmla="*/ f146 1 186"/>
                <a:gd name="f187" fmla="*/ f147 1 2840"/>
                <a:gd name="f188" fmla="*/ f148 1 186"/>
                <a:gd name="f189" fmla="*/ f149 1 2840"/>
                <a:gd name="f190" fmla="*/ f150 1 2840"/>
                <a:gd name="f191" fmla="*/ f151 1 186"/>
                <a:gd name="f192" fmla="*/ f152 1 2840"/>
                <a:gd name="f193" fmla="*/ f153 1 186"/>
                <a:gd name="f194" fmla="*/ f154 1 186"/>
                <a:gd name="f195" fmla="*/ 0 1 f114"/>
                <a:gd name="f196" fmla="*/ f108 1 f114"/>
                <a:gd name="f197" fmla="*/ 0 1 f115"/>
                <a:gd name="f198" fmla="*/ f109 1 f115"/>
                <a:gd name="f199" fmla="*/ f156 1 f114"/>
                <a:gd name="f200" fmla="*/ f157 1 f115"/>
                <a:gd name="f201" fmla="*/ f158 1 f114"/>
                <a:gd name="f202" fmla="*/ f159 1 f115"/>
                <a:gd name="f203" fmla="*/ f160 1 f114"/>
                <a:gd name="f204" fmla="*/ f161 1 f115"/>
                <a:gd name="f205" fmla="*/ f162 1 f114"/>
                <a:gd name="f206" fmla="*/ f163 1 f115"/>
                <a:gd name="f207" fmla="*/ f164 1 f114"/>
                <a:gd name="f208" fmla="*/ f165 1 f115"/>
                <a:gd name="f209" fmla="*/ f166 1 f114"/>
                <a:gd name="f210" fmla="*/ f167 1 f115"/>
                <a:gd name="f211" fmla="*/ f168 1 f114"/>
                <a:gd name="f212" fmla="*/ f169 1 f115"/>
                <a:gd name="f213" fmla="*/ f170 1 f114"/>
                <a:gd name="f214" fmla="*/ f171 1 f115"/>
                <a:gd name="f215" fmla="*/ f172 1 f114"/>
                <a:gd name="f216" fmla="*/ f173 1 f115"/>
                <a:gd name="f217" fmla="*/ f174 1 f114"/>
                <a:gd name="f218" fmla="*/ f175 1 f115"/>
                <a:gd name="f219" fmla="*/ f176 1 f115"/>
                <a:gd name="f220" fmla="*/ f177 1 f115"/>
                <a:gd name="f221" fmla="*/ f178 1 f114"/>
                <a:gd name="f222" fmla="*/ f179 1 f115"/>
                <a:gd name="f223" fmla="*/ f180 1 f114"/>
                <a:gd name="f224" fmla="*/ f181 1 f114"/>
                <a:gd name="f225" fmla="*/ f182 1 f115"/>
                <a:gd name="f226" fmla="*/ f183 1 f114"/>
                <a:gd name="f227" fmla="*/ f184 1 f115"/>
                <a:gd name="f228" fmla="*/ f185 1 f114"/>
                <a:gd name="f229" fmla="*/ f186 1 f115"/>
                <a:gd name="f230" fmla="*/ f187 1 f114"/>
                <a:gd name="f231" fmla="*/ f188 1 f115"/>
                <a:gd name="f232" fmla="*/ f189 1 f114"/>
                <a:gd name="f233" fmla="*/ f190 1 f114"/>
                <a:gd name="f234" fmla="*/ f191 1 f115"/>
                <a:gd name="f235" fmla="*/ f192 1 f114"/>
                <a:gd name="f236" fmla="*/ f193 1 f115"/>
                <a:gd name="f237" fmla="*/ f194 1 f115"/>
                <a:gd name="f238" fmla="*/ f195 f105 1"/>
                <a:gd name="f239" fmla="*/ f196 f105 1"/>
                <a:gd name="f240" fmla="*/ f198 f106 1"/>
                <a:gd name="f241" fmla="*/ f197 f106 1"/>
                <a:gd name="f242" fmla="*/ f199 f105 1"/>
                <a:gd name="f243" fmla="*/ f200 f106 1"/>
                <a:gd name="f244" fmla="*/ f201 f105 1"/>
                <a:gd name="f245" fmla="*/ f202 f106 1"/>
                <a:gd name="f246" fmla="*/ f203 f105 1"/>
                <a:gd name="f247" fmla="*/ f204 f106 1"/>
                <a:gd name="f248" fmla="*/ f205 f105 1"/>
                <a:gd name="f249" fmla="*/ f206 f106 1"/>
                <a:gd name="f250" fmla="*/ f207 f105 1"/>
                <a:gd name="f251" fmla="*/ f208 f106 1"/>
                <a:gd name="f252" fmla="*/ f209 f105 1"/>
                <a:gd name="f253" fmla="*/ f210 f106 1"/>
                <a:gd name="f254" fmla="*/ f211 f105 1"/>
                <a:gd name="f255" fmla="*/ f212 f106 1"/>
                <a:gd name="f256" fmla="*/ f213 f105 1"/>
                <a:gd name="f257" fmla="*/ f214 f106 1"/>
                <a:gd name="f258" fmla="*/ f215 f105 1"/>
                <a:gd name="f259" fmla="*/ f216 f106 1"/>
                <a:gd name="f260" fmla="*/ f217 f105 1"/>
                <a:gd name="f261" fmla="*/ f218 f106 1"/>
                <a:gd name="f262" fmla="*/ f219 f106 1"/>
                <a:gd name="f263" fmla="*/ f220 f106 1"/>
                <a:gd name="f264" fmla="*/ f221 f105 1"/>
                <a:gd name="f265" fmla="*/ f222 f106 1"/>
                <a:gd name="f266" fmla="*/ f223 f105 1"/>
                <a:gd name="f267" fmla="*/ f224 f105 1"/>
                <a:gd name="f268" fmla="*/ f225 f106 1"/>
                <a:gd name="f269" fmla="*/ f226 f105 1"/>
                <a:gd name="f270" fmla="*/ f227 f106 1"/>
                <a:gd name="f271" fmla="*/ f228 f105 1"/>
                <a:gd name="f272" fmla="*/ f229 f106 1"/>
                <a:gd name="f273" fmla="*/ f230 f105 1"/>
                <a:gd name="f274" fmla="*/ f231 f106 1"/>
                <a:gd name="f275" fmla="*/ f232 f105 1"/>
                <a:gd name="f276" fmla="*/ f233 f105 1"/>
                <a:gd name="f277" fmla="*/ f234 f106 1"/>
                <a:gd name="f278" fmla="*/ f235 f105 1"/>
                <a:gd name="f279" fmla="*/ f236 f106 1"/>
                <a:gd name="f280" fmla="*/ f237 f106 1"/>
              </a:gdLst>
              <a:ahLst/>
              <a:cxnLst>
                <a:cxn ang="3cd4">
                  <a:pos x="hc" y="t"/>
                </a:cxn>
                <a:cxn ang="0">
                  <a:pos x="r" y="vc"/>
                </a:cxn>
                <a:cxn ang="cd4">
                  <a:pos x="hc" y="b"/>
                </a:cxn>
                <a:cxn ang="cd2">
                  <a:pos x="l" y="vc"/>
                </a:cxn>
                <a:cxn ang="f155">
                  <a:pos x="f242" y="f243"/>
                </a:cxn>
                <a:cxn ang="f155">
                  <a:pos x="f244" y="f245"/>
                </a:cxn>
                <a:cxn ang="f155">
                  <a:pos x="f246" y="f247"/>
                </a:cxn>
                <a:cxn ang="f155">
                  <a:pos x="f248" y="f249"/>
                </a:cxn>
                <a:cxn ang="f155">
                  <a:pos x="f250" y="f251"/>
                </a:cxn>
                <a:cxn ang="f155">
                  <a:pos x="f252" y="f253"/>
                </a:cxn>
                <a:cxn ang="f155">
                  <a:pos x="f254" y="f255"/>
                </a:cxn>
                <a:cxn ang="f155">
                  <a:pos x="f256" y="f257"/>
                </a:cxn>
                <a:cxn ang="f155">
                  <a:pos x="f258" y="f259"/>
                </a:cxn>
                <a:cxn ang="f155">
                  <a:pos x="f260" y="f261"/>
                </a:cxn>
                <a:cxn ang="f155">
                  <a:pos x="f260" y="f262"/>
                </a:cxn>
                <a:cxn ang="f155">
                  <a:pos x="f258" y="f263"/>
                </a:cxn>
                <a:cxn ang="f155">
                  <a:pos x="f264" y="f265"/>
                </a:cxn>
                <a:cxn ang="f155">
                  <a:pos x="f266" y="f265"/>
                </a:cxn>
                <a:cxn ang="f155">
                  <a:pos x="f267" y="f268"/>
                </a:cxn>
                <a:cxn ang="f155">
                  <a:pos x="f269" y="f270"/>
                </a:cxn>
                <a:cxn ang="f155">
                  <a:pos x="f271" y="f272"/>
                </a:cxn>
                <a:cxn ang="f155">
                  <a:pos x="f273" y="f274"/>
                </a:cxn>
                <a:cxn ang="f155">
                  <a:pos x="f275" y="f274"/>
                </a:cxn>
                <a:cxn ang="f155">
                  <a:pos x="f276" y="f277"/>
                </a:cxn>
                <a:cxn ang="f155">
                  <a:pos x="f278" y="f279"/>
                </a:cxn>
                <a:cxn ang="f155">
                  <a:pos x="f278" y="f280"/>
                </a:cxn>
                <a:cxn ang="f155">
                  <a:pos x="f242" y="f243"/>
                </a:cxn>
              </a:cxnLst>
              <a:rect l="f238" t="f241" r="f239" b="f240"/>
              <a:pathLst>
                <a:path w="2840" h="18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5"/>
                    <a:pt x="f41" y="f39"/>
                    <a:pt x="f42" y="f37"/>
                  </a:cubicBezTo>
                  <a:cubicBezTo>
                    <a:pt x="f43" y="f44"/>
                    <a:pt x="f45" y="f37"/>
                    <a:pt x="f46" y="f44"/>
                  </a:cubicBezTo>
                  <a:cubicBezTo>
                    <a:pt x="f47" y="f44"/>
                    <a:pt x="f48" y="f49"/>
                    <a:pt x="f50" y="f51"/>
                  </a:cubicBezTo>
                  <a:cubicBezTo>
                    <a:pt x="f52" y="f53"/>
                    <a:pt x="f54" y="f55"/>
                    <a:pt x="f5" y="f56"/>
                  </a:cubicBezTo>
                  <a:cubicBezTo>
                    <a:pt x="f5" y="f57"/>
                    <a:pt x="f5" y="f57"/>
                    <a:pt x="f5" y="f57"/>
                  </a:cubicBezTo>
                  <a:cubicBezTo>
                    <a:pt x="f17" y="f58"/>
                    <a:pt x="f59" y="f60"/>
                    <a:pt x="f50" y="f17"/>
                  </a:cubicBezTo>
                  <a:cubicBezTo>
                    <a:pt x="f61" y="f21"/>
                    <a:pt x="f62" y="f63"/>
                    <a:pt x="f64" y="f65"/>
                  </a:cubicBezTo>
                  <a:cubicBezTo>
                    <a:pt x="f66" y="f67"/>
                    <a:pt x="f68" y="f65"/>
                    <a:pt x="f69" y="f65"/>
                  </a:cubicBezTo>
                  <a:cubicBezTo>
                    <a:pt x="f70" y="f63"/>
                    <a:pt x="f71" y="f11"/>
                    <a:pt x="f72" y="f73"/>
                  </a:cubicBezTo>
                  <a:cubicBezTo>
                    <a:pt x="f74" y="f60"/>
                    <a:pt x="f75" y="f76"/>
                    <a:pt x="f77" y="f78"/>
                  </a:cubicBezTo>
                  <a:cubicBezTo>
                    <a:pt x="f79" y="f80"/>
                    <a:pt x="f81" y="f7"/>
                    <a:pt x="f82" y="f83"/>
                  </a:cubicBezTo>
                  <a:cubicBezTo>
                    <a:pt x="f84" y="f2"/>
                    <a:pt x="f85" y="f2"/>
                    <a:pt x="f86" y="f2"/>
                  </a:cubicBezTo>
                  <a:cubicBezTo>
                    <a:pt x="f87" y="f2"/>
                    <a:pt x="f88" y="f2"/>
                    <a:pt x="f89" y="f2"/>
                  </a:cubicBezTo>
                  <a:cubicBezTo>
                    <a:pt x="f90" y="f91"/>
                    <a:pt x="f92" y="f93"/>
                    <a:pt x="f94" y="f95"/>
                  </a:cubicBezTo>
                  <a:cubicBezTo>
                    <a:pt x="f96" y="f97"/>
                    <a:pt x="f98" y="f99"/>
                    <a:pt x="f6" y="f19"/>
                  </a:cubicBezTo>
                  <a:cubicBezTo>
                    <a:pt x="f6" y="f100"/>
                    <a:pt x="f6" y="f100"/>
                    <a:pt x="f6" y="f100"/>
                  </a:cubicBezTo>
                  <a:cubicBezTo>
                    <a:pt x="f101" y="f102"/>
                    <a:pt x="f103" y="f9"/>
                    <a:pt x="f8" y="f9"/>
                  </a:cubicBezTo>
                  <a:close/>
                </a:path>
              </a:pathLst>
            </a:custGeom>
            <a:solidFill>
              <a:srgbClr val="A5002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sp>
          <p:nvSpPr>
            <p:cNvPr id="37" name="Freeform 7">
              <a:extLst>
                <a:ext uri="{FF2B5EF4-FFF2-40B4-BE49-F238E27FC236}">
                  <a16:creationId xmlns:a16="http://schemas.microsoft.com/office/drawing/2014/main" id="{C1E1F45E-F81B-571D-F7B3-1B28EBD9E147}"/>
                </a:ext>
              </a:extLst>
            </p:cNvPr>
            <p:cNvSpPr/>
            <p:nvPr/>
          </p:nvSpPr>
          <p:spPr>
            <a:xfrm>
              <a:off x="7800974" y="4913885"/>
              <a:ext cx="1343025" cy="228600"/>
            </a:xfrm>
            <a:custGeom>
              <a:avLst/>
              <a:gdLst>
                <a:gd name="f0" fmla="val 10800000"/>
                <a:gd name="f1" fmla="val 5400000"/>
                <a:gd name="f2" fmla="val 180"/>
                <a:gd name="f3" fmla="val w"/>
                <a:gd name="f4" fmla="val h"/>
                <a:gd name="f5" fmla="val 0"/>
                <a:gd name="f6" fmla="val 417"/>
                <a:gd name="f7" fmla="val 70"/>
                <a:gd name="f8" fmla="val 409"/>
                <a:gd name="f9" fmla="val 2"/>
                <a:gd name="f10" fmla="val 295"/>
                <a:gd name="f11" fmla="val 22"/>
                <a:gd name="f12" fmla="val 177"/>
                <a:gd name="f13" fmla="val 44"/>
                <a:gd name="f14" fmla="val 59"/>
                <a:gd name="f15" fmla="val 62"/>
                <a:gd name="f16" fmla="val 37"/>
                <a:gd name="f17" fmla="val 65"/>
                <a:gd name="f18" fmla="val 19"/>
                <a:gd name="f19" fmla="val 67"/>
                <a:gd name="f20" fmla="val 141"/>
                <a:gd name="f21" fmla="val 281"/>
                <a:gd name="f22" fmla="val 414"/>
                <a:gd name="f23" fmla="val 412"/>
                <a:gd name="f24" fmla="val 1"/>
                <a:gd name="f25" fmla="+- 0 0 -90"/>
                <a:gd name="f26" fmla="*/ f3 1 417"/>
                <a:gd name="f27" fmla="*/ f4 1 70"/>
                <a:gd name="f28" fmla="val f5"/>
                <a:gd name="f29" fmla="val f6"/>
                <a:gd name="f30" fmla="val f7"/>
                <a:gd name="f31" fmla="*/ f25 f0 1"/>
                <a:gd name="f32" fmla="+- f30 0 f28"/>
                <a:gd name="f33" fmla="+- f29 0 f28"/>
                <a:gd name="f34" fmla="*/ f31 1 f2"/>
                <a:gd name="f35" fmla="*/ f33 1 417"/>
                <a:gd name="f36" fmla="*/ f32 1 70"/>
                <a:gd name="f37" fmla="*/ 409 f33 1"/>
                <a:gd name="f38" fmla="*/ 2 f32 1"/>
                <a:gd name="f39" fmla="*/ 59 f33 1"/>
                <a:gd name="f40" fmla="*/ 62 f32 1"/>
                <a:gd name="f41" fmla="*/ 0 f33 1"/>
                <a:gd name="f42" fmla="*/ 70 f32 1"/>
                <a:gd name="f43" fmla="*/ 417 f33 1"/>
                <a:gd name="f44" fmla="*/ 0 f32 1"/>
                <a:gd name="f45" fmla="+- f34 0 f1"/>
                <a:gd name="f46" fmla="*/ f37 1 417"/>
                <a:gd name="f47" fmla="*/ f38 1 70"/>
                <a:gd name="f48" fmla="*/ f39 1 417"/>
                <a:gd name="f49" fmla="*/ f40 1 70"/>
                <a:gd name="f50" fmla="*/ f41 1 417"/>
                <a:gd name="f51" fmla="*/ f42 1 70"/>
                <a:gd name="f52" fmla="*/ f43 1 417"/>
                <a:gd name="f53" fmla="*/ f44 1 70"/>
                <a:gd name="f54" fmla="*/ 0 1 f35"/>
                <a:gd name="f55" fmla="*/ f29 1 f35"/>
                <a:gd name="f56" fmla="*/ 0 1 f36"/>
                <a:gd name="f57" fmla="*/ f30 1 f36"/>
                <a:gd name="f58" fmla="*/ f46 1 f35"/>
                <a:gd name="f59" fmla="*/ f47 1 f36"/>
                <a:gd name="f60" fmla="*/ f48 1 f35"/>
                <a:gd name="f61" fmla="*/ f49 1 f36"/>
                <a:gd name="f62" fmla="*/ f50 1 f35"/>
                <a:gd name="f63" fmla="*/ f51 1 f36"/>
                <a:gd name="f64" fmla="*/ f52 1 f35"/>
                <a:gd name="f65" fmla="*/ f53 1 f36"/>
                <a:gd name="f66" fmla="*/ f54 f26 1"/>
                <a:gd name="f67" fmla="*/ f55 f26 1"/>
                <a:gd name="f68" fmla="*/ f57 f27 1"/>
                <a:gd name="f69" fmla="*/ f56 f27 1"/>
                <a:gd name="f70" fmla="*/ f58 f26 1"/>
                <a:gd name="f71" fmla="*/ f59 f27 1"/>
                <a:gd name="f72" fmla="*/ f60 f26 1"/>
                <a:gd name="f73" fmla="*/ f61 f27 1"/>
                <a:gd name="f74" fmla="*/ f62 f26 1"/>
                <a:gd name="f75" fmla="*/ f63 f27 1"/>
                <a:gd name="f76" fmla="*/ f64 f26 1"/>
                <a:gd name="f77" fmla="*/ f65 f27 1"/>
              </a:gdLst>
              <a:ahLst/>
              <a:cxnLst>
                <a:cxn ang="3cd4">
                  <a:pos x="hc" y="t"/>
                </a:cxn>
                <a:cxn ang="0">
                  <a:pos x="r" y="vc"/>
                </a:cxn>
                <a:cxn ang="cd4">
                  <a:pos x="hc" y="b"/>
                </a:cxn>
                <a:cxn ang="cd2">
                  <a:pos x="l" y="vc"/>
                </a:cxn>
                <a:cxn ang="f45">
                  <a:pos x="f70" y="f71"/>
                </a:cxn>
                <a:cxn ang="f45">
                  <a:pos x="f72" y="f73"/>
                </a:cxn>
                <a:cxn ang="f45">
                  <a:pos x="f74" y="f75"/>
                </a:cxn>
                <a:cxn ang="f45">
                  <a:pos x="f76" y="f75"/>
                </a:cxn>
                <a:cxn ang="f45">
                  <a:pos x="f76" y="f77"/>
                </a:cxn>
                <a:cxn ang="f45">
                  <a:pos x="f70" y="f71"/>
                </a:cxn>
              </a:cxnLst>
              <a:rect l="f66" t="f69" r="f67" b="f68"/>
              <a:pathLst>
                <a:path w="417" h="70">
                  <a:moveTo>
                    <a:pt x="f8" y="f9"/>
                  </a:moveTo>
                  <a:cubicBezTo>
                    <a:pt x="f10" y="f11"/>
                    <a:pt x="f12" y="f13"/>
                    <a:pt x="f14" y="f15"/>
                  </a:cubicBezTo>
                  <a:cubicBezTo>
                    <a:pt x="f16" y="f17"/>
                    <a:pt x="f18" y="f19"/>
                    <a:pt x="f5" y="f7"/>
                  </a:cubicBezTo>
                  <a:cubicBezTo>
                    <a:pt x="f20" y="f7"/>
                    <a:pt x="f21" y="f7"/>
                    <a:pt x="f6" y="f7"/>
                  </a:cubicBezTo>
                  <a:cubicBezTo>
                    <a:pt x="f6" y="f5"/>
                    <a:pt x="f6" y="f5"/>
                    <a:pt x="f6" y="f5"/>
                  </a:cubicBezTo>
                  <a:cubicBezTo>
                    <a:pt x="f22" y="f5"/>
                    <a:pt x="f23" y="f24"/>
                    <a:pt x="f8" y="f9"/>
                  </a:cubicBezTo>
                  <a:close/>
                </a:path>
              </a:pathLst>
            </a:custGeom>
            <a:solidFill>
              <a:srgbClr val="A50021"/>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Arial"/>
              </a:endParaRPr>
            </a:p>
          </p:txBody>
        </p:sp>
      </p:grpSp>
    </p:spTree>
    <p:extLst>
      <p:ext uri="{BB962C8B-B14F-4D97-AF65-F5344CB8AC3E}">
        <p14:creationId xmlns:p14="http://schemas.microsoft.com/office/powerpoint/2010/main" val="4197277063"/>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cSld name="TITLE_ONLY_1_1_2_1">
    <p:spTree>
      <p:nvGrpSpPr>
        <p:cNvPr id="1" name=""/>
        <p:cNvGrpSpPr/>
        <p:nvPr/>
      </p:nvGrpSpPr>
      <p:grpSpPr>
        <a:xfrm>
          <a:off x="0" y="0"/>
          <a:ext cx="0" cy="0"/>
          <a:chOff x="0" y="0"/>
          <a:chExt cx="0" cy="0"/>
        </a:xfrm>
      </p:grpSpPr>
      <p:sp>
        <p:nvSpPr>
          <p:cNvPr id="2" name="Google Shape;682;p20">
            <a:extLst>
              <a:ext uri="{FF2B5EF4-FFF2-40B4-BE49-F238E27FC236}">
                <a16:creationId xmlns:a16="http://schemas.microsoft.com/office/drawing/2014/main" id="{60A22210-6544-923B-4E84-814B396CA519}"/>
              </a:ext>
            </a:extLst>
          </p:cNvPr>
          <p:cNvSpPr txBox="1">
            <a:spLocks noGrp="1"/>
          </p:cNvSpPr>
          <p:nvPr>
            <p:ph type="title"/>
          </p:nvPr>
        </p:nvSpPr>
        <p:spPr>
          <a:xfrm>
            <a:off x="784326" y="521226"/>
            <a:ext cx="5392802" cy="572697"/>
          </a:xfrm>
        </p:spPr>
        <p:txBody>
          <a:bodyPr/>
          <a:lstStyle>
            <a:lvl1pPr>
              <a:defRPr sz="2400"/>
            </a:lvl1pPr>
          </a:lstStyle>
          <a:p>
            <a:pPr lvl="0"/>
            <a:endParaRPr lang="es-PE"/>
          </a:p>
        </p:txBody>
      </p:sp>
      <p:sp>
        <p:nvSpPr>
          <p:cNvPr id="3" name="Rectangle 5">
            <a:extLst>
              <a:ext uri="{FF2B5EF4-FFF2-40B4-BE49-F238E27FC236}">
                <a16:creationId xmlns:a16="http://schemas.microsoft.com/office/drawing/2014/main" id="{38E50E9B-9EBD-5666-407C-D518122E910C}"/>
              </a:ext>
            </a:extLst>
          </p:cNvPr>
          <p:cNvSpPr/>
          <p:nvPr/>
        </p:nvSpPr>
        <p:spPr>
          <a:xfrm>
            <a:off x="0" y="5056183"/>
            <a:ext cx="9144000" cy="87316"/>
          </a:xfrm>
          <a:prstGeom prst="rect">
            <a:avLst/>
          </a:prstGeom>
          <a:solidFill>
            <a:srgbClr val="FF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AR" sz="1400" b="0" i="0" u="none" strike="noStrike" kern="0" cap="none" spc="0" baseline="0">
              <a:solidFill>
                <a:srgbClr val="000000"/>
              </a:solidFill>
              <a:uFillTx/>
              <a:latin typeface="Arial"/>
              <a:ea typeface="Arial"/>
              <a:cs typeface="Arial"/>
            </a:endParaRPr>
          </a:p>
        </p:txBody>
      </p:sp>
      <p:sp>
        <p:nvSpPr>
          <p:cNvPr id="4" name="Rectangle 6">
            <a:extLst>
              <a:ext uri="{FF2B5EF4-FFF2-40B4-BE49-F238E27FC236}">
                <a16:creationId xmlns:a16="http://schemas.microsoft.com/office/drawing/2014/main" id="{A126716D-B2B2-673F-D96A-0B9BA9D90972}"/>
              </a:ext>
            </a:extLst>
          </p:cNvPr>
          <p:cNvSpPr/>
          <p:nvPr/>
        </p:nvSpPr>
        <p:spPr>
          <a:xfrm>
            <a:off x="0" y="4376739"/>
            <a:ext cx="447370" cy="606420"/>
          </a:xfrm>
          <a:prstGeom prst="rect">
            <a:avLst/>
          </a:prstGeom>
          <a:solidFill>
            <a:srgbClr val="FF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AR" sz="1400" b="0" i="0" u="none" strike="noStrike" kern="0" cap="none" spc="0" baseline="0">
              <a:solidFill>
                <a:srgbClr val="000000"/>
              </a:solidFill>
              <a:uFillTx/>
              <a:latin typeface="Arial"/>
              <a:ea typeface="Arial"/>
              <a:cs typeface="Arial"/>
            </a:endParaRPr>
          </a:p>
        </p:txBody>
      </p:sp>
      <p:grpSp>
        <p:nvGrpSpPr>
          <p:cNvPr id="5" name="Grupo 7">
            <a:extLst>
              <a:ext uri="{FF2B5EF4-FFF2-40B4-BE49-F238E27FC236}">
                <a16:creationId xmlns:a16="http://schemas.microsoft.com/office/drawing/2014/main" id="{C23DD9A7-FB24-007D-0F77-450114371EBE}"/>
              </a:ext>
            </a:extLst>
          </p:cNvPr>
          <p:cNvGrpSpPr/>
          <p:nvPr/>
        </p:nvGrpSpPr>
        <p:grpSpPr>
          <a:xfrm>
            <a:off x="-13542" y="-26983"/>
            <a:ext cx="9158291" cy="428625"/>
            <a:chOff x="-13542" y="-26983"/>
            <a:chExt cx="9158291" cy="428625"/>
          </a:xfrm>
        </p:grpSpPr>
        <p:sp>
          <p:nvSpPr>
            <p:cNvPr id="6" name="Freeform 5">
              <a:extLst>
                <a:ext uri="{FF2B5EF4-FFF2-40B4-BE49-F238E27FC236}">
                  <a16:creationId xmlns:a16="http://schemas.microsoft.com/office/drawing/2014/main" id="{A87A4C9C-9A06-6E04-684C-FCB2D76CA030}"/>
                </a:ext>
              </a:extLst>
            </p:cNvPr>
            <p:cNvSpPr/>
            <p:nvPr/>
          </p:nvSpPr>
          <p:spPr>
            <a:xfrm>
              <a:off x="142033" y="-15873"/>
              <a:ext cx="9002716" cy="417515"/>
            </a:xfrm>
            <a:custGeom>
              <a:avLst/>
              <a:gdLst>
                <a:gd name="f0" fmla="val 10800000"/>
                <a:gd name="f1" fmla="val 5400000"/>
                <a:gd name="f2" fmla="val 180"/>
                <a:gd name="f3" fmla="val w"/>
                <a:gd name="f4" fmla="val h"/>
                <a:gd name="f5" fmla="val 0"/>
                <a:gd name="f6" fmla="val 634"/>
                <a:gd name="f7" fmla="val 36"/>
                <a:gd name="f8" fmla="val 631"/>
                <a:gd name="f9" fmla="val 35"/>
                <a:gd name="f10" fmla="val 609"/>
                <a:gd name="f11" fmla="val 29"/>
                <a:gd name="f12" fmla="val 586"/>
                <a:gd name="f13" fmla="val 25"/>
                <a:gd name="f14" fmla="val 563"/>
                <a:gd name="f15" fmla="val 21"/>
                <a:gd name="f16" fmla="val 507"/>
                <a:gd name="f17" fmla="val 13"/>
                <a:gd name="f18" fmla="val 451"/>
                <a:gd name="f19" fmla="val 9"/>
                <a:gd name="f20" fmla="val 395"/>
                <a:gd name="f21" fmla="val 10"/>
                <a:gd name="f22" fmla="val 352"/>
                <a:gd name="f23" fmla="val 11"/>
                <a:gd name="f24" fmla="val 310"/>
                <a:gd name="f25" fmla="val 267"/>
                <a:gd name="f26" fmla="val 17"/>
                <a:gd name="f27" fmla="val 234"/>
                <a:gd name="f28" fmla="val 20"/>
                <a:gd name="f29" fmla="val 201"/>
                <a:gd name="f30" fmla="val 23"/>
                <a:gd name="f31" fmla="val 168"/>
                <a:gd name="f32" fmla="val 26"/>
                <a:gd name="f33" fmla="val 121"/>
                <a:gd name="f34" fmla="val 30"/>
                <a:gd name="f35" fmla="val 75"/>
                <a:gd name="f36" fmla="val 34"/>
                <a:gd name="f37" fmla="val 28"/>
                <a:gd name="f38" fmla="val 19"/>
                <a:gd name="f39" fmla="val 54"/>
                <a:gd name="f40" fmla="val 27"/>
                <a:gd name="f41" fmla="val 64"/>
                <a:gd name="f42" fmla="val 74"/>
                <a:gd name="f43" fmla="val 84"/>
                <a:gd name="f44" fmla="val 97"/>
                <a:gd name="f45" fmla="val 15"/>
                <a:gd name="f46" fmla="val 111"/>
                <a:gd name="f47" fmla="val 12"/>
                <a:gd name="f48" fmla="val 125"/>
                <a:gd name="f49" fmla="val 8"/>
                <a:gd name="f50" fmla="val 131"/>
                <a:gd name="f51" fmla="val 7"/>
                <a:gd name="f52" fmla="val 136"/>
                <a:gd name="f53" fmla="val 6"/>
                <a:gd name="f54" fmla="val 142"/>
                <a:gd name="f55" fmla="val 4"/>
                <a:gd name="f56" fmla="val 153"/>
                <a:gd name="f57" fmla="val 165"/>
                <a:gd name="f58" fmla="val 176"/>
                <a:gd name="f59" fmla="val 315"/>
                <a:gd name="f60" fmla="val 454"/>
                <a:gd name="f61" fmla="val 592"/>
                <a:gd name="f62" fmla="val 605"/>
                <a:gd name="f63" fmla="val 615"/>
                <a:gd name="f64" fmla="val 5"/>
                <a:gd name="f65" fmla="val 626"/>
                <a:gd name="f66" fmla="val 24"/>
                <a:gd name="f67" fmla="val 31"/>
                <a:gd name="f68" fmla="val 32"/>
                <a:gd name="f69" fmla="val 633"/>
                <a:gd name="f70" fmla="val 33"/>
                <a:gd name="f71" fmla="+- 0 0 -90"/>
                <a:gd name="f72" fmla="*/ f3 1 634"/>
                <a:gd name="f73" fmla="*/ f4 1 36"/>
                <a:gd name="f74" fmla="val f5"/>
                <a:gd name="f75" fmla="val f6"/>
                <a:gd name="f76" fmla="val f7"/>
                <a:gd name="f77" fmla="*/ f71 f0 1"/>
                <a:gd name="f78" fmla="+- f76 0 f74"/>
                <a:gd name="f79" fmla="+- f75 0 f74"/>
                <a:gd name="f80" fmla="*/ f77 1 f2"/>
                <a:gd name="f81" fmla="*/ f79 1 634"/>
                <a:gd name="f82" fmla="*/ f78 1 36"/>
                <a:gd name="f83" fmla="*/ 631 f79 1"/>
                <a:gd name="f84" fmla="*/ 35 f78 1"/>
                <a:gd name="f85" fmla="*/ 563 f79 1"/>
                <a:gd name="f86" fmla="*/ 21 f78 1"/>
                <a:gd name="f87" fmla="*/ 395 f79 1"/>
                <a:gd name="f88" fmla="*/ 10 f78 1"/>
                <a:gd name="f89" fmla="*/ 267 f79 1"/>
                <a:gd name="f90" fmla="*/ 17 f78 1"/>
                <a:gd name="f91" fmla="*/ 168 f79 1"/>
                <a:gd name="f92" fmla="*/ 26 f78 1"/>
                <a:gd name="f93" fmla="*/ 28 f79 1"/>
                <a:gd name="f94" fmla="*/ 0 f79 1"/>
                <a:gd name="f95" fmla="*/ 36 f78 1"/>
                <a:gd name="f96" fmla="*/ 54 f79 1"/>
                <a:gd name="f97" fmla="*/ 27 f78 1"/>
                <a:gd name="f98" fmla="*/ 84 f79 1"/>
                <a:gd name="f99" fmla="*/ 19 f78 1"/>
                <a:gd name="f100" fmla="*/ 125 f79 1"/>
                <a:gd name="f101" fmla="*/ 8 f78 1"/>
                <a:gd name="f102" fmla="*/ 142 f79 1"/>
                <a:gd name="f103" fmla="*/ 4 f78 1"/>
                <a:gd name="f104" fmla="*/ 176 f79 1"/>
                <a:gd name="f105" fmla="*/ 0 f78 1"/>
                <a:gd name="f106" fmla="*/ 592 f79 1"/>
                <a:gd name="f107" fmla="*/ 626 f79 1"/>
                <a:gd name="f108" fmla="*/ 9 f78 1"/>
                <a:gd name="f109" fmla="*/ 634 f79 1"/>
                <a:gd name="f110" fmla="*/ 24 f78 1"/>
                <a:gd name="f111" fmla="*/ 31 f78 1"/>
                <a:gd name="f112" fmla="*/ 32 f78 1"/>
                <a:gd name="f113" fmla="+- f80 0 f1"/>
                <a:gd name="f114" fmla="*/ f83 1 634"/>
                <a:gd name="f115" fmla="*/ f84 1 36"/>
                <a:gd name="f116" fmla="*/ f85 1 634"/>
                <a:gd name="f117" fmla="*/ f86 1 36"/>
                <a:gd name="f118" fmla="*/ f87 1 634"/>
                <a:gd name="f119" fmla="*/ f88 1 36"/>
                <a:gd name="f120" fmla="*/ f89 1 634"/>
                <a:gd name="f121" fmla="*/ f90 1 36"/>
                <a:gd name="f122" fmla="*/ f91 1 634"/>
                <a:gd name="f123" fmla="*/ f92 1 36"/>
                <a:gd name="f124" fmla="*/ f93 1 634"/>
                <a:gd name="f125" fmla="*/ f94 1 634"/>
                <a:gd name="f126" fmla="*/ f95 1 36"/>
                <a:gd name="f127" fmla="*/ f96 1 634"/>
                <a:gd name="f128" fmla="*/ f97 1 36"/>
                <a:gd name="f129" fmla="*/ f98 1 634"/>
                <a:gd name="f130" fmla="*/ f99 1 36"/>
                <a:gd name="f131" fmla="*/ f100 1 634"/>
                <a:gd name="f132" fmla="*/ f101 1 36"/>
                <a:gd name="f133" fmla="*/ f102 1 634"/>
                <a:gd name="f134" fmla="*/ f103 1 36"/>
                <a:gd name="f135" fmla="*/ f104 1 634"/>
                <a:gd name="f136" fmla="*/ f105 1 36"/>
                <a:gd name="f137" fmla="*/ f106 1 634"/>
                <a:gd name="f138" fmla="*/ f107 1 634"/>
                <a:gd name="f139" fmla="*/ f108 1 36"/>
                <a:gd name="f140" fmla="*/ f109 1 634"/>
                <a:gd name="f141" fmla="*/ f110 1 36"/>
                <a:gd name="f142" fmla="*/ f111 1 36"/>
                <a:gd name="f143" fmla="*/ f112 1 36"/>
                <a:gd name="f144" fmla="*/ 0 1 f81"/>
                <a:gd name="f145" fmla="*/ f75 1 f81"/>
                <a:gd name="f146" fmla="*/ 0 1 f82"/>
                <a:gd name="f147" fmla="*/ f76 1 f82"/>
                <a:gd name="f148" fmla="*/ f114 1 f81"/>
                <a:gd name="f149" fmla="*/ f115 1 f82"/>
                <a:gd name="f150" fmla="*/ f116 1 f81"/>
                <a:gd name="f151" fmla="*/ f117 1 f82"/>
                <a:gd name="f152" fmla="*/ f118 1 f81"/>
                <a:gd name="f153" fmla="*/ f119 1 f82"/>
                <a:gd name="f154" fmla="*/ f120 1 f81"/>
                <a:gd name="f155" fmla="*/ f121 1 f82"/>
                <a:gd name="f156" fmla="*/ f122 1 f81"/>
                <a:gd name="f157" fmla="*/ f123 1 f82"/>
                <a:gd name="f158" fmla="*/ f124 1 f81"/>
                <a:gd name="f159" fmla="*/ f125 1 f81"/>
                <a:gd name="f160" fmla="*/ f126 1 f82"/>
                <a:gd name="f161" fmla="*/ f127 1 f81"/>
                <a:gd name="f162" fmla="*/ f128 1 f82"/>
                <a:gd name="f163" fmla="*/ f129 1 f81"/>
                <a:gd name="f164" fmla="*/ f130 1 f82"/>
                <a:gd name="f165" fmla="*/ f131 1 f81"/>
                <a:gd name="f166" fmla="*/ f132 1 f82"/>
                <a:gd name="f167" fmla="*/ f133 1 f81"/>
                <a:gd name="f168" fmla="*/ f134 1 f82"/>
                <a:gd name="f169" fmla="*/ f135 1 f81"/>
                <a:gd name="f170" fmla="*/ f136 1 f82"/>
                <a:gd name="f171" fmla="*/ f137 1 f81"/>
                <a:gd name="f172" fmla="*/ f138 1 f81"/>
                <a:gd name="f173" fmla="*/ f139 1 f82"/>
                <a:gd name="f174" fmla="*/ f140 1 f81"/>
                <a:gd name="f175" fmla="*/ f141 1 f82"/>
                <a:gd name="f176" fmla="*/ f142 1 f82"/>
                <a:gd name="f177" fmla="*/ f143 1 f82"/>
                <a:gd name="f178" fmla="*/ f144 f72 1"/>
                <a:gd name="f179" fmla="*/ f145 f72 1"/>
                <a:gd name="f180" fmla="*/ f147 f73 1"/>
                <a:gd name="f181" fmla="*/ f146 f73 1"/>
                <a:gd name="f182" fmla="*/ f148 f72 1"/>
                <a:gd name="f183" fmla="*/ f149 f73 1"/>
                <a:gd name="f184" fmla="*/ f150 f72 1"/>
                <a:gd name="f185" fmla="*/ f151 f73 1"/>
                <a:gd name="f186" fmla="*/ f152 f72 1"/>
                <a:gd name="f187" fmla="*/ f153 f73 1"/>
                <a:gd name="f188" fmla="*/ f154 f72 1"/>
                <a:gd name="f189" fmla="*/ f155 f73 1"/>
                <a:gd name="f190" fmla="*/ f156 f72 1"/>
                <a:gd name="f191" fmla="*/ f157 f73 1"/>
                <a:gd name="f192" fmla="*/ f158 f72 1"/>
                <a:gd name="f193" fmla="*/ f159 f72 1"/>
                <a:gd name="f194" fmla="*/ f160 f73 1"/>
                <a:gd name="f195" fmla="*/ f161 f72 1"/>
                <a:gd name="f196" fmla="*/ f162 f73 1"/>
                <a:gd name="f197" fmla="*/ f163 f72 1"/>
                <a:gd name="f198" fmla="*/ f164 f73 1"/>
                <a:gd name="f199" fmla="*/ f165 f72 1"/>
                <a:gd name="f200" fmla="*/ f166 f73 1"/>
                <a:gd name="f201" fmla="*/ f167 f72 1"/>
                <a:gd name="f202" fmla="*/ f168 f73 1"/>
                <a:gd name="f203" fmla="*/ f169 f72 1"/>
                <a:gd name="f204" fmla="*/ f170 f73 1"/>
                <a:gd name="f205" fmla="*/ f171 f72 1"/>
                <a:gd name="f206" fmla="*/ f172 f72 1"/>
                <a:gd name="f207" fmla="*/ f173 f73 1"/>
                <a:gd name="f208" fmla="*/ f174 f72 1"/>
                <a:gd name="f209" fmla="*/ f175 f73 1"/>
                <a:gd name="f210" fmla="*/ f176 f73 1"/>
                <a:gd name="f211" fmla="*/ f177 f73 1"/>
              </a:gdLst>
              <a:ahLst/>
              <a:cxnLst>
                <a:cxn ang="3cd4">
                  <a:pos x="hc" y="t"/>
                </a:cxn>
                <a:cxn ang="0">
                  <a:pos x="r" y="vc"/>
                </a:cxn>
                <a:cxn ang="cd4">
                  <a:pos x="hc" y="b"/>
                </a:cxn>
                <a:cxn ang="cd2">
                  <a:pos x="l" y="vc"/>
                </a:cxn>
                <a:cxn ang="f113">
                  <a:pos x="f182" y="f183"/>
                </a:cxn>
                <a:cxn ang="f113">
                  <a:pos x="f184" y="f185"/>
                </a:cxn>
                <a:cxn ang="f113">
                  <a:pos x="f186" y="f187"/>
                </a:cxn>
                <a:cxn ang="f113">
                  <a:pos x="f188" y="f189"/>
                </a:cxn>
                <a:cxn ang="f113">
                  <a:pos x="f190" y="f191"/>
                </a:cxn>
                <a:cxn ang="f113">
                  <a:pos x="f192" y="f183"/>
                </a:cxn>
                <a:cxn ang="f113">
                  <a:pos x="f193" y="f194"/>
                </a:cxn>
                <a:cxn ang="f113">
                  <a:pos x="f195" y="f196"/>
                </a:cxn>
                <a:cxn ang="f113">
                  <a:pos x="f197" y="f198"/>
                </a:cxn>
                <a:cxn ang="f113">
                  <a:pos x="f199" y="f200"/>
                </a:cxn>
                <a:cxn ang="f113">
                  <a:pos x="f201" y="f202"/>
                </a:cxn>
                <a:cxn ang="f113">
                  <a:pos x="f203" y="f204"/>
                </a:cxn>
                <a:cxn ang="f113">
                  <a:pos x="f205" y="f204"/>
                </a:cxn>
                <a:cxn ang="f113">
                  <a:pos x="f206" y="f207"/>
                </a:cxn>
                <a:cxn ang="f113">
                  <a:pos x="f208" y="f209"/>
                </a:cxn>
                <a:cxn ang="f113">
                  <a:pos x="f208" y="f210"/>
                </a:cxn>
                <a:cxn ang="f113">
                  <a:pos x="f208" y="f211"/>
                </a:cxn>
                <a:cxn ang="f113">
                  <a:pos x="f208" y="f211"/>
                </a:cxn>
                <a:cxn ang="f113">
                  <a:pos x="f182" y="f183"/>
                </a:cxn>
              </a:cxnLst>
              <a:rect l="f178" t="f181" r="f179" b="f180"/>
              <a:pathLst>
                <a:path w="634" h="36">
                  <a:moveTo>
                    <a:pt x="f8" y="f9"/>
                  </a:moveTo>
                  <a:cubicBezTo>
                    <a:pt x="f10" y="f11"/>
                    <a:pt x="f12" y="f13"/>
                    <a:pt x="f14" y="f15"/>
                  </a:cubicBezTo>
                  <a:cubicBezTo>
                    <a:pt x="f16" y="f17"/>
                    <a:pt x="f18" y="f19"/>
                    <a:pt x="f20" y="f21"/>
                  </a:cubicBezTo>
                  <a:cubicBezTo>
                    <a:pt x="f22" y="f23"/>
                    <a:pt x="f24" y="f17"/>
                    <a:pt x="f25" y="f26"/>
                  </a:cubicBezTo>
                  <a:cubicBezTo>
                    <a:pt x="f27" y="f28"/>
                    <a:pt x="f29" y="f30"/>
                    <a:pt x="f31" y="f32"/>
                  </a:cubicBezTo>
                  <a:cubicBezTo>
                    <a:pt x="f33" y="f34"/>
                    <a:pt x="f35" y="f36"/>
                    <a:pt x="f37" y="f9"/>
                  </a:cubicBezTo>
                  <a:cubicBezTo>
                    <a:pt x="f38" y="f7"/>
                    <a:pt x="f19" y="f7"/>
                    <a:pt x="f5" y="f7"/>
                  </a:cubicBezTo>
                  <a:cubicBezTo>
                    <a:pt x="f38" y="f36"/>
                    <a:pt x="f7" y="f34"/>
                    <a:pt x="f39" y="f40"/>
                  </a:cubicBezTo>
                  <a:cubicBezTo>
                    <a:pt x="f41" y="f13"/>
                    <a:pt x="f42" y="f15"/>
                    <a:pt x="f43" y="f38"/>
                  </a:cubicBezTo>
                  <a:cubicBezTo>
                    <a:pt x="f44" y="f45"/>
                    <a:pt x="f46" y="f47"/>
                    <a:pt x="f48" y="f49"/>
                  </a:cubicBezTo>
                  <a:cubicBezTo>
                    <a:pt x="f50" y="f51"/>
                    <a:pt x="f52" y="f53"/>
                    <a:pt x="f54" y="f55"/>
                  </a:cubicBezTo>
                  <a:cubicBezTo>
                    <a:pt x="f56" y="f5"/>
                    <a:pt x="f57" y="f5"/>
                    <a:pt x="f58" y="f5"/>
                  </a:cubicBezTo>
                  <a:cubicBezTo>
                    <a:pt x="f59" y="f5"/>
                    <a:pt x="f60" y="f5"/>
                    <a:pt x="f61" y="f5"/>
                  </a:cubicBezTo>
                  <a:cubicBezTo>
                    <a:pt x="f62" y="f5"/>
                    <a:pt x="f63" y="f64"/>
                    <a:pt x="f65" y="f19"/>
                  </a:cubicBezTo>
                  <a:cubicBezTo>
                    <a:pt x="f6" y="f23"/>
                    <a:pt x="f6" y="f26"/>
                    <a:pt x="f6" y="f66"/>
                  </a:cubicBezTo>
                  <a:cubicBezTo>
                    <a:pt x="f6" y="f32"/>
                    <a:pt x="f6" y="f11"/>
                    <a:pt x="f6" y="f67"/>
                  </a:cubicBezTo>
                  <a:cubicBezTo>
                    <a:pt x="f6" y="f67"/>
                    <a:pt x="f6" y="f68"/>
                    <a:pt x="f6" y="f68"/>
                  </a:cubicBezTo>
                  <a:cubicBezTo>
                    <a:pt x="f6" y="f68"/>
                    <a:pt x="f6" y="f68"/>
                    <a:pt x="f6" y="f68"/>
                  </a:cubicBezTo>
                  <a:cubicBezTo>
                    <a:pt x="f69" y="f70"/>
                    <a:pt x="f6" y="f7"/>
                    <a:pt x="f8" y="f9"/>
                  </a:cubicBezTo>
                  <a:close/>
                </a:path>
              </a:pathLst>
            </a:custGeom>
            <a:solidFill>
              <a:srgbClr val="FF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AR" sz="1400" b="0" i="0" u="none" strike="noStrike" kern="0" cap="none" spc="0" baseline="0">
                <a:solidFill>
                  <a:srgbClr val="000000"/>
                </a:solidFill>
                <a:uFillTx/>
                <a:latin typeface="Arial"/>
                <a:ea typeface="Arial"/>
                <a:cs typeface="Arial"/>
              </a:endParaRPr>
            </a:p>
          </p:txBody>
        </p:sp>
        <p:sp>
          <p:nvSpPr>
            <p:cNvPr id="7" name="Freeform 6">
              <a:extLst>
                <a:ext uri="{FF2B5EF4-FFF2-40B4-BE49-F238E27FC236}">
                  <a16:creationId xmlns:a16="http://schemas.microsoft.com/office/drawing/2014/main" id="{47B71F55-5883-0EA1-1A5A-42F2B9F5C3C4}"/>
                </a:ext>
              </a:extLst>
            </p:cNvPr>
            <p:cNvSpPr/>
            <p:nvPr/>
          </p:nvSpPr>
          <p:spPr>
            <a:xfrm>
              <a:off x="-13542" y="-26983"/>
              <a:ext cx="1717672" cy="336554"/>
            </a:xfrm>
            <a:custGeom>
              <a:avLst/>
              <a:gdLst>
                <a:gd name="f0" fmla="val 10800000"/>
                <a:gd name="f1" fmla="val 5400000"/>
                <a:gd name="f2" fmla="val 180"/>
                <a:gd name="f3" fmla="val w"/>
                <a:gd name="f4" fmla="val h"/>
                <a:gd name="f5" fmla="val 0"/>
                <a:gd name="f6" fmla="val 121"/>
                <a:gd name="f7" fmla="val 29"/>
                <a:gd name="f8" fmla="val 2"/>
                <a:gd name="f9" fmla="val 109"/>
                <a:gd name="f10" fmla="val 5"/>
                <a:gd name="f11" fmla="val 98"/>
                <a:gd name="f12" fmla="val 8"/>
                <a:gd name="f13" fmla="val 86"/>
                <a:gd name="f14" fmla="val 11"/>
                <a:gd name="f15" fmla="val 63"/>
                <a:gd name="f16" fmla="val 17"/>
                <a:gd name="f17" fmla="val 39"/>
                <a:gd name="f18" fmla="val 24"/>
                <a:gd name="f19" fmla="val 15"/>
                <a:gd name="f20" fmla="val 27"/>
                <a:gd name="f21" fmla="val 28"/>
                <a:gd name="f22" fmla="val 7"/>
                <a:gd name="f23" fmla="val 4"/>
                <a:gd name="f24" fmla="val 1"/>
                <a:gd name="f25" fmla="val 26"/>
                <a:gd name="f26" fmla="val 18"/>
                <a:gd name="f27" fmla="val 3"/>
                <a:gd name="f28" fmla="val 36"/>
                <a:gd name="f29" fmla="val 67"/>
                <a:gd name="f30" fmla="val 106"/>
                <a:gd name="f31" fmla="val 113"/>
                <a:gd name="f32" fmla="val 120"/>
                <a:gd name="f33" fmla="+- 0 0 -90"/>
                <a:gd name="f34" fmla="*/ f3 1 121"/>
                <a:gd name="f35" fmla="*/ f4 1 29"/>
                <a:gd name="f36" fmla="val f5"/>
                <a:gd name="f37" fmla="val f6"/>
                <a:gd name="f38" fmla="val f7"/>
                <a:gd name="f39" fmla="*/ f33 f0 1"/>
                <a:gd name="f40" fmla="+- f38 0 f36"/>
                <a:gd name="f41" fmla="+- f37 0 f36"/>
                <a:gd name="f42" fmla="*/ f39 1 f2"/>
                <a:gd name="f43" fmla="*/ f41 1 121"/>
                <a:gd name="f44" fmla="*/ f40 1 29"/>
                <a:gd name="f45" fmla="*/ 121 f41 1"/>
                <a:gd name="f46" fmla="*/ 2 f40 1"/>
                <a:gd name="f47" fmla="*/ 86 f41 1"/>
                <a:gd name="f48" fmla="*/ 11 f40 1"/>
                <a:gd name="f49" fmla="*/ 15 f41 1"/>
                <a:gd name="f50" fmla="*/ 27 f40 1"/>
                <a:gd name="f51" fmla="*/ 4 f41 1"/>
                <a:gd name="f52" fmla="*/ 28 f40 1"/>
                <a:gd name="f53" fmla="*/ 0 f41 1"/>
                <a:gd name="f54" fmla="*/ 26 f40 1"/>
                <a:gd name="f55" fmla="*/ 4 f40 1"/>
                <a:gd name="f56" fmla="*/ 5 f41 1"/>
                <a:gd name="f57" fmla="*/ 1 f40 1"/>
                <a:gd name="f58" fmla="*/ 98 f41 1"/>
                <a:gd name="f59" fmla="*/ 120 f41 1"/>
                <a:gd name="f60" fmla="+- f42 0 f1"/>
                <a:gd name="f61" fmla="*/ f45 1 121"/>
                <a:gd name="f62" fmla="*/ f46 1 29"/>
                <a:gd name="f63" fmla="*/ f47 1 121"/>
                <a:gd name="f64" fmla="*/ f48 1 29"/>
                <a:gd name="f65" fmla="*/ f49 1 121"/>
                <a:gd name="f66" fmla="*/ f50 1 29"/>
                <a:gd name="f67" fmla="*/ f51 1 121"/>
                <a:gd name="f68" fmla="*/ f52 1 29"/>
                <a:gd name="f69" fmla="*/ f53 1 121"/>
                <a:gd name="f70" fmla="*/ f54 1 29"/>
                <a:gd name="f71" fmla="*/ f55 1 29"/>
                <a:gd name="f72" fmla="*/ f56 1 121"/>
                <a:gd name="f73" fmla="*/ f57 1 29"/>
                <a:gd name="f74" fmla="*/ f58 1 121"/>
                <a:gd name="f75" fmla="*/ f59 1 121"/>
                <a:gd name="f76" fmla="*/ 0 1 f43"/>
                <a:gd name="f77" fmla="*/ f37 1 f43"/>
                <a:gd name="f78" fmla="*/ 0 1 f44"/>
                <a:gd name="f79" fmla="*/ f38 1 f44"/>
                <a:gd name="f80" fmla="*/ f61 1 f43"/>
                <a:gd name="f81" fmla="*/ f62 1 f44"/>
                <a:gd name="f82" fmla="*/ f63 1 f43"/>
                <a:gd name="f83" fmla="*/ f64 1 f44"/>
                <a:gd name="f84" fmla="*/ f65 1 f43"/>
                <a:gd name="f85" fmla="*/ f66 1 f44"/>
                <a:gd name="f86" fmla="*/ f67 1 f43"/>
                <a:gd name="f87" fmla="*/ f68 1 f44"/>
                <a:gd name="f88" fmla="*/ f69 1 f43"/>
                <a:gd name="f89" fmla="*/ f70 1 f44"/>
                <a:gd name="f90" fmla="*/ f71 1 f44"/>
                <a:gd name="f91" fmla="*/ f72 1 f43"/>
                <a:gd name="f92" fmla="*/ f73 1 f44"/>
                <a:gd name="f93" fmla="*/ f74 1 f43"/>
                <a:gd name="f94" fmla="*/ f75 1 f43"/>
                <a:gd name="f95" fmla="*/ f76 f34 1"/>
                <a:gd name="f96" fmla="*/ f77 f34 1"/>
                <a:gd name="f97" fmla="*/ f79 f35 1"/>
                <a:gd name="f98" fmla="*/ f78 f35 1"/>
                <a:gd name="f99" fmla="*/ f80 f34 1"/>
                <a:gd name="f100" fmla="*/ f81 f35 1"/>
                <a:gd name="f101" fmla="*/ f82 f34 1"/>
                <a:gd name="f102" fmla="*/ f83 f35 1"/>
                <a:gd name="f103" fmla="*/ f84 f34 1"/>
                <a:gd name="f104" fmla="*/ f85 f35 1"/>
                <a:gd name="f105" fmla="*/ f86 f34 1"/>
                <a:gd name="f106" fmla="*/ f87 f35 1"/>
                <a:gd name="f107" fmla="*/ f88 f34 1"/>
                <a:gd name="f108" fmla="*/ f89 f35 1"/>
                <a:gd name="f109" fmla="*/ f90 f35 1"/>
                <a:gd name="f110" fmla="*/ f91 f34 1"/>
                <a:gd name="f111" fmla="*/ f92 f35 1"/>
                <a:gd name="f112" fmla="*/ f93 f34 1"/>
                <a:gd name="f113" fmla="*/ f94 f34 1"/>
              </a:gdLst>
              <a:ahLst/>
              <a:cxnLst>
                <a:cxn ang="3cd4">
                  <a:pos x="hc" y="t"/>
                </a:cxn>
                <a:cxn ang="0">
                  <a:pos x="r" y="vc"/>
                </a:cxn>
                <a:cxn ang="cd4">
                  <a:pos x="hc" y="b"/>
                </a:cxn>
                <a:cxn ang="cd2">
                  <a:pos x="l" y="vc"/>
                </a:cxn>
                <a:cxn ang="f60">
                  <a:pos x="f99" y="f100"/>
                </a:cxn>
                <a:cxn ang="f60">
                  <a:pos x="f101" y="f102"/>
                </a:cxn>
                <a:cxn ang="f60">
                  <a:pos x="f103" y="f104"/>
                </a:cxn>
                <a:cxn ang="f60">
                  <a:pos x="f105" y="f106"/>
                </a:cxn>
                <a:cxn ang="f60">
                  <a:pos x="f107" y="f108"/>
                </a:cxn>
                <a:cxn ang="f60">
                  <a:pos x="f107" y="f109"/>
                </a:cxn>
                <a:cxn ang="f60">
                  <a:pos x="f110" y="f111"/>
                </a:cxn>
                <a:cxn ang="f60">
                  <a:pos x="f112" y="f111"/>
                </a:cxn>
                <a:cxn ang="f60">
                  <a:pos x="f113" y="f111"/>
                </a:cxn>
                <a:cxn ang="f60">
                  <a:pos x="f99" y="f100"/>
                </a:cxn>
              </a:cxnLst>
              <a:rect l="f95" t="f98" r="f96" b="f97"/>
              <a:pathLst>
                <a:path w="120" h="28">
                  <a:moveTo>
                    <a:pt x="f6" y="f8"/>
                  </a:moveTo>
                  <a:cubicBezTo>
                    <a:pt x="f9" y="f10"/>
                    <a:pt x="f11" y="f12"/>
                    <a:pt x="f13" y="f14"/>
                  </a:cubicBezTo>
                  <a:cubicBezTo>
                    <a:pt x="f15" y="f16"/>
                    <a:pt x="f17" y="f18"/>
                    <a:pt x="f19" y="f20"/>
                  </a:cubicBezTo>
                  <a:cubicBezTo>
                    <a:pt x="f14" y="f21"/>
                    <a:pt x="f22" y="f21"/>
                    <a:pt x="f23" y="f21"/>
                  </a:cubicBezTo>
                  <a:cubicBezTo>
                    <a:pt x="f24" y="f7"/>
                    <a:pt x="f5" y="f21"/>
                    <a:pt x="f5" y="f25"/>
                  </a:cubicBezTo>
                  <a:cubicBezTo>
                    <a:pt x="f5" y="f26"/>
                    <a:pt x="f5" y="f14"/>
                    <a:pt x="f5" y="f23"/>
                  </a:cubicBezTo>
                  <a:cubicBezTo>
                    <a:pt x="f5" y="f5"/>
                    <a:pt x="f27" y="f24"/>
                    <a:pt x="f10" y="f24"/>
                  </a:cubicBezTo>
                  <a:cubicBezTo>
                    <a:pt x="f28" y="f24"/>
                    <a:pt x="f29" y="f24"/>
                    <a:pt x="f11" y="f24"/>
                  </a:cubicBezTo>
                  <a:cubicBezTo>
                    <a:pt x="f30" y="f24"/>
                    <a:pt x="f31" y="f24"/>
                    <a:pt x="f32" y="f24"/>
                  </a:cubicBezTo>
                  <a:cubicBezTo>
                    <a:pt x="f32" y="f24"/>
                    <a:pt x="f6" y="f24"/>
                    <a:pt x="f6" y="f8"/>
                  </a:cubicBezTo>
                  <a:close/>
                </a:path>
              </a:pathLst>
            </a:custGeom>
            <a:solidFill>
              <a:srgbClr val="FF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AR" sz="1400" b="0" i="0" u="none" strike="noStrike" kern="0" cap="none" spc="0" baseline="0">
                <a:solidFill>
                  <a:srgbClr val="000000"/>
                </a:solidFill>
                <a:uFillTx/>
                <a:latin typeface="Arial"/>
                <a:ea typeface="Arial"/>
                <a:cs typeface="Arial"/>
              </a:endParaRPr>
            </a:p>
          </p:txBody>
        </p:sp>
      </p:grpSp>
      <p:grpSp>
        <p:nvGrpSpPr>
          <p:cNvPr id="8" name="Grupo 30">
            <a:extLst>
              <a:ext uri="{FF2B5EF4-FFF2-40B4-BE49-F238E27FC236}">
                <a16:creationId xmlns:a16="http://schemas.microsoft.com/office/drawing/2014/main" id="{897072B4-08F9-F31D-8CC7-42720680317D}"/>
              </a:ext>
            </a:extLst>
          </p:cNvPr>
          <p:cNvGrpSpPr/>
          <p:nvPr/>
        </p:nvGrpSpPr>
        <p:grpSpPr>
          <a:xfrm>
            <a:off x="8645523" y="4378320"/>
            <a:ext cx="434980" cy="606430"/>
            <a:chOff x="8645523" y="4378320"/>
            <a:chExt cx="434980" cy="606430"/>
          </a:xfrm>
        </p:grpSpPr>
        <p:sp>
          <p:nvSpPr>
            <p:cNvPr id="9" name="Freeform 5">
              <a:extLst>
                <a:ext uri="{FF2B5EF4-FFF2-40B4-BE49-F238E27FC236}">
                  <a16:creationId xmlns:a16="http://schemas.microsoft.com/office/drawing/2014/main" id="{34838DC3-53D0-8A7E-BD4B-09EAC446EC9A}"/>
                </a:ext>
              </a:extLst>
            </p:cNvPr>
            <p:cNvSpPr/>
            <p:nvPr/>
          </p:nvSpPr>
          <p:spPr>
            <a:xfrm>
              <a:off x="8943974" y="4598983"/>
              <a:ext cx="136529" cy="352428"/>
            </a:xfrm>
            <a:custGeom>
              <a:avLst/>
              <a:gdLst>
                <a:gd name="f0" fmla="val 10800000"/>
                <a:gd name="f1" fmla="val 5400000"/>
                <a:gd name="f2" fmla="val 180"/>
                <a:gd name="f3" fmla="val w"/>
                <a:gd name="f4" fmla="val h"/>
                <a:gd name="f5" fmla="val 0"/>
                <a:gd name="f6" fmla="val 433"/>
                <a:gd name="f7" fmla="val 1125"/>
                <a:gd name="f8" fmla="val 155"/>
                <a:gd name="f9" fmla="val 211"/>
                <a:gd name="f10" fmla="val 27"/>
                <a:gd name="f11" fmla="val 250"/>
                <a:gd name="f12" fmla="val 71"/>
                <a:gd name="f13" fmla="val 280"/>
                <a:gd name="f14" fmla="val 125"/>
                <a:gd name="f15" fmla="val 333"/>
                <a:gd name="f16" fmla="val 223"/>
                <a:gd name="f17" fmla="val 363"/>
                <a:gd name="f18" fmla="val 329"/>
                <a:gd name="f19" fmla="val 386"/>
                <a:gd name="f20" fmla="val 437"/>
                <a:gd name="f21" fmla="val 415"/>
                <a:gd name="f22" fmla="val 575"/>
                <a:gd name="f23" fmla="val 430"/>
                <a:gd name="f24" fmla="val 714"/>
                <a:gd name="f25" fmla="val 432"/>
                <a:gd name="f26" fmla="val 855"/>
                <a:gd name="f27" fmla="val 921"/>
                <a:gd name="f28" fmla="val 988"/>
                <a:gd name="f29" fmla="val 418"/>
                <a:gd name="f30" fmla="val 1053"/>
                <a:gd name="f31" fmla="val 1068"/>
                <a:gd name="f32" fmla="val 412"/>
                <a:gd name="f33" fmla="val 1083"/>
                <a:gd name="f34" fmla="val 402"/>
                <a:gd name="f35" fmla="val 1096"/>
                <a:gd name="f36" fmla="val 389"/>
                <a:gd name="f37" fmla="val 1115"/>
                <a:gd name="f38" fmla="val 368"/>
                <a:gd name="f39" fmla="val 1119"/>
                <a:gd name="f40" fmla="val 348"/>
                <a:gd name="f41" fmla="val 1120"/>
                <a:gd name="f42" fmla="val 212"/>
                <a:gd name="f43" fmla="val 1118"/>
                <a:gd name="f44" fmla="val 146"/>
                <a:gd name="f45" fmla="val 1102"/>
                <a:gd name="f46" fmla="val 140"/>
                <a:gd name="f47" fmla="val 1101"/>
                <a:gd name="f48" fmla="val 133"/>
                <a:gd name="f49" fmla="val 1099"/>
                <a:gd name="f50" fmla="val 128"/>
                <a:gd name="f51" fmla="val 1093"/>
                <a:gd name="f52" fmla="val 121"/>
                <a:gd name="f53" fmla="val 1085"/>
                <a:gd name="f54" fmla="val 123"/>
                <a:gd name="f55" fmla="val 1077"/>
                <a:gd name="f56" fmla="val 126"/>
                <a:gd name="f57" fmla="val 1067"/>
                <a:gd name="f58" fmla="val 136"/>
                <a:gd name="f59" fmla="val 1035"/>
                <a:gd name="f60" fmla="val 134"/>
                <a:gd name="f61" fmla="val 1003"/>
                <a:gd name="f62" fmla="val 972"/>
                <a:gd name="f63" fmla="val 111"/>
                <a:gd name="f64" fmla="val 946"/>
                <a:gd name="f65" fmla="val 116"/>
                <a:gd name="f66" fmla="val 935"/>
                <a:gd name="f67" fmla="val 143"/>
                <a:gd name="f68" fmla="val 930"/>
                <a:gd name="f69" fmla="val 171"/>
                <a:gd name="f70" fmla="val 925"/>
                <a:gd name="f71" fmla="val 200"/>
                <a:gd name="f72" fmla="val 920"/>
                <a:gd name="f73" fmla="val 242"/>
                <a:gd name="f74" fmla="val 966"/>
                <a:gd name="f75" fmla="val 247"/>
                <a:gd name="f76" fmla="val 989"/>
                <a:gd name="f77" fmla="val 240"/>
                <a:gd name="f78" fmla="val 1016"/>
                <a:gd name="f79" fmla="val 237"/>
                <a:gd name="f80" fmla="val 1027"/>
                <a:gd name="f81" fmla="val 234"/>
                <a:gd name="f82" fmla="val 1037"/>
                <a:gd name="f83" fmla="val 1043"/>
                <a:gd name="f84" fmla="val 261"/>
                <a:gd name="f85" fmla="val 1049"/>
                <a:gd name="f86" fmla="val 270"/>
                <a:gd name="f87" fmla="val 1040"/>
                <a:gd name="f88" fmla="val 275"/>
                <a:gd name="f89" fmla="val 1029"/>
                <a:gd name="f90" fmla="val 293"/>
                <a:gd name="f91" fmla="val 993"/>
                <a:gd name="f92" fmla="val 281"/>
                <a:gd name="f93" fmla="val 960"/>
                <a:gd name="f94" fmla="val 931"/>
                <a:gd name="f95" fmla="val 232"/>
                <a:gd name="f96" fmla="val 890"/>
                <a:gd name="f97" fmla="val 190"/>
                <a:gd name="f98" fmla="val 881"/>
                <a:gd name="f99" fmla="val 142"/>
                <a:gd name="f100" fmla="val 891"/>
                <a:gd name="f101" fmla="val 130"/>
                <a:gd name="f102" fmla="val 893"/>
                <a:gd name="f103" fmla="val 119"/>
                <a:gd name="f104" fmla="val 897"/>
                <a:gd name="f105" fmla="val 107"/>
                <a:gd name="f106" fmla="val 899"/>
                <a:gd name="f107" fmla="val 86"/>
                <a:gd name="f108" fmla="val 903"/>
                <a:gd name="f109" fmla="val 70"/>
                <a:gd name="f110" fmla="val 898"/>
                <a:gd name="f111" fmla="val 58"/>
                <a:gd name="f112" fmla="val 879"/>
                <a:gd name="f113" fmla="val 39"/>
                <a:gd name="f114" fmla="val 849"/>
                <a:gd name="f115" fmla="val 21"/>
                <a:gd name="f116" fmla="val 819"/>
                <a:gd name="f117" fmla="val 15"/>
                <a:gd name="f118" fmla="val 783"/>
                <a:gd name="f119" fmla="val 13"/>
                <a:gd name="f120" fmla="val 769"/>
                <a:gd name="f121" fmla="val 756"/>
                <a:gd name="f122" fmla="val 22"/>
                <a:gd name="f123" fmla="val 745"/>
                <a:gd name="f124" fmla="val 38"/>
                <a:gd name="f125" fmla="val 726"/>
                <a:gd name="f126" fmla="val 48"/>
                <a:gd name="f127" fmla="val 703"/>
                <a:gd name="f128" fmla="val 681"/>
                <a:gd name="f129" fmla="val 68"/>
                <a:gd name="f130" fmla="val 657"/>
                <a:gd name="f131" fmla="val 78"/>
                <a:gd name="f132" fmla="val 655"/>
                <a:gd name="f133" fmla="val 96"/>
                <a:gd name="f134" fmla="val 674"/>
                <a:gd name="f135" fmla="val 120"/>
                <a:gd name="f136" fmla="val 700"/>
                <a:gd name="f137" fmla="val 147"/>
                <a:gd name="f138" fmla="val 719"/>
                <a:gd name="f139" fmla="val 183"/>
                <a:gd name="f140" fmla="val 730"/>
                <a:gd name="f141" fmla="val 213"/>
                <a:gd name="f142" fmla="val 739"/>
                <a:gd name="f143" fmla="val 229"/>
                <a:gd name="f144" fmla="val 767"/>
                <a:gd name="f145" fmla="val 798"/>
                <a:gd name="f146" fmla="val 235"/>
                <a:gd name="f147" fmla="val 804"/>
                <a:gd name="f148" fmla="val 809"/>
                <a:gd name="f149" fmla="val 236"/>
                <a:gd name="f150" fmla="val 814"/>
                <a:gd name="f151" fmla="val 825"/>
                <a:gd name="f152" fmla="val 832"/>
                <a:gd name="f153" fmla="val 254"/>
                <a:gd name="f154" fmla="val 265"/>
                <a:gd name="f155" fmla="val 824"/>
                <a:gd name="f156" fmla="val 272"/>
                <a:gd name="f157" fmla="val 797"/>
                <a:gd name="f158" fmla="val 271"/>
                <a:gd name="f159" fmla="val 781"/>
                <a:gd name="f160" fmla="val 765"/>
                <a:gd name="f161" fmla="val 248"/>
                <a:gd name="f162" fmla="val 727"/>
                <a:gd name="f163" fmla="val 222"/>
                <a:gd name="f164" fmla="val 698"/>
                <a:gd name="f165" fmla="val 179"/>
                <a:gd name="f166" fmla="val 688"/>
                <a:gd name="f167" fmla="val 157"/>
                <a:gd name="f168" fmla="val 684"/>
                <a:gd name="f169" fmla="val 668"/>
                <a:gd name="f170" fmla="val 652"/>
                <a:gd name="f171" fmla="val 100"/>
                <a:gd name="f172" fmla="val 621"/>
                <a:gd name="f173" fmla="val 80"/>
                <a:gd name="f174" fmla="val 586"/>
                <a:gd name="f175" fmla="val 65"/>
                <a:gd name="f176" fmla="val 547"/>
                <a:gd name="f177" fmla="val 52"/>
                <a:gd name="f178" fmla="val 512"/>
                <a:gd name="f179" fmla="val 35"/>
                <a:gd name="f180" fmla="val 480"/>
                <a:gd name="f181" fmla="val 446"/>
                <a:gd name="f182" fmla="val 8"/>
                <a:gd name="f183" fmla="val 417"/>
                <a:gd name="f184" fmla="val 4"/>
                <a:gd name="f185" fmla="val 2"/>
                <a:gd name="f186" fmla="val 355"/>
                <a:gd name="f187" fmla="val 331"/>
                <a:gd name="f188" fmla="val 7"/>
                <a:gd name="f189" fmla="val 323"/>
                <a:gd name="f190" fmla="val 32"/>
                <a:gd name="f191" fmla="val 55"/>
                <a:gd name="f192" fmla="val 320"/>
                <a:gd name="f193" fmla="val 101"/>
                <a:gd name="f194" fmla="val 314"/>
                <a:gd name="f195" fmla="val 307"/>
                <a:gd name="f196" fmla="val 291"/>
                <a:gd name="f197" fmla="val 175"/>
                <a:gd name="f198" fmla="val 266"/>
                <a:gd name="f199" fmla="val 201"/>
                <a:gd name="f200" fmla="val 231"/>
                <a:gd name="f201" fmla="val 264"/>
                <a:gd name="f202" fmla="val 273"/>
                <a:gd name="f203" fmla="val 274"/>
                <a:gd name="f204" fmla="val 282"/>
                <a:gd name="f205" fmla="val 285"/>
                <a:gd name="f206" fmla="val 288"/>
                <a:gd name="f207" fmla="val 298"/>
                <a:gd name="f208" fmla="val 292"/>
                <a:gd name="f209" fmla="val 296"/>
                <a:gd name="f210" fmla="val 315"/>
                <a:gd name="f211" fmla="val 301"/>
                <a:gd name="f212" fmla="val 306"/>
                <a:gd name="f213" fmla="val 332"/>
                <a:gd name="f214" fmla="val 339"/>
                <a:gd name="f215" fmla="val 325"/>
                <a:gd name="f216" fmla="val 336"/>
                <a:gd name="f217" fmla="val 328"/>
                <a:gd name="f218" fmla="val 337"/>
                <a:gd name="f219" fmla="val 318"/>
                <a:gd name="f220" fmla="val 334"/>
                <a:gd name="f221" fmla="val 297"/>
                <a:gd name="f222" fmla="val 286"/>
                <a:gd name="f223" fmla="val 319"/>
                <a:gd name="f224" fmla="val 277"/>
                <a:gd name="f225" fmla="val 256"/>
                <a:gd name="f226" fmla="val 294"/>
                <a:gd name="f227" fmla="val 227"/>
                <a:gd name="f228" fmla="val 181"/>
                <a:gd name="f229" fmla="val 195"/>
                <a:gd name="f230" fmla="val 276"/>
                <a:gd name="f231" fmla="val 284"/>
                <a:gd name="f232" fmla="val 30"/>
                <a:gd name="f233" fmla="val 283"/>
                <a:gd name="f234" fmla="val 24"/>
                <a:gd name="f235" fmla="val 263"/>
                <a:gd name="f236" fmla="val 66"/>
                <a:gd name="f237" fmla="val 252"/>
                <a:gd name="f238" fmla="val 84"/>
                <a:gd name="f239" fmla="val 230"/>
                <a:gd name="f240" fmla="val 98"/>
                <a:gd name="f241" fmla="val 203"/>
                <a:gd name="f242" fmla="val 122"/>
                <a:gd name="f243" fmla="val 156"/>
                <a:gd name="f244" fmla="val 106"/>
                <a:gd name="f245" fmla="val 141"/>
                <a:gd name="f246" fmla="val 53"/>
                <a:gd name="f247" fmla="val 40"/>
                <a:gd name="f248" fmla="val 145"/>
                <a:gd name="f249" fmla="val 14"/>
                <a:gd name="f250" fmla="val 148"/>
                <a:gd name="f251" fmla="+- 0 0 -90"/>
                <a:gd name="f252" fmla="*/ f3 1 433"/>
                <a:gd name="f253" fmla="*/ f4 1 1125"/>
                <a:gd name="f254" fmla="val f5"/>
                <a:gd name="f255" fmla="val f6"/>
                <a:gd name="f256" fmla="val f7"/>
                <a:gd name="f257" fmla="*/ f251 f0 1"/>
                <a:gd name="f258" fmla="+- f256 0 f254"/>
                <a:gd name="f259" fmla="+- f255 0 f254"/>
                <a:gd name="f260" fmla="*/ f257 1 f2"/>
                <a:gd name="f261" fmla="*/ f259 1 433"/>
                <a:gd name="f262" fmla="*/ f258 1 1125"/>
                <a:gd name="f263" fmla="*/ 155 f259 1"/>
                <a:gd name="f264" fmla="*/ 0 f258 1"/>
                <a:gd name="f265" fmla="*/ 280 f259 1"/>
                <a:gd name="f266" fmla="*/ 125 f258 1"/>
                <a:gd name="f267" fmla="*/ 386 f259 1"/>
                <a:gd name="f268" fmla="*/ 437 f258 1"/>
                <a:gd name="f269" fmla="*/ 432 f259 1"/>
                <a:gd name="f270" fmla="*/ 855 f258 1"/>
                <a:gd name="f271" fmla="*/ 418 f259 1"/>
                <a:gd name="f272" fmla="*/ 1053 f258 1"/>
                <a:gd name="f273" fmla="*/ 402 f259 1"/>
                <a:gd name="f274" fmla="*/ 1096 f258 1"/>
                <a:gd name="f275" fmla="*/ 348 f259 1"/>
                <a:gd name="f276" fmla="*/ 1120 f258 1"/>
                <a:gd name="f277" fmla="*/ 146 f259 1"/>
                <a:gd name="f278" fmla="*/ 1102 f258 1"/>
                <a:gd name="f279" fmla="*/ 128 f259 1"/>
                <a:gd name="f280" fmla="*/ 1093 f258 1"/>
                <a:gd name="f281" fmla="*/ 126 f259 1"/>
                <a:gd name="f282" fmla="*/ 1067 f258 1"/>
                <a:gd name="f283" fmla="*/ 121 f259 1"/>
                <a:gd name="f284" fmla="*/ 972 f258 1"/>
                <a:gd name="f285" fmla="*/ 143 f259 1"/>
                <a:gd name="f286" fmla="*/ 930 f258 1"/>
                <a:gd name="f287" fmla="*/ 223 f259 1"/>
                <a:gd name="f288" fmla="*/ 946 f258 1"/>
                <a:gd name="f289" fmla="*/ 240 f259 1"/>
                <a:gd name="f290" fmla="*/ 1016 f258 1"/>
                <a:gd name="f291" fmla="*/ 247 f259 1"/>
                <a:gd name="f292" fmla="*/ 1043 f258 1"/>
                <a:gd name="f293" fmla="*/ 275 f259 1"/>
                <a:gd name="f294" fmla="*/ 1029 f258 1"/>
                <a:gd name="f295" fmla="*/ 261 f259 1"/>
                <a:gd name="f296" fmla="*/ 931 f258 1"/>
                <a:gd name="f297" fmla="*/ 142 f259 1"/>
                <a:gd name="f298" fmla="*/ 891 f258 1"/>
                <a:gd name="f299" fmla="*/ 107 f259 1"/>
                <a:gd name="f300" fmla="*/ 899 f258 1"/>
                <a:gd name="f301" fmla="*/ 58 f259 1"/>
                <a:gd name="f302" fmla="*/ 879 f258 1"/>
                <a:gd name="f303" fmla="*/ 15 f259 1"/>
                <a:gd name="f304" fmla="*/ 783 f258 1"/>
                <a:gd name="f305" fmla="*/ 22 f259 1"/>
                <a:gd name="f306" fmla="*/ 745 f258 1"/>
                <a:gd name="f307" fmla="*/ 681 f258 1"/>
                <a:gd name="f308" fmla="*/ 96 f259 1"/>
                <a:gd name="f309" fmla="*/ 674 f258 1"/>
                <a:gd name="f310" fmla="*/ 183 f259 1"/>
                <a:gd name="f311" fmla="*/ 730 f258 1"/>
                <a:gd name="f312" fmla="*/ 234 f259 1"/>
                <a:gd name="f313" fmla="*/ 798 f258 1"/>
                <a:gd name="f314" fmla="*/ 236 f259 1"/>
                <a:gd name="f315" fmla="*/ 814 f258 1"/>
                <a:gd name="f316" fmla="*/ 254 f259 1"/>
                <a:gd name="f317" fmla="*/ 832 f258 1"/>
                <a:gd name="f318" fmla="*/ 272 f259 1"/>
                <a:gd name="f319" fmla="*/ 265 f259 1"/>
                <a:gd name="f320" fmla="*/ 765 f258 1"/>
                <a:gd name="f321" fmla="*/ 179 f259 1"/>
                <a:gd name="f322" fmla="*/ 688 f258 1"/>
                <a:gd name="f323" fmla="*/ 652 f258 1"/>
                <a:gd name="f324" fmla="*/ 65 f259 1"/>
                <a:gd name="f325" fmla="*/ 547 f258 1"/>
                <a:gd name="f326" fmla="*/ 21 f259 1"/>
                <a:gd name="f327" fmla="*/ 446 f258 1"/>
                <a:gd name="f328" fmla="*/ 2 f259 1"/>
                <a:gd name="f329" fmla="*/ 355 f258 1"/>
                <a:gd name="f330" fmla="*/ 32 f259 1"/>
                <a:gd name="f331" fmla="*/ 323 f258 1"/>
                <a:gd name="f332" fmla="*/ 101 f259 1"/>
                <a:gd name="f333" fmla="*/ 314 f258 1"/>
                <a:gd name="f334" fmla="*/ 175 f259 1"/>
                <a:gd name="f335" fmla="*/ 266 f258 1"/>
                <a:gd name="f336" fmla="*/ 264 f259 1"/>
                <a:gd name="f337" fmla="*/ 264 f258 1"/>
                <a:gd name="f338" fmla="*/ 288 f259 1"/>
                <a:gd name="f339" fmla="*/ 298 f258 1"/>
                <a:gd name="f340" fmla="*/ 301 f259 1"/>
                <a:gd name="f341" fmla="*/ 325 f259 1"/>
                <a:gd name="f342" fmla="*/ 333 f258 1"/>
                <a:gd name="f343" fmla="*/ 334 f259 1"/>
                <a:gd name="f344" fmla="*/ 307 f258 1"/>
                <a:gd name="f345" fmla="*/ 319 f259 1"/>
                <a:gd name="f346" fmla="*/ 277 f258 1"/>
                <a:gd name="f347" fmla="*/ 274 f259 1"/>
                <a:gd name="f348" fmla="*/ 222 f258 1"/>
                <a:gd name="f349" fmla="*/ 147 f259 1"/>
                <a:gd name="f350" fmla="*/ 240 f258 1"/>
                <a:gd name="f351" fmla="*/ 39 f259 1"/>
                <a:gd name="f352" fmla="*/ 284 f258 1"/>
                <a:gd name="f353" fmla="*/ 271 f258 1"/>
                <a:gd name="f354" fmla="*/ 35 f259 1"/>
                <a:gd name="f355" fmla="*/ 261 f258 1"/>
                <a:gd name="f356" fmla="*/ 98 f259 1"/>
                <a:gd name="f357" fmla="*/ 203 f258 1"/>
                <a:gd name="f358" fmla="*/ 141 f259 1"/>
                <a:gd name="f359" fmla="*/ 53 f258 1"/>
                <a:gd name="f360" fmla="*/ 14 f258 1"/>
                <a:gd name="f361" fmla="+- f260 0 f1"/>
                <a:gd name="f362" fmla="*/ f263 1 433"/>
                <a:gd name="f363" fmla="*/ f264 1 1125"/>
                <a:gd name="f364" fmla="*/ f265 1 433"/>
                <a:gd name="f365" fmla="*/ f266 1 1125"/>
                <a:gd name="f366" fmla="*/ f267 1 433"/>
                <a:gd name="f367" fmla="*/ f268 1 1125"/>
                <a:gd name="f368" fmla="*/ f269 1 433"/>
                <a:gd name="f369" fmla="*/ f270 1 1125"/>
                <a:gd name="f370" fmla="*/ f271 1 433"/>
                <a:gd name="f371" fmla="*/ f272 1 1125"/>
                <a:gd name="f372" fmla="*/ f273 1 433"/>
                <a:gd name="f373" fmla="*/ f274 1 1125"/>
                <a:gd name="f374" fmla="*/ f275 1 433"/>
                <a:gd name="f375" fmla="*/ f276 1 1125"/>
                <a:gd name="f376" fmla="*/ f277 1 433"/>
                <a:gd name="f377" fmla="*/ f278 1 1125"/>
                <a:gd name="f378" fmla="*/ f279 1 433"/>
                <a:gd name="f379" fmla="*/ f280 1 1125"/>
                <a:gd name="f380" fmla="*/ f281 1 433"/>
                <a:gd name="f381" fmla="*/ f282 1 1125"/>
                <a:gd name="f382" fmla="*/ f283 1 433"/>
                <a:gd name="f383" fmla="*/ f284 1 1125"/>
                <a:gd name="f384" fmla="*/ f285 1 433"/>
                <a:gd name="f385" fmla="*/ f286 1 1125"/>
                <a:gd name="f386" fmla="*/ f287 1 433"/>
                <a:gd name="f387" fmla="*/ f288 1 1125"/>
                <a:gd name="f388" fmla="*/ f289 1 433"/>
                <a:gd name="f389" fmla="*/ f290 1 1125"/>
                <a:gd name="f390" fmla="*/ f291 1 433"/>
                <a:gd name="f391" fmla="*/ f292 1 1125"/>
                <a:gd name="f392" fmla="*/ f293 1 433"/>
                <a:gd name="f393" fmla="*/ f294 1 1125"/>
                <a:gd name="f394" fmla="*/ f295 1 433"/>
                <a:gd name="f395" fmla="*/ f296 1 1125"/>
                <a:gd name="f396" fmla="*/ f297 1 433"/>
                <a:gd name="f397" fmla="*/ f298 1 1125"/>
                <a:gd name="f398" fmla="*/ f299 1 433"/>
                <a:gd name="f399" fmla="*/ f300 1 1125"/>
                <a:gd name="f400" fmla="*/ f301 1 433"/>
                <a:gd name="f401" fmla="*/ f302 1 1125"/>
                <a:gd name="f402" fmla="*/ f303 1 433"/>
                <a:gd name="f403" fmla="*/ f304 1 1125"/>
                <a:gd name="f404" fmla="*/ f305 1 433"/>
                <a:gd name="f405" fmla="*/ f306 1 1125"/>
                <a:gd name="f406" fmla="*/ f307 1 1125"/>
                <a:gd name="f407" fmla="*/ f308 1 433"/>
                <a:gd name="f408" fmla="*/ f309 1 1125"/>
                <a:gd name="f409" fmla="*/ f310 1 433"/>
                <a:gd name="f410" fmla="*/ f311 1 1125"/>
                <a:gd name="f411" fmla="*/ f312 1 433"/>
                <a:gd name="f412" fmla="*/ f313 1 1125"/>
                <a:gd name="f413" fmla="*/ f314 1 433"/>
                <a:gd name="f414" fmla="*/ f315 1 1125"/>
                <a:gd name="f415" fmla="*/ f316 1 433"/>
                <a:gd name="f416" fmla="*/ f317 1 1125"/>
                <a:gd name="f417" fmla="*/ f318 1 433"/>
                <a:gd name="f418" fmla="*/ f319 1 433"/>
                <a:gd name="f419" fmla="*/ f320 1 1125"/>
                <a:gd name="f420" fmla="*/ f321 1 433"/>
                <a:gd name="f421" fmla="*/ f322 1 1125"/>
                <a:gd name="f422" fmla="*/ f323 1 1125"/>
                <a:gd name="f423" fmla="*/ f324 1 433"/>
                <a:gd name="f424" fmla="*/ f325 1 1125"/>
                <a:gd name="f425" fmla="*/ f326 1 433"/>
                <a:gd name="f426" fmla="*/ f327 1 1125"/>
                <a:gd name="f427" fmla="*/ f328 1 433"/>
                <a:gd name="f428" fmla="*/ f329 1 1125"/>
                <a:gd name="f429" fmla="*/ f330 1 433"/>
                <a:gd name="f430" fmla="*/ f331 1 1125"/>
                <a:gd name="f431" fmla="*/ f332 1 433"/>
                <a:gd name="f432" fmla="*/ f333 1 1125"/>
                <a:gd name="f433" fmla="*/ f334 1 433"/>
                <a:gd name="f434" fmla="*/ f335 1 1125"/>
                <a:gd name="f435" fmla="*/ f336 1 433"/>
                <a:gd name="f436" fmla="*/ f337 1 1125"/>
                <a:gd name="f437" fmla="*/ f338 1 433"/>
                <a:gd name="f438" fmla="*/ f339 1 1125"/>
                <a:gd name="f439" fmla="*/ f340 1 433"/>
                <a:gd name="f440" fmla="*/ f341 1 433"/>
                <a:gd name="f441" fmla="*/ f342 1 1125"/>
                <a:gd name="f442" fmla="*/ f343 1 433"/>
                <a:gd name="f443" fmla="*/ f344 1 1125"/>
                <a:gd name="f444" fmla="*/ f345 1 433"/>
                <a:gd name="f445" fmla="*/ f346 1 1125"/>
                <a:gd name="f446" fmla="*/ f347 1 433"/>
                <a:gd name="f447" fmla="*/ f348 1 1125"/>
                <a:gd name="f448" fmla="*/ f349 1 433"/>
                <a:gd name="f449" fmla="*/ f350 1 1125"/>
                <a:gd name="f450" fmla="*/ f351 1 433"/>
                <a:gd name="f451" fmla="*/ f352 1 1125"/>
                <a:gd name="f452" fmla="*/ f353 1 1125"/>
                <a:gd name="f453" fmla="*/ f354 1 433"/>
                <a:gd name="f454" fmla="*/ f355 1 1125"/>
                <a:gd name="f455" fmla="*/ f356 1 433"/>
                <a:gd name="f456" fmla="*/ f357 1 1125"/>
                <a:gd name="f457" fmla="*/ f358 1 433"/>
                <a:gd name="f458" fmla="*/ f359 1 1125"/>
                <a:gd name="f459" fmla="*/ f360 1 1125"/>
                <a:gd name="f460" fmla="*/ 0 1 f261"/>
                <a:gd name="f461" fmla="*/ f255 1 f261"/>
                <a:gd name="f462" fmla="*/ 0 1 f262"/>
                <a:gd name="f463" fmla="*/ f256 1 f262"/>
                <a:gd name="f464" fmla="*/ f362 1 f261"/>
                <a:gd name="f465" fmla="*/ f363 1 f262"/>
                <a:gd name="f466" fmla="*/ f364 1 f261"/>
                <a:gd name="f467" fmla="*/ f365 1 f262"/>
                <a:gd name="f468" fmla="*/ f366 1 f261"/>
                <a:gd name="f469" fmla="*/ f367 1 f262"/>
                <a:gd name="f470" fmla="*/ f368 1 f261"/>
                <a:gd name="f471" fmla="*/ f369 1 f262"/>
                <a:gd name="f472" fmla="*/ f370 1 f261"/>
                <a:gd name="f473" fmla="*/ f371 1 f262"/>
                <a:gd name="f474" fmla="*/ f372 1 f261"/>
                <a:gd name="f475" fmla="*/ f373 1 f262"/>
                <a:gd name="f476" fmla="*/ f374 1 f261"/>
                <a:gd name="f477" fmla="*/ f375 1 f262"/>
                <a:gd name="f478" fmla="*/ f376 1 f261"/>
                <a:gd name="f479" fmla="*/ f377 1 f262"/>
                <a:gd name="f480" fmla="*/ f378 1 f261"/>
                <a:gd name="f481" fmla="*/ f379 1 f262"/>
                <a:gd name="f482" fmla="*/ f380 1 f261"/>
                <a:gd name="f483" fmla="*/ f381 1 f262"/>
                <a:gd name="f484" fmla="*/ f382 1 f261"/>
                <a:gd name="f485" fmla="*/ f383 1 f262"/>
                <a:gd name="f486" fmla="*/ f384 1 f261"/>
                <a:gd name="f487" fmla="*/ f385 1 f262"/>
                <a:gd name="f488" fmla="*/ f386 1 f261"/>
                <a:gd name="f489" fmla="*/ f387 1 f262"/>
                <a:gd name="f490" fmla="*/ f388 1 f261"/>
                <a:gd name="f491" fmla="*/ f389 1 f262"/>
                <a:gd name="f492" fmla="*/ f390 1 f261"/>
                <a:gd name="f493" fmla="*/ f391 1 f262"/>
                <a:gd name="f494" fmla="*/ f392 1 f261"/>
                <a:gd name="f495" fmla="*/ f393 1 f262"/>
                <a:gd name="f496" fmla="*/ f394 1 f261"/>
                <a:gd name="f497" fmla="*/ f395 1 f262"/>
                <a:gd name="f498" fmla="*/ f396 1 f261"/>
                <a:gd name="f499" fmla="*/ f397 1 f262"/>
                <a:gd name="f500" fmla="*/ f398 1 f261"/>
                <a:gd name="f501" fmla="*/ f399 1 f262"/>
                <a:gd name="f502" fmla="*/ f400 1 f261"/>
                <a:gd name="f503" fmla="*/ f401 1 f262"/>
                <a:gd name="f504" fmla="*/ f402 1 f261"/>
                <a:gd name="f505" fmla="*/ f403 1 f262"/>
                <a:gd name="f506" fmla="*/ f404 1 f261"/>
                <a:gd name="f507" fmla="*/ f405 1 f262"/>
                <a:gd name="f508" fmla="*/ f406 1 f262"/>
                <a:gd name="f509" fmla="*/ f407 1 f261"/>
                <a:gd name="f510" fmla="*/ f408 1 f262"/>
                <a:gd name="f511" fmla="*/ f409 1 f261"/>
                <a:gd name="f512" fmla="*/ f410 1 f262"/>
                <a:gd name="f513" fmla="*/ f411 1 f261"/>
                <a:gd name="f514" fmla="*/ f412 1 f262"/>
                <a:gd name="f515" fmla="*/ f413 1 f261"/>
                <a:gd name="f516" fmla="*/ f414 1 f262"/>
                <a:gd name="f517" fmla="*/ f415 1 f261"/>
                <a:gd name="f518" fmla="*/ f416 1 f262"/>
                <a:gd name="f519" fmla="*/ f417 1 f261"/>
                <a:gd name="f520" fmla="*/ f418 1 f261"/>
                <a:gd name="f521" fmla="*/ f419 1 f262"/>
                <a:gd name="f522" fmla="*/ f420 1 f261"/>
                <a:gd name="f523" fmla="*/ f421 1 f262"/>
                <a:gd name="f524" fmla="*/ f422 1 f262"/>
                <a:gd name="f525" fmla="*/ f423 1 f261"/>
                <a:gd name="f526" fmla="*/ f424 1 f262"/>
                <a:gd name="f527" fmla="*/ f425 1 f261"/>
                <a:gd name="f528" fmla="*/ f426 1 f262"/>
                <a:gd name="f529" fmla="*/ f427 1 f261"/>
                <a:gd name="f530" fmla="*/ f428 1 f262"/>
                <a:gd name="f531" fmla="*/ f429 1 f261"/>
                <a:gd name="f532" fmla="*/ f430 1 f262"/>
                <a:gd name="f533" fmla="*/ f431 1 f261"/>
                <a:gd name="f534" fmla="*/ f432 1 f262"/>
                <a:gd name="f535" fmla="*/ f433 1 f261"/>
                <a:gd name="f536" fmla="*/ f434 1 f262"/>
                <a:gd name="f537" fmla="*/ f435 1 f261"/>
                <a:gd name="f538" fmla="*/ f436 1 f262"/>
                <a:gd name="f539" fmla="*/ f437 1 f261"/>
                <a:gd name="f540" fmla="*/ f438 1 f262"/>
                <a:gd name="f541" fmla="*/ f439 1 f261"/>
                <a:gd name="f542" fmla="*/ f440 1 f261"/>
                <a:gd name="f543" fmla="*/ f441 1 f262"/>
                <a:gd name="f544" fmla="*/ f442 1 f261"/>
                <a:gd name="f545" fmla="*/ f443 1 f262"/>
                <a:gd name="f546" fmla="*/ f444 1 f261"/>
                <a:gd name="f547" fmla="*/ f445 1 f262"/>
                <a:gd name="f548" fmla="*/ f446 1 f261"/>
                <a:gd name="f549" fmla="*/ f447 1 f262"/>
                <a:gd name="f550" fmla="*/ f448 1 f261"/>
                <a:gd name="f551" fmla="*/ f449 1 f262"/>
                <a:gd name="f552" fmla="*/ f450 1 f261"/>
                <a:gd name="f553" fmla="*/ f451 1 f262"/>
                <a:gd name="f554" fmla="*/ f452 1 f262"/>
                <a:gd name="f555" fmla="*/ f453 1 f261"/>
                <a:gd name="f556" fmla="*/ f454 1 f262"/>
                <a:gd name="f557" fmla="*/ f455 1 f261"/>
                <a:gd name="f558" fmla="*/ f456 1 f262"/>
                <a:gd name="f559" fmla="*/ f457 1 f261"/>
                <a:gd name="f560" fmla="*/ f458 1 f262"/>
                <a:gd name="f561" fmla="*/ f459 1 f262"/>
                <a:gd name="f562" fmla="*/ f460 f252 1"/>
                <a:gd name="f563" fmla="*/ f461 f252 1"/>
                <a:gd name="f564" fmla="*/ f463 f253 1"/>
                <a:gd name="f565" fmla="*/ f462 f253 1"/>
                <a:gd name="f566" fmla="*/ f464 f252 1"/>
                <a:gd name="f567" fmla="*/ f465 f253 1"/>
                <a:gd name="f568" fmla="*/ f466 f252 1"/>
                <a:gd name="f569" fmla="*/ f467 f253 1"/>
                <a:gd name="f570" fmla="*/ f468 f252 1"/>
                <a:gd name="f571" fmla="*/ f469 f253 1"/>
                <a:gd name="f572" fmla="*/ f470 f252 1"/>
                <a:gd name="f573" fmla="*/ f471 f253 1"/>
                <a:gd name="f574" fmla="*/ f472 f252 1"/>
                <a:gd name="f575" fmla="*/ f473 f253 1"/>
                <a:gd name="f576" fmla="*/ f474 f252 1"/>
                <a:gd name="f577" fmla="*/ f475 f253 1"/>
                <a:gd name="f578" fmla="*/ f476 f252 1"/>
                <a:gd name="f579" fmla="*/ f477 f253 1"/>
                <a:gd name="f580" fmla="*/ f478 f252 1"/>
                <a:gd name="f581" fmla="*/ f479 f253 1"/>
                <a:gd name="f582" fmla="*/ f480 f252 1"/>
                <a:gd name="f583" fmla="*/ f481 f253 1"/>
                <a:gd name="f584" fmla="*/ f482 f252 1"/>
                <a:gd name="f585" fmla="*/ f483 f253 1"/>
                <a:gd name="f586" fmla="*/ f484 f252 1"/>
                <a:gd name="f587" fmla="*/ f485 f253 1"/>
                <a:gd name="f588" fmla="*/ f486 f252 1"/>
                <a:gd name="f589" fmla="*/ f487 f253 1"/>
                <a:gd name="f590" fmla="*/ f488 f252 1"/>
                <a:gd name="f591" fmla="*/ f489 f253 1"/>
                <a:gd name="f592" fmla="*/ f490 f252 1"/>
                <a:gd name="f593" fmla="*/ f491 f253 1"/>
                <a:gd name="f594" fmla="*/ f492 f252 1"/>
                <a:gd name="f595" fmla="*/ f493 f253 1"/>
                <a:gd name="f596" fmla="*/ f494 f252 1"/>
                <a:gd name="f597" fmla="*/ f495 f253 1"/>
                <a:gd name="f598" fmla="*/ f496 f252 1"/>
                <a:gd name="f599" fmla="*/ f497 f253 1"/>
                <a:gd name="f600" fmla="*/ f498 f252 1"/>
                <a:gd name="f601" fmla="*/ f499 f253 1"/>
                <a:gd name="f602" fmla="*/ f500 f252 1"/>
                <a:gd name="f603" fmla="*/ f501 f253 1"/>
                <a:gd name="f604" fmla="*/ f502 f252 1"/>
                <a:gd name="f605" fmla="*/ f503 f253 1"/>
                <a:gd name="f606" fmla="*/ f504 f252 1"/>
                <a:gd name="f607" fmla="*/ f505 f253 1"/>
                <a:gd name="f608" fmla="*/ f506 f252 1"/>
                <a:gd name="f609" fmla="*/ f507 f253 1"/>
                <a:gd name="f610" fmla="*/ f508 f253 1"/>
                <a:gd name="f611" fmla="*/ f509 f252 1"/>
                <a:gd name="f612" fmla="*/ f510 f253 1"/>
                <a:gd name="f613" fmla="*/ f511 f252 1"/>
                <a:gd name="f614" fmla="*/ f512 f253 1"/>
                <a:gd name="f615" fmla="*/ f513 f252 1"/>
                <a:gd name="f616" fmla="*/ f514 f253 1"/>
                <a:gd name="f617" fmla="*/ f515 f252 1"/>
                <a:gd name="f618" fmla="*/ f516 f253 1"/>
                <a:gd name="f619" fmla="*/ f517 f252 1"/>
                <a:gd name="f620" fmla="*/ f518 f253 1"/>
                <a:gd name="f621" fmla="*/ f519 f252 1"/>
                <a:gd name="f622" fmla="*/ f520 f252 1"/>
                <a:gd name="f623" fmla="*/ f521 f253 1"/>
                <a:gd name="f624" fmla="*/ f522 f252 1"/>
                <a:gd name="f625" fmla="*/ f523 f253 1"/>
                <a:gd name="f626" fmla="*/ f524 f253 1"/>
                <a:gd name="f627" fmla="*/ f525 f252 1"/>
                <a:gd name="f628" fmla="*/ f526 f253 1"/>
                <a:gd name="f629" fmla="*/ f527 f252 1"/>
                <a:gd name="f630" fmla="*/ f528 f253 1"/>
                <a:gd name="f631" fmla="*/ f529 f252 1"/>
                <a:gd name="f632" fmla="*/ f530 f253 1"/>
                <a:gd name="f633" fmla="*/ f531 f252 1"/>
                <a:gd name="f634" fmla="*/ f532 f253 1"/>
                <a:gd name="f635" fmla="*/ f533 f252 1"/>
                <a:gd name="f636" fmla="*/ f534 f253 1"/>
                <a:gd name="f637" fmla="*/ f535 f252 1"/>
                <a:gd name="f638" fmla="*/ f536 f253 1"/>
                <a:gd name="f639" fmla="*/ f537 f252 1"/>
                <a:gd name="f640" fmla="*/ f538 f253 1"/>
                <a:gd name="f641" fmla="*/ f539 f252 1"/>
                <a:gd name="f642" fmla="*/ f540 f253 1"/>
                <a:gd name="f643" fmla="*/ f541 f252 1"/>
                <a:gd name="f644" fmla="*/ f542 f252 1"/>
                <a:gd name="f645" fmla="*/ f543 f253 1"/>
                <a:gd name="f646" fmla="*/ f544 f252 1"/>
                <a:gd name="f647" fmla="*/ f545 f253 1"/>
                <a:gd name="f648" fmla="*/ f546 f252 1"/>
                <a:gd name="f649" fmla="*/ f547 f253 1"/>
                <a:gd name="f650" fmla="*/ f548 f252 1"/>
                <a:gd name="f651" fmla="*/ f549 f253 1"/>
                <a:gd name="f652" fmla="*/ f550 f252 1"/>
                <a:gd name="f653" fmla="*/ f551 f253 1"/>
                <a:gd name="f654" fmla="*/ f552 f252 1"/>
                <a:gd name="f655" fmla="*/ f553 f253 1"/>
                <a:gd name="f656" fmla="*/ f554 f253 1"/>
                <a:gd name="f657" fmla="*/ f555 f252 1"/>
                <a:gd name="f658" fmla="*/ f556 f253 1"/>
                <a:gd name="f659" fmla="*/ f557 f252 1"/>
                <a:gd name="f660" fmla="*/ f558 f253 1"/>
                <a:gd name="f661" fmla="*/ f559 f252 1"/>
                <a:gd name="f662" fmla="*/ f560 f253 1"/>
                <a:gd name="f663" fmla="*/ f561 f253 1"/>
              </a:gdLst>
              <a:ahLst/>
              <a:cxnLst>
                <a:cxn ang="3cd4">
                  <a:pos x="hc" y="t"/>
                </a:cxn>
                <a:cxn ang="0">
                  <a:pos x="r" y="vc"/>
                </a:cxn>
                <a:cxn ang="cd4">
                  <a:pos x="hc" y="b"/>
                </a:cxn>
                <a:cxn ang="cd2">
                  <a:pos x="l" y="vc"/>
                </a:cxn>
                <a:cxn ang="f361">
                  <a:pos x="f566" y="f567"/>
                </a:cxn>
                <a:cxn ang="f361">
                  <a:pos x="f568" y="f569"/>
                </a:cxn>
                <a:cxn ang="f361">
                  <a:pos x="f570" y="f571"/>
                </a:cxn>
                <a:cxn ang="f361">
                  <a:pos x="f572" y="f573"/>
                </a:cxn>
                <a:cxn ang="f361">
                  <a:pos x="f574" y="f575"/>
                </a:cxn>
                <a:cxn ang="f361">
                  <a:pos x="f576" y="f577"/>
                </a:cxn>
                <a:cxn ang="f361">
                  <a:pos x="f578" y="f579"/>
                </a:cxn>
                <a:cxn ang="f361">
                  <a:pos x="f580" y="f581"/>
                </a:cxn>
                <a:cxn ang="f361">
                  <a:pos x="f582" y="f583"/>
                </a:cxn>
                <a:cxn ang="f361">
                  <a:pos x="f584" y="f585"/>
                </a:cxn>
                <a:cxn ang="f361">
                  <a:pos x="f586" y="f587"/>
                </a:cxn>
                <a:cxn ang="f361">
                  <a:pos x="f588" y="f589"/>
                </a:cxn>
                <a:cxn ang="f361">
                  <a:pos x="f590" y="f591"/>
                </a:cxn>
                <a:cxn ang="f361">
                  <a:pos x="f592" y="f593"/>
                </a:cxn>
                <a:cxn ang="f361">
                  <a:pos x="f594" y="f595"/>
                </a:cxn>
                <a:cxn ang="f361">
                  <a:pos x="f596" y="f597"/>
                </a:cxn>
                <a:cxn ang="f361">
                  <a:pos x="f598" y="f599"/>
                </a:cxn>
                <a:cxn ang="f361">
                  <a:pos x="f600" y="f601"/>
                </a:cxn>
                <a:cxn ang="f361">
                  <a:pos x="f602" y="f603"/>
                </a:cxn>
                <a:cxn ang="f361">
                  <a:pos x="f604" y="f605"/>
                </a:cxn>
                <a:cxn ang="f361">
                  <a:pos x="f606" y="f607"/>
                </a:cxn>
                <a:cxn ang="f361">
                  <a:pos x="f608" y="f609"/>
                </a:cxn>
                <a:cxn ang="f361">
                  <a:pos x="f604" y="f610"/>
                </a:cxn>
                <a:cxn ang="f361">
                  <a:pos x="f611" y="f612"/>
                </a:cxn>
                <a:cxn ang="f361">
                  <a:pos x="f613" y="f614"/>
                </a:cxn>
                <a:cxn ang="f361">
                  <a:pos x="f615" y="f616"/>
                </a:cxn>
                <a:cxn ang="f361">
                  <a:pos x="f617" y="f618"/>
                </a:cxn>
                <a:cxn ang="f361">
                  <a:pos x="f619" y="f620"/>
                </a:cxn>
                <a:cxn ang="f361">
                  <a:pos x="f621" y="f618"/>
                </a:cxn>
                <a:cxn ang="f361">
                  <a:pos x="f622" y="f623"/>
                </a:cxn>
                <a:cxn ang="f361">
                  <a:pos x="f624" y="f625"/>
                </a:cxn>
                <a:cxn ang="f361">
                  <a:pos x="f582" y="f626"/>
                </a:cxn>
                <a:cxn ang="f361">
                  <a:pos x="f627" y="f628"/>
                </a:cxn>
                <a:cxn ang="f361">
                  <a:pos x="f629" y="f630"/>
                </a:cxn>
                <a:cxn ang="f361">
                  <a:pos x="f631" y="f632"/>
                </a:cxn>
                <a:cxn ang="f361">
                  <a:pos x="f633" y="f634"/>
                </a:cxn>
                <a:cxn ang="f361">
                  <a:pos x="f635" y="f636"/>
                </a:cxn>
                <a:cxn ang="f361">
                  <a:pos x="f637" y="f638"/>
                </a:cxn>
                <a:cxn ang="f361">
                  <a:pos x="f639" y="f640"/>
                </a:cxn>
                <a:cxn ang="f361">
                  <a:pos x="f641" y="f642"/>
                </a:cxn>
                <a:cxn ang="f361">
                  <a:pos x="f643" y="f634"/>
                </a:cxn>
                <a:cxn ang="f361">
                  <a:pos x="f644" y="f645"/>
                </a:cxn>
                <a:cxn ang="f361">
                  <a:pos x="f646" y="f647"/>
                </a:cxn>
                <a:cxn ang="f361">
                  <a:pos x="f648" y="f649"/>
                </a:cxn>
                <a:cxn ang="f361">
                  <a:pos x="f650" y="f651"/>
                </a:cxn>
                <a:cxn ang="f361">
                  <a:pos x="f652" y="f653"/>
                </a:cxn>
                <a:cxn ang="f361">
                  <a:pos x="f654" y="f655"/>
                </a:cxn>
                <a:cxn ang="f361">
                  <a:pos x="f629" y="f656"/>
                </a:cxn>
                <a:cxn ang="f361">
                  <a:pos x="f657" y="f658"/>
                </a:cxn>
                <a:cxn ang="f361">
                  <a:pos x="f659" y="f660"/>
                </a:cxn>
                <a:cxn ang="f361">
                  <a:pos x="f661" y="f662"/>
                </a:cxn>
                <a:cxn ang="f361">
                  <a:pos x="f580" y="f663"/>
                </a:cxn>
                <a:cxn ang="f361">
                  <a:pos x="f566" y="f567"/>
                </a:cxn>
              </a:cxnLst>
              <a:rect l="f562" t="f565" r="f563" b="f564"/>
              <a:pathLst>
                <a:path w="432" h="1125">
                  <a:moveTo>
                    <a:pt x="f8" y="f5"/>
                  </a:moveTo>
                  <a:cubicBezTo>
                    <a:pt x="f9" y="f10"/>
                    <a:pt x="f11" y="f12"/>
                    <a:pt x="f13" y="f14"/>
                  </a:cubicBezTo>
                  <a:cubicBezTo>
                    <a:pt x="f15" y="f16"/>
                    <a:pt x="f17" y="f18"/>
                    <a:pt x="f19" y="f20"/>
                  </a:cubicBezTo>
                  <a:cubicBezTo>
                    <a:pt x="f21" y="f22"/>
                    <a:pt x="f23" y="f24"/>
                    <a:pt x="f25" y="f26"/>
                  </a:cubicBezTo>
                  <a:cubicBezTo>
                    <a:pt x="f6" y="f27"/>
                    <a:pt x="f25" y="f28"/>
                    <a:pt x="f29" y="f30"/>
                  </a:cubicBezTo>
                  <a:cubicBezTo>
                    <a:pt x="f21" y="f31"/>
                    <a:pt x="f32" y="f33"/>
                    <a:pt x="f34" y="f35"/>
                  </a:cubicBezTo>
                  <a:cubicBezTo>
                    <a:pt x="f36" y="f37"/>
                    <a:pt x="f38" y="f39"/>
                    <a:pt x="f40" y="f41"/>
                  </a:cubicBezTo>
                  <a:cubicBezTo>
                    <a:pt x="f13" y="f7"/>
                    <a:pt x="f42" y="f43"/>
                    <a:pt x="f44" y="f45"/>
                  </a:cubicBezTo>
                  <a:cubicBezTo>
                    <a:pt x="f46" y="f47"/>
                    <a:pt x="f48" y="f49"/>
                    <a:pt x="f50" y="f51"/>
                  </a:cubicBezTo>
                  <a:cubicBezTo>
                    <a:pt x="f52" y="f53"/>
                    <a:pt x="f54" y="f55"/>
                    <a:pt x="f56" y="f57"/>
                  </a:cubicBezTo>
                  <a:cubicBezTo>
                    <a:pt x="f58" y="f59"/>
                    <a:pt x="f60" y="f61"/>
                    <a:pt x="f52" y="f62"/>
                  </a:cubicBezTo>
                  <a:cubicBezTo>
                    <a:pt x="f63" y="f64"/>
                    <a:pt x="f65" y="f66"/>
                    <a:pt x="f67" y="f68"/>
                  </a:cubicBezTo>
                  <a:cubicBezTo>
                    <a:pt x="f69" y="f70"/>
                    <a:pt x="f71" y="f72"/>
                    <a:pt x="f16" y="f64"/>
                  </a:cubicBezTo>
                  <a:cubicBezTo>
                    <a:pt x="f73" y="f74"/>
                    <a:pt x="f75" y="f76"/>
                    <a:pt x="f77" y="f78"/>
                  </a:cubicBezTo>
                  <a:cubicBezTo>
                    <a:pt x="f79" y="f80"/>
                    <a:pt x="f81" y="f82"/>
                    <a:pt x="f75" y="f83"/>
                  </a:cubicBezTo>
                  <a:cubicBezTo>
                    <a:pt x="f84" y="f85"/>
                    <a:pt x="f86" y="f87"/>
                    <a:pt x="f88" y="f89"/>
                  </a:cubicBezTo>
                  <a:cubicBezTo>
                    <a:pt x="f90" y="f91"/>
                    <a:pt x="f92" y="f93"/>
                    <a:pt x="f84" y="f94"/>
                  </a:cubicBezTo>
                  <a:cubicBezTo>
                    <a:pt x="f95" y="f96"/>
                    <a:pt x="f97" y="f98"/>
                    <a:pt x="f99" y="f100"/>
                  </a:cubicBezTo>
                  <a:cubicBezTo>
                    <a:pt x="f101" y="f102"/>
                    <a:pt x="f103" y="f104"/>
                    <a:pt x="f105" y="f106"/>
                  </a:cubicBezTo>
                  <a:cubicBezTo>
                    <a:pt x="f107" y="f108"/>
                    <a:pt x="f109" y="f110"/>
                    <a:pt x="f111" y="f112"/>
                  </a:cubicBezTo>
                  <a:cubicBezTo>
                    <a:pt x="f113" y="f114"/>
                    <a:pt x="f115" y="f116"/>
                    <a:pt x="f117" y="f118"/>
                  </a:cubicBezTo>
                  <a:cubicBezTo>
                    <a:pt x="f119" y="f120"/>
                    <a:pt x="f119" y="f121"/>
                    <a:pt x="f122" y="f123"/>
                  </a:cubicBezTo>
                  <a:cubicBezTo>
                    <a:pt x="f124" y="f125"/>
                    <a:pt x="f126" y="f127"/>
                    <a:pt x="f111" y="f128"/>
                  </a:cubicBezTo>
                  <a:cubicBezTo>
                    <a:pt x="f129" y="f130"/>
                    <a:pt x="f131" y="f132"/>
                    <a:pt x="f133" y="f134"/>
                  </a:cubicBezTo>
                  <a:cubicBezTo>
                    <a:pt x="f135" y="f136"/>
                    <a:pt x="f137" y="f138"/>
                    <a:pt x="f139" y="f140"/>
                  </a:cubicBezTo>
                  <a:cubicBezTo>
                    <a:pt x="f141" y="f142"/>
                    <a:pt x="f143" y="f144"/>
                    <a:pt x="f81" y="f145"/>
                  </a:cubicBezTo>
                  <a:cubicBezTo>
                    <a:pt x="f146" y="f147"/>
                    <a:pt x="f146" y="f148"/>
                    <a:pt x="f149" y="f150"/>
                  </a:cubicBezTo>
                  <a:cubicBezTo>
                    <a:pt x="f79" y="f151"/>
                    <a:pt x="f73" y="f152"/>
                    <a:pt x="f153" y="f152"/>
                  </a:cubicBezTo>
                  <a:cubicBezTo>
                    <a:pt x="f154" y="f152"/>
                    <a:pt x="f86" y="f155"/>
                    <a:pt x="f156" y="f150"/>
                  </a:cubicBezTo>
                  <a:cubicBezTo>
                    <a:pt x="f88" y="f157"/>
                    <a:pt x="f158" y="f159"/>
                    <a:pt x="f154" y="f160"/>
                  </a:cubicBezTo>
                  <a:cubicBezTo>
                    <a:pt x="f161" y="f162"/>
                    <a:pt x="f163" y="f164"/>
                    <a:pt x="f165" y="f166"/>
                  </a:cubicBezTo>
                  <a:cubicBezTo>
                    <a:pt x="f167" y="f168"/>
                    <a:pt x="f99" y="f169"/>
                    <a:pt x="f50" y="f170"/>
                  </a:cubicBezTo>
                  <a:cubicBezTo>
                    <a:pt x="f171" y="f172"/>
                    <a:pt x="f173" y="f174"/>
                    <a:pt x="f175" y="f176"/>
                  </a:cubicBezTo>
                  <a:cubicBezTo>
                    <a:pt x="f177" y="f178"/>
                    <a:pt x="f179" y="f180"/>
                    <a:pt x="f115" y="f181"/>
                  </a:cubicBezTo>
                  <a:cubicBezTo>
                    <a:pt x="f182" y="f183"/>
                    <a:pt x="f184" y="f19"/>
                    <a:pt x="f185" y="f186"/>
                  </a:cubicBezTo>
                  <a:cubicBezTo>
                    <a:pt x="f5" y="f187"/>
                    <a:pt x="f188" y="f189"/>
                    <a:pt x="f190" y="f189"/>
                  </a:cubicBezTo>
                  <a:cubicBezTo>
                    <a:pt x="f191" y="f189"/>
                    <a:pt x="f131" y="f192"/>
                    <a:pt x="f193" y="f194"/>
                  </a:cubicBezTo>
                  <a:cubicBezTo>
                    <a:pt x="f101" y="f195"/>
                    <a:pt x="f8" y="f196"/>
                    <a:pt x="f197" y="f198"/>
                  </a:cubicBezTo>
                  <a:cubicBezTo>
                    <a:pt x="f199" y="f95"/>
                    <a:pt x="f146" y="f200"/>
                    <a:pt x="f201" y="f201"/>
                  </a:cubicBezTo>
                  <a:cubicBezTo>
                    <a:pt x="f202" y="f203"/>
                    <a:pt x="f204" y="f205"/>
                    <a:pt x="f206" y="f207"/>
                  </a:cubicBezTo>
                  <a:cubicBezTo>
                    <a:pt x="f208" y="f195"/>
                    <a:pt x="f209" y="f210"/>
                    <a:pt x="f211" y="f189"/>
                  </a:cubicBezTo>
                  <a:cubicBezTo>
                    <a:pt x="f212" y="f213"/>
                    <a:pt x="f194" y="f214"/>
                    <a:pt x="f215" y="f15"/>
                  </a:cubicBezTo>
                  <a:cubicBezTo>
                    <a:pt x="f216" y="f217"/>
                    <a:pt x="f218" y="f219"/>
                    <a:pt x="f220" y="f195"/>
                  </a:cubicBezTo>
                  <a:cubicBezTo>
                    <a:pt x="f187" y="f221"/>
                    <a:pt x="f215" y="f222"/>
                    <a:pt x="f223" y="f224"/>
                  </a:cubicBezTo>
                  <a:cubicBezTo>
                    <a:pt x="f195" y="f225"/>
                    <a:pt x="f226" y="f149"/>
                    <a:pt x="f203" y="f163"/>
                  </a:cubicBezTo>
                  <a:cubicBezTo>
                    <a:pt x="f227" y="f97"/>
                    <a:pt x="f228" y="f229"/>
                    <a:pt x="f137" y="f77"/>
                  </a:cubicBezTo>
                  <a:cubicBezTo>
                    <a:pt x="f103" y="f230"/>
                    <a:pt x="f173" y="f204"/>
                    <a:pt x="f113" y="f231"/>
                  </a:cubicBezTo>
                  <a:cubicBezTo>
                    <a:pt x="f232" y="f205"/>
                    <a:pt x="f115" y="f233"/>
                    <a:pt x="f115" y="f158"/>
                  </a:cubicBezTo>
                  <a:cubicBezTo>
                    <a:pt x="f234" y="f154"/>
                    <a:pt x="f232" y="f235"/>
                    <a:pt x="f179" y="f84"/>
                  </a:cubicBezTo>
                  <a:cubicBezTo>
                    <a:pt x="f236" y="f237"/>
                    <a:pt x="f238" y="f239"/>
                    <a:pt x="f240" y="f241"/>
                  </a:cubicBezTo>
                  <a:cubicBezTo>
                    <a:pt x="f242" y="f243"/>
                    <a:pt x="f60" y="f244"/>
                    <a:pt x="f245" y="f246"/>
                  </a:cubicBezTo>
                  <a:cubicBezTo>
                    <a:pt x="f99" y="f247"/>
                    <a:pt x="f248" y="f10"/>
                    <a:pt x="f44" y="f249"/>
                  </a:cubicBezTo>
                  <a:cubicBezTo>
                    <a:pt x="f44" y="f182"/>
                    <a:pt x="f250" y="f185"/>
                    <a:pt x="f8" y="f5"/>
                  </a:cubicBezTo>
                  <a:close/>
                </a:path>
              </a:pathLst>
            </a:custGeom>
            <a:solidFill>
              <a:srgbClr val="BF1A3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0" name="Freeform 6">
              <a:extLst>
                <a:ext uri="{FF2B5EF4-FFF2-40B4-BE49-F238E27FC236}">
                  <a16:creationId xmlns:a16="http://schemas.microsoft.com/office/drawing/2014/main" id="{81813902-2D3A-09E3-2F92-CBF8C3E463DC}"/>
                </a:ext>
              </a:extLst>
            </p:cNvPr>
            <p:cNvSpPr/>
            <p:nvPr/>
          </p:nvSpPr>
          <p:spPr>
            <a:xfrm>
              <a:off x="8672517" y="4705346"/>
              <a:ext cx="398458" cy="279404"/>
            </a:xfrm>
            <a:custGeom>
              <a:avLst/>
              <a:gdLst>
                <a:gd name="f0" fmla="val 10800000"/>
                <a:gd name="f1" fmla="val 5400000"/>
                <a:gd name="f2" fmla="val 180"/>
                <a:gd name="f3" fmla="val w"/>
                <a:gd name="f4" fmla="val h"/>
                <a:gd name="f5" fmla="val 0"/>
                <a:gd name="f6" fmla="val 1253"/>
                <a:gd name="f7" fmla="val 887"/>
                <a:gd name="f8" fmla="val 980"/>
                <a:gd name="f9" fmla="val 747"/>
                <a:gd name="f10" fmla="val 1058"/>
                <a:gd name="f11" fmla="val 768"/>
                <a:gd name="f12" fmla="val 1138"/>
                <a:gd name="f13" fmla="val 779"/>
                <a:gd name="f14" fmla="val 1219"/>
                <a:gd name="f15" fmla="val 767"/>
                <a:gd name="f16" fmla="val 1231"/>
                <a:gd name="f17" fmla="val 765"/>
                <a:gd name="f18" fmla="val 1242"/>
                <a:gd name="f19" fmla="val 760"/>
                <a:gd name="f20" fmla="val 756"/>
                <a:gd name="f21" fmla="val 1233"/>
                <a:gd name="f22" fmla="val 802"/>
                <a:gd name="f23" fmla="val 1197"/>
                <a:gd name="f24" fmla="val 831"/>
                <a:gd name="f25" fmla="val 1153"/>
                <a:gd name="f26" fmla="val 852"/>
                <a:gd name="f27" fmla="val 1107"/>
                <a:gd name="f28" fmla="val 874"/>
                <a:gd name="f29" fmla="val 1057"/>
                <a:gd name="f30" fmla="val 883"/>
                <a:gd name="f31" fmla="val 1006"/>
                <a:gd name="f32" fmla="val 714"/>
                <a:gd name="f33" fmla="val 457"/>
                <a:gd name="f34" fmla="val 791"/>
                <a:gd name="f35" fmla="val 232"/>
                <a:gd name="f36" fmla="val 608"/>
                <a:gd name="f37" fmla="val 143"/>
                <a:gd name="f38" fmla="val 537"/>
                <a:gd name="f39" fmla="val 69"/>
                <a:gd name="f40" fmla="val 453"/>
                <a:gd name="f41" fmla="val 9"/>
                <a:gd name="f42" fmla="val 356"/>
                <a:gd name="f43" fmla="val 6"/>
                <a:gd name="f44" fmla="val 351"/>
                <a:gd name="f45" fmla="val 3"/>
                <a:gd name="f46" fmla="val 345"/>
                <a:gd name="f47" fmla="val 339"/>
                <a:gd name="f48" fmla="val 5"/>
                <a:gd name="f49" fmla="val 334"/>
                <a:gd name="f50" fmla="val 10"/>
                <a:gd name="f51" fmla="val 336"/>
                <a:gd name="f52" fmla="val 15"/>
                <a:gd name="f53" fmla="val 36"/>
                <a:gd name="f54" fmla="val 337"/>
                <a:gd name="f55" fmla="val 43"/>
                <a:gd name="f56" fmla="val 330"/>
                <a:gd name="f57" fmla="val 41"/>
                <a:gd name="f58" fmla="val 309"/>
                <a:gd name="f59" fmla="val 39"/>
                <a:gd name="f60" fmla="val 292"/>
                <a:gd name="f61" fmla="val 35"/>
                <a:gd name="f62" fmla="val 275"/>
                <a:gd name="f63" fmla="val 257"/>
                <a:gd name="f64" fmla="val 243"/>
                <a:gd name="f65" fmla="val 44"/>
                <a:gd name="f66" fmla="val 237"/>
                <a:gd name="f67" fmla="val 55"/>
                <a:gd name="f68" fmla="val 244"/>
                <a:gd name="f69" fmla="val 90"/>
                <a:gd name="f70" fmla="val 267"/>
                <a:gd name="f71" fmla="val 134"/>
                <a:gd name="f72" fmla="val 277"/>
                <a:gd name="f73" fmla="val 162"/>
                <a:gd name="f74" fmla="val 312"/>
                <a:gd name="f75" fmla="val 173"/>
                <a:gd name="f76" fmla="val 327"/>
                <a:gd name="f77" fmla="val 185"/>
                <a:gd name="f78" fmla="val 341"/>
                <a:gd name="f79" fmla="val 194"/>
                <a:gd name="f80" fmla="val 357"/>
                <a:gd name="f81" fmla="val 203"/>
                <a:gd name="f82" fmla="val 374"/>
                <a:gd name="f83" fmla="val 207"/>
                <a:gd name="f84" fmla="val 391"/>
                <a:gd name="f85" fmla="val 204"/>
                <a:gd name="f86" fmla="val 411"/>
                <a:gd name="f87" fmla="val 198"/>
                <a:gd name="f88" fmla="val 455"/>
                <a:gd name="f89" fmla="val 206"/>
                <a:gd name="f90" fmla="val 495"/>
                <a:gd name="f91" fmla="val 239"/>
                <a:gd name="f92" fmla="val 527"/>
                <a:gd name="f93" fmla="val 251"/>
                <a:gd name="f94" fmla="val 264"/>
                <a:gd name="f95" fmla="val 545"/>
                <a:gd name="f96" fmla="val 279"/>
                <a:gd name="f97" fmla="val 548"/>
                <a:gd name="f98" fmla="val 290"/>
                <a:gd name="f99" fmla="val 551"/>
                <a:gd name="f100" fmla="val 299"/>
                <a:gd name="f101" fmla="val 549"/>
                <a:gd name="f102" fmla="val 304"/>
                <a:gd name="f103" fmla="val 307"/>
                <a:gd name="f104" fmla="val 526"/>
                <a:gd name="f105" fmla="val 301"/>
                <a:gd name="f106" fmla="val 519"/>
                <a:gd name="f107" fmla="val 515"/>
                <a:gd name="f108" fmla="val 250"/>
                <a:gd name="f109" fmla="val 497"/>
                <a:gd name="f110" fmla="val 235"/>
                <a:gd name="f111" fmla="val 464"/>
                <a:gd name="f112" fmla="val 241"/>
                <a:gd name="f113" fmla="val 421"/>
                <a:gd name="f114" fmla="val 249"/>
                <a:gd name="f115" fmla="val 369"/>
                <a:gd name="f116" fmla="val 226"/>
                <a:gd name="f117" fmla="val 195"/>
                <a:gd name="f118" fmla="val 293"/>
                <a:gd name="f119" fmla="val 171"/>
                <a:gd name="f120" fmla="val 265"/>
                <a:gd name="f121" fmla="val 108"/>
                <a:gd name="f122" fmla="val 231"/>
                <a:gd name="f123" fmla="val 53"/>
                <a:gd name="f124" fmla="val 209"/>
                <a:gd name="f125" fmla="val 28"/>
                <a:gd name="f126" fmla="val 137"/>
                <a:gd name="f127" fmla="val 56"/>
                <a:gd name="f128" fmla="val 89"/>
                <a:gd name="f129" fmla="val 74"/>
                <a:gd name="f130" fmla="val 59"/>
                <a:gd name="f131" fmla="val 94"/>
                <a:gd name="f132" fmla="val 31"/>
                <a:gd name="f133" fmla="val 124"/>
                <a:gd name="f134" fmla="val 12"/>
                <a:gd name="f135" fmla="val 140"/>
                <a:gd name="f136" fmla="val 153"/>
                <a:gd name="f137" fmla="val 4"/>
                <a:gd name="f138" fmla="val 154"/>
                <a:gd name="f139" fmla="val 22"/>
                <a:gd name="f140" fmla="val 156"/>
                <a:gd name="f141" fmla="val 87"/>
                <a:gd name="f142" fmla="val 196"/>
                <a:gd name="f143" fmla="val 248"/>
                <a:gd name="f144" fmla="val 261"/>
                <a:gd name="f145" fmla="val 160"/>
                <a:gd name="f146" fmla="val 165"/>
                <a:gd name="f147" fmla="val 283"/>
                <a:gd name="f148" fmla="val 298"/>
                <a:gd name="f149" fmla="val 213"/>
                <a:gd name="f150" fmla="val 329"/>
                <a:gd name="f151" fmla="val 278"/>
                <a:gd name="f152" fmla="val 331"/>
                <a:gd name="f153" fmla="val 284"/>
                <a:gd name="f154" fmla="val 288"/>
                <a:gd name="f155" fmla="val 294"/>
                <a:gd name="f156" fmla="val 308"/>
                <a:gd name="f157" fmla="val 348"/>
                <a:gd name="f158" fmla="val 315"/>
                <a:gd name="f159" fmla="val 354"/>
                <a:gd name="f160" fmla="val 325"/>
                <a:gd name="f161" fmla="val 427"/>
                <a:gd name="f162" fmla="val 447"/>
                <a:gd name="f163" fmla="val 542"/>
                <a:gd name="f164" fmla="val 651"/>
                <a:gd name="f165" fmla="val 611"/>
                <a:gd name="f166" fmla="val 728"/>
                <a:gd name="f167" fmla="val 653"/>
                <a:gd name="f168" fmla="val 807"/>
                <a:gd name="f169" fmla="val 688"/>
                <a:gd name="f170" fmla="val 891"/>
                <a:gd name="f171" fmla="val 903"/>
                <a:gd name="f172" fmla="val 718"/>
                <a:gd name="f173" fmla="val 916"/>
                <a:gd name="f174" fmla="val 720"/>
                <a:gd name="f175" fmla="val 922"/>
                <a:gd name="f176" fmla="val 734"/>
                <a:gd name="f177" fmla="val 923"/>
                <a:gd name="f178" fmla="val 739"/>
                <a:gd name="f179" fmla="val 921"/>
                <a:gd name="f180" fmla="val 744"/>
                <a:gd name="f181" fmla="val 920"/>
                <a:gd name="f182" fmla="val 749"/>
                <a:gd name="f183" fmla="val 918"/>
                <a:gd name="f184" fmla="val 759"/>
                <a:gd name="f185" fmla="val 930"/>
                <a:gd name="f186" fmla="val 772"/>
                <a:gd name="f187" fmla="val 939"/>
                <a:gd name="f188" fmla="val 776"/>
                <a:gd name="f189" fmla="val 948"/>
                <a:gd name="f190" fmla="val 773"/>
                <a:gd name="f191" fmla="val 955"/>
                <a:gd name="f192" fmla="val 766"/>
                <a:gd name="f193" fmla="val 962"/>
                <a:gd name="f194" fmla="val 758"/>
                <a:gd name="f195" fmla="val 965"/>
                <a:gd name="f196" fmla="val 745"/>
                <a:gd name="f197" fmla="+- 0 0 -90"/>
                <a:gd name="f198" fmla="*/ f3 1 1253"/>
                <a:gd name="f199" fmla="*/ f4 1 887"/>
                <a:gd name="f200" fmla="val f5"/>
                <a:gd name="f201" fmla="val f6"/>
                <a:gd name="f202" fmla="val f7"/>
                <a:gd name="f203" fmla="*/ f197 f0 1"/>
                <a:gd name="f204" fmla="+- f202 0 f200"/>
                <a:gd name="f205" fmla="+- f201 0 f200"/>
                <a:gd name="f206" fmla="*/ f203 1 f2"/>
                <a:gd name="f207" fmla="*/ f205 1 1253"/>
                <a:gd name="f208" fmla="*/ f204 1 887"/>
                <a:gd name="f209" fmla="*/ 980 f205 1"/>
                <a:gd name="f210" fmla="*/ 747 f204 1"/>
                <a:gd name="f211" fmla="*/ 1219 f205 1"/>
                <a:gd name="f212" fmla="*/ 767 f204 1"/>
                <a:gd name="f213" fmla="*/ 1253 f205 1"/>
                <a:gd name="f214" fmla="*/ 756 f204 1"/>
                <a:gd name="f215" fmla="*/ 1153 f205 1"/>
                <a:gd name="f216" fmla="*/ 852 f204 1"/>
                <a:gd name="f217" fmla="*/ 1006 f205 1"/>
                <a:gd name="f218" fmla="*/ 883 f204 1"/>
                <a:gd name="f219" fmla="*/ 232 f205 1"/>
                <a:gd name="f220" fmla="*/ 608 f204 1"/>
                <a:gd name="f221" fmla="*/ 9 f205 1"/>
                <a:gd name="f222" fmla="*/ 356 f204 1"/>
                <a:gd name="f223" fmla="*/ 0 f205 1"/>
                <a:gd name="f224" fmla="*/ 339 f204 1"/>
                <a:gd name="f225" fmla="*/ 15 f205 1"/>
                <a:gd name="f226" fmla="*/ 336 f204 1"/>
                <a:gd name="f227" fmla="*/ 41 f205 1"/>
                <a:gd name="f228" fmla="*/ 309 f204 1"/>
                <a:gd name="f229" fmla="*/ 36 f205 1"/>
                <a:gd name="f230" fmla="*/ 257 f204 1"/>
                <a:gd name="f231" fmla="*/ 55 f205 1"/>
                <a:gd name="f232" fmla="*/ 244 f204 1"/>
                <a:gd name="f233" fmla="*/ 162 f205 1"/>
                <a:gd name="f234" fmla="*/ 312 f204 1"/>
                <a:gd name="f235" fmla="*/ 194 f205 1"/>
                <a:gd name="f236" fmla="*/ 357 f204 1"/>
                <a:gd name="f237" fmla="*/ 204 f205 1"/>
                <a:gd name="f238" fmla="*/ 411 f204 1"/>
                <a:gd name="f239" fmla="*/ 239 f205 1"/>
                <a:gd name="f240" fmla="*/ 527 f204 1"/>
                <a:gd name="f241" fmla="*/ 279 f205 1"/>
                <a:gd name="f242" fmla="*/ 548 f204 1"/>
                <a:gd name="f243" fmla="*/ 304 f205 1"/>
                <a:gd name="f244" fmla="*/ 537 f204 1"/>
                <a:gd name="f245" fmla="*/ 292 f205 1"/>
                <a:gd name="f246" fmla="*/ 515 f204 1"/>
                <a:gd name="f247" fmla="*/ 241 f205 1"/>
                <a:gd name="f248" fmla="*/ 421 f204 1"/>
                <a:gd name="f249" fmla="*/ 195 f205 1"/>
                <a:gd name="f250" fmla="*/ 293 f204 1"/>
                <a:gd name="f251" fmla="*/ 108 f205 1"/>
                <a:gd name="f252" fmla="*/ 231 f204 1"/>
                <a:gd name="f253" fmla="*/ 56 f205 1"/>
                <a:gd name="f254" fmla="*/ 89 f204 1"/>
                <a:gd name="f255" fmla="*/ 124 f205 1"/>
                <a:gd name="f256" fmla="*/ 12 f204 1"/>
                <a:gd name="f257" fmla="*/ 154 f205 1"/>
                <a:gd name="f258" fmla="*/ 22 f204 1"/>
                <a:gd name="f259" fmla="*/ 248 f205 1"/>
                <a:gd name="f260" fmla="*/ 153 f204 1"/>
                <a:gd name="f261" fmla="*/ 283 f205 1"/>
                <a:gd name="f262" fmla="*/ 180 f204 1"/>
                <a:gd name="f263" fmla="*/ 329 f205 1"/>
                <a:gd name="f264" fmla="*/ 278 f204 1"/>
                <a:gd name="f265" fmla="*/ 337 f205 1"/>
                <a:gd name="f266" fmla="*/ 294 f204 1"/>
                <a:gd name="f267" fmla="*/ 354 f205 1"/>
                <a:gd name="f268" fmla="*/ 325 f204 1"/>
                <a:gd name="f269" fmla="*/ 651 f205 1"/>
                <a:gd name="f270" fmla="*/ 611 f204 1"/>
                <a:gd name="f271" fmla="*/ 891 f205 1"/>
                <a:gd name="f272" fmla="*/ 714 f204 1"/>
                <a:gd name="f273" fmla="*/ 922 f205 1"/>
                <a:gd name="f274" fmla="*/ 734 f204 1"/>
                <a:gd name="f275" fmla="*/ 920 f205 1"/>
                <a:gd name="f276" fmla="*/ 749 f204 1"/>
                <a:gd name="f277" fmla="*/ 930 f205 1"/>
                <a:gd name="f278" fmla="*/ 772 f204 1"/>
                <a:gd name="f279" fmla="*/ 955 f205 1"/>
                <a:gd name="f280" fmla="*/ 766 f204 1"/>
                <a:gd name="f281" fmla="+- f206 0 f1"/>
                <a:gd name="f282" fmla="*/ f209 1 1253"/>
                <a:gd name="f283" fmla="*/ f210 1 887"/>
                <a:gd name="f284" fmla="*/ f211 1 1253"/>
                <a:gd name="f285" fmla="*/ f212 1 887"/>
                <a:gd name="f286" fmla="*/ f213 1 1253"/>
                <a:gd name="f287" fmla="*/ f214 1 887"/>
                <a:gd name="f288" fmla="*/ f215 1 1253"/>
                <a:gd name="f289" fmla="*/ f216 1 887"/>
                <a:gd name="f290" fmla="*/ f217 1 1253"/>
                <a:gd name="f291" fmla="*/ f218 1 887"/>
                <a:gd name="f292" fmla="*/ f219 1 1253"/>
                <a:gd name="f293" fmla="*/ f220 1 887"/>
                <a:gd name="f294" fmla="*/ f221 1 1253"/>
                <a:gd name="f295" fmla="*/ f222 1 887"/>
                <a:gd name="f296" fmla="*/ f223 1 1253"/>
                <a:gd name="f297" fmla="*/ f224 1 887"/>
                <a:gd name="f298" fmla="*/ f225 1 1253"/>
                <a:gd name="f299" fmla="*/ f226 1 887"/>
                <a:gd name="f300" fmla="*/ f227 1 1253"/>
                <a:gd name="f301" fmla="*/ f228 1 887"/>
                <a:gd name="f302" fmla="*/ f229 1 1253"/>
                <a:gd name="f303" fmla="*/ f230 1 887"/>
                <a:gd name="f304" fmla="*/ f231 1 1253"/>
                <a:gd name="f305" fmla="*/ f232 1 887"/>
                <a:gd name="f306" fmla="*/ f233 1 1253"/>
                <a:gd name="f307" fmla="*/ f234 1 887"/>
                <a:gd name="f308" fmla="*/ f235 1 1253"/>
                <a:gd name="f309" fmla="*/ f236 1 887"/>
                <a:gd name="f310" fmla="*/ f237 1 1253"/>
                <a:gd name="f311" fmla="*/ f238 1 887"/>
                <a:gd name="f312" fmla="*/ f239 1 1253"/>
                <a:gd name="f313" fmla="*/ f240 1 887"/>
                <a:gd name="f314" fmla="*/ f241 1 1253"/>
                <a:gd name="f315" fmla="*/ f242 1 887"/>
                <a:gd name="f316" fmla="*/ f243 1 1253"/>
                <a:gd name="f317" fmla="*/ f244 1 887"/>
                <a:gd name="f318" fmla="*/ f245 1 1253"/>
                <a:gd name="f319" fmla="*/ f246 1 887"/>
                <a:gd name="f320" fmla="*/ f247 1 1253"/>
                <a:gd name="f321" fmla="*/ f248 1 887"/>
                <a:gd name="f322" fmla="*/ f249 1 1253"/>
                <a:gd name="f323" fmla="*/ f250 1 887"/>
                <a:gd name="f324" fmla="*/ f251 1 1253"/>
                <a:gd name="f325" fmla="*/ f252 1 887"/>
                <a:gd name="f326" fmla="*/ f253 1 1253"/>
                <a:gd name="f327" fmla="*/ f254 1 887"/>
                <a:gd name="f328" fmla="*/ f255 1 1253"/>
                <a:gd name="f329" fmla="*/ f256 1 887"/>
                <a:gd name="f330" fmla="*/ f257 1 1253"/>
                <a:gd name="f331" fmla="*/ f258 1 887"/>
                <a:gd name="f332" fmla="*/ f259 1 1253"/>
                <a:gd name="f333" fmla="*/ f260 1 887"/>
                <a:gd name="f334" fmla="*/ f261 1 1253"/>
                <a:gd name="f335" fmla="*/ f262 1 887"/>
                <a:gd name="f336" fmla="*/ f263 1 1253"/>
                <a:gd name="f337" fmla="*/ f264 1 887"/>
                <a:gd name="f338" fmla="*/ f265 1 1253"/>
                <a:gd name="f339" fmla="*/ f266 1 887"/>
                <a:gd name="f340" fmla="*/ f267 1 1253"/>
                <a:gd name="f341" fmla="*/ f268 1 887"/>
                <a:gd name="f342" fmla="*/ f269 1 1253"/>
                <a:gd name="f343" fmla="*/ f270 1 887"/>
                <a:gd name="f344" fmla="*/ f271 1 1253"/>
                <a:gd name="f345" fmla="*/ f272 1 887"/>
                <a:gd name="f346" fmla="*/ f273 1 1253"/>
                <a:gd name="f347" fmla="*/ f274 1 887"/>
                <a:gd name="f348" fmla="*/ f275 1 1253"/>
                <a:gd name="f349" fmla="*/ f276 1 887"/>
                <a:gd name="f350" fmla="*/ f277 1 1253"/>
                <a:gd name="f351" fmla="*/ f278 1 887"/>
                <a:gd name="f352" fmla="*/ f279 1 1253"/>
                <a:gd name="f353" fmla="*/ f280 1 887"/>
                <a:gd name="f354" fmla="*/ 0 1 f207"/>
                <a:gd name="f355" fmla="*/ f201 1 f207"/>
                <a:gd name="f356" fmla="*/ 0 1 f208"/>
                <a:gd name="f357" fmla="*/ f202 1 f208"/>
                <a:gd name="f358" fmla="*/ f282 1 f207"/>
                <a:gd name="f359" fmla="*/ f283 1 f208"/>
                <a:gd name="f360" fmla="*/ f284 1 f207"/>
                <a:gd name="f361" fmla="*/ f285 1 f208"/>
                <a:gd name="f362" fmla="*/ f286 1 f207"/>
                <a:gd name="f363" fmla="*/ f287 1 f208"/>
                <a:gd name="f364" fmla="*/ f288 1 f207"/>
                <a:gd name="f365" fmla="*/ f289 1 f208"/>
                <a:gd name="f366" fmla="*/ f290 1 f207"/>
                <a:gd name="f367" fmla="*/ f291 1 f208"/>
                <a:gd name="f368" fmla="*/ f292 1 f207"/>
                <a:gd name="f369" fmla="*/ f293 1 f208"/>
                <a:gd name="f370" fmla="*/ f294 1 f207"/>
                <a:gd name="f371" fmla="*/ f295 1 f208"/>
                <a:gd name="f372" fmla="*/ f296 1 f207"/>
                <a:gd name="f373" fmla="*/ f297 1 f208"/>
                <a:gd name="f374" fmla="*/ f298 1 f207"/>
                <a:gd name="f375" fmla="*/ f299 1 f208"/>
                <a:gd name="f376" fmla="*/ f300 1 f207"/>
                <a:gd name="f377" fmla="*/ f301 1 f208"/>
                <a:gd name="f378" fmla="*/ f302 1 f207"/>
                <a:gd name="f379" fmla="*/ f303 1 f208"/>
                <a:gd name="f380" fmla="*/ f304 1 f207"/>
                <a:gd name="f381" fmla="*/ f305 1 f208"/>
                <a:gd name="f382" fmla="*/ f306 1 f207"/>
                <a:gd name="f383" fmla="*/ f307 1 f208"/>
                <a:gd name="f384" fmla="*/ f308 1 f207"/>
                <a:gd name="f385" fmla="*/ f309 1 f208"/>
                <a:gd name="f386" fmla="*/ f310 1 f207"/>
                <a:gd name="f387" fmla="*/ f311 1 f208"/>
                <a:gd name="f388" fmla="*/ f312 1 f207"/>
                <a:gd name="f389" fmla="*/ f313 1 f208"/>
                <a:gd name="f390" fmla="*/ f314 1 f207"/>
                <a:gd name="f391" fmla="*/ f315 1 f208"/>
                <a:gd name="f392" fmla="*/ f316 1 f207"/>
                <a:gd name="f393" fmla="*/ f317 1 f208"/>
                <a:gd name="f394" fmla="*/ f318 1 f207"/>
                <a:gd name="f395" fmla="*/ f319 1 f208"/>
                <a:gd name="f396" fmla="*/ f320 1 f207"/>
                <a:gd name="f397" fmla="*/ f321 1 f208"/>
                <a:gd name="f398" fmla="*/ f322 1 f207"/>
                <a:gd name="f399" fmla="*/ f323 1 f208"/>
                <a:gd name="f400" fmla="*/ f324 1 f207"/>
                <a:gd name="f401" fmla="*/ f325 1 f208"/>
                <a:gd name="f402" fmla="*/ f326 1 f207"/>
                <a:gd name="f403" fmla="*/ f327 1 f208"/>
                <a:gd name="f404" fmla="*/ f328 1 f207"/>
                <a:gd name="f405" fmla="*/ f329 1 f208"/>
                <a:gd name="f406" fmla="*/ f330 1 f207"/>
                <a:gd name="f407" fmla="*/ f331 1 f208"/>
                <a:gd name="f408" fmla="*/ f332 1 f207"/>
                <a:gd name="f409" fmla="*/ f333 1 f208"/>
                <a:gd name="f410" fmla="*/ f334 1 f207"/>
                <a:gd name="f411" fmla="*/ f335 1 f208"/>
                <a:gd name="f412" fmla="*/ f336 1 f207"/>
                <a:gd name="f413" fmla="*/ f337 1 f208"/>
                <a:gd name="f414" fmla="*/ f338 1 f207"/>
                <a:gd name="f415" fmla="*/ f339 1 f208"/>
                <a:gd name="f416" fmla="*/ f340 1 f207"/>
                <a:gd name="f417" fmla="*/ f341 1 f208"/>
                <a:gd name="f418" fmla="*/ f342 1 f207"/>
                <a:gd name="f419" fmla="*/ f343 1 f208"/>
                <a:gd name="f420" fmla="*/ f344 1 f207"/>
                <a:gd name="f421" fmla="*/ f345 1 f208"/>
                <a:gd name="f422" fmla="*/ f346 1 f207"/>
                <a:gd name="f423" fmla="*/ f347 1 f208"/>
                <a:gd name="f424" fmla="*/ f348 1 f207"/>
                <a:gd name="f425" fmla="*/ f349 1 f208"/>
                <a:gd name="f426" fmla="*/ f350 1 f207"/>
                <a:gd name="f427" fmla="*/ f351 1 f208"/>
                <a:gd name="f428" fmla="*/ f352 1 f207"/>
                <a:gd name="f429" fmla="*/ f353 1 f208"/>
                <a:gd name="f430" fmla="*/ f354 f198 1"/>
                <a:gd name="f431" fmla="*/ f355 f198 1"/>
                <a:gd name="f432" fmla="*/ f357 f199 1"/>
                <a:gd name="f433" fmla="*/ f356 f199 1"/>
                <a:gd name="f434" fmla="*/ f358 f198 1"/>
                <a:gd name="f435" fmla="*/ f359 f199 1"/>
                <a:gd name="f436" fmla="*/ f360 f198 1"/>
                <a:gd name="f437" fmla="*/ f361 f199 1"/>
                <a:gd name="f438" fmla="*/ f362 f198 1"/>
                <a:gd name="f439" fmla="*/ f363 f199 1"/>
                <a:gd name="f440" fmla="*/ f364 f198 1"/>
                <a:gd name="f441" fmla="*/ f365 f199 1"/>
                <a:gd name="f442" fmla="*/ f366 f198 1"/>
                <a:gd name="f443" fmla="*/ f367 f199 1"/>
                <a:gd name="f444" fmla="*/ f368 f198 1"/>
                <a:gd name="f445" fmla="*/ f369 f199 1"/>
                <a:gd name="f446" fmla="*/ f370 f198 1"/>
                <a:gd name="f447" fmla="*/ f371 f199 1"/>
                <a:gd name="f448" fmla="*/ f372 f198 1"/>
                <a:gd name="f449" fmla="*/ f373 f199 1"/>
                <a:gd name="f450" fmla="*/ f374 f198 1"/>
                <a:gd name="f451" fmla="*/ f375 f199 1"/>
                <a:gd name="f452" fmla="*/ f376 f198 1"/>
                <a:gd name="f453" fmla="*/ f377 f199 1"/>
                <a:gd name="f454" fmla="*/ f378 f198 1"/>
                <a:gd name="f455" fmla="*/ f379 f199 1"/>
                <a:gd name="f456" fmla="*/ f380 f198 1"/>
                <a:gd name="f457" fmla="*/ f381 f199 1"/>
                <a:gd name="f458" fmla="*/ f382 f198 1"/>
                <a:gd name="f459" fmla="*/ f383 f199 1"/>
                <a:gd name="f460" fmla="*/ f384 f198 1"/>
                <a:gd name="f461" fmla="*/ f385 f199 1"/>
                <a:gd name="f462" fmla="*/ f386 f198 1"/>
                <a:gd name="f463" fmla="*/ f387 f199 1"/>
                <a:gd name="f464" fmla="*/ f388 f198 1"/>
                <a:gd name="f465" fmla="*/ f389 f199 1"/>
                <a:gd name="f466" fmla="*/ f390 f198 1"/>
                <a:gd name="f467" fmla="*/ f391 f199 1"/>
                <a:gd name="f468" fmla="*/ f392 f198 1"/>
                <a:gd name="f469" fmla="*/ f393 f199 1"/>
                <a:gd name="f470" fmla="*/ f394 f198 1"/>
                <a:gd name="f471" fmla="*/ f395 f199 1"/>
                <a:gd name="f472" fmla="*/ f396 f198 1"/>
                <a:gd name="f473" fmla="*/ f397 f199 1"/>
                <a:gd name="f474" fmla="*/ f398 f198 1"/>
                <a:gd name="f475" fmla="*/ f399 f199 1"/>
                <a:gd name="f476" fmla="*/ f400 f198 1"/>
                <a:gd name="f477" fmla="*/ f401 f199 1"/>
                <a:gd name="f478" fmla="*/ f402 f198 1"/>
                <a:gd name="f479" fmla="*/ f403 f199 1"/>
                <a:gd name="f480" fmla="*/ f404 f198 1"/>
                <a:gd name="f481" fmla="*/ f405 f199 1"/>
                <a:gd name="f482" fmla="*/ f406 f198 1"/>
                <a:gd name="f483" fmla="*/ f407 f199 1"/>
                <a:gd name="f484" fmla="*/ f408 f198 1"/>
                <a:gd name="f485" fmla="*/ f409 f199 1"/>
                <a:gd name="f486" fmla="*/ f410 f198 1"/>
                <a:gd name="f487" fmla="*/ f411 f199 1"/>
                <a:gd name="f488" fmla="*/ f412 f198 1"/>
                <a:gd name="f489" fmla="*/ f413 f199 1"/>
                <a:gd name="f490" fmla="*/ f414 f198 1"/>
                <a:gd name="f491" fmla="*/ f415 f199 1"/>
                <a:gd name="f492" fmla="*/ f416 f198 1"/>
                <a:gd name="f493" fmla="*/ f417 f199 1"/>
                <a:gd name="f494" fmla="*/ f418 f198 1"/>
                <a:gd name="f495" fmla="*/ f419 f199 1"/>
                <a:gd name="f496" fmla="*/ f420 f198 1"/>
                <a:gd name="f497" fmla="*/ f421 f199 1"/>
                <a:gd name="f498" fmla="*/ f422 f198 1"/>
                <a:gd name="f499" fmla="*/ f423 f199 1"/>
                <a:gd name="f500" fmla="*/ f424 f198 1"/>
                <a:gd name="f501" fmla="*/ f425 f199 1"/>
                <a:gd name="f502" fmla="*/ f426 f198 1"/>
                <a:gd name="f503" fmla="*/ f427 f199 1"/>
                <a:gd name="f504" fmla="*/ f428 f198 1"/>
                <a:gd name="f505" fmla="*/ f429 f199 1"/>
              </a:gdLst>
              <a:ahLst/>
              <a:cxnLst>
                <a:cxn ang="3cd4">
                  <a:pos x="hc" y="t"/>
                </a:cxn>
                <a:cxn ang="0">
                  <a:pos x="r" y="vc"/>
                </a:cxn>
                <a:cxn ang="cd4">
                  <a:pos x="hc" y="b"/>
                </a:cxn>
                <a:cxn ang="cd2">
                  <a:pos x="l" y="vc"/>
                </a:cxn>
                <a:cxn ang="f281">
                  <a:pos x="f434" y="f435"/>
                </a:cxn>
                <a:cxn ang="f281">
                  <a:pos x="f436" y="f437"/>
                </a:cxn>
                <a:cxn ang="f281">
                  <a:pos x="f438" y="f439"/>
                </a:cxn>
                <a:cxn ang="f281">
                  <a:pos x="f440" y="f441"/>
                </a:cxn>
                <a:cxn ang="f281">
                  <a:pos x="f442" y="f443"/>
                </a:cxn>
                <a:cxn ang="f281">
                  <a:pos x="f444" y="f445"/>
                </a:cxn>
                <a:cxn ang="f281">
                  <a:pos x="f446" y="f447"/>
                </a:cxn>
                <a:cxn ang="f281">
                  <a:pos x="f448" y="f449"/>
                </a:cxn>
                <a:cxn ang="f281">
                  <a:pos x="f450" y="f451"/>
                </a:cxn>
                <a:cxn ang="f281">
                  <a:pos x="f452" y="f453"/>
                </a:cxn>
                <a:cxn ang="f281">
                  <a:pos x="f454" y="f455"/>
                </a:cxn>
                <a:cxn ang="f281">
                  <a:pos x="f456" y="f457"/>
                </a:cxn>
                <a:cxn ang="f281">
                  <a:pos x="f458" y="f459"/>
                </a:cxn>
                <a:cxn ang="f281">
                  <a:pos x="f460" y="f461"/>
                </a:cxn>
                <a:cxn ang="f281">
                  <a:pos x="f462" y="f463"/>
                </a:cxn>
                <a:cxn ang="f281">
                  <a:pos x="f464" y="f465"/>
                </a:cxn>
                <a:cxn ang="f281">
                  <a:pos x="f466" y="f467"/>
                </a:cxn>
                <a:cxn ang="f281">
                  <a:pos x="f468" y="f469"/>
                </a:cxn>
                <a:cxn ang="f281">
                  <a:pos x="f470" y="f471"/>
                </a:cxn>
                <a:cxn ang="f281">
                  <a:pos x="f472" y="f473"/>
                </a:cxn>
                <a:cxn ang="f281">
                  <a:pos x="f474" y="f475"/>
                </a:cxn>
                <a:cxn ang="f281">
                  <a:pos x="f476" y="f477"/>
                </a:cxn>
                <a:cxn ang="f281">
                  <a:pos x="f478" y="f479"/>
                </a:cxn>
                <a:cxn ang="f281">
                  <a:pos x="f480" y="f481"/>
                </a:cxn>
                <a:cxn ang="f281">
                  <a:pos x="f482" y="f483"/>
                </a:cxn>
                <a:cxn ang="f281">
                  <a:pos x="f484" y="f485"/>
                </a:cxn>
                <a:cxn ang="f281">
                  <a:pos x="f486" y="f487"/>
                </a:cxn>
                <a:cxn ang="f281">
                  <a:pos x="f488" y="f489"/>
                </a:cxn>
                <a:cxn ang="f281">
                  <a:pos x="f490" y="f491"/>
                </a:cxn>
                <a:cxn ang="f281">
                  <a:pos x="f492" y="f493"/>
                </a:cxn>
                <a:cxn ang="f281">
                  <a:pos x="f494" y="f495"/>
                </a:cxn>
                <a:cxn ang="f281">
                  <a:pos x="f496" y="f497"/>
                </a:cxn>
                <a:cxn ang="f281">
                  <a:pos x="f498" y="f499"/>
                </a:cxn>
                <a:cxn ang="f281">
                  <a:pos x="f500" y="f501"/>
                </a:cxn>
                <a:cxn ang="f281">
                  <a:pos x="f502" y="f503"/>
                </a:cxn>
                <a:cxn ang="f281">
                  <a:pos x="f504" y="f505"/>
                </a:cxn>
                <a:cxn ang="f281">
                  <a:pos x="f434" y="f435"/>
                </a:cxn>
              </a:cxnLst>
              <a:rect l="f430" t="f433" r="f431" b="f432"/>
              <a:pathLst>
                <a:path w="1253" h="886">
                  <a:moveTo>
                    <a:pt x="f8" y="f9"/>
                  </a:moveTo>
                  <a:cubicBezTo>
                    <a:pt x="f10" y="f11"/>
                    <a:pt x="f12" y="f13"/>
                    <a:pt x="f14" y="f15"/>
                  </a:cubicBezTo>
                  <a:cubicBezTo>
                    <a:pt x="f16" y="f17"/>
                    <a:pt x="f18" y="f19"/>
                    <a:pt x="f6" y="f20"/>
                  </a:cubicBezTo>
                  <a:cubicBezTo>
                    <a:pt x="f21" y="f22"/>
                    <a:pt x="f23" y="f24"/>
                    <a:pt x="f25" y="f26"/>
                  </a:cubicBezTo>
                  <a:cubicBezTo>
                    <a:pt x="f27" y="f28"/>
                    <a:pt x="f29" y="f30"/>
                    <a:pt x="f31" y="f30"/>
                  </a:cubicBezTo>
                  <a:cubicBezTo>
                    <a:pt x="f32" y="f7"/>
                    <a:pt x="f33" y="f34"/>
                    <a:pt x="f35" y="f36"/>
                  </a:cubicBezTo>
                  <a:cubicBezTo>
                    <a:pt x="f37" y="f38"/>
                    <a:pt x="f39" y="f40"/>
                    <a:pt x="f41" y="f42"/>
                  </a:cubicBezTo>
                  <a:cubicBezTo>
                    <a:pt x="f43" y="f44"/>
                    <a:pt x="f45" y="f46"/>
                    <a:pt x="f5" y="f47"/>
                  </a:cubicBezTo>
                  <a:cubicBezTo>
                    <a:pt x="f48" y="f49"/>
                    <a:pt x="f50" y="f51"/>
                    <a:pt x="f52" y="f51"/>
                  </a:cubicBezTo>
                  <a:cubicBezTo>
                    <a:pt x="f53" y="f54"/>
                    <a:pt x="f55" y="f56"/>
                    <a:pt x="f57" y="f58"/>
                  </a:cubicBezTo>
                  <a:cubicBezTo>
                    <a:pt x="f59" y="f60"/>
                    <a:pt x="f61" y="f62"/>
                    <a:pt x="f53" y="f63"/>
                  </a:cubicBezTo>
                  <a:cubicBezTo>
                    <a:pt x="f5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38"/>
                    <a:pt x="f94" y="f95"/>
                    <a:pt x="f96" y="f97"/>
                  </a:cubicBezTo>
                  <a:cubicBezTo>
                    <a:pt x="f98" y="f99"/>
                    <a:pt x="f100" y="f101"/>
                    <a:pt x="f102" y="f38"/>
                  </a:cubicBezTo>
                  <a:cubicBezTo>
                    <a:pt x="f103" y="f104"/>
                    <a:pt x="f105" y="f106"/>
                    <a:pt x="f60" y="f107"/>
                  </a:cubicBezTo>
                  <a:cubicBezTo>
                    <a:pt x="f108" y="f109"/>
                    <a:pt x="f110" y="f111"/>
                    <a:pt x="f112" y="f113"/>
                  </a:cubicBezTo>
                  <a:cubicBezTo>
                    <a:pt x="f114" y="f115"/>
                    <a:pt x="f116" y="f56"/>
                    <a:pt x="f117" y="f118"/>
                  </a:cubicBezTo>
                  <a:cubicBezTo>
                    <a:pt x="f119" y="f120"/>
                    <a:pt x="f37" y="f68"/>
                    <a:pt x="f121" y="f122"/>
                  </a:cubicBezTo>
                  <a:cubicBezTo>
                    <a:pt x="f123" y="f124"/>
                    <a:pt x="f125" y="f126"/>
                    <a:pt x="f127" y="f128"/>
                  </a:cubicBezTo>
                  <a:cubicBezTo>
                    <a:pt x="f129" y="f130"/>
                    <a:pt x="f131" y="f132"/>
                    <a:pt x="f133" y="f134"/>
                  </a:cubicBezTo>
                  <a:cubicBezTo>
                    <a:pt x="f135" y="f5"/>
                    <a:pt x="f136" y="f137"/>
                    <a:pt x="f138" y="f139"/>
                  </a:cubicBezTo>
                  <a:cubicBezTo>
                    <a:pt x="f140" y="f141"/>
                    <a:pt x="f142" y="f133"/>
                    <a:pt x="f143" y="f136"/>
                  </a:cubicBezTo>
                  <a:cubicBezTo>
                    <a:pt x="f144" y="f145"/>
                    <a:pt x="f72" y="f146"/>
                    <a:pt x="f147" y="f2"/>
                  </a:cubicBezTo>
                  <a:cubicBezTo>
                    <a:pt x="f148" y="f149"/>
                    <a:pt x="f58" y="f143"/>
                    <a:pt x="f150" y="f151"/>
                  </a:cubicBezTo>
                  <a:cubicBezTo>
                    <a:pt x="f152" y="f153"/>
                    <a:pt x="f51" y="f154"/>
                    <a:pt x="f54" y="f155"/>
                  </a:cubicBezTo>
                  <a:cubicBezTo>
                    <a:pt x="f51" y="f156"/>
                    <a:pt x="f157" y="f158"/>
                    <a:pt x="f159" y="f160"/>
                  </a:cubicBezTo>
                  <a:cubicBezTo>
                    <a:pt x="f161" y="f162"/>
                    <a:pt x="f92" y="f163"/>
                    <a:pt x="f164" y="f165"/>
                  </a:cubicBezTo>
                  <a:cubicBezTo>
                    <a:pt x="f166" y="f167"/>
                    <a:pt x="f168" y="f169"/>
                    <a:pt x="f170" y="f32"/>
                  </a:cubicBezTo>
                  <a:cubicBezTo>
                    <a:pt x="f171" y="f172"/>
                    <a:pt x="f173" y="f174"/>
                    <a:pt x="f175" y="f176"/>
                  </a:cubicBezTo>
                  <a:cubicBezTo>
                    <a:pt x="f177" y="f178"/>
                    <a:pt x="f179" y="f180"/>
                    <a:pt x="f181" y="f182"/>
                  </a:cubicBezTo>
                  <a:cubicBezTo>
                    <a:pt x="f183" y="f184"/>
                    <a:pt x="f181" y="f11"/>
                    <a:pt x="f185" y="f186"/>
                  </a:cubicBezTo>
                  <a:cubicBezTo>
                    <a:pt x="f187" y="f188"/>
                    <a:pt x="f189" y="f190"/>
                    <a:pt x="f191" y="f192"/>
                  </a:cubicBezTo>
                  <a:cubicBezTo>
                    <a:pt x="f193" y="f194"/>
                    <a:pt x="f195" y="f196"/>
                    <a:pt x="f8" y="f9"/>
                  </a:cubicBezTo>
                  <a:close/>
                </a:path>
              </a:pathLst>
            </a:custGeom>
            <a:solidFill>
              <a:srgbClr val="A11A2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1" name="Freeform 7">
              <a:extLst>
                <a:ext uri="{FF2B5EF4-FFF2-40B4-BE49-F238E27FC236}">
                  <a16:creationId xmlns:a16="http://schemas.microsoft.com/office/drawing/2014/main" id="{321A0915-690B-A312-620B-7092FEDAC2ED}"/>
                </a:ext>
              </a:extLst>
            </p:cNvPr>
            <p:cNvSpPr/>
            <p:nvPr/>
          </p:nvSpPr>
          <p:spPr>
            <a:xfrm>
              <a:off x="8745541" y="4378320"/>
              <a:ext cx="231772" cy="261939"/>
            </a:xfrm>
            <a:custGeom>
              <a:avLst/>
              <a:gdLst>
                <a:gd name="f0" fmla="val 10800000"/>
                <a:gd name="f1" fmla="val 5400000"/>
                <a:gd name="f2" fmla="val 360"/>
                <a:gd name="f3" fmla="val 180"/>
                <a:gd name="f4" fmla="val w"/>
                <a:gd name="f5" fmla="val h"/>
                <a:gd name="f6" fmla="val 0"/>
                <a:gd name="f7" fmla="val 730"/>
                <a:gd name="f8" fmla="val 836"/>
                <a:gd name="f9" fmla="val 30"/>
                <a:gd name="f10" fmla="val 412"/>
                <a:gd name="f11" fmla="val 56"/>
                <a:gd name="f12" fmla="val 352"/>
                <a:gd name="f13" fmla="val 91"/>
                <a:gd name="f14" fmla="val 297"/>
                <a:gd name="f15" fmla="val 141"/>
                <a:gd name="f16" fmla="val 254"/>
                <a:gd name="f17" fmla="val 169"/>
                <a:gd name="f18" fmla="val 230"/>
                <a:gd name="f19" fmla="val 229"/>
                <a:gd name="f20" fmla="val 145"/>
                <a:gd name="f21" fmla="val 201"/>
                <a:gd name="f22" fmla="val 121"/>
                <a:gd name="f23" fmla="val 173"/>
                <a:gd name="f24" fmla="val 95"/>
                <a:gd name="f25" fmla="val 149"/>
                <a:gd name="f26" fmla="val 69"/>
                <a:gd name="f27" fmla="val 124"/>
                <a:gd name="f28" fmla="val 52"/>
                <a:gd name="f29" fmla="val 107"/>
                <a:gd name="f30" fmla="val 38"/>
                <a:gd name="f31" fmla="val 89"/>
                <a:gd name="f32" fmla="val 48"/>
                <a:gd name="f33" fmla="val 64"/>
                <a:gd name="f34" fmla="val 59"/>
                <a:gd name="f35" fmla="val 81"/>
                <a:gd name="f36" fmla="val 27"/>
                <a:gd name="f37" fmla="val 108"/>
                <a:gd name="f38" fmla="val 24"/>
                <a:gd name="f39" fmla="val 135"/>
                <a:gd name="f40" fmla="val 22"/>
                <a:gd name="f41" fmla="val 157"/>
                <a:gd name="f42" fmla="val 32"/>
                <a:gd name="f43" fmla="val 176"/>
                <a:gd name="f44" fmla="val 51"/>
                <a:gd name="f45" fmla="val 211"/>
                <a:gd name="f46" fmla="val 85"/>
                <a:gd name="f47" fmla="val 238"/>
                <a:gd name="f48" fmla="val 125"/>
                <a:gd name="f49" fmla="val 263"/>
                <a:gd name="f50" fmla="val 167"/>
                <a:gd name="f51" fmla="val 271"/>
                <a:gd name="f52" fmla="val 276"/>
                <a:gd name="f53" fmla="val 287"/>
                <a:gd name="f54" fmla="val 172"/>
                <a:gd name="f55" fmla="val 326"/>
                <a:gd name="f56" fmla="val 344"/>
                <a:gd name="f57" fmla="val 98"/>
                <a:gd name="f58" fmla="val 357"/>
                <a:gd name="f59" fmla="val 358"/>
                <a:gd name="f60" fmla="val 359"/>
                <a:gd name="f61" fmla="val 44"/>
                <a:gd name="f62" fmla="val 41"/>
                <a:gd name="f63" fmla="val 367"/>
                <a:gd name="f64" fmla="val 9"/>
                <a:gd name="f65" fmla="val 380"/>
                <a:gd name="f66" fmla="val 4"/>
                <a:gd name="f67" fmla="val 438"/>
                <a:gd name="f68" fmla="val 8"/>
                <a:gd name="f69" fmla="val 452"/>
                <a:gd name="f70" fmla="val 25"/>
                <a:gd name="f71" fmla="val 449"/>
                <a:gd name="f72" fmla="val 54"/>
                <a:gd name="f73" fmla="val 447"/>
                <a:gd name="f74" fmla="val 442"/>
                <a:gd name="f75" fmla="val 451"/>
                <a:gd name="f76" fmla="val 161"/>
                <a:gd name="f77" fmla="val 459"/>
                <a:gd name="f78" fmla="val 159"/>
                <a:gd name="f79" fmla="val 460"/>
                <a:gd name="f80" fmla="val 151"/>
                <a:gd name="f81" fmla="val 464"/>
                <a:gd name="f82" fmla="val 490"/>
                <a:gd name="f83" fmla="val 516"/>
                <a:gd name="f84" fmla="val 551"/>
                <a:gd name="f85" fmla="val 39"/>
                <a:gd name="f86" fmla="val 578"/>
                <a:gd name="f87" fmla="val 17"/>
                <a:gd name="f88" fmla="val 610"/>
                <a:gd name="f89" fmla="val 628"/>
                <a:gd name="f90" fmla="val 639"/>
                <a:gd name="f91" fmla="val 67"/>
                <a:gd name="f92" fmla="val 641"/>
                <a:gd name="f93" fmla="val 630"/>
                <a:gd name="f94" fmla="val 103"/>
                <a:gd name="f95" fmla="val 136"/>
                <a:gd name="f96" fmla="val 604"/>
                <a:gd name="f97" fmla="val 210"/>
                <a:gd name="f98" fmla="val 605"/>
                <a:gd name="f99" fmla="val 226"/>
                <a:gd name="f100" fmla="val 237"/>
                <a:gd name="f101" fmla="val 622"/>
                <a:gd name="f102" fmla="val 247"/>
                <a:gd name="f103" fmla="val 670"/>
                <a:gd name="f104" fmla="val 706"/>
                <a:gd name="f105" fmla="val 335"/>
                <a:gd name="f106" fmla="val 727"/>
                <a:gd name="f107" fmla="val 393"/>
                <a:gd name="f108" fmla="val 728"/>
                <a:gd name="f109" fmla="val 397"/>
                <a:gd name="f110" fmla="val 729"/>
                <a:gd name="f111" fmla="val 401"/>
                <a:gd name="f112" fmla="val 405"/>
                <a:gd name="f113" fmla="val 723"/>
                <a:gd name="f114" fmla="val 410"/>
                <a:gd name="f115" fmla="val 716"/>
                <a:gd name="f116" fmla="val 408"/>
                <a:gd name="f117" fmla="val 709"/>
                <a:gd name="f118" fmla="val 403"/>
                <a:gd name="f119" fmla="val 669"/>
                <a:gd name="f120" fmla="val 377"/>
                <a:gd name="f121" fmla="val 625"/>
                <a:gd name="f122" fmla="val 576"/>
                <a:gd name="f123" fmla="val 508"/>
                <a:gd name="f124" fmla="val 371"/>
                <a:gd name="f125" fmla="val 395"/>
                <a:gd name="f126" fmla="val 429"/>
                <a:gd name="f127" fmla="val 474"/>
                <a:gd name="f128" fmla="val 356"/>
                <a:gd name="f129" fmla="val 528"/>
                <a:gd name="f130" fmla="val 386"/>
                <a:gd name="f131" fmla="val 419"/>
                <a:gd name="f132" fmla="val 627"/>
                <a:gd name="f133" fmla="val 417"/>
                <a:gd name="f134" fmla="val 675"/>
                <a:gd name="f135" fmla="val 724"/>
                <a:gd name="f136" fmla="val 376"/>
                <a:gd name="f137" fmla="val 741"/>
                <a:gd name="f138" fmla="val 369"/>
                <a:gd name="f139" fmla="val 760"/>
                <a:gd name="f140" fmla="val 354"/>
                <a:gd name="f141" fmla="val 774"/>
                <a:gd name="f142" fmla="val 332"/>
                <a:gd name="f143" fmla="val 785"/>
                <a:gd name="f144" fmla="val 315"/>
                <a:gd name="f145" fmla="val 803"/>
                <a:gd name="f146" fmla="val 292"/>
                <a:gd name="f147" fmla="val 812"/>
                <a:gd name="f148" fmla="val 228"/>
                <a:gd name="f149" fmla="val 165"/>
                <a:gd name="f150" fmla="val 833"/>
                <a:gd name="f151" fmla="val 102"/>
                <a:gd name="f152" fmla="val 809"/>
                <a:gd name="f153" fmla="val 83"/>
                <a:gd name="f154" fmla="val 800"/>
                <a:gd name="f155" fmla="val 74"/>
                <a:gd name="f156" fmla="val 793"/>
                <a:gd name="f157" fmla="val 50"/>
                <a:gd name="f158" fmla="val 769"/>
                <a:gd name="f159" fmla="val 738"/>
                <a:gd name="f160" fmla="val 28"/>
                <a:gd name="f161" fmla="val 708"/>
                <a:gd name="f162" fmla="val 695"/>
                <a:gd name="f163" fmla="val 19"/>
                <a:gd name="f164" fmla="val 680"/>
                <a:gd name="f165" fmla="val 15"/>
                <a:gd name="f166" fmla="val 666"/>
                <a:gd name="f167" fmla="val 2"/>
                <a:gd name="f168" fmla="val 626"/>
                <a:gd name="f169" fmla="val 5"/>
                <a:gd name="f170" fmla="val 585"/>
                <a:gd name="f171" fmla="val 3"/>
                <a:gd name="f172" fmla="val 544"/>
                <a:gd name="f173" fmla="val 505"/>
                <a:gd name="f174" fmla="val 468"/>
                <a:gd name="f175" fmla="val 16"/>
                <a:gd name="f176" fmla="val 432"/>
                <a:gd name="f177" fmla="val 18"/>
                <a:gd name="f178" fmla="val 423"/>
                <a:gd name="f179" fmla="val 20"/>
                <a:gd name="f180" fmla="val 415"/>
                <a:gd name="f181" fmla="+- 0 0 -90"/>
                <a:gd name="f182" fmla="*/ f4 1 730"/>
                <a:gd name="f183" fmla="*/ f5 1 836"/>
                <a:gd name="f184" fmla="val f6"/>
                <a:gd name="f185" fmla="val f7"/>
                <a:gd name="f186" fmla="val f8"/>
                <a:gd name="f187" fmla="*/ f181 f0 1"/>
                <a:gd name="f188" fmla="+- f186 0 f184"/>
                <a:gd name="f189" fmla="+- f185 0 f184"/>
                <a:gd name="f190" fmla="*/ f187 1 f3"/>
                <a:gd name="f191" fmla="*/ f189 1 730"/>
                <a:gd name="f192" fmla="*/ f188 1 836"/>
                <a:gd name="f193" fmla="*/ 30 f189 1"/>
                <a:gd name="f194" fmla="*/ 412 f188 1"/>
                <a:gd name="f195" fmla="*/ 141 f189 1"/>
                <a:gd name="f196" fmla="*/ 254 f188 1"/>
                <a:gd name="f197" fmla="*/ 145 f189 1"/>
                <a:gd name="f198" fmla="*/ 201 f188 1"/>
                <a:gd name="f199" fmla="*/ 69 f189 1"/>
                <a:gd name="f200" fmla="*/ 124 f188 1"/>
                <a:gd name="f201" fmla="*/ 48 f189 1"/>
                <a:gd name="f202" fmla="*/ 64 f188 1"/>
                <a:gd name="f203" fmla="*/ 108 f189 1"/>
                <a:gd name="f204" fmla="*/ 24 f188 1"/>
                <a:gd name="f205" fmla="*/ 176 f189 1"/>
                <a:gd name="f206" fmla="*/ 51 f188 1"/>
                <a:gd name="f207" fmla="*/ 263 f189 1"/>
                <a:gd name="f208" fmla="*/ 167 f188 1"/>
                <a:gd name="f209" fmla="*/ 287 f189 1"/>
                <a:gd name="f210" fmla="*/ 172 f188 1"/>
                <a:gd name="f211" fmla="*/ 357 f189 1"/>
                <a:gd name="f212" fmla="*/ 52 f188 1"/>
                <a:gd name="f213" fmla="*/ 360 f189 1"/>
                <a:gd name="f214" fmla="*/ 41 f188 1"/>
                <a:gd name="f215" fmla="*/ 412 f189 1"/>
                <a:gd name="f216" fmla="*/ 4 f188 1"/>
                <a:gd name="f217" fmla="*/ 449 f189 1"/>
                <a:gd name="f218" fmla="*/ 54 f188 1"/>
                <a:gd name="f219" fmla="*/ 451 f189 1"/>
                <a:gd name="f220" fmla="*/ 161 f188 1"/>
                <a:gd name="f221" fmla="*/ 464 f189 1"/>
                <a:gd name="f222" fmla="*/ 145 f188 1"/>
                <a:gd name="f223" fmla="*/ 551 f189 1"/>
                <a:gd name="f224" fmla="*/ 39 f188 1"/>
                <a:gd name="f225" fmla="*/ 628 f189 1"/>
                <a:gd name="f226" fmla="*/ 630 f189 1"/>
                <a:gd name="f227" fmla="*/ 103 f188 1"/>
                <a:gd name="f228" fmla="*/ 604 f189 1"/>
                <a:gd name="f229" fmla="*/ 210 f188 1"/>
                <a:gd name="f230" fmla="*/ 622 f189 1"/>
                <a:gd name="f231" fmla="*/ 247 f188 1"/>
                <a:gd name="f232" fmla="*/ 727 f189 1"/>
                <a:gd name="f233" fmla="*/ 393 f188 1"/>
                <a:gd name="f234" fmla="*/ 730 f189 1"/>
                <a:gd name="f235" fmla="*/ 405 f188 1"/>
                <a:gd name="f236" fmla="*/ 709 f189 1"/>
                <a:gd name="f237" fmla="*/ 403 f188 1"/>
                <a:gd name="f238" fmla="*/ 576 f189 1"/>
                <a:gd name="f239" fmla="*/ 360 f188 1"/>
                <a:gd name="f240" fmla="*/ 395 f189 1"/>
                <a:gd name="f241" fmla="*/ 429 f188 1"/>
                <a:gd name="f242" fmla="*/ 386 f189 1"/>
                <a:gd name="f243" fmla="*/ 576 f188 1"/>
                <a:gd name="f244" fmla="*/ 724 f188 1"/>
                <a:gd name="f245" fmla="*/ 354 f189 1"/>
                <a:gd name="f246" fmla="*/ 774 f188 1"/>
                <a:gd name="f247" fmla="*/ 292 f189 1"/>
                <a:gd name="f248" fmla="*/ 812 f188 1"/>
                <a:gd name="f249" fmla="*/ 102 f189 1"/>
                <a:gd name="f250" fmla="*/ 74 f189 1"/>
                <a:gd name="f251" fmla="*/ 793 f188 1"/>
                <a:gd name="f252" fmla="*/ 28 f189 1"/>
                <a:gd name="f253" fmla="*/ 708 f188 1"/>
                <a:gd name="f254" fmla="*/ 15 f189 1"/>
                <a:gd name="f255" fmla="*/ 666 f188 1"/>
                <a:gd name="f256" fmla="*/ 3 f189 1"/>
                <a:gd name="f257" fmla="*/ 544 f188 1"/>
                <a:gd name="f258" fmla="*/ 16 f189 1"/>
                <a:gd name="f259" fmla="*/ 432 f188 1"/>
                <a:gd name="f260" fmla="+- f190 0 f1"/>
                <a:gd name="f261" fmla="*/ f193 1 730"/>
                <a:gd name="f262" fmla="*/ f194 1 836"/>
                <a:gd name="f263" fmla="*/ f195 1 730"/>
                <a:gd name="f264" fmla="*/ f196 1 836"/>
                <a:gd name="f265" fmla="*/ f197 1 730"/>
                <a:gd name="f266" fmla="*/ f198 1 836"/>
                <a:gd name="f267" fmla="*/ f199 1 730"/>
                <a:gd name="f268" fmla="*/ f200 1 836"/>
                <a:gd name="f269" fmla="*/ f201 1 730"/>
                <a:gd name="f270" fmla="*/ f202 1 836"/>
                <a:gd name="f271" fmla="*/ f203 1 730"/>
                <a:gd name="f272" fmla="*/ f204 1 836"/>
                <a:gd name="f273" fmla="*/ f205 1 730"/>
                <a:gd name="f274" fmla="*/ f206 1 836"/>
                <a:gd name="f275" fmla="*/ f207 1 730"/>
                <a:gd name="f276" fmla="*/ f208 1 836"/>
                <a:gd name="f277" fmla="*/ f209 1 730"/>
                <a:gd name="f278" fmla="*/ f210 1 836"/>
                <a:gd name="f279" fmla="*/ f211 1 730"/>
                <a:gd name="f280" fmla="*/ f212 1 836"/>
                <a:gd name="f281" fmla="*/ f213 1 730"/>
                <a:gd name="f282" fmla="*/ f214 1 836"/>
                <a:gd name="f283" fmla="*/ f215 1 730"/>
                <a:gd name="f284" fmla="*/ f216 1 836"/>
                <a:gd name="f285" fmla="*/ f217 1 730"/>
                <a:gd name="f286" fmla="*/ f218 1 836"/>
                <a:gd name="f287" fmla="*/ f219 1 730"/>
                <a:gd name="f288" fmla="*/ f220 1 836"/>
                <a:gd name="f289" fmla="*/ f221 1 730"/>
                <a:gd name="f290" fmla="*/ f222 1 836"/>
                <a:gd name="f291" fmla="*/ f223 1 730"/>
                <a:gd name="f292" fmla="*/ f224 1 836"/>
                <a:gd name="f293" fmla="*/ f225 1 730"/>
                <a:gd name="f294" fmla="*/ f226 1 730"/>
                <a:gd name="f295" fmla="*/ f227 1 836"/>
                <a:gd name="f296" fmla="*/ f228 1 730"/>
                <a:gd name="f297" fmla="*/ f229 1 836"/>
                <a:gd name="f298" fmla="*/ f230 1 730"/>
                <a:gd name="f299" fmla="*/ f231 1 836"/>
                <a:gd name="f300" fmla="*/ f232 1 730"/>
                <a:gd name="f301" fmla="*/ f233 1 836"/>
                <a:gd name="f302" fmla="*/ f234 1 730"/>
                <a:gd name="f303" fmla="*/ f235 1 836"/>
                <a:gd name="f304" fmla="*/ f236 1 730"/>
                <a:gd name="f305" fmla="*/ f237 1 836"/>
                <a:gd name="f306" fmla="*/ f238 1 730"/>
                <a:gd name="f307" fmla="*/ f239 1 836"/>
                <a:gd name="f308" fmla="*/ f240 1 730"/>
                <a:gd name="f309" fmla="*/ f241 1 836"/>
                <a:gd name="f310" fmla="*/ f242 1 730"/>
                <a:gd name="f311" fmla="*/ f243 1 836"/>
                <a:gd name="f312" fmla="*/ f244 1 836"/>
                <a:gd name="f313" fmla="*/ f245 1 730"/>
                <a:gd name="f314" fmla="*/ f246 1 836"/>
                <a:gd name="f315" fmla="*/ f247 1 730"/>
                <a:gd name="f316" fmla="*/ f248 1 836"/>
                <a:gd name="f317" fmla="*/ f249 1 730"/>
                <a:gd name="f318" fmla="*/ f250 1 730"/>
                <a:gd name="f319" fmla="*/ f251 1 836"/>
                <a:gd name="f320" fmla="*/ f252 1 730"/>
                <a:gd name="f321" fmla="*/ f253 1 836"/>
                <a:gd name="f322" fmla="*/ f254 1 730"/>
                <a:gd name="f323" fmla="*/ f255 1 836"/>
                <a:gd name="f324" fmla="*/ f256 1 730"/>
                <a:gd name="f325" fmla="*/ f257 1 836"/>
                <a:gd name="f326" fmla="*/ f258 1 730"/>
                <a:gd name="f327" fmla="*/ f259 1 836"/>
                <a:gd name="f328" fmla="*/ 0 1 f191"/>
                <a:gd name="f329" fmla="*/ f185 1 f191"/>
                <a:gd name="f330" fmla="*/ 0 1 f192"/>
                <a:gd name="f331" fmla="*/ f186 1 f192"/>
                <a:gd name="f332" fmla="*/ f261 1 f191"/>
                <a:gd name="f333" fmla="*/ f262 1 f192"/>
                <a:gd name="f334" fmla="*/ f263 1 f191"/>
                <a:gd name="f335" fmla="*/ f264 1 f192"/>
                <a:gd name="f336" fmla="*/ f265 1 f191"/>
                <a:gd name="f337" fmla="*/ f266 1 f192"/>
                <a:gd name="f338" fmla="*/ f267 1 f191"/>
                <a:gd name="f339" fmla="*/ f268 1 f192"/>
                <a:gd name="f340" fmla="*/ f269 1 f191"/>
                <a:gd name="f341" fmla="*/ f270 1 f192"/>
                <a:gd name="f342" fmla="*/ f271 1 f191"/>
                <a:gd name="f343" fmla="*/ f272 1 f192"/>
                <a:gd name="f344" fmla="*/ f273 1 f191"/>
                <a:gd name="f345" fmla="*/ f274 1 f192"/>
                <a:gd name="f346" fmla="*/ f275 1 f191"/>
                <a:gd name="f347" fmla="*/ f276 1 f192"/>
                <a:gd name="f348" fmla="*/ f277 1 f191"/>
                <a:gd name="f349" fmla="*/ f278 1 f192"/>
                <a:gd name="f350" fmla="*/ f279 1 f191"/>
                <a:gd name="f351" fmla="*/ f280 1 f192"/>
                <a:gd name="f352" fmla="*/ f281 1 f191"/>
                <a:gd name="f353" fmla="*/ f282 1 f192"/>
                <a:gd name="f354" fmla="*/ f283 1 f191"/>
                <a:gd name="f355" fmla="*/ f284 1 f192"/>
                <a:gd name="f356" fmla="*/ f285 1 f191"/>
                <a:gd name="f357" fmla="*/ f286 1 f192"/>
                <a:gd name="f358" fmla="*/ f287 1 f191"/>
                <a:gd name="f359" fmla="*/ f288 1 f192"/>
                <a:gd name="f360" fmla="*/ f289 1 f191"/>
                <a:gd name="f361" fmla="*/ f290 1 f192"/>
                <a:gd name="f362" fmla="*/ f291 1 f191"/>
                <a:gd name="f363" fmla="*/ f292 1 f192"/>
                <a:gd name="f364" fmla="*/ f293 1 f191"/>
                <a:gd name="f365" fmla="*/ f294 1 f191"/>
                <a:gd name="f366" fmla="*/ f295 1 f192"/>
                <a:gd name="f367" fmla="*/ f296 1 f191"/>
                <a:gd name="f368" fmla="*/ f297 1 f192"/>
                <a:gd name="f369" fmla="*/ f298 1 f191"/>
                <a:gd name="f370" fmla="*/ f299 1 f192"/>
                <a:gd name="f371" fmla="*/ f300 1 f191"/>
                <a:gd name="f372" fmla="*/ f301 1 f192"/>
                <a:gd name="f373" fmla="*/ f302 1 f191"/>
                <a:gd name="f374" fmla="*/ f303 1 f192"/>
                <a:gd name="f375" fmla="*/ f304 1 f191"/>
                <a:gd name="f376" fmla="*/ f305 1 f192"/>
                <a:gd name="f377" fmla="*/ f306 1 f191"/>
                <a:gd name="f378" fmla="*/ f307 1 f192"/>
                <a:gd name="f379" fmla="*/ f308 1 f191"/>
                <a:gd name="f380" fmla="*/ f309 1 f192"/>
                <a:gd name="f381" fmla="*/ f310 1 f191"/>
                <a:gd name="f382" fmla="*/ f311 1 f192"/>
                <a:gd name="f383" fmla="*/ f312 1 f192"/>
                <a:gd name="f384" fmla="*/ f313 1 f191"/>
                <a:gd name="f385" fmla="*/ f314 1 f192"/>
                <a:gd name="f386" fmla="*/ f315 1 f191"/>
                <a:gd name="f387" fmla="*/ f316 1 f192"/>
                <a:gd name="f388" fmla="*/ f317 1 f191"/>
                <a:gd name="f389" fmla="*/ f318 1 f191"/>
                <a:gd name="f390" fmla="*/ f319 1 f192"/>
                <a:gd name="f391" fmla="*/ f320 1 f191"/>
                <a:gd name="f392" fmla="*/ f321 1 f192"/>
                <a:gd name="f393" fmla="*/ f322 1 f191"/>
                <a:gd name="f394" fmla="*/ f323 1 f192"/>
                <a:gd name="f395" fmla="*/ f324 1 f191"/>
                <a:gd name="f396" fmla="*/ f325 1 f192"/>
                <a:gd name="f397" fmla="*/ f326 1 f191"/>
                <a:gd name="f398" fmla="*/ f327 1 f192"/>
                <a:gd name="f399" fmla="*/ f328 f182 1"/>
                <a:gd name="f400" fmla="*/ f329 f182 1"/>
                <a:gd name="f401" fmla="*/ f331 f183 1"/>
                <a:gd name="f402" fmla="*/ f330 f183 1"/>
                <a:gd name="f403" fmla="*/ f332 f182 1"/>
                <a:gd name="f404" fmla="*/ f333 f183 1"/>
                <a:gd name="f405" fmla="*/ f334 f182 1"/>
                <a:gd name="f406" fmla="*/ f335 f183 1"/>
                <a:gd name="f407" fmla="*/ f336 f182 1"/>
                <a:gd name="f408" fmla="*/ f337 f183 1"/>
                <a:gd name="f409" fmla="*/ f338 f182 1"/>
                <a:gd name="f410" fmla="*/ f339 f183 1"/>
                <a:gd name="f411" fmla="*/ f340 f182 1"/>
                <a:gd name="f412" fmla="*/ f341 f183 1"/>
                <a:gd name="f413" fmla="*/ f342 f182 1"/>
                <a:gd name="f414" fmla="*/ f343 f183 1"/>
                <a:gd name="f415" fmla="*/ f344 f182 1"/>
                <a:gd name="f416" fmla="*/ f345 f183 1"/>
                <a:gd name="f417" fmla="*/ f346 f182 1"/>
                <a:gd name="f418" fmla="*/ f347 f183 1"/>
                <a:gd name="f419" fmla="*/ f348 f182 1"/>
                <a:gd name="f420" fmla="*/ f349 f183 1"/>
                <a:gd name="f421" fmla="*/ f350 f182 1"/>
                <a:gd name="f422" fmla="*/ f351 f183 1"/>
                <a:gd name="f423" fmla="*/ f352 f182 1"/>
                <a:gd name="f424" fmla="*/ f353 f183 1"/>
                <a:gd name="f425" fmla="*/ f354 f182 1"/>
                <a:gd name="f426" fmla="*/ f355 f183 1"/>
                <a:gd name="f427" fmla="*/ f356 f182 1"/>
                <a:gd name="f428" fmla="*/ f357 f183 1"/>
                <a:gd name="f429" fmla="*/ f358 f182 1"/>
                <a:gd name="f430" fmla="*/ f359 f183 1"/>
                <a:gd name="f431" fmla="*/ f360 f182 1"/>
                <a:gd name="f432" fmla="*/ f361 f183 1"/>
                <a:gd name="f433" fmla="*/ f362 f182 1"/>
                <a:gd name="f434" fmla="*/ f363 f183 1"/>
                <a:gd name="f435" fmla="*/ f364 f182 1"/>
                <a:gd name="f436" fmla="*/ f365 f182 1"/>
                <a:gd name="f437" fmla="*/ f366 f183 1"/>
                <a:gd name="f438" fmla="*/ f367 f182 1"/>
                <a:gd name="f439" fmla="*/ f368 f183 1"/>
                <a:gd name="f440" fmla="*/ f369 f182 1"/>
                <a:gd name="f441" fmla="*/ f370 f183 1"/>
                <a:gd name="f442" fmla="*/ f371 f182 1"/>
                <a:gd name="f443" fmla="*/ f372 f183 1"/>
                <a:gd name="f444" fmla="*/ f373 f182 1"/>
                <a:gd name="f445" fmla="*/ f374 f183 1"/>
                <a:gd name="f446" fmla="*/ f375 f182 1"/>
                <a:gd name="f447" fmla="*/ f376 f183 1"/>
                <a:gd name="f448" fmla="*/ f377 f182 1"/>
                <a:gd name="f449" fmla="*/ f378 f183 1"/>
                <a:gd name="f450" fmla="*/ f379 f182 1"/>
                <a:gd name="f451" fmla="*/ f380 f183 1"/>
                <a:gd name="f452" fmla="*/ f381 f182 1"/>
                <a:gd name="f453" fmla="*/ f382 f183 1"/>
                <a:gd name="f454" fmla="*/ f383 f183 1"/>
                <a:gd name="f455" fmla="*/ f384 f182 1"/>
                <a:gd name="f456" fmla="*/ f385 f183 1"/>
                <a:gd name="f457" fmla="*/ f386 f182 1"/>
                <a:gd name="f458" fmla="*/ f387 f183 1"/>
                <a:gd name="f459" fmla="*/ f388 f182 1"/>
                <a:gd name="f460" fmla="*/ f389 f182 1"/>
                <a:gd name="f461" fmla="*/ f390 f183 1"/>
                <a:gd name="f462" fmla="*/ f391 f182 1"/>
                <a:gd name="f463" fmla="*/ f392 f183 1"/>
                <a:gd name="f464" fmla="*/ f393 f182 1"/>
                <a:gd name="f465" fmla="*/ f394 f183 1"/>
                <a:gd name="f466" fmla="*/ f395 f182 1"/>
                <a:gd name="f467" fmla="*/ f396 f183 1"/>
                <a:gd name="f468" fmla="*/ f397 f182 1"/>
                <a:gd name="f469" fmla="*/ f398 f183 1"/>
              </a:gdLst>
              <a:ahLst/>
              <a:cxnLst>
                <a:cxn ang="3cd4">
                  <a:pos x="hc" y="t"/>
                </a:cxn>
                <a:cxn ang="0">
                  <a:pos x="r" y="vc"/>
                </a:cxn>
                <a:cxn ang="cd4">
                  <a:pos x="hc" y="b"/>
                </a:cxn>
                <a:cxn ang="cd2">
                  <a:pos x="l" y="vc"/>
                </a:cxn>
                <a:cxn ang="f260">
                  <a:pos x="f403" y="f404"/>
                </a:cxn>
                <a:cxn ang="f260">
                  <a:pos x="f405" y="f406"/>
                </a:cxn>
                <a:cxn ang="f260">
                  <a:pos x="f407" y="f408"/>
                </a:cxn>
                <a:cxn ang="f260">
                  <a:pos x="f409" y="f410"/>
                </a:cxn>
                <a:cxn ang="f260">
                  <a:pos x="f411" y="f412"/>
                </a:cxn>
                <a:cxn ang="f260">
                  <a:pos x="f413" y="f414"/>
                </a:cxn>
                <a:cxn ang="f260">
                  <a:pos x="f415" y="f416"/>
                </a:cxn>
                <a:cxn ang="f260">
                  <a:pos x="f417" y="f418"/>
                </a:cxn>
                <a:cxn ang="f260">
                  <a:pos x="f419" y="f420"/>
                </a:cxn>
                <a:cxn ang="f260">
                  <a:pos x="f421" y="f422"/>
                </a:cxn>
                <a:cxn ang="f260">
                  <a:pos x="f423" y="f424"/>
                </a:cxn>
                <a:cxn ang="f260">
                  <a:pos x="f425" y="f426"/>
                </a:cxn>
                <a:cxn ang="f260">
                  <a:pos x="f427" y="f428"/>
                </a:cxn>
                <a:cxn ang="f260">
                  <a:pos x="f429" y="f430"/>
                </a:cxn>
                <a:cxn ang="f260">
                  <a:pos x="f431" y="f432"/>
                </a:cxn>
                <a:cxn ang="f260">
                  <a:pos x="f433" y="f434"/>
                </a:cxn>
                <a:cxn ang="f260">
                  <a:pos x="f435" y="f416"/>
                </a:cxn>
                <a:cxn ang="f260">
                  <a:pos x="f436" y="f437"/>
                </a:cxn>
                <a:cxn ang="f260">
                  <a:pos x="f438" y="f439"/>
                </a:cxn>
                <a:cxn ang="f260">
                  <a:pos x="f440" y="f441"/>
                </a:cxn>
                <a:cxn ang="f260">
                  <a:pos x="f442" y="f443"/>
                </a:cxn>
                <a:cxn ang="f260">
                  <a:pos x="f444" y="f445"/>
                </a:cxn>
                <a:cxn ang="f260">
                  <a:pos x="f446" y="f447"/>
                </a:cxn>
                <a:cxn ang="f260">
                  <a:pos x="f448" y="f449"/>
                </a:cxn>
                <a:cxn ang="f260">
                  <a:pos x="f450" y="f451"/>
                </a:cxn>
                <a:cxn ang="f260">
                  <a:pos x="f452" y="f453"/>
                </a:cxn>
                <a:cxn ang="f260">
                  <a:pos x="f452" y="f454"/>
                </a:cxn>
                <a:cxn ang="f260">
                  <a:pos x="f455" y="f456"/>
                </a:cxn>
                <a:cxn ang="f260">
                  <a:pos x="f457" y="f458"/>
                </a:cxn>
                <a:cxn ang="f260">
                  <a:pos x="f459" y="f458"/>
                </a:cxn>
                <a:cxn ang="f260">
                  <a:pos x="f460" y="f461"/>
                </a:cxn>
                <a:cxn ang="f260">
                  <a:pos x="f462" y="f463"/>
                </a:cxn>
                <a:cxn ang="f260">
                  <a:pos x="f464" y="f465"/>
                </a:cxn>
                <a:cxn ang="f260">
                  <a:pos x="f466" y="f467"/>
                </a:cxn>
                <a:cxn ang="f260">
                  <a:pos x="f468" y="f469"/>
                </a:cxn>
                <a:cxn ang="f260">
                  <a:pos x="f403" y="f404"/>
                </a:cxn>
              </a:cxnLst>
              <a:rect l="f399" t="f402" r="f400" b="f401"/>
              <a:pathLst>
                <a:path w="730" h="836">
                  <a:moveTo>
                    <a:pt x="f9" y="f10"/>
                  </a:moveTo>
                  <a:cubicBezTo>
                    <a:pt x="f11" y="f12"/>
                    <a:pt x="f13" y="f14"/>
                    <a:pt x="f15" y="f16"/>
                  </a:cubicBezTo>
                  <a:cubicBezTo>
                    <a:pt x="f17" y="f18"/>
                    <a:pt x="f17" y="f19"/>
                    <a:pt x="f20" y="f21"/>
                  </a:cubicBezTo>
                  <a:cubicBezTo>
                    <a:pt x="f22" y="f23"/>
                    <a:pt x="f24" y="f25"/>
                    <a:pt x="f26" y="f27"/>
                  </a:cubicBezTo>
                  <a:cubicBezTo>
                    <a:pt x="f28" y="f29"/>
                    <a:pt x="f30" y="f31"/>
                    <a:pt x="f32" y="f33"/>
                  </a:cubicBezTo>
                  <a:cubicBezTo>
                    <a:pt x="f34" y="f30"/>
                    <a:pt x="f35" y="f36"/>
                    <a:pt x="f37" y="f38"/>
                  </a:cubicBezTo>
                  <a:cubicBezTo>
                    <a:pt x="f39" y="f40"/>
                    <a:pt x="f41" y="f42"/>
                    <a:pt x="f43" y="f44"/>
                  </a:cubicBezTo>
                  <a:cubicBezTo>
                    <a:pt x="f45" y="f46"/>
                    <a:pt x="f47" y="f48"/>
                    <a:pt x="f49" y="f50"/>
                  </a:cubicBezTo>
                  <a:cubicBezTo>
                    <a:pt x="f51" y="f3"/>
                    <a:pt x="f52" y="f3"/>
                    <a:pt x="f53" y="f54"/>
                  </a:cubicBezTo>
                  <a:cubicBezTo>
                    <a:pt x="f55" y="f15"/>
                    <a:pt x="f56" y="f57"/>
                    <a:pt x="f58" y="f28"/>
                  </a:cubicBezTo>
                  <a:cubicBezTo>
                    <a:pt x="f59" y="f32"/>
                    <a:pt x="f60" y="f61"/>
                    <a:pt x="f2" y="f62"/>
                  </a:cubicBezTo>
                  <a:cubicBezTo>
                    <a:pt x="f63" y="f64"/>
                    <a:pt x="f65" y="f6"/>
                    <a:pt x="f10" y="f66"/>
                  </a:cubicBezTo>
                  <a:cubicBezTo>
                    <a:pt x="f67" y="f68"/>
                    <a:pt x="f69" y="f70"/>
                    <a:pt x="f71" y="f72"/>
                  </a:cubicBezTo>
                  <a:cubicBezTo>
                    <a:pt x="f73" y="f31"/>
                    <a:pt x="f74" y="f48"/>
                    <a:pt x="f75" y="f76"/>
                  </a:cubicBezTo>
                  <a:cubicBezTo>
                    <a:pt x="f77" y="f78"/>
                    <a:pt x="f79" y="f80"/>
                    <a:pt x="f81" y="f20"/>
                  </a:cubicBezTo>
                  <a:cubicBezTo>
                    <a:pt x="f82" y="f29"/>
                    <a:pt x="f83" y="f26"/>
                    <a:pt x="f84" y="f85"/>
                  </a:cubicBezTo>
                  <a:cubicBezTo>
                    <a:pt x="f86" y="f87"/>
                    <a:pt x="f88" y="f40"/>
                    <a:pt x="f89" y="f44"/>
                  </a:cubicBezTo>
                  <a:cubicBezTo>
                    <a:pt x="f90" y="f91"/>
                    <a:pt x="f92" y="f46"/>
                    <a:pt x="f93" y="f94"/>
                  </a:cubicBezTo>
                  <a:cubicBezTo>
                    <a:pt x="f88" y="f95"/>
                    <a:pt x="f96" y="f54"/>
                    <a:pt x="f96" y="f97"/>
                  </a:cubicBezTo>
                  <a:cubicBezTo>
                    <a:pt x="f98" y="f99"/>
                    <a:pt x="f88" y="f100"/>
                    <a:pt x="f101" y="f102"/>
                  </a:cubicBezTo>
                  <a:cubicBezTo>
                    <a:pt x="f103" y="f53"/>
                    <a:pt x="f104" y="f105"/>
                    <a:pt x="f106" y="f107"/>
                  </a:cubicBezTo>
                  <a:cubicBezTo>
                    <a:pt x="f108" y="f109"/>
                    <a:pt x="f110" y="f111"/>
                    <a:pt x="f7" y="f112"/>
                  </a:cubicBezTo>
                  <a:cubicBezTo>
                    <a:pt x="f113" y="f114"/>
                    <a:pt x="f115" y="f116"/>
                    <a:pt x="f117" y="f118"/>
                  </a:cubicBezTo>
                  <a:cubicBezTo>
                    <a:pt x="f119" y="f120"/>
                    <a:pt x="f121" y="f2"/>
                    <a:pt x="f122" y="f2"/>
                  </a:cubicBezTo>
                  <a:cubicBezTo>
                    <a:pt x="f123" y="f2"/>
                    <a:pt x="f74" y="f124"/>
                    <a:pt x="f125" y="f126"/>
                  </a:cubicBezTo>
                  <a:cubicBezTo>
                    <a:pt x="f2" y="f127"/>
                    <a:pt x="f128" y="f129"/>
                    <a:pt x="f130" y="f122"/>
                  </a:cubicBezTo>
                  <a:cubicBezTo>
                    <a:pt x="f131" y="f132"/>
                    <a:pt x="f133" y="f134"/>
                    <a:pt x="f130" y="f135"/>
                  </a:cubicBezTo>
                  <a:cubicBezTo>
                    <a:pt x="f136" y="f137"/>
                    <a:pt x="f138" y="f139"/>
                    <a:pt x="f140" y="f141"/>
                  </a:cubicBezTo>
                  <a:cubicBezTo>
                    <a:pt x="f142" y="f143"/>
                    <a:pt x="f144" y="f145"/>
                    <a:pt x="f146" y="f147"/>
                  </a:cubicBezTo>
                  <a:cubicBezTo>
                    <a:pt x="f148" y="f8"/>
                    <a:pt x="f149" y="f150"/>
                    <a:pt x="f151" y="f147"/>
                  </a:cubicBezTo>
                  <a:cubicBezTo>
                    <a:pt x="f13" y="f152"/>
                    <a:pt x="f153" y="f154"/>
                    <a:pt x="f155" y="f156"/>
                  </a:cubicBezTo>
                  <a:cubicBezTo>
                    <a:pt x="f157" y="f158"/>
                    <a:pt x="f62" y="f159"/>
                    <a:pt x="f160" y="f161"/>
                  </a:cubicBezTo>
                  <a:cubicBezTo>
                    <a:pt x="f40" y="f162"/>
                    <a:pt x="f163" y="f164"/>
                    <a:pt x="f165" y="f166"/>
                  </a:cubicBezTo>
                  <a:cubicBezTo>
                    <a:pt x="f167" y="f168"/>
                    <a:pt x="f169" y="f170"/>
                    <a:pt x="f171" y="f172"/>
                  </a:cubicBezTo>
                  <a:cubicBezTo>
                    <a:pt x="f6" y="f173"/>
                    <a:pt x="f66" y="f174"/>
                    <a:pt x="f175" y="f176"/>
                  </a:cubicBezTo>
                  <a:cubicBezTo>
                    <a:pt x="f177" y="f178"/>
                    <a:pt x="f179" y="f180"/>
                    <a:pt x="f9" y="f10"/>
                  </a:cubicBezTo>
                  <a:close/>
                </a:path>
              </a:pathLst>
            </a:custGeom>
            <a:solidFill>
              <a:srgbClr val="E95B6F"/>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2" name="Freeform 8">
              <a:extLst>
                <a:ext uri="{FF2B5EF4-FFF2-40B4-BE49-F238E27FC236}">
                  <a16:creationId xmlns:a16="http://schemas.microsoft.com/office/drawing/2014/main" id="{0D3AADEA-EED3-A6D6-1734-08091F71CFC1}"/>
                </a:ext>
              </a:extLst>
            </p:cNvPr>
            <p:cNvSpPr/>
            <p:nvPr/>
          </p:nvSpPr>
          <p:spPr>
            <a:xfrm>
              <a:off x="8848721" y="4483102"/>
              <a:ext cx="227008" cy="204789"/>
            </a:xfrm>
            <a:custGeom>
              <a:avLst/>
              <a:gdLst>
                <a:gd name="f0" fmla="val 10800000"/>
                <a:gd name="f1" fmla="val 5400000"/>
                <a:gd name="f2" fmla="val 180"/>
                <a:gd name="f3" fmla="val w"/>
                <a:gd name="f4" fmla="val h"/>
                <a:gd name="f5" fmla="val 0"/>
                <a:gd name="f6" fmla="val 717"/>
                <a:gd name="f7" fmla="val 653"/>
                <a:gd name="f8" fmla="val 25"/>
                <a:gd name="f9" fmla="val 431"/>
                <a:gd name="f10" fmla="val 42"/>
                <a:gd name="f11" fmla="val 407"/>
                <a:gd name="f12" fmla="val 56"/>
                <a:gd name="f13" fmla="val 382"/>
                <a:gd name="f14" fmla="val 68"/>
                <a:gd name="f15" fmla="val 356"/>
                <a:gd name="f16" fmla="val 83"/>
                <a:gd name="f17" fmla="val 322"/>
                <a:gd name="f18" fmla="val 287"/>
                <a:gd name="f19" fmla="val 60"/>
                <a:gd name="f20" fmla="val 256"/>
                <a:gd name="f21" fmla="val 174"/>
                <a:gd name="f22" fmla="val 47"/>
                <a:gd name="f23" fmla="val 67"/>
                <a:gd name="f24" fmla="val 133"/>
                <a:gd name="f25" fmla="val 34"/>
                <a:gd name="f26" fmla="val 223"/>
                <a:gd name="f27" fmla="val 309"/>
                <a:gd name="f28" fmla="val 5"/>
                <a:gd name="f29" fmla="val 390"/>
                <a:gd name="f30" fmla="val 58"/>
                <a:gd name="f31" fmla="val 395"/>
                <a:gd name="f32" fmla="val 62"/>
                <a:gd name="f33" fmla="val 400"/>
                <a:gd name="f34" fmla="val 65"/>
                <a:gd name="f35" fmla="val 406"/>
                <a:gd name="f36" fmla="val 409"/>
                <a:gd name="f37" fmla="val 71"/>
                <a:gd name="f38" fmla="val 412"/>
                <a:gd name="f39" fmla="val 74"/>
                <a:gd name="f40" fmla="val 415"/>
                <a:gd name="f41" fmla="val 77"/>
                <a:gd name="f42" fmla="val 464"/>
                <a:gd name="f43" fmla="val 119"/>
                <a:gd name="f44" fmla="val 459"/>
                <a:gd name="f45" fmla="val 127"/>
                <a:gd name="f46" fmla="val 527"/>
                <a:gd name="f47" fmla="val 99"/>
                <a:gd name="f48" fmla="val 550"/>
                <a:gd name="f49" fmla="val 90"/>
                <a:gd name="f50" fmla="val 575"/>
                <a:gd name="f51" fmla="val 88"/>
                <a:gd name="f52" fmla="val 599"/>
                <a:gd name="f53" fmla="val 85"/>
                <a:gd name="f54" fmla="val 633"/>
                <a:gd name="f55" fmla="val 80"/>
                <a:gd name="f56" fmla="val 657"/>
                <a:gd name="f57" fmla="val 120"/>
                <a:gd name="f58" fmla="val 654"/>
                <a:gd name="f59" fmla="val 144"/>
                <a:gd name="f60" fmla="val 652"/>
                <a:gd name="f61" fmla="val 161"/>
                <a:gd name="f62" fmla="val 639"/>
                <a:gd name="f63" fmla="val 628"/>
                <a:gd name="f64" fmla="val 163"/>
                <a:gd name="f65" fmla="val 580"/>
                <a:gd name="f66" fmla="val 170"/>
                <a:gd name="f67" fmla="val 537"/>
                <a:gd name="f68" fmla="val 186"/>
                <a:gd name="f69" fmla="val 496"/>
                <a:gd name="f70" fmla="val 210"/>
                <a:gd name="f71" fmla="val 493"/>
                <a:gd name="f72" fmla="val 212"/>
                <a:gd name="f73" fmla="val 490"/>
                <a:gd name="f74" fmla="val 214"/>
                <a:gd name="f75" fmla="val 485"/>
                <a:gd name="f76" fmla="val 219"/>
                <a:gd name="f77" fmla="val 559"/>
                <a:gd name="f78" fmla="val 203"/>
                <a:gd name="f79" fmla="val 211"/>
                <a:gd name="f80" fmla="val 695"/>
                <a:gd name="f81" fmla="val 235"/>
                <a:gd name="f82" fmla="val 712"/>
                <a:gd name="f83" fmla="val 241"/>
                <a:gd name="f84" fmla="val 250"/>
                <a:gd name="f85" fmla="val 714"/>
                <a:gd name="f86" fmla="val 266"/>
                <a:gd name="f87" fmla="val 708"/>
                <a:gd name="f88" fmla="val 291"/>
                <a:gd name="f89" fmla="val 312"/>
                <a:gd name="f90" fmla="val 677"/>
                <a:gd name="f91" fmla="val 329"/>
                <a:gd name="f92" fmla="val 670"/>
                <a:gd name="f93" fmla="val 336"/>
                <a:gd name="f94" fmla="val 663"/>
                <a:gd name="f95" fmla="val 335"/>
                <a:gd name="f96" fmla="val 333"/>
                <a:gd name="f97" fmla="val 612"/>
                <a:gd name="f98" fmla="val 321"/>
                <a:gd name="f99" fmla="val 569"/>
                <a:gd name="f100" fmla="val 313"/>
                <a:gd name="f101" fmla="val 525"/>
                <a:gd name="f102" fmla="val 319"/>
                <a:gd name="f103" fmla="val 495"/>
                <a:gd name="f104" fmla="val 324"/>
                <a:gd name="f105" fmla="val 465"/>
                <a:gd name="f106" fmla="val 332"/>
                <a:gd name="f107" fmla="val 454"/>
                <a:gd name="f108" fmla="val 367"/>
                <a:gd name="f109" fmla="val 450"/>
                <a:gd name="f110" fmla="val 436"/>
                <a:gd name="f111" fmla="val 439"/>
                <a:gd name="f112" fmla="val 504"/>
                <a:gd name="f113" fmla="val 567"/>
                <a:gd name="f114" fmla="val 391"/>
                <a:gd name="f115" fmla="val 605"/>
                <a:gd name="f116" fmla="val 635"/>
                <a:gd name="f117" fmla="val 640"/>
                <a:gd name="f118" fmla="val 292"/>
                <a:gd name="f119" fmla="val 646"/>
                <a:gd name="f120" fmla="val 277"/>
                <a:gd name="f121" fmla="val 649"/>
                <a:gd name="f122" fmla="val 634"/>
                <a:gd name="f123" fmla="val 109"/>
                <a:gd name="f124" fmla="val 591"/>
                <a:gd name="f125" fmla="val 46"/>
                <a:gd name="f126" fmla="val 523"/>
                <a:gd name="f127" fmla="val 31"/>
                <a:gd name="f128" fmla="val 507"/>
                <a:gd name="f129" fmla="val 20"/>
                <a:gd name="f130" fmla="val 15"/>
                <a:gd name="f131" fmla="val 470"/>
                <a:gd name="f132" fmla="val 11"/>
                <a:gd name="f133" fmla="val 455"/>
                <a:gd name="f134" fmla="val 441"/>
                <a:gd name="f135" fmla="+- 0 0 -90"/>
                <a:gd name="f136" fmla="*/ f3 1 717"/>
                <a:gd name="f137" fmla="*/ f4 1 653"/>
                <a:gd name="f138" fmla="val f5"/>
                <a:gd name="f139" fmla="val f6"/>
                <a:gd name="f140" fmla="val f7"/>
                <a:gd name="f141" fmla="*/ f135 f0 1"/>
                <a:gd name="f142" fmla="+- f140 0 f138"/>
                <a:gd name="f143" fmla="+- f139 0 f138"/>
                <a:gd name="f144" fmla="*/ f141 1 f2"/>
                <a:gd name="f145" fmla="*/ f143 1 717"/>
                <a:gd name="f146" fmla="*/ f142 1 653"/>
                <a:gd name="f147" fmla="*/ 25 f143 1"/>
                <a:gd name="f148" fmla="*/ 431 f142 1"/>
                <a:gd name="f149" fmla="*/ 68 f143 1"/>
                <a:gd name="f150" fmla="*/ 356 f142 1"/>
                <a:gd name="f151" fmla="*/ 60 f143 1"/>
                <a:gd name="f152" fmla="*/ 256 f142 1"/>
                <a:gd name="f153" fmla="*/ 133 f143 1"/>
                <a:gd name="f154" fmla="*/ 34 f142 1"/>
                <a:gd name="f155" fmla="*/ 390 f143 1"/>
                <a:gd name="f156" fmla="*/ 58 f142 1"/>
                <a:gd name="f157" fmla="*/ 406 f143 1"/>
                <a:gd name="f158" fmla="*/ 68 f142 1"/>
                <a:gd name="f159" fmla="*/ 415 f143 1"/>
                <a:gd name="f160" fmla="*/ 77 f142 1"/>
                <a:gd name="f161" fmla="*/ 527 f143 1"/>
                <a:gd name="f162" fmla="*/ 99 f142 1"/>
                <a:gd name="f163" fmla="*/ 599 f143 1"/>
                <a:gd name="f164" fmla="*/ 85 f142 1"/>
                <a:gd name="f165" fmla="*/ 654 f143 1"/>
                <a:gd name="f166" fmla="*/ 144 f142 1"/>
                <a:gd name="f167" fmla="*/ 628 f143 1"/>
                <a:gd name="f168" fmla="*/ 163 f142 1"/>
                <a:gd name="f169" fmla="*/ 496 f143 1"/>
                <a:gd name="f170" fmla="*/ 210 f142 1"/>
                <a:gd name="f171" fmla="*/ 485 f143 1"/>
                <a:gd name="f172" fmla="*/ 219 f142 1"/>
                <a:gd name="f173" fmla="*/ 695 f143 1"/>
                <a:gd name="f174" fmla="*/ 235 f142 1"/>
                <a:gd name="f175" fmla="*/ 714 f143 1"/>
                <a:gd name="f176" fmla="*/ 266 f142 1"/>
                <a:gd name="f177" fmla="*/ 677 f143 1"/>
                <a:gd name="f178" fmla="*/ 329 f142 1"/>
                <a:gd name="f179" fmla="*/ 333 f142 1"/>
                <a:gd name="f180" fmla="*/ 525 f143 1"/>
                <a:gd name="f181" fmla="*/ 319 f142 1"/>
                <a:gd name="f182" fmla="*/ 454 f143 1"/>
                <a:gd name="f183" fmla="*/ 367 f142 1"/>
                <a:gd name="f184" fmla="*/ 409 f143 1"/>
                <a:gd name="f185" fmla="*/ 567 f142 1"/>
                <a:gd name="f186" fmla="*/ 322 f143 1"/>
                <a:gd name="f187" fmla="*/ 640 f142 1"/>
                <a:gd name="f188" fmla="*/ 277 f143 1"/>
                <a:gd name="f189" fmla="*/ 649 f142 1"/>
                <a:gd name="f190" fmla="*/ 46 f143 1"/>
                <a:gd name="f191" fmla="*/ 523 f142 1"/>
                <a:gd name="f192" fmla="*/ 15 f143 1"/>
                <a:gd name="f193" fmla="*/ 470 f142 1"/>
                <a:gd name="f194" fmla="+- f144 0 f1"/>
                <a:gd name="f195" fmla="*/ f147 1 717"/>
                <a:gd name="f196" fmla="*/ f148 1 653"/>
                <a:gd name="f197" fmla="*/ f149 1 717"/>
                <a:gd name="f198" fmla="*/ f150 1 653"/>
                <a:gd name="f199" fmla="*/ f151 1 717"/>
                <a:gd name="f200" fmla="*/ f152 1 653"/>
                <a:gd name="f201" fmla="*/ f153 1 717"/>
                <a:gd name="f202" fmla="*/ f154 1 653"/>
                <a:gd name="f203" fmla="*/ f155 1 717"/>
                <a:gd name="f204" fmla="*/ f156 1 653"/>
                <a:gd name="f205" fmla="*/ f157 1 717"/>
                <a:gd name="f206" fmla="*/ f158 1 653"/>
                <a:gd name="f207" fmla="*/ f159 1 717"/>
                <a:gd name="f208" fmla="*/ f160 1 653"/>
                <a:gd name="f209" fmla="*/ f161 1 717"/>
                <a:gd name="f210" fmla="*/ f162 1 653"/>
                <a:gd name="f211" fmla="*/ f163 1 717"/>
                <a:gd name="f212" fmla="*/ f164 1 653"/>
                <a:gd name="f213" fmla="*/ f165 1 717"/>
                <a:gd name="f214" fmla="*/ f166 1 653"/>
                <a:gd name="f215" fmla="*/ f167 1 717"/>
                <a:gd name="f216" fmla="*/ f168 1 653"/>
                <a:gd name="f217" fmla="*/ f169 1 717"/>
                <a:gd name="f218" fmla="*/ f170 1 653"/>
                <a:gd name="f219" fmla="*/ f171 1 717"/>
                <a:gd name="f220" fmla="*/ f172 1 653"/>
                <a:gd name="f221" fmla="*/ f173 1 717"/>
                <a:gd name="f222" fmla="*/ f174 1 653"/>
                <a:gd name="f223" fmla="*/ f175 1 717"/>
                <a:gd name="f224" fmla="*/ f176 1 653"/>
                <a:gd name="f225" fmla="*/ f177 1 717"/>
                <a:gd name="f226" fmla="*/ f178 1 653"/>
                <a:gd name="f227" fmla="*/ f179 1 653"/>
                <a:gd name="f228" fmla="*/ f180 1 717"/>
                <a:gd name="f229" fmla="*/ f181 1 653"/>
                <a:gd name="f230" fmla="*/ f182 1 717"/>
                <a:gd name="f231" fmla="*/ f183 1 653"/>
                <a:gd name="f232" fmla="*/ f184 1 717"/>
                <a:gd name="f233" fmla="*/ f185 1 653"/>
                <a:gd name="f234" fmla="*/ f186 1 717"/>
                <a:gd name="f235" fmla="*/ f187 1 653"/>
                <a:gd name="f236" fmla="*/ f188 1 717"/>
                <a:gd name="f237" fmla="*/ f189 1 653"/>
                <a:gd name="f238" fmla="*/ f190 1 717"/>
                <a:gd name="f239" fmla="*/ f191 1 653"/>
                <a:gd name="f240" fmla="*/ f192 1 717"/>
                <a:gd name="f241" fmla="*/ f193 1 653"/>
                <a:gd name="f242" fmla="*/ 0 1 f145"/>
                <a:gd name="f243" fmla="*/ f139 1 f145"/>
                <a:gd name="f244" fmla="*/ 0 1 f146"/>
                <a:gd name="f245" fmla="*/ f140 1 f146"/>
                <a:gd name="f246" fmla="*/ f195 1 f145"/>
                <a:gd name="f247" fmla="*/ f196 1 f146"/>
                <a:gd name="f248" fmla="*/ f197 1 f145"/>
                <a:gd name="f249" fmla="*/ f198 1 f146"/>
                <a:gd name="f250" fmla="*/ f199 1 f145"/>
                <a:gd name="f251" fmla="*/ f200 1 f146"/>
                <a:gd name="f252" fmla="*/ f201 1 f145"/>
                <a:gd name="f253" fmla="*/ f202 1 f146"/>
                <a:gd name="f254" fmla="*/ f203 1 f145"/>
                <a:gd name="f255" fmla="*/ f204 1 f146"/>
                <a:gd name="f256" fmla="*/ f205 1 f145"/>
                <a:gd name="f257" fmla="*/ f206 1 f146"/>
                <a:gd name="f258" fmla="*/ f207 1 f145"/>
                <a:gd name="f259" fmla="*/ f208 1 f146"/>
                <a:gd name="f260" fmla="*/ f209 1 f145"/>
                <a:gd name="f261" fmla="*/ f210 1 f146"/>
                <a:gd name="f262" fmla="*/ f211 1 f145"/>
                <a:gd name="f263" fmla="*/ f212 1 f146"/>
                <a:gd name="f264" fmla="*/ f213 1 f145"/>
                <a:gd name="f265" fmla="*/ f214 1 f146"/>
                <a:gd name="f266" fmla="*/ f215 1 f145"/>
                <a:gd name="f267" fmla="*/ f216 1 f146"/>
                <a:gd name="f268" fmla="*/ f217 1 f145"/>
                <a:gd name="f269" fmla="*/ f218 1 f146"/>
                <a:gd name="f270" fmla="*/ f219 1 f145"/>
                <a:gd name="f271" fmla="*/ f220 1 f146"/>
                <a:gd name="f272" fmla="*/ f221 1 f145"/>
                <a:gd name="f273" fmla="*/ f222 1 f146"/>
                <a:gd name="f274" fmla="*/ f223 1 f145"/>
                <a:gd name="f275" fmla="*/ f224 1 f146"/>
                <a:gd name="f276" fmla="*/ f225 1 f145"/>
                <a:gd name="f277" fmla="*/ f226 1 f146"/>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1 f145"/>
                <a:gd name="f292" fmla="*/ f241 1 f146"/>
                <a:gd name="f293" fmla="*/ f242 f136 1"/>
                <a:gd name="f294" fmla="*/ f243 f136 1"/>
                <a:gd name="f295" fmla="*/ f245 f137 1"/>
                <a:gd name="f296" fmla="*/ f244 f137 1"/>
                <a:gd name="f297" fmla="*/ f246 f136 1"/>
                <a:gd name="f298" fmla="*/ f247 f137 1"/>
                <a:gd name="f299" fmla="*/ f248 f136 1"/>
                <a:gd name="f300" fmla="*/ f249 f137 1"/>
                <a:gd name="f301" fmla="*/ f250 f136 1"/>
                <a:gd name="f302" fmla="*/ f251 f137 1"/>
                <a:gd name="f303" fmla="*/ f252 f136 1"/>
                <a:gd name="f304" fmla="*/ f253 f137 1"/>
                <a:gd name="f305" fmla="*/ f254 f136 1"/>
                <a:gd name="f306" fmla="*/ f255 f137 1"/>
                <a:gd name="f307" fmla="*/ f256 f136 1"/>
                <a:gd name="f308" fmla="*/ f257 f137 1"/>
                <a:gd name="f309" fmla="*/ f258 f136 1"/>
                <a:gd name="f310" fmla="*/ f259 f137 1"/>
                <a:gd name="f311" fmla="*/ f260 f136 1"/>
                <a:gd name="f312" fmla="*/ f261 f137 1"/>
                <a:gd name="f313" fmla="*/ f262 f136 1"/>
                <a:gd name="f314" fmla="*/ f263 f137 1"/>
                <a:gd name="f315" fmla="*/ f264 f136 1"/>
                <a:gd name="f316" fmla="*/ f265 f137 1"/>
                <a:gd name="f317" fmla="*/ f266 f136 1"/>
                <a:gd name="f318" fmla="*/ f267 f137 1"/>
                <a:gd name="f319" fmla="*/ f268 f136 1"/>
                <a:gd name="f320" fmla="*/ f269 f137 1"/>
                <a:gd name="f321" fmla="*/ f270 f136 1"/>
                <a:gd name="f322" fmla="*/ f271 f137 1"/>
                <a:gd name="f323" fmla="*/ f272 f136 1"/>
                <a:gd name="f324" fmla="*/ f273 f137 1"/>
                <a:gd name="f325" fmla="*/ f274 f136 1"/>
                <a:gd name="f326" fmla="*/ f275 f137 1"/>
                <a:gd name="f327" fmla="*/ f276 f136 1"/>
                <a:gd name="f328" fmla="*/ f277 f137 1"/>
                <a:gd name="f329" fmla="*/ f278 f137 1"/>
                <a:gd name="f330" fmla="*/ f279 f136 1"/>
                <a:gd name="f331" fmla="*/ f280 f137 1"/>
                <a:gd name="f332" fmla="*/ f281 f136 1"/>
                <a:gd name="f333" fmla="*/ f282 f137 1"/>
                <a:gd name="f334" fmla="*/ f283 f136 1"/>
                <a:gd name="f335" fmla="*/ f284 f137 1"/>
                <a:gd name="f336" fmla="*/ f285 f136 1"/>
                <a:gd name="f337" fmla="*/ f286 f137 1"/>
                <a:gd name="f338" fmla="*/ f287 f136 1"/>
                <a:gd name="f339" fmla="*/ f288 f137 1"/>
                <a:gd name="f340" fmla="*/ f289 f136 1"/>
                <a:gd name="f341" fmla="*/ f290 f137 1"/>
                <a:gd name="f342" fmla="*/ f291 f136 1"/>
                <a:gd name="f343" fmla="*/ f292 f137 1"/>
              </a:gdLst>
              <a:ahLst/>
              <a:cxnLst>
                <a:cxn ang="3cd4">
                  <a:pos x="hc" y="t"/>
                </a:cxn>
                <a:cxn ang="0">
                  <a:pos x="r" y="vc"/>
                </a:cxn>
                <a:cxn ang="cd4">
                  <a:pos x="hc" y="b"/>
                </a:cxn>
                <a:cxn ang="cd2">
                  <a:pos x="l" y="vc"/>
                </a:cxn>
                <a:cxn ang="f194">
                  <a:pos x="f297" y="f298"/>
                </a:cxn>
                <a:cxn ang="f194">
                  <a:pos x="f299" y="f300"/>
                </a:cxn>
                <a:cxn ang="f194">
                  <a:pos x="f301" y="f302"/>
                </a:cxn>
                <a:cxn ang="f194">
                  <a:pos x="f303" y="f304"/>
                </a:cxn>
                <a:cxn ang="f194">
                  <a:pos x="f305" y="f306"/>
                </a:cxn>
                <a:cxn ang="f194">
                  <a:pos x="f307" y="f308"/>
                </a:cxn>
                <a:cxn ang="f194">
                  <a:pos x="f309" y="f310"/>
                </a:cxn>
                <a:cxn ang="f194">
                  <a:pos x="f311" y="f312"/>
                </a:cxn>
                <a:cxn ang="f194">
                  <a:pos x="f313" y="f314"/>
                </a:cxn>
                <a:cxn ang="f194">
                  <a:pos x="f315" y="f316"/>
                </a:cxn>
                <a:cxn ang="f194">
                  <a:pos x="f317" y="f318"/>
                </a:cxn>
                <a:cxn ang="f194">
                  <a:pos x="f319" y="f320"/>
                </a:cxn>
                <a:cxn ang="f194">
                  <a:pos x="f321" y="f322"/>
                </a:cxn>
                <a:cxn ang="f194">
                  <a:pos x="f323" y="f324"/>
                </a:cxn>
                <a:cxn ang="f194">
                  <a:pos x="f325" y="f326"/>
                </a:cxn>
                <a:cxn ang="f194">
                  <a:pos x="f327" y="f328"/>
                </a:cxn>
                <a:cxn ang="f194">
                  <a:pos x="f315" y="f329"/>
                </a:cxn>
                <a:cxn ang="f194">
                  <a:pos x="f330" y="f331"/>
                </a:cxn>
                <a:cxn ang="f194">
                  <a:pos x="f332" y="f333"/>
                </a:cxn>
                <a:cxn ang="f194">
                  <a:pos x="f334" y="f335"/>
                </a:cxn>
                <a:cxn ang="f194">
                  <a:pos x="f336" y="f337"/>
                </a:cxn>
                <a:cxn ang="f194">
                  <a:pos x="f338" y="f339"/>
                </a:cxn>
                <a:cxn ang="f194">
                  <a:pos x="f340" y="f341"/>
                </a:cxn>
                <a:cxn ang="f194">
                  <a:pos x="f342" y="f343"/>
                </a:cxn>
                <a:cxn ang="f194">
                  <a:pos x="f297" y="f298"/>
                </a:cxn>
              </a:cxnLst>
              <a:rect l="f293" t="f296" r="f294" b="f295"/>
              <a:pathLst>
                <a:path w="717" h="653">
                  <a:moveTo>
                    <a:pt x="f8" y="f9"/>
                  </a:moveTo>
                  <a:cubicBezTo>
                    <a:pt x="f10" y="f11"/>
                    <a:pt x="f12" y="f13"/>
                    <a:pt x="f14" y="f15"/>
                  </a:cubicBezTo>
                  <a:cubicBezTo>
                    <a:pt x="f16" y="f17"/>
                    <a:pt x="f16" y="f18"/>
                    <a:pt x="f19" y="f20"/>
                  </a:cubicBezTo>
                  <a:cubicBezTo>
                    <a:pt x="f5" y="f21"/>
                    <a:pt x="f22" y="f23"/>
                    <a:pt x="f24" y="f25"/>
                  </a:cubicBezTo>
                  <a:cubicBezTo>
                    <a:pt x="f26" y="f5"/>
                    <a:pt x="f27" y="f28"/>
                    <a:pt x="f29" y="f30"/>
                  </a:cubicBezTo>
                  <a:cubicBezTo>
                    <a:pt x="f31" y="f32"/>
                    <a:pt x="f33" y="f34"/>
                    <a:pt x="f35" y="f14"/>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1"/>
                    <a:pt x="f63" y="f64"/>
                  </a:cubicBezTo>
                  <a:cubicBezTo>
                    <a:pt x="f65" y="f66"/>
                    <a:pt x="f67" y="f68"/>
                    <a:pt x="f69" y="f70"/>
                  </a:cubicBezTo>
                  <a:cubicBezTo>
                    <a:pt x="f71" y="f72"/>
                    <a:pt x="f73" y="f74"/>
                    <a:pt x="f75" y="f76"/>
                  </a:cubicBezTo>
                  <a:cubicBezTo>
                    <a:pt x="f77" y="f78"/>
                    <a:pt x="f63" y="f79"/>
                    <a:pt x="f80" y="f81"/>
                  </a:cubicBezTo>
                  <a:cubicBezTo>
                    <a:pt x="f82" y="f83"/>
                    <a:pt x="f6" y="f84"/>
                    <a:pt x="f85" y="f86"/>
                  </a:cubicBezTo>
                  <a:cubicBezTo>
                    <a:pt x="f87" y="f88"/>
                    <a:pt x="f80" y="f89"/>
                    <a:pt x="f90" y="f91"/>
                  </a:cubicBezTo>
                  <a:cubicBezTo>
                    <a:pt x="f92" y="f93"/>
                    <a:pt x="f94" y="f95"/>
                    <a:pt x="f58" y="f96"/>
                  </a:cubicBezTo>
                  <a:cubicBezTo>
                    <a:pt x="f97" y="f98"/>
                    <a:pt x="f99" y="f100"/>
                    <a:pt x="f101" y="f102"/>
                  </a:cubicBezTo>
                  <a:cubicBezTo>
                    <a:pt x="f103" y="f104"/>
                    <a:pt x="f105" y="f106"/>
                    <a:pt x="f107" y="f108"/>
                  </a:cubicBezTo>
                  <a:cubicBezTo>
                    <a:pt x="f109" y="f110"/>
                    <a:pt x="f111" y="f112"/>
                    <a:pt x="f36" y="f113"/>
                  </a:cubicBezTo>
                  <a:cubicBezTo>
                    <a:pt x="f114" y="f115"/>
                    <a:pt x="f108" y="f116"/>
                    <a:pt x="f17" y="f117"/>
                  </a:cubicBezTo>
                  <a:cubicBezTo>
                    <a:pt x="f27" y="f7"/>
                    <a:pt x="f118" y="f119"/>
                    <a:pt x="f120" y="f121"/>
                  </a:cubicBezTo>
                  <a:cubicBezTo>
                    <a:pt x="f68" y="f122"/>
                    <a:pt x="f123" y="f124"/>
                    <a:pt x="f125" y="f126"/>
                  </a:cubicBezTo>
                  <a:cubicBezTo>
                    <a:pt x="f127" y="f128"/>
                    <a:pt x="f129" y="f73"/>
                    <a:pt x="f130" y="f131"/>
                  </a:cubicBezTo>
                  <a:cubicBezTo>
                    <a:pt x="f132" y="f133"/>
                    <a:pt x="f132" y="f134"/>
                    <a:pt x="f8" y="f9"/>
                  </a:cubicBezTo>
                  <a:close/>
                </a:path>
              </a:pathLst>
            </a:custGeom>
            <a:solidFill>
              <a:srgbClr val="F4ABB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3" name="Freeform 9">
              <a:extLst>
                <a:ext uri="{FF2B5EF4-FFF2-40B4-BE49-F238E27FC236}">
                  <a16:creationId xmlns:a16="http://schemas.microsoft.com/office/drawing/2014/main" id="{BB0FEFC7-DCDC-69AD-3056-7990454637DC}"/>
                </a:ext>
              </a:extLst>
            </p:cNvPr>
            <p:cNvSpPr/>
            <p:nvPr/>
          </p:nvSpPr>
          <p:spPr>
            <a:xfrm>
              <a:off x="8661397" y="4624385"/>
              <a:ext cx="153984" cy="258766"/>
            </a:xfrm>
            <a:custGeom>
              <a:avLst/>
              <a:gdLst>
                <a:gd name="f0" fmla="val 10800000"/>
                <a:gd name="f1" fmla="val 5400000"/>
                <a:gd name="f2" fmla="val 360"/>
                <a:gd name="f3" fmla="val 180"/>
                <a:gd name="f4" fmla="val w"/>
                <a:gd name="f5" fmla="val h"/>
                <a:gd name="f6" fmla="val 0"/>
                <a:gd name="f7" fmla="val 486"/>
                <a:gd name="f8" fmla="val 822"/>
                <a:gd name="f9" fmla="val 317"/>
                <a:gd name="f10" fmla="val 441"/>
                <a:gd name="f11" fmla="val 306"/>
                <a:gd name="f12" fmla="val 431"/>
                <a:gd name="f13" fmla="val 293"/>
                <a:gd name="f14" fmla="val 424"/>
                <a:gd name="f15" fmla="val 280"/>
                <a:gd name="f16" fmla="val 417"/>
                <a:gd name="f17" fmla="val 221"/>
                <a:gd name="f18" fmla="val 387"/>
                <a:gd name="f19" fmla="val 183"/>
                <a:gd name="f20" fmla="val 342"/>
                <a:gd name="f21" fmla="val 271"/>
                <a:gd name="f22" fmla="val 173"/>
                <a:gd name="f23" fmla="val 270"/>
                <a:gd name="f24" fmla="val 168"/>
                <a:gd name="f25" fmla="val 277"/>
                <a:gd name="f26" fmla="val 162"/>
                <a:gd name="f27" fmla="val 282"/>
                <a:gd name="f28" fmla="val 140"/>
                <a:gd name="f29" fmla="val 298"/>
                <a:gd name="f30" fmla="val 123"/>
                <a:gd name="f31" fmla="val 320"/>
                <a:gd name="f32" fmla="val 108"/>
                <a:gd name="f33" fmla="val 343"/>
                <a:gd name="f34" fmla="val 70"/>
                <a:gd name="f35" fmla="val 401"/>
                <a:gd name="f36" fmla="val 111"/>
                <a:gd name="f37" fmla="val 466"/>
                <a:gd name="f38" fmla="val 160"/>
                <a:gd name="f39" fmla="val 485"/>
                <a:gd name="f40" fmla="val 224"/>
                <a:gd name="f41" fmla="val 509"/>
                <a:gd name="f42" fmla="val 265"/>
                <a:gd name="f43" fmla="val 560"/>
                <a:gd name="f44" fmla="val 287"/>
                <a:gd name="f45" fmla="val 624"/>
                <a:gd name="f46" fmla="val 641"/>
                <a:gd name="f47" fmla="val 658"/>
                <a:gd name="f48" fmla="val 290"/>
                <a:gd name="f49" fmla="val 676"/>
                <a:gd name="f50" fmla="val 281"/>
                <a:gd name="f51" fmla="val 718"/>
                <a:gd name="f52" fmla="val 296"/>
                <a:gd name="f53" fmla="val 745"/>
                <a:gd name="f54" fmla="val 336"/>
                <a:gd name="f55" fmla="val 764"/>
                <a:gd name="f56" fmla="val 351"/>
                <a:gd name="f57" fmla="val 771"/>
                <a:gd name="f58" fmla="val 359"/>
                <a:gd name="f59" fmla="val 782"/>
                <a:gd name="f60" fmla="val 354"/>
                <a:gd name="f61" fmla="val 799"/>
                <a:gd name="f62" fmla="val 349"/>
                <a:gd name="f63" fmla="val 815"/>
                <a:gd name="f64" fmla="val 334"/>
                <a:gd name="f65" fmla="val 315"/>
                <a:gd name="f66" fmla="val 817"/>
                <a:gd name="f67" fmla="val 275"/>
                <a:gd name="f68" fmla="val 806"/>
                <a:gd name="f69" fmla="val 237"/>
                <a:gd name="f70" fmla="val 761"/>
                <a:gd name="f71" fmla="val 233"/>
                <a:gd name="f72" fmla="val 716"/>
                <a:gd name="f73" fmla="val 231"/>
                <a:gd name="f74" fmla="val 700"/>
                <a:gd name="f75" fmla="val 230"/>
                <a:gd name="f76" fmla="val 685"/>
                <a:gd name="f77" fmla="val 670"/>
                <a:gd name="f78" fmla="val 651"/>
                <a:gd name="f79" fmla="val 634"/>
                <a:gd name="f80" fmla="val 618"/>
                <a:gd name="f81" fmla="val 201"/>
                <a:gd name="f82" fmla="val 581"/>
                <a:gd name="f83" fmla="val 174"/>
                <a:gd name="f84" fmla="val 548"/>
                <a:gd name="f85" fmla="val 130"/>
                <a:gd name="f86" fmla="val 533"/>
                <a:gd name="f87" fmla="val 113"/>
                <a:gd name="f88" fmla="val 528"/>
                <a:gd name="f89" fmla="val 99"/>
                <a:gd name="f90" fmla="val 516"/>
                <a:gd name="f91" fmla="val 83"/>
                <a:gd name="f92" fmla="val 504"/>
                <a:gd name="f93" fmla="val 525"/>
                <a:gd name="f94" fmla="val 85"/>
                <a:gd name="f95" fmla="val 544"/>
                <a:gd name="f96" fmla="val 89"/>
                <a:gd name="f97" fmla="val 562"/>
                <a:gd name="f98" fmla="val 92"/>
                <a:gd name="f99" fmla="val 577"/>
                <a:gd name="f100" fmla="val 93"/>
                <a:gd name="f101" fmla="val 591"/>
                <a:gd name="f102" fmla="val 78"/>
                <a:gd name="f103" fmla="val 601"/>
                <a:gd name="f104" fmla="val 64"/>
                <a:gd name="f105" fmla="val 611"/>
                <a:gd name="f106" fmla="val 52"/>
                <a:gd name="f107" fmla="val 604"/>
                <a:gd name="f108" fmla="val 39"/>
                <a:gd name="f109" fmla="val 597"/>
                <a:gd name="f110" fmla="val 38"/>
                <a:gd name="f111" fmla="val 595"/>
                <a:gd name="f112" fmla="val 37"/>
                <a:gd name="f113" fmla="val 593"/>
                <a:gd name="f114" fmla="val 36"/>
                <a:gd name="f115" fmla="val 479"/>
                <a:gd name="f116" fmla="val 2"/>
                <a:gd name="f117" fmla="val 372"/>
                <a:gd name="f118" fmla="val 75"/>
                <a:gd name="f119" fmla="val 105"/>
                <a:gd name="f120" fmla="val 234"/>
                <a:gd name="f121" fmla="val 148"/>
                <a:gd name="f122" fmla="val 209"/>
                <a:gd name="f123" fmla="val 191"/>
                <a:gd name="f124" fmla="val 184"/>
                <a:gd name="f125" fmla="val 205"/>
                <a:gd name="f126" fmla="val 176"/>
                <a:gd name="f127" fmla="val 219"/>
                <a:gd name="f128" fmla="val 167"/>
                <a:gd name="f129" fmla="val 232"/>
                <a:gd name="f130" fmla="val 157"/>
                <a:gd name="f131" fmla="val 253"/>
                <a:gd name="f132" fmla="val 141"/>
                <a:gd name="f133" fmla="val 267"/>
                <a:gd name="f134" fmla="val 121"/>
                <a:gd name="f135" fmla="val 272"/>
                <a:gd name="f136" fmla="val 95"/>
                <a:gd name="f137" fmla="val 73"/>
                <a:gd name="f138" fmla="val 286"/>
                <a:gd name="f139" fmla="val 289"/>
                <a:gd name="f140" fmla="val 29"/>
                <a:gd name="f141" fmla="val 292"/>
                <a:gd name="f142" fmla="val 8"/>
                <a:gd name="f143" fmla="val 309"/>
                <a:gd name="f144" fmla="val 337"/>
                <a:gd name="f145" fmla="val 3"/>
                <a:gd name="f146" fmla="val 361"/>
                <a:gd name="f147" fmla="val 15"/>
                <a:gd name="f148" fmla="val 363"/>
                <a:gd name="f149" fmla="val 59"/>
                <a:gd name="f150" fmla="val 357"/>
                <a:gd name="f151" fmla="val 80"/>
                <a:gd name="f152" fmla="val 355"/>
                <a:gd name="f153" fmla="val 90"/>
                <a:gd name="f154" fmla="val 347"/>
                <a:gd name="f155" fmla="val 127"/>
                <a:gd name="f156" fmla="val 367"/>
                <a:gd name="f157" fmla="val 156"/>
                <a:gd name="f158" fmla="val 405"/>
                <a:gd name="f159" fmla="val 161"/>
                <a:gd name="f160" fmla="val 413"/>
                <a:gd name="f161" fmla="val 421"/>
                <a:gd name="f162" fmla="val 427"/>
                <a:gd name="f163" fmla="val 439"/>
                <a:gd name="f164" fmla="val 178"/>
                <a:gd name="f165" fmla="val 447"/>
                <a:gd name="f166" fmla="val 190"/>
                <a:gd name="f167" fmla="val 443"/>
                <a:gd name="f168" fmla="val 206"/>
                <a:gd name="f169" fmla="val 438"/>
                <a:gd name="f170" fmla="val 222"/>
                <a:gd name="f171" fmla="val 410"/>
                <a:gd name="f172" fmla="val 381"/>
                <a:gd name="f173" fmla="val 238"/>
                <a:gd name="f174" fmla="val 229"/>
                <a:gd name="f175" fmla="val 330"/>
                <a:gd name="f176" fmla="val 211"/>
                <a:gd name="f177" fmla="val 192"/>
                <a:gd name="f178" fmla="val 305"/>
                <a:gd name="f179" fmla="val 283"/>
                <a:gd name="f180" fmla="val 215"/>
                <a:gd name="f181" fmla="val 244"/>
                <a:gd name="f182" fmla="val 243"/>
                <a:gd name="f183" fmla="val 266"/>
                <a:gd name="f184" fmla="val 323"/>
                <a:gd name="f185" fmla="val 273"/>
                <a:gd name="f186" fmla="val 332"/>
                <a:gd name="f187" fmla="val 346"/>
                <a:gd name="f188" fmla="val 311"/>
                <a:gd name="f189" fmla="val 350"/>
                <a:gd name="f190" fmla="val 327"/>
                <a:gd name="f191" fmla="val 373"/>
                <a:gd name="f192" fmla="val 301"/>
                <a:gd name="f193" fmla="val 471"/>
                <a:gd name="f194" fmla="val 308"/>
                <a:gd name="f195" fmla="val 484"/>
                <a:gd name="f196" fmla="val 348"/>
                <a:gd name="f197" fmla="val 483"/>
                <a:gd name="f198" fmla="val 371"/>
                <a:gd name="f199" fmla="val 464"/>
                <a:gd name="f200" fmla="val 384"/>
                <a:gd name="f201" fmla="val 437"/>
                <a:gd name="f202" fmla="val 420"/>
                <a:gd name="f203" fmla="val 379"/>
                <a:gd name="f204" fmla="val 406"/>
                <a:gd name="f205" fmla="val 386"/>
                <a:gd name="f206" fmla="val 392"/>
                <a:gd name="f207" fmla="val 393"/>
                <a:gd name="f208" fmla="val 382"/>
                <a:gd name="f209" fmla="val 398"/>
                <a:gd name="f210" fmla="val 383"/>
                <a:gd name="f211" fmla="val 389"/>
                <a:gd name="f212" fmla="val 412"/>
                <a:gd name="f213" fmla="val 418"/>
                <a:gd name="f214" fmla="val 453"/>
                <a:gd name="f215" fmla="val 433"/>
                <a:gd name="f216" fmla="val 482"/>
                <a:gd name="f217" fmla="val 512"/>
                <a:gd name="f218" fmla="val 542"/>
                <a:gd name="f219" fmla="val 415"/>
                <a:gd name="f220" fmla="val 570"/>
                <a:gd name="f221" fmla="val 388"/>
                <a:gd name="f222" fmla="val 576"/>
                <a:gd name="f223" fmla="val 368"/>
                <a:gd name="f224" fmla="val 554"/>
                <a:gd name="f225" fmla="val 365"/>
                <a:gd name="f226" fmla="val 550"/>
                <a:gd name="f227" fmla="val 546"/>
                <a:gd name="f228" fmla="val 530"/>
                <a:gd name="f229" fmla="val 353"/>
                <a:gd name="f230" fmla="val 518"/>
                <a:gd name="f231" fmla="val 505"/>
                <a:gd name="f232" fmla="val 495"/>
                <a:gd name="f233" fmla="val 345"/>
                <a:gd name="f234" fmla="val 335"/>
                <a:gd name="f235" fmla="val 467"/>
                <a:gd name="f236" fmla="val 454"/>
                <a:gd name="f237" fmla="+- 0 0 -90"/>
                <a:gd name="f238" fmla="*/ f4 1 486"/>
                <a:gd name="f239" fmla="*/ f5 1 822"/>
                <a:gd name="f240" fmla="val f6"/>
                <a:gd name="f241" fmla="val f7"/>
                <a:gd name="f242" fmla="val f8"/>
                <a:gd name="f243" fmla="*/ f237 f0 1"/>
                <a:gd name="f244" fmla="+- f242 0 f240"/>
                <a:gd name="f245" fmla="+- f241 0 f240"/>
                <a:gd name="f246" fmla="*/ f243 1 f3"/>
                <a:gd name="f247" fmla="*/ f245 1 486"/>
                <a:gd name="f248" fmla="*/ f244 1 822"/>
                <a:gd name="f249" fmla="*/ 317 f245 1"/>
                <a:gd name="f250" fmla="*/ 441 f244 1"/>
                <a:gd name="f251" fmla="*/ 280 f245 1"/>
                <a:gd name="f252" fmla="*/ 417 f244 1"/>
                <a:gd name="f253" fmla="*/ 183 f245 1"/>
                <a:gd name="f254" fmla="*/ 271 f244 1"/>
                <a:gd name="f255" fmla="*/ 162 f245 1"/>
                <a:gd name="f256" fmla="*/ 282 f244 1"/>
                <a:gd name="f257" fmla="*/ 108 f245 1"/>
                <a:gd name="f258" fmla="*/ 343 f244 1"/>
                <a:gd name="f259" fmla="*/ 160 f245 1"/>
                <a:gd name="f260" fmla="*/ 485 f244 1"/>
                <a:gd name="f261" fmla="*/ 287 f245 1"/>
                <a:gd name="f262" fmla="*/ 624 f244 1"/>
                <a:gd name="f263" fmla="*/ 290 f245 1"/>
                <a:gd name="f264" fmla="*/ 676 f244 1"/>
                <a:gd name="f265" fmla="*/ 336 f245 1"/>
                <a:gd name="f266" fmla="*/ 764 f244 1"/>
                <a:gd name="f267" fmla="*/ 354 f245 1"/>
                <a:gd name="f268" fmla="*/ 799 f244 1"/>
                <a:gd name="f269" fmla="*/ 315 f245 1"/>
                <a:gd name="f270" fmla="*/ 817 f244 1"/>
                <a:gd name="f271" fmla="*/ 233 f245 1"/>
                <a:gd name="f272" fmla="*/ 716 f244 1"/>
                <a:gd name="f273" fmla="*/ 670 f244 1"/>
                <a:gd name="f274" fmla="*/ 224 f245 1"/>
                <a:gd name="f275" fmla="*/ 618 f244 1"/>
                <a:gd name="f276" fmla="*/ 130 f245 1"/>
                <a:gd name="f277" fmla="*/ 533 f244 1"/>
                <a:gd name="f278" fmla="*/ 83 f245 1"/>
                <a:gd name="f279" fmla="*/ 504 f244 1"/>
                <a:gd name="f280" fmla="*/ 89 f245 1"/>
                <a:gd name="f281" fmla="*/ 562 f244 1"/>
                <a:gd name="f282" fmla="*/ 78 f245 1"/>
                <a:gd name="f283" fmla="*/ 601 f244 1"/>
                <a:gd name="f284" fmla="*/ 39 f245 1"/>
                <a:gd name="f285" fmla="*/ 597 f244 1"/>
                <a:gd name="f286" fmla="*/ 36 f245 1"/>
                <a:gd name="f287" fmla="*/ 591 f244 1"/>
                <a:gd name="f288" fmla="*/ 75 f245 1"/>
                <a:gd name="f289" fmla="*/ 275 f244 1"/>
                <a:gd name="f290" fmla="*/ 191 f245 1"/>
                <a:gd name="f291" fmla="*/ 184 f244 1"/>
                <a:gd name="f292" fmla="*/ 232 f245 1"/>
                <a:gd name="f293" fmla="*/ 157 f244 1"/>
                <a:gd name="f294" fmla="*/ 272 f245 1"/>
                <a:gd name="f295" fmla="*/ 95 f244 1"/>
                <a:gd name="f296" fmla="*/ 289 f245 1"/>
                <a:gd name="f297" fmla="*/ 29 f244 1"/>
                <a:gd name="f298" fmla="*/ 337 f245 1"/>
                <a:gd name="f299" fmla="*/ 3 f244 1"/>
                <a:gd name="f300" fmla="*/ 361 f245 1"/>
                <a:gd name="f301" fmla="*/ 59 f244 1"/>
                <a:gd name="f302" fmla="*/ 355 f245 1"/>
                <a:gd name="f303" fmla="*/ 90 f244 1"/>
                <a:gd name="f304" fmla="*/ 405 f245 1"/>
                <a:gd name="f305" fmla="*/ 161 f244 1"/>
                <a:gd name="f306" fmla="*/ 427 f245 1"/>
                <a:gd name="f307" fmla="*/ 167 f244 1"/>
                <a:gd name="f308" fmla="*/ 443 f245 1"/>
                <a:gd name="f309" fmla="*/ 206 f244 1"/>
                <a:gd name="f310" fmla="*/ 410 f245 1"/>
                <a:gd name="f311" fmla="*/ 234 f244 1"/>
                <a:gd name="f312" fmla="*/ 330 f245 1"/>
                <a:gd name="f313" fmla="*/ 211 f244 1"/>
                <a:gd name="f314" fmla="*/ 283 f245 1"/>
                <a:gd name="f315" fmla="*/ 215 f244 1"/>
                <a:gd name="f316" fmla="*/ 266 f245 1"/>
                <a:gd name="f317" fmla="*/ 323 f244 1"/>
                <a:gd name="f318" fmla="*/ 293 f245 1"/>
                <a:gd name="f319" fmla="*/ 347 f244 1"/>
                <a:gd name="f320" fmla="*/ 342 f245 1"/>
                <a:gd name="f321" fmla="*/ 334 f244 1"/>
                <a:gd name="f322" fmla="*/ 305 f244 1"/>
                <a:gd name="f323" fmla="*/ 484 f245 1"/>
                <a:gd name="f324" fmla="*/ 348 f244 1"/>
                <a:gd name="f325" fmla="*/ 437 f245 1"/>
                <a:gd name="f326" fmla="*/ 381 f244 1"/>
                <a:gd name="f327" fmla="*/ 392 f245 1"/>
                <a:gd name="f328" fmla="*/ 393 f244 1"/>
                <a:gd name="f329" fmla="*/ 389 f245 1"/>
                <a:gd name="f330" fmla="*/ 412 f244 1"/>
                <a:gd name="f331" fmla="*/ 418 f245 1"/>
                <a:gd name="f332" fmla="*/ 453 f244 1"/>
                <a:gd name="f333" fmla="*/ 424 f245 1"/>
                <a:gd name="f334" fmla="*/ 542 f244 1"/>
                <a:gd name="f335" fmla="*/ 368 f245 1"/>
                <a:gd name="f336" fmla="*/ 554 f244 1"/>
                <a:gd name="f337" fmla="*/ 360 f245 1"/>
                <a:gd name="f338" fmla="*/ 505 f244 1"/>
                <a:gd name="f339" fmla="*/ 345 f245 1"/>
                <a:gd name="f340" fmla="*/ 479 f244 1"/>
                <a:gd name="f341" fmla="+- f246 0 f1"/>
                <a:gd name="f342" fmla="*/ f249 1 486"/>
                <a:gd name="f343" fmla="*/ f250 1 822"/>
                <a:gd name="f344" fmla="*/ f251 1 486"/>
                <a:gd name="f345" fmla="*/ f252 1 822"/>
                <a:gd name="f346" fmla="*/ f253 1 486"/>
                <a:gd name="f347" fmla="*/ f254 1 822"/>
                <a:gd name="f348" fmla="*/ f255 1 486"/>
                <a:gd name="f349" fmla="*/ f256 1 822"/>
                <a:gd name="f350" fmla="*/ f257 1 486"/>
                <a:gd name="f351" fmla="*/ f258 1 822"/>
                <a:gd name="f352" fmla="*/ f259 1 486"/>
                <a:gd name="f353" fmla="*/ f260 1 822"/>
                <a:gd name="f354" fmla="*/ f261 1 486"/>
                <a:gd name="f355" fmla="*/ f262 1 822"/>
                <a:gd name="f356" fmla="*/ f263 1 486"/>
                <a:gd name="f357" fmla="*/ f264 1 822"/>
                <a:gd name="f358" fmla="*/ f265 1 486"/>
                <a:gd name="f359" fmla="*/ f266 1 822"/>
                <a:gd name="f360" fmla="*/ f267 1 486"/>
                <a:gd name="f361" fmla="*/ f268 1 822"/>
                <a:gd name="f362" fmla="*/ f269 1 486"/>
                <a:gd name="f363" fmla="*/ f270 1 822"/>
                <a:gd name="f364" fmla="*/ f271 1 486"/>
                <a:gd name="f365" fmla="*/ f272 1 822"/>
                <a:gd name="f366" fmla="*/ f273 1 822"/>
                <a:gd name="f367" fmla="*/ f274 1 486"/>
                <a:gd name="f368" fmla="*/ f275 1 822"/>
                <a:gd name="f369" fmla="*/ f276 1 486"/>
                <a:gd name="f370" fmla="*/ f277 1 822"/>
                <a:gd name="f371" fmla="*/ f278 1 486"/>
                <a:gd name="f372" fmla="*/ f279 1 822"/>
                <a:gd name="f373" fmla="*/ f280 1 486"/>
                <a:gd name="f374" fmla="*/ f281 1 822"/>
                <a:gd name="f375" fmla="*/ f282 1 486"/>
                <a:gd name="f376" fmla="*/ f283 1 822"/>
                <a:gd name="f377" fmla="*/ f284 1 486"/>
                <a:gd name="f378" fmla="*/ f285 1 822"/>
                <a:gd name="f379" fmla="*/ f286 1 486"/>
                <a:gd name="f380" fmla="*/ f287 1 822"/>
                <a:gd name="f381" fmla="*/ f288 1 486"/>
                <a:gd name="f382" fmla="*/ f289 1 822"/>
                <a:gd name="f383" fmla="*/ f290 1 486"/>
                <a:gd name="f384" fmla="*/ f291 1 822"/>
                <a:gd name="f385" fmla="*/ f292 1 486"/>
                <a:gd name="f386" fmla="*/ f293 1 822"/>
                <a:gd name="f387" fmla="*/ f294 1 486"/>
                <a:gd name="f388" fmla="*/ f295 1 822"/>
                <a:gd name="f389" fmla="*/ f296 1 486"/>
                <a:gd name="f390" fmla="*/ f297 1 822"/>
                <a:gd name="f391" fmla="*/ f298 1 486"/>
                <a:gd name="f392" fmla="*/ f299 1 822"/>
                <a:gd name="f393" fmla="*/ f300 1 486"/>
                <a:gd name="f394" fmla="*/ f301 1 822"/>
                <a:gd name="f395" fmla="*/ f302 1 486"/>
                <a:gd name="f396" fmla="*/ f303 1 822"/>
                <a:gd name="f397" fmla="*/ f304 1 486"/>
                <a:gd name="f398" fmla="*/ f305 1 822"/>
                <a:gd name="f399" fmla="*/ f306 1 486"/>
                <a:gd name="f400" fmla="*/ f307 1 822"/>
                <a:gd name="f401" fmla="*/ f308 1 486"/>
                <a:gd name="f402" fmla="*/ f309 1 822"/>
                <a:gd name="f403" fmla="*/ f310 1 486"/>
                <a:gd name="f404" fmla="*/ f311 1 822"/>
                <a:gd name="f405" fmla="*/ f312 1 486"/>
                <a:gd name="f406" fmla="*/ f313 1 822"/>
                <a:gd name="f407" fmla="*/ f314 1 486"/>
                <a:gd name="f408" fmla="*/ f315 1 822"/>
                <a:gd name="f409" fmla="*/ f316 1 486"/>
                <a:gd name="f410" fmla="*/ f317 1 822"/>
                <a:gd name="f411" fmla="*/ f318 1 486"/>
                <a:gd name="f412" fmla="*/ f319 1 822"/>
                <a:gd name="f413" fmla="*/ f320 1 486"/>
                <a:gd name="f414" fmla="*/ f321 1 822"/>
                <a:gd name="f415" fmla="*/ f322 1 822"/>
                <a:gd name="f416" fmla="*/ f323 1 486"/>
                <a:gd name="f417" fmla="*/ f324 1 822"/>
                <a:gd name="f418" fmla="*/ f325 1 486"/>
                <a:gd name="f419" fmla="*/ f326 1 822"/>
                <a:gd name="f420" fmla="*/ f327 1 486"/>
                <a:gd name="f421" fmla="*/ f328 1 822"/>
                <a:gd name="f422" fmla="*/ f329 1 486"/>
                <a:gd name="f423" fmla="*/ f330 1 822"/>
                <a:gd name="f424" fmla="*/ f331 1 486"/>
                <a:gd name="f425" fmla="*/ f332 1 822"/>
                <a:gd name="f426" fmla="*/ f333 1 486"/>
                <a:gd name="f427" fmla="*/ f334 1 822"/>
                <a:gd name="f428" fmla="*/ f335 1 486"/>
                <a:gd name="f429" fmla="*/ f336 1 822"/>
                <a:gd name="f430" fmla="*/ f337 1 486"/>
                <a:gd name="f431" fmla="*/ f338 1 822"/>
                <a:gd name="f432" fmla="*/ f339 1 486"/>
                <a:gd name="f433" fmla="*/ f340 1 822"/>
                <a:gd name="f434" fmla="*/ 0 1 f247"/>
                <a:gd name="f435" fmla="*/ f241 1 f247"/>
                <a:gd name="f436" fmla="*/ 0 1 f248"/>
                <a:gd name="f437" fmla="*/ f242 1 f248"/>
                <a:gd name="f438" fmla="*/ f342 1 f247"/>
                <a:gd name="f439" fmla="*/ f343 1 f248"/>
                <a:gd name="f440" fmla="*/ f344 1 f247"/>
                <a:gd name="f441" fmla="*/ f345 1 f248"/>
                <a:gd name="f442" fmla="*/ f346 1 f247"/>
                <a:gd name="f443" fmla="*/ f347 1 f248"/>
                <a:gd name="f444" fmla="*/ f348 1 f247"/>
                <a:gd name="f445" fmla="*/ f349 1 f248"/>
                <a:gd name="f446" fmla="*/ f350 1 f247"/>
                <a:gd name="f447" fmla="*/ f351 1 f248"/>
                <a:gd name="f448" fmla="*/ f352 1 f247"/>
                <a:gd name="f449" fmla="*/ f353 1 f248"/>
                <a:gd name="f450" fmla="*/ f354 1 f247"/>
                <a:gd name="f451" fmla="*/ f355 1 f248"/>
                <a:gd name="f452" fmla="*/ f356 1 f247"/>
                <a:gd name="f453" fmla="*/ f357 1 f248"/>
                <a:gd name="f454" fmla="*/ f358 1 f247"/>
                <a:gd name="f455" fmla="*/ f359 1 f248"/>
                <a:gd name="f456" fmla="*/ f360 1 f247"/>
                <a:gd name="f457" fmla="*/ f361 1 f248"/>
                <a:gd name="f458" fmla="*/ f362 1 f247"/>
                <a:gd name="f459" fmla="*/ f363 1 f248"/>
                <a:gd name="f460" fmla="*/ f364 1 f247"/>
                <a:gd name="f461" fmla="*/ f365 1 f248"/>
                <a:gd name="f462" fmla="*/ f366 1 f248"/>
                <a:gd name="f463" fmla="*/ f367 1 f247"/>
                <a:gd name="f464" fmla="*/ f368 1 f248"/>
                <a:gd name="f465" fmla="*/ f369 1 f247"/>
                <a:gd name="f466" fmla="*/ f370 1 f248"/>
                <a:gd name="f467" fmla="*/ f371 1 f247"/>
                <a:gd name="f468" fmla="*/ f372 1 f248"/>
                <a:gd name="f469" fmla="*/ f373 1 f247"/>
                <a:gd name="f470" fmla="*/ f374 1 f248"/>
                <a:gd name="f471" fmla="*/ f375 1 f247"/>
                <a:gd name="f472" fmla="*/ f376 1 f248"/>
                <a:gd name="f473" fmla="*/ f377 1 f247"/>
                <a:gd name="f474" fmla="*/ f378 1 f248"/>
                <a:gd name="f475" fmla="*/ f379 1 f247"/>
                <a:gd name="f476" fmla="*/ f380 1 f248"/>
                <a:gd name="f477" fmla="*/ f381 1 f247"/>
                <a:gd name="f478" fmla="*/ f382 1 f248"/>
                <a:gd name="f479" fmla="*/ f383 1 f247"/>
                <a:gd name="f480" fmla="*/ f384 1 f248"/>
                <a:gd name="f481" fmla="*/ f385 1 f247"/>
                <a:gd name="f482" fmla="*/ f386 1 f248"/>
                <a:gd name="f483" fmla="*/ f387 1 f247"/>
                <a:gd name="f484" fmla="*/ f388 1 f248"/>
                <a:gd name="f485" fmla="*/ f389 1 f247"/>
                <a:gd name="f486" fmla="*/ f390 1 f248"/>
                <a:gd name="f487" fmla="*/ f391 1 f247"/>
                <a:gd name="f488" fmla="*/ f392 1 f248"/>
                <a:gd name="f489" fmla="*/ f393 1 f247"/>
                <a:gd name="f490" fmla="*/ f394 1 f248"/>
                <a:gd name="f491" fmla="*/ f395 1 f247"/>
                <a:gd name="f492" fmla="*/ f396 1 f248"/>
                <a:gd name="f493" fmla="*/ f397 1 f247"/>
                <a:gd name="f494" fmla="*/ f398 1 f248"/>
                <a:gd name="f495" fmla="*/ f399 1 f247"/>
                <a:gd name="f496" fmla="*/ f400 1 f248"/>
                <a:gd name="f497" fmla="*/ f401 1 f247"/>
                <a:gd name="f498" fmla="*/ f402 1 f248"/>
                <a:gd name="f499" fmla="*/ f403 1 f247"/>
                <a:gd name="f500" fmla="*/ f404 1 f248"/>
                <a:gd name="f501" fmla="*/ f405 1 f247"/>
                <a:gd name="f502" fmla="*/ f406 1 f248"/>
                <a:gd name="f503" fmla="*/ f407 1 f247"/>
                <a:gd name="f504" fmla="*/ f408 1 f248"/>
                <a:gd name="f505" fmla="*/ f409 1 f247"/>
                <a:gd name="f506" fmla="*/ f410 1 f248"/>
                <a:gd name="f507" fmla="*/ f411 1 f247"/>
                <a:gd name="f508" fmla="*/ f412 1 f248"/>
                <a:gd name="f509" fmla="*/ f413 1 f247"/>
                <a:gd name="f510" fmla="*/ f414 1 f248"/>
                <a:gd name="f511" fmla="*/ f415 1 f248"/>
                <a:gd name="f512" fmla="*/ f416 1 f247"/>
                <a:gd name="f513" fmla="*/ f417 1 f248"/>
                <a:gd name="f514" fmla="*/ f418 1 f247"/>
                <a:gd name="f515" fmla="*/ f419 1 f248"/>
                <a:gd name="f516" fmla="*/ f420 1 f247"/>
                <a:gd name="f517" fmla="*/ f421 1 f248"/>
                <a:gd name="f518" fmla="*/ f422 1 f247"/>
                <a:gd name="f519" fmla="*/ f423 1 f248"/>
                <a:gd name="f520" fmla="*/ f424 1 f247"/>
                <a:gd name="f521" fmla="*/ f425 1 f248"/>
                <a:gd name="f522" fmla="*/ f426 1 f247"/>
                <a:gd name="f523" fmla="*/ f427 1 f248"/>
                <a:gd name="f524" fmla="*/ f428 1 f247"/>
                <a:gd name="f525" fmla="*/ f429 1 f248"/>
                <a:gd name="f526" fmla="*/ f430 1 f247"/>
                <a:gd name="f527" fmla="*/ f431 1 f248"/>
                <a:gd name="f528" fmla="*/ f432 1 f247"/>
                <a:gd name="f529" fmla="*/ f433 1 f248"/>
                <a:gd name="f530" fmla="*/ f434 f238 1"/>
                <a:gd name="f531" fmla="*/ f435 f238 1"/>
                <a:gd name="f532" fmla="*/ f437 f239 1"/>
                <a:gd name="f533" fmla="*/ f436 f239 1"/>
                <a:gd name="f534" fmla="*/ f438 f238 1"/>
                <a:gd name="f535" fmla="*/ f439 f239 1"/>
                <a:gd name="f536" fmla="*/ f440 f238 1"/>
                <a:gd name="f537" fmla="*/ f441 f239 1"/>
                <a:gd name="f538" fmla="*/ f442 f238 1"/>
                <a:gd name="f539" fmla="*/ f443 f239 1"/>
                <a:gd name="f540" fmla="*/ f444 f238 1"/>
                <a:gd name="f541" fmla="*/ f445 f239 1"/>
                <a:gd name="f542" fmla="*/ f446 f238 1"/>
                <a:gd name="f543" fmla="*/ f447 f239 1"/>
                <a:gd name="f544" fmla="*/ f448 f238 1"/>
                <a:gd name="f545" fmla="*/ f449 f239 1"/>
                <a:gd name="f546" fmla="*/ f450 f238 1"/>
                <a:gd name="f547" fmla="*/ f451 f239 1"/>
                <a:gd name="f548" fmla="*/ f452 f238 1"/>
                <a:gd name="f549" fmla="*/ f453 f239 1"/>
                <a:gd name="f550" fmla="*/ f454 f238 1"/>
                <a:gd name="f551" fmla="*/ f455 f239 1"/>
                <a:gd name="f552" fmla="*/ f456 f238 1"/>
                <a:gd name="f553" fmla="*/ f457 f239 1"/>
                <a:gd name="f554" fmla="*/ f458 f238 1"/>
                <a:gd name="f555" fmla="*/ f459 f239 1"/>
                <a:gd name="f556" fmla="*/ f460 f238 1"/>
                <a:gd name="f557" fmla="*/ f461 f239 1"/>
                <a:gd name="f558" fmla="*/ f462 f239 1"/>
                <a:gd name="f559" fmla="*/ f463 f238 1"/>
                <a:gd name="f560" fmla="*/ f464 f239 1"/>
                <a:gd name="f561" fmla="*/ f465 f238 1"/>
                <a:gd name="f562" fmla="*/ f466 f239 1"/>
                <a:gd name="f563" fmla="*/ f467 f238 1"/>
                <a:gd name="f564" fmla="*/ f468 f239 1"/>
                <a:gd name="f565" fmla="*/ f469 f238 1"/>
                <a:gd name="f566" fmla="*/ f470 f239 1"/>
                <a:gd name="f567" fmla="*/ f471 f238 1"/>
                <a:gd name="f568" fmla="*/ f472 f239 1"/>
                <a:gd name="f569" fmla="*/ f473 f238 1"/>
                <a:gd name="f570" fmla="*/ f474 f239 1"/>
                <a:gd name="f571" fmla="*/ f475 f238 1"/>
                <a:gd name="f572" fmla="*/ f476 f239 1"/>
                <a:gd name="f573" fmla="*/ f477 f238 1"/>
                <a:gd name="f574" fmla="*/ f478 f239 1"/>
                <a:gd name="f575" fmla="*/ f479 f238 1"/>
                <a:gd name="f576" fmla="*/ f480 f239 1"/>
                <a:gd name="f577" fmla="*/ f481 f238 1"/>
                <a:gd name="f578" fmla="*/ f482 f239 1"/>
                <a:gd name="f579" fmla="*/ f483 f238 1"/>
                <a:gd name="f580" fmla="*/ f484 f239 1"/>
                <a:gd name="f581" fmla="*/ f485 f238 1"/>
                <a:gd name="f582" fmla="*/ f486 f239 1"/>
                <a:gd name="f583" fmla="*/ f487 f238 1"/>
                <a:gd name="f584" fmla="*/ f488 f239 1"/>
                <a:gd name="f585" fmla="*/ f489 f238 1"/>
                <a:gd name="f586" fmla="*/ f490 f239 1"/>
                <a:gd name="f587" fmla="*/ f491 f238 1"/>
                <a:gd name="f588" fmla="*/ f492 f239 1"/>
                <a:gd name="f589" fmla="*/ f493 f238 1"/>
                <a:gd name="f590" fmla="*/ f494 f239 1"/>
                <a:gd name="f591" fmla="*/ f495 f238 1"/>
                <a:gd name="f592" fmla="*/ f496 f239 1"/>
                <a:gd name="f593" fmla="*/ f497 f238 1"/>
                <a:gd name="f594" fmla="*/ f498 f239 1"/>
                <a:gd name="f595" fmla="*/ f499 f238 1"/>
                <a:gd name="f596" fmla="*/ f500 f239 1"/>
                <a:gd name="f597" fmla="*/ f501 f238 1"/>
                <a:gd name="f598" fmla="*/ f502 f239 1"/>
                <a:gd name="f599" fmla="*/ f503 f238 1"/>
                <a:gd name="f600" fmla="*/ f504 f239 1"/>
                <a:gd name="f601" fmla="*/ f505 f238 1"/>
                <a:gd name="f602" fmla="*/ f506 f239 1"/>
                <a:gd name="f603" fmla="*/ f507 f238 1"/>
                <a:gd name="f604" fmla="*/ f508 f239 1"/>
                <a:gd name="f605" fmla="*/ f509 f238 1"/>
                <a:gd name="f606" fmla="*/ f510 f239 1"/>
                <a:gd name="f607" fmla="*/ f511 f239 1"/>
                <a:gd name="f608" fmla="*/ f512 f238 1"/>
                <a:gd name="f609" fmla="*/ f513 f239 1"/>
                <a:gd name="f610" fmla="*/ f514 f238 1"/>
                <a:gd name="f611" fmla="*/ f515 f239 1"/>
                <a:gd name="f612" fmla="*/ f516 f238 1"/>
                <a:gd name="f613" fmla="*/ f517 f239 1"/>
                <a:gd name="f614" fmla="*/ f518 f238 1"/>
                <a:gd name="f615" fmla="*/ f519 f239 1"/>
                <a:gd name="f616" fmla="*/ f520 f238 1"/>
                <a:gd name="f617" fmla="*/ f521 f239 1"/>
                <a:gd name="f618" fmla="*/ f522 f238 1"/>
                <a:gd name="f619" fmla="*/ f523 f239 1"/>
                <a:gd name="f620" fmla="*/ f524 f238 1"/>
                <a:gd name="f621" fmla="*/ f525 f239 1"/>
                <a:gd name="f622" fmla="*/ f526 f238 1"/>
                <a:gd name="f623" fmla="*/ f527 f239 1"/>
                <a:gd name="f624" fmla="*/ f528 f238 1"/>
                <a:gd name="f625" fmla="*/ f529 f239 1"/>
              </a:gdLst>
              <a:ahLst/>
              <a:cxnLst>
                <a:cxn ang="3cd4">
                  <a:pos x="hc" y="t"/>
                </a:cxn>
                <a:cxn ang="0">
                  <a:pos x="r" y="vc"/>
                </a:cxn>
                <a:cxn ang="cd4">
                  <a:pos x="hc" y="b"/>
                </a:cxn>
                <a:cxn ang="cd2">
                  <a:pos x="l" y="vc"/>
                </a:cxn>
                <a:cxn ang="f341">
                  <a:pos x="f534" y="f535"/>
                </a:cxn>
                <a:cxn ang="f341">
                  <a:pos x="f536" y="f537"/>
                </a:cxn>
                <a:cxn ang="f341">
                  <a:pos x="f538" y="f539"/>
                </a:cxn>
                <a:cxn ang="f341">
                  <a:pos x="f540" y="f541"/>
                </a:cxn>
                <a:cxn ang="f341">
                  <a:pos x="f542" y="f543"/>
                </a:cxn>
                <a:cxn ang="f341">
                  <a:pos x="f544" y="f545"/>
                </a:cxn>
                <a:cxn ang="f341">
                  <a:pos x="f546" y="f547"/>
                </a:cxn>
                <a:cxn ang="f341">
                  <a:pos x="f548" y="f549"/>
                </a:cxn>
                <a:cxn ang="f341">
                  <a:pos x="f550" y="f551"/>
                </a:cxn>
                <a:cxn ang="f341">
                  <a:pos x="f552" y="f553"/>
                </a:cxn>
                <a:cxn ang="f341">
                  <a:pos x="f554" y="f555"/>
                </a:cxn>
                <a:cxn ang="f341">
                  <a:pos x="f556" y="f557"/>
                </a:cxn>
                <a:cxn ang="f341">
                  <a:pos x="f556" y="f558"/>
                </a:cxn>
                <a:cxn ang="f341">
                  <a:pos x="f559" y="f560"/>
                </a:cxn>
                <a:cxn ang="f341">
                  <a:pos x="f561" y="f562"/>
                </a:cxn>
                <a:cxn ang="f341">
                  <a:pos x="f563" y="f564"/>
                </a:cxn>
                <a:cxn ang="f341">
                  <a:pos x="f565" y="f566"/>
                </a:cxn>
                <a:cxn ang="f341">
                  <a:pos x="f567" y="f568"/>
                </a:cxn>
                <a:cxn ang="f341">
                  <a:pos x="f569" y="f570"/>
                </a:cxn>
                <a:cxn ang="f341">
                  <a:pos x="f571" y="f572"/>
                </a:cxn>
                <a:cxn ang="f341">
                  <a:pos x="f573" y="f574"/>
                </a:cxn>
                <a:cxn ang="f341">
                  <a:pos x="f575" y="f576"/>
                </a:cxn>
                <a:cxn ang="f341">
                  <a:pos x="f577" y="f578"/>
                </a:cxn>
                <a:cxn ang="f341">
                  <a:pos x="f579" y="f580"/>
                </a:cxn>
                <a:cxn ang="f341">
                  <a:pos x="f581" y="f582"/>
                </a:cxn>
                <a:cxn ang="f341">
                  <a:pos x="f583" y="f584"/>
                </a:cxn>
                <a:cxn ang="f341">
                  <a:pos x="f585" y="f586"/>
                </a:cxn>
                <a:cxn ang="f341">
                  <a:pos x="f587" y="f588"/>
                </a:cxn>
                <a:cxn ang="f341">
                  <a:pos x="f589" y="f590"/>
                </a:cxn>
                <a:cxn ang="f341">
                  <a:pos x="f591" y="f592"/>
                </a:cxn>
                <a:cxn ang="f341">
                  <a:pos x="f593" y="f594"/>
                </a:cxn>
                <a:cxn ang="f341">
                  <a:pos x="f595" y="f596"/>
                </a:cxn>
                <a:cxn ang="f341">
                  <a:pos x="f597" y="f598"/>
                </a:cxn>
                <a:cxn ang="f341">
                  <a:pos x="f599" y="f600"/>
                </a:cxn>
                <a:cxn ang="f341">
                  <a:pos x="f601" y="f602"/>
                </a:cxn>
                <a:cxn ang="f341">
                  <a:pos x="f603" y="f604"/>
                </a:cxn>
                <a:cxn ang="f341">
                  <a:pos x="f605" y="f606"/>
                </a:cxn>
                <a:cxn ang="f341">
                  <a:pos x="f593" y="f607"/>
                </a:cxn>
                <a:cxn ang="f341">
                  <a:pos x="f608" y="f609"/>
                </a:cxn>
                <a:cxn ang="f341">
                  <a:pos x="f610" y="f611"/>
                </a:cxn>
                <a:cxn ang="f341">
                  <a:pos x="f612" y="f613"/>
                </a:cxn>
                <a:cxn ang="f341">
                  <a:pos x="f614" y="f615"/>
                </a:cxn>
                <a:cxn ang="f341">
                  <a:pos x="f616" y="f617"/>
                </a:cxn>
                <a:cxn ang="f341">
                  <a:pos x="f618" y="f619"/>
                </a:cxn>
                <a:cxn ang="f341">
                  <a:pos x="f620" y="f621"/>
                </a:cxn>
                <a:cxn ang="f341">
                  <a:pos x="f622" y="f619"/>
                </a:cxn>
                <a:cxn ang="f341">
                  <a:pos x="f552" y="f623"/>
                </a:cxn>
                <a:cxn ang="f341">
                  <a:pos x="f624" y="f625"/>
                </a:cxn>
                <a:cxn ang="f341">
                  <a:pos x="f534" y="f535"/>
                </a:cxn>
              </a:cxnLst>
              <a:rect l="f530" t="f533" r="f531" b="f532"/>
              <a:pathLst>
                <a:path w="486" h="822">
                  <a:moveTo>
                    <a:pt x="f9" y="f10"/>
                  </a:moveTo>
                  <a:cubicBezTo>
                    <a:pt x="f11" y="f12"/>
                    <a:pt x="f13" y="f14"/>
                    <a:pt x="f15" y="f16"/>
                  </a:cubicBezTo>
                  <a:cubicBezTo>
                    <a:pt x="f17" y="f18"/>
                    <a:pt x="f19" y="f20"/>
                    <a:pt x="f19"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13" y="f46"/>
                    <a:pt x="f13" y="f47"/>
                    <a:pt x="f48" y="f49"/>
                  </a:cubicBezTo>
                  <a:cubicBezTo>
                    <a:pt x="f50" y="f51"/>
                    <a:pt x="f52" y="f53"/>
                    <a:pt x="f54" y="f55"/>
                  </a:cubicBezTo>
                  <a:cubicBezTo>
                    <a:pt x="f56" y="f57"/>
                    <a:pt x="f58" y="f59"/>
                    <a:pt x="f60" y="f61"/>
                  </a:cubicBezTo>
                  <a:cubicBezTo>
                    <a:pt x="f62" y="f63"/>
                    <a:pt x="f64" y="f8"/>
                    <a:pt x="f65" y="f66"/>
                  </a:cubicBezTo>
                  <a:cubicBezTo>
                    <a:pt x="f67" y="f68"/>
                    <a:pt x="f69" y="f70"/>
                    <a:pt x="f71" y="f72"/>
                  </a:cubicBezTo>
                  <a:cubicBezTo>
                    <a:pt x="f73" y="f74"/>
                    <a:pt x="f75" y="f76"/>
                    <a:pt x="f71" y="f77"/>
                  </a:cubicBezTo>
                  <a:cubicBezTo>
                    <a:pt x="f69" y="f78"/>
                    <a:pt x="f71" y="f79"/>
                    <a:pt x="f40" y="f80"/>
                  </a:cubicBezTo>
                  <a:cubicBezTo>
                    <a:pt x="f81" y="f82"/>
                    <a:pt x="f83" y="f84"/>
                    <a:pt x="f85" y="f86"/>
                  </a:cubicBezTo>
                  <a:cubicBezTo>
                    <a:pt x="f87" y="f88"/>
                    <a:pt x="f89" y="f90"/>
                    <a:pt x="f91" y="f92"/>
                  </a:cubicBezTo>
                  <a:cubicBezTo>
                    <a:pt x="f91" y="f93"/>
                    <a:pt x="f94" y="f95"/>
                    <a:pt x="f96" y="f97"/>
                  </a:cubicBezTo>
                  <a:cubicBezTo>
                    <a:pt x="f98" y="f99"/>
                    <a:pt x="f100" y="f101"/>
                    <a:pt x="f102" y="f103"/>
                  </a:cubicBezTo>
                  <a:cubicBezTo>
                    <a:pt x="f104" y="f105"/>
                    <a:pt x="f106" y="f107"/>
                    <a:pt x="f108" y="f109"/>
                  </a:cubicBezTo>
                  <a:cubicBezTo>
                    <a:pt x="f110" y="f111"/>
                    <a:pt x="f112" y="f113"/>
                    <a:pt x="f114" y="f101"/>
                  </a:cubicBezTo>
                  <a:cubicBezTo>
                    <a:pt x="f6" y="f115"/>
                    <a:pt x="f116" y="f117"/>
                    <a:pt x="f118" y="f67"/>
                  </a:cubicBezTo>
                  <a:cubicBezTo>
                    <a:pt x="f119" y="f120"/>
                    <a:pt x="f121" y="f122"/>
                    <a:pt x="f123" y="f124"/>
                  </a:cubicBezTo>
                  <a:cubicBezTo>
                    <a:pt x="f125" y="f126"/>
                    <a:pt x="f127" y="f128"/>
                    <a:pt x="f129" y="f130"/>
                  </a:cubicBezTo>
                  <a:cubicBezTo>
                    <a:pt x="f131" y="f132"/>
                    <a:pt x="f133" y="f134"/>
                    <a:pt x="f135" y="f136"/>
                  </a:cubicBezTo>
                  <a:cubicBezTo>
                    <a:pt x="f25" y="f137"/>
                    <a:pt x="f138" y="f106"/>
                    <a:pt x="f139" y="f140"/>
                  </a:cubicBezTo>
                  <a:cubicBezTo>
                    <a:pt x="f141" y="f142"/>
                    <a:pt x="f143" y="f6"/>
                    <a:pt x="f144" y="f145"/>
                  </a:cubicBezTo>
                  <a:cubicBezTo>
                    <a:pt x="f146" y="f147"/>
                    <a:pt x="f148" y="f114"/>
                    <a:pt x="f146" y="f149"/>
                  </a:cubicBezTo>
                  <a:cubicBezTo>
                    <a:pt x="f2" y="f34"/>
                    <a:pt x="f150" y="f151"/>
                    <a:pt x="f152" y="f153"/>
                  </a:cubicBezTo>
                  <a:cubicBezTo>
                    <a:pt x="f154" y="f155"/>
                    <a:pt x="f156" y="f157"/>
                    <a:pt x="f158" y="f159"/>
                  </a:cubicBezTo>
                  <a:cubicBezTo>
                    <a:pt x="f160" y="f26"/>
                    <a:pt x="f161" y="f26"/>
                    <a:pt x="f162" y="f128"/>
                  </a:cubicBezTo>
                  <a:cubicBezTo>
                    <a:pt x="f163" y="f164"/>
                    <a:pt x="f165" y="f166"/>
                    <a:pt x="f167" y="f168"/>
                  </a:cubicBezTo>
                  <a:cubicBezTo>
                    <a:pt x="f169" y="f170"/>
                    <a:pt x="f162" y="f129"/>
                    <a:pt x="f171" y="f120"/>
                  </a:cubicBezTo>
                  <a:cubicBezTo>
                    <a:pt x="f172" y="f173"/>
                    <a:pt x="f60" y="f174"/>
                    <a:pt x="f175" y="f176"/>
                  </a:cubicBezTo>
                  <a:cubicBezTo>
                    <a:pt x="f11" y="f177"/>
                    <a:pt x="f178" y="f177"/>
                    <a:pt x="f179" y="f180"/>
                  </a:cubicBezTo>
                  <a:cubicBezTo>
                    <a:pt x="f173" y="f181"/>
                    <a:pt x="f182" y="f52"/>
                    <a:pt x="f183" y="f184"/>
                  </a:cubicBezTo>
                  <a:cubicBezTo>
                    <a:pt x="f185" y="f186"/>
                    <a:pt x="f25" y="f187"/>
                    <a:pt x="f13" y="f154"/>
                  </a:cubicBezTo>
                  <a:cubicBezTo>
                    <a:pt x="f188" y="f189"/>
                    <a:pt x="f190" y="f33"/>
                    <a:pt x="f20" y="f64"/>
                  </a:cubicBezTo>
                  <a:cubicBezTo>
                    <a:pt x="f191" y="f65"/>
                    <a:pt x="f158" y="f192"/>
                    <a:pt x="f167" y="f178"/>
                  </a:cubicBezTo>
                  <a:cubicBezTo>
                    <a:pt x="f193" y="f194"/>
                    <a:pt x="f7" y="f184"/>
                    <a:pt x="f195" y="f196"/>
                  </a:cubicBezTo>
                  <a:cubicBezTo>
                    <a:pt x="f197" y="f198"/>
                    <a:pt x="f199" y="f200"/>
                    <a:pt x="f201" y="f172"/>
                  </a:cubicBezTo>
                  <a:cubicBezTo>
                    <a:pt x="f202" y="f203"/>
                    <a:pt x="f204" y="f205"/>
                    <a:pt x="f206" y="f207"/>
                  </a:cubicBezTo>
                  <a:cubicBezTo>
                    <a:pt x="f208" y="f209"/>
                    <a:pt x="f210" y="f158"/>
                    <a:pt x="f211" y="f212"/>
                  </a:cubicBezTo>
                  <a:cubicBezTo>
                    <a:pt x="f35" y="f14"/>
                    <a:pt x="f171" y="f169"/>
                    <a:pt x="f213" y="f214"/>
                  </a:cubicBezTo>
                  <a:cubicBezTo>
                    <a:pt x="f215" y="f216"/>
                    <a:pt x="f215" y="f217"/>
                    <a:pt x="f14" y="f218"/>
                  </a:cubicBezTo>
                  <a:cubicBezTo>
                    <a:pt x="f219" y="f220"/>
                    <a:pt x="f221" y="f222"/>
                    <a:pt x="f223" y="f224"/>
                  </a:cubicBezTo>
                  <a:cubicBezTo>
                    <a:pt x="f225" y="f226"/>
                    <a:pt x="f148" y="f227"/>
                    <a:pt x="f2" y="f218"/>
                  </a:cubicBezTo>
                  <a:cubicBezTo>
                    <a:pt x="f150" y="f228"/>
                    <a:pt x="f229" y="f230"/>
                    <a:pt x="f60" y="f231"/>
                  </a:cubicBezTo>
                  <a:cubicBezTo>
                    <a:pt x="f152" y="f232"/>
                    <a:pt x="f56" y="f7"/>
                    <a:pt x="f233" y="f115"/>
                  </a:cubicBezTo>
                  <a:cubicBezTo>
                    <a:pt x="f234" y="f235"/>
                    <a:pt x="f190" y="f236"/>
                    <a:pt x="f9" y="f10"/>
                  </a:cubicBezTo>
                  <a:close/>
                </a:path>
              </a:pathLst>
            </a:custGeom>
            <a:solidFill>
              <a:srgbClr val="D84965"/>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4" name="Freeform 10">
              <a:extLst>
                <a:ext uri="{FF2B5EF4-FFF2-40B4-BE49-F238E27FC236}">
                  <a16:creationId xmlns:a16="http://schemas.microsoft.com/office/drawing/2014/main" id="{9A62E8FB-060C-42ED-C37F-EAFC403C4108}"/>
                </a:ext>
              </a:extLst>
            </p:cNvPr>
            <p:cNvSpPr/>
            <p:nvPr/>
          </p:nvSpPr>
          <p:spPr>
            <a:xfrm>
              <a:off x="8645523" y="4584701"/>
              <a:ext cx="125409" cy="225427"/>
            </a:xfrm>
            <a:custGeom>
              <a:avLst/>
              <a:gdLst>
                <a:gd name="f0" fmla="val 10800000"/>
                <a:gd name="f1" fmla="val 5400000"/>
                <a:gd name="f2" fmla="val 180"/>
                <a:gd name="f3" fmla="val w"/>
                <a:gd name="f4" fmla="val h"/>
                <a:gd name="f5" fmla="val 0"/>
                <a:gd name="f6" fmla="val 395"/>
                <a:gd name="f7" fmla="val 719"/>
                <a:gd name="f8" fmla="val 384"/>
                <a:gd name="f9" fmla="val 138"/>
                <a:gd name="f10" fmla="val 355"/>
                <a:gd name="f11" fmla="val 137"/>
                <a:gd name="f12" fmla="val 348"/>
                <a:gd name="f13" fmla="val 143"/>
                <a:gd name="f14" fmla="val 344"/>
                <a:gd name="f15" fmla="val 172"/>
                <a:gd name="f16" fmla="val 334"/>
                <a:gd name="f17" fmla="val 233"/>
                <a:gd name="f18" fmla="val 313"/>
                <a:gd name="f19" fmla="val 287"/>
                <a:gd name="f20" fmla="val 252"/>
                <a:gd name="f21" fmla="val 316"/>
                <a:gd name="f22" fmla="val 228"/>
                <a:gd name="f23" fmla="val 328"/>
                <a:gd name="f24" fmla="val 206"/>
                <a:gd name="f25" fmla="val 343"/>
                <a:gd name="f26" fmla="val 184"/>
                <a:gd name="f27" fmla="val 358"/>
                <a:gd name="f28" fmla="val 112"/>
                <a:gd name="f29" fmla="val 410"/>
                <a:gd name="f30" fmla="val 76"/>
                <a:gd name="f31" fmla="val 482"/>
                <a:gd name="f32" fmla="val 72"/>
                <a:gd name="f33" fmla="val 570"/>
                <a:gd name="f34" fmla="val 70"/>
                <a:gd name="f35" fmla="val 620"/>
                <a:gd name="f36" fmla="val 75"/>
                <a:gd name="f37" fmla="val 670"/>
                <a:gd name="f38" fmla="val 84"/>
                <a:gd name="f39" fmla="val 52"/>
                <a:gd name="f40" fmla="val 671"/>
                <a:gd name="f41" fmla="val 33"/>
                <a:gd name="f42" fmla="val 617"/>
                <a:gd name="f43" fmla="val 21"/>
                <a:gd name="f44" fmla="val 561"/>
                <a:gd name="f45" fmla="val 8"/>
                <a:gd name="f46" fmla="val 496"/>
                <a:gd name="f47" fmla="val 430"/>
                <a:gd name="f48" fmla="val 363"/>
                <a:gd name="f49" fmla="val 263"/>
                <a:gd name="f50" fmla="val 68"/>
                <a:gd name="f51" fmla="val 182"/>
                <a:gd name="f52" fmla="val 116"/>
                <a:gd name="f53" fmla="val 149"/>
                <a:gd name="f54" fmla="val 110"/>
                <a:gd name="f55" fmla="val 155"/>
                <a:gd name="f56" fmla="val 104"/>
                <a:gd name="f57" fmla="val 161"/>
                <a:gd name="f58" fmla="val 98"/>
                <a:gd name="f59" fmla="val 167"/>
                <a:gd name="f60" fmla="val 178"/>
                <a:gd name="f61" fmla="val 189"/>
                <a:gd name="f62" fmla="val 226"/>
                <a:gd name="f63" fmla="val 44"/>
                <a:gd name="f64" fmla="val 265"/>
                <a:gd name="f65" fmla="val 24"/>
                <a:gd name="f66" fmla="val 307"/>
                <a:gd name="f67" fmla="val 10"/>
                <a:gd name="f68" fmla="val 6"/>
                <a:gd name="f69" fmla="val 327"/>
                <a:gd name="f70" fmla="val 336"/>
                <a:gd name="f71" fmla="val 9"/>
                <a:gd name="f72" fmla="val 26"/>
                <a:gd name="f73" fmla="val 350"/>
                <a:gd name="f74" fmla="val 47"/>
                <a:gd name="f75" fmla="val 359"/>
                <a:gd name="f76" fmla="val 64"/>
                <a:gd name="f77" fmla="val 370"/>
                <a:gd name="f78" fmla="val 86"/>
                <a:gd name="f79" fmla="val 381"/>
                <a:gd name="f80" fmla="val 108"/>
                <a:gd name="f81" fmla="val 393"/>
                <a:gd name="f82" fmla="val 130"/>
                <a:gd name="f83" fmla="val 141"/>
                <a:gd name="f84" fmla="+- 0 0 -90"/>
                <a:gd name="f85" fmla="*/ f3 1 395"/>
                <a:gd name="f86" fmla="*/ f4 1 719"/>
                <a:gd name="f87" fmla="val f5"/>
                <a:gd name="f88" fmla="val f6"/>
                <a:gd name="f89" fmla="val f7"/>
                <a:gd name="f90" fmla="*/ f84 f0 1"/>
                <a:gd name="f91" fmla="+- f89 0 f87"/>
                <a:gd name="f92" fmla="+- f88 0 f87"/>
                <a:gd name="f93" fmla="*/ f90 1 f2"/>
                <a:gd name="f94" fmla="*/ f92 1 395"/>
                <a:gd name="f95" fmla="*/ f91 1 719"/>
                <a:gd name="f96" fmla="*/ 384 f92 1"/>
                <a:gd name="f97" fmla="*/ 138 f91 1"/>
                <a:gd name="f98" fmla="*/ 344 f92 1"/>
                <a:gd name="f99" fmla="*/ 172 f91 1"/>
                <a:gd name="f100" fmla="*/ 252 f92 1"/>
                <a:gd name="f101" fmla="*/ 316 f91 1"/>
                <a:gd name="f102" fmla="*/ 184 f92 1"/>
                <a:gd name="f103" fmla="*/ 358 f91 1"/>
                <a:gd name="f104" fmla="*/ 72 f92 1"/>
                <a:gd name="f105" fmla="*/ 570 f91 1"/>
                <a:gd name="f106" fmla="*/ 84 f92 1"/>
                <a:gd name="f107" fmla="*/ 719 f91 1"/>
                <a:gd name="f108" fmla="*/ 21 f92 1"/>
                <a:gd name="f109" fmla="*/ 561 f91 1"/>
                <a:gd name="f110" fmla="*/ 8 f92 1"/>
                <a:gd name="f111" fmla="*/ 363 f91 1"/>
                <a:gd name="f112" fmla="*/ 143 f92 1"/>
                <a:gd name="f113" fmla="*/ 116 f91 1"/>
                <a:gd name="f114" fmla="*/ 161 f92 1"/>
                <a:gd name="f115" fmla="*/ 98 f91 1"/>
                <a:gd name="f116" fmla="*/ 189 f92 1"/>
                <a:gd name="f117" fmla="*/ 68 f91 1"/>
                <a:gd name="f118" fmla="*/ 307 f92 1"/>
                <a:gd name="f119" fmla="*/ 10 f91 1"/>
                <a:gd name="f120" fmla="*/ 336 f92 1"/>
                <a:gd name="f121" fmla="*/ 9 f91 1"/>
                <a:gd name="f122" fmla="*/ 359 f92 1"/>
                <a:gd name="f123" fmla="*/ 64 f91 1"/>
                <a:gd name="f124" fmla="*/ 393 f92 1"/>
                <a:gd name="f125" fmla="*/ 130 f91 1"/>
                <a:gd name="f126" fmla="+- f93 0 f1"/>
                <a:gd name="f127" fmla="*/ f96 1 395"/>
                <a:gd name="f128" fmla="*/ f97 1 719"/>
                <a:gd name="f129" fmla="*/ f98 1 395"/>
                <a:gd name="f130" fmla="*/ f99 1 719"/>
                <a:gd name="f131" fmla="*/ f100 1 395"/>
                <a:gd name="f132" fmla="*/ f101 1 719"/>
                <a:gd name="f133" fmla="*/ f102 1 395"/>
                <a:gd name="f134" fmla="*/ f103 1 719"/>
                <a:gd name="f135" fmla="*/ f104 1 395"/>
                <a:gd name="f136" fmla="*/ f105 1 719"/>
                <a:gd name="f137" fmla="*/ f106 1 395"/>
                <a:gd name="f138" fmla="*/ f107 1 719"/>
                <a:gd name="f139" fmla="*/ f108 1 395"/>
                <a:gd name="f140" fmla="*/ f109 1 719"/>
                <a:gd name="f141" fmla="*/ f110 1 395"/>
                <a:gd name="f142" fmla="*/ f111 1 719"/>
                <a:gd name="f143" fmla="*/ f112 1 395"/>
                <a:gd name="f144" fmla="*/ f113 1 719"/>
                <a:gd name="f145" fmla="*/ f114 1 395"/>
                <a:gd name="f146" fmla="*/ f115 1 719"/>
                <a:gd name="f147" fmla="*/ f116 1 395"/>
                <a:gd name="f148" fmla="*/ f117 1 719"/>
                <a:gd name="f149" fmla="*/ f118 1 395"/>
                <a:gd name="f150" fmla="*/ f119 1 719"/>
                <a:gd name="f151" fmla="*/ f120 1 395"/>
                <a:gd name="f152" fmla="*/ f121 1 719"/>
                <a:gd name="f153" fmla="*/ f122 1 395"/>
                <a:gd name="f154" fmla="*/ f123 1 719"/>
                <a:gd name="f155" fmla="*/ f124 1 395"/>
                <a:gd name="f156" fmla="*/ f125 1 719"/>
                <a:gd name="f157" fmla="*/ 0 1 f94"/>
                <a:gd name="f158" fmla="*/ f88 1 f94"/>
                <a:gd name="f159" fmla="*/ 0 1 f95"/>
                <a:gd name="f160" fmla="*/ f89 1 f95"/>
                <a:gd name="f161" fmla="*/ f127 1 f94"/>
                <a:gd name="f162" fmla="*/ f128 1 f95"/>
                <a:gd name="f163" fmla="*/ f129 1 f94"/>
                <a:gd name="f164" fmla="*/ f130 1 f95"/>
                <a:gd name="f165" fmla="*/ f131 1 f94"/>
                <a:gd name="f166" fmla="*/ f132 1 f95"/>
                <a:gd name="f167" fmla="*/ f133 1 f94"/>
                <a:gd name="f168" fmla="*/ f134 1 f95"/>
                <a:gd name="f169" fmla="*/ f135 1 f94"/>
                <a:gd name="f170" fmla="*/ f136 1 f95"/>
                <a:gd name="f171" fmla="*/ f137 1 f94"/>
                <a:gd name="f172" fmla="*/ f138 1 f95"/>
                <a:gd name="f173" fmla="*/ f139 1 f94"/>
                <a:gd name="f174" fmla="*/ f140 1 f95"/>
                <a:gd name="f175" fmla="*/ f141 1 f94"/>
                <a:gd name="f176" fmla="*/ f142 1 f95"/>
                <a:gd name="f177" fmla="*/ f143 1 f94"/>
                <a:gd name="f178" fmla="*/ f144 1 f95"/>
                <a:gd name="f179" fmla="*/ f145 1 f94"/>
                <a:gd name="f180" fmla="*/ f146 1 f95"/>
                <a:gd name="f181" fmla="*/ f147 1 f94"/>
                <a:gd name="f182" fmla="*/ f148 1 f95"/>
                <a:gd name="f183" fmla="*/ f149 1 f94"/>
                <a:gd name="f184" fmla="*/ f150 1 f95"/>
                <a:gd name="f185" fmla="*/ f151 1 f94"/>
                <a:gd name="f186" fmla="*/ f152 1 f95"/>
                <a:gd name="f187" fmla="*/ f153 1 f94"/>
                <a:gd name="f188" fmla="*/ f154 1 f95"/>
                <a:gd name="f189" fmla="*/ f155 1 f94"/>
                <a:gd name="f190" fmla="*/ f156 1 f95"/>
                <a:gd name="f191" fmla="*/ f157 f85 1"/>
                <a:gd name="f192" fmla="*/ f158 f85 1"/>
                <a:gd name="f193" fmla="*/ f160 f86 1"/>
                <a:gd name="f194" fmla="*/ f159 f86 1"/>
                <a:gd name="f195" fmla="*/ f161 f85 1"/>
                <a:gd name="f196" fmla="*/ f162 f86 1"/>
                <a:gd name="f197" fmla="*/ f163 f85 1"/>
                <a:gd name="f198" fmla="*/ f164 f86 1"/>
                <a:gd name="f199" fmla="*/ f165 f85 1"/>
                <a:gd name="f200" fmla="*/ f166 f86 1"/>
                <a:gd name="f201" fmla="*/ f167 f85 1"/>
                <a:gd name="f202" fmla="*/ f168 f86 1"/>
                <a:gd name="f203" fmla="*/ f169 f85 1"/>
                <a:gd name="f204" fmla="*/ f170 f86 1"/>
                <a:gd name="f205" fmla="*/ f171 f85 1"/>
                <a:gd name="f206" fmla="*/ f172 f86 1"/>
                <a:gd name="f207" fmla="*/ f173 f85 1"/>
                <a:gd name="f208" fmla="*/ f174 f86 1"/>
                <a:gd name="f209" fmla="*/ f175 f85 1"/>
                <a:gd name="f210" fmla="*/ f176 f86 1"/>
                <a:gd name="f211" fmla="*/ f177 f85 1"/>
                <a:gd name="f212" fmla="*/ f178 f86 1"/>
                <a:gd name="f213" fmla="*/ f179 f85 1"/>
                <a:gd name="f214" fmla="*/ f180 f86 1"/>
                <a:gd name="f215" fmla="*/ f181 f85 1"/>
                <a:gd name="f216" fmla="*/ f182 f86 1"/>
                <a:gd name="f217" fmla="*/ f183 f85 1"/>
                <a:gd name="f218" fmla="*/ f184 f86 1"/>
                <a:gd name="f219" fmla="*/ f185 f85 1"/>
                <a:gd name="f220" fmla="*/ f186 f86 1"/>
                <a:gd name="f221" fmla="*/ f187 f85 1"/>
                <a:gd name="f222" fmla="*/ f188 f86 1"/>
                <a:gd name="f223" fmla="*/ f189 f85 1"/>
                <a:gd name="f224" fmla="*/ f190 f86 1"/>
              </a:gdLst>
              <a:ahLst/>
              <a:cxnLst>
                <a:cxn ang="3cd4">
                  <a:pos x="hc" y="t"/>
                </a:cxn>
                <a:cxn ang="0">
                  <a:pos x="r" y="vc"/>
                </a:cxn>
                <a:cxn ang="cd4">
                  <a:pos x="hc" y="b"/>
                </a:cxn>
                <a:cxn ang="cd2">
                  <a:pos x="l" y="vc"/>
                </a:cxn>
                <a:cxn ang="f126">
                  <a:pos x="f195" y="f196"/>
                </a:cxn>
                <a:cxn ang="f126">
                  <a:pos x="f197" y="f198"/>
                </a:cxn>
                <a:cxn ang="f126">
                  <a:pos x="f199" y="f200"/>
                </a:cxn>
                <a:cxn ang="f126">
                  <a:pos x="f201" y="f202"/>
                </a:cxn>
                <a:cxn ang="f126">
                  <a:pos x="f203" y="f204"/>
                </a:cxn>
                <a:cxn ang="f126">
                  <a:pos x="f205" y="f206"/>
                </a:cxn>
                <a:cxn ang="f126">
                  <a:pos x="f207" y="f208"/>
                </a:cxn>
                <a:cxn ang="f126">
                  <a:pos x="f209" y="f210"/>
                </a:cxn>
                <a:cxn ang="f126">
                  <a:pos x="f211" y="f212"/>
                </a:cxn>
                <a:cxn ang="f126">
                  <a:pos x="f213" y="f214"/>
                </a:cxn>
                <a:cxn ang="f126">
                  <a:pos x="f215" y="f216"/>
                </a:cxn>
                <a:cxn ang="f126">
                  <a:pos x="f217" y="f218"/>
                </a:cxn>
                <a:cxn ang="f126">
                  <a:pos x="f219" y="f220"/>
                </a:cxn>
                <a:cxn ang="f126">
                  <a:pos x="f221" y="f222"/>
                </a:cxn>
                <a:cxn ang="f126">
                  <a:pos x="f223" y="f224"/>
                </a:cxn>
                <a:cxn ang="f126">
                  <a:pos x="f195" y="f196"/>
                </a:cxn>
              </a:cxnLst>
              <a:rect l="f191" t="f194" r="f192" b="f193"/>
              <a:pathLst>
                <a:path w="395" h="71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7"/>
                  </a:cubicBezTo>
                  <a:cubicBezTo>
                    <a:pt x="f39" y="f40"/>
                    <a:pt x="f41" y="f42"/>
                    <a:pt x="f43" y="f44"/>
                  </a:cubicBezTo>
                  <a:cubicBezTo>
                    <a:pt x="f45" y="f46"/>
                    <a:pt x="f5" y="f47"/>
                    <a:pt x="f45" y="f48"/>
                  </a:cubicBezTo>
                  <a:cubicBezTo>
                    <a:pt x="f43" y="f49"/>
                    <a:pt x="f50" y="f51"/>
                    <a:pt x="f13" y="f52"/>
                  </a:cubicBezTo>
                  <a:cubicBezTo>
                    <a:pt x="f53" y="f54"/>
                    <a:pt x="f55" y="f56"/>
                    <a:pt x="f57" y="f58"/>
                  </a:cubicBezTo>
                  <a:cubicBezTo>
                    <a:pt x="f59" y="f38"/>
                    <a:pt x="f60" y="f36"/>
                    <a:pt x="f61" y="f50"/>
                  </a:cubicBezTo>
                  <a:cubicBezTo>
                    <a:pt x="f62" y="f63"/>
                    <a:pt x="f64" y="f65"/>
                    <a:pt x="f66" y="f67"/>
                  </a:cubicBezTo>
                  <a:cubicBezTo>
                    <a:pt x="f21" y="f68"/>
                    <a:pt x="f69" y="f5"/>
                    <a:pt x="f70" y="f71"/>
                  </a:cubicBezTo>
                  <a:cubicBezTo>
                    <a:pt x="f12" y="f72"/>
                    <a:pt x="f73" y="f74"/>
                    <a:pt x="f75" y="f76"/>
                  </a:cubicBezTo>
                  <a:cubicBezTo>
                    <a:pt x="f77" y="f78"/>
                    <a:pt x="f79" y="f80"/>
                    <a:pt x="f81" y="f82"/>
                  </a:cubicBezTo>
                  <a:cubicBezTo>
                    <a:pt x="f6" y="f9"/>
                    <a:pt x="f81" y="f83"/>
                    <a:pt x="f8" y="f9"/>
                  </a:cubicBezTo>
                  <a:close/>
                </a:path>
              </a:pathLst>
            </a:custGeom>
            <a:solidFill>
              <a:srgbClr val="A11A2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5" name="Freeform 11">
              <a:extLst>
                <a:ext uri="{FF2B5EF4-FFF2-40B4-BE49-F238E27FC236}">
                  <a16:creationId xmlns:a16="http://schemas.microsoft.com/office/drawing/2014/main" id="{04ACA9EC-5BC3-79E0-0F8B-73CBD1CE6AE6}"/>
                </a:ext>
              </a:extLst>
            </p:cNvPr>
            <p:cNvSpPr/>
            <p:nvPr/>
          </p:nvSpPr>
          <p:spPr>
            <a:xfrm>
              <a:off x="8685208" y="4435470"/>
              <a:ext cx="69851" cy="179386"/>
            </a:xfrm>
            <a:custGeom>
              <a:avLst/>
              <a:gdLst>
                <a:gd name="f0" fmla="val 10800000"/>
                <a:gd name="f1" fmla="val 5400000"/>
                <a:gd name="f2" fmla="val 180"/>
                <a:gd name="f3" fmla="val w"/>
                <a:gd name="f4" fmla="val h"/>
                <a:gd name="f5" fmla="val 0"/>
                <a:gd name="f6" fmla="val 219"/>
                <a:gd name="f7" fmla="val 574"/>
                <a:gd name="f8" fmla="val 210"/>
                <a:gd name="f9" fmla="val 485"/>
                <a:gd name="f10" fmla="val 153"/>
                <a:gd name="f11" fmla="val 503"/>
                <a:gd name="f12" fmla="val 99"/>
                <a:gd name="f13" fmla="val 529"/>
                <a:gd name="f14" fmla="val 51"/>
                <a:gd name="f15" fmla="val 564"/>
                <a:gd name="f16" fmla="val 46"/>
                <a:gd name="f17" fmla="val 568"/>
                <a:gd name="f18" fmla="val 40"/>
                <a:gd name="f19" fmla="val 571"/>
                <a:gd name="f20" fmla="val 35"/>
                <a:gd name="f21" fmla="val 41"/>
                <a:gd name="f22" fmla="val 423"/>
                <a:gd name="f23" fmla="val 32"/>
                <a:gd name="f24" fmla="val 272"/>
                <a:gd name="f25" fmla="val 14"/>
                <a:gd name="f26" fmla="val 122"/>
                <a:gd name="f27" fmla="val 118"/>
                <a:gd name="f28" fmla="val 13"/>
                <a:gd name="f29" fmla="val 115"/>
                <a:gd name="f30" fmla="val 12"/>
                <a:gd name="f31" fmla="val 112"/>
                <a:gd name="f32" fmla="val 27"/>
                <a:gd name="f33" fmla="val 88"/>
                <a:gd name="f34" fmla="val 3"/>
                <a:gd name="f35" fmla="val 102"/>
                <a:gd name="f36" fmla="val 117"/>
                <a:gd name="f37" fmla="val 132"/>
                <a:gd name="f38" fmla="val 2"/>
                <a:gd name="f39" fmla="val 156"/>
                <a:gd name="f40" fmla="val 6"/>
                <a:gd name="f41" fmla="val 173"/>
                <a:gd name="f42" fmla="val 16"/>
                <a:gd name="f43" fmla="val 181"/>
                <a:gd name="f44" fmla="val 42"/>
                <a:gd name="f45" fmla="val 200"/>
                <a:gd name="f46" fmla="val 103"/>
                <a:gd name="f47" fmla="val 213"/>
                <a:gd name="f48" fmla="val 166"/>
                <a:gd name="f49" fmla="val 230"/>
                <a:gd name="f50" fmla="val 202"/>
                <a:gd name="f51" fmla="val 283"/>
                <a:gd name="f52" fmla="val 195"/>
                <a:gd name="f53" fmla="val 337"/>
                <a:gd name="f54" fmla="val 198"/>
                <a:gd name="f55" fmla="val 393"/>
                <a:gd name="f56" fmla="val 199"/>
                <a:gd name="f57" fmla="val 417"/>
                <a:gd name="f58" fmla="val 203"/>
                <a:gd name="f59" fmla="val 440"/>
                <a:gd name="f60" fmla="val 208"/>
                <a:gd name="f61" fmla="val 464"/>
                <a:gd name="f62" fmla="val 471"/>
                <a:gd name="f63" fmla="val 212"/>
                <a:gd name="f64" fmla="val 478"/>
                <a:gd name="f65" fmla="+- 0 0 -90"/>
                <a:gd name="f66" fmla="*/ f3 1 219"/>
                <a:gd name="f67" fmla="*/ f4 1 574"/>
                <a:gd name="f68" fmla="val f5"/>
                <a:gd name="f69" fmla="val f6"/>
                <a:gd name="f70" fmla="val f7"/>
                <a:gd name="f71" fmla="*/ f65 f0 1"/>
                <a:gd name="f72" fmla="+- f70 0 f68"/>
                <a:gd name="f73" fmla="+- f69 0 f68"/>
                <a:gd name="f74" fmla="*/ f71 1 f2"/>
                <a:gd name="f75" fmla="*/ f73 1 219"/>
                <a:gd name="f76" fmla="*/ f72 1 574"/>
                <a:gd name="f77" fmla="*/ 210 f73 1"/>
                <a:gd name="f78" fmla="*/ 485 f72 1"/>
                <a:gd name="f79" fmla="*/ 51 f73 1"/>
                <a:gd name="f80" fmla="*/ 564 f72 1"/>
                <a:gd name="f81" fmla="*/ 35 f73 1"/>
                <a:gd name="f82" fmla="*/ 574 f72 1"/>
                <a:gd name="f83" fmla="*/ 14 f73 1"/>
                <a:gd name="f84" fmla="*/ 122 f72 1"/>
                <a:gd name="f85" fmla="*/ 12 f73 1"/>
                <a:gd name="f86" fmla="*/ 112 f72 1"/>
                <a:gd name="f87" fmla="*/ 88 f73 1"/>
                <a:gd name="f88" fmla="*/ 3 f72 1"/>
                <a:gd name="f89" fmla="*/ 132 f73 1"/>
                <a:gd name="f90" fmla="*/ 2 f72 1"/>
                <a:gd name="f91" fmla="*/ 181 f73 1"/>
                <a:gd name="f92" fmla="*/ 42 f72 1"/>
                <a:gd name="f93" fmla="*/ 219 f73 1"/>
                <a:gd name="f94" fmla="*/ 230 f72 1"/>
                <a:gd name="f95" fmla="*/ 198 f73 1"/>
                <a:gd name="f96" fmla="*/ 393 f72 1"/>
                <a:gd name="f97" fmla="*/ 208 f73 1"/>
                <a:gd name="f98" fmla="*/ 464 f72 1"/>
                <a:gd name="f99" fmla="+- f74 0 f1"/>
                <a:gd name="f100" fmla="*/ f77 1 219"/>
                <a:gd name="f101" fmla="*/ f78 1 574"/>
                <a:gd name="f102" fmla="*/ f79 1 219"/>
                <a:gd name="f103" fmla="*/ f80 1 574"/>
                <a:gd name="f104" fmla="*/ f81 1 219"/>
                <a:gd name="f105" fmla="*/ f82 1 574"/>
                <a:gd name="f106" fmla="*/ f83 1 219"/>
                <a:gd name="f107" fmla="*/ f84 1 574"/>
                <a:gd name="f108" fmla="*/ f85 1 219"/>
                <a:gd name="f109" fmla="*/ f86 1 574"/>
                <a:gd name="f110" fmla="*/ f87 1 219"/>
                <a:gd name="f111" fmla="*/ f88 1 574"/>
                <a:gd name="f112" fmla="*/ f89 1 219"/>
                <a:gd name="f113" fmla="*/ f90 1 574"/>
                <a:gd name="f114" fmla="*/ f91 1 219"/>
                <a:gd name="f115" fmla="*/ f92 1 574"/>
                <a:gd name="f116" fmla="*/ f93 1 219"/>
                <a:gd name="f117" fmla="*/ f94 1 574"/>
                <a:gd name="f118" fmla="*/ f95 1 219"/>
                <a:gd name="f119" fmla="*/ f96 1 574"/>
                <a:gd name="f120" fmla="*/ f97 1 219"/>
                <a:gd name="f121" fmla="*/ f98 1 574"/>
                <a:gd name="f122" fmla="*/ 0 1 f75"/>
                <a:gd name="f123" fmla="*/ f69 1 f75"/>
                <a:gd name="f124" fmla="*/ 0 1 f76"/>
                <a:gd name="f125" fmla="*/ f70 1 f76"/>
                <a:gd name="f126" fmla="*/ f100 1 f75"/>
                <a:gd name="f127" fmla="*/ f101 1 f76"/>
                <a:gd name="f128" fmla="*/ f102 1 f75"/>
                <a:gd name="f129" fmla="*/ f103 1 f76"/>
                <a:gd name="f130" fmla="*/ f104 1 f75"/>
                <a:gd name="f131" fmla="*/ f105 1 f76"/>
                <a:gd name="f132" fmla="*/ f106 1 f75"/>
                <a:gd name="f133" fmla="*/ f107 1 f76"/>
                <a:gd name="f134" fmla="*/ f108 1 f75"/>
                <a:gd name="f135" fmla="*/ f109 1 f76"/>
                <a:gd name="f136" fmla="*/ f110 1 f75"/>
                <a:gd name="f137" fmla="*/ f111 1 f76"/>
                <a:gd name="f138" fmla="*/ f112 1 f75"/>
                <a:gd name="f139" fmla="*/ f113 1 f76"/>
                <a:gd name="f140" fmla="*/ f114 1 f75"/>
                <a:gd name="f141" fmla="*/ f115 1 f76"/>
                <a:gd name="f142" fmla="*/ f116 1 f75"/>
                <a:gd name="f143" fmla="*/ f117 1 f76"/>
                <a:gd name="f144" fmla="*/ f118 1 f75"/>
                <a:gd name="f145" fmla="*/ f119 1 f76"/>
                <a:gd name="f146" fmla="*/ f120 1 f75"/>
                <a:gd name="f147" fmla="*/ f121 1 f76"/>
                <a:gd name="f148" fmla="*/ f122 f66 1"/>
                <a:gd name="f149" fmla="*/ f123 f66 1"/>
                <a:gd name="f150" fmla="*/ f125 f67 1"/>
                <a:gd name="f151" fmla="*/ f124 f67 1"/>
                <a:gd name="f152" fmla="*/ f126 f66 1"/>
                <a:gd name="f153" fmla="*/ f127 f67 1"/>
                <a:gd name="f154" fmla="*/ f128 f66 1"/>
                <a:gd name="f155" fmla="*/ f129 f67 1"/>
                <a:gd name="f156" fmla="*/ f130 f66 1"/>
                <a:gd name="f157" fmla="*/ f131 f67 1"/>
                <a:gd name="f158" fmla="*/ f132 f66 1"/>
                <a:gd name="f159" fmla="*/ f133 f67 1"/>
                <a:gd name="f160" fmla="*/ f134 f66 1"/>
                <a:gd name="f161" fmla="*/ f135 f67 1"/>
                <a:gd name="f162" fmla="*/ f136 f66 1"/>
                <a:gd name="f163" fmla="*/ f137 f67 1"/>
                <a:gd name="f164" fmla="*/ f138 f66 1"/>
                <a:gd name="f165" fmla="*/ f139 f67 1"/>
                <a:gd name="f166" fmla="*/ f140 f66 1"/>
                <a:gd name="f167" fmla="*/ f141 f67 1"/>
                <a:gd name="f168" fmla="*/ f142 f66 1"/>
                <a:gd name="f169" fmla="*/ f143 f67 1"/>
                <a:gd name="f170" fmla="*/ f144 f66 1"/>
                <a:gd name="f171" fmla="*/ f145 f67 1"/>
                <a:gd name="f172" fmla="*/ f146 f66 1"/>
                <a:gd name="f173" fmla="*/ f147 f67 1"/>
              </a:gdLst>
              <a:ahLst/>
              <a:cxnLst>
                <a:cxn ang="3cd4">
                  <a:pos x="hc" y="t"/>
                </a:cxn>
                <a:cxn ang="0">
                  <a:pos x="r" y="vc"/>
                </a:cxn>
                <a:cxn ang="cd4">
                  <a:pos x="hc" y="b"/>
                </a:cxn>
                <a:cxn ang="cd2">
                  <a:pos x="l" y="vc"/>
                </a:cxn>
                <a:cxn ang="f99">
                  <a:pos x="f152" y="f153"/>
                </a:cxn>
                <a:cxn ang="f99">
                  <a:pos x="f154" y="f155"/>
                </a:cxn>
                <a:cxn ang="f99">
                  <a:pos x="f156" y="f157"/>
                </a:cxn>
                <a:cxn ang="f99">
                  <a:pos x="f158" y="f159"/>
                </a:cxn>
                <a:cxn ang="f99">
                  <a:pos x="f160" y="f161"/>
                </a:cxn>
                <a:cxn ang="f99">
                  <a:pos x="f162" y="f163"/>
                </a:cxn>
                <a:cxn ang="f99">
                  <a:pos x="f164" y="f165"/>
                </a:cxn>
                <a:cxn ang="f99">
                  <a:pos x="f166" y="f167"/>
                </a:cxn>
                <a:cxn ang="f99">
                  <a:pos x="f168" y="f169"/>
                </a:cxn>
                <a:cxn ang="f99">
                  <a:pos x="f170" y="f171"/>
                </a:cxn>
                <a:cxn ang="f99">
                  <a:pos x="f172" y="f173"/>
                </a:cxn>
                <a:cxn ang="f99">
                  <a:pos x="f152" y="f153"/>
                </a:cxn>
              </a:cxnLst>
              <a:rect l="f148" t="f151" r="f149" b="f150"/>
              <a:pathLst>
                <a:path w="219" h="574">
                  <a:moveTo>
                    <a:pt x="f8" y="f9"/>
                  </a:moveTo>
                  <a:cubicBezTo>
                    <a:pt x="f10" y="f11"/>
                    <a:pt x="f12" y="f13"/>
                    <a:pt x="f14" y="f15"/>
                  </a:cubicBezTo>
                  <a:cubicBezTo>
                    <a:pt x="f16" y="f17"/>
                    <a:pt x="f18" y="f19"/>
                    <a:pt x="f20" y="f7"/>
                  </a:cubicBezTo>
                  <a:cubicBezTo>
                    <a:pt x="f21" y="f22"/>
                    <a:pt x="f23" y="f24"/>
                    <a:pt x="f25" y="f26"/>
                  </a:cubicBezTo>
                  <a:cubicBezTo>
                    <a:pt x="f25" y="f27"/>
                    <a:pt x="f28" y="f29"/>
                    <a:pt x="f30" y="f31"/>
                  </a:cubicBezTo>
                  <a:cubicBezTo>
                    <a:pt x="f5" y="f14"/>
                    <a:pt x="f32" y="f30"/>
                    <a:pt x="f33" y="f34"/>
                  </a:cubicBezTo>
                  <a:cubicBezTo>
                    <a:pt x="f35" y="f5"/>
                    <a:pt x="f36" y="f5"/>
                    <a:pt x="f37" y="f38"/>
                  </a:cubicBezTo>
                  <a:cubicBezTo>
                    <a:pt x="f39" y="f40"/>
                    <a:pt x="f41" y="f42"/>
                    <a:pt x="f43" y="f44"/>
                  </a:cubicBezTo>
                  <a:cubicBezTo>
                    <a:pt x="f45" y="f46"/>
                    <a:pt x="f47" y="f48"/>
                    <a:pt x="f6" y="f49"/>
                  </a:cubicBezTo>
                  <a:cubicBezTo>
                    <a:pt x="f50" y="f51"/>
                    <a:pt x="f52" y="f53"/>
                    <a:pt x="f54" y="f55"/>
                  </a:cubicBezTo>
                  <a:cubicBezTo>
                    <a:pt x="f56" y="f57"/>
                    <a:pt x="f58" y="f59"/>
                    <a:pt x="f60" y="f61"/>
                  </a:cubicBezTo>
                  <a:cubicBezTo>
                    <a:pt x="f8" y="f62"/>
                    <a:pt x="f63" y="f64"/>
                    <a:pt x="f8" y="f9"/>
                  </a:cubicBezTo>
                  <a:close/>
                </a:path>
              </a:pathLst>
            </a:custGeom>
            <a:solidFill>
              <a:srgbClr val="F4ABB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6" name="Freeform 12">
              <a:extLst>
                <a:ext uri="{FF2B5EF4-FFF2-40B4-BE49-F238E27FC236}">
                  <a16:creationId xmlns:a16="http://schemas.microsoft.com/office/drawing/2014/main" id="{D394A25C-AA0D-7315-5FC4-C78E083E48A4}"/>
                </a:ext>
              </a:extLst>
            </p:cNvPr>
            <p:cNvSpPr/>
            <p:nvPr/>
          </p:nvSpPr>
          <p:spPr>
            <a:xfrm>
              <a:off x="8866186" y="4654552"/>
              <a:ext cx="188915" cy="298451"/>
            </a:xfrm>
            <a:custGeom>
              <a:avLst/>
              <a:gdLst>
                <a:gd name="f0" fmla="val 10800000"/>
                <a:gd name="f1" fmla="val 5400000"/>
                <a:gd name="f2" fmla="val 180"/>
                <a:gd name="f3" fmla="val w"/>
                <a:gd name="f4" fmla="val h"/>
                <a:gd name="f5" fmla="val 0"/>
                <a:gd name="f6" fmla="val 593"/>
                <a:gd name="f7" fmla="val 953"/>
                <a:gd name="f8" fmla="val 216"/>
                <a:gd name="f9" fmla="val 96"/>
                <a:gd name="f10" fmla="val 233"/>
                <a:gd name="f11" fmla="val 249"/>
                <a:gd name="f12" fmla="val 266"/>
                <a:gd name="f13" fmla="val 309"/>
                <a:gd name="f14" fmla="val 100"/>
                <a:gd name="f15" fmla="val 350"/>
                <a:gd name="f16" fmla="val 97"/>
                <a:gd name="f17" fmla="val 379"/>
                <a:gd name="f18" fmla="val 60"/>
                <a:gd name="f19" fmla="val 427"/>
                <a:gd name="f20" fmla="val 1"/>
                <a:gd name="f21" fmla="val 498"/>
                <a:gd name="f22" fmla="val 546"/>
                <a:gd name="f23" fmla="val 562"/>
                <a:gd name="f24" fmla="val 79"/>
                <a:gd name="f25" fmla="val 575"/>
                <a:gd name="f26" fmla="val 584"/>
                <a:gd name="f27" fmla="val 123"/>
                <a:gd name="f28" fmla="val 143"/>
                <a:gd name="f29" fmla="val 589"/>
                <a:gd name="f30" fmla="val 159"/>
                <a:gd name="f31" fmla="val 573"/>
                <a:gd name="f32" fmla="val 167"/>
                <a:gd name="f33" fmla="val 557"/>
                <a:gd name="f34" fmla="val 174"/>
                <a:gd name="f35" fmla="val 543"/>
                <a:gd name="f36" fmla="val 168"/>
                <a:gd name="f37" fmla="val 533"/>
                <a:gd name="f38" fmla="val 147"/>
                <a:gd name="f39" fmla="val 524"/>
                <a:gd name="f40" fmla="val 127"/>
                <a:gd name="f41" fmla="val 513"/>
                <a:gd name="f42" fmla="val 107"/>
                <a:gd name="f43" fmla="val 497"/>
                <a:gd name="f44" fmla="val 90"/>
                <a:gd name="f45" fmla="val 474"/>
                <a:gd name="f46" fmla="val 66"/>
                <a:gd name="f47" fmla="val 448"/>
                <a:gd name="f48" fmla="val 65"/>
                <a:gd name="f49" fmla="val 429"/>
                <a:gd name="f50" fmla="val 91"/>
                <a:gd name="f51" fmla="val 393"/>
                <a:gd name="f52" fmla="val 139"/>
                <a:gd name="f53" fmla="val 343"/>
                <a:gd name="f54" fmla="val 153"/>
                <a:gd name="f55" fmla="val 287"/>
                <a:gd name="f56" fmla="val 155"/>
                <a:gd name="f57" fmla="val 156"/>
                <a:gd name="f58" fmla="val 251"/>
                <a:gd name="f59" fmla="val 255"/>
                <a:gd name="f60" fmla="val 194"/>
                <a:gd name="f61" fmla="val 261"/>
                <a:gd name="f62" fmla="val 250"/>
                <a:gd name="f63" fmla="val 297"/>
                <a:gd name="f64" fmla="val 347"/>
                <a:gd name="f65" fmla="val 326"/>
                <a:gd name="f66" fmla="val 388"/>
                <a:gd name="f67" fmla="val 428"/>
                <a:gd name="f68" fmla="val 372"/>
                <a:gd name="f69" fmla="val 462"/>
                <a:gd name="f70" fmla="val 390"/>
                <a:gd name="f71" fmla="val 482"/>
                <a:gd name="f72" fmla="val 408"/>
                <a:gd name="f73" fmla="val 499"/>
                <a:gd name="f74" fmla="val 436"/>
                <a:gd name="f75" fmla="val 506"/>
                <a:gd name="f76" fmla="val 490"/>
                <a:gd name="f77" fmla="val 519"/>
                <a:gd name="f78" fmla="val 532"/>
                <a:gd name="f79" fmla="val 586"/>
                <a:gd name="f80" fmla="val 525"/>
                <a:gd name="f81" fmla="val 640"/>
                <a:gd name="f82" fmla="val 523"/>
                <a:gd name="f83" fmla="val 656"/>
                <a:gd name="f84" fmla="val 510"/>
                <a:gd name="f85" fmla="val 668"/>
                <a:gd name="f86" fmla="val 495"/>
                <a:gd name="f87" fmla="val 667"/>
                <a:gd name="f88" fmla="val 478"/>
                <a:gd name="f89" fmla="val 665"/>
                <a:gd name="f90" fmla="val 468"/>
                <a:gd name="f91" fmla="val 655"/>
                <a:gd name="f92" fmla="val 469"/>
                <a:gd name="f93" fmla="val 637"/>
                <a:gd name="f94" fmla="val 470"/>
                <a:gd name="f95" fmla="val 610"/>
                <a:gd name="f96" fmla="val 459"/>
                <a:gd name="f97" fmla="val 588"/>
                <a:gd name="f98" fmla="val 439"/>
                <a:gd name="f99" fmla="val 571"/>
                <a:gd name="f100" fmla="val 434"/>
                <a:gd name="f101" fmla="val 567"/>
                <a:gd name="f102" fmla="val 422"/>
                <a:gd name="f103" fmla="val 561"/>
                <a:gd name="f104" fmla="val 382"/>
                <a:gd name="f105" fmla="val 554"/>
                <a:gd name="f106" fmla="val 354"/>
                <a:gd name="f107" fmla="val 529"/>
                <a:gd name="f108" fmla="val 329"/>
                <a:gd name="f109" fmla="val 318"/>
                <a:gd name="f110" fmla="val 486"/>
                <a:gd name="f111" fmla="val 315"/>
                <a:gd name="f112" fmla="val 311"/>
                <a:gd name="f113" fmla="val 503"/>
                <a:gd name="f114" fmla="val 302"/>
                <a:gd name="f115" fmla="val 528"/>
                <a:gd name="f116" fmla="val 290"/>
                <a:gd name="f117" fmla="val 552"/>
                <a:gd name="f118" fmla="val 273"/>
                <a:gd name="f119" fmla="val 582"/>
                <a:gd name="f120" fmla="val 265"/>
                <a:gd name="f121" fmla="val 592"/>
                <a:gd name="f122" fmla="val 267"/>
                <a:gd name="f123" fmla="val 603"/>
                <a:gd name="f124" fmla="val 274"/>
                <a:gd name="f125" fmla="val 642"/>
                <a:gd name="f126" fmla="val 293"/>
                <a:gd name="f127" fmla="val 674"/>
                <a:gd name="f128" fmla="val 705"/>
                <a:gd name="f129" fmla="val 324"/>
                <a:gd name="f130" fmla="val 718"/>
                <a:gd name="f131" fmla="val 337"/>
                <a:gd name="f132" fmla="val 715"/>
                <a:gd name="f133" fmla="val 349"/>
                <a:gd name="f134" fmla="val 713"/>
                <a:gd name="f135" fmla="val 380"/>
                <a:gd name="f136" fmla="val 706"/>
                <a:gd name="f137" fmla="val 410"/>
                <a:gd name="f138" fmla="val 697"/>
                <a:gd name="f139" fmla="val 442"/>
                <a:gd name="f140" fmla="val 703"/>
                <a:gd name="f141" fmla="val 507"/>
                <a:gd name="f142" fmla="val 714"/>
                <a:gd name="f143" fmla="val 793"/>
                <a:gd name="f144" fmla="val 852"/>
                <a:gd name="f145" fmla="val 864"/>
                <a:gd name="f146" fmla="val 517"/>
                <a:gd name="f147" fmla="val 876"/>
                <a:gd name="f148" fmla="val 502"/>
                <a:gd name="f149" fmla="val 879"/>
                <a:gd name="f150" fmla="val 479"/>
                <a:gd name="f151" fmla="val 883"/>
                <a:gd name="f152" fmla="val 463"/>
                <a:gd name="f153" fmla="val 471"/>
                <a:gd name="f154" fmla="val 842"/>
                <a:gd name="f155" fmla="val 487"/>
                <a:gd name="f156" fmla="val 788"/>
                <a:gd name="f157" fmla="val 460"/>
                <a:gd name="f158" fmla="val 754"/>
                <a:gd name="f159" fmla="val 404"/>
                <a:gd name="f160" fmla="val 759"/>
                <a:gd name="f161" fmla="val 401"/>
                <a:gd name="f162" fmla="val 397"/>
                <a:gd name="f163" fmla="val 760"/>
                <a:gd name="f164" fmla="val 394"/>
                <a:gd name="f165" fmla="val 364"/>
                <a:gd name="f166" fmla="val 767"/>
                <a:gd name="f167" fmla="val 375"/>
                <a:gd name="f168" fmla="val 795"/>
                <a:gd name="f169" fmla="val 834"/>
                <a:gd name="f170" fmla="val 387"/>
                <a:gd name="f171" fmla="val 872"/>
                <a:gd name="f172" fmla="val 910"/>
                <a:gd name="f173" fmla="val 367"/>
                <a:gd name="f174" fmla="val 917"/>
                <a:gd name="f175" fmla="val 362"/>
                <a:gd name="f176" fmla="val 924"/>
                <a:gd name="f177" fmla="val 357"/>
                <a:gd name="f178" fmla="val 931"/>
                <a:gd name="f179" fmla="val 344"/>
                <a:gd name="f180" fmla="val 948"/>
                <a:gd name="f181" fmla="val 312"/>
                <a:gd name="f182" fmla="val 943"/>
                <a:gd name="f183" fmla="val 299"/>
                <a:gd name="f184" fmla="val 933"/>
                <a:gd name="f185" fmla="val 298"/>
                <a:gd name="f186" fmla="val 918"/>
                <a:gd name="f187" fmla="val 899"/>
                <a:gd name="f188" fmla="val 894"/>
                <a:gd name="f189" fmla="val 308"/>
                <a:gd name="f190" fmla="val 888"/>
                <a:gd name="f191" fmla="val 310"/>
                <a:gd name="f192" fmla="val 327"/>
                <a:gd name="f193" fmla="val 847"/>
                <a:gd name="f194" fmla="val 316"/>
                <a:gd name="f195" fmla="val 814"/>
                <a:gd name="f196" fmla="val 295"/>
                <a:gd name="f197" fmla="val 786"/>
                <a:gd name="f198" fmla="val 747"/>
                <a:gd name="f199" fmla="val 234"/>
                <a:gd name="f200" fmla="val 710"/>
                <a:gd name="f201" fmla="val 215"/>
                <a:gd name="f202" fmla="val 664"/>
                <a:gd name="f203" fmla="val 211"/>
                <a:gd name="f204" fmla="val 653"/>
                <a:gd name="f205" fmla="val 204"/>
                <a:gd name="f206" fmla="val 197"/>
                <a:gd name="f207" fmla="val 662"/>
                <a:gd name="f208" fmla="val 675"/>
                <a:gd name="f209" fmla="val 163"/>
                <a:gd name="f210" fmla="val 688"/>
                <a:gd name="f211" fmla="val 144"/>
                <a:gd name="f212" fmla="val 698"/>
                <a:gd name="f213" fmla="val 129"/>
                <a:gd name="f214" fmla="val 114"/>
                <a:gd name="f215" fmla="val 707"/>
                <a:gd name="f216" fmla="val 696"/>
                <a:gd name="f217" fmla="val 77"/>
                <a:gd name="f218" fmla="val 678"/>
                <a:gd name="f219" fmla="val 80"/>
                <a:gd name="f220" fmla="val 649"/>
                <a:gd name="f221" fmla="val 108"/>
                <a:gd name="f222" fmla="val 632"/>
                <a:gd name="f223" fmla="val 126"/>
                <a:gd name="f224" fmla="val 620"/>
                <a:gd name="f225" fmla="val 145"/>
                <a:gd name="f226" fmla="val 608"/>
                <a:gd name="f227" fmla="val 161"/>
                <a:gd name="f228" fmla="val 594"/>
                <a:gd name="f229" fmla="val 207"/>
                <a:gd name="f230" fmla="val 247"/>
                <a:gd name="f231" fmla="val 258"/>
                <a:gd name="f232" fmla="val 446"/>
                <a:gd name="f233" fmla="val 262"/>
                <a:gd name="f234" fmla="val 400"/>
                <a:gd name="f235" fmla="val 378"/>
                <a:gd name="f236" fmla="val 239"/>
                <a:gd name="f237" fmla="val 224"/>
                <a:gd name="f238" fmla="val 213"/>
                <a:gd name="f239" fmla="val 296"/>
                <a:gd name="f240" fmla="val 208"/>
                <a:gd name="f241" fmla="val 285"/>
                <a:gd name="f242" fmla="val 203"/>
                <a:gd name="f243" fmla="val 282"/>
                <a:gd name="f244" fmla="val 192"/>
                <a:gd name="f245" fmla="val 170"/>
                <a:gd name="f246" fmla="val 320"/>
                <a:gd name="f247" fmla="val 116"/>
                <a:gd name="f248" fmla="val 323"/>
                <a:gd name="f249" fmla="val 86"/>
                <a:gd name="f250" fmla="val 325"/>
                <a:gd name="f251" fmla="val 76"/>
                <a:gd name="f252" fmla="val 359"/>
                <a:gd name="f253" fmla="val 87"/>
                <a:gd name="f254" fmla="val 92"/>
                <a:gd name="f255" fmla="val 389"/>
                <a:gd name="f256" fmla="val 94"/>
                <a:gd name="f257" fmla="val 407"/>
                <a:gd name="f258" fmla="val 93"/>
                <a:gd name="f259" fmla="val 423"/>
                <a:gd name="f260" fmla="val 435"/>
                <a:gd name="f261" fmla="val 71"/>
                <a:gd name="f262" fmla="val 441"/>
                <a:gd name="f263" fmla="val 56"/>
                <a:gd name="f264" fmla="val 42"/>
                <a:gd name="f265" fmla="val 31"/>
                <a:gd name="f266" fmla="val 431"/>
                <a:gd name="f267" fmla="val 21"/>
                <a:gd name="f268" fmla="val 420"/>
                <a:gd name="f269" fmla="val 15"/>
                <a:gd name="f270" fmla="val 12"/>
                <a:gd name="f271" fmla="val 59"/>
                <a:gd name="f272" fmla="val 70"/>
                <a:gd name="f273" fmla="val 256"/>
                <a:gd name="f274" fmla="val 82"/>
                <a:gd name="f275" fmla="val 252"/>
                <a:gd name="f276" fmla="val 149"/>
                <a:gd name="f277" fmla="val 242"/>
                <a:gd name="f278" fmla="val 191"/>
                <a:gd name="f279" fmla="val 202"/>
                <a:gd name="f280" fmla="val 188"/>
                <a:gd name="f281" fmla="val 142"/>
                <a:gd name="f282" fmla="val 138"/>
                <a:gd name="f283" fmla="val 134"/>
                <a:gd name="f284" fmla="val 130"/>
                <a:gd name="f285" fmla="val 189"/>
                <a:gd name="f286" fmla="val 106"/>
                <a:gd name="f287" fmla="val 193"/>
                <a:gd name="f288" fmla="val 102"/>
                <a:gd name="f289" fmla="+- 0 0 -90"/>
                <a:gd name="f290" fmla="*/ f3 1 593"/>
                <a:gd name="f291" fmla="*/ f4 1 953"/>
                <a:gd name="f292" fmla="val f5"/>
                <a:gd name="f293" fmla="val f6"/>
                <a:gd name="f294" fmla="val f7"/>
                <a:gd name="f295" fmla="*/ f289 f0 1"/>
                <a:gd name="f296" fmla="+- f294 0 f292"/>
                <a:gd name="f297" fmla="+- f293 0 f292"/>
                <a:gd name="f298" fmla="*/ f295 1 f2"/>
                <a:gd name="f299" fmla="*/ f297 1 593"/>
                <a:gd name="f300" fmla="*/ f296 1 953"/>
                <a:gd name="f301" fmla="*/ 216 f297 1"/>
                <a:gd name="f302" fmla="*/ 96 f296 1"/>
                <a:gd name="f303" fmla="*/ 266 f297 1"/>
                <a:gd name="f304" fmla="*/ 379 f297 1"/>
                <a:gd name="f305" fmla="*/ 60 f296 1"/>
                <a:gd name="f306" fmla="*/ 546 f297 1"/>
                <a:gd name="f307" fmla="*/ 584 f297 1"/>
                <a:gd name="f308" fmla="*/ 123 f296 1"/>
                <a:gd name="f309" fmla="*/ 573 f297 1"/>
                <a:gd name="f310" fmla="*/ 167 f296 1"/>
                <a:gd name="f311" fmla="*/ 533 f297 1"/>
                <a:gd name="f312" fmla="*/ 147 f296 1"/>
                <a:gd name="f313" fmla="*/ 497 f297 1"/>
                <a:gd name="f314" fmla="*/ 90 f296 1"/>
                <a:gd name="f315" fmla="*/ 429 f297 1"/>
                <a:gd name="f316" fmla="*/ 91 f296 1"/>
                <a:gd name="f317" fmla="*/ 287 f297 1"/>
                <a:gd name="f318" fmla="*/ 155 f296 1"/>
                <a:gd name="f319" fmla="*/ 255 f297 1"/>
                <a:gd name="f320" fmla="*/ 194 f296 1"/>
                <a:gd name="f321" fmla="*/ 309 f297 1"/>
                <a:gd name="f322" fmla="*/ 347 f296 1"/>
                <a:gd name="f323" fmla="*/ 372 f297 1"/>
                <a:gd name="f324" fmla="*/ 462 f296 1"/>
                <a:gd name="f325" fmla="*/ 436 f297 1"/>
                <a:gd name="f326" fmla="*/ 506 f296 1"/>
                <a:gd name="f327" fmla="*/ 525 f297 1"/>
                <a:gd name="f328" fmla="*/ 640 f296 1"/>
                <a:gd name="f329" fmla="*/ 495 f297 1"/>
                <a:gd name="f330" fmla="*/ 667 f296 1"/>
                <a:gd name="f331" fmla="*/ 469 f297 1"/>
                <a:gd name="f332" fmla="*/ 637 f296 1"/>
                <a:gd name="f333" fmla="*/ 439 f297 1"/>
                <a:gd name="f334" fmla="*/ 571 f296 1"/>
                <a:gd name="f335" fmla="*/ 422 f297 1"/>
                <a:gd name="f336" fmla="*/ 561 f296 1"/>
                <a:gd name="f337" fmla="*/ 329 f297 1"/>
                <a:gd name="f338" fmla="*/ 499 f296 1"/>
                <a:gd name="f339" fmla="*/ 311 f297 1"/>
                <a:gd name="f340" fmla="*/ 503 f296 1"/>
                <a:gd name="f341" fmla="*/ 273 f297 1"/>
                <a:gd name="f342" fmla="*/ 573 f296 1"/>
                <a:gd name="f343" fmla="*/ 267 f297 1"/>
                <a:gd name="f344" fmla="*/ 603 f296 1"/>
                <a:gd name="f345" fmla="*/ 315 f297 1"/>
                <a:gd name="f346" fmla="*/ 705 f296 1"/>
                <a:gd name="f347" fmla="*/ 349 f297 1"/>
                <a:gd name="f348" fmla="*/ 713 f296 1"/>
                <a:gd name="f349" fmla="*/ 442 f297 1"/>
                <a:gd name="f350" fmla="*/ 703 f296 1"/>
                <a:gd name="f351" fmla="*/ 529 f297 1"/>
                <a:gd name="f352" fmla="*/ 852 f296 1"/>
                <a:gd name="f353" fmla="*/ 502 f297 1"/>
                <a:gd name="f354" fmla="*/ 879 f296 1"/>
                <a:gd name="f355" fmla="*/ 471 f297 1"/>
                <a:gd name="f356" fmla="*/ 842 f296 1"/>
                <a:gd name="f357" fmla="*/ 404 f297 1"/>
                <a:gd name="f358" fmla="*/ 759 f296 1"/>
                <a:gd name="f359" fmla="*/ 394 f297 1"/>
                <a:gd name="f360" fmla="*/ 760 f296 1"/>
                <a:gd name="f361" fmla="*/ 375 f297 1"/>
                <a:gd name="f362" fmla="*/ 795 f296 1"/>
                <a:gd name="f363" fmla="*/ 910 f296 1"/>
                <a:gd name="f364" fmla="*/ 357 f297 1"/>
                <a:gd name="f365" fmla="*/ 931 f296 1"/>
                <a:gd name="f366" fmla="*/ 312 f297 1"/>
                <a:gd name="f367" fmla="*/ 943 f296 1"/>
                <a:gd name="f368" fmla="*/ 899 f296 1"/>
                <a:gd name="f369" fmla="*/ 310 f297 1"/>
                <a:gd name="f370" fmla="*/ 883 f296 1"/>
                <a:gd name="f371" fmla="*/ 295 f297 1"/>
                <a:gd name="f372" fmla="*/ 786 f296 1"/>
                <a:gd name="f373" fmla="*/ 215 f297 1"/>
                <a:gd name="f374" fmla="*/ 664 f296 1"/>
                <a:gd name="f375" fmla="*/ 197 f297 1"/>
                <a:gd name="f376" fmla="*/ 662 f296 1"/>
                <a:gd name="f377" fmla="*/ 144 f297 1"/>
                <a:gd name="f378" fmla="*/ 698 f296 1"/>
                <a:gd name="f379" fmla="*/ 100 f297 1"/>
                <a:gd name="f380" fmla="*/ 696 f296 1"/>
                <a:gd name="f381" fmla="*/ 108 f297 1"/>
                <a:gd name="f382" fmla="*/ 632 f296 1"/>
                <a:gd name="f383" fmla="*/ 161 f297 1"/>
                <a:gd name="f384" fmla="*/ 594 f296 1"/>
                <a:gd name="f385" fmla="*/ 258 f297 1"/>
                <a:gd name="f386" fmla="*/ 446 f296 1"/>
                <a:gd name="f387" fmla="*/ 250 f297 1"/>
                <a:gd name="f388" fmla="*/ 378 f296 1"/>
                <a:gd name="f389" fmla="*/ 213 f297 1"/>
                <a:gd name="f390" fmla="*/ 296 f296 1"/>
                <a:gd name="f391" fmla="*/ 192 f297 1"/>
                <a:gd name="f392" fmla="*/ 290 f296 1"/>
                <a:gd name="f393" fmla="*/ 116 f297 1"/>
                <a:gd name="f394" fmla="*/ 323 f296 1"/>
                <a:gd name="f395" fmla="*/ 87 f297 1"/>
                <a:gd name="f396" fmla="*/ 380 f296 1"/>
                <a:gd name="f397" fmla="*/ 94 f297 1"/>
                <a:gd name="f398" fmla="*/ 407 f296 1"/>
                <a:gd name="f399" fmla="*/ 71 f297 1"/>
                <a:gd name="f400" fmla="*/ 441 f296 1"/>
                <a:gd name="f401" fmla="*/ 31 f297 1"/>
                <a:gd name="f402" fmla="*/ 431 f296 1"/>
                <a:gd name="f403" fmla="*/ 12 f297 1"/>
                <a:gd name="f404" fmla="*/ 394 f296 1"/>
                <a:gd name="f405" fmla="*/ 59 f297 1"/>
                <a:gd name="f406" fmla="*/ 262 f296 1"/>
                <a:gd name="f407" fmla="*/ 250 f296 1"/>
                <a:gd name="f408" fmla="*/ 188 f297 1"/>
                <a:gd name="f409" fmla="*/ 142 f296 1"/>
                <a:gd name="f410" fmla="*/ 130 f296 1"/>
                <a:gd name="f411" fmla="+- f298 0 f1"/>
                <a:gd name="f412" fmla="*/ f301 1 593"/>
                <a:gd name="f413" fmla="*/ f302 1 953"/>
                <a:gd name="f414" fmla="*/ f303 1 593"/>
                <a:gd name="f415" fmla="*/ f304 1 593"/>
                <a:gd name="f416" fmla="*/ f305 1 953"/>
                <a:gd name="f417" fmla="*/ f306 1 593"/>
                <a:gd name="f418" fmla="*/ f307 1 593"/>
                <a:gd name="f419" fmla="*/ f308 1 953"/>
                <a:gd name="f420" fmla="*/ f309 1 593"/>
                <a:gd name="f421" fmla="*/ f310 1 953"/>
                <a:gd name="f422" fmla="*/ f311 1 593"/>
                <a:gd name="f423" fmla="*/ f312 1 953"/>
                <a:gd name="f424" fmla="*/ f313 1 593"/>
                <a:gd name="f425" fmla="*/ f314 1 953"/>
                <a:gd name="f426" fmla="*/ f315 1 593"/>
                <a:gd name="f427" fmla="*/ f316 1 953"/>
                <a:gd name="f428" fmla="*/ f317 1 593"/>
                <a:gd name="f429" fmla="*/ f318 1 953"/>
                <a:gd name="f430" fmla="*/ f319 1 593"/>
                <a:gd name="f431" fmla="*/ f320 1 953"/>
                <a:gd name="f432" fmla="*/ f321 1 593"/>
                <a:gd name="f433" fmla="*/ f322 1 953"/>
                <a:gd name="f434" fmla="*/ f323 1 593"/>
                <a:gd name="f435" fmla="*/ f324 1 953"/>
                <a:gd name="f436" fmla="*/ f325 1 593"/>
                <a:gd name="f437" fmla="*/ f326 1 953"/>
                <a:gd name="f438" fmla="*/ f327 1 593"/>
                <a:gd name="f439" fmla="*/ f328 1 953"/>
                <a:gd name="f440" fmla="*/ f329 1 593"/>
                <a:gd name="f441" fmla="*/ f330 1 953"/>
                <a:gd name="f442" fmla="*/ f331 1 593"/>
                <a:gd name="f443" fmla="*/ f332 1 953"/>
                <a:gd name="f444" fmla="*/ f333 1 593"/>
                <a:gd name="f445" fmla="*/ f334 1 953"/>
                <a:gd name="f446" fmla="*/ f335 1 593"/>
                <a:gd name="f447" fmla="*/ f336 1 953"/>
                <a:gd name="f448" fmla="*/ f337 1 593"/>
                <a:gd name="f449" fmla="*/ f338 1 953"/>
                <a:gd name="f450" fmla="*/ f339 1 593"/>
                <a:gd name="f451" fmla="*/ f340 1 953"/>
                <a:gd name="f452" fmla="*/ f341 1 593"/>
                <a:gd name="f453" fmla="*/ f342 1 953"/>
                <a:gd name="f454" fmla="*/ f343 1 593"/>
                <a:gd name="f455" fmla="*/ f344 1 953"/>
                <a:gd name="f456" fmla="*/ f345 1 593"/>
                <a:gd name="f457" fmla="*/ f346 1 953"/>
                <a:gd name="f458" fmla="*/ f347 1 593"/>
                <a:gd name="f459" fmla="*/ f348 1 953"/>
                <a:gd name="f460" fmla="*/ f349 1 593"/>
                <a:gd name="f461" fmla="*/ f350 1 953"/>
                <a:gd name="f462" fmla="*/ f351 1 593"/>
                <a:gd name="f463" fmla="*/ f352 1 953"/>
                <a:gd name="f464" fmla="*/ f353 1 593"/>
                <a:gd name="f465" fmla="*/ f354 1 953"/>
                <a:gd name="f466" fmla="*/ f355 1 593"/>
                <a:gd name="f467" fmla="*/ f356 1 953"/>
                <a:gd name="f468" fmla="*/ f357 1 593"/>
                <a:gd name="f469" fmla="*/ f358 1 953"/>
                <a:gd name="f470" fmla="*/ f359 1 593"/>
                <a:gd name="f471" fmla="*/ f360 1 953"/>
                <a:gd name="f472" fmla="*/ f361 1 593"/>
                <a:gd name="f473" fmla="*/ f362 1 953"/>
                <a:gd name="f474" fmla="*/ f363 1 953"/>
                <a:gd name="f475" fmla="*/ f364 1 593"/>
                <a:gd name="f476" fmla="*/ f365 1 953"/>
                <a:gd name="f477" fmla="*/ f366 1 593"/>
                <a:gd name="f478" fmla="*/ f367 1 953"/>
                <a:gd name="f479" fmla="*/ f368 1 953"/>
                <a:gd name="f480" fmla="*/ f369 1 593"/>
                <a:gd name="f481" fmla="*/ f370 1 953"/>
                <a:gd name="f482" fmla="*/ f371 1 593"/>
                <a:gd name="f483" fmla="*/ f372 1 953"/>
                <a:gd name="f484" fmla="*/ f373 1 593"/>
                <a:gd name="f485" fmla="*/ f374 1 953"/>
                <a:gd name="f486" fmla="*/ f375 1 593"/>
                <a:gd name="f487" fmla="*/ f376 1 953"/>
                <a:gd name="f488" fmla="*/ f377 1 593"/>
                <a:gd name="f489" fmla="*/ f378 1 953"/>
                <a:gd name="f490" fmla="*/ f379 1 593"/>
                <a:gd name="f491" fmla="*/ f380 1 953"/>
                <a:gd name="f492" fmla="*/ f381 1 593"/>
                <a:gd name="f493" fmla="*/ f382 1 953"/>
                <a:gd name="f494" fmla="*/ f383 1 593"/>
                <a:gd name="f495" fmla="*/ f384 1 953"/>
                <a:gd name="f496" fmla="*/ f385 1 593"/>
                <a:gd name="f497" fmla="*/ f386 1 953"/>
                <a:gd name="f498" fmla="*/ f387 1 593"/>
                <a:gd name="f499" fmla="*/ f388 1 953"/>
                <a:gd name="f500" fmla="*/ f389 1 593"/>
                <a:gd name="f501" fmla="*/ f390 1 953"/>
                <a:gd name="f502" fmla="*/ f391 1 593"/>
                <a:gd name="f503" fmla="*/ f392 1 953"/>
                <a:gd name="f504" fmla="*/ f393 1 593"/>
                <a:gd name="f505" fmla="*/ f394 1 953"/>
                <a:gd name="f506" fmla="*/ f395 1 593"/>
                <a:gd name="f507" fmla="*/ f396 1 953"/>
                <a:gd name="f508" fmla="*/ f397 1 593"/>
                <a:gd name="f509" fmla="*/ f398 1 953"/>
                <a:gd name="f510" fmla="*/ f399 1 593"/>
                <a:gd name="f511" fmla="*/ f400 1 953"/>
                <a:gd name="f512" fmla="*/ f401 1 593"/>
                <a:gd name="f513" fmla="*/ f402 1 953"/>
                <a:gd name="f514" fmla="*/ f403 1 593"/>
                <a:gd name="f515" fmla="*/ f404 1 953"/>
                <a:gd name="f516" fmla="*/ f405 1 593"/>
                <a:gd name="f517" fmla="*/ f406 1 953"/>
                <a:gd name="f518" fmla="*/ f407 1 953"/>
                <a:gd name="f519" fmla="*/ f408 1 593"/>
                <a:gd name="f520" fmla="*/ f409 1 953"/>
                <a:gd name="f521" fmla="*/ f410 1 953"/>
                <a:gd name="f522" fmla="*/ 0 1 f299"/>
                <a:gd name="f523" fmla="*/ f293 1 f299"/>
                <a:gd name="f524" fmla="*/ 0 1 f300"/>
                <a:gd name="f525" fmla="*/ f294 1 f300"/>
                <a:gd name="f526" fmla="*/ f412 1 f299"/>
                <a:gd name="f527" fmla="*/ f413 1 f300"/>
                <a:gd name="f528" fmla="*/ f414 1 f299"/>
                <a:gd name="f529" fmla="*/ f415 1 f299"/>
                <a:gd name="f530" fmla="*/ f416 1 f300"/>
                <a:gd name="f531" fmla="*/ f417 1 f299"/>
                <a:gd name="f532" fmla="*/ f418 1 f299"/>
                <a:gd name="f533" fmla="*/ f419 1 f300"/>
                <a:gd name="f534" fmla="*/ f420 1 f299"/>
                <a:gd name="f535" fmla="*/ f421 1 f300"/>
                <a:gd name="f536" fmla="*/ f422 1 f299"/>
                <a:gd name="f537" fmla="*/ f423 1 f300"/>
                <a:gd name="f538" fmla="*/ f424 1 f299"/>
                <a:gd name="f539" fmla="*/ f425 1 f300"/>
                <a:gd name="f540" fmla="*/ f426 1 f299"/>
                <a:gd name="f541" fmla="*/ f427 1 f300"/>
                <a:gd name="f542" fmla="*/ f428 1 f299"/>
                <a:gd name="f543" fmla="*/ f429 1 f300"/>
                <a:gd name="f544" fmla="*/ f430 1 f299"/>
                <a:gd name="f545" fmla="*/ f431 1 f300"/>
                <a:gd name="f546" fmla="*/ f432 1 f299"/>
                <a:gd name="f547" fmla="*/ f433 1 f300"/>
                <a:gd name="f548" fmla="*/ f434 1 f299"/>
                <a:gd name="f549" fmla="*/ f435 1 f300"/>
                <a:gd name="f550" fmla="*/ f436 1 f299"/>
                <a:gd name="f551" fmla="*/ f437 1 f300"/>
                <a:gd name="f552" fmla="*/ f438 1 f299"/>
                <a:gd name="f553" fmla="*/ f439 1 f300"/>
                <a:gd name="f554" fmla="*/ f440 1 f299"/>
                <a:gd name="f555" fmla="*/ f441 1 f300"/>
                <a:gd name="f556" fmla="*/ f442 1 f299"/>
                <a:gd name="f557" fmla="*/ f443 1 f300"/>
                <a:gd name="f558" fmla="*/ f444 1 f299"/>
                <a:gd name="f559" fmla="*/ f445 1 f300"/>
                <a:gd name="f560" fmla="*/ f446 1 f299"/>
                <a:gd name="f561" fmla="*/ f447 1 f300"/>
                <a:gd name="f562" fmla="*/ f448 1 f299"/>
                <a:gd name="f563" fmla="*/ f449 1 f300"/>
                <a:gd name="f564" fmla="*/ f450 1 f299"/>
                <a:gd name="f565" fmla="*/ f451 1 f300"/>
                <a:gd name="f566" fmla="*/ f452 1 f299"/>
                <a:gd name="f567" fmla="*/ f453 1 f300"/>
                <a:gd name="f568" fmla="*/ f454 1 f299"/>
                <a:gd name="f569" fmla="*/ f455 1 f300"/>
                <a:gd name="f570" fmla="*/ f456 1 f299"/>
                <a:gd name="f571" fmla="*/ f457 1 f300"/>
                <a:gd name="f572" fmla="*/ f458 1 f299"/>
                <a:gd name="f573" fmla="*/ f459 1 f300"/>
                <a:gd name="f574" fmla="*/ f460 1 f299"/>
                <a:gd name="f575" fmla="*/ f461 1 f300"/>
                <a:gd name="f576" fmla="*/ f462 1 f299"/>
                <a:gd name="f577" fmla="*/ f463 1 f300"/>
                <a:gd name="f578" fmla="*/ f464 1 f299"/>
                <a:gd name="f579" fmla="*/ f465 1 f300"/>
                <a:gd name="f580" fmla="*/ f466 1 f299"/>
                <a:gd name="f581" fmla="*/ f467 1 f300"/>
                <a:gd name="f582" fmla="*/ f468 1 f299"/>
                <a:gd name="f583" fmla="*/ f469 1 f300"/>
                <a:gd name="f584" fmla="*/ f470 1 f299"/>
                <a:gd name="f585" fmla="*/ f471 1 f300"/>
                <a:gd name="f586" fmla="*/ f472 1 f299"/>
                <a:gd name="f587" fmla="*/ f473 1 f300"/>
                <a:gd name="f588" fmla="*/ f474 1 f300"/>
                <a:gd name="f589" fmla="*/ f475 1 f299"/>
                <a:gd name="f590" fmla="*/ f476 1 f300"/>
                <a:gd name="f591" fmla="*/ f477 1 f299"/>
                <a:gd name="f592" fmla="*/ f478 1 f300"/>
                <a:gd name="f593" fmla="*/ f479 1 f300"/>
                <a:gd name="f594" fmla="*/ f480 1 f299"/>
                <a:gd name="f595" fmla="*/ f481 1 f300"/>
                <a:gd name="f596" fmla="*/ f482 1 f299"/>
                <a:gd name="f597" fmla="*/ f483 1 f300"/>
                <a:gd name="f598" fmla="*/ f484 1 f299"/>
                <a:gd name="f599" fmla="*/ f485 1 f300"/>
                <a:gd name="f600" fmla="*/ f486 1 f299"/>
                <a:gd name="f601" fmla="*/ f487 1 f300"/>
                <a:gd name="f602" fmla="*/ f488 1 f299"/>
                <a:gd name="f603" fmla="*/ f489 1 f300"/>
                <a:gd name="f604" fmla="*/ f490 1 f299"/>
                <a:gd name="f605" fmla="*/ f491 1 f300"/>
                <a:gd name="f606" fmla="*/ f492 1 f299"/>
                <a:gd name="f607" fmla="*/ f493 1 f300"/>
                <a:gd name="f608" fmla="*/ f494 1 f299"/>
                <a:gd name="f609" fmla="*/ f495 1 f300"/>
                <a:gd name="f610" fmla="*/ f496 1 f299"/>
                <a:gd name="f611" fmla="*/ f497 1 f300"/>
                <a:gd name="f612" fmla="*/ f498 1 f299"/>
                <a:gd name="f613" fmla="*/ f499 1 f300"/>
                <a:gd name="f614" fmla="*/ f500 1 f299"/>
                <a:gd name="f615" fmla="*/ f501 1 f300"/>
                <a:gd name="f616" fmla="*/ f502 1 f299"/>
                <a:gd name="f617" fmla="*/ f503 1 f300"/>
                <a:gd name="f618" fmla="*/ f504 1 f299"/>
                <a:gd name="f619" fmla="*/ f505 1 f300"/>
                <a:gd name="f620" fmla="*/ f506 1 f299"/>
                <a:gd name="f621" fmla="*/ f507 1 f300"/>
                <a:gd name="f622" fmla="*/ f508 1 f299"/>
                <a:gd name="f623" fmla="*/ f509 1 f300"/>
                <a:gd name="f624" fmla="*/ f510 1 f299"/>
                <a:gd name="f625" fmla="*/ f511 1 f300"/>
                <a:gd name="f626" fmla="*/ f512 1 f299"/>
                <a:gd name="f627" fmla="*/ f513 1 f300"/>
                <a:gd name="f628" fmla="*/ f514 1 f299"/>
                <a:gd name="f629" fmla="*/ f515 1 f300"/>
                <a:gd name="f630" fmla="*/ f516 1 f299"/>
                <a:gd name="f631" fmla="*/ f517 1 f300"/>
                <a:gd name="f632" fmla="*/ f518 1 f300"/>
                <a:gd name="f633" fmla="*/ f519 1 f299"/>
                <a:gd name="f634" fmla="*/ f520 1 f300"/>
                <a:gd name="f635" fmla="*/ f521 1 f300"/>
                <a:gd name="f636" fmla="*/ f522 f290 1"/>
                <a:gd name="f637" fmla="*/ f523 f290 1"/>
                <a:gd name="f638" fmla="*/ f525 f291 1"/>
                <a:gd name="f639" fmla="*/ f524 f291 1"/>
                <a:gd name="f640" fmla="*/ f526 f290 1"/>
                <a:gd name="f641" fmla="*/ f527 f291 1"/>
                <a:gd name="f642" fmla="*/ f528 f290 1"/>
                <a:gd name="f643" fmla="*/ f529 f290 1"/>
                <a:gd name="f644" fmla="*/ f530 f291 1"/>
                <a:gd name="f645" fmla="*/ f531 f290 1"/>
                <a:gd name="f646" fmla="*/ f532 f290 1"/>
                <a:gd name="f647" fmla="*/ f533 f291 1"/>
                <a:gd name="f648" fmla="*/ f534 f290 1"/>
                <a:gd name="f649" fmla="*/ f535 f291 1"/>
                <a:gd name="f650" fmla="*/ f536 f290 1"/>
                <a:gd name="f651" fmla="*/ f537 f291 1"/>
                <a:gd name="f652" fmla="*/ f538 f290 1"/>
                <a:gd name="f653" fmla="*/ f539 f291 1"/>
                <a:gd name="f654" fmla="*/ f540 f290 1"/>
                <a:gd name="f655" fmla="*/ f541 f291 1"/>
                <a:gd name="f656" fmla="*/ f542 f290 1"/>
                <a:gd name="f657" fmla="*/ f543 f291 1"/>
                <a:gd name="f658" fmla="*/ f544 f290 1"/>
                <a:gd name="f659" fmla="*/ f545 f291 1"/>
                <a:gd name="f660" fmla="*/ f546 f290 1"/>
                <a:gd name="f661" fmla="*/ f547 f291 1"/>
                <a:gd name="f662" fmla="*/ f548 f290 1"/>
                <a:gd name="f663" fmla="*/ f549 f291 1"/>
                <a:gd name="f664" fmla="*/ f550 f290 1"/>
                <a:gd name="f665" fmla="*/ f551 f291 1"/>
                <a:gd name="f666" fmla="*/ f552 f290 1"/>
                <a:gd name="f667" fmla="*/ f553 f291 1"/>
                <a:gd name="f668" fmla="*/ f554 f290 1"/>
                <a:gd name="f669" fmla="*/ f555 f291 1"/>
                <a:gd name="f670" fmla="*/ f556 f290 1"/>
                <a:gd name="f671" fmla="*/ f557 f291 1"/>
                <a:gd name="f672" fmla="*/ f558 f290 1"/>
                <a:gd name="f673" fmla="*/ f559 f291 1"/>
                <a:gd name="f674" fmla="*/ f560 f290 1"/>
                <a:gd name="f675" fmla="*/ f561 f291 1"/>
                <a:gd name="f676" fmla="*/ f562 f290 1"/>
                <a:gd name="f677" fmla="*/ f563 f291 1"/>
                <a:gd name="f678" fmla="*/ f564 f290 1"/>
                <a:gd name="f679" fmla="*/ f565 f291 1"/>
                <a:gd name="f680" fmla="*/ f566 f290 1"/>
                <a:gd name="f681" fmla="*/ f567 f291 1"/>
                <a:gd name="f682" fmla="*/ f568 f290 1"/>
                <a:gd name="f683" fmla="*/ f569 f291 1"/>
                <a:gd name="f684" fmla="*/ f570 f290 1"/>
                <a:gd name="f685" fmla="*/ f571 f291 1"/>
                <a:gd name="f686" fmla="*/ f572 f290 1"/>
                <a:gd name="f687" fmla="*/ f573 f291 1"/>
                <a:gd name="f688" fmla="*/ f574 f290 1"/>
                <a:gd name="f689" fmla="*/ f575 f291 1"/>
                <a:gd name="f690" fmla="*/ f576 f290 1"/>
                <a:gd name="f691" fmla="*/ f577 f291 1"/>
                <a:gd name="f692" fmla="*/ f578 f290 1"/>
                <a:gd name="f693" fmla="*/ f579 f291 1"/>
                <a:gd name="f694" fmla="*/ f580 f290 1"/>
                <a:gd name="f695" fmla="*/ f581 f291 1"/>
                <a:gd name="f696" fmla="*/ f582 f290 1"/>
                <a:gd name="f697" fmla="*/ f583 f291 1"/>
                <a:gd name="f698" fmla="*/ f584 f290 1"/>
                <a:gd name="f699" fmla="*/ f585 f291 1"/>
                <a:gd name="f700" fmla="*/ f586 f290 1"/>
                <a:gd name="f701" fmla="*/ f587 f291 1"/>
                <a:gd name="f702" fmla="*/ f588 f291 1"/>
                <a:gd name="f703" fmla="*/ f589 f290 1"/>
                <a:gd name="f704" fmla="*/ f590 f291 1"/>
                <a:gd name="f705" fmla="*/ f591 f290 1"/>
                <a:gd name="f706" fmla="*/ f592 f291 1"/>
                <a:gd name="f707" fmla="*/ f593 f291 1"/>
                <a:gd name="f708" fmla="*/ f594 f290 1"/>
                <a:gd name="f709" fmla="*/ f595 f291 1"/>
                <a:gd name="f710" fmla="*/ f596 f290 1"/>
                <a:gd name="f711" fmla="*/ f597 f291 1"/>
                <a:gd name="f712" fmla="*/ f598 f290 1"/>
                <a:gd name="f713" fmla="*/ f599 f291 1"/>
                <a:gd name="f714" fmla="*/ f600 f290 1"/>
                <a:gd name="f715" fmla="*/ f601 f291 1"/>
                <a:gd name="f716" fmla="*/ f602 f290 1"/>
                <a:gd name="f717" fmla="*/ f603 f291 1"/>
                <a:gd name="f718" fmla="*/ f604 f290 1"/>
                <a:gd name="f719" fmla="*/ f605 f291 1"/>
                <a:gd name="f720" fmla="*/ f606 f290 1"/>
                <a:gd name="f721" fmla="*/ f607 f291 1"/>
                <a:gd name="f722" fmla="*/ f608 f290 1"/>
                <a:gd name="f723" fmla="*/ f609 f291 1"/>
                <a:gd name="f724" fmla="*/ f610 f290 1"/>
                <a:gd name="f725" fmla="*/ f611 f291 1"/>
                <a:gd name="f726" fmla="*/ f612 f290 1"/>
                <a:gd name="f727" fmla="*/ f613 f291 1"/>
                <a:gd name="f728" fmla="*/ f614 f290 1"/>
                <a:gd name="f729" fmla="*/ f615 f291 1"/>
                <a:gd name="f730" fmla="*/ f616 f290 1"/>
                <a:gd name="f731" fmla="*/ f617 f291 1"/>
                <a:gd name="f732" fmla="*/ f618 f290 1"/>
                <a:gd name="f733" fmla="*/ f619 f291 1"/>
                <a:gd name="f734" fmla="*/ f620 f290 1"/>
                <a:gd name="f735" fmla="*/ f621 f291 1"/>
                <a:gd name="f736" fmla="*/ f622 f290 1"/>
                <a:gd name="f737" fmla="*/ f623 f291 1"/>
                <a:gd name="f738" fmla="*/ f624 f290 1"/>
                <a:gd name="f739" fmla="*/ f625 f291 1"/>
                <a:gd name="f740" fmla="*/ f626 f290 1"/>
                <a:gd name="f741" fmla="*/ f627 f291 1"/>
                <a:gd name="f742" fmla="*/ f628 f290 1"/>
                <a:gd name="f743" fmla="*/ f629 f291 1"/>
                <a:gd name="f744" fmla="*/ f630 f290 1"/>
                <a:gd name="f745" fmla="*/ f631 f291 1"/>
                <a:gd name="f746" fmla="*/ f632 f291 1"/>
                <a:gd name="f747" fmla="*/ f633 f290 1"/>
                <a:gd name="f748" fmla="*/ f634 f291 1"/>
                <a:gd name="f749" fmla="*/ f635 f291 1"/>
              </a:gdLst>
              <a:ahLst/>
              <a:cxnLst>
                <a:cxn ang="3cd4">
                  <a:pos x="hc" y="t"/>
                </a:cxn>
                <a:cxn ang="0">
                  <a:pos x="r" y="vc"/>
                </a:cxn>
                <a:cxn ang="cd4">
                  <a:pos x="hc" y="b"/>
                </a:cxn>
                <a:cxn ang="cd2">
                  <a:pos x="l" y="vc"/>
                </a:cxn>
                <a:cxn ang="f411">
                  <a:pos x="f640" y="f641"/>
                </a:cxn>
                <a:cxn ang="f411">
                  <a:pos x="f642" y="f641"/>
                </a:cxn>
                <a:cxn ang="f411">
                  <a:pos x="f643" y="f644"/>
                </a:cxn>
                <a:cxn ang="f411">
                  <a:pos x="f645" y="f644"/>
                </a:cxn>
                <a:cxn ang="f411">
                  <a:pos x="f646" y="f647"/>
                </a:cxn>
                <a:cxn ang="f411">
                  <a:pos x="f648" y="f649"/>
                </a:cxn>
                <a:cxn ang="f411">
                  <a:pos x="f650" y="f651"/>
                </a:cxn>
                <a:cxn ang="f411">
                  <a:pos x="f652" y="f653"/>
                </a:cxn>
                <a:cxn ang="f411">
                  <a:pos x="f654" y="f655"/>
                </a:cxn>
                <a:cxn ang="f411">
                  <a:pos x="f656" y="f657"/>
                </a:cxn>
                <a:cxn ang="f411">
                  <a:pos x="f658" y="f659"/>
                </a:cxn>
                <a:cxn ang="f411">
                  <a:pos x="f660" y="f661"/>
                </a:cxn>
                <a:cxn ang="f411">
                  <a:pos x="f662" y="f663"/>
                </a:cxn>
                <a:cxn ang="f411">
                  <a:pos x="f664" y="f665"/>
                </a:cxn>
                <a:cxn ang="f411">
                  <a:pos x="f666" y="f667"/>
                </a:cxn>
                <a:cxn ang="f411">
                  <a:pos x="f668" y="f669"/>
                </a:cxn>
                <a:cxn ang="f411">
                  <a:pos x="f670" y="f671"/>
                </a:cxn>
                <a:cxn ang="f411">
                  <a:pos x="f672" y="f673"/>
                </a:cxn>
                <a:cxn ang="f411">
                  <a:pos x="f674" y="f675"/>
                </a:cxn>
                <a:cxn ang="f411">
                  <a:pos x="f676" y="f677"/>
                </a:cxn>
                <a:cxn ang="f411">
                  <a:pos x="f678" y="f679"/>
                </a:cxn>
                <a:cxn ang="f411">
                  <a:pos x="f680" y="f681"/>
                </a:cxn>
                <a:cxn ang="f411">
                  <a:pos x="f682" y="f683"/>
                </a:cxn>
                <a:cxn ang="f411">
                  <a:pos x="f684" y="f685"/>
                </a:cxn>
                <a:cxn ang="f411">
                  <a:pos x="f686" y="f687"/>
                </a:cxn>
                <a:cxn ang="f411">
                  <a:pos x="f688" y="f689"/>
                </a:cxn>
                <a:cxn ang="f411">
                  <a:pos x="f690" y="f691"/>
                </a:cxn>
                <a:cxn ang="f411">
                  <a:pos x="f692" y="f693"/>
                </a:cxn>
                <a:cxn ang="f411">
                  <a:pos x="f694" y="f695"/>
                </a:cxn>
                <a:cxn ang="f411">
                  <a:pos x="f696" y="f697"/>
                </a:cxn>
                <a:cxn ang="f411">
                  <a:pos x="f698" y="f699"/>
                </a:cxn>
                <a:cxn ang="f411">
                  <a:pos x="f700" y="f701"/>
                </a:cxn>
                <a:cxn ang="f411">
                  <a:pos x="f662" y="f702"/>
                </a:cxn>
                <a:cxn ang="f411">
                  <a:pos x="f703" y="f704"/>
                </a:cxn>
                <a:cxn ang="f411">
                  <a:pos x="f705" y="f706"/>
                </a:cxn>
                <a:cxn ang="f411">
                  <a:pos x="f660" y="f707"/>
                </a:cxn>
                <a:cxn ang="f411">
                  <a:pos x="f708" y="f709"/>
                </a:cxn>
                <a:cxn ang="f411">
                  <a:pos x="f710" y="f711"/>
                </a:cxn>
                <a:cxn ang="f411">
                  <a:pos x="f712" y="f713"/>
                </a:cxn>
                <a:cxn ang="f411">
                  <a:pos x="f714" y="f715"/>
                </a:cxn>
                <a:cxn ang="f411">
                  <a:pos x="f716" y="f717"/>
                </a:cxn>
                <a:cxn ang="f411">
                  <a:pos x="f718" y="f719"/>
                </a:cxn>
                <a:cxn ang="f411">
                  <a:pos x="f720" y="f721"/>
                </a:cxn>
                <a:cxn ang="f411">
                  <a:pos x="f722" y="f723"/>
                </a:cxn>
                <a:cxn ang="f411">
                  <a:pos x="f724" y="f725"/>
                </a:cxn>
                <a:cxn ang="f411">
                  <a:pos x="f726" y="f727"/>
                </a:cxn>
                <a:cxn ang="f411">
                  <a:pos x="f728" y="f729"/>
                </a:cxn>
                <a:cxn ang="f411">
                  <a:pos x="f730" y="f731"/>
                </a:cxn>
                <a:cxn ang="f411">
                  <a:pos x="f732" y="f733"/>
                </a:cxn>
                <a:cxn ang="f411">
                  <a:pos x="f734" y="f735"/>
                </a:cxn>
                <a:cxn ang="f411">
                  <a:pos x="f736" y="f737"/>
                </a:cxn>
                <a:cxn ang="f411">
                  <a:pos x="f738" y="f739"/>
                </a:cxn>
                <a:cxn ang="f411">
                  <a:pos x="f740" y="f741"/>
                </a:cxn>
                <a:cxn ang="f411">
                  <a:pos x="f742" y="f743"/>
                </a:cxn>
                <a:cxn ang="f411">
                  <a:pos x="f744" y="f745"/>
                </a:cxn>
                <a:cxn ang="f411">
                  <a:pos x="f736" y="f746"/>
                </a:cxn>
                <a:cxn ang="f411">
                  <a:pos x="f747" y="f748"/>
                </a:cxn>
                <a:cxn ang="f411">
                  <a:pos x="f747" y="f749"/>
                </a:cxn>
                <a:cxn ang="f411">
                  <a:pos x="f640" y="f641"/>
                </a:cxn>
              </a:cxnLst>
              <a:rect l="f636" t="f639" r="f637" b="f638"/>
              <a:pathLst>
                <a:path w="593" h="953">
                  <a:moveTo>
                    <a:pt x="f8" y="f9"/>
                  </a:moveTo>
                  <a:cubicBezTo>
                    <a:pt x="f10" y="f9"/>
                    <a:pt x="f11" y="f9"/>
                    <a:pt x="f12" y="f9"/>
                  </a:cubicBezTo>
                  <a:cubicBezTo>
                    <a:pt x="f13" y="f14"/>
                    <a:pt x="f15" y="f16"/>
                    <a:pt x="f17" y="f18"/>
                  </a:cubicBezTo>
                  <a:cubicBezTo>
                    <a:pt x="f19" y="f20"/>
                    <a:pt x="f21" y="f5"/>
                    <a:pt x="f22" y="f18"/>
                  </a:cubicBezTo>
                  <a:cubicBezTo>
                    <a:pt x="f23" y="f24"/>
                    <a:pt x="f25" y="f14"/>
                    <a:pt x="f26" y="f27"/>
                  </a:cubicBezTo>
                  <a:cubicBezTo>
                    <a:pt x="f6"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11" y="f57"/>
                    <a:pt x="f58" y="f56"/>
                    <a:pt x="f59" y="f60"/>
                  </a:cubicBezTo>
                  <a:cubicBezTo>
                    <a:pt x="f61" y="f62"/>
                    <a:pt x="f55" y="f63"/>
                    <a:pt x="f13" y="f64"/>
                  </a:cubicBezTo>
                  <a:cubicBezTo>
                    <a:pt x="f65" y="f66"/>
                    <a:pt x="f53"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67" y="f23"/>
                    <a:pt x="f102" y="f103"/>
                  </a:cubicBezTo>
                  <a:cubicBezTo>
                    <a:pt x="f104" y="f105"/>
                    <a:pt x="f106" y="f107"/>
                    <a:pt x="f108" y="f73"/>
                  </a:cubicBezTo>
                  <a:cubicBezTo>
                    <a:pt x="f109" y="f110"/>
                    <a:pt x="f111" y="f76"/>
                    <a:pt x="f112" y="f113"/>
                  </a:cubicBezTo>
                  <a:cubicBezTo>
                    <a:pt x="f114" y="f115"/>
                    <a:pt x="f116" y="f117"/>
                    <a:pt x="f118" y="f31"/>
                  </a:cubicBezTo>
                  <a:cubicBezTo>
                    <a:pt x="f12" y="f119"/>
                    <a:pt x="f120" y="f121"/>
                    <a:pt x="f122" y="f123"/>
                  </a:cubicBezTo>
                  <a:cubicBezTo>
                    <a:pt x="f124" y="f125"/>
                    <a:pt x="f126" y="f127"/>
                    <a:pt x="f111" y="f128"/>
                  </a:cubicBezTo>
                  <a:cubicBezTo>
                    <a:pt x="f129" y="f130"/>
                    <a:pt x="f131" y="f132"/>
                    <a:pt x="f133" y="f134"/>
                  </a:cubicBezTo>
                  <a:cubicBezTo>
                    <a:pt x="f135" y="f136"/>
                    <a:pt x="f137" y="f138"/>
                    <a:pt x="f139" y="f140"/>
                  </a:cubicBezTo>
                  <a:cubicBezTo>
                    <a:pt x="f141" y="f142"/>
                    <a:pt x="f105" y="f143"/>
                    <a:pt x="f107" y="f144"/>
                  </a:cubicBezTo>
                  <a:cubicBezTo>
                    <a:pt x="f39" y="f145"/>
                    <a:pt x="f146" y="f147"/>
                    <a:pt x="f148" y="f149"/>
                  </a:cubicBezTo>
                  <a:cubicBezTo>
                    <a:pt x="f150" y="f151"/>
                    <a:pt x="f152" y="f145"/>
                    <a:pt x="f153" y="f154"/>
                  </a:cubicBezTo>
                  <a:cubicBezTo>
                    <a:pt x="f155" y="f156"/>
                    <a:pt x="f157" y="f158"/>
                    <a:pt x="f159" y="f160"/>
                  </a:cubicBezTo>
                  <a:cubicBezTo>
                    <a:pt x="f161" y="f160"/>
                    <a:pt x="f162" y="f163"/>
                    <a:pt x="f164" y="f163"/>
                  </a:cubicBezTo>
                  <a:cubicBezTo>
                    <a:pt x="f165" y="f166"/>
                    <a:pt x="f165" y="f166"/>
                    <a:pt x="f167" y="f168"/>
                  </a:cubicBezTo>
                  <a:cubicBezTo>
                    <a:pt x="f70" y="f169"/>
                    <a:pt x="f170" y="f171"/>
                    <a:pt x="f68" y="f172"/>
                  </a:cubicBezTo>
                  <a:cubicBezTo>
                    <a:pt x="f173" y="f174"/>
                    <a:pt x="f175" y="f176"/>
                    <a:pt x="f177" y="f178"/>
                  </a:cubicBezTo>
                  <a:cubicBezTo>
                    <a:pt x="f179" y="f180"/>
                    <a:pt x="f65" y="f7"/>
                    <a:pt x="f181" y="f182"/>
                  </a:cubicBezTo>
                  <a:cubicBezTo>
                    <a:pt x="f183" y="f184"/>
                    <a:pt x="f185" y="f186"/>
                    <a:pt x="f13" y="f187"/>
                  </a:cubicBezTo>
                  <a:cubicBezTo>
                    <a:pt x="f112" y="f188"/>
                    <a:pt x="f189" y="f190"/>
                    <a:pt x="f191" y="f151"/>
                  </a:cubicBezTo>
                  <a:cubicBezTo>
                    <a:pt x="f192" y="f193"/>
                    <a:pt x="f194" y="f195"/>
                    <a:pt x="f196" y="f197"/>
                  </a:cubicBezTo>
                  <a:cubicBezTo>
                    <a:pt x="f120" y="f198"/>
                    <a:pt x="f199" y="f200"/>
                    <a:pt x="f201" y="f202"/>
                  </a:cubicBezTo>
                  <a:cubicBezTo>
                    <a:pt x="f203" y="f204"/>
                    <a:pt x="f205" y="f83"/>
                    <a:pt x="f206" y="f207"/>
                  </a:cubicBezTo>
                  <a:cubicBezTo>
                    <a:pt x="f2" y="f208"/>
                    <a:pt x="f209" y="f210"/>
                    <a:pt x="f211" y="f212"/>
                  </a:cubicBezTo>
                  <a:cubicBezTo>
                    <a:pt x="f213" y="f128"/>
                    <a:pt x="f214" y="f215"/>
                    <a:pt x="f14" y="f216"/>
                  </a:cubicBezTo>
                  <a:cubicBezTo>
                    <a:pt x="f217" y="f218"/>
                    <a:pt x="f219" y="f220"/>
                    <a:pt x="f221" y="f222"/>
                  </a:cubicBezTo>
                  <a:cubicBezTo>
                    <a:pt x="f223" y="f224"/>
                    <a:pt x="f225" y="f226"/>
                    <a:pt x="f227" y="f228"/>
                  </a:cubicBezTo>
                  <a:cubicBezTo>
                    <a:pt x="f229" y="f105"/>
                    <a:pt x="f230" y="f84"/>
                    <a:pt x="f231" y="f232"/>
                  </a:cubicBezTo>
                  <a:cubicBezTo>
                    <a:pt x="f233" y="f102"/>
                    <a:pt x="f231" y="f234"/>
                    <a:pt x="f62" y="f235"/>
                  </a:cubicBezTo>
                  <a:cubicBezTo>
                    <a:pt x="f236" y="f15"/>
                    <a:pt x="f237" y="f129"/>
                    <a:pt x="f238" y="f239"/>
                  </a:cubicBezTo>
                  <a:cubicBezTo>
                    <a:pt x="f240" y="f241"/>
                    <a:pt x="f242" y="f243"/>
                    <a:pt x="f244" y="f116"/>
                  </a:cubicBezTo>
                  <a:cubicBezTo>
                    <a:pt x="f245" y="f189"/>
                    <a:pt x="f211" y="f246"/>
                    <a:pt x="f247" y="f248"/>
                  </a:cubicBezTo>
                  <a:cubicBezTo>
                    <a:pt x="f249" y="f250"/>
                    <a:pt x="f251" y="f252"/>
                    <a:pt x="f253" y="f135"/>
                  </a:cubicBezTo>
                  <a:cubicBezTo>
                    <a:pt x="f254" y="f255"/>
                    <a:pt x="f256" y="f162"/>
                    <a:pt x="f256" y="f257"/>
                  </a:cubicBezTo>
                  <a:cubicBezTo>
                    <a:pt x="f258" y="f259"/>
                    <a:pt x="f253" y="f260"/>
                    <a:pt x="f261" y="f262"/>
                  </a:cubicBezTo>
                  <a:cubicBezTo>
                    <a:pt x="f263" y="f232"/>
                    <a:pt x="f264" y="f139"/>
                    <a:pt x="f265" y="f266"/>
                  </a:cubicBezTo>
                  <a:cubicBezTo>
                    <a:pt x="f267" y="f268"/>
                    <a:pt x="f269" y="f72"/>
                    <a:pt x="f270" y="f164"/>
                  </a:cubicBezTo>
                  <a:cubicBezTo>
                    <a:pt x="f5" y="f53"/>
                    <a:pt x="f269" y="f116"/>
                    <a:pt x="f271" y="f233"/>
                  </a:cubicBezTo>
                  <a:cubicBezTo>
                    <a:pt x="f272" y="f273"/>
                    <a:pt x="f274" y="f275"/>
                    <a:pt x="f256" y="f62"/>
                  </a:cubicBezTo>
                  <a:cubicBezTo>
                    <a:pt x="f276" y="f277"/>
                    <a:pt x="f278" y="f279"/>
                    <a:pt x="f280" y="f281"/>
                  </a:cubicBezTo>
                  <a:cubicBezTo>
                    <a:pt x="f280" y="f282"/>
                    <a:pt x="f280" y="f283"/>
                    <a:pt x="f280" y="f284"/>
                  </a:cubicBezTo>
                  <a:cubicBezTo>
                    <a:pt x="f285" y="f286"/>
                    <a:pt x="f287" y="f288"/>
                    <a:pt x="f8" y="f9"/>
                  </a:cubicBezTo>
                  <a:close/>
                </a:path>
              </a:pathLst>
            </a:custGeom>
            <a:solidFill>
              <a:srgbClr val="D84965"/>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7" name="Freeform 13">
              <a:extLst>
                <a:ext uri="{FF2B5EF4-FFF2-40B4-BE49-F238E27FC236}">
                  <a16:creationId xmlns:a16="http://schemas.microsoft.com/office/drawing/2014/main" id="{E45C2AE5-9F74-8404-91E0-B00574CD2F71}"/>
                </a:ext>
              </a:extLst>
            </p:cNvPr>
            <p:cNvSpPr/>
            <p:nvPr/>
          </p:nvSpPr>
          <p:spPr>
            <a:xfrm>
              <a:off x="8742358" y="4618040"/>
              <a:ext cx="230191" cy="319089"/>
            </a:xfrm>
            <a:custGeom>
              <a:avLst/>
              <a:gdLst>
                <a:gd name="f0" fmla="val 10800000"/>
                <a:gd name="f1" fmla="val 5400000"/>
                <a:gd name="f2" fmla="val 180"/>
                <a:gd name="f3" fmla="val w"/>
                <a:gd name="f4" fmla="val h"/>
                <a:gd name="f5" fmla="val 0"/>
                <a:gd name="f6" fmla="val 721"/>
                <a:gd name="f7" fmla="val 1014"/>
                <a:gd name="f8" fmla="val 604"/>
                <a:gd name="f9" fmla="val 211"/>
                <a:gd name="f10" fmla="val 589"/>
                <a:gd name="f11" fmla="val 220"/>
                <a:gd name="f12" fmla="val 585"/>
                <a:gd name="f13" fmla="val 234"/>
                <a:gd name="f14" fmla="val 251"/>
                <a:gd name="f15" fmla="val 325"/>
                <a:gd name="f16" fmla="val 553"/>
                <a:gd name="f17" fmla="val 362"/>
                <a:gd name="f18" fmla="val 481"/>
                <a:gd name="f19" fmla="val 374"/>
                <a:gd name="f20" fmla="val 441"/>
                <a:gd name="f21" fmla="val 381"/>
                <a:gd name="f22" fmla="val 409"/>
                <a:gd name="f23" fmla="val 418"/>
                <a:gd name="f24" fmla="val 405"/>
                <a:gd name="f25" fmla="val 461"/>
                <a:gd name="f26" fmla="val 403"/>
                <a:gd name="f27" fmla="val 485"/>
                <a:gd name="f28" fmla="val 509"/>
                <a:gd name="f29" fmla="val 419"/>
                <a:gd name="f30" fmla="val 530"/>
                <a:gd name="f31" fmla="val 430"/>
                <a:gd name="f32" fmla="val 548"/>
                <a:gd name="f33" fmla="val 446"/>
                <a:gd name="f34" fmla="val 554"/>
                <a:gd name="f35" fmla="val 545"/>
                <a:gd name="f36" fmla="val 474"/>
                <a:gd name="f37" fmla="val 537"/>
                <a:gd name="f38" fmla="val 478"/>
                <a:gd name="f39" fmla="val 520"/>
                <a:gd name="f40" fmla="val 468"/>
                <a:gd name="f41" fmla="val 503"/>
                <a:gd name="f42" fmla="val 459"/>
                <a:gd name="f43" fmla="val 467"/>
                <a:gd name="f44" fmla="val 450"/>
                <a:gd name="f45" fmla="val 472"/>
                <a:gd name="f46" fmla="val 439"/>
                <a:gd name="f47" fmla="val 432"/>
                <a:gd name="f48" fmla="val 493"/>
                <a:gd name="f49" fmla="val 528"/>
                <a:gd name="f50" fmla="val 426"/>
                <a:gd name="f51" fmla="val 559"/>
                <a:gd name="f52" fmla="val 412"/>
                <a:gd name="f53" fmla="val 389"/>
                <a:gd name="f54" fmla="val 595"/>
                <a:gd name="f55" fmla="val 599"/>
                <a:gd name="f56" fmla="val 379"/>
                <a:gd name="f57" fmla="val 605"/>
                <a:gd name="f58" fmla="val 394"/>
                <a:gd name="f59" fmla="val 616"/>
                <a:gd name="f60" fmla="val 424"/>
                <a:gd name="f61" fmla="val 630"/>
                <a:gd name="f62" fmla="val 452"/>
                <a:gd name="f63" fmla="val 643"/>
                <a:gd name="f64" fmla="val 482"/>
                <a:gd name="f65" fmla="val 672"/>
                <a:gd name="f66" fmla="val 546"/>
                <a:gd name="f67" fmla="val 653"/>
                <a:gd name="f68" fmla="val 602"/>
                <a:gd name="f69" fmla="val 614"/>
                <a:gd name="f70" fmla="val 655"/>
                <a:gd name="f71" fmla="val 583"/>
                <a:gd name="f72" fmla="val 697"/>
                <a:gd name="f73" fmla="val 543"/>
                <a:gd name="f74" fmla="val 728"/>
                <a:gd name="f75" fmla="val 499"/>
                <a:gd name="f76" fmla="val 756"/>
                <a:gd name="f77" fmla="val 767"/>
                <a:gd name="f78" fmla="val 477"/>
                <a:gd name="f79" fmla="val 783"/>
                <a:gd name="f80" fmla="val 486"/>
                <a:gd name="f81" fmla="val 796"/>
                <a:gd name="f82" fmla="val 496"/>
                <a:gd name="f83" fmla="val 811"/>
                <a:gd name="f84" fmla="val 511"/>
                <a:gd name="f85" fmla="val 814"/>
                <a:gd name="f86" fmla="val 529"/>
                <a:gd name="f87" fmla="val 804"/>
                <a:gd name="f88" fmla="val 552"/>
                <a:gd name="f89" fmla="val 791"/>
                <a:gd name="f90" fmla="val 573"/>
                <a:gd name="f91" fmla="val 775"/>
                <a:gd name="f92" fmla="val 593"/>
                <a:gd name="f93" fmla="val 759"/>
                <a:gd name="f94" fmla="val 752"/>
                <a:gd name="f95" fmla="val 754"/>
                <a:gd name="f96" fmla="val 608"/>
                <a:gd name="f97" fmla="val 763"/>
                <a:gd name="f98" fmla="val 623"/>
                <a:gd name="f99" fmla="val 807"/>
                <a:gd name="f100" fmla="val 648"/>
                <a:gd name="f101" fmla="val 844"/>
                <a:gd name="f102" fmla="val 678"/>
                <a:gd name="f103" fmla="val 879"/>
                <a:gd name="f104" fmla="val 703"/>
                <a:gd name="f105" fmla="val 907"/>
                <a:gd name="f106" fmla="val 940"/>
                <a:gd name="f107" fmla="val 714"/>
                <a:gd name="f108" fmla="val 980"/>
                <a:gd name="f109" fmla="val 712"/>
                <a:gd name="f110" fmla="val 993"/>
                <a:gd name="f111" fmla="val 706"/>
                <a:gd name="f112" fmla="val 1004"/>
                <a:gd name="f113" fmla="val 673"/>
                <a:gd name="f114" fmla="val 998"/>
                <a:gd name="f115" fmla="val 645"/>
                <a:gd name="f116" fmla="val 994"/>
                <a:gd name="f117" fmla="val 619"/>
                <a:gd name="f118" fmla="val 985"/>
                <a:gd name="f119" fmla="val 500"/>
                <a:gd name="f120" fmla="val 941"/>
                <a:gd name="f121" fmla="val 387"/>
                <a:gd name="f122" fmla="val 885"/>
                <a:gd name="f123" fmla="val 289"/>
                <a:gd name="f124" fmla="val 802"/>
                <a:gd name="f125" fmla="val 218"/>
                <a:gd name="f126" fmla="val 742"/>
                <a:gd name="f127" fmla="val 159"/>
                <a:gd name="f128" fmla="val 670"/>
                <a:gd name="f129" fmla="val 114"/>
                <a:gd name="f130" fmla="val 587"/>
                <a:gd name="f131" fmla="val 112"/>
                <a:gd name="f132" fmla="val 111"/>
                <a:gd name="f133" fmla="val 578"/>
                <a:gd name="f134" fmla="val 109"/>
                <a:gd name="f135" fmla="val 574"/>
                <a:gd name="f136" fmla="val 136"/>
                <a:gd name="f137" fmla="val 586"/>
                <a:gd name="f138" fmla="val 150"/>
                <a:gd name="f139" fmla="val 579"/>
                <a:gd name="f140" fmla="val 158"/>
                <a:gd name="f141" fmla="val 551"/>
                <a:gd name="f142" fmla="val 171"/>
                <a:gd name="f143" fmla="val 502"/>
                <a:gd name="f144" fmla="val 152"/>
                <a:gd name="f145" fmla="val 464"/>
                <a:gd name="f146" fmla="val 116"/>
                <a:gd name="f147" fmla="val 433"/>
                <a:gd name="f148" fmla="val 103"/>
                <a:gd name="f149" fmla="val 421"/>
                <a:gd name="f150" fmla="val 417"/>
                <a:gd name="f151" fmla="val 118"/>
                <a:gd name="f152" fmla="val 410"/>
                <a:gd name="f153" fmla="val 140"/>
                <a:gd name="f154" fmla="val 399"/>
                <a:gd name="f155" fmla="val 161"/>
                <a:gd name="f156" fmla="val 385"/>
                <a:gd name="f157" fmla="val 189"/>
                <a:gd name="f158" fmla="val 392"/>
                <a:gd name="f159" fmla="val 202"/>
                <a:gd name="f160" fmla="val 395"/>
                <a:gd name="f161" fmla="val 213"/>
                <a:gd name="f162" fmla="val 217"/>
                <a:gd name="f163" fmla="val 371"/>
                <a:gd name="f164" fmla="val 221"/>
                <a:gd name="f165" fmla="val 356"/>
                <a:gd name="f166" fmla="val 214"/>
                <a:gd name="f167" fmla="val 343"/>
                <a:gd name="f168" fmla="val 199"/>
                <a:gd name="f169" fmla="val 338"/>
                <a:gd name="f170" fmla="val 330"/>
                <a:gd name="f171" fmla="val 160"/>
                <a:gd name="f172" fmla="val 332"/>
                <a:gd name="f173" fmla="val 141"/>
                <a:gd name="f174" fmla="val 337"/>
                <a:gd name="f175" fmla="val 344"/>
                <a:gd name="f176" fmla="val 97"/>
                <a:gd name="f177" fmla="val 357"/>
                <a:gd name="f178" fmla="val 76"/>
                <a:gd name="f179" fmla="val 368"/>
                <a:gd name="f180" fmla="val 61"/>
                <a:gd name="f181" fmla="val 375"/>
                <a:gd name="f182" fmla="val 46"/>
                <a:gd name="f183" fmla="val 384"/>
                <a:gd name="f184" fmla="val 29"/>
                <a:gd name="f185" fmla="val 6"/>
                <a:gd name="f186" fmla="val 328"/>
                <a:gd name="f187" fmla="val 279"/>
                <a:gd name="f188" fmla="val 17"/>
                <a:gd name="f189" fmla="val 229"/>
                <a:gd name="f190" fmla="val 45"/>
                <a:gd name="f191" fmla="val 198"/>
                <a:gd name="f192" fmla="val 223"/>
                <a:gd name="f193" fmla="val 96"/>
                <a:gd name="f194" fmla="val 239"/>
                <a:gd name="f195" fmla="val 119"/>
                <a:gd name="f196" fmla="val 247"/>
                <a:gd name="f197" fmla="val 145"/>
                <a:gd name="f198" fmla="val 246"/>
                <a:gd name="f199" fmla="val 164"/>
                <a:gd name="f200" fmla="val 245"/>
                <a:gd name="f201" fmla="val 177"/>
                <a:gd name="f202" fmla="val 232"/>
                <a:gd name="f203" fmla="val 176"/>
                <a:gd name="f204" fmla="val 216"/>
                <a:gd name="f205" fmla="val 201"/>
                <a:gd name="f206" fmla="val 191"/>
                <a:gd name="f207" fmla="val 101"/>
                <a:gd name="f208" fmla="val 186"/>
                <a:gd name="f209" fmla="val 86"/>
                <a:gd name="f210" fmla="val 110"/>
                <a:gd name="f211" fmla="val 90"/>
                <a:gd name="f212" fmla="val 95"/>
                <a:gd name="f213" fmla="val 93"/>
                <a:gd name="f214" fmla="val 80"/>
                <a:gd name="f215" fmla="val 64"/>
                <a:gd name="f216" fmla="val 94"/>
                <a:gd name="f217" fmla="val 50"/>
                <a:gd name="f218" fmla="val 38"/>
                <a:gd name="f219" fmla="val 77"/>
                <a:gd name="f220" fmla="val 30"/>
                <a:gd name="f221" fmla="val 82"/>
                <a:gd name="f222" fmla="val 84"/>
                <a:gd name="f223" fmla="val 26"/>
                <a:gd name="f224" fmla="val 22"/>
                <a:gd name="f225" fmla="val 130"/>
                <a:gd name="f226" fmla="val 52"/>
                <a:gd name="f227" fmla="val 55"/>
                <a:gd name="f228" fmla="val 231"/>
                <a:gd name="f229" fmla="val 276"/>
                <a:gd name="f230" fmla="val 49"/>
                <a:gd name="f231" fmla="val 317"/>
                <a:gd name="f232" fmla="val 34"/>
                <a:gd name="f233" fmla="val 350"/>
                <a:gd name="f234" fmla="val 2"/>
                <a:gd name="f235" fmla="val 353"/>
                <a:gd name="f236" fmla="val 355"/>
                <a:gd name="f237" fmla="val 346"/>
                <a:gd name="f238" fmla="val 51"/>
                <a:gd name="f239" fmla="val 372"/>
                <a:gd name="f240" fmla="val 72"/>
                <a:gd name="f241" fmla="val 190"/>
                <a:gd name="f242" fmla="val 565"/>
                <a:gd name="f243" fmla="val 203"/>
                <a:gd name="f244" fmla="+- 0 0 -90"/>
                <a:gd name="f245" fmla="*/ f3 1 721"/>
                <a:gd name="f246" fmla="*/ f4 1 1014"/>
                <a:gd name="f247" fmla="val f5"/>
                <a:gd name="f248" fmla="val f6"/>
                <a:gd name="f249" fmla="val f7"/>
                <a:gd name="f250" fmla="*/ f244 f0 1"/>
                <a:gd name="f251" fmla="+- f249 0 f247"/>
                <a:gd name="f252" fmla="+- f248 0 f247"/>
                <a:gd name="f253" fmla="*/ f250 1 f2"/>
                <a:gd name="f254" fmla="*/ f252 1 721"/>
                <a:gd name="f255" fmla="*/ f251 1 1014"/>
                <a:gd name="f256" fmla="*/ 604 f252 1"/>
                <a:gd name="f257" fmla="*/ 211 f251 1"/>
                <a:gd name="f258" fmla="*/ 585 f252 1"/>
                <a:gd name="f259" fmla="*/ 251 f251 1"/>
                <a:gd name="f260" fmla="*/ 481 f252 1"/>
                <a:gd name="f261" fmla="*/ 374 f251 1"/>
                <a:gd name="f262" fmla="*/ 405 f252 1"/>
                <a:gd name="f263" fmla="*/ 461 f251 1"/>
                <a:gd name="f264" fmla="*/ 419 f252 1"/>
                <a:gd name="f265" fmla="*/ 530 f251 1"/>
                <a:gd name="f266" fmla="*/ 461 f252 1"/>
                <a:gd name="f267" fmla="*/ 545 f251 1"/>
                <a:gd name="f268" fmla="*/ 468 f252 1"/>
                <a:gd name="f269" fmla="*/ 503 f251 1"/>
                <a:gd name="f270" fmla="*/ 467 f252 1"/>
                <a:gd name="f271" fmla="*/ 450 f251 1"/>
                <a:gd name="f272" fmla="*/ 493 f252 1"/>
                <a:gd name="f273" fmla="*/ 430 f251 1"/>
                <a:gd name="f274" fmla="*/ 389 f251 1"/>
                <a:gd name="f275" fmla="*/ 605 f252 1"/>
                <a:gd name="f276" fmla="*/ 394 f251 1"/>
                <a:gd name="f277" fmla="*/ 643 f252 1"/>
                <a:gd name="f278" fmla="*/ 482 f251 1"/>
                <a:gd name="f279" fmla="*/ 614 f252 1"/>
                <a:gd name="f280" fmla="*/ 655 f251 1"/>
                <a:gd name="f281" fmla="*/ 499 f252 1"/>
                <a:gd name="f282" fmla="*/ 756 f251 1"/>
                <a:gd name="f283" fmla="*/ 486 f252 1"/>
                <a:gd name="f284" fmla="*/ 796 f251 1"/>
                <a:gd name="f285" fmla="*/ 529 f252 1"/>
                <a:gd name="f286" fmla="*/ 804 f251 1"/>
                <a:gd name="f287" fmla="*/ 593 f252 1"/>
                <a:gd name="f288" fmla="*/ 759 f251 1"/>
                <a:gd name="f289" fmla="*/ 608 f252 1"/>
                <a:gd name="f290" fmla="*/ 763 f251 1"/>
                <a:gd name="f291" fmla="*/ 678 f252 1"/>
                <a:gd name="f292" fmla="*/ 879 f251 1"/>
                <a:gd name="f293" fmla="*/ 714 f252 1"/>
                <a:gd name="f294" fmla="*/ 980 f251 1"/>
                <a:gd name="f295" fmla="*/ 697 f252 1"/>
                <a:gd name="f296" fmla="*/ 1014 f251 1"/>
                <a:gd name="f297" fmla="*/ 619 f252 1"/>
                <a:gd name="f298" fmla="*/ 985 f251 1"/>
                <a:gd name="f299" fmla="*/ 289 f252 1"/>
                <a:gd name="f300" fmla="*/ 802 f251 1"/>
                <a:gd name="f301" fmla="*/ 114 f252 1"/>
                <a:gd name="f302" fmla="*/ 587 f251 1"/>
                <a:gd name="f303" fmla="*/ 109 f252 1"/>
                <a:gd name="f304" fmla="*/ 574 f251 1"/>
                <a:gd name="f305" fmla="*/ 158 f252 1"/>
                <a:gd name="f306" fmla="*/ 551 f251 1"/>
                <a:gd name="f307" fmla="*/ 116 f252 1"/>
                <a:gd name="f308" fmla="*/ 433 f251 1"/>
                <a:gd name="f309" fmla="*/ 118 f252 1"/>
                <a:gd name="f310" fmla="*/ 410 f251 1"/>
                <a:gd name="f311" fmla="*/ 189 f252 1"/>
                <a:gd name="f312" fmla="*/ 392 f251 1"/>
                <a:gd name="f313" fmla="*/ 217 f252 1"/>
                <a:gd name="f314" fmla="*/ 371 f251 1"/>
                <a:gd name="f315" fmla="*/ 199 f252 1"/>
                <a:gd name="f316" fmla="*/ 338 f251 1"/>
                <a:gd name="f317" fmla="*/ 141 f252 1"/>
                <a:gd name="f318" fmla="*/ 337 f251 1"/>
                <a:gd name="f319" fmla="*/ 76 f252 1"/>
                <a:gd name="f320" fmla="*/ 368 f251 1"/>
                <a:gd name="f321" fmla="*/ 29 f252 1"/>
                <a:gd name="f322" fmla="*/ 375 f251 1"/>
                <a:gd name="f323" fmla="*/ 17 f252 1"/>
                <a:gd name="f324" fmla="*/ 229 f251 1"/>
                <a:gd name="f325" fmla="*/ 223 f251 1"/>
                <a:gd name="f326" fmla="*/ 145 f252 1"/>
                <a:gd name="f327" fmla="*/ 246 f251 1"/>
                <a:gd name="f328" fmla="*/ 176 f252 1"/>
                <a:gd name="f329" fmla="*/ 216 f251 1"/>
                <a:gd name="f330" fmla="*/ 189 f251 1"/>
                <a:gd name="f331" fmla="*/ 86 f252 1"/>
                <a:gd name="f332" fmla="*/ 110 f251 1"/>
                <a:gd name="f333" fmla="*/ 93 f252 1"/>
                <a:gd name="f334" fmla="*/ 64 f251 1"/>
                <a:gd name="f335" fmla="*/ 77 f252 1"/>
                <a:gd name="f336" fmla="*/ 30 f251 1"/>
                <a:gd name="f337" fmla="*/ 22 f251 1"/>
                <a:gd name="f338" fmla="*/ 231 f252 1"/>
                <a:gd name="f339" fmla="*/ 52 f251 1"/>
                <a:gd name="f340" fmla="*/ 350 f252 1"/>
                <a:gd name="f341" fmla="*/ 2 f251 1"/>
                <a:gd name="f342" fmla="*/ 357 f252 1"/>
                <a:gd name="f343" fmla="*/ 372 f252 1"/>
                <a:gd name="f344" fmla="*/ 72 f251 1"/>
                <a:gd name="f345" fmla="*/ 171 f251 1"/>
                <a:gd name="f346" fmla="+- f253 0 f1"/>
                <a:gd name="f347" fmla="*/ f256 1 721"/>
                <a:gd name="f348" fmla="*/ f257 1 1014"/>
                <a:gd name="f349" fmla="*/ f258 1 721"/>
                <a:gd name="f350" fmla="*/ f259 1 1014"/>
                <a:gd name="f351" fmla="*/ f260 1 721"/>
                <a:gd name="f352" fmla="*/ f261 1 1014"/>
                <a:gd name="f353" fmla="*/ f262 1 721"/>
                <a:gd name="f354" fmla="*/ f263 1 1014"/>
                <a:gd name="f355" fmla="*/ f264 1 721"/>
                <a:gd name="f356" fmla="*/ f265 1 1014"/>
                <a:gd name="f357" fmla="*/ f266 1 721"/>
                <a:gd name="f358" fmla="*/ f267 1 1014"/>
                <a:gd name="f359" fmla="*/ f268 1 721"/>
                <a:gd name="f360" fmla="*/ f269 1 1014"/>
                <a:gd name="f361" fmla="*/ f270 1 721"/>
                <a:gd name="f362" fmla="*/ f271 1 1014"/>
                <a:gd name="f363" fmla="*/ f272 1 721"/>
                <a:gd name="f364" fmla="*/ f273 1 1014"/>
                <a:gd name="f365" fmla="*/ f274 1 1014"/>
                <a:gd name="f366" fmla="*/ f275 1 721"/>
                <a:gd name="f367" fmla="*/ f276 1 1014"/>
                <a:gd name="f368" fmla="*/ f277 1 721"/>
                <a:gd name="f369" fmla="*/ f278 1 1014"/>
                <a:gd name="f370" fmla="*/ f279 1 721"/>
                <a:gd name="f371" fmla="*/ f280 1 1014"/>
                <a:gd name="f372" fmla="*/ f281 1 721"/>
                <a:gd name="f373" fmla="*/ f282 1 1014"/>
                <a:gd name="f374" fmla="*/ f283 1 721"/>
                <a:gd name="f375" fmla="*/ f284 1 1014"/>
                <a:gd name="f376" fmla="*/ f285 1 721"/>
                <a:gd name="f377" fmla="*/ f286 1 1014"/>
                <a:gd name="f378" fmla="*/ f287 1 721"/>
                <a:gd name="f379" fmla="*/ f288 1 1014"/>
                <a:gd name="f380" fmla="*/ f289 1 721"/>
                <a:gd name="f381" fmla="*/ f290 1 1014"/>
                <a:gd name="f382" fmla="*/ f291 1 721"/>
                <a:gd name="f383" fmla="*/ f292 1 1014"/>
                <a:gd name="f384" fmla="*/ f293 1 721"/>
                <a:gd name="f385" fmla="*/ f294 1 1014"/>
                <a:gd name="f386" fmla="*/ f295 1 721"/>
                <a:gd name="f387" fmla="*/ f296 1 1014"/>
                <a:gd name="f388" fmla="*/ f297 1 721"/>
                <a:gd name="f389" fmla="*/ f298 1 1014"/>
                <a:gd name="f390" fmla="*/ f299 1 721"/>
                <a:gd name="f391" fmla="*/ f300 1 1014"/>
                <a:gd name="f392" fmla="*/ f301 1 721"/>
                <a:gd name="f393" fmla="*/ f302 1 1014"/>
                <a:gd name="f394" fmla="*/ f303 1 721"/>
                <a:gd name="f395" fmla="*/ f304 1 1014"/>
                <a:gd name="f396" fmla="*/ f305 1 721"/>
                <a:gd name="f397" fmla="*/ f306 1 1014"/>
                <a:gd name="f398" fmla="*/ f307 1 721"/>
                <a:gd name="f399" fmla="*/ f308 1 1014"/>
                <a:gd name="f400" fmla="*/ f309 1 721"/>
                <a:gd name="f401" fmla="*/ f310 1 1014"/>
                <a:gd name="f402" fmla="*/ f311 1 721"/>
                <a:gd name="f403" fmla="*/ f312 1 1014"/>
                <a:gd name="f404" fmla="*/ f313 1 721"/>
                <a:gd name="f405" fmla="*/ f314 1 1014"/>
                <a:gd name="f406" fmla="*/ f315 1 721"/>
                <a:gd name="f407" fmla="*/ f316 1 1014"/>
                <a:gd name="f408" fmla="*/ f317 1 721"/>
                <a:gd name="f409" fmla="*/ f318 1 1014"/>
                <a:gd name="f410" fmla="*/ f319 1 721"/>
                <a:gd name="f411" fmla="*/ f320 1 1014"/>
                <a:gd name="f412" fmla="*/ f321 1 721"/>
                <a:gd name="f413" fmla="*/ f322 1 1014"/>
                <a:gd name="f414" fmla="*/ f323 1 721"/>
                <a:gd name="f415" fmla="*/ f324 1 1014"/>
                <a:gd name="f416" fmla="*/ f325 1 1014"/>
                <a:gd name="f417" fmla="*/ f326 1 721"/>
                <a:gd name="f418" fmla="*/ f327 1 1014"/>
                <a:gd name="f419" fmla="*/ f328 1 721"/>
                <a:gd name="f420" fmla="*/ f329 1 1014"/>
                <a:gd name="f421" fmla="*/ f330 1 1014"/>
                <a:gd name="f422" fmla="*/ f331 1 721"/>
                <a:gd name="f423" fmla="*/ f332 1 1014"/>
                <a:gd name="f424" fmla="*/ f333 1 721"/>
                <a:gd name="f425" fmla="*/ f334 1 1014"/>
                <a:gd name="f426" fmla="*/ f335 1 721"/>
                <a:gd name="f427" fmla="*/ f336 1 1014"/>
                <a:gd name="f428" fmla="*/ f337 1 1014"/>
                <a:gd name="f429" fmla="*/ f338 1 721"/>
                <a:gd name="f430" fmla="*/ f339 1 1014"/>
                <a:gd name="f431" fmla="*/ f340 1 721"/>
                <a:gd name="f432" fmla="*/ f341 1 1014"/>
                <a:gd name="f433" fmla="*/ f342 1 721"/>
                <a:gd name="f434" fmla="*/ f343 1 721"/>
                <a:gd name="f435" fmla="*/ f344 1 1014"/>
                <a:gd name="f436" fmla="*/ f345 1 1014"/>
                <a:gd name="f437" fmla="*/ 0 1 f254"/>
                <a:gd name="f438" fmla="*/ f248 1 f254"/>
                <a:gd name="f439" fmla="*/ 0 1 f255"/>
                <a:gd name="f440" fmla="*/ f249 1 f255"/>
                <a:gd name="f441" fmla="*/ f347 1 f254"/>
                <a:gd name="f442" fmla="*/ f348 1 f255"/>
                <a:gd name="f443" fmla="*/ f349 1 f254"/>
                <a:gd name="f444" fmla="*/ f350 1 f255"/>
                <a:gd name="f445" fmla="*/ f351 1 f254"/>
                <a:gd name="f446" fmla="*/ f352 1 f255"/>
                <a:gd name="f447" fmla="*/ f353 1 f254"/>
                <a:gd name="f448" fmla="*/ f354 1 f255"/>
                <a:gd name="f449" fmla="*/ f355 1 f254"/>
                <a:gd name="f450" fmla="*/ f356 1 f255"/>
                <a:gd name="f451" fmla="*/ f357 1 f254"/>
                <a:gd name="f452" fmla="*/ f358 1 f255"/>
                <a:gd name="f453" fmla="*/ f359 1 f254"/>
                <a:gd name="f454" fmla="*/ f360 1 f255"/>
                <a:gd name="f455" fmla="*/ f361 1 f254"/>
                <a:gd name="f456" fmla="*/ f362 1 f255"/>
                <a:gd name="f457" fmla="*/ f363 1 f254"/>
                <a:gd name="f458" fmla="*/ f364 1 f255"/>
                <a:gd name="f459" fmla="*/ f365 1 f255"/>
                <a:gd name="f460" fmla="*/ f366 1 f254"/>
                <a:gd name="f461" fmla="*/ f367 1 f255"/>
                <a:gd name="f462" fmla="*/ f368 1 f254"/>
                <a:gd name="f463" fmla="*/ f369 1 f255"/>
                <a:gd name="f464" fmla="*/ f370 1 f254"/>
                <a:gd name="f465" fmla="*/ f371 1 f255"/>
                <a:gd name="f466" fmla="*/ f372 1 f254"/>
                <a:gd name="f467" fmla="*/ f373 1 f255"/>
                <a:gd name="f468" fmla="*/ f374 1 f254"/>
                <a:gd name="f469" fmla="*/ f375 1 f255"/>
                <a:gd name="f470" fmla="*/ f376 1 f254"/>
                <a:gd name="f471" fmla="*/ f377 1 f255"/>
                <a:gd name="f472" fmla="*/ f378 1 f254"/>
                <a:gd name="f473" fmla="*/ f379 1 f255"/>
                <a:gd name="f474" fmla="*/ f380 1 f254"/>
                <a:gd name="f475" fmla="*/ f381 1 f255"/>
                <a:gd name="f476" fmla="*/ f382 1 f254"/>
                <a:gd name="f477" fmla="*/ f383 1 f255"/>
                <a:gd name="f478" fmla="*/ f384 1 f254"/>
                <a:gd name="f479" fmla="*/ f385 1 f255"/>
                <a:gd name="f480" fmla="*/ f386 1 f254"/>
                <a:gd name="f481" fmla="*/ f387 1 f255"/>
                <a:gd name="f482" fmla="*/ f388 1 f254"/>
                <a:gd name="f483" fmla="*/ f389 1 f255"/>
                <a:gd name="f484" fmla="*/ f390 1 f254"/>
                <a:gd name="f485" fmla="*/ f391 1 f255"/>
                <a:gd name="f486" fmla="*/ f392 1 f254"/>
                <a:gd name="f487" fmla="*/ f393 1 f255"/>
                <a:gd name="f488" fmla="*/ f394 1 f254"/>
                <a:gd name="f489" fmla="*/ f395 1 f255"/>
                <a:gd name="f490" fmla="*/ f396 1 f254"/>
                <a:gd name="f491" fmla="*/ f397 1 f255"/>
                <a:gd name="f492" fmla="*/ f398 1 f254"/>
                <a:gd name="f493" fmla="*/ f399 1 f255"/>
                <a:gd name="f494" fmla="*/ f400 1 f254"/>
                <a:gd name="f495" fmla="*/ f401 1 f255"/>
                <a:gd name="f496" fmla="*/ f402 1 f254"/>
                <a:gd name="f497" fmla="*/ f403 1 f255"/>
                <a:gd name="f498" fmla="*/ f404 1 f254"/>
                <a:gd name="f499" fmla="*/ f405 1 f255"/>
                <a:gd name="f500" fmla="*/ f406 1 f254"/>
                <a:gd name="f501" fmla="*/ f407 1 f255"/>
                <a:gd name="f502" fmla="*/ f408 1 f254"/>
                <a:gd name="f503" fmla="*/ f409 1 f255"/>
                <a:gd name="f504" fmla="*/ f410 1 f254"/>
                <a:gd name="f505" fmla="*/ f411 1 f255"/>
                <a:gd name="f506" fmla="*/ f412 1 f254"/>
                <a:gd name="f507" fmla="*/ f413 1 f255"/>
                <a:gd name="f508" fmla="*/ f414 1 f254"/>
                <a:gd name="f509" fmla="*/ f415 1 f255"/>
                <a:gd name="f510" fmla="*/ f416 1 f255"/>
                <a:gd name="f511" fmla="*/ f417 1 f254"/>
                <a:gd name="f512" fmla="*/ f418 1 f255"/>
                <a:gd name="f513" fmla="*/ f419 1 f254"/>
                <a:gd name="f514" fmla="*/ f420 1 f255"/>
                <a:gd name="f515" fmla="*/ f421 1 f255"/>
                <a:gd name="f516" fmla="*/ f422 1 f254"/>
                <a:gd name="f517" fmla="*/ f423 1 f255"/>
                <a:gd name="f518" fmla="*/ f424 1 f254"/>
                <a:gd name="f519" fmla="*/ f425 1 f255"/>
                <a:gd name="f520" fmla="*/ f426 1 f254"/>
                <a:gd name="f521" fmla="*/ f427 1 f255"/>
                <a:gd name="f522" fmla="*/ f428 1 f255"/>
                <a:gd name="f523" fmla="*/ f429 1 f254"/>
                <a:gd name="f524" fmla="*/ f430 1 f255"/>
                <a:gd name="f525" fmla="*/ f431 1 f254"/>
                <a:gd name="f526" fmla="*/ f432 1 f255"/>
                <a:gd name="f527" fmla="*/ f433 1 f254"/>
                <a:gd name="f528" fmla="*/ f434 1 f254"/>
                <a:gd name="f529" fmla="*/ f435 1 f255"/>
                <a:gd name="f530" fmla="*/ f436 1 f255"/>
                <a:gd name="f531" fmla="*/ f437 f245 1"/>
                <a:gd name="f532" fmla="*/ f438 f245 1"/>
                <a:gd name="f533" fmla="*/ f440 f246 1"/>
                <a:gd name="f534" fmla="*/ f439 f246 1"/>
                <a:gd name="f535" fmla="*/ f441 f245 1"/>
                <a:gd name="f536" fmla="*/ f442 f246 1"/>
                <a:gd name="f537" fmla="*/ f443 f245 1"/>
                <a:gd name="f538" fmla="*/ f444 f246 1"/>
                <a:gd name="f539" fmla="*/ f445 f245 1"/>
                <a:gd name="f540" fmla="*/ f446 f246 1"/>
                <a:gd name="f541" fmla="*/ f447 f245 1"/>
                <a:gd name="f542" fmla="*/ f448 f246 1"/>
                <a:gd name="f543" fmla="*/ f449 f245 1"/>
                <a:gd name="f544" fmla="*/ f450 f246 1"/>
                <a:gd name="f545" fmla="*/ f451 f245 1"/>
                <a:gd name="f546" fmla="*/ f452 f246 1"/>
                <a:gd name="f547" fmla="*/ f453 f245 1"/>
                <a:gd name="f548" fmla="*/ f454 f246 1"/>
                <a:gd name="f549" fmla="*/ f455 f245 1"/>
                <a:gd name="f550" fmla="*/ f456 f246 1"/>
                <a:gd name="f551" fmla="*/ f457 f245 1"/>
                <a:gd name="f552" fmla="*/ f458 f246 1"/>
                <a:gd name="f553" fmla="*/ f459 f246 1"/>
                <a:gd name="f554" fmla="*/ f460 f245 1"/>
                <a:gd name="f555" fmla="*/ f461 f246 1"/>
                <a:gd name="f556" fmla="*/ f462 f245 1"/>
                <a:gd name="f557" fmla="*/ f463 f246 1"/>
                <a:gd name="f558" fmla="*/ f464 f245 1"/>
                <a:gd name="f559" fmla="*/ f465 f246 1"/>
                <a:gd name="f560" fmla="*/ f466 f245 1"/>
                <a:gd name="f561" fmla="*/ f467 f246 1"/>
                <a:gd name="f562" fmla="*/ f468 f245 1"/>
                <a:gd name="f563" fmla="*/ f469 f246 1"/>
                <a:gd name="f564" fmla="*/ f470 f245 1"/>
                <a:gd name="f565" fmla="*/ f471 f246 1"/>
                <a:gd name="f566" fmla="*/ f472 f245 1"/>
                <a:gd name="f567" fmla="*/ f473 f246 1"/>
                <a:gd name="f568" fmla="*/ f474 f245 1"/>
                <a:gd name="f569" fmla="*/ f475 f246 1"/>
                <a:gd name="f570" fmla="*/ f476 f245 1"/>
                <a:gd name="f571" fmla="*/ f477 f246 1"/>
                <a:gd name="f572" fmla="*/ f478 f245 1"/>
                <a:gd name="f573" fmla="*/ f479 f246 1"/>
                <a:gd name="f574" fmla="*/ f480 f245 1"/>
                <a:gd name="f575" fmla="*/ f481 f246 1"/>
                <a:gd name="f576" fmla="*/ f482 f245 1"/>
                <a:gd name="f577" fmla="*/ f483 f246 1"/>
                <a:gd name="f578" fmla="*/ f484 f245 1"/>
                <a:gd name="f579" fmla="*/ f485 f246 1"/>
                <a:gd name="f580" fmla="*/ f486 f245 1"/>
                <a:gd name="f581" fmla="*/ f487 f246 1"/>
                <a:gd name="f582" fmla="*/ f488 f245 1"/>
                <a:gd name="f583" fmla="*/ f489 f246 1"/>
                <a:gd name="f584" fmla="*/ f490 f245 1"/>
                <a:gd name="f585" fmla="*/ f491 f246 1"/>
                <a:gd name="f586" fmla="*/ f492 f245 1"/>
                <a:gd name="f587" fmla="*/ f493 f246 1"/>
                <a:gd name="f588" fmla="*/ f494 f245 1"/>
                <a:gd name="f589" fmla="*/ f495 f246 1"/>
                <a:gd name="f590" fmla="*/ f496 f245 1"/>
                <a:gd name="f591" fmla="*/ f497 f246 1"/>
                <a:gd name="f592" fmla="*/ f498 f245 1"/>
                <a:gd name="f593" fmla="*/ f499 f246 1"/>
                <a:gd name="f594" fmla="*/ f500 f245 1"/>
                <a:gd name="f595" fmla="*/ f501 f246 1"/>
                <a:gd name="f596" fmla="*/ f502 f245 1"/>
                <a:gd name="f597" fmla="*/ f503 f246 1"/>
                <a:gd name="f598" fmla="*/ f504 f245 1"/>
                <a:gd name="f599" fmla="*/ f505 f246 1"/>
                <a:gd name="f600" fmla="*/ f506 f245 1"/>
                <a:gd name="f601" fmla="*/ f507 f246 1"/>
                <a:gd name="f602" fmla="*/ f508 f245 1"/>
                <a:gd name="f603" fmla="*/ f509 f246 1"/>
                <a:gd name="f604" fmla="*/ f510 f246 1"/>
                <a:gd name="f605" fmla="*/ f511 f245 1"/>
                <a:gd name="f606" fmla="*/ f512 f246 1"/>
                <a:gd name="f607" fmla="*/ f513 f245 1"/>
                <a:gd name="f608" fmla="*/ f514 f246 1"/>
                <a:gd name="f609" fmla="*/ f515 f246 1"/>
                <a:gd name="f610" fmla="*/ f516 f245 1"/>
                <a:gd name="f611" fmla="*/ f517 f246 1"/>
                <a:gd name="f612" fmla="*/ f518 f245 1"/>
                <a:gd name="f613" fmla="*/ f519 f246 1"/>
                <a:gd name="f614" fmla="*/ f520 f245 1"/>
                <a:gd name="f615" fmla="*/ f521 f246 1"/>
                <a:gd name="f616" fmla="*/ f522 f246 1"/>
                <a:gd name="f617" fmla="*/ f523 f245 1"/>
                <a:gd name="f618" fmla="*/ f524 f246 1"/>
                <a:gd name="f619" fmla="*/ f525 f245 1"/>
                <a:gd name="f620" fmla="*/ f526 f246 1"/>
                <a:gd name="f621" fmla="*/ f527 f245 1"/>
                <a:gd name="f622" fmla="*/ f528 f245 1"/>
                <a:gd name="f623" fmla="*/ f529 f246 1"/>
                <a:gd name="f624" fmla="*/ f530 f246 1"/>
              </a:gdLst>
              <a:ahLst/>
              <a:cxnLst>
                <a:cxn ang="3cd4">
                  <a:pos x="hc" y="t"/>
                </a:cxn>
                <a:cxn ang="0">
                  <a:pos x="r" y="vc"/>
                </a:cxn>
                <a:cxn ang="cd4">
                  <a:pos x="hc" y="b"/>
                </a:cxn>
                <a:cxn ang="cd2">
                  <a:pos x="l" y="vc"/>
                </a:cxn>
                <a:cxn ang="f346">
                  <a:pos x="f535" y="f536"/>
                </a:cxn>
                <a:cxn ang="f346">
                  <a:pos x="f537" y="f538"/>
                </a:cxn>
                <a:cxn ang="f346">
                  <a:pos x="f539" y="f540"/>
                </a:cxn>
                <a:cxn ang="f346">
                  <a:pos x="f541" y="f542"/>
                </a:cxn>
                <a:cxn ang="f346">
                  <a:pos x="f543" y="f544"/>
                </a:cxn>
                <a:cxn ang="f346">
                  <a:pos x="f545" y="f546"/>
                </a:cxn>
                <a:cxn ang="f346">
                  <a:pos x="f547" y="f548"/>
                </a:cxn>
                <a:cxn ang="f346">
                  <a:pos x="f549" y="f550"/>
                </a:cxn>
                <a:cxn ang="f346">
                  <a:pos x="f551" y="f552"/>
                </a:cxn>
                <a:cxn ang="f346">
                  <a:pos x="f537" y="f553"/>
                </a:cxn>
                <a:cxn ang="f346">
                  <a:pos x="f554" y="f555"/>
                </a:cxn>
                <a:cxn ang="f346">
                  <a:pos x="f556" y="f557"/>
                </a:cxn>
                <a:cxn ang="f346">
                  <a:pos x="f558" y="f559"/>
                </a:cxn>
                <a:cxn ang="f346">
                  <a:pos x="f560" y="f561"/>
                </a:cxn>
                <a:cxn ang="f346">
                  <a:pos x="f562" y="f563"/>
                </a:cxn>
                <a:cxn ang="f346">
                  <a:pos x="f564" y="f565"/>
                </a:cxn>
                <a:cxn ang="f346">
                  <a:pos x="f566" y="f567"/>
                </a:cxn>
                <a:cxn ang="f346">
                  <a:pos x="f568" y="f569"/>
                </a:cxn>
                <a:cxn ang="f346">
                  <a:pos x="f570" y="f571"/>
                </a:cxn>
                <a:cxn ang="f346">
                  <a:pos x="f572" y="f573"/>
                </a:cxn>
                <a:cxn ang="f346">
                  <a:pos x="f574" y="f575"/>
                </a:cxn>
                <a:cxn ang="f346">
                  <a:pos x="f576" y="f577"/>
                </a:cxn>
                <a:cxn ang="f346">
                  <a:pos x="f578" y="f579"/>
                </a:cxn>
                <a:cxn ang="f346">
                  <a:pos x="f580" y="f581"/>
                </a:cxn>
                <a:cxn ang="f346">
                  <a:pos x="f582" y="f583"/>
                </a:cxn>
                <a:cxn ang="f346">
                  <a:pos x="f584" y="f585"/>
                </a:cxn>
                <a:cxn ang="f346">
                  <a:pos x="f586" y="f587"/>
                </a:cxn>
                <a:cxn ang="f346">
                  <a:pos x="f588" y="f589"/>
                </a:cxn>
                <a:cxn ang="f346">
                  <a:pos x="f590" y="f591"/>
                </a:cxn>
                <a:cxn ang="f346">
                  <a:pos x="f592" y="f593"/>
                </a:cxn>
                <a:cxn ang="f346">
                  <a:pos x="f594" y="f595"/>
                </a:cxn>
                <a:cxn ang="f346">
                  <a:pos x="f596" y="f597"/>
                </a:cxn>
                <a:cxn ang="f346">
                  <a:pos x="f598" y="f599"/>
                </a:cxn>
                <a:cxn ang="f346">
                  <a:pos x="f600" y="f601"/>
                </a:cxn>
                <a:cxn ang="f346">
                  <a:pos x="f602" y="f603"/>
                </a:cxn>
                <a:cxn ang="f346">
                  <a:pos x="f598" y="f604"/>
                </a:cxn>
                <a:cxn ang="f346">
                  <a:pos x="f605" y="f606"/>
                </a:cxn>
                <a:cxn ang="f346">
                  <a:pos x="f607" y="f608"/>
                </a:cxn>
                <a:cxn ang="f346">
                  <a:pos x="f605" y="f609"/>
                </a:cxn>
                <a:cxn ang="f346">
                  <a:pos x="f610" y="f611"/>
                </a:cxn>
                <a:cxn ang="f346">
                  <a:pos x="f612" y="f613"/>
                </a:cxn>
                <a:cxn ang="f346">
                  <a:pos x="f614" y="f615"/>
                </a:cxn>
                <a:cxn ang="f346">
                  <a:pos x="f610" y="f616"/>
                </a:cxn>
                <a:cxn ang="f346">
                  <a:pos x="f617" y="f618"/>
                </a:cxn>
                <a:cxn ang="f346">
                  <a:pos x="f619" y="f620"/>
                </a:cxn>
                <a:cxn ang="f346">
                  <a:pos x="f621" y="f620"/>
                </a:cxn>
                <a:cxn ang="f346">
                  <a:pos x="f622" y="f623"/>
                </a:cxn>
                <a:cxn ang="f346">
                  <a:pos x="f551" y="f624"/>
                </a:cxn>
                <a:cxn ang="f346">
                  <a:pos x="f535" y="f536"/>
                </a:cxn>
              </a:cxnLst>
              <a:rect l="f531" t="f534" r="f532" b="f533"/>
              <a:pathLst>
                <a:path w="721" h="1014">
                  <a:moveTo>
                    <a:pt x="f8" y="f9"/>
                  </a:moveTo>
                  <a:cubicBezTo>
                    <a:pt x="f10" y="f11"/>
                    <a:pt x="f12" y="f13"/>
                    <a:pt x="f12" y="f14"/>
                  </a:cubicBezTo>
                  <a:cubicBezTo>
                    <a:pt x="f12" y="f15"/>
                    <a:pt x="f16" y="f17"/>
                    <a:pt x="f18" y="f19"/>
                  </a:cubicBezTo>
                  <a:cubicBezTo>
                    <a:pt x="f20" y="f21"/>
                    <a:pt x="f22" y="f23"/>
                    <a:pt x="f24" y="f25"/>
                  </a:cubicBezTo>
                  <a:cubicBezTo>
                    <a:pt x="f26" y="f27"/>
                    <a:pt x="f24" y="f28"/>
                    <a:pt x="f29" y="f30"/>
                  </a:cubicBezTo>
                  <a:cubicBezTo>
                    <a:pt x="f31" y="f32"/>
                    <a:pt x="f33" y="f34"/>
                    <a:pt x="f25" y="f35"/>
                  </a:cubicBezTo>
                  <a:cubicBezTo>
                    <a:pt x="f36" y="f37"/>
                    <a:pt x="f38" y="f39"/>
                    <a:pt x="f40" y="f41"/>
                  </a:cubicBezTo>
                  <a:cubicBezTo>
                    <a:pt x="f42" y="f27"/>
                    <a:pt x="f42" y="f43"/>
                    <a:pt x="f43" y="f44"/>
                  </a:cubicBezTo>
                  <a:cubicBezTo>
                    <a:pt x="f45" y="f46"/>
                    <a:pt x="f18" y="f47"/>
                    <a:pt x="f48" y="f31"/>
                  </a:cubicBezTo>
                  <a:cubicBezTo>
                    <a:pt x="f49" y="f50"/>
                    <a:pt x="f51" y="f52"/>
                    <a:pt x="f12" y="f53"/>
                  </a:cubicBezTo>
                  <a:cubicBezTo>
                    <a:pt x="f54" y="f21"/>
                    <a:pt x="f55" y="f56"/>
                    <a:pt x="f57" y="f58"/>
                  </a:cubicBezTo>
                  <a:cubicBezTo>
                    <a:pt x="f59" y="f60"/>
                    <a:pt x="f61" y="f62"/>
                    <a:pt x="f63" y="f64"/>
                  </a:cubicBezTo>
                  <a:cubicBezTo>
                    <a:pt x="f65" y="f66"/>
                    <a:pt x="f67" y="f68"/>
                    <a:pt x="f69" y="f70"/>
                  </a:cubicBezTo>
                  <a:cubicBezTo>
                    <a:pt x="f71" y="f72"/>
                    <a:pt x="f73" y="f74"/>
                    <a:pt x="f75" y="f76"/>
                  </a:cubicBezTo>
                  <a:cubicBezTo>
                    <a:pt x="f18" y="f77"/>
                    <a:pt x="f78" y="f79"/>
                    <a:pt x="f80" y="f81"/>
                  </a:cubicBezTo>
                  <a:cubicBezTo>
                    <a:pt x="f82" y="f83"/>
                    <a:pt x="f84" y="f85"/>
                    <a:pt x="f86" y="f87"/>
                  </a:cubicBezTo>
                  <a:cubicBezTo>
                    <a:pt x="f88" y="f89"/>
                    <a:pt x="f90" y="f91"/>
                    <a:pt x="f92" y="f93"/>
                  </a:cubicBezTo>
                  <a:cubicBezTo>
                    <a:pt x="f68" y="f94"/>
                    <a:pt x="f57" y="f95"/>
                    <a:pt x="f96" y="f97"/>
                  </a:cubicBezTo>
                  <a:cubicBezTo>
                    <a:pt x="f98" y="f99"/>
                    <a:pt x="f100" y="f101"/>
                    <a:pt x="f102" y="f103"/>
                  </a:cubicBezTo>
                  <a:cubicBezTo>
                    <a:pt x="f104" y="f105"/>
                    <a:pt x="f6" y="f106"/>
                    <a:pt x="f107" y="f108"/>
                  </a:cubicBezTo>
                  <a:cubicBezTo>
                    <a:pt x="f109" y="f110"/>
                    <a:pt x="f111" y="f112"/>
                    <a:pt x="f72" y="f7"/>
                  </a:cubicBezTo>
                  <a:cubicBezTo>
                    <a:pt x="f113" y="f114"/>
                    <a:pt x="f115" y="f116"/>
                    <a:pt x="f117" y="f118"/>
                  </a:cubicBezTo>
                  <a:cubicBezTo>
                    <a:pt x="f119" y="f120"/>
                    <a:pt x="f121" y="f122"/>
                    <a:pt x="f123" y="f124"/>
                  </a:cubicBezTo>
                  <a:cubicBezTo>
                    <a:pt x="f125" y="f126"/>
                    <a:pt x="f127" y="f128"/>
                    <a:pt x="f129" y="f130"/>
                  </a:cubicBezTo>
                  <a:cubicBezTo>
                    <a:pt x="f131" y="f71"/>
                    <a:pt x="f132" y="f133"/>
                    <a:pt x="f134" y="f135"/>
                  </a:cubicBezTo>
                  <a:cubicBezTo>
                    <a:pt x="f136" y="f137"/>
                    <a:pt x="f138" y="f139"/>
                    <a:pt x="f140" y="f141"/>
                  </a:cubicBezTo>
                  <a:cubicBezTo>
                    <a:pt x="f142" y="f143"/>
                    <a:pt x="f144" y="f145"/>
                    <a:pt x="f146" y="f147"/>
                  </a:cubicBezTo>
                  <a:cubicBezTo>
                    <a:pt x="f148" y="f149"/>
                    <a:pt x="f148" y="f150"/>
                    <a:pt x="f151" y="f152"/>
                  </a:cubicBezTo>
                  <a:cubicBezTo>
                    <a:pt x="f153" y="f154"/>
                    <a:pt x="f155" y="f156"/>
                    <a:pt x="f157" y="f158"/>
                  </a:cubicBezTo>
                  <a:cubicBezTo>
                    <a:pt x="f159" y="f160"/>
                    <a:pt x="f161" y="f156"/>
                    <a:pt x="f162" y="f163"/>
                  </a:cubicBezTo>
                  <a:cubicBezTo>
                    <a:pt x="f164" y="f165"/>
                    <a:pt x="f166" y="f167"/>
                    <a:pt x="f168" y="f169"/>
                  </a:cubicBezTo>
                  <a:cubicBezTo>
                    <a:pt x="f2" y="f170"/>
                    <a:pt x="f171" y="f172"/>
                    <a:pt x="f173" y="f174"/>
                  </a:cubicBezTo>
                  <a:cubicBezTo>
                    <a:pt x="f151" y="f175"/>
                    <a:pt x="f176" y="f177"/>
                    <a:pt x="f178" y="f179"/>
                  </a:cubicBezTo>
                  <a:cubicBezTo>
                    <a:pt x="f180" y="f181"/>
                    <a:pt x="f182" y="f183"/>
                    <a:pt x="f184" y="f181"/>
                  </a:cubicBezTo>
                  <a:cubicBezTo>
                    <a:pt x="f185" y="f186"/>
                    <a:pt x="f5" y="f187"/>
                    <a:pt x="f188" y="f189"/>
                  </a:cubicBezTo>
                  <a:cubicBezTo>
                    <a:pt x="f190" y="f191"/>
                    <a:pt x="f190" y="f168"/>
                    <a:pt x="f178" y="f192"/>
                  </a:cubicBezTo>
                  <a:cubicBezTo>
                    <a:pt x="f193" y="f194"/>
                    <a:pt x="f195" y="f196"/>
                    <a:pt x="f197" y="f198"/>
                  </a:cubicBezTo>
                  <a:cubicBezTo>
                    <a:pt x="f199" y="f200"/>
                    <a:pt x="f201" y="f202"/>
                    <a:pt x="f203" y="f204"/>
                  </a:cubicBezTo>
                  <a:cubicBezTo>
                    <a:pt x="f203" y="f205"/>
                    <a:pt x="f199" y="f206"/>
                    <a:pt x="f197" y="f157"/>
                  </a:cubicBezTo>
                  <a:cubicBezTo>
                    <a:pt x="f207" y="f208"/>
                    <a:pt x="f178" y="f144"/>
                    <a:pt x="f209" y="f210"/>
                  </a:cubicBezTo>
                  <a:cubicBezTo>
                    <a:pt x="f211" y="f212"/>
                    <a:pt x="f213" y="f214"/>
                    <a:pt x="f213" y="f215"/>
                  </a:cubicBezTo>
                  <a:cubicBezTo>
                    <a:pt x="f216" y="f217"/>
                    <a:pt x="f211" y="f218"/>
                    <a:pt x="f219" y="f220"/>
                  </a:cubicBezTo>
                  <a:cubicBezTo>
                    <a:pt x="f221" y="f184"/>
                    <a:pt x="f222" y="f223"/>
                    <a:pt x="f209" y="f224"/>
                  </a:cubicBezTo>
                  <a:cubicBezTo>
                    <a:pt x="f225" y="f226"/>
                    <a:pt x="f2" y="f227"/>
                    <a:pt x="f228" y="f226"/>
                  </a:cubicBezTo>
                  <a:cubicBezTo>
                    <a:pt x="f229" y="f230"/>
                    <a:pt x="f231" y="f232"/>
                    <a:pt x="f233" y="f234"/>
                  </a:cubicBezTo>
                  <a:cubicBezTo>
                    <a:pt x="f235" y="f5"/>
                    <a:pt x="f236" y="f5"/>
                    <a:pt x="f177" y="f234"/>
                  </a:cubicBezTo>
                  <a:cubicBezTo>
                    <a:pt x="f237" y="f184"/>
                    <a:pt x="f177" y="f238"/>
                    <a:pt x="f239" y="f240"/>
                  </a:cubicBezTo>
                  <a:cubicBezTo>
                    <a:pt x="f26" y="f146"/>
                    <a:pt x="f33" y="f197"/>
                    <a:pt x="f48" y="f142"/>
                  </a:cubicBezTo>
                  <a:cubicBezTo>
                    <a:pt x="f49" y="f241"/>
                    <a:pt x="f242" y="f243"/>
                    <a:pt x="f8" y="f9"/>
                  </a:cubicBezTo>
                  <a:close/>
                </a:path>
              </a:pathLst>
            </a:custGeom>
            <a:solidFill>
              <a:srgbClr val="BF1A3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8" name="Freeform 14">
              <a:extLst>
                <a:ext uri="{FF2B5EF4-FFF2-40B4-BE49-F238E27FC236}">
                  <a16:creationId xmlns:a16="http://schemas.microsoft.com/office/drawing/2014/main" id="{F493EFF1-E1C8-3A2A-DA06-35C060A317A2}"/>
                </a:ext>
              </a:extLst>
            </p:cNvPr>
            <p:cNvSpPr/>
            <p:nvPr/>
          </p:nvSpPr>
          <p:spPr>
            <a:xfrm>
              <a:off x="8761415" y="4762496"/>
              <a:ext cx="15873" cy="31747"/>
            </a:xfrm>
            <a:custGeom>
              <a:avLst/>
              <a:gdLst>
                <a:gd name="f0" fmla="val 10800000"/>
                <a:gd name="f1" fmla="val 5400000"/>
                <a:gd name="f2" fmla="val 180"/>
                <a:gd name="f3" fmla="val w"/>
                <a:gd name="f4" fmla="val h"/>
                <a:gd name="f5" fmla="val 0"/>
                <a:gd name="f6" fmla="val 48"/>
                <a:gd name="f7" fmla="val 101"/>
                <a:gd name="f8" fmla="val 38"/>
                <a:gd name="f9" fmla="val 21"/>
                <a:gd name="f10" fmla="val 42"/>
                <a:gd name="f11" fmla="val 43"/>
                <a:gd name="f12" fmla="val 85"/>
                <a:gd name="f13" fmla="val 90"/>
                <a:gd name="f14" fmla="val 96"/>
                <a:gd name="f15" fmla="val 26"/>
                <a:gd name="f16" fmla="val 69"/>
                <a:gd name="f17" fmla="val 9"/>
                <a:gd name="f18" fmla="val 36"/>
                <a:gd name="f19" fmla="+- 0 0 -90"/>
                <a:gd name="f20" fmla="*/ f3 1 48"/>
                <a:gd name="f21" fmla="*/ f4 1 101"/>
                <a:gd name="f22" fmla="val f5"/>
                <a:gd name="f23" fmla="val f6"/>
                <a:gd name="f24" fmla="val f7"/>
                <a:gd name="f25" fmla="*/ f19 f0 1"/>
                <a:gd name="f26" fmla="+- f24 0 f22"/>
                <a:gd name="f27" fmla="+- f23 0 f22"/>
                <a:gd name="f28" fmla="*/ f25 1 f2"/>
                <a:gd name="f29" fmla="*/ f27 1 48"/>
                <a:gd name="f30" fmla="*/ f26 1 101"/>
                <a:gd name="f31" fmla="*/ 0 f27 1"/>
                <a:gd name="f32" fmla="*/ 0 f26 1"/>
                <a:gd name="f33" fmla="*/ 43 f27 1"/>
                <a:gd name="f34" fmla="*/ 85 f26 1"/>
                <a:gd name="f35" fmla="*/ 101 f26 1"/>
                <a:gd name="f36" fmla="+- f28 0 f1"/>
                <a:gd name="f37" fmla="*/ f31 1 48"/>
                <a:gd name="f38" fmla="*/ f32 1 101"/>
                <a:gd name="f39" fmla="*/ f33 1 48"/>
                <a:gd name="f40" fmla="*/ f34 1 101"/>
                <a:gd name="f41" fmla="*/ f35 1 101"/>
                <a:gd name="f42" fmla="*/ 0 1 f29"/>
                <a:gd name="f43" fmla="*/ f23 1 f29"/>
                <a:gd name="f44" fmla="*/ 0 1 f30"/>
                <a:gd name="f45" fmla="*/ f24 1 f30"/>
                <a:gd name="f46" fmla="*/ f37 1 f29"/>
                <a:gd name="f47" fmla="*/ f38 1 f30"/>
                <a:gd name="f48" fmla="*/ f39 1 f29"/>
                <a:gd name="f49" fmla="*/ f40 1 f30"/>
                <a:gd name="f50" fmla="*/ f41 1 f30"/>
                <a:gd name="f51" fmla="*/ f42 f20 1"/>
                <a:gd name="f52" fmla="*/ f43 f20 1"/>
                <a:gd name="f53" fmla="*/ f45 f21 1"/>
                <a:gd name="f54" fmla="*/ f44 f21 1"/>
                <a:gd name="f55" fmla="*/ f46 f20 1"/>
                <a:gd name="f56" fmla="*/ f47 f21 1"/>
                <a:gd name="f57" fmla="*/ f48 f20 1"/>
                <a:gd name="f58" fmla="*/ f49 f21 1"/>
                <a:gd name="f59" fmla="*/ f50 f21 1"/>
              </a:gdLst>
              <a:ahLst/>
              <a:cxnLst>
                <a:cxn ang="3cd4">
                  <a:pos x="hc" y="t"/>
                </a:cxn>
                <a:cxn ang="0">
                  <a:pos x="r" y="vc"/>
                </a:cxn>
                <a:cxn ang="cd4">
                  <a:pos x="hc" y="b"/>
                </a:cxn>
                <a:cxn ang="cd2">
                  <a:pos x="l" y="vc"/>
                </a:cxn>
                <a:cxn ang="f36">
                  <a:pos x="f55" y="f56"/>
                </a:cxn>
                <a:cxn ang="f36">
                  <a:pos x="f57" y="f58"/>
                </a:cxn>
                <a:cxn ang="f36">
                  <a:pos x="f57" y="f59"/>
                </a:cxn>
                <a:cxn ang="f36">
                  <a:pos x="f55" y="f56"/>
                </a:cxn>
              </a:cxnLst>
              <a:rect l="f51" t="f54" r="f52" b="f53"/>
              <a:pathLst>
                <a:path w="48" h="100">
                  <a:moveTo>
                    <a:pt x="f5" y="f5"/>
                  </a:moveTo>
                  <a:cubicBezTo>
                    <a:pt x="f8" y="f9"/>
                    <a:pt x="f6" y="f10"/>
                    <a:pt x="f11" y="f12"/>
                  </a:cubicBezTo>
                  <a:cubicBezTo>
                    <a:pt x="f11" y="f13"/>
                    <a:pt x="f11" y="f14"/>
                    <a:pt x="f11" y="f7"/>
                  </a:cubicBezTo>
                  <a:cubicBezTo>
                    <a:pt x="f15" y="f16"/>
                    <a:pt x="f17" y="f18"/>
                    <a:pt x="f5" y="f5"/>
                  </a:cubicBezTo>
                  <a:close/>
                </a:path>
              </a:pathLst>
            </a:custGeom>
            <a:solidFill>
              <a:srgbClr val="BF1B3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19" name="Freeform 15">
              <a:extLst>
                <a:ext uri="{FF2B5EF4-FFF2-40B4-BE49-F238E27FC236}">
                  <a16:creationId xmlns:a16="http://schemas.microsoft.com/office/drawing/2014/main" id="{630BEBC4-639A-E2F4-97A8-A53BD508DBBE}"/>
                </a:ext>
              </a:extLst>
            </p:cNvPr>
            <p:cNvSpPr/>
            <p:nvPr/>
          </p:nvSpPr>
          <p:spPr>
            <a:xfrm>
              <a:off x="8759823" y="4437061"/>
              <a:ext cx="187323" cy="114300"/>
            </a:xfrm>
            <a:custGeom>
              <a:avLst/>
              <a:gdLst>
                <a:gd name="f0" fmla="val 10800000"/>
                <a:gd name="f1" fmla="val 5400000"/>
                <a:gd name="f2" fmla="val 360"/>
                <a:gd name="f3" fmla="val 180"/>
                <a:gd name="f4" fmla="val w"/>
                <a:gd name="f5" fmla="val h"/>
                <a:gd name="f6" fmla="val 0"/>
                <a:gd name="f7" fmla="val 592"/>
                <a:gd name="f8" fmla="val 362"/>
                <a:gd name="f9" fmla="val 358"/>
                <a:gd name="f10" fmla="val 1"/>
                <a:gd name="f11" fmla="val 437"/>
                <a:gd name="f12" fmla="val 508"/>
                <a:gd name="f13" fmla="val 25"/>
                <a:gd name="f14" fmla="val 571"/>
                <a:gd name="f15" fmla="val 74"/>
                <a:gd name="f16" fmla="val 582"/>
                <a:gd name="f17" fmla="val 83"/>
                <a:gd name="f18" fmla="val 93"/>
                <a:gd name="f19" fmla="val 587"/>
                <a:gd name="f20" fmla="val 109"/>
                <a:gd name="f21" fmla="val 130"/>
                <a:gd name="f22" fmla="val 558"/>
                <a:gd name="f23" fmla="val 136"/>
                <a:gd name="f24" fmla="val 539"/>
                <a:gd name="f25" fmla="val 121"/>
                <a:gd name="f26" fmla="val 483"/>
                <a:gd name="f27" fmla="val 76"/>
                <a:gd name="f28" fmla="val 418"/>
                <a:gd name="f29" fmla="val 56"/>
                <a:gd name="f30" fmla="val 346"/>
                <a:gd name="f31" fmla="val 58"/>
                <a:gd name="f32" fmla="val 190"/>
                <a:gd name="f33" fmla="val 62"/>
                <a:gd name="f34" fmla="val 71"/>
                <a:gd name="f35" fmla="val 173"/>
                <a:gd name="f36" fmla="val 57"/>
                <a:gd name="f37" fmla="val 328"/>
                <a:gd name="f38" fmla="val 55"/>
                <a:gd name="f39" fmla="val 350"/>
                <a:gd name="f40" fmla="val 44"/>
                <a:gd name="f41" fmla="val 27"/>
                <a:gd name="f42" fmla="val 361"/>
                <a:gd name="f43" fmla="val 10"/>
                <a:gd name="f44" fmla="val 348"/>
                <a:gd name="f45" fmla="val 2"/>
                <a:gd name="f46" fmla="val 326"/>
                <a:gd name="f47" fmla="val 13"/>
                <a:gd name="f48" fmla="val 198"/>
                <a:gd name="f49" fmla="val 73"/>
                <a:gd name="f50" fmla="val 102"/>
                <a:gd name="f51" fmla="val 187"/>
                <a:gd name="f52" fmla="val 42"/>
                <a:gd name="f53" fmla="val 240"/>
                <a:gd name="f54" fmla="val 14"/>
                <a:gd name="f55" fmla="val 297"/>
                <a:gd name="f56" fmla="+- 0 0 -90"/>
                <a:gd name="f57" fmla="*/ f4 1 592"/>
                <a:gd name="f58" fmla="*/ f5 1 362"/>
                <a:gd name="f59" fmla="val f6"/>
                <a:gd name="f60" fmla="val f7"/>
                <a:gd name="f61" fmla="val f8"/>
                <a:gd name="f62" fmla="*/ f56 f0 1"/>
                <a:gd name="f63" fmla="+- f61 0 f59"/>
                <a:gd name="f64" fmla="+- f60 0 f59"/>
                <a:gd name="f65" fmla="*/ f62 1 f3"/>
                <a:gd name="f66" fmla="*/ f64 1 592"/>
                <a:gd name="f67" fmla="*/ f63 1 362"/>
                <a:gd name="f68" fmla="*/ 358 f64 1"/>
                <a:gd name="f69" fmla="*/ 1 f63 1"/>
                <a:gd name="f70" fmla="*/ 571 f64 1"/>
                <a:gd name="f71" fmla="*/ 74 f63 1"/>
                <a:gd name="f72" fmla="*/ 587 f64 1"/>
                <a:gd name="f73" fmla="*/ 109 f63 1"/>
                <a:gd name="f74" fmla="*/ 539 f64 1"/>
                <a:gd name="f75" fmla="*/ 121 f63 1"/>
                <a:gd name="f76" fmla="*/ 346 f64 1"/>
                <a:gd name="f77" fmla="*/ 58 f63 1"/>
                <a:gd name="f78" fmla="*/ 57 f64 1"/>
                <a:gd name="f79" fmla="*/ 328 f63 1"/>
                <a:gd name="f80" fmla="*/ 27 f64 1"/>
                <a:gd name="f81" fmla="*/ 361 f63 1"/>
                <a:gd name="f82" fmla="*/ 2 f64 1"/>
                <a:gd name="f83" fmla="*/ 326 f63 1"/>
                <a:gd name="f84" fmla="*/ 187 f64 1"/>
                <a:gd name="f85" fmla="*/ 42 f63 1"/>
                <a:gd name="f86" fmla="+- f65 0 f1"/>
                <a:gd name="f87" fmla="*/ f68 1 592"/>
                <a:gd name="f88" fmla="*/ f69 1 362"/>
                <a:gd name="f89" fmla="*/ f70 1 592"/>
                <a:gd name="f90" fmla="*/ f71 1 362"/>
                <a:gd name="f91" fmla="*/ f72 1 592"/>
                <a:gd name="f92" fmla="*/ f73 1 362"/>
                <a:gd name="f93" fmla="*/ f74 1 592"/>
                <a:gd name="f94" fmla="*/ f75 1 362"/>
                <a:gd name="f95" fmla="*/ f76 1 592"/>
                <a:gd name="f96" fmla="*/ f77 1 362"/>
                <a:gd name="f97" fmla="*/ f78 1 592"/>
                <a:gd name="f98" fmla="*/ f79 1 362"/>
                <a:gd name="f99" fmla="*/ f80 1 592"/>
                <a:gd name="f100" fmla="*/ f81 1 362"/>
                <a:gd name="f101" fmla="*/ f82 1 592"/>
                <a:gd name="f102" fmla="*/ f83 1 362"/>
                <a:gd name="f103" fmla="*/ f84 1 592"/>
                <a:gd name="f104" fmla="*/ f85 1 362"/>
                <a:gd name="f105" fmla="*/ 0 1 f66"/>
                <a:gd name="f106" fmla="*/ f60 1 f66"/>
                <a:gd name="f107" fmla="*/ 0 1 f67"/>
                <a:gd name="f108" fmla="*/ f61 1 f67"/>
                <a:gd name="f109" fmla="*/ f87 1 f66"/>
                <a:gd name="f110" fmla="*/ f88 1 f67"/>
                <a:gd name="f111" fmla="*/ f89 1 f66"/>
                <a:gd name="f112" fmla="*/ f90 1 f67"/>
                <a:gd name="f113" fmla="*/ f91 1 f66"/>
                <a:gd name="f114" fmla="*/ f92 1 f67"/>
                <a:gd name="f115" fmla="*/ f93 1 f66"/>
                <a:gd name="f116" fmla="*/ f94 1 f67"/>
                <a:gd name="f117" fmla="*/ f95 1 f66"/>
                <a:gd name="f118" fmla="*/ f96 1 f67"/>
                <a:gd name="f119" fmla="*/ f97 1 f66"/>
                <a:gd name="f120" fmla="*/ f98 1 f67"/>
                <a:gd name="f121" fmla="*/ f99 1 f66"/>
                <a:gd name="f122" fmla="*/ f100 1 f67"/>
                <a:gd name="f123" fmla="*/ f101 1 f66"/>
                <a:gd name="f124" fmla="*/ f102 1 f67"/>
                <a:gd name="f125" fmla="*/ f103 1 f66"/>
                <a:gd name="f126" fmla="*/ f104 1 f67"/>
                <a:gd name="f127" fmla="*/ f105 f57 1"/>
                <a:gd name="f128" fmla="*/ f106 f57 1"/>
                <a:gd name="f129" fmla="*/ f108 f58 1"/>
                <a:gd name="f130" fmla="*/ f107 f58 1"/>
                <a:gd name="f131" fmla="*/ f109 f57 1"/>
                <a:gd name="f132" fmla="*/ f110 f58 1"/>
                <a:gd name="f133" fmla="*/ f111 f57 1"/>
                <a:gd name="f134" fmla="*/ f112 f58 1"/>
                <a:gd name="f135" fmla="*/ f113 f57 1"/>
                <a:gd name="f136" fmla="*/ f114 f58 1"/>
                <a:gd name="f137" fmla="*/ f115 f57 1"/>
                <a:gd name="f138" fmla="*/ f116 f58 1"/>
                <a:gd name="f139" fmla="*/ f117 f57 1"/>
                <a:gd name="f140" fmla="*/ f118 f58 1"/>
                <a:gd name="f141" fmla="*/ f119 f57 1"/>
                <a:gd name="f142" fmla="*/ f120 f58 1"/>
                <a:gd name="f143" fmla="*/ f121 f57 1"/>
                <a:gd name="f144" fmla="*/ f122 f58 1"/>
                <a:gd name="f145" fmla="*/ f123 f57 1"/>
                <a:gd name="f146" fmla="*/ f124 f58 1"/>
                <a:gd name="f147" fmla="*/ f125 f57 1"/>
                <a:gd name="f148" fmla="*/ f126 f58 1"/>
              </a:gdLst>
              <a:ahLst/>
              <a:cxnLst>
                <a:cxn ang="3cd4">
                  <a:pos x="hc" y="t"/>
                </a:cxn>
                <a:cxn ang="0">
                  <a:pos x="r" y="vc"/>
                </a:cxn>
                <a:cxn ang="cd4">
                  <a:pos x="hc" y="b"/>
                </a:cxn>
                <a:cxn ang="cd2">
                  <a:pos x="l" y="vc"/>
                </a:cxn>
                <a:cxn ang="f86">
                  <a:pos x="f131" y="f132"/>
                </a:cxn>
                <a:cxn ang="f86">
                  <a:pos x="f133" y="f134"/>
                </a:cxn>
                <a:cxn ang="f86">
                  <a:pos x="f135" y="f136"/>
                </a:cxn>
                <a:cxn ang="f86">
                  <a:pos x="f137" y="f138"/>
                </a:cxn>
                <a:cxn ang="f86">
                  <a:pos x="f139" y="f140"/>
                </a:cxn>
                <a:cxn ang="f86">
                  <a:pos x="f141" y="f142"/>
                </a:cxn>
                <a:cxn ang="f86">
                  <a:pos x="f143" y="f144"/>
                </a:cxn>
                <a:cxn ang="f86">
                  <a:pos x="f145" y="f146"/>
                </a:cxn>
                <a:cxn ang="f86">
                  <a:pos x="f147" y="f148"/>
                </a:cxn>
                <a:cxn ang="f86">
                  <a:pos x="f131" y="f132"/>
                </a:cxn>
              </a:cxnLst>
              <a:rect l="f127" t="f130" r="f128" b="f129"/>
              <a:pathLst>
                <a:path w="592" h="362">
                  <a:moveTo>
                    <a:pt x="f9" y="f10"/>
                  </a:moveTo>
                  <a:cubicBezTo>
                    <a:pt x="f11" y="f10"/>
                    <a:pt x="f12" y="f13"/>
                    <a:pt x="f14" y="f15"/>
                  </a:cubicBezTo>
                  <a:cubicBezTo>
                    <a:pt x="f16" y="f17"/>
                    <a:pt x="f7" y="f18"/>
                    <a:pt x="f19" y="f20"/>
                  </a:cubicBezTo>
                  <a:cubicBezTo>
                    <a:pt x="f16" y="f21"/>
                    <a:pt x="f22" y="f23"/>
                    <a:pt x="f24" y="f25"/>
                  </a:cubicBezTo>
                  <a:cubicBezTo>
                    <a:pt x="f26" y="f27"/>
                    <a:pt x="f28" y="f29"/>
                    <a:pt x="f30" y="f31"/>
                  </a:cubicBezTo>
                  <a:cubicBezTo>
                    <a:pt x="f32" y="f33"/>
                    <a:pt x="f34" y="f35"/>
                    <a:pt x="f36" y="f37"/>
                  </a:cubicBezTo>
                  <a:cubicBezTo>
                    <a:pt x="f38" y="f39"/>
                    <a:pt x="f40" y="f8"/>
                    <a:pt x="f41" y="f42"/>
                  </a:cubicBezTo>
                  <a:cubicBezTo>
                    <a:pt x="f43" y="f2"/>
                    <a:pt x="f6" y="f44"/>
                    <a:pt x="f45" y="f46"/>
                  </a:cubicBezTo>
                  <a:cubicBezTo>
                    <a:pt x="f47" y="f48"/>
                    <a:pt x="f49" y="f50"/>
                    <a:pt x="f51" y="f52"/>
                  </a:cubicBezTo>
                  <a:cubicBezTo>
                    <a:pt x="f53" y="f54"/>
                    <a:pt x="f55" y="f6"/>
                    <a:pt x="f9" y="f10"/>
                  </a:cubicBezTo>
                  <a:close/>
                </a:path>
              </a:pathLst>
            </a:custGeom>
            <a:solidFill>
              <a:srgbClr val="F4ABB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20" name="Freeform 16">
              <a:extLst>
                <a:ext uri="{FF2B5EF4-FFF2-40B4-BE49-F238E27FC236}">
                  <a16:creationId xmlns:a16="http://schemas.microsoft.com/office/drawing/2014/main" id="{1C708090-64AF-30B0-DA4C-FF16D64D92A4}"/>
                </a:ext>
              </a:extLst>
            </p:cNvPr>
            <p:cNvSpPr/>
            <p:nvPr/>
          </p:nvSpPr>
          <p:spPr>
            <a:xfrm>
              <a:off x="8772525" y="4391021"/>
              <a:ext cx="52385" cy="52385"/>
            </a:xfrm>
            <a:custGeom>
              <a:avLst/>
              <a:gdLst>
                <a:gd name="f0" fmla="val 10800000"/>
                <a:gd name="f1" fmla="val 5400000"/>
                <a:gd name="f2" fmla="val 180"/>
                <a:gd name="f3" fmla="val w"/>
                <a:gd name="f4" fmla="val h"/>
                <a:gd name="f5" fmla="val 0"/>
                <a:gd name="f6" fmla="val 162"/>
                <a:gd name="f7" fmla="val 168"/>
                <a:gd name="f8" fmla="val 33"/>
                <a:gd name="f9" fmla="val 46"/>
                <a:gd name="f10" fmla="val 2"/>
                <a:gd name="f11" fmla="val 56"/>
                <a:gd name="f12" fmla="val 10"/>
                <a:gd name="f13" fmla="val 65"/>
                <a:gd name="f14" fmla="val 18"/>
                <a:gd name="f15" fmla="val 100"/>
                <a:gd name="f16" fmla="val 129"/>
                <a:gd name="f17" fmla="val 79"/>
                <a:gd name="f18" fmla="val 152"/>
                <a:gd name="f19" fmla="val 117"/>
                <a:gd name="f20" fmla="val 134"/>
                <a:gd name="f21" fmla="val 160"/>
                <a:gd name="f22" fmla="val 149"/>
                <a:gd name="f23" fmla="val 146"/>
                <a:gd name="f24" fmla="val 159"/>
                <a:gd name="f25" fmla="val 132"/>
                <a:gd name="f26" fmla="val 166"/>
                <a:gd name="f27" fmla="val 105"/>
                <a:gd name="f28" fmla="val 148"/>
                <a:gd name="f29" fmla="val 80"/>
                <a:gd name="f30" fmla="val 111"/>
                <a:gd name="f31" fmla="val 52"/>
                <a:gd name="f32" fmla="val 77"/>
                <a:gd name="f33" fmla="val 15"/>
                <a:gd name="f34" fmla="val 51"/>
                <a:gd name="f35" fmla="val 4"/>
                <a:gd name="f36" fmla="val 44"/>
                <a:gd name="f37" fmla="val 32"/>
                <a:gd name="f38" fmla="val 5"/>
                <a:gd name="f39" fmla="val 19"/>
                <a:gd name="f40" fmla="val 8"/>
                <a:gd name="f41" fmla="+- 0 0 -90"/>
                <a:gd name="f42" fmla="*/ f3 1 162"/>
                <a:gd name="f43" fmla="*/ f4 1 168"/>
                <a:gd name="f44" fmla="val f5"/>
                <a:gd name="f45" fmla="val f6"/>
                <a:gd name="f46" fmla="val f7"/>
                <a:gd name="f47" fmla="*/ f41 f0 1"/>
                <a:gd name="f48" fmla="+- f46 0 f44"/>
                <a:gd name="f49" fmla="+- f45 0 f44"/>
                <a:gd name="f50" fmla="*/ f47 1 f2"/>
                <a:gd name="f51" fmla="*/ f49 1 162"/>
                <a:gd name="f52" fmla="*/ f48 1 168"/>
                <a:gd name="f53" fmla="*/ 33 f49 1"/>
                <a:gd name="f54" fmla="*/ 0 f48 1"/>
                <a:gd name="f55" fmla="*/ 65 f49 1"/>
                <a:gd name="f56" fmla="*/ 18 f48 1"/>
                <a:gd name="f57" fmla="*/ 152 f49 1"/>
                <a:gd name="f58" fmla="*/ 117 f48 1"/>
                <a:gd name="f59" fmla="*/ 146 f49 1"/>
                <a:gd name="f60" fmla="*/ 159 f48 1"/>
                <a:gd name="f61" fmla="*/ 105 f49 1"/>
                <a:gd name="f62" fmla="*/ 148 f48 1"/>
                <a:gd name="f63" fmla="*/ 15 f49 1"/>
                <a:gd name="f64" fmla="*/ 51 f48 1"/>
                <a:gd name="f65" fmla="*/ 5 f49 1"/>
                <a:gd name="f66" fmla="*/ 19 f48 1"/>
                <a:gd name="f67" fmla="+- f50 0 f1"/>
                <a:gd name="f68" fmla="*/ f53 1 162"/>
                <a:gd name="f69" fmla="*/ f54 1 168"/>
                <a:gd name="f70" fmla="*/ f55 1 162"/>
                <a:gd name="f71" fmla="*/ f56 1 168"/>
                <a:gd name="f72" fmla="*/ f57 1 162"/>
                <a:gd name="f73" fmla="*/ f58 1 168"/>
                <a:gd name="f74" fmla="*/ f59 1 162"/>
                <a:gd name="f75" fmla="*/ f60 1 168"/>
                <a:gd name="f76" fmla="*/ f61 1 162"/>
                <a:gd name="f77" fmla="*/ f62 1 168"/>
                <a:gd name="f78" fmla="*/ f63 1 162"/>
                <a:gd name="f79" fmla="*/ f64 1 168"/>
                <a:gd name="f80" fmla="*/ f65 1 162"/>
                <a:gd name="f81" fmla="*/ f66 1 168"/>
                <a:gd name="f82" fmla="*/ 0 1 f51"/>
                <a:gd name="f83" fmla="*/ f45 1 f51"/>
                <a:gd name="f84" fmla="*/ 0 1 f52"/>
                <a:gd name="f85" fmla="*/ f46 1 f52"/>
                <a:gd name="f86" fmla="*/ f68 1 f51"/>
                <a:gd name="f87" fmla="*/ f69 1 f52"/>
                <a:gd name="f88" fmla="*/ f70 1 f51"/>
                <a:gd name="f89" fmla="*/ f71 1 f52"/>
                <a:gd name="f90" fmla="*/ f72 1 f51"/>
                <a:gd name="f91" fmla="*/ f73 1 f52"/>
                <a:gd name="f92" fmla="*/ f74 1 f51"/>
                <a:gd name="f93" fmla="*/ f75 1 f52"/>
                <a:gd name="f94" fmla="*/ f76 1 f51"/>
                <a:gd name="f95" fmla="*/ f77 1 f52"/>
                <a:gd name="f96" fmla="*/ f78 1 f51"/>
                <a:gd name="f97" fmla="*/ f79 1 f52"/>
                <a:gd name="f98" fmla="*/ f80 1 f51"/>
                <a:gd name="f99" fmla="*/ f81 1 f52"/>
                <a:gd name="f100" fmla="*/ f82 f42 1"/>
                <a:gd name="f101" fmla="*/ f83 f42 1"/>
                <a:gd name="f102" fmla="*/ f85 f43 1"/>
                <a:gd name="f103" fmla="*/ f84 f43 1"/>
                <a:gd name="f104" fmla="*/ f86 f42 1"/>
                <a:gd name="f105" fmla="*/ f87 f43 1"/>
                <a:gd name="f106" fmla="*/ f88 f42 1"/>
                <a:gd name="f107" fmla="*/ f89 f43 1"/>
                <a:gd name="f108" fmla="*/ f90 f42 1"/>
                <a:gd name="f109" fmla="*/ f91 f43 1"/>
                <a:gd name="f110" fmla="*/ f92 f42 1"/>
                <a:gd name="f111" fmla="*/ f93 f43 1"/>
                <a:gd name="f112" fmla="*/ f94 f42 1"/>
                <a:gd name="f113" fmla="*/ f95 f43 1"/>
                <a:gd name="f114" fmla="*/ f96 f42 1"/>
                <a:gd name="f115" fmla="*/ f97 f43 1"/>
                <a:gd name="f116" fmla="*/ f98 f42 1"/>
                <a:gd name="f117" fmla="*/ f99 f43 1"/>
              </a:gdLst>
              <a:ahLst/>
              <a:cxnLst>
                <a:cxn ang="3cd4">
                  <a:pos x="hc" y="t"/>
                </a:cxn>
                <a:cxn ang="0">
                  <a:pos x="r" y="vc"/>
                </a:cxn>
                <a:cxn ang="cd4">
                  <a:pos x="hc" y="b"/>
                </a:cxn>
                <a:cxn ang="cd2">
                  <a:pos x="l" y="vc"/>
                </a:cxn>
                <a:cxn ang="f67">
                  <a:pos x="f104" y="f105"/>
                </a:cxn>
                <a:cxn ang="f67">
                  <a:pos x="f106" y="f107"/>
                </a:cxn>
                <a:cxn ang="f67">
                  <a:pos x="f108" y="f109"/>
                </a:cxn>
                <a:cxn ang="f67">
                  <a:pos x="f110" y="f111"/>
                </a:cxn>
                <a:cxn ang="f67">
                  <a:pos x="f112" y="f113"/>
                </a:cxn>
                <a:cxn ang="f67">
                  <a:pos x="f114" y="f115"/>
                </a:cxn>
                <a:cxn ang="f67">
                  <a:pos x="f116" y="f117"/>
                </a:cxn>
                <a:cxn ang="f67">
                  <a:pos x="f104" y="f105"/>
                </a:cxn>
              </a:cxnLst>
              <a:rect l="f100" t="f103" r="f101" b="f102"/>
              <a:pathLst>
                <a:path w="162" h="168">
                  <a:moveTo>
                    <a:pt x="f8" y="f5"/>
                  </a:moveTo>
                  <a:cubicBezTo>
                    <a:pt x="f9" y="f10"/>
                    <a:pt x="f11" y="f12"/>
                    <a:pt x="f13" y="f14"/>
                  </a:cubicBezTo>
                  <a:cubicBezTo>
                    <a:pt x="f15" y="f9"/>
                    <a:pt x="f16" y="f17"/>
                    <a:pt x="f18" y="f19"/>
                  </a:cubicBezTo>
                  <a:cubicBezTo>
                    <a:pt x="f6" y="f20"/>
                    <a:pt x="f21" y="f22"/>
                    <a:pt x="f23" y="f24"/>
                  </a:cubicBezTo>
                  <a:cubicBezTo>
                    <a:pt x="f25" y="f7"/>
                    <a:pt x="f19" y="f26"/>
                    <a:pt x="f27" y="f28"/>
                  </a:cubicBezTo>
                  <a:cubicBezTo>
                    <a:pt x="f29" y="f30"/>
                    <a:pt x="f31" y="f32"/>
                    <a:pt x="f33" y="f34"/>
                  </a:cubicBezTo>
                  <a:cubicBezTo>
                    <a:pt x="f35" y="f36"/>
                    <a:pt x="f5" y="f37"/>
                    <a:pt x="f38" y="f39"/>
                  </a:cubicBezTo>
                  <a:cubicBezTo>
                    <a:pt x="f12" y="f40"/>
                    <a:pt x="f39" y="f5"/>
                    <a:pt x="f8" y="f5"/>
                  </a:cubicBezTo>
                  <a:close/>
                </a:path>
              </a:pathLst>
            </a:custGeom>
            <a:solidFill>
              <a:srgbClr val="F4ABB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21" name="Freeform 17">
              <a:extLst>
                <a:ext uri="{FF2B5EF4-FFF2-40B4-BE49-F238E27FC236}">
                  <a16:creationId xmlns:a16="http://schemas.microsoft.com/office/drawing/2014/main" id="{CDA67716-32FE-49D1-F1F1-D5A0B8EE593D}"/>
                </a:ext>
              </a:extLst>
            </p:cNvPr>
            <p:cNvSpPr/>
            <p:nvPr/>
          </p:nvSpPr>
          <p:spPr>
            <a:xfrm>
              <a:off x="8899526" y="4389440"/>
              <a:ext cx="42857" cy="44448"/>
            </a:xfrm>
            <a:custGeom>
              <a:avLst/>
              <a:gdLst>
                <a:gd name="f0" fmla="val 10800000"/>
                <a:gd name="f1" fmla="val 5400000"/>
                <a:gd name="f2" fmla="val 180"/>
                <a:gd name="f3" fmla="val w"/>
                <a:gd name="f4" fmla="val h"/>
                <a:gd name="f5" fmla="val 0"/>
                <a:gd name="f6" fmla="val 133"/>
                <a:gd name="f7" fmla="val 139"/>
                <a:gd name="f8" fmla="val 30"/>
                <a:gd name="f9" fmla="val 42"/>
                <a:gd name="f10" fmla="val 126"/>
                <a:gd name="f11" fmla="val 50"/>
                <a:gd name="f12" fmla="val 118"/>
                <a:gd name="f13" fmla="val 56"/>
                <a:gd name="f14" fmla="val 94"/>
                <a:gd name="f15" fmla="val 74"/>
                <a:gd name="f16" fmla="val 75"/>
                <a:gd name="f17" fmla="val 97"/>
                <a:gd name="f18" fmla="val 57"/>
                <a:gd name="f19" fmla="val 121"/>
                <a:gd name="f20" fmla="val 45"/>
                <a:gd name="f21" fmla="val 136"/>
                <a:gd name="f22" fmla="val 28"/>
                <a:gd name="f23" fmla="val 15"/>
                <a:gd name="f24" fmla="val 129"/>
                <a:gd name="f25" fmla="val 2"/>
                <a:gd name="f26" fmla="val 119"/>
                <a:gd name="f27" fmla="val 104"/>
                <a:gd name="f28" fmla="val 10"/>
                <a:gd name="f29" fmla="val 89"/>
                <a:gd name="f30" fmla="val 31"/>
                <a:gd name="f31" fmla="val 58"/>
                <a:gd name="f32" fmla="val 87"/>
                <a:gd name="f33" fmla="val 9"/>
                <a:gd name="f34" fmla="val 1"/>
                <a:gd name="f35" fmla="val 108"/>
                <a:gd name="f36" fmla="val 7"/>
                <a:gd name="f37" fmla="val 128"/>
                <a:gd name="f38" fmla="val 12"/>
                <a:gd name="f39" fmla="val 132"/>
                <a:gd name="f40" fmla="val 21"/>
                <a:gd name="f41" fmla="+- 0 0 -90"/>
                <a:gd name="f42" fmla="*/ f3 1 133"/>
                <a:gd name="f43" fmla="*/ f4 1 139"/>
                <a:gd name="f44" fmla="val f5"/>
                <a:gd name="f45" fmla="val f6"/>
                <a:gd name="f46" fmla="val f7"/>
                <a:gd name="f47" fmla="*/ f41 f0 1"/>
                <a:gd name="f48" fmla="+- f46 0 f44"/>
                <a:gd name="f49" fmla="+- f45 0 f44"/>
                <a:gd name="f50" fmla="*/ f47 1 f2"/>
                <a:gd name="f51" fmla="*/ f49 1 133"/>
                <a:gd name="f52" fmla="*/ f48 1 139"/>
                <a:gd name="f53" fmla="*/ 133 f49 1"/>
                <a:gd name="f54" fmla="*/ 30 f48 1"/>
                <a:gd name="f55" fmla="*/ 118 f49 1"/>
                <a:gd name="f56" fmla="*/ 56 f48 1"/>
                <a:gd name="f57" fmla="*/ 57 f49 1"/>
                <a:gd name="f58" fmla="*/ 121 f48 1"/>
                <a:gd name="f59" fmla="*/ 15 f49 1"/>
                <a:gd name="f60" fmla="*/ 129 f48 1"/>
                <a:gd name="f61" fmla="*/ 10 f49 1"/>
                <a:gd name="f62" fmla="*/ 89 f48 1"/>
                <a:gd name="f63" fmla="*/ 87 f49 1"/>
                <a:gd name="f64" fmla="*/ 9 f48 1"/>
                <a:gd name="f65" fmla="*/ 119 f49 1"/>
                <a:gd name="f66" fmla="*/ 7 f48 1"/>
                <a:gd name="f67" fmla="+- f50 0 f1"/>
                <a:gd name="f68" fmla="*/ f53 1 133"/>
                <a:gd name="f69" fmla="*/ f54 1 139"/>
                <a:gd name="f70" fmla="*/ f55 1 133"/>
                <a:gd name="f71" fmla="*/ f56 1 139"/>
                <a:gd name="f72" fmla="*/ f57 1 133"/>
                <a:gd name="f73" fmla="*/ f58 1 139"/>
                <a:gd name="f74" fmla="*/ f59 1 133"/>
                <a:gd name="f75" fmla="*/ f60 1 139"/>
                <a:gd name="f76" fmla="*/ f61 1 133"/>
                <a:gd name="f77" fmla="*/ f62 1 139"/>
                <a:gd name="f78" fmla="*/ f63 1 133"/>
                <a:gd name="f79" fmla="*/ f64 1 139"/>
                <a:gd name="f80" fmla="*/ f65 1 133"/>
                <a:gd name="f81" fmla="*/ f66 1 139"/>
                <a:gd name="f82" fmla="*/ 0 1 f51"/>
                <a:gd name="f83" fmla="*/ f45 1 f51"/>
                <a:gd name="f84" fmla="*/ 0 1 f52"/>
                <a:gd name="f85" fmla="*/ f46 1 f52"/>
                <a:gd name="f86" fmla="*/ f68 1 f51"/>
                <a:gd name="f87" fmla="*/ f69 1 f52"/>
                <a:gd name="f88" fmla="*/ f70 1 f51"/>
                <a:gd name="f89" fmla="*/ f71 1 f52"/>
                <a:gd name="f90" fmla="*/ f72 1 f51"/>
                <a:gd name="f91" fmla="*/ f73 1 f52"/>
                <a:gd name="f92" fmla="*/ f74 1 f51"/>
                <a:gd name="f93" fmla="*/ f75 1 f52"/>
                <a:gd name="f94" fmla="*/ f76 1 f51"/>
                <a:gd name="f95" fmla="*/ f77 1 f52"/>
                <a:gd name="f96" fmla="*/ f78 1 f51"/>
                <a:gd name="f97" fmla="*/ f79 1 f52"/>
                <a:gd name="f98" fmla="*/ f80 1 f51"/>
                <a:gd name="f99" fmla="*/ f81 1 f52"/>
                <a:gd name="f100" fmla="*/ f82 f42 1"/>
                <a:gd name="f101" fmla="*/ f83 f42 1"/>
                <a:gd name="f102" fmla="*/ f85 f43 1"/>
                <a:gd name="f103" fmla="*/ f84 f43 1"/>
                <a:gd name="f104" fmla="*/ f86 f42 1"/>
                <a:gd name="f105" fmla="*/ f87 f43 1"/>
                <a:gd name="f106" fmla="*/ f88 f42 1"/>
                <a:gd name="f107" fmla="*/ f89 f43 1"/>
                <a:gd name="f108" fmla="*/ f90 f42 1"/>
                <a:gd name="f109" fmla="*/ f91 f43 1"/>
                <a:gd name="f110" fmla="*/ f92 f42 1"/>
                <a:gd name="f111" fmla="*/ f93 f43 1"/>
                <a:gd name="f112" fmla="*/ f94 f42 1"/>
                <a:gd name="f113" fmla="*/ f95 f43 1"/>
                <a:gd name="f114" fmla="*/ f96 f42 1"/>
                <a:gd name="f115" fmla="*/ f97 f43 1"/>
                <a:gd name="f116" fmla="*/ f98 f42 1"/>
                <a:gd name="f117" fmla="*/ f99 f43 1"/>
              </a:gdLst>
              <a:ahLst/>
              <a:cxnLst>
                <a:cxn ang="3cd4">
                  <a:pos x="hc" y="t"/>
                </a:cxn>
                <a:cxn ang="0">
                  <a:pos x="r" y="vc"/>
                </a:cxn>
                <a:cxn ang="cd4">
                  <a:pos x="hc" y="b"/>
                </a:cxn>
                <a:cxn ang="cd2">
                  <a:pos x="l" y="vc"/>
                </a:cxn>
                <a:cxn ang="f67">
                  <a:pos x="f104" y="f105"/>
                </a:cxn>
                <a:cxn ang="f67">
                  <a:pos x="f106" y="f107"/>
                </a:cxn>
                <a:cxn ang="f67">
                  <a:pos x="f108" y="f109"/>
                </a:cxn>
                <a:cxn ang="f67">
                  <a:pos x="f110" y="f111"/>
                </a:cxn>
                <a:cxn ang="f67">
                  <a:pos x="f112" y="f113"/>
                </a:cxn>
                <a:cxn ang="f67">
                  <a:pos x="f114" y="f115"/>
                </a:cxn>
                <a:cxn ang="f67">
                  <a:pos x="f116" y="f117"/>
                </a:cxn>
                <a:cxn ang="f67">
                  <a:pos x="f104" y="f105"/>
                </a:cxn>
              </a:cxnLst>
              <a:rect l="f100" t="f103" r="f101" b="f102"/>
              <a:pathLst>
                <a:path w="133" h="139">
                  <a:moveTo>
                    <a:pt x="f6" y="f8"/>
                  </a:moveTo>
                  <a:cubicBezTo>
                    <a:pt x="f6" y="f9"/>
                    <a:pt x="f10" y="f11"/>
                    <a:pt x="f12" y="f13"/>
                  </a:cubicBezTo>
                  <a:cubicBezTo>
                    <a:pt x="f14" y="f15"/>
                    <a:pt x="f16" y="f17"/>
                    <a:pt x="f18" y="f19"/>
                  </a:cubicBezTo>
                  <a:cubicBezTo>
                    <a:pt x="f20" y="f21"/>
                    <a:pt x="f22" y="f7"/>
                    <a:pt x="f23" y="f24"/>
                  </a:cubicBezTo>
                  <a:cubicBezTo>
                    <a:pt x="f25" y="f26"/>
                    <a:pt x="f5" y="f27"/>
                    <a:pt x="f28" y="f29"/>
                  </a:cubicBezTo>
                  <a:cubicBezTo>
                    <a:pt x="f30" y="f31"/>
                    <a:pt x="f13" y="f30"/>
                    <a:pt x="f32" y="f33"/>
                  </a:cubicBezTo>
                  <a:cubicBezTo>
                    <a:pt x="f17" y="f34"/>
                    <a:pt x="f35" y="f5"/>
                    <a:pt x="f26" y="f36"/>
                  </a:cubicBezTo>
                  <a:cubicBezTo>
                    <a:pt x="f37" y="f38"/>
                    <a:pt x="f39" y="f40"/>
                    <a:pt x="f6" y="f8"/>
                  </a:cubicBezTo>
                  <a:close/>
                </a:path>
              </a:pathLst>
            </a:custGeom>
            <a:solidFill>
              <a:srgbClr val="F4ABB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22" name="Freeform 18">
              <a:extLst>
                <a:ext uri="{FF2B5EF4-FFF2-40B4-BE49-F238E27FC236}">
                  <a16:creationId xmlns:a16="http://schemas.microsoft.com/office/drawing/2014/main" id="{165A1608-3B52-C704-81CF-481A1FBF79CE}"/>
                </a:ext>
              </a:extLst>
            </p:cNvPr>
            <p:cNvSpPr/>
            <p:nvPr/>
          </p:nvSpPr>
          <p:spPr>
            <a:xfrm>
              <a:off x="8856658" y="4381503"/>
              <a:ext cx="23810" cy="47621"/>
            </a:xfrm>
            <a:custGeom>
              <a:avLst/>
              <a:gdLst>
                <a:gd name="f0" fmla="val 10800000"/>
                <a:gd name="f1" fmla="val 5400000"/>
                <a:gd name="f2" fmla="val 180"/>
                <a:gd name="f3" fmla="val w"/>
                <a:gd name="f4" fmla="val h"/>
                <a:gd name="f5" fmla="val 0"/>
                <a:gd name="f6" fmla="val 75"/>
                <a:gd name="f7" fmla="val 153"/>
                <a:gd name="f8" fmla="val 38"/>
                <a:gd name="f9" fmla="val 71"/>
                <a:gd name="f10" fmla="val 67"/>
                <a:gd name="f11" fmla="val 98"/>
                <a:gd name="f12" fmla="val 58"/>
                <a:gd name="f13" fmla="val 128"/>
                <a:gd name="f14" fmla="val 53"/>
                <a:gd name="f15" fmla="val 144"/>
                <a:gd name="f16" fmla="val 42"/>
                <a:gd name="f17" fmla="val 25"/>
                <a:gd name="f18" fmla="val 149"/>
                <a:gd name="f19" fmla="val 8"/>
                <a:gd name="f20" fmla="val 146"/>
                <a:gd name="f21" fmla="val 133"/>
                <a:gd name="f22" fmla="val 3"/>
                <a:gd name="f23" fmla="val 116"/>
                <a:gd name="f24" fmla="val 86"/>
                <a:gd name="f25" fmla="val 14"/>
                <a:gd name="f26" fmla="val 55"/>
                <a:gd name="f27" fmla="val 20"/>
                <a:gd name="f28" fmla="val 23"/>
                <a:gd name="f29" fmla="val 9"/>
                <a:gd name="f30" fmla="val 37"/>
                <a:gd name="f31" fmla="val 4"/>
                <a:gd name="f32" fmla="val 70"/>
                <a:gd name="f33" fmla="val 7"/>
                <a:gd name="f34" fmla="+- 0 0 -90"/>
                <a:gd name="f35" fmla="*/ f3 1 75"/>
                <a:gd name="f36" fmla="*/ f4 1 153"/>
                <a:gd name="f37" fmla="val f5"/>
                <a:gd name="f38" fmla="val f6"/>
                <a:gd name="f39" fmla="val f7"/>
                <a:gd name="f40" fmla="*/ f34 f0 1"/>
                <a:gd name="f41" fmla="+- f39 0 f37"/>
                <a:gd name="f42" fmla="+- f38 0 f37"/>
                <a:gd name="f43" fmla="*/ f40 1 f2"/>
                <a:gd name="f44" fmla="*/ f42 1 75"/>
                <a:gd name="f45" fmla="*/ f41 1 153"/>
                <a:gd name="f46" fmla="*/ 75 f42 1"/>
                <a:gd name="f47" fmla="*/ 38 f41 1"/>
                <a:gd name="f48" fmla="*/ 58 f42 1"/>
                <a:gd name="f49" fmla="*/ 128 f41 1"/>
                <a:gd name="f50" fmla="*/ 25 f42 1"/>
                <a:gd name="f51" fmla="*/ 149 f41 1"/>
                <a:gd name="f52" fmla="*/ 3 f42 1"/>
                <a:gd name="f53" fmla="*/ 116 f41 1"/>
                <a:gd name="f54" fmla="*/ 20 f42 1"/>
                <a:gd name="f55" fmla="*/ 25 f41 1"/>
                <a:gd name="f56" fmla="*/ 53 f42 1"/>
                <a:gd name="f57" fmla="*/ 4 f41 1"/>
                <a:gd name="f58" fmla="+- f43 0 f1"/>
                <a:gd name="f59" fmla="*/ f46 1 75"/>
                <a:gd name="f60" fmla="*/ f47 1 153"/>
                <a:gd name="f61" fmla="*/ f48 1 75"/>
                <a:gd name="f62" fmla="*/ f49 1 153"/>
                <a:gd name="f63" fmla="*/ f50 1 75"/>
                <a:gd name="f64" fmla="*/ f51 1 153"/>
                <a:gd name="f65" fmla="*/ f52 1 75"/>
                <a:gd name="f66" fmla="*/ f53 1 153"/>
                <a:gd name="f67" fmla="*/ f54 1 75"/>
                <a:gd name="f68" fmla="*/ f55 1 153"/>
                <a:gd name="f69" fmla="*/ f56 1 75"/>
                <a:gd name="f70" fmla="*/ f57 1 153"/>
                <a:gd name="f71" fmla="*/ 0 1 f44"/>
                <a:gd name="f72" fmla="*/ f38 1 f44"/>
                <a:gd name="f73" fmla="*/ 0 1 f45"/>
                <a:gd name="f74" fmla="*/ f39 1 f45"/>
                <a:gd name="f75" fmla="*/ f59 1 f44"/>
                <a:gd name="f76" fmla="*/ f60 1 f45"/>
                <a:gd name="f77" fmla="*/ f61 1 f44"/>
                <a:gd name="f78" fmla="*/ f62 1 f45"/>
                <a:gd name="f79" fmla="*/ f63 1 f44"/>
                <a:gd name="f80" fmla="*/ f64 1 f45"/>
                <a:gd name="f81" fmla="*/ f65 1 f44"/>
                <a:gd name="f82" fmla="*/ f66 1 f45"/>
                <a:gd name="f83" fmla="*/ f67 1 f44"/>
                <a:gd name="f84" fmla="*/ f68 1 f45"/>
                <a:gd name="f85" fmla="*/ f69 1 f44"/>
                <a:gd name="f86" fmla="*/ f70 1 f45"/>
                <a:gd name="f87" fmla="*/ f71 f35 1"/>
                <a:gd name="f88" fmla="*/ f72 f35 1"/>
                <a:gd name="f89" fmla="*/ f74 f36 1"/>
                <a:gd name="f90" fmla="*/ f73 f36 1"/>
                <a:gd name="f91" fmla="*/ f75 f35 1"/>
                <a:gd name="f92" fmla="*/ f76 f36 1"/>
                <a:gd name="f93" fmla="*/ f77 f35 1"/>
                <a:gd name="f94" fmla="*/ f78 f36 1"/>
                <a:gd name="f95" fmla="*/ f79 f35 1"/>
                <a:gd name="f96" fmla="*/ f80 f36 1"/>
                <a:gd name="f97" fmla="*/ f81 f35 1"/>
                <a:gd name="f98" fmla="*/ f82 f36 1"/>
                <a:gd name="f99" fmla="*/ f83 f35 1"/>
                <a:gd name="f100" fmla="*/ f84 f36 1"/>
                <a:gd name="f101" fmla="*/ f85 f35 1"/>
                <a:gd name="f102" fmla="*/ f86 f36 1"/>
              </a:gdLst>
              <a:ahLst/>
              <a:cxnLst>
                <a:cxn ang="3cd4">
                  <a:pos x="hc" y="t"/>
                </a:cxn>
                <a:cxn ang="0">
                  <a:pos x="r" y="vc"/>
                </a:cxn>
                <a:cxn ang="cd4">
                  <a:pos x="hc" y="b"/>
                </a:cxn>
                <a:cxn ang="cd2">
                  <a:pos x="l" y="vc"/>
                </a:cxn>
                <a:cxn ang="f58">
                  <a:pos x="f91" y="f92"/>
                </a:cxn>
                <a:cxn ang="f58">
                  <a:pos x="f93" y="f94"/>
                </a:cxn>
                <a:cxn ang="f58">
                  <a:pos x="f95" y="f96"/>
                </a:cxn>
                <a:cxn ang="f58">
                  <a:pos x="f97" y="f98"/>
                </a:cxn>
                <a:cxn ang="f58">
                  <a:pos x="f99" y="f100"/>
                </a:cxn>
                <a:cxn ang="f58">
                  <a:pos x="f101" y="f102"/>
                </a:cxn>
                <a:cxn ang="f58">
                  <a:pos x="f91" y="f92"/>
                </a:cxn>
              </a:cxnLst>
              <a:rect l="f87" t="f90" r="f88" b="f89"/>
              <a:pathLst>
                <a:path w="75" h="153">
                  <a:moveTo>
                    <a:pt x="f6" y="f8"/>
                  </a:moveTo>
                  <a:cubicBezTo>
                    <a:pt x="f9" y="f10"/>
                    <a:pt x="f10" y="f11"/>
                    <a:pt x="f12" y="f13"/>
                  </a:cubicBezTo>
                  <a:cubicBezTo>
                    <a:pt x="f14" y="f15"/>
                    <a:pt x="f16" y="f7"/>
                    <a:pt x="f17" y="f18"/>
                  </a:cubicBezTo>
                  <a:cubicBezTo>
                    <a:pt x="f19" y="f20"/>
                    <a:pt x="f5" y="f21"/>
                    <a:pt x="f22" y="f23"/>
                  </a:cubicBezTo>
                  <a:cubicBezTo>
                    <a:pt x="f19" y="f24"/>
                    <a:pt x="f25" y="f26"/>
                    <a:pt x="f27" y="f17"/>
                  </a:cubicBezTo>
                  <a:cubicBezTo>
                    <a:pt x="f28" y="f29"/>
                    <a:pt x="f30" y="f5"/>
                    <a:pt x="f14" y="f31"/>
                  </a:cubicBezTo>
                  <a:cubicBezTo>
                    <a:pt x="f32" y="f33"/>
                    <a:pt x="f6" y="f27"/>
                    <a:pt x="f6" y="f8"/>
                  </a:cubicBezTo>
                  <a:close/>
                </a:path>
              </a:pathLst>
            </a:custGeom>
            <a:solidFill>
              <a:srgbClr val="F4ABB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23" name="Freeform 19">
              <a:extLst>
                <a:ext uri="{FF2B5EF4-FFF2-40B4-BE49-F238E27FC236}">
                  <a16:creationId xmlns:a16="http://schemas.microsoft.com/office/drawing/2014/main" id="{D4AE4E83-7382-F07F-C736-4BE32AB2FCF6}"/>
                </a:ext>
              </a:extLst>
            </p:cNvPr>
            <p:cNvSpPr/>
            <p:nvPr/>
          </p:nvSpPr>
          <p:spPr>
            <a:xfrm>
              <a:off x="8923336" y="4494211"/>
              <a:ext cx="65086" cy="122236"/>
            </a:xfrm>
            <a:custGeom>
              <a:avLst/>
              <a:gdLst>
                <a:gd name="f0" fmla="val 10800000"/>
                <a:gd name="f1" fmla="val 5400000"/>
                <a:gd name="f2" fmla="val 180"/>
                <a:gd name="f3" fmla="val w"/>
                <a:gd name="f4" fmla="val h"/>
                <a:gd name="f5" fmla="val 0"/>
                <a:gd name="f6" fmla="val 205"/>
                <a:gd name="f7" fmla="val 388"/>
                <a:gd name="f8" fmla="val 236"/>
                <a:gd name="f9" fmla="val 203"/>
                <a:gd name="f10" fmla="val 276"/>
                <a:gd name="f11" fmla="val 196"/>
                <a:gd name="f12" fmla="val 318"/>
                <a:gd name="f13" fmla="val 188"/>
                <a:gd name="f14" fmla="val 361"/>
                <a:gd name="f15" fmla="val 185"/>
                <a:gd name="f16" fmla="val 377"/>
                <a:gd name="f17" fmla="val 174"/>
                <a:gd name="f18" fmla="val 157"/>
                <a:gd name="f19" fmla="val 385"/>
                <a:gd name="f20" fmla="val 141"/>
                <a:gd name="f21" fmla="val 383"/>
                <a:gd name="f22" fmla="val 131"/>
                <a:gd name="f23" fmla="val 371"/>
                <a:gd name="f24" fmla="val 133"/>
                <a:gd name="f25" fmla="val 354"/>
                <a:gd name="f26" fmla="val 137"/>
                <a:gd name="f27" fmla="val 321"/>
                <a:gd name="f28" fmla="val 142"/>
                <a:gd name="f29" fmla="val 289"/>
                <a:gd name="f30" fmla="val 146"/>
                <a:gd name="f31" fmla="val 257"/>
                <a:gd name="f32" fmla="val 156"/>
                <a:gd name="f33" fmla="val 179"/>
                <a:gd name="f34" fmla="val 127"/>
                <a:gd name="f35" fmla="val 113"/>
                <a:gd name="f36" fmla="val 58"/>
                <a:gd name="f37" fmla="val 77"/>
                <a:gd name="f38" fmla="val 46"/>
                <a:gd name="f39" fmla="val 70"/>
                <a:gd name="f40" fmla="val 34"/>
                <a:gd name="f41" fmla="val 65"/>
                <a:gd name="f42" fmla="val 22"/>
                <a:gd name="f43" fmla="val 6"/>
                <a:gd name="f44" fmla="val 49"/>
                <a:gd name="f45" fmla="val 32"/>
                <a:gd name="f46" fmla="val 8"/>
                <a:gd name="f47" fmla="val 18"/>
                <a:gd name="f48" fmla="val 16"/>
                <a:gd name="f49" fmla="val 4"/>
                <a:gd name="f50" fmla="val 31"/>
                <a:gd name="f51" fmla="val 48"/>
                <a:gd name="f52" fmla="val 90"/>
                <a:gd name="f53" fmla="val 27"/>
                <a:gd name="f54" fmla="val 129"/>
                <a:gd name="f55" fmla="val 51"/>
                <a:gd name="f56" fmla="val 159"/>
                <a:gd name="f57" fmla="val 87"/>
                <a:gd name="f58" fmla="val 193"/>
                <a:gd name="f59" fmla="val 204"/>
                <a:gd name="f60" fmla="+- 0 0 -90"/>
                <a:gd name="f61" fmla="*/ f3 1 205"/>
                <a:gd name="f62" fmla="*/ f4 1 388"/>
                <a:gd name="f63" fmla="val f5"/>
                <a:gd name="f64" fmla="val f6"/>
                <a:gd name="f65" fmla="val f7"/>
                <a:gd name="f66" fmla="*/ f60 f0 1"/>
                <a:gd name="f67" fmla="+- f65 0 f63"/>
                <a:gd name="f68" fmla="+- f64 0 f63"/>
                <a:gd name="f69" fmla="*/ f66 1 f2"/>
                <a:gd name="f70" fmla="*/ f68 1 205"/>
                <a:gd name="f71" fmla="*/ f67 1 388"/>
                <a:gd name="f72" fmla="*/ 205 f68 1"/>
                <a:gd name="f73" fmla="*/ 236 f67 1"/>
                <a:gd name="f74" fmla="*/ 188 f68 1"/>
                <a:gd name="f75" fmla="*/ 361 f67 1"/>
                <a:gd name="f76" fmla="*/ 157 f68 1"/>
                <a:gd name="f77" fmla="*/ 385 f67 1"/>
                <a:gd name="f78" fmla="*/ 133 f68 1"/>
                <a:gd name="f79" fmla="*/ 354 f67 1"/>
                <a:gd name="f80" fmla="*/ 146 f68 1"/>
                <a:gd name="f81" fmla="*/ 257 f67 1"/>
                <a:gd name="f82" fmla="*/ 58 f68 1"/>
                <a:gd name="f83" fmla="*/ 77 f67 1"/>
                <a:gd name="f84" fmla="*/ 22 f68 1"/>
                <a:gd name="f85" fmla="*/ 58 f67 1"/>
                <a:gd name="f86" fmla="*/ 8 f68 1"/>
                <a:gd name="f87" fmla="*/ 18 f67 1"/>
                <a:gd name="f88" fmla="*/ 48 f68 1"/>
                <a:gd name="f89" fmla="*/ 8 f67 1"/>
                <a:gd name="f90" fmla="*/ 159 f68 1"/>
                <a:gd name="f91" fmla="*/ 87 f67 1"/>
                <a:gd name="f92" fmla="+- f69 0 f1"/>
                <a:gd name="f93" fmla="*/ f72 1 205"/>
                <a:gd name="f94" fmla="*/ f73 1 388"/>
                <a:gd name="f95" fmla="*/ f74 1 205"/>
                <a:gd name="f96" fmla="*/ f75 1 388"/>
                <a:gd name="f97" fmla="*/ f76 1 205"/>
                <a:gd name="f98" fmla="*/ f77 1 388"/>
                <a:gd name="f99" fmla="*/ f78 1 205"/>
                <a:gd name="f100" fmla="*/ f79 1 388"/>
                <a:gd name="f101" fmla="*/ f80 1 205"/>
                <a:gd name="f102" fmla="*/ f81 1 388"/>
                <a:gd name="f103" fmla="*/ f82 1 205"/>
                <a:gd name="f104" fmla="*/ f83 1 388"/>
                <a:gd name="f105" fmla="*/ f84 1 205"/>
                <a:gd name="f106" fmla="*/ f85 1 388"/>
                <a:gd name="f107" fmla="*/ f86 1 205"/>
                <a:gd name="f108" fmla="*/ f87 1 388"/>
                <a:gd name="f109" fmla="*/ f88 1 205"/>
                <a:gd name="f110" fmla="*/ f89 1 388"/>
                <a:gd name="f111" fmla="*/ f90 1 205"/>
                <a:gd name="f112" fmla="*/ f91 1 388"/>
                <a:gd name="f113" fmla="*/ 0 1 f70"/>
                <a:gd name="f114" fmla="*/ f64 1 f70"/>
                <a:gd name="f115" fmla="*/ 0 1 f71"/>
                <a:gd name="f116" fmla="*/ f65 1 f71"/>
                <a:gd name="f117" fmla="*/ f93 1 f70"/>
                <a:gd name="f118" fmla="*/ f94 1 f71"/>
                <a:gd name="f119" fmla="*/ f95 1 f70"/>
                <a:gd name="f120" fmla="*/ f96 1 f71"/>
                <a:gd name="f121" fmla="*/ f97 1 f70"/>
                <a:gd name="f122" fmla="*/ f98 1 f71"/>
                <a:gd name="f123" fmla="*/ f99 1 f70"/>
                <a:gd name="f124" fmla="*/ f100 1 f71"/>
                <a:gd name="f125" fmla="*/ f101 1 f70"/>
                <a:gd name="f126" fmla="*/ f102 1 f71"/>
                <a:gd name="f127" fmla="*/ f103 1 f70"/>
                <a:gd name="f128" fmla="*/ f104 1 f71"/>
                <a:gd name="f129" fmla="*/ f105 1 f70"/>
                <a:gd name="f130" fmla="*/ f106 1 f71"/>
                <a:gd name="f131" fmla="*/ f107 1 f70"/>
                <a:gd name="f132" fmla="*/ f108 1 f71"/>
                <a:gd name="f133" fmla="*/ f109 1 f70"/>
                <a:gd name="f134" fmla="*/ f110 1 f71"/>
                <a:gd name="f135" fmla="*/ f111 1 f70"/>
                <a:gd name="f136" fmla="*/ f112 1 f71"/>
                <a:gd name="f137" fmla="*/ f113 f61 1"/>
                <a:gd name="f138" fmla="*/ f114 f61 1"/>
                <a:gd name="f139" fmla="*/ f116 f62 1"/>
                <a:gd name="f140" fmla="*/ f115 f62 1"/>
                <a:gd name="f141" fmla="*/ f117 f61 1"/>
                <a:gd name="f142" fmla="*/ f118 f62 1"/>
                <a:gd name="f143" fmla="*/ f119 f61 1"/>
                <a:gd name="f144" fmla="*/ f120 f62 1"/>
                <a:gd name="f145" fmla="*/ f121 f61 1"/>
                <a:gd name="f146" fmla="*/ f122 f62 1"/>
                <a:gd name="f147" fmla="*/ f123 f61 1"/>
                <a:gd name="f148" fmla="*/ f124 f62 1"/>
                <a:gd name="f149" fmla="*/ f125 f61 1"/>
                <a:gd name="f150" fmla="*/ f126 f62 1"/>
                <a:gd name="f151" fmla="*/ f127 f61 1"/>
                <a:gd name="f152" fmla="*/ f128 f62 1"/>
                <a:gd name="f153" fmla="*/ f129 f61 1"/>
                <a:gd name="f154" fmla="*/ f130 f62 1"/>
                <a:gd name="f155" fmla="*/ f131 f61 1"/>
                <a:gd name="f156" fmla="*/ f132 f62 1"/>
                <a:gd name="f157" fmla="*/ f133 f61 1"/>
                <a:gd name="f158" fmla="*/ f134 f62 1"/>
                <a:gd name="f159" fmla="*/ f135 f61 1"/>
                <a:gd name="f160" fmla="*/ f136 f62 1"/>
              </a:gdLst>
              <a:ahLst/>
              <a:cxnLst>
                <a:cxn ang="3cd4">
                  <a:pos x="hc" y="t"/>
                </a:cxn>
                <a:cxn ang="0">
                  <a:pos x="r" y="vc"/>
                </a:cxn>
                <a:cxn ang="cd4">
                  <a:pos x="hc" y="b"/>
                </a:cxn>
                <a:cxn ang="cd2">
                  <a:pos x="l" y="vc"/>
                </a:cxn>
                <a:cxn ang="f92">
                  <a:pos x="f141" y="f142"/>
                </a:cxn>
                <a:cxn ang="f92">
                  <a:pos x="f143" y="f144"/>
                </a:cxn>
                <a:cxn ang="f92">
                  <a:pos x="f145" y="f146"/>
                </a:cxn>
                <a:cxn ang="f92">
                  <a:pos x="f147" y="f148"/>
                </a:cxn>
                <a:cxn ang="f92">
                  <a:pos x="f149" y="f150"/>
                </a:cxn>
                <a:cxn ang="f92">
                  <a:pos x="f151" y="f152"/>
                </a:cxn>
                <a:cxn ang="f92">
                  <a:pos x="f153" y="f154"/>
                </a:cxn>
                <a:cxn ang="f92">
                  <a:pos x="f155" y="f156"/>
                </a:cxn>
                <a:cxn ang="f92">
                  <a:pos x="f157" y="f158"/>
                </a:cxn>
                <a:cxn ang="f92">
                  <a:pos x="f159" y="f160"/>
                </a:cxn>
                <a:cxn ang="f92">
                  <a:pos x="f141" y="f142"/>
                </a:cxn>
              </a:cxnLst>
              <a:rect l="f137" t="f140" r="f138" b="f139"/>
              <a:pathLst>
                <a:path w="205" h="388">
                  <a:moveTo>
                    <a:pt x="f6" y="f8"/>
                  </a:moveTo>
                  <a:cubicBezTo>
                    <a:pt x="f9" y="f10"/>
                    <a:pt x="f11" y="f12"/>
                    <a:pt x="f13" y="f14"/>
                  </a:cubicBezTo>
                  <a:cubicBezTo>
                    <a:pt x="f15" y="f16"/>
                    <a:pt x="f17" y="f7"/>
                    <a:pt x="f18" y="f19"/>
                  </a:cubicBezTo>
                  <a:cubicBezTo>
                    <a:pt x="f20" y="f21"/>
                    <a:pt x="f22" y="f23"/>
                    <a:pt x="f24" y="f25"/>
                  </a:cubicBezTo>
                  <a:cubicBezTo>
                    <a:pt x="f26" y="f27"/>
                    <a:pt x="f28" y="f29"/>
                    <a:pt x="f30" y="f31"/>
                  </a:cubicBezTo>
                  <a:cubicBezTo>
                    <a:pt x="f32" y="f33"/>
                    <a:pt x="f34" y="f35"/>
                    <a:pt x="f36" y="f37"/>
                  </a:cubicBezTo>
                  <a:cubicBezTo>
                    <a:pt x="f38" y="f39"/>
                    <a:pt x="f40" y="f41"/>
                    <a:pt x="f42" y="f36"/>
                  </a:cubicBezTo>
                  <a:cubicBezTo>
                    <a:pt x="f43" y="f44"/>
                    <a:pt x="f5" y="f45"/>
                    <a:pt x="f46" y="f47"/>
                  </a:cubicBezTo>
                  <a:cubicBezTo>
                    <a:pt x="f48" y="f49"/>
                    <a:pt x="f50" y="f5"/>
                    <a:pt x="f51" y="f46"/>
                  </a:cubicBezTo>
                  <a:cubicBezTo>
                    <a:pt x="f52" y="f53"/>
                    <a:pt x="f54" y="f55"/>
                    <a:pt x="f56" y="f57"/>
                  </a:cubicBezTo>
                  <a:cubicBezTo>
                    <a:pt x="f58" y="f54"/>
                    <a:pt x="f59" y="f33"/>
                    <a:pt x="f6" y="f8"/>
                  </a:cubicBezTo>
                  <a:close/>
                </a:path>
              </a:pathLst>
            </a:custGeom>
            <a:solidFill>
              <a:srgbClr val="F7DAE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24" name="Freeform 20">
              <a:extLst>
                <a:ext uri="{FF2B5EF4-FFF2-40B4-BE49-F238E27FC236}">
                  <a16:creationId xmlns:a16="http://schemas.microsoft.com/office/drawing/2014/main" id="{D85AD59E-4BA0-409E-D54F-6D5D31405B18}"/>
                </a:ext>
              </a:extLst>
            </p:cNvPr>
            <p:cNvSpPr/>
            <p:nvPr/>
          </p:nvSpPr>
          <p:spPr>
            <a:xfrm>
              <a:off x="9001125" y="4554534"/>
              <a:ext cx="66678" cy="22229"/>
            </a:xfrm>
            <a:custGeom>
              <a:avLst/>
              <a:gdLst>
                <a:gd name="f0" fmla="val 10800000"/>
                <a:gd name="f1" fmla="val 5400000"/>
                <a:gd name="f2" fmla="val 180"/>
                <a:gd name="f3" fmla="val w"/>
                <a:gd name="f4" fmla="val h"/>
                <a:gd name="f5" fmla="val 0"/>
                <a:gd name="f6" fmla="val 212"/>
                <a:gd name="f7" fmla="val 74"/>
                <a:gd name="f8" fmla="val 95"/>
                <a:gd name="f9" fmla="val 2"/>
                <a:gd name="f10" fmla="val 126"/>
                <a:gd name="f11" fmla="val 155"/>
                <a:gd name="f12" fmla="val 7"/>
                <a:gd name="f13" fmla="val 184"/>
                <a:gd name="f14" fmla="val 15"/>
                <a:gd name="f15" fmla="val 202"/>
                <a:gd name="f16" fmla="val 20"/>
                <a:gd name="f17" fmla="val 34"/>
                <a:gd name="f18" fmla="val 209"/>
                <a:gd name="f19" fmla="val 50"/>
                <a:gd name="f20" fmla="val 205"/>
                <a:gd name="f21" fmla="val 65"/>
                <a:gd name="f22" fmla="val 191"/>
                <a:gd name="f23" fmla="val 171"/>
                <a:gd name="f24" fmla="val 69"/>
                <a:gd name="f25" fmla="val 57"/>
                <a:gd name="f26" fmla="val 82"/>
                <a:gd name="f27" fmla="val 55"/>
                <a:gd name="f28" fmla="val 37"/>
                <a:gd name="f29" fmla="val 64"/>
                <a:gd name="f30" fmla="val 67"/>
                <a:gd name="f31" fmla="val 59"/>
                <a:gd name="f32" fmla="val 4"/>
                <a:gd name="f33" fmla="val 42"/>
                <a:gd name="f34" fmla="val 26"/>
                <a:gd name="f35" fmla="val 10"/>
                <a:gd name="f36" fmla="val 24"/>
                <a:gd name="f37" fmla="val 47"/>
                <a:gd name="f38" fmla="val 3"/>
                <a:gd name="f39" fmla="val 71"/>
                <a:gd name="f40" fmla="val 1"/>
                <a:gd name="f41" fmla="+- 0 0 -90"/>
                <a:gd name="f42" fmla="*/ f3 1 212"/>
                <a:gd name="f43" fmla="*/ f4 1 74"/>
                <a:gd name="f44" fmla="val f5"/>
                <a:gd name="f45" fmla="val f6"/>
                <a:gd name="f46" fmla="val f7"/>
                <a:gd name="f47" fmla="*/ f41 f0 1"/>
                <a:gd name="f48" fmla="+- f46 0 f44"/>
                <a:gd name="f49" fmla="+- f45 0 f44"/>
                <a:gd name="f50" fmla="*/ f47 1 f2"/>
                <a:gd name="f51" fmla="*/ f49 1 212"/>
                <a:gd name="f52" fmla="*/ f48 1 74"/>
                <a:gd name="f53" fmla="*/ 95 f49 1"/>
                <a:gd name="f54" fmla="*/ 2 f48 1"/>
                <a:gd name="f55" fmla="*/ 184 f49 1"/>
                <a:gd name="f56" fmla="*/ 15 f48 1"/>
                <a:gd name="f57" fmla="*/ 209 f49 1"/>
                <a:gd name="f58" fmla="*/ 50 f48 1"/>
                <a:gd name="f59" fmla="*/ 171 f49 1"/>
                <a:gd name="f60" fmla="*/ 69 f48 1"/>
                <a:gd name="f61" fmla="*/ 37 f49 1"/>
                <a:gd name="f62" fmla="*/ 64 f48 1"/>
                <a:gd name="f63" fmla="*/ 4 f49 1"/>
                <a:gd name="f64" fmla="*/ 42 f48 1"/>
                <a:gd name="f65" fmla="*/ 24 f49 1"/>
                <a:gd name="f66" fmla="*/ 10 f48 1"/>
                <a:gd name="f67" fmla="+- f50 0 f1"/>
                <a:gd name="f68" fmla="*/ f53 1 212"/>
                <a:gd name="f69" fmla="*/ f54 1 74"/>
                <a:gd name="f70" fmla="*/ f55 1 212"/>
                <a:gd name="f71" fmla="*/ f56 1 74"/>
                <a:gd name="f72" fmla="*/ f57 1 212"/>
                <a:gd name="f73" fmla="*/ f58 1 74"/>
                <a:gd name="f74" fmla="*/ f59 1 212"/>
                <a:gd name="f75" fmla="*/ f60 1 74"/>
                <a:gd name="f76" fmla="*/ f61 1 212"/>
                <a:gd name="f77" fmla="*/ f62 1 74"/>
                <a:gd name="f78" fmla="*/ f63 1 212"/>
                <a:gd name="f79" fmla="*/ f64 1 74"/>
                <a:gd name="f80" fmla="*/ f65 1 212"/>
                <a:gd name="f81" fmla="*/ f66 1 74"/>
                <a:gd name="f82" fmla="*/ 0 1 f51"/>
                <a:gd name="f83" fmla="*/ f45 1 f51"/>
                <a:gd name="f84" fmla="*/ 0 1 f52"/>
                <a:gd name="f85" fmla="*/ f46 1 f52"/>
                <a:gd name="f86" fmla="*/ f68 1 f51"/>
                <a:gd name="f87" fmla="*/ f69 1 f52"/>
                <a:gd name="f88" fmla="*/ f70 1 f51"/>
                <a:gd name="f89" fmla="*/ f71 1 f52"/>
                <a:gd name="f90" fmla="*/ f72 1 f51"/>
                <a:gd name="f91" fmla="*/ f73 1 f52"/>
                <a:gd name="f92" fmla="*/ f74 1 f51"/>
                <a:gd name="f93" fmla="*/ f75 1 f52"/>
                <a:gd name="f94" fmla="*/ f76 1 f51"/>
                <a:gd name="f95" fmla="*/ f77 1 f52"/>
                <a:gd name="f96" fmla="*/ f78 1 f51"/>
                <a:gd name="f97" fmla="*/ f79 1 f52"/>
                <a:gd name="f98" fmla="*/ f80 1 f51"/>
                <a:gd name="f99" fmla="*/ f81 1 f52"/>
                <a:gd name="f100" fmla="*/ f82 f42 1"/>
                <a:gd name="f101" fmla="*/ f83 f42 1"/>
                <a:gd name="f102" fmla="*/ f85 f43 1"/>
                <a:gd name="f103" fmla="*/ f84 f43 1"/>
                <a:gd name="f104" fmla="*/ f86 f42 1"/>
                <a:gd name="f105" fmla="*/ f87 f43 1"/>
                <a:gd name="f106" fmla="*/ f88 f42 1"/>
                <a:gd name="f107" fmla="*/ f89 f43 1"/>
                <a:gd name="f108" fmla="*/ f90 f42 1"/>
                <a:gd name="f109" fmla="*/ f91 f43 1"/>
                <a:gd name="f110" fmla="*/ f92 f42 1"/>
                <a:gd name="f111" fmla="*/ f93 f43 1"/>
                <a:gd name="f112" fmla="*/ f94 f42 1"/>
                <a:gd name="f113" fmla="*/ f95 f43 1"/>
                <a:gd name="f114" fmla="*/ f96 f42 1"/>
                <a:gd name="f115" fmla="*/ f97 f43 1"/>
                <a:gd name="f116" fmla="*/ f98 f42 1"/>
                <a:gd name="f117" fmla="*/ f99 f43 1"/>
              </a:gdLst>
              <a:ahLst/>
              <a:cxnLst>
                <a:cxn ang="3cd4">
                  <a:pos x="hc" y="t"/>
                </a:cxn>
                <a:cxn ang="0">
                  <a:pos x="r" y="vc"/>
                </a:cxn>
                <a:cxn ang="cd4">
                  <a:pos x="hc" y="b"/>
                </a:cxn>
                <a:cxn ang="cd2">
                  <a:pos x="l" y="vc"/>
                </a:cxn>
                <a:cxn ang="f67">
                  <a:pos x="f104" y="f105"/>
                </a:cxn>
                <a:cxn ang="f67">
                  <a:pos x="f106" y="f107"/>
                </a:cxn>
                <a:cxn ang="f67">
                  <a:pos x="f108" y="f109"/>
                </a:cxn>
                <a:cxn ang="f67">
                  <a:pos x="f110" y="f111"/>
                </a:cxn>
                <a:cxn ang="f67">
                  <a:pos x="f112" y="f113"/>
                </a:cxn>
                <a:cxn ang="f67">
                  <a:pos x="f114" y="f115"/>
                </a:cxn>
                <a:cxn ang="f67">
                  <a:pos x="f116" y="f117"/>
                </a:cxn>
                <a:cxn ang="f67">
                  <a:pos x="f104" y="f105"/>
                </a:cxn>
              </a:cxnLst>
              <a:rect l="f100" t="f103" r="f101" b="f102"/>
              <a:pathLst>
                <a:path w="211" h="74">
                  <a:moveTo>
                    <a:pt x="f8" y="f9"/>
                  </a:moveTo>
                  <a:cubicBezTo>
                    <a:pt x="f10" y="f5"/>
                    <a:pt x="f11" y="f12"/>
                    <a:pt x="f13" y="f14"/>
                  </a:cubicBezTo>
                  <a:cubicBezTo>
                    <a:pt x="f15" y="f16"/>
                    <a:pt x="f6" y="f17"/>
                    <a:pt x="f18" y="f19"/>
                  </a:cubicBezTo>
                  <a:cubicBezTo>
                    <a:pt x="f20" y="f21"/>
                    <a:pt x="f22" y="f7"/>
                    <a:pt x="f23" y="f24"/>
                  </a:cubicBezTo>
                  <a:cubicBezTo>
                    <a:pt x="f10" y="f25"/>
                    <a:pt x="f26" y="f27"/>
                    <a:pt x="f28" y="f29"/>
                  </a:cubicBezTo>
                  <a:cubicBezTo>
                    <a:pt x="f16" y="f30"/>
                    <a:pt x="f12" y="f31"/>
                    <a:pt x="f32" y="f33"/>
                  </a:cubicBezTo>
                  <a:cubicBezTo>
                    <a:pt x="f5" y="f34"/>
                    <a:pt x="f35" y="f14"/>
                    <a:pt x="f36" y="f35"/>
                  </a:cubicBezTo>
                  <a:cubicBezTo>
                    <a:pt x="f37" y="f38"/>
                    <a:pt x="f39" y="f40"/>
                    <a:pt x="f8" y="f9"/>
                  </a:cubicBezTo>
                  <a:close/>
                </a:path>
              </a:pathLst>
            </a:custGeom>
            <a:solidFill>
              <a:srgbClr val="F7DAE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25" name="Freeform 21">
              <a:extLst>
                <a:ext uri="{FF2B5EF4-FFF2-40B4-BE49-F238E27FC236}">
                  <a16:creationId xmlns:a16="http://schemas.microsoft.com/office/drawing/2014/main" id="{5BB3601E-57EA-B45F-D51B-A5425A5D516B}"/>
                </a:ext>
              </a:extLst>
            </p:cNvPr>
            <p:cNvSpPr/>
            <p:nvPr/>
          </p:nvSpPr>
          <p:spPr>
            <a:xfrm>
              <a:off x="8996360" y="4514850"/>
              <a:ext cx="50804" cy="23810"/>
            </a:xfrm>
            <a:custGeom>
              <a:avLst/>
              <a:gdLst>
                <a:gd name="f0" fmla="val 10800000"/>
                <a:gd name="f1" fmla="val 5400000"/>
                <a:gd name="f2" fmla="val 180"/>
                <a:gd name="f3" fmla="val w"/>
                <a:gd name="f4" fmla="val h"/>
                <a:gd name="f5" fmla="val 0"/>
                <a:gd name="f6" fmla="val 157"/>
                <a:gd name="f7" fmla="val 76"/>
                <a:gd name="f8" fmla="val 127"/>
                <a:gd name="f9" fmla="val 141"/>
                <a:gd name="f10" fmla="val 1"/>
                <a:gd name="f11" fmla="val 155"/>
                <a:gd name="f12" fmla="val 4"/>
                <a:gd name="f13" fmla="val 156"/>
                <a:gd name="f14" fmla="val 20"/>
                <a:gd name="f15" fmla="val 36"/>
                <a:gd name="f16" fmla="val 145"/>
                <a:gd name="f17" fmla="val 43"/>
                <a:gd name="f18" fmla="val 130"/>
                <a:gd name="f19" fmla="val 44"/>
                <a:gd name="f20" fmla="val 101"/>
                <a:gd name="f21" fmla="val 45"/>
                <a:gd name="f22" fmla="val 74"/>
                <a:gd name="f23" fmla="val 56"/>
                <a:gd name="f24" fmla="val 48"/>
                <a:gd name="f25" fmla="val 67"/>
                <a:gd name="f26" fmla="val 24"/>
                <a:gd name="f27" fmla="val 10"/>
                <a:gd name="f28" fmla="val 6"/>
                <a:gd name="f29" fmla="val 60"/>
                <a:gd name="f30" fmla="val 38"/>
                <a:gd name="f31" fmla="val 17"/>
                <a:gd name="f32" fmla="val 33"/>
                <a:gd name="f33" fmla="val 32"/>
                <a:gd name="f34" fmla="val 27"/>
                <a:gd name="f35" fmla="val 63"/>
                <a:gd name="f36" fmla="val 14"/>
                <a:gd name="f37" fmla="val 94"/>
                <a:gd name="f38" fmla="+- 0 0 -90"/>
                <a:gd name="f39" fmla="*/ f3 1 157"/>
                <a:gd name="f40" fmla="*/ f4 1 76"/>
                <a:gd name="f41" fmla="val f5"/>
                <a:gd name="f42" fmla="val f6"/>
                <a:gd name="f43" fmla="val f7"/>
                <a:gd name="f44" fmla="*/ f38 f0 1"/>
                <a:gd name="f45" fmla="+- f43 0 f41"/>
                <a:gd name="f46" fmla="+- f42 0 f41"/>
                <a:gd name="f47" fmla="*/ f44 1 f2"/>
                <a:gd name="f48" fmla="*/ f46 1 157"/>
                <a:gd name="f49" fmla="*/ f45 1 76"/>
                <a:gd name="f50" fmla="*/ 127 f46 1"/>
                <a:gd name="f51" fmla="*/ 0 f45 1"/>
                <a:gd name="f52" fmla="*/ 156 f46 1"/>
                <a:gd name="f53" fmla="*/ 20 f45 1"/>
                <a:gd name="f54" fmla="*/ 130 f46 1"/>
                <a:gd name="f55" fmla="*/ 44 f45 1"/>
                <a:gd name="f56" fmla="*/ 48 f46 1"/>
                <a:gd name="f57" fmla="*/ 67 f45 1"/>
                <a:gd name="f58" fmla="*/ 6 f46 1"/>
                <a:gd name="f59" fmla="*/ 60 f45 1"/>
                <a:gd name="f60" fmla="*/ 32 f46 1"/>
                <a:gd name="f61" fmla="*/ 27 f45 1"/>
                <a:gd name="f62" fmla="+- f47 0 f1"/>
                <a:gd name="f63" fmla="*/ f50 1 157"/>
                <a:gd name="f64" fmla="*/ f51 1 76"/>
                <a:gd name="f65" fmla="*/ f52 1 157"/>
                <a:gd name="f66" fmla="*/ f53 1 76"/>
                <a:gd name="f67" fmla="*/ f54 1 157"/>
                <a:gd name="f68" fmla="*/ f55 1 76"/>
                <a:gd name="f69" fmla="*/ f56 1 157"/>
                <a:gd name="f70" fmla="*/ f57 1 76"/>
                <a:gd name="f71" fmla="*/ f58 1 157"/>
                <a:gd name="f72" fmla="*/ f59 1 76"/>
                <a:gd name="f73" fmla="*/ f60 1 157"/>
                <a:gd name="f74" fmla="*/ f61 1 76"/>
                <a:gd name="f75" fmla="*/ 0 1 f48"/>
                <a:gd name="f76" fmla="*/ f42 1 f48"/>
                <a:gd name="f77" fmla="*/ 0 1 f49"/>
                <a:gd name="f78" fmla="*/ f43 1 f49"/>
                <a:gd name="f79" fmla="*/ f63 1 f48"/>
                <a:gd name="f80" fmla="*/ f64 1 f49"/>
                <a:gd name="f81" fmla="*/ f65 1 f48"/>
                <a:gd name="f82" fmla="*/ f66 1 f49"/>
                <a:gd name="f83" fmla="*/ f67 1 f48"/>
                <a:gd name="f84" fmla="*/ f68 1 f49"/>
                <a:gd name="f85" fmla="*/ f69 1 f48"/>
                <a:gd name="f86" fmla="*/ f70 1 f49"/>
                <a:gd name="f87" fmla="*/ f71 1 f48"/>
                <a:gd name="f88" fmla="*/ f72 1 f49"/>
                <a:gd name="f89" fmla="*/ f73 1 f48"/>
                <a:gd name="f90" fmla="*/ f74 1 f49"/>
                <a:gd name="f91" fmla="*/ f75 f39 1"/>
                <a:gd name="f92" fmla="*/ f76 f39 1"/>
                <a:gd name="f93" fmla="*/ f78 f40 1"/>
                <a:gd name="f94" fmla="*/ f77 f40 1"/>
                <a:gd name="f95" fmla="*/ f79 f39 1"/>
                <a:gd name="f96" fmla="*/ f80 f40 1"/>
                <a:gd name="f97" fmla="*/ f81 f39 1"/>
                <a:gd name="f98" fmla="*/ f82 f40 1"/>
                <a:gd name="f99" fmla="*/ f83 f39 1"/>
                <a:gd name="f100" fmla="*/ f84 f40 1"/>
                <a:gd name="f101" fmla="*/ f85 f39 1"/>
                <a:gd name="f102" fmla="*/ f86 f40 1"/>
                <a:gd name="f103" fmla="*/ f87 f39 1"/>
                <a:gd name="f104" fmla="*/ f88 f40 1"/>
                <a:gd name="f105" fmla="*/ f89 f39 1"/>
                <a:gd name="f106" fmla="*/ f90 f40 1"/>
              </a:gdLst>
              <a:ahLst/>
              <a:cxnLst>
                <a:cxn ang="3cd4">
                  <a:pos x="hc" y="t"/>
                </a:cxn>
                <a:cxn ang="0">
                  <a:pos x="r" y="vc"/>
                </a:cxn>
                <a:cxn ang="cd4">
                  <a:pos x="hc" y="b"/>
                </a:cxn>
                <a:cxn ang="cd2">
                  <a:pos x="l" y="vc"/>
                </a:cxn>
                <a:cxn ang="f62">
                  <a:pos x="f95" y="f96"/>
                </a:cxn>
                <a:cxn ang="f62">
                  <a:pos x="f97" y="f98"/>
                </a:cxn>
                <a:cxn ang="f62">
                  <a:pos x="f99" y="f100"/>
                </a:cxn>
                <a:cxn ang="f62">
                  <a:pos x="f101" y="f102"/>
                </a:cxn>
                <a:cxn ang="f62">
                  <a:pos x="f103" y="f104"/>
                </a:cxn>
                <a:cxn ang="f62">
                  <a:pos x="f105" y="f106"/>
                </a:cxn>
                <a:cxn ang="f62">
                  <a:pos x="f95" y="f96"/>
                </a:cxn>
              </a:cxnLst>
              <a:rect l="f91" t="f94" r="f92" b="f93"/>
              <a:pathLst>
                <a:path w="157" h="76">
                  <a:moveTo>
                    <a:pt x="f8" y="f5"/>
                  </a:moveTo>
                  <a:cubicBezTo>
                    <a:pt x="f9" y="f10"/>
                    <a:pt x="f11" y="f12"/>
                    <a:pt x="f13" y="f14"/>
                  </a:cubicBezTo>
                  <a:cubicBezTo>
                    <a:pt x="f6" y="f15"/>
                    <a:pt x="f16" y="f17"/>
                    <a:pt x="f18" y="f19"/>
                  </a:cubicBezTo>
                  <a:cubicBezTo>
                    <a:pt x="f20" y="f21"/>
                    <a:pt x="f22" y="f23"/>
                    <a:pt x="f24" y="f25"/>
                  </a:cubicBezTo>
                  <a:cubicBezTo>
                    <a:pt x="f26" y="f7"/>
                    <a:pt x="f27" y="f22"/>
                    <a:pt x="f28" y="f29"/>
                  </a:cubicBezTo>
                  <a:cubicBezTo>
                    <a:pt x="f5" y="f30"/>
                    <a:pt x="f31" y="f32"/>
                    <a:pt x="f33" y="f34"/>
                  </a:cubicBezTo>
                  <a:cubicBezTo>
                    <a:pt x="f35" y="f36"/>
                    <a:pt x="f37" y="f12"/>
                    <a:pt x="f8" y="f5"/>
                  </a:cubicBezTo>
                  <a:close/>
                </a:path>
              </a:pathLst>
            </a:custGeom>
            <a:solidFill>
              <a:srgbClr val="F7DAE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26" name="Freeform 22">
              <a:extLst>
                <a:ext uri="{FF2B5EF4-FFF2-40B4-BE49-F238E27FC236}">
                  <a16:creationId xmlns:a16="http://schemas.microsoft.com/office/drawing/2014/main" id="{57CE2B87-944E-C9D1-0C62-0F0A009CD4BB}"/>
                </a:ext>
              </a:extLst>
            </p:cNvPr>
            <p:cNvSpPr/>
            <p:nvPr/>
          </p:nvSpPr>
          <p:spPr>
            <a:xfrm>
              <a:off x="8728076" y="4689472"/>
              <a:ext cx="23810" cy="46040"/>
            </a:xfrm>
            <a:custGeom>
              <a:avLst/>
              <a:gdLst>
                <a:gd name="f0" fmla="val 10800000"/>
                <a:gd name="f1" fmla="val 5400000"/>
                <a:gd name="f2" fmla="val 180"/>
                <a:gd name="f3" fmla="val w"/>
                <a:gd name="f4" fmla="val h"/>
                <a:gd name="f5" fmla="val 0"/>
                <a:gd name="f6" fmla="val 75"/>
                <a:gd name="f7" fmla="val 146"/>
                <a:gd name="f8" fmla="val 63"/>
                <a:gd name="f9" fmla="val 61"/>
                <a:gd name="f10" fmla="val 49"/>
                <a:gd name="f11" fmla="val 68"/>
                <a:gd name="f12" fmla="val 97"/>
                <a:gd name="f13" fmla="val 28"/>
                <a:gd name="f14" fmla="val 126"/>
                <a:gd name="f15" fmla="val 45"/>
                <a:gd name="f16" fmla="+- 0 0 -90"/>
                <a:gd name="f17" fmla="*/ f3 1 75"/>
                <a:gd name="f18" fmla="*/ f4 1 146"/>
                <a:gd name="f19" fmla="val f5"/>
                <a:gd name="f20" fmla="val f6"/>
                <a:gd name="f21" fmla="val f7"/>
                <a:gd name="f22" fmla="*/ f16 f0 1"/>
                <a:gd name="f23" fmla="+- f21 0 f19"/>
                <a:gd name="f24" fmla="+- f20 0 f19"/>
                <a:gd name="f25" fmla="*/ f22 1 f2"/>
                <a:gd name="f26" fmla="*/ f24 1 75"/>
                <a:gd name="f27" fmla="*/ f23 1 146"/>
                <a:gd name="f28" fmla="*/ 63 f24 1"/>
                <a:gd name="f29" fmla="*/ 0 f23 1"/>
                <a:gd name="f30" fmla="*/ 75 f24 1"/>
                <a:gd name="f31" fmla="*/ 146 f23 1"/>
                <a:gd name="f32" fmla="+- f25 0 f1"/>
                <a:gd name="f33" fmla="*/ f28 1 75"/>
                <a:gd name="f34" fmla="*/ f29 1 146"/>
                <a:gd name="f35" fmla="*/ f30 1 75"/>
                <a:gd name="f36" fmla="*/ f31 1 146"/>
                <a:gd name="f37" fmla="*/ 0 1 f26"/>
                <a:gd name="f38" fmla="*/ f20 1 f26"/>
                <a:gd name="f39" fmla="*/ 0 1 f27"/>
                <a:gd name="f40" fmla="*/ f21 1 f27"/>
                <a:gd name="f41" fmla="*/ f33 1 f26"/>
                <a:gd name="f42" fmla="*/ f34 1 f27"/>
                <a:gd name="f43" fmla="*/ f35 1 f26"/>
                <a:gd name="f44" fmla="*/ f36 1 f27"/>
                <a:gd name="f45" fmla="*/ f37 f17 1"/>
                <a:gd name="f46" fmla="*/ f38 f17 1"/>
                <a:gd name="f47" fmla="*/ f40 f18 1"/>
                <a:gd name="f48" fmla="*/ f39 f18 1"/>
                <a:gd name="f49" fmla="*/ f41 f17 1"/>
                <a:gd name="f50" fmla="*/ f42 f18 1"/>
                <a:gd name="f51" fmla="*/ f43 f17 1"/>
                <a:gd name="f52" fmla="*/ f44 f18 1"/>
              </a:gdLst>
              <a:ahLst/>
              <a:cxnLst>
                <a:cxn ang="3cd4">
                  <a:pos x="hc" y="t"/>
                </a:cxn>
                <a:cxn ang="0">
                  <a:pos x="r" y="vc"/>
                </a:cxn>
                <a:cxn ang="cd4">
                  <a:pos x="hc" y="b"/>
                </a:cxn>
                <a:cxn ang="cd2">
                  <a:pos x="l" y="vc"/>
                </a:cxn>
                <a:cxn ang="f32">
                  <a:pos x="f49" y="f50"/>
                </a:cxn>
                <a:cxn ang="f32">
                  <a:pos x="f51" y="f52"/>
                </a:cxn>
                <a:cxn ang="f32">
                  <a:pos x="f49" y="f50"/>
                </a:cxn>
              </a:cxnLst>
              <a:rect l="f45" t="f48" r="f46" b="f47"/>
              <a:pathLst>
                <a:path w="75" h="146">
                  <a:moveTo>
                    <a:pt x="f8" y="f5"/>
                  </a:moveTo>
                  <a:cubicBezTo>
                    <a:pt x="f9" y="f10"/>
                    <a:pt x="f11" y="f12"/>
                    <a:pt x="f6" y="f7"/>
                  </a:cubicBezTo>
                  <a:cubicBezTo>
                    <a:pt x="f13" y="f14"/>
                    <a:pt x="f5" y="f15"/>
                    <a:pt x="f8" y="f5"/>
                  </a:cubicBezTo>
                  <a:close/>
                </a:path>
              </a:pathLst>
            </a:custGeom>
            <a:solidFill>
              <a:srgbClr val="A21A23"/>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sp>
          <p:nvSpPr>
            <p:cNvPr id="27" name="Freeform 23">
              <a:extLst>
                <a:ext uri="{FF2B5EF4-FFF2-40B4-BE49-F238E27FC236}">
                  <a16:creationId xmlns:a16="http://schemas.microsoft.com/office/drawing/2014/main" id="{AD899782-22AB-0A02-F30C-A0ACFC987DC7}"/>
                </a:ext>
              </a:extLst>
            </p:cNvPr>
            <p:cNvSpPr/>
            <p:nvPr/>
          </p:nvSpPr>
          <p:spPr>
            <a:xfrm>
              <a:off x="8712202" y="4444998"/>
              <a:ext cx="33339" cy="138110"/>
            </a:xfrm>
            <a:custGeom>
              <a:avLst/>
              <a:gdLst>
                <a:gd name="f0" fmla="val 10800000"/>
                <a:gd name="f1" fmla="val 5400000"/>
                <a:gd name="f2" fmla="val 180"/>
                <a:gd name="f3" fmla="val w"/>
                <a:gd name="f4" fmla="val h"/>
                <a:gd name="f5" fmla="val 0"/>
                <a:gd name="f6" fmla="val 102"/>
                <a:gd name="f7" fmla="val 440"/>
                <a:gd name="f8" fmla="val 101"/>
                <a:gd name="f9" fmla="val 372"/>
                <a:gd name="f10" fmla="val 386"/>
                <a:gd name="f11" fmla="val 400"/>
                <a:gd name="f12" fmla="val 414"/>
                <a:gd name="f13" fmla="val 100"/>
                <a:gd name="f14" fmla="val 430"/>
                <a:gd name="f15" fmla="val 91"/>
                <a:gd name="f16" fmla="val 439"/>
                <a:gd name="f17" fmla="val 74"/>
                <a:gd name="f18" fmla="val 57"/>
                <a:gd name="f19" fmla="val 46"/>
                <a:gd name="f20" fmla="val 431"/>
                <a:gd name="f21" fmla="val 413"/>
                <a:gd name="f22" fmla="val 379"/>
                <a:gd name="f23" fmla="val 43"/>
                <a:gd name="f24" fmla="val 346"/>
                <a:gd name="f25" fmla="val 41"/>
                <a:gd name="f26" fmla="val 312"/>
                <a:gd name="f27" fmla="val 38"/>
                <a:gd name="f28" fmla="val 221"/>
                <a:gd name="f29" fmla="val 29"/>
                <a:gd name="f30" fmla="val 132"/>
                <a:gd name="f31" fmla="val 5"/>
                <a:gd name="f32" fmla="val 44"/>
                <a:gd name="f33" fmla="val 26"/>
                <a:gd name="f34" fmla="val 7"/>
                <a:gd name="f35" fmla="val 10"/>
                <a:gd name="f36" fmla="val 22"/>
                <a:gd name="f37" fmla="val 39"/>
                <a:gd name="f38" fmla="val 52"/>
                <a:gd name="f39" fmla="val 59"/>
                <a:gd name="f40" fmla="val 27"/>
                <a:gd name="f41" fmla="val 75"/>
                <a:gd name="f42" fmla="val 76"/>
                <a:gd name="f43" fmla="val 82"/>
                <a:gd name="f44" fmla="val 128"/>
                <a:gd name="f45" fmla="val 88"/>
                <a:gd name="f46" fmla="val 179"/>
                <a:gd name="f47" fmla="val 96"/>
                <a:gd name="f48" fmla="val 243"/>
                <a:gd name="f49" fmla="val 308"/>
                <a:gd name="f50" fmla="+- 0 0 -90"/>
                <a:gd name="f51" fmla="*/ f3 1 102"/>
                <a:gd name="f52" fmla="*/ f4 1 440"/>
                <a:gd name="f53" fmla="val f5"/>
                <a:gd name="f54" fmla="val f6"/>
                <a:gd name="f55" fmla="val f7"/>
                <a:gd name="f56" fmla="*/ f50 f0 1"/>
                <a:gd name="f57" fmla="+- f55 0 f53"/>
                <a:gd name="f58" fmla="+- f54 0 f53"/>
                <a:gd name="f59" fmla="*/ f56 1 f2"/>
                <a:gd name="f60" fmla="*/ f58 1 102"/>
                <a:gd name="f61" fmla="*/ f57 1 440"/>
                <a:gd name="f62" fmla="*/ 101 f58 1"/>
                <a:gd name="f63" fmla="*/ 372 f57 1"/>
                <a:gd name="f64" fmla="*/ 414 f57 1"/>
                <a:gd name="f65" fmla="*/ 74 f58 1"/>
                <a:gd name="f66" fmla="*/ 440 f57 1"/>
                <a:gd name="f67" fmla="*/ 46 f58 1"/>
                <a:gd name="f68" fmla="*/ 413 f57 1"/>
                <a:gd name="f69" fmla="*/ 41 f58 1"/>
                <a:gd name="f70" fmla="*/ 312 f57 1"/>
                <a:gd name="f71" fmla="*/ 5 f58 1"/>
                <a:gd name="f72" fmla="*/ 44 f57 1"/>
                <a:gd name="f73" fmla="*/ 22 f58 1"/>
                <a:gd name="f74" fmla="*/ 5 f57 1"/>
                <a:gd name="f75" fmla="*/ 59 f58 1"/>
                <a:gd name="f76" fmla="*/ 27 f57 1"/>
                <a:gd name="f77" fmla="*/ 88 f58 1"/>
                <a:gd name="f78" fmla="*/ 179 f57 1"/>
                <a:gd name="f79" fmla="+- f59 0 f1"/>
                <a:gd name="f80" fmla="*/ f62 1 102"/>
                <a:gd name="f81" fmla="*/ f63 1 440"/>
                <a:gd name="f82" fmla="*/ f64 1 440"/>
                <a:gd name="f83" fmla="*/ f65 1 102"/>
                <a:gd name="f84" fmla="*/ f66 1 440"/>
                <a:gd name="f85" fmla="*/ f67 1 102"/>
                <a:gd name="f86" fmla="*/ f68 1 440"/>
                <a:gd name="f87" fmla="*/ f69 1 102"/>
                <a:gd name="f88" fmla="*/ f70 1 440"/>
                <a:gd name="f89" fmla="*/ f71 1 102"/>
                <a:gd name="f90" fmla="*/ f72 1 440"/>
                <a:gd name="f91" fmla="*/ f73 1 102"/>
                <a:gd name="f92" fmla="*/ f74 1 440"/>
                <a:gd name="f93" fmla="*/ f75 1 102"/>
                <a:gd name="f94" fmla="*/ f76 1 440"/>
                <a:gd name="f95" fmla="*/ f77 1 102"/>
                <a:gd name="f96" fmla="*/ f78 1 440"/>
                <a:gd name="f97" fmla="*/ 0 1 f60"/>
                <a:gd name="f98" fmla="*/ f54 1 f60"/>
                <a:gd name="f99" fmla="*/ 0 1 f61"/>
                <a:gd name="f100" fmla="*/ f55 1 f61"/>
                <a:gd name="f101" fmla="*/ f80 1 f60"/>
                <a:gd name="f102" fmla="*/ f81 1 f61"/>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1 f60"/>
                <a:gd name="f117" fmla="*/ f96 1 f61"/>
                <a:gd name="f118" fmla="*/ f97 f51 1"/>
                <a:gd name="f119" fmla="*/ f98 f51 1"/>
                <a:gd name="f120" fmla="*/ f100 f52 1"/>
                <a:gd name="f121" fmla="*/ f99 f52 1"/>
                <a:gd name="f122" fmla="*/ f101 f51 1"/>
                <a:gd name="f123" fmla="*/ f102 f52 1"/>
                <a:gd name="f124" fmla="*/ f103 f52 1"/>
                <a:gd name="f125" fmla="*/ f104 f51 1"/>
                <a:gd name="f126" fmla="*/ f105 f52 1"/>
                <a:gd name="f127" fmla="*/ f106 f51 1"/>
                <a:gd name="f128" fmla="*/ f107 f52 1"/>
                <a:gd name="f129" fmla="*/ f108 f51 1"/>
                <a:gd name="f130" fmla="*/ f109 f52 1"/>
                <a:gd name="f131" fmla="*/ f110 f51 1"/>
                <a:gd name="f132" fmla="*/ f111 f52 1"/>
                <a:gd name="f133" fmla="*/ f112 f51 1"/>
                <a:gd name="f134" fmla="*/ f113 f52 1"/>
                <a:gd name="f135" fmla="*/ f114 f51 1"/>
                <a:gd name="f136" fmla="*/ f115 f52 1"/>
                <a:gd name="f137" fmla="*/ f116 f51 1"/>
                <a:gd name="f138" fmla="*/ f117 f52 1"/>
              </a:gdLst>
              <a:ahLst/>
              <a:cxnLst>
                <a:cxn ang="3cd4">
                  <a:pos x="hc" y="t"/>
                </a:cxn>
                <a:cxn ang="0">
                  <a:pos x="r" y="vc"/>
                </a:cxn>
                <a:cxn ang="cd4">
                  <a:pos x="hc" y="b"/>
                </a:cxn>
                <a:cxn ang="cd2">
                  <a:pos x="l" y="vc"/>
                </a:cxn>
                <a:cxn ang="f79">
                  <a:pos x="f122" y="f123"/>
                </a:cxn>
                <a:cxn ang="f79">
                  <a:pos x="f122" y="f124"/>
                </a:cxn>
                <a:cxn ang="f79">
                  <a:pos x="f125" y="f126"/>
                </a:cxn>
                <a:cxn ang="f79">
                  <a:pos x="f127" y="f128"/>
                </a:cxn>
                <a:cxn ang="f79">
                  <a:pos x="f129" y="f130"/>
                </a:cxn>
                <a:cxn ang="f79">
                  <a:pos x="f131" y="f132"/>
                </a:cxn>
                <a:cxn ang="f79">
                  <a:pos x="f133" y="f134"/>
                </a:cxn>
                <a:cxn ang="f79">
                  <a:pos x="f135" y="f136"/>
                </a:cxn>
                <a:cxn ang="f79">
                  <a:pos x="f137" y="f138"/>
                </a:cxn>
                <a:cxn ang="f79">
                  <a:pos x="f122" y="f123"/>
                </a:cxn>
              </a:cxnLst>
              <a:rect l="f118" t="f121" r="f119" b="f120"/>
              <a:pathLst>
                <a:path w="102" h="440">
                  <a:moveTo>
                    <a:pt x="f8" y="f9"/>
                  </a:moveTo>
                  <a:cubicBezTo>
                    <a:pt x="f8" y="f10"/>
                    <a:pt x="f6" y="f11"/>
                    <a:pt x="f8" y="f12"/>
                  </a:cubicBezTo>
                  <a:cubicBezTo>
                    <a:pt x="f13" y="f14"/>
                    <a:pt x="f15" y="f16"/>
                    <a:pt x="f17" y="f7"/>
                  </a:cubicBezTo>
                  <a:cubicBezTo>
                    <a:pt x="f18" y="f7"/>
                    <a:pt x="f19" y="f20"/>
                    <a:pt x="f19" y="f21"/>
                  </a:cubicBezTo>
                  <a:cubicBezTo>
                    <a:pt x="f19" y="f22"/>
                    <a:pt x="f23" y="f24"/>
                    <a:pt x="f25" y="f26"/>
                  </a:cubicBezTo>
                  <a:cubicBezTo>
                    <a:pt x="f27" y="f28"/>
                    <a:pt x="f29" y="f30"/>
                    <a:pt x="f31" y="f32"/>
                  </a:cubicBezTo>
                  <a:cubicBezTo>
                    <a:pt x="f5" y="f33"/>
                    <a:pt x="f34" y="f35"/>
                    <a:pt x="f36" y="f31"/>
                  </a:cubicBezTo>
                  <a:cubicBezTo>
                    <a:pt x="f37" y="f5"/>
                    <a:pt x="f38" y="f34"/>
                    <a:pt x="f39" y="f40"/>
                  </a:cubicBezTo>
                  <a:cubicBezTo>
                    <a:pt x="f41" y="f42"/>
                    <a:pt x="f43" y="f44"/>
                    <a:pt x="f45" y="f46"/>
                  </a:cubicBezTo>
                  <a:cubicBezTo>
                    <a:pt x="f47" y="f48"/>
                    <a:pt x="f13" y="f49"/>
                    <a:pt x="f8" y="f9"/>
                  </a:cubicBezTo>
                  <a:close/>
                </a:path>
              </a:pathLst>
            </a:custGeom>
            <a:solidFill>
              <a:srgbClr val="F7DAE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Arial"/>
              </a:endParaRPr>
            </a:p>
          </p:txBody>
        </p:sp>
      </p:grpSp>
    </p:spTree>
    <p:extLst>
      <p:ext uri="{BB962C8B-B14F-4D97-AF65-F5344CB8AC3E}">
        <p14:creationId xmlns:p14="http://schemas.microsoft.com/office/powerpoint/2010/main" val="1253604016"/>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43575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8"/>
        <p:cNvGrpSpPr/>
        <p:nvPr/>
      </p:nvGrpSpPr>
      <p:grpSpPr>
        <a:xfrm>
          <a:off x="0" y="0"/>
          <a:ext cx="0" cy="0"/>
          <a:chOff x="0" y="0"/>
          <a:chExt cx="0" cy="0"/>
        </a:xfrm>
      </p:grpSpPr>
      <p:pic>
        <p:nvPicPr>
          <p:cNvPr id="29" name="Google Shape;29;p5"/>
          <p:cNvPicPr preferRelativeResize="0"/>
          <p:nvPr/>
        </p:nvPicPr>
        <p:blipFill rotWithShape="1">
          <a:blip r:embed="rId2">
            <a:alphaModFix/>
          </a:blip>
          <a:srcRect/>
          <a:stretch/>
        </p:blipFill>
        <p:spPr>
          <a:xfrm flipH="1">
            <a:off x="0" y="0"/>
            <a:ext cx="9144003" cy="5143501"/>
          </a:xfrm>
          <a:prstGeom prst="rect">
            <a:avLst/>
          </a:prstGeom>
          <a:noFill/>
          <a:ln>
            <a:noFill/>
          </a:ln>
        </p:spPr>
      </p:pic>
      <p:sp>
        <p:nvSpPr>
          <p:cNvPr id="30" name="Google Shape;30;p5"/>
          <p:cNvSpPr txBox="1">
            <a:spLocks noGrp="1"/>
          </p:cNvSpPr>
          <p:nvPr>
            <p:ph type="subTitle" idx="1"/>
          </p:nvPr>
        </p:nvSpPr>
        <p:spPr>
          <a:xfrm>
            <a:off x="1539150" y="1781324"/>
            <a:ext cx="3852000" cy="498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31" name="Google Shape;31;p5"/>
          <p:cNvSpPr txBox="1">
            <a:spLocks noGrp="1"/>
          </p:cNvSpPr>
          <p:nvPr>
            <p:ph type="subTitle" idx="2"/>
          </p:nvPr>
        </p:nvSpPr>
        <p:spPr>
          <a:xfrm>
            <a:off x="1539150" y="2192749"/>
            <a:ext cx="3852000" cy="664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32" name="Google Shape;32;p5"/>
          <p:cNvSpPr txBox="1">
            <a:spLocks noGrp="1"/>
          </p:cNvSpPr>
          <p:nvPr>
            <p:ph type="subTitle" idx="3"/>
          </p:nvPr>
        </p:nvSpPr>
        <p:spPr>
          <a:xfrm>
            <a:off x="1539150" y="3076798"/>
            <a:ext cx="3852000" cy="498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Font typeface="Bebas Neue"/>
              <a:buNone/>
              <a:defRPr sz="2400" b="1"/>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33" name="Google Shape;33;p5"/>
          <p:cNvSpPr txBox="1">
            <a:spLocks noGrp="1"/>
          </p:cNvSpPr>
          <p:nvPr>
            <p:ph type="subTitle" idx="4"/>
          </p:nvPr>
        </p:nvSpPr>
        <p:spPr>
          <a:xfrm>
            <a:off x="1539150" y="3488124"/>
            <a:ext cx="3852000" cy="66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34" name="Google Shape;34;p5"/>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 name="Google Shape;35;p5"/>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36" name="Google Shape;36;p5"/>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7"/>
        <p:cNvGrpSpPr/>
        <p:nvPr/>
      </p:nvGrpSpPr>
      <p:grpSpPr>
        <a:xfrm>
          <a:off x="0" y="0"/>
          <a:ext cx="0" cy="0"/>
          <a:chOff x="0" y="0"/>
          <a:chExt cx="0" cy="0"/>
        </a:xfrm>
      </p:grpSpPr>
      <p:pic>
        <p:nvPicPr>
          <p:cNvPr id="38" name="Google Shape;38;p6"/>
          <p:cNvPicPr preferRelativeResize="0"/>
          <p:nvPr/>
        </p:nvPicPr>
        <p:blipFill rotWithShape="1">
          <a:blip r:embed="rId2">
            <a:alphaModFix/>
          </a:blip>
          <a:srcRect/>
          <a:stretch/>
        </p:blipFill>
        <p:spPr>
          <a:xfrm rot="10800000" flipH="1">
            <a:off x="0" y="0"/>
            <a:ext cx="9144003" cy="5143501"/>
          </a:xfrm>
          <a:prstGeom prst="rect">
            <a:avLst/>
          </a:prstGeom>
          <a:noFill/>
          <a:ln>
            <a:noFill/>
          </a:ln>
        </p:spPr>
      </p:pic>
      <p:sp>
        <p:nvSpPr>
          <p:cNvPr id="39" name="Google Shape;39;p6"/>
          <p:cNvSpPr txBox="1">
            <a:spLocks noGrp="1"/>
          </p:cNvSpPr>
          <p:nvPr>
            <p:ph type="title"/>
          </p:nvPr>
        </p:nvSpPr>
        <p:spPr>
          <a:xfrm>
            <a:off x="720000" y="445025"/>
            <a:ext cx="7704000" cy="6645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 name="Google Shape;40;p6"/>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41" name="Google Shape;41;p6"/>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2"/>
        <p:cNvGrpSpPr/>
        <p:nvPr/>
      </p:nvGrpSpPr>
      <p:grpSpPr>
        <a:xfrm>
          <a:off x="0" y="0"/>
          <a:ext cx="0" cy="0"/>
          <a:chOff x="0" y="0"/>
          <a:chExt cx="0" cy="0"/>
        </a:xfrm>
      </p:grpSpPr>
      <p:pic>
        <p:nvPicPr>
          <p:cNvPr id="43" name="Google Shape;43;p7"/>
          <p:cNvPicPr preferRelativeResize="0"/>
          <p:nvPr/>
        </p:nvPicPr>
        <p:blipFill rotWithShape="1">
          <a:blip r:embed="rId2">
            <a:alphaModFix/>
          </a:blip>
          <a:srcRect/>
          <a:stretch/>
        </p:blipFill>
        <p:spPr>
          <a:xfrm rot="10800000">
            <a:off x="0" y="0"/>
            <a:ext cx="9144003" cy="5143501"/>
          </a:xfrm>
          <a:prstGeom prst="rect">
            <a:avLst/>
          </a:prstGeom>
          <a:noFill/>
          <a:ln>
            <a:noFill/>
          </a:ln>
        </p:spPr>
      </p:pic>
      <p:sp>
        <p:nvSpPr>
          <p:cNvPr id="44" name="Google Shape;44;p7"/>
          <p:cNvSpPr txBox="1">
            <a:spLocks noGrp="1"/>
          </p:cNvSpPr>
          <p:nvPr>
            <p:ph type="title"/>
          </p:nvPr>
        </p:nvSpPr>
        <p:spPr>
          <a:xfrm>
            <a:off x="3251200" y="1084225"/>
            <a:ext cx="5197500" cy="572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5" name="Google Shape;45;p7"/>
          <p:cNvSpPr txBox="1">
            <a:spLocks noGrp="1"/>
          </p:cNvSpPr>
          <p:nvPr>
            <p:ph type="body" idx="1"/>
          </p:nvPr>
        </p:nvSpPr>
        <p:spPr>
          <a:xfrm>
            <a:off x="3251200" y="1732775"/>
            <a:ext cx="5197500" cy="23265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191919"/>
              </a:buClr>
              <a:buSzPts val="1400"/>
              <a:buFont typeface="Anaheim"/>
              <a:buChar char="●"/>
              <a:defRPr/>
            </a:lvl1pPr>
            <a:lvl2pPr marL="914400" lvl="1" indent="-317500" rtl="0">
              <a:lnSpc>
                <a:spcPct val="115000"/>
              </a:lnSpc>
              <a:spcBef>
                <a:spcPts val="0"/>
              </a:spcBef>
              <a:spcAft>
                <a:spcPts val="0"/>
              </a:spcAft>
              <a:buClr>
                <a:srgbClr val="191919"/>
              </a:buClr>
              <a:buSzPts val="1400"/>
              <a:buFont typeface="Anaheim"/>
              <a:buChar char="○"/>
              <a:defRPr/>
            </a:lvl2pPr>
            <a:lvl3pPr marL="1371600" lvl="2" indent="-317500" rtl="0">
              <a:lnSpc>
                <a:spcPct val="115000"/>
              </a:lnSpc>
              <a:spcBef>
                <a:spcPts val="0"/>
              </a:spcBef>
              <a:spcAft>
                <a:spcPts val="0"/>
              </a:spcAft>
              <a:buClr>
                <a:srgbClr val="191919"/>
              </a:buClr>
              <a:buSzPts val="1400"/>
              <a:buFont typeface="Anaheim"/>
              <a:buChar char="■"/>
              <a:defRPr/>
            </a:lvl3pPr>
            <a:lvl4pPr marL="1828800" lvl="3" indent="-317500" rtl="0">
              <a:lnSpc>
                <a:spcPct val="115000"/>
              </a:lnSpc>
              <a:spcBef>
                <a:spcPts val="0"/>
              </a:spcBef>
              <a:spcAft>
                <a:spcPts val="0"/>
              </a:spcAft>
              <a:buClr>
                <a:srgbClr val="191919"/>
              </a:buClr>
              <a:buSzPts val="1400"/>
              <a:buFont typeface="Anaheim"/>
              <a:buChar char="●"/>
              <a:defRPr/>
            </a:lvl4pPr>
            <a:lvl5pPr marL="2286000" lvl="4" indent="-317500" rtl="0">
              <a:lnSpc>
                <a:spcPct val="115000"/>
              </a:lnSpc>
              <a:spcBef>
                <a:spcPts val="0"/>
              </a:spcBef>
              <a:spcAft>
                <a:spcPts val="0"/>
              </a:spcAft>
              <a:buClr>
                <a:srgbClr val="191919"/>
              </a:buClr>
              <a:buSzPts val="1400"/>
              <a:buFont typeface="Anaheim"/>
              <a:buChar char="○"/>
              <a:defRPr/>
            </a:lvl5pPr>
            <a:lvl6pPr marL="2743200" lvl="5" indent="-317500" rtl="0">
              <a:lnSpc>
                <a:spcPct val="115000"/>
              </a:lnSpc>
              <a:spcBef>
                <a:spcPts val="0"/>
              </a:spcBef>
              <a:spcAft>
                <a:spcPts val="0"/>
              </a:spcAft>
              <a:buClr>
                <a:srgbClr val="191919"/>
              </a:buClr>
              <a:buSzPts val="1400"/>
              <a:buFont typeface="Anaheim"/>
              <a:buChar char="■"/>
              <a:defRPr/>
            </a:lvl6pPr>
            <a:lvl7pPr marL="3200400" lvl="6" indent="-317500" rtl="0">
              <a:lnSpc>
                <a:spcPct val="115000"/>
              </a:lnSpc>
              <a:spcBef>
                <a:spcPts val="0"/>
              </a:spcBef>
              <a:spcAft>
                <a:spcPts val="0"/>
              </a:spcAft>
              <a:buClr>
                <a:srgbClr val="191919"/>
              </a:buClr>
              <a:buSzPts val="1400"/>
              <a:buFont typeface="Anaheim"/>
              <a:buChar char="●"/>
              <a:defRPr/>
            </a:lvl7pPr>
            <a:lvl8pPr marL="3657600" lvl="7" indent="-317500" rtl="0">
              <a:lnSpc>
                <a:spcPct val="115000"/>
              </a:lnSpc>
              <a:spcBef>
                <a:spcPts val="0"/>
              </a:spcBef>
              <a:spcAft>
                <a:spcPts val="0"/>
              </a:spcAft>
              <a:buClr>
                <a:srgbClr val="191919"/>
              </a:buClr>
              <a:buSzPts val="1400"/>
              <a:buFont typeface="Anaheim"/>
              <a:buChar char="○"/>
              <a:defRPr/>
            </a:lvl8pPr>
            <a:lvl9pPr marL="4114800" lvl="8" indent="-317500" rtl="0">
              <a:lnSpc>
                <a:spcPct val="115000"/>
              </a:lnSpc>
              <a:spcBef>
                <a:spcPts val="0"/>
              </a:spcBef>
              <a:spcAft>
                <a:spcPts val="0"/>
              </a:spcAft>
              <a:buClr>
                <a:srgbClr val="191919"/>
              </a:buClr>
              <a:buSzPts val="1400"/>
              <a:buFont typeface="Anaheim"/>
              <a:buChar char="■"/>
              <a:defRPr/>
            </a:lvl9pPr>
          </a:lstStyle>
          <a:p>
            <a:endParaRPr/>
          </a:p>
        </p:txBody>
      </p:sp>
      <p:sp>
        <p:nvSpPr>
          <p:cNvPr id="46" name="Google Shape;46;p7"/>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47" name="Google Shape;47;p7"/>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8"/>
        <p:cNvGrpSpPr/>
        <p:nvPr/>
      </p:nvGrpSpPr>
      <p:grpSpPr>
        <a:xfrm>
          <a:off x="0" y="0"/>
          <a:ext cx="0" cy="0"/>
          <a:chOff x="0" y="0"/>
          <a:chExt cx="0" cy="0"/>
        </a:xfrm>
      </p:grpSpPr>
      <p:pic>
        <p:nvPicPr>
          <p:cNvPr id="49" name="Google Shape;49;p8"/>
          <p:cNvPicPr preferRelativeResize="0"/>
          <p:nvPr/>
        </p:nvPicPr>
        <p:blipFill rotWithShape="1">
          <a:blip r:embed="rId2">
            <a:alphaModFix/>
          </a:blip>
          <a:srcRect/>
          <a:stretch/>
        </p:blipFill>
        <p:spPr>
          <a:xfrm>
            <a:off x="0" y="0"/>
            <a:ext cx="9144003" cy="5143501"/>
          </a:xfrm>
          <a:prstGeom prst="rect">
            <a:avLst/>
          </a:prstGeom>
          <a:noFill/>
          <a:ln>
            <a:noFill/>
          </a:ln>
        </p:spPr>
      </p:pic>
      <p:sp>
        <p:nvSpPr>
          <p:cNvPr id="50" name="Google Shape;50;p8"/>
          <p:cNvSpPr txBox="1">
            <a:spLocks noGrp="1"/>
          </p:cNvSpPr>
          <p:nvPr>
            <p:ph type="title"/>
          </p:nvPr>
        </p:nvSpPr>
        <p:spPr>
          <a:xfrm>
            <a:off x="2314050" y="1640338"/>
            <a:ext cx="4515900" cy="2292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51" name="Google Shape;51;p8"/>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52" name="Google Shape;52;p8"/>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3"/>
        <p:cNvGrpSpPr/>
        <p:nvPr/>
      </p:nvGrpSpPr>
      <p:grpSpPr>
        <a:xfrm>
          <a:off x="0" y="0"/>
          <a:ext cx="0" cy="0"/>
          <a:chOff x="0" y="0"/>
          <a:chExt cx="0" cy="0"/>
        </a:xfrm>
      </p:grpSpPr>
      <p:pic>
        <p:nvPicPr>
          <p:cNvPr id="54" name="Google Shape;54;p9"/>
          <p:cNvPicPr preferRelativeResize="0"/>
          <p:nvPr/>
        </p:nvPicPr>
        <p:blipFill rotWithShape="1">
          <a:blip r:embed="rId2">
            <a:alphaModFix/>
          </a:blip>
          <a:srcRect/>
          <a:stretch/>
        </p:blipFill>
        <p:spPr>
          <a:xfrm flipH="1">
            <a:off x="0" y="0"/>
            <a:ext cx="9144003" cy="5143501"/>
          </a:xfrm>
          <a:prstGeom prst="rect">
            <a:avLst/>
          </a:prstGeom>
          <a:noFill/>
          <a:ln>
            <a:noFill/>
          </a:ln>
        </p:spPr>
      </p:pic>
      <p:sp>
        <p:nvSpPr>
          <p:cNvPr id="55" name="Google Shape;55;p9"/>
          <p:cNvSpPr txBox="1">
            <a:spLocks noGrp="1"/>
          </p:cNvSpPr>
          <p:nvPr>
            <p:ph type="title"/>
          </p:nvPr>
        </p:nvSpPr>
        <p:spPr>
          <a:xfrm>
            <a:off x="4294387" y="1413901"/>
            <a:ext cx="3839100" cy="753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6" name="Google Shape;56;p9"/>
          <p:cNvSpPr txBox="1">
            <a:spLocks noGrp="1"/>
          </p:cNvSpPr>
          <p:nvPr>
            <p:ph type="subTitle" idx="1"/>
          </p:nvPr>
        </p:nvSpPr>
        <p:spPr>
          <a:xfrm>
            <a:off x="4294388" y="2127899"/>
            <a:ext cx="3839100" cy="16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7" name="Google Shape;57;p9"/>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58" name="Google Shape;58;p9"/>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9"/>
        <p:cNvGrpSpPr/>
        <p:nvPr/>
      </p:nvGrpSpPr>
      <p:grpSpPr>
        <a:xfrm>
          <a:off x="0" y="0"/>
          <a:ext cx="0" cy="0"/>
          <a:chOff x="0" y="0"/>
          <a:chExt cx="0" cy="0"/>
        </a:xfrm>
      </p:grpSpPr>
      <p:pic>
        <p:nvPicPr>
          <p:cNvPr id="60" name="Google Shape;60;p10"/>
          <p:cNvPicPr preferRelativeResize="0"/>
          <p:nvPr/>
        </p:nvPicPr>
        <p:blipFill rotWithShape="1">
          <a:blip r:embed="rId2">
            <a:alphaModFix amt="52000"/>
          </a:blip>
          <a:srcRect/>
          <a:stretch/>
        </p:blipFill>
        <p:spPr>
          <a:xfrm>
            <a:off x="0" y="0"/>
            <a:ext cx="9144003" cy="5143501"/>
          </a:xfrm>
          <a:prstGeom prst="rect">
            <a:avLst/>
          </a:prstGeom>
          <a:noFill/>
          <a:ln>
            <a:noFill/>
          </a:ln>
        </p:spPr>
      </p:pic>
      <p:sp>
        <p:nvSpPr>
          <p:cNvPr id="61" name="Google Shape;61;p10"/>
          <p:cNvSpPr txBox="1">
            <a:spLocks noGrp="1"/>
          </p:cNvSpPr>
          <p:nvPr>
            <p:ph type="title"/>
          </p:nvPr>
        </p:nvSpPr>
        <p:spPr>
          <a:xfrm>
            <a:off x="713225" y="3307925"/>
            <a:ext cx="4979700" cy="1291500"/>
          </a:xfrm>
          <a:prstGeom prst="rect">
            <a:avLst/>
          </a:prstGeom>
          <a:solidFill>
            <a:srgbClr val="FFFFFF">
              <a:alpha val="80000"/>
            </a:srgbClr>
          </a:solidFill>
          <a:ln w="19050" cap="flat" cmpd="sng">
            <a:solidFill>
              <a:schemeClr val="lt1"/>
            </a:solidFill>
            <a:prstDash val="solid"/>
            <a:miter lim="8000"/>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000"/>
              <a:buNone/>
              <a:defRPr sz="36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2" name="Google Shape;62;p10"/>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lvl1pPr lvl="0" rtl="0">
              <a:buNone/>
              <a:defRPr sz="1000">
                <a:solidFill>
                  <a:schemeClr val="dk1"/>
                </a:solidFill>
                <a:latin typeface="Poppins"/>
                <a:ea typeface="Poppins"/>
                <a:cs typeface="Poppins"/>
                <a:sym typeface="Poppins"/>
              </a:defRPr>
            </a:lvl1pPr>
            <a:lvl2pPr lvl="1" rtl="0">
              <a:buNone/>
              <a:defRPr sz="1000">
                <a:solidFill>
                  <a:schemeClr val="dk1"/>
                </a:solidFill>
                <a:latin typeface="Poppins"/>
                <a:ea typeface="Poppins"/>
                <a:cs typeface="Poppins"/>
                <a:sym typeface="Poppins"/>
              </a:defRPr>
            </a:lvl2pPr>
            <a:lvl3pPr lvl="2" rtl="0">
              <a:buNone/>
              <a:defRPr sz="1000">
                <a:solidFill>
                  <a:schemeClr val="dk1"/>
                </a:solidFill>
                <a:latin typeface="Poppins"/>
                <a:ea typeface="Poppins"/>
                <a:cs typeface="Poppins"/>
                <a:sym typeface="Poppins"/>
              </a:defRPr>
            </a:lvl3pPr>
            <a:lvl4pPr lvl="3" rtl="0">
              <a:buNone/>
              <a:defRPr sz="1000">
                <a:solidFill>
                  <a:schemeClr val="dk1"/>
                </a:solidFill>
                <a:latin typeface="Poppins"/>
                <a:ea typeface="Poppins"/>
                <a:cs typeface="Poppins"/>
                <a:sym typeface="Poppins"/>
              </a:defRPr>
            </a:lvl4pPr>
            <a:lvl5pPr lvl="4" rtl="0">
              <a:buNone/>
              <a:defRPr sz="1000">
                <a:solidFill>
                  <a:schemeClr val="dk1"/>
                </a:solidFill>
                <a:latin typeface="Poppins"/>
                <a:ea typeface="Poppins"/>
                <a:cs typeface="Poppins"/>
                <a:sym typeface="Poppins"/>
              </a:defRPr>
            </a:lvl5pPr>
            <a:lvl6pPr lvl="5" rtl="0">
              <a:buNone/>
              <a:defRPr sz="1000">
                <a:solidFill>
                  <a:schemeClr val="dk1"/>
                </a:solidFill>
                <a:latin typeface="Poppins"/>
                <a:ea typeface="Poppins"/>
                <a:cs typeface="Poppins"/>
                <a:sym typeface="Poppins"/>
              </a:defRPr>
            </a:lvl6pPr>
            <a:lvl7pPr lvl="6" rtl="0">
              <a:buNone/>
              <a:defRPr sz="1000">
                <a:solidFill>
                  <a:schemeClr val="dk1"/>
                </a:solidFill>
                <a:latin typeface="Poppins"/>
                <a:ea typeface="Poppins"/>
                <a:cs typeface="Poppins"/>
                <a:sym typeface="Poppins"/>
              </a:defRPr>
            </a:lvl7pPr>
            <a:lvl8pPr lvl="7" rtl="0">
              <a:buNone/>
              <a:defRPr sz="1000">
                <a:solidFill>
                  <a:schemeClr val="dk1"/>
                </a:solidFill>
                <a:latin typeface="Poppins"/>
                <a:ea typeface="Poppins"/>
                <a:cs typeface="Poppins"/>
                <a:sym typeface="Poppins"/>
              </a:defRPr>
            </a:lvl8pPr>
            <a:lvl9pPr lvl="8" rtl="0">
              <a:buNone/>
              <a:defRPr sz="1000">
                <a:solidFill>
                  <a:schemeClr val="dk1"/>
                </a:solidFill>
                <a:latin typeface="Poppins"/>
                <a:ea typeface="Poppins"/>
                <a:cs typeface="Poppins"/>
                <a:sym typeface="Poppins"/>
              </a:defRPr>
            </a:lvl9pPr>
          </a:lstStyle>
          <a:p>
            <a:pPr marL="0" lvl="0" indent="0" algn="r" rtl="0">
              <a:spcBef>
                <a:spcPts val="0"/>
              </a:spcBef>
              <a:spcAft>
                <a:spcPts val="0"/>
              </a:spcAft>
              <a:buNone/>
            </a:pPr>
            <a:fld id="{00000000-1234-1234-1234-123412341234}" type="slidenum">
              <a:rPr lang="en"/>
              <a:t>‹#›</a:t>
            </a:fld>
            <a:endParaRPr/>
          </a:p>
        </p:txBody>
      </p:sp>
      <p:cxnSp>
        <p:nvCxnSpPr>
          <p:cNvPr id="63" name="Google Shape;63;p10"/>
          <p:cNvCxnSpPr/>
          <p:nvPr/>
        </p:nvCxnSpPr>
        <p:spPr>
          <a:xfrm rot="10800000">
            <a:off x="7532875" y="4815475"/>
            <a:ext cx="8979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Poppins"/>
              <a:buNone/>
              <a:defRPr sz="3000" b="1">
                <a:solidFill>
                  <a:schemeClr val="dk1"/>
                </a:solidFill>
                <a:latin typeface="Poppins"/>
                <a:ea typeface="Poppins"/>
                <a:cs typeface="Poppins"/>
                <a:sym typeface="Poppins"/>
              </a:defRPr>
            </a:lvl1pPr>
            <a:lvl2pPr lvl="1" rtl="0">
              <a:spcBef>
                <a:spcPts val="0"/>
              </a:spcBef>
              <a:spcAft>
                <a:spcPts val="0"/>
              </a:spcAft>
              <a:buClr>
                <a:schemeClr val="dk1"/>
              </a:buClr>
              <a:buSzPts val="3000"/>
              <a:buFont typeface="Poppins"/>
              <a:buNone/>
              <a:defRPr sz="3000">
                <a:solidFill>
                  <a:schemeClr val="dk1"/>
                </a:solidFill>
                <a:latin typeface="Poppins"/>
                <a:ea typeface="Poppins"/>
                <a:cs typeface="Poppins"/>
                <a:sym typeface="Poppins"/>
              </a:defRPr>
            </a:lvl2pPr>
            <a:lvl3pPr lvl="2" rtl="0">
              <a:spcBef>
                <a:spcPts val="0"/>
              </a:spcBef>
              <a:spcAft>
                <a:spcPts val="0"/>
              </a:spcAft>
              <a:buClr>
                <a:schemeClr val="dk1"/>
              </a:buClr>
              <a:buSzPts val="3000"/>
              <a:buFont typeface="Poppins"/>
              <a:buNone/>
              <a:defRPr sz="3000">
                <a:solidFill>
                  <a:schemeClr val="dk1"/>
                </a:solidFill>
                <a:latin typeface="Poppins"/>
                <a:ea typeface="Poppins"/>
                <a:cs typeface="Poppins"/>
                <a:sym typeface="Poppins"/>
              </a:defRPr>
            </a:lvl3pPr>
            <a:lvl4pPr lvl="3" rtl="0">
              <a:spcBef>
                <a:spcPts val="0"/>
              </a:spcBef>
              <a:spcAft>
                <a:spcPts val="0"/>
              </a:spcAft>
              <a:buClr>
                <a:schemeClr val="dk1"/>
              </a:buClr>
              <a:buSzPts val="3000"/>
              <a:buFont typeface="Poppins"/>
              <a:buNone/>
              <a:defRPr sz="3000">
                <a:solidFill>
                  <a:schemeClr val="dk1"/>
                </a:solidFill>
                <a:latin typeface="Poppins"/>
                <a:ea typeface="Poppins"/>
                <a:cs typeface="Poppins"/>
                <a:sym typeface="Poppins"/>
              </a:defRPr>
            </a:lvl4pPr>
            <a:lvl5pPr lvl="4" rtl="0">
              <a:spcBef>
                <a:spcPts val="0"/>
              </a:spcBef>
              <a:spcAft>
                <a:spcPts val="0"/>
              </a:spcAft>
              <a:buClr>
                <a:schemeClr val="dk1"/>
              </a:buClr>
              <a:buSzPts val="3000"/>
              <a:buFont typeface="Poppins"/>
              <a:buNone/>
              <a:defRPr sz="3000">
                <a:solidFill>
                  <a:schemeClr val="dk1"/>
                </a:solidFill>
                <a:latin typeface="Poppins"/>
                <a:ea typeface="Poppins"/>
                <a:cs typeface="Poppins"/>
                <a:sym typeface="Poppins"/>
              </a:defRPr>
            </a:lvl5pPr>
            <a:lvl6pPr lvl="5" rtl="0">
              <a:spcBef>
                <a:spcPts val="0"/>
              </a:spcBef>
              <a:spcAft>
                <a:spcPts val="0"/>
              </a:spcAft>
              <a:buClr>
                <a:schemeClr val="dk1"/>
              </a:buClr>
              <a:buSzPts val="3000"/>
              <a:buFont typeface="Poppins"/>
              <a:buNone/>
              <a:defRPr sz="3000">
                <a:solidFill>
                  <a:schemeClr val="dk1"/>
                </a:solidFill>
                <a:latin typeface="Poppins"/>
                <a:ea typeface="Poppins"/>
                <a:cs typeface="Poppins"/>
                <a:sym typeface="Poppins"/>
              </a:defRPr>
            </a:lvl6pPr>
            <a:lvl7pPr lvl="6" rtl="0">
              <a:spcBef>
                <a:spcPts val="0"/>
              </a:spcBef>
              <a:spcAft>
                <a:spcPts val="0"/>
              </a:spcAft>
              <a:buClr>
                <a:schemeClr val="dk1"/>
              </a:buClr>
              <a:buSzPts val="3000"/>
              <a:buFont typeface="Poppins"/>
              <a:buNone/>
              <a:defRPr sz="3000">
                <a:solidFill>
                  <a:schemeClr val="dk1"/>
                </a:solidFill>
                <a:latin typeface="Poppins"/>
                <a:ea typeface="Poppins"/>
                <a:cs typeface="Poppins"/>
                <a:sym typeface="Poppins"/>
              </a:defRPr>
            </a:lvl7pPr>
            <a:lvl8pPr lvl="7" rtl="0">
              <a:spcBef>
                <a:spcPts val="0"/>
              </a:spcBef>
              <a:spcAft>
                <a:spcPts val="0"/>
              </a:spcAft>
              <a:buClr>
                <a:schemeClr val="dk1"/>
              </a:buClr>
              <a:buSzPts val="3000"/>
              <a:buFont typeface="Poppins"/>
              <a:buNone/>
              <a:defRPr sz="3000">
                <a:solidFill>
                  <a:schemeClr val="dk1"/>
                </a:solidFill>
                <a:latin typeface="Poppins"/>
                <a:ea typeface="Poppins"/>
                <a:cs typeface="Poppins"/>
                <a:sym typeface="Poppins"/>
              </a:defRPr>
            </a:lvl8pPr>
            <a:lvl9pPr lvl="8" rtl="0">
              <a:spcBef>
                <a:spcPts val="0"/>
              </a:spcBef>
              <a:spcAft>
                <a:spcPts val="0"/>
              </a:spcAft>
              <a:buClr>
                <a:schemeClr val="dk1"/>
              </a:buClr>
              <a:buSzPts val="3000"/>
              <a:buFont typeface="Poppins"/>
              <a:buNone/>
              <a:defRPr sz="3000">
                <a:solidFill>
                  <a:schemeClr val="dk1"/>
                </a:solidFill>
                <a:latin typeface="Poppins"/>
                <a:ea typeface="Poppins"/>
                <a:cs typeface="Poppins"/>
                <a:sym typeface="Poppin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1pPr>
            <a:lvl2pPr marL="914400" lvl="1" indent="-317500" rtl="0">
              <a:lnSpc>
                <a:spcPct val="100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2pPr>
            <a:lvl3pPr marL="1371600" lvl="2" indent="-317500" rtl="0">
              <a:lnSpc>
                <a:spcPct val="100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3pPr>
            <a:lvl4pPr marL="1828800" lvl="3" indent="-317500" rtl="0">
              <a:lnSpc>
                <a:spcPct val="100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4pPr>
            <a:lvl5pPr marL="2286000" lvl="4" indent="-317500" rtl="0">
              <a:lnSpc>
                <a:spcPct val="100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5pPr>
            <a:lvl6pPr marL="2743200" lvl="5" indent="-317500" rtl="0">
              <a:lnSpc>
                <a:spcPct val="100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6pPr>
            <a:lvl7pPr marL="3200400" lvl="6" indent="-317500" rtl="0">
              <a:lnSpc>
                <a:spcPct val="100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7pPr>
            <a:lvl8pPr marL="3657600" lvl="7" indent="-317500" rtl="0">
              <a:lnSpc>
                <a:spcPct val="100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8pPr>
            <a:lvl9pPr marL="4114800" lvl="8" indent="-317500" rtl="0">
              <a:lnSpc>
                <a:spcPct val="100000"/>
              </a:lnSpc>
              <a:spcBef>
                <a:spcPts val="1600"/>
              </a:spcBef>
              <a:spcAft>
                <a:spcPts val="1600"/>
              </a:spcAft>
              <a:buClr>
                <a:schemeClr val="dk1"/>
              </a:buClr>
              <a:buSzPts val="1400"/>
              <a:buFont typeface="Poppins"/>
              <a:buChar char="■"/>
              <a:defRPr>
                <a:solidFill>
                  <a:schemeClr val="dk1"/>
                </a:solidFill>
                <a:latin typeface="Poppins"/>
                <a:ea typeface="Poppins"/>
                <a:cs typeface="Poppins"/>
                <a:sym typeface="Poppins"/>
              </a:defRPr>
            </a:lvl9pPr>
          </a:lstStyle>
          <a:p>
            <a:endParaRPr/>
          </a:p>
        </p:txBody>
      </p:sp>
      <p:sp>
        <p:nvSpPr>
          <p:cNvPr id="8" name="Google Shape;8;p1"/>
          <p:cNvSpPr txBox="1">
            <a:spLocks noGrp="1"/>
          </p:cNvSpPr>
          <p:nvPr>
            <p:ph type="sldNum" idx="12"/>
          </p:nvPr>
        </p:nvSpPr>
        <p:spPr>
          <a:xfrm>
            <a:off x="8430775" y="4661875"/>
            <a:ext cx="548700" cy="307200"/>
          </a:xfrm>
          <a:prstGeom prst="rect">
            <a:avLst/>
          </a:prstGeom>
          <a:noFill/>
          <a:ln>
            <a:noFill/>
          </a:ln>
        </p:spPr>
        <p:txBody>
          <a:bodyPr spcFirstLastPara="1" wrap="square" lIns="91425" tIns="91425" rIns="91425" bIns="91425" anchor="t" anchorCtr="0">
            <a:noAutofit/>
          </a:bodyPr>
          <a:lstStyle>
            <a:lvl1pPr lvl="0" algn="r" rtl="0">
              <a:buNone/>
              <a:defRPr sz="1000" b="1"/>
            </a:lvl1pPr>
            <a:lvl2pPr lvl="1" algn="r" rtl="0">
              <a:buNone/>
              <a:defRPr sz="1000" b="1"/>
            </a:lvl2pPr>
            <a:lvl3pPr lvl="2" algn="r" rtl="0">
              <a:buNone/>
              <a:defRPr sz="1000" b="1"/>
            </a:lvl3pPr>
            <a:lvl4pPr lvl="3" algn="r" rtl="0">
              <a:buNone/>
              <a:defRPr sz="1000" b="1"/>
            </a:lvl4pPr>
            <a:lvl5pPr lvl="4" algn="r" rtl="0">
              <a:buNone/>
              <a:defRPr sz="1000" b="1"/>
            </a:lvl5pPr>
            <a:lvl6pPr lvl="5" algn="r" rtl="0">
              <a:buNone/>
              <a:defRPr sz="1000" b="1"/>
            </a:lvl6pPr>
            <a:lvl7pPr lvl="6" algn="r" rtl="0">
              <a:buNone/>
              <a:defRPr sz="1000" b="1"/>
            </a:lvl7pPr>
            <a:lvl8pPr lvl="7" algn="r" rtl="0">
              <a:buNone/>
              <a:defRPr sz="1000" b="1"/>
            </a:lvl8pPr>
            <a:lvl9pPr lvl="8" algn="r" rtl="0">
              <a:buNone/>
              <a:defRPr sz="1000" b="1"/>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81" r:id="rId31"/>
    <p:sldLayoutId id="2147483682" r:id="rId32"/>
    <p:sldLayoutId id="2147483683" r:id="rId33"/>
    <p:sldLayoutId id="2147483684" r:id="rId34"/>
    <p:sldLayoutId id="2147483685" r:id="rId3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6XZfaoudDWORRzg3UV33i5HmeBndWVEMxd33_pzBBW8/copy#gid=0" TargetMode="External"/><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11.png"/></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7.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17.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2.xml"/></Relationships>
</file>

<file path=ppt/slides/_rels/slide2.xml.rels><?xml version="1.0" encoding="UTF-8" standalone="yes"?>
<Relationships xmlns="http://schemas.openxmlformats.org/package/2006/relationships"><Relationship Id="rId8" Type="http://schemas.openxmlformats.org/officeDocument/2006/relationships/slide" Target="slide43.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35.xml"/><Relationship Id="rId7" Type="http://schemas.openxmlformats.org/officeDocument/2006/relationships/slide" Target="slide37.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5.xml"/><Relationship Id="rId6" Type="http://schemas.openxmlformats.org/officeDocument/2006/relationships/slide" Target="slide29.xml"/><Relationship Id="rId11" Type="http://schemas.openxmlformats.org/officeDocument/2006/relationships/hyperlink" Target="http://bit.ly/30B07Gq" TargetMode="External"/><Relationship Id="rId5" Type="http://schemas.openxmlformats.org/officeDocument/2006/relationships/slide" Target="slide3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hyperlink" Target="https://docs.google.com/spreadsheets/d/16XZfaoudDWORRzg3UV33i5HmeBndWVEMxd33_pzBBW8/copy#gid=1355757903" TargetMode="External"/><Relationship Id="rId2" Type="http://schemas.openxmlformats.org/officeDocument/2006/relationships/notesSlide" Target="../notesSlides/notesSlide22.xml"/><Relationship Id="rId1" Type="http://schemas.openxmlformats.org/officeDocument/2006/relationships/slideLayout" Target="../slideLayouts/slideLayout14.xml"/><Relationship Id="rId4" Type="http://schemas.openxmlformats.org/officeDocument/2006/relationships/image" Target="../media/image18.png"/></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5.xml"/><Relationship Id="rId1" Type="http://schemas.openxmlformats.org/officeDocument/2006/relationships/slideLayout" Target="../slideLayouts/slideLayout21.xml"/><Relationship Id="rId4" Type="http://schemas.openxmlformats.org/officeDocument/2006/relationships/image" Target="../media/image20.jpg"/></Relationships>
</file>

<file path=ppt/slides/_rels/slide2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6.xml"/><Relationship Id="rId1" Type="http://schemas.openxmlformats.org/officeDocument/2006/relationships/slideLayout" Target="../slideLayouts/slideLayout6.xml"/><Relationship Id="rId5" Type="http://schemas.openxmlformats.org/officeDocument/2006/relationships/image" Target="../media/image5.png"/><Relationship Id="rId4" Type="http://schemas.openxmlformats.org/officeDocument/2006/relationships/image" Target="../media/image9.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hyperlink" Target="https://www.freepik.com/free-vector/medical-light-organ-anatomic-concept-with-colorful-human-heart-white-isolated_11243010.htm/?utm_source=slidesgo_template&amp;utm_medium=referral-link&amp;utm_campaign=sg_resources&amp;utm_content=freepik" TargetMode="External"/><Relationship Id="rId7" Type="http://schemas.openxmlformats.org/officeDocument/2006/relationships/image" Target="../media/image22.png"/><Relationship Id="rId12" Type="http://schemas.openxmlformats.org/officeDocument/2006/relationships/image" Target="../media/image27.png"/><Relationship Id="rId2" Type="http://schemas.openxmlformats.org/officeDocument/2006/relationships/notesSlide" Target="../notesSlides/notesSlide31.xml"/><Relationship Id="rId1" Type="http://schemas.openxmlformats.org/officeDocument/2006/relationships/slideLayout" Target="../slideLayouts/slideLayout18.xml"/><Relationship Id="rId6" Type="http://schemas.openxmlformats.org/officeDocument/2006/relationships/hyperlink" Target="https://www.freepik.com/free-vector/realistic-blood-vessels-heart-infographic_26762373.htm/?utm_source=slidesgo_template&amp;utm_medium=referral-link&amp;utm_campaign=sg_resources&amp;utm_content=freepik" TargetMode="External"/><Relationship Id="rId11" Type="http://schemas.openxmlformats.org/officeDocument/2006/relationships/image" Target="../media/image26.png"/><Relationship Id="rId5" Type="http://schemas.openxmlformats.org/officeDocument/2006/relationships/hyperlink" Target="https://www.freepik.com/free-vector/human-body-organ-systems-colored-infographic_26765184.htm/?utm_source=slidesgo_template&amp;utm_medium=referral-link&amp;utm_campaign=sg_resources&amp;utm_content=freepik" TargetMode="External"/><Relationship Id="rId10" Type="http://schemas.openxmlformats.org/officeDocument/2006/relationships/image" Target="../media/image25.png"/><Relationship Id="rId4" Type="http://schemas.openxmlformats.org/officeDocument/2006/relationships/hyperlink" Target="https://www.freepik.com/free-vector/realistic-healthcare-colorful-concept-with-blood-cells-splashes-blots-drips-illustration_13235413.htm/?utm_source=slidesgo_template&amp;utm_medium=referral-link&amp;utm_campaign=sg_resources&amp;utm_content=freepik" TargetMode="External"/><Relationship Id="rId9" Type="http://schemas.openxmlformats.org/officeDocument/2006/relationships/image" Target="../media/image24.png"/></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medium-shot-smiley-doctor-with-coat_12060722.htm/?utm_source=slidesgo_template&amp;utm_medium=referral-link&amp;utm_campaign=sg_resources&amp;utm_content=freepik" TargetMode="External"/><Relationship Id="rId3" Type="http://schemas.openxmlformats.org/officeDocument/2006/relationships/hyperlink" Target="https://www.freepik.com/free-vector/human-cells-flat-infographics-with-set-isolated-drop-image-blood-cell-icons-text-captions-vector-illustration_31643686.htm/?utm_source=slidesgo_template&amp;utm_medium=referral-link&amp;utm_campaign=sg_resources&amp;utm_content=freepik" TargetMode="External"/><Relationship Id="rId7" Type="http://schemas.openxmlformats.org/officeDocument/2006/relationships/hyperlink" Target="https://www.freepik.com/free-photo/close-up-health-worker_18776080.htm/?utm_source=slidesgo_template&amp;utm_medium=referral-link&amp;utm_campaign=sg_resources&amp;utm_content=freepik" TargetMode="External"/><Relationship Id="rId12" Type="http://schemas.openxmlformats.org/officeDocument/2006/relationships/hyperlink" Target="https://www.flaticon.com/packs/blood-donation-123/?utm_source=slidesgo_template&amp;utm_medium=referral-link&amp;utm_campaign=sg_resources&amp;utm_content=flaticon" TargetMode="External"/><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hyperlink" Target="https://www.freepik.com/free-vector/pollution-human-body-infographic_4748772.htm/?utm_source=slidesgo_template&amp;utm_medium=referral-link&amp;utm_campaign=sg_resources&amp;utm_content=freepik" TargetMode="External"/><Relationship Id="rId11" Type="http://schemas.openxmlformats.org/officeDocument/2006/relationships/hyperlink" Target="https://www.freepik.com/free-photo/stethoscope-realistic-heart_1200782.htm/?utm_source=slidesgo_template&amp;utm_medium=referral-link&amp;utm_campaign=sg_resources&amp;utm_content=freepik" TargetMode="External"/><Relationship Id="rId5" Type="http://schemas.openxmlformats.org/officeDocument/2006/relationships/hyperlink" Target="https://www.freepik.com/free-vector/atherosclerosis-fibrous-plaque-formation-medical-human-health-graphic-thrombus-vessel-vector-illustration-infographic_10602919.htm/?utm_source=slidesgo_template&amp;utm_medium=referral-link&amp;utm_campaign=sg_resources&amp;utm_content=freepik" TargetMode="External"/><Relationship Id="rId10" Type="http://schemas.openxmlformats.org/officeDocument/2006/relationships/hyperlink" Target="https://www.freepik.com/free-photo/close-up-adult-male-holding-sample-heart_6844041.htm/?utm_source=slidesgo_template&amp;utm_medium=referral-link&amp;utm_campaign=sg_resources&amp;utm_content=freepik" TargetMode="External"/><Relationship Id="rId4" Type="http://schemas.openxmlformats.org/officeDocument/2006/relationships/hyperlink" Target="https://www.freepik.com/free-vector/realistic-blood-vessels-heart-infographic_26762373.htm/?utm_source=slidesgo_template&amp;utm_medium=referral-link&amp;utm_campaign=sg_resources&amp;utm_content=freepik" TargetMode="External"/><Relationship Id="rId9" Type="http://schemas.openxmlformats.org/officeDocument/2006/relationships/hyperlink" Target="https://www.freepik.com/free-photo/defocused-droplets-burgundy-drops_5068322.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8.xml"/><Relationship Id="rId4" Type="http://schemas.openxmlformats.org/officeDocument/2006/relationships/image" Target="../media/image6.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subTitle" idx="1"/>
          </p:nvPr>
        </p:nvSpPr>
        <p:spPr>
          <a:xfrm>
            <a:off x="827900" y="3661750"/>
            <a:ext cx="4255200" cy="412500"/>
          </a:xfrm>
          <a:prstGeom prst="rect">
            <a:avLst/>
          </a:prstGeom>
        </p:spPr>
        <p:txBody>
          <a:bodyPr spcFirstLastPara="1" wrap="square" lIns="91425" tIns="91425" rIns="91425" bIns="91425" anchor="ctr" anchorCtr="0">
            <a:noAutofit/>
          </a:bodyPr>
          <a:lstStyle/>
          <a:p>
            <a:pPr marL="0" lvl="0" indent="0"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253" name="Google Shape;253;p35"/>
          <p:cNvSpPr txBox="1">
            <a:spLocks noGrp="1"/>
          </p:cNvSpPr>
          <p:nvPr>
            <p:ph type="ctrTitle"/>
          </p:nvPr>
        </p:nvSpPr>
        <p:spPr>
          <a:xfrm>
            <a:off x="713225" y="1776791"/>
            <a:ext cx="5242800" cy="1798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فشار</a:t>
            </a:r>
            <a:r>
              <a:rPr lang="fa-IR" dirty="0">
                <a:cs typeface="B Nazanin" panose="00000700000000000000" pitchFamily="2" charset="-78"/>
              </a:rPr>
              <a:t> خون بالا</a:t>
            </a:r>
            <a:endParaRPr dirty="0">
              <a:solidFill>
                <a:schemeClr val="dk2"/>
              </a:solidFill>
              <a:cs typeface="B Nazanin" panose="00000700000000000000" pitchFamily="2" charset="-78"/>
            </a:endParaRPr>
          </a:p>
        </p:txBody>
      </p:sp>
      <p:pic>
        <p:nvPicPr>
          <p:cNvPr id="254" name="Google Shape;254;p35"/>
          <p:cNvPicPr preferRelativeResize="0"/>
          <p:nvPr/>
        </p:nvPicPr>
        <p:blipFill rotWithShape="1">
          <a:blip r:embed="rId3">
            <a:alphaModFix/>
          </a:blip>
          <a:srcRect l="-795" r="9354" b="28428"/>
          <a:stretch/>
        </p:blipFill>
        <p:spPr>
          <a:xfrm>
            <a:off x="5657575" y="575825"/>
            <a:ext cx="3486424" cy="3991849"/>
          </a:xfrm>
          <a:prstGeom prst="rect">
            <a:avLst/>
          </a:prstGeom>
          <a:noFill/>
          <a:ln>
            <a:noFill/>
          </a:ln>
          <a:effectLst>
            <a:outerShdw blurRad="371475" algn="bl" rotWithShape="0">
              <a:schemeClr val="lt1">
                <a:alpha val="52000"/>
              </a:schemeClr>
            </a:outerShdw>
          </a:effectLst>
        </p:spPr>
      </p:pic>
      <p:sp>
        <p:nvSpPr>
          <p:cNvPr id="255" name="Google Shape;255;p35"/>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a:t>
            </a:fld>
            <a:endParaRPr>
              <a:cs typeface="B Nazanin" panose="00000700000000000000" pitchFamily="2" charset="-78"/>
            </a:endParaRPr>
          </a:p>
        </p:txBody>
      </p:sp>
      <p:sp>
        <p:nvSpPr>
          <p:cNvPr id="256" name="Google Shape;256;p35"/>
          <p:cNvSpPr/>
          <p:nvPr/>
        </p:nvSpPr>
        <p:spPr>
          <a:xfrm>
            <a:off x="751700" y="1005687"/>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nvGrpSpPr>
          <p:cNvPr id="257" name="Google Shape;257;p35"/>
          <p:cNvGrpSpPr/>
          <p:nvPr/>
        </p:nvGrpSpPr>
        <p:grpSpPr>
          <a:xfrm>
            <a:off x="859493" y="1113467"/>
            <a:ext cx="429697" cy="429697"/>
            <a:chOff x="1451102" y="1510344"/>
            <a:chExt cx="429697" cy="429697"/>
          </a:xfrm>
        </p:grpSpPr>
        <p:sp>
          <p:nvSpPr>
            <p:cNvPr id="258" name="Google Shape;258;p35"/>
            <p:cNvSpPr/>
            <p:nvPr/>
          </p:nvSpPr>
          <p:spPr>
            <a:xfrm>
              <a:off x="1672240" y="1558744"/>
              <a:ext cx="208558" cy="381296"/>
            </a:xfrm>
            <a:custGeom>
              <a:avLst/>
              <a:gdLst/>
              <a:ahLst/>
              <a:cxnLst/>
              <a:rect l="l" t="t" r="r" b="b"/>
              <a:pathLst>
                <a:path w="10096" h="18458" extrusionOk="0">
                  <a:moveTo>
                    <a:pt x="7047" y="1880"/>
                  </a:moveTo>
                  <a:lnTo>
                    <a:pt x="7047" y="6940"/>
                  </a:lnTo>
                  <a:cubicBezTo>
                    <a:pt x="6871" y="6810"/>
                    <a:pt x="6666" y="6712"/>
                    <a:pt x="6439" y="6670"/>
                  </a:cubicBezTo>
                  <a:lnTo>
                    <a:pt x="6439" y="2741"/>
                  </a:lnTo>
                  <a:cubicBezTo>
                    <a:pt x="6439" y="2341"/>
                    <a:pt x="6696" y="2006"/>
                    <a:pt x="7047" y="1880"/>
                  </a:cubicBezTo>
                  <a:close/>
                  <a:moveTo>
                    <a:pt x="8532" y="17239"/>
                  </a:moveTo>
                  <a:lnTo>
                    <a:pt x="8646" y="17850"/>
                  </a:lnTo>
                  <a:lnTo>
                    <a:pt x="608" y="17850"/>
                  </a:lnTo>
                  <a:lnTo>
                    <a:pt x="608" y="17239"/>
                  </a:lnTo>
                  <a:close/>
                  <a:moveTo>
                    <a:pt x="8566" y="1"/>
                  </a:moveTo>
                  <a:cubicBezTo>
                    <a:pt x="8554" y="1"/>
                    <a:pt x="8541" y="1"/>
                    <a:pt x="8529" y="1"/>
                  </a:cubicBezTo>
                  <a:cubicBezTo>
                    <a:pt x="7814" y="24"/>
                    <a:pt x="7219" y="554"/>
                    <a:pt x="7079" y="1246"/>
                  </a:cubicBezTo>
                  <a:cubicBezTo>
                    <a:pt x="6367" y="1376"/>
                    <a:pt x="5831" y="1997"/>
                    <a:pt x="5831" y="2744"/>
                  </a:cubicBezTo>
                  <a:lnTo>
                    <a:pt x="5831" y="6670"/>
                  </a:lnTo>
                  <a:cubicBezTo>
                    <a:pt x="5532" y="6729"/>
                    <a:pt x="5259" y="6881"/>
                    <a:pt x="5041" y="7102"/>
                  </a:cubicBezTo>
                  <a:lnTo>
                    <a:pt x="803" y="11337"/>
                  </a:lnTo>
                  <a:cubicBezTo>
                    <a:pt x="287" y="11854"/>
                    <a:pt x="1" y="12543"/>
                    <a:pt x="1" y="13274"/>
                  </a:cubicBezTo>
                  <a:lnTo>
                    <a:pt x="1" y="15712"/>
                  </a:lnTo>
                  <a:cubicBezTo>
                    <a:pt x="1" y="15877"/>
                    <a:pt x="137" y="16017"/>
                    <a:pt x="303" y="16017"/>
                  </a:cubicBezTo>
                  <a:cubicBezTo>
                    <a:pt x="472" y="16017"/>
                    <a:pt x="608" y="15877"/>
                    <a:pt x="608" y="15712"/>
                  </a:cubicBezTo>
                  <a:lnTo>
                    <a:pt x="608" y="13274"/>
                  </a:lnTo>
                  <a:cubicBezTo>
                    <a:pt x="608" y="12705"/>
                    <a:pt x="833" y="12169"/>
                    <a:pt x="1232" y="11766"/>
                  </a:cubicBezTo>
                  <a:lnTo>
                    <a:pt x="5470" y="7531"/>
                  </a:lnTo>
                  <a:lnTo>
                    <a:pt x="5477" y="7525"/>
                  </a:lnTo>
                  <a:cubicBezTo>
                    <a:pt x="5649" y="7343"/>
                    <a:pt x="5886" y="7245"/>
                    <a:pt x="6137" y="7245"/>
                  </a:cubicBezTo>
                  <a:cubicBezTo>
                    <a:pt x="6640" y="7245"/>
                    <a:pt x="7050" y="7655"/>
                    <a:pt x="7050" y="8159"/>
                  </a:cubicBezTo>
                  <a:cubicBezTo>
                    <a:pt x="7050" y="8402"/>
                    <a:pt x="6959" y="8636"/>
                    <a:pt x="6783" y="8805"/>
                  </a:cubicBezTo>
                  <a:lnTo>
                    <a:pt x="3673" y="11919"/>
                  </a:lnTo>
                  <a:cubicBezTo>
                    <a:pt x="3270" y="12319"/>
                    <a:pt x="3046" y="12855"/>
                    <a:pt x="3046" y="13424"/>
                  </a:cubicBezTo>
                  <a:cubicBezTo>
                    <a:pt x="3046" y="13593"/>
                    <a:pt x="3186" y="13729"/>
                    <a:pt x="3351" y="13729"/>
                  </a:cubicBezTo>
                  <a:cubicBezTo>
                    <a:pt x="3517" y="13729"/>
                    <a:pt x="3657" y="13593"/>
                    <a:pt x="3657" y="13424"/>
                  </a:cubicBezTo>
                  <a:cubicBezTo>
                    <a:pt x="3657" y="13017"/>
                    <a:pt x="3813" y="12637"/>
                    <a:pt x="4102" y="12348"/>
                  </a:cubicBezTo>
                  <a:lnTo>
                    <a:pt x="7209" y="9241"/>
                  </a:lnTo>
                  <a:cubicBezTo>
                    <a:pt x="7498" y="8952"/>
                    <a:pt x="7658" y="8568"/>
                    <a:pt x="7658" y="8162"/>
                  </a:cubicBezTo>
                  <a:lnTo>
                    <a:pt x="7658" y="1551"/>
                  </a:lnTo>
                  <a:cubicBezTo>
                    <a:pt x="7658" y="1048"/>
                    <a:pt x="8054" y="625"/>
                    <a:pt x="8548" y="612"/>
                  </a:cubicBezTo>
                  <a:cubicBezTo>
                    <a:pt x="8560" y="612"/>
                    <a:pt x="8571" y="611"/>
                    <a:pt x="8583" y="611"/>
                  </a:cubicBezTo>
                  <a:cubicBezTo>
                    <a:pt x="8817" y="611"/>
                    <a:pt x="9037" y="705"/>
                    <a:pt x="9208" y="872"/>
                  </a:cubicBezTo>
                  <a:cubicBezTo>
                    <a:pt x="9387" y="1048"/>
                    <a:pt x="9484" y="1278"/>
                    <a:pt x="9484" y="1525"/>
                  </a:cubicBezTo>
                  <a:lnTo>
                    <a:pt x="9484" y="10167"/>
                  </a:lnTo>
                  <a:cubicBezTo>
                    <a:pt x="9484" y="10489"/>
                    <a:pt x="9413" y="10807"/>
                    <a:pt x="9270" y="11097"/>
                  </a:cubicBezTo>
                  <a:lnTo>
                    <a:pt x="7076" y="15627"/>
                  </a:lnTo>
                  <a:cubicBezTo>
                    <a:pt x="7047" y="15682"/>
                    <a:pt x="7040" y="15747"/>
                    <a:pt x="7050" y="15812"/>
                  </a:cubicBezTo>
                  <a:lnTo>
                    <a:pt x="7203" y="16631"/>
                  </a:lnTo>
                  <a:lnTo>
                    <a:pt x="303" y="16631"/>
                  </a:lnTo>
                  <a:cubicBezTo>
                    <a:pt x="137" y="16631"/>
                    <a:pt x="1" y="16768"/>
                    <a:pt x="1" y="16934"/>
                  </a:cubicBezTo>
                  <a:lnTo>
                    <a:pt x="1" y="18152"/>
                  </a:lnTo>
                  <a:cubicBezTo>
                    <a:pt x="1" y="18321"/>
                    <a:pt x="137" y="18458"/>
                    <a:pt x="303" y="18458"/>
                  </a:cubicBezTo>
                  <a:lnTo>
                    <a:pt x="9006" y="18458"/>
                  </a:lnTo>
                  <a:cubicBezTo>
                    <a:pt x="9094" y="18458"/>
                    <a:pt x="9179" y="18419"/>
                    <a:pt x="9240" y="18347"/>
                  </a:cubicBezTo>
                  <a:cubicBezTo>
                    <a:pt x="9299" y="18279"/>
                    <a:pt x="9322" y="18185"/>
                    <a:pt x="9305" y="18100"/>
                  </a:cubicBezTo>
                  <a:lnTo>
                    <a:pt x="9081" y="16882"/>
                  </a:lnTo>
                  <a:cubicBezTo>
                    <a:pt x="9058" y="16735"/>
                    <a:pt x="8928" y="16628"/>
                    <a:pt x="8782" y="16628"/>
                  </a:cubicBezTo>
                  <a:lnTo>
                    <a:pt x="7820" y="16628"/>
                  </a:lnTo>
                  <a:lnTo>
                    <a:pt x="7667" y="15799"/>
                  </a:lnTo>
                  <a:lnTo>
                    <a:pt x="9819" y="11360"/>
                  </a:lnTo>
                  <a:cubicBezTo>
                    <a:pt x="9998" y="10989"/>
                    <a:pt x="10095" y="10577"/>
                    <a:pt x="10095" y="10167"/>
                  </a:cubicBezTo>
                  <a:lnTo>
                    <a:pt x="10095" y="1522"/>
                  </a:lnTo>
                  <a:cubicBezTo>
                    <a:pt x="10095" y="1106"/>
                    <a:pt x="9933" y="723"/>
                    <a:pt x="9634" y="433"/>
                  </a:cubicBezTo>
                  <a:cubicBezTo>
                    <a:pt x="9347" y="153"/>
                    <a:pt x="8968" y="1"/>
                    <a:pt x="8566"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259" name="Google Shape;259;p35"/>
            <p:cNvSpPr/>
            <p:nvPr/>
          </p:nvSpPr>
          <p:spPr>
            <a:xfrm>
              <a:off x="1451102" y="1558662"/>
              <a:ext cx="208537" cy="381317"/>
            </a:xfrm>
            <a:custGeom>
              <a:avLst/>
              <a:gdLst/>
              <a:ahLst/>
              <a:cxnLst/>
              <a:rect l="l" t="t" r="r" b="b"/>
              <a:pathLst>
                <a:path w="10095" h="18459" extrusionOk="0">
                  <a:moveTo>
                    <a:pt x="3045" y="1884"/>
                  </a:moveTo>
                  <a:cubicBezTo>
                    <a:pt x="3403" y="2010"/>
                    <a:pt x="3656" y="2352"/>
                    <a:pt x="3656" y="2745"/>
                  </a:cubicBezTo>
                  <a:lnTo>
                    <a:pt x="3656" y="6674"/>
                  </a:lnTo>
                  <a:cubicBezTo>
                    <a:pt x="3432" y="6716"/>
                    <a:pt x="3224" y="6814"/>
                    <a:pt x="3045" y="6950"/>
                  </a:cubicBezTo>
                  <a:lnTo>
                    <a:pt x="3045" y="1884"/>
                  </a:lnTo>
                  <a:close/>
                  <a:moveTo>
                    <a:pt x="1522" y="612"/>
                  </a:moveTo>
                  <a:cubicBezTo>
                    <a:pt x="1531" y="612"/>
                    <a:pt x="1539" y="613"/>
                    <a:pt x="1547" y="613"/>
                  </a:cubicBezTo>
                  <a:cubicBezTo>
                    <a:pt x="2038" y="623"/>
                    <a:pt x="2438" y="1045"/>
                    <a:pt x="2438" y="1549"/>
                  </a:cubicBezTo>
                  <a:lnTo>
                    <a:pt x="2438" y="8163"/>
                  </a:lnTo>
                  <a:cubicBezTo>
                    <a:pt x="2438" y="8569"/>
                    <a:pt x="2597" y="8952"/>
                    <a:pt x="2883" y="9242"/>
                  </a:cubicBezTo>
                  <a:lnTo>
                    <a:pt x="5993" y="12349"/>
                  </a:lnTo>
                  <a:cubicBezTo>
                    <a:pt x="6279" y="12638"/>
                    <a:pt x="6438" y="13018"/>
                    <a:pt x="6438" y="13424"/>
                  </a:cubicBezTo>
                  <a:cubicBezTo>
                    <a:pt x="6438" y="13590"/>
                    <a:pt x="6578" y="13730"/>
                    <a:pt x="6744" y="13730"/>
                  </a:cubicBezTo>
                  <a:cubicBezTo>
                    <a:pt x="6910" y="13730"/>
                    <a:pt x="7049" y="13590"/>
                    <a:pt x="7049" y="13424"/>
                  </a:cubicBezTo>
                  <a:cubicBezTo>
                    <a:pt x="7049" y="12856"/>
                    <a:pt x="6825" y="12319"/>
                    <a:pt x="6422" y="11916"/>
                  </a:cubicBezTo>
                  <a:lnTo>
                    <a:pt x="3315" y="8809"/>
                  </a:lnTo>
                  <a:cubicBezTo>
                    <a:pt x="3143" y="8640"/>
                    <a:pt x="3045" y="8406"/>
                    <a:pt x="3045" y="8163"/>
                  </a:cubicBezTo>
                  <a:cubicBezTo>
                    <a:pt x="3045" y="7659"/>
                    <a:pt x="3458" y="7249"/>
                    <a:pt x="3962" y="7249"/>
                  </a:cubicBezTo>
                  <a:cubicBezTo>
                    <a:pt x="4212" y="7249"/>
                    <a:pt x="4443" y="7350"/>
                    <a:pt x="4622" y="7529"/>
                  </a:cubicBezTo>
                  <a:lnTo>
                    <a:pt x="4628" y="7535"/>
                  </a:lnTo>
                  <a:lnTo>
                    <a:pt x="8863" y="11770"/>
                  </a:lnTo>
                  <a:cubicBezTo>
                    <a:pt x="9266" y="12173"/>
                    <a:pt x="9490" y="12709"/>
                    <a:pt x="9490" y="13278"/>
                  </a:cubicBezTo>
                  <a:lnTo>
                    <a:pt x="9487" y="16635"/>
                  </a:lnTo>
                  <a:lnTo>
                    <a:pt x="2893" y="16635"/>
                  </a:lnTo>
                  <a:lnTo>
                    <a:pt x="3042" y="15813"/>
                  </a:lnTo>
                  <a:cubicBezTo>
                    <a:pt x="3055" y="15748"/>
                    <a:pt x="3045" y="15683"/>
                    <a:pt x="3019" y="15628"/>
                  </a:cubicBezTo>
                  <a:lnTo>
                    <a:pt x="826" y="11097"/>
                  </a:lnTo>
                  <a:cubicBezTo>
                    <a:pt x="686" y="10808"/>
                    <a:pt x="608" y="10486"/>
                    <a:pt x="608" y="10168"/>
                  </a:cubicBezTo>
                  <a:lnTo>
                    <a:pt x="608" y="1526"/>
                  </a:lnTo>
                  <a:cubicBezTo>
                    <a:pt x="608" y="1279"/>
                    <a:pt x="705" y="1042"/>
                    <a:pt x="884" y="873"/>
                  </a:cubicBezTo>
                  <a:cubicBezTo>
                    <a:pt x="1057" y="703"/>
                    <a:pt x="1284" y="612"/>
                    <a:pt x="1522" y="612"/>
                  </a:cubicBezTo>
                  <a:close/>
                  <a:moveTo>
                    <a:pt x="9487" y="17243"/>
                  </a:moveTo>
                  <a:lnTo>
                    <a:pt x="9487" y="17854"/>
                  </a:lnTo>
                  <a:lnTo>
                    <a:pt x="1453" y="17854"/>
                  </a:lnTo>
                  <a:lnTo>
                    <a:pt x="1563" y="17243"/>
                  </a:lnTo>
                  <a:close/>
                  <a:moveTo>
                    <a:pt x="1519" y="1"/>
                  </a:moveTo>
                  <a:cubicBezTo>
                    <a:pt x="1123" y="1"/>
                    <a:pt x="746" y="156"/>
                    <a:pt x="462" y="434"/>
                  </a:cubicBezTo>
                  <a:cubicBezTo>
                    <a:pt x="166" y="720"/>
                    <a:pt x="0" y="1110"/>
                    <a:pt x="0" y="1526"/>
                  </a:cubicBezTo>
                  <a:lnTo>
                    <a:pt x="0" y="10168"/>
                  </a:lnTo>
                  <a:cubicBezTo>
                    <a:pt x="0" y="10577"/>
                    <a:pt x="94" y="10990"/>
                    <a:pt x="276" y="11361"/>
                  </a:cubicBezTo>
                  <a:lnTo>
                    <a:pt x="2425" y="15800"/>
                  </a:lnTo>
                  <a:lnTo>
                    <a:pt x="2275" y="16629"/>
                  </a:lnTo>
                  <a:lnTo>
                    <a:pt x="1313" y="16629"/>
                  </a:lnTo>
                  <a:cubicBezTo>
                    <a:pt x="1167" y="16629"/>
                    <a:pt x="1040" y="16736"/>
                    <a:pt x="1011" y="16882"/>
                  </a:cubicBezTo>
                  <a:lnTo>
                    <a:pt x="787" y="18101"/>
                  </a:lnTo>
                  <a:cubicBezTo>
                    <a:pt x="770" y="18189"/>
                    <a:pt x="796" y="18280"/>
                    <a:pt x="852" y="18348"/>
                  </a:cubicBezTo>
                  <a:cubicBezTo>
                    <a:pt x="910" y="18416"/>
                    <a:pt x="995" y="18459"/>
                    <a:pt x="1089" y="18459"/>
                  </a:cubicBezTo>
                  <a:lnTo>
                    <a:pt x="9789" y="18459"/>
                  </a:lnTo>
                  <a:cubicBezTo>
                    <a:pt x="9958" y="18459"/>
                    <a:pt x="10095" y="18319"/>
                    <a:pt x="10095" y="18153"/>
                  </a:cubicBezTo>
                  <a:lnTo>
                    <a:pt x="10095" y="13278"/>
                  </a:lnTo>
                  <a:cubicBezTo>
                    <a:pt x="10095" y="12547"/>
                    <a:pt x="9812" y="11858"/>
                    <a:pt x="9292" y="11341"/>
                  </a:cubicBezTo>
                  <a:lnTo>
                    <a:pt x="5057" y="7106"/>
                  </a:lnTo>
                  <a:cubicBezTo>
                    <a:pt x="4839" y="6879"/>
                    <a:pt x="4566" y="6733"/>
                    <a:pt x="4264" y="6674"/>
                  </a:cubicBezTo>
                  <a:lnTo>
                    <a:pt x="4264" y="2745"/>
                  </a:lnTo>
                  <a:cubicBezTo>
                    <a:pt x="4264" y="1997"/>
                    <a:pt x="3725" y="1377"/>
                    <a:pt x="3019" y="1247"/>
                  </a:cubicBezTo>
                  <a:cubicBezTo>
                    <a:pt x="2880" y="554"/>
                    <a:pt x="2282" y="21"/>
                    <a:pt x="1567" y="2"/>
                  </a:cubicBezTo>
                  <a:cubicBezTo>
                    <a:pt x="1551" y="1"/>
                    <a:pt x="1535" y="1"/>
                    <a:pt x="1519"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260" name="Google Shape;260;p35"/>
            <p:cNvSpPr/>
            <p:nvPr/>
          </p:nvSpPr>
          <p:spPr>
            <a:xfrm>
              <a:off x="1640758" y="1510344"/>
              <a:ext cx="50363" cy="50384"/>
            </a:xfrm>
            <a:custGeom>
              <a:avLst/>
              <a:gdLst/>
              <a:ahLst/>
              <a:cxnLst/>
              <a:rect l="l" t="t" r="r" b="b"/>
              <a:pathLst>
                <a:path w="2438" h="2439" extrusionOk="0">
                  <a:moveTo>
                    <a:pt x="1219" y="612"/>
                  </a:moveTo>
                  <a:cubicBezTo>
                    <a:pt x="1557" y="612"/>
                    <a:pt x="1827" y="882"/>
                    <a:pt x="1827" y="1220"/>
                  </a:cubicBezTo>
                  <a:cubicBezTo>
                    <a:pt x="1827" y="1558"/>
                    <a:pt x="1557" y="1831"/>
                    <a:pt x="1219" y="1831"/>
                  </a:cubicBezTo>
                  <a:cubicBezTo>
                    <a:pt x="881" y="1831"/>
                    <a:pt x="608" y="1558"/>
                    <a:pt x="608" y="1220"/>
                  </a:cubicBezTo>
                  <a:cubicBezTo>
                    <a:pt x="608" y="882"/>
                    <a:pt x="884" y="612"/>
                    <a:pt x="1219" y="612"/>
                  </a:cubicBezTo>
                  <a:close/>
                  <a:moveTo>
                    <a:pt x="1219" y="1"/>
                  </a:moveTo>
                  <a:cubicBezTo>
                    <a:pt x="550" y="1"/>
                    <a:pt x="0" y="550"/>
                    <a:pt x="0" y="1220"/>
                  </a:cubicBezTo>
                  <a:cubicBezTo>
                    <a:pt x="0" y="1889"/>
                    <a:pt x="550" y="2438"/>
                    <a:pt x="1219" y="2438"/>
                  </a:cubicBezTo>
                  <a:cubicBezTo>
                    <a:pt x="1889" y="2438"/>
                    <a:pt x="2438" y="1889"/>
                    <a:pt x="2438" y="1220"/>
                  </a:cubicBezTo>
                  <a:cubicBezTo>
                    <a:pt x="2438" y="550"/>
                    <a:pt x="1889" y="1"/>
                    <a:pt x="1219"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261" name="Google Shape;261;p35"/>
            <p:cNvSpPr/>
            <p:nvPr/>
          </p:nvSpPr>
          <p:spPr>
            <a:xfrm>
              <a:off x="1590333" y="1573391"/>
              <a:ext cx="151151" cy="193437"/>
            </a:xfrm>
            <a:custGeom>
              <a:avLst/>
              <a:gdLst/>
              <a:ahLst/>
              <a:cxnLst/>
              <a:rect l="l" t="t" r="r" b="b"/>
              <a:pathLst>
                <a:path w="7317" h="9364" extrusionOk="0">
                  <a:moveTo>
                    <a:pt x="3663" y="605"/>
                  </a:moveTo>
                  <a:cubicBezTo>
                    <a:pt x="3761" y="605"/>
                    <a:pt x="3855" y="654"/>
                    <a:pt x="3917" y="735"/>
                  </a:cubicBezTo>
                  <a:lnTo>
                    <a:pt x="3917" y="738"/>
                  </a:lnTo>
                  <a:cubicBezTo>
                    <a:pt x="3956" y="800"/>
                    <a:pt x="5402" y="2874"/>
                    <a:pt x="6166" y="3966"/>
                  </a:cubicBezTo>
                  <a:cubicBezTo>
                    <a:pt x="6523" y="4476"/>
                    <a:pt x="6712" y="5084"/>
                    <a:pt x="6712" y="5708"/>
                  </a:cubicBezTo>
                  <a:cubicBezTo>
                    <a:pt x="6705" y="7381"/>
                    <a:pt x="5340" y="8750"/>
                    <a:pt x="3660" y="8750"/>
                  </a:cubicBezTo>
                  <a:cubicBezTo>
                    <a:pt x="1977" y="8750"/>
                    <a:pt x="612" y="7385"/>
                    <a:pt x="612" y="5704"/>
                  </a:cubicBezTo>
                  <a:cubicBezTo>
                    <a:pt x="612" y="5077"/>
                    <a:pt x="803" y="4476"/>
                    <a:pt x="1161" y="3962"/>
                  </a:cubicBezTo>
                  <a:lnTo>
                    <a:pt x="1164" y="3956"/>
                  </a:lnTo>
                  <a:cubicBezTo>
                    <a:pt x="1219" y="3881"/>
                    <a:pt x="2656" y="1821"/>
                    <a:pt x="3413" y="735"/>
                  </a:cubicBezTo>
                  <a:cubicBezTo>
                    <a:pt x="3468" y="654"/>
                    <a:pt x="3563" y="605"/>
                    <a:pt x="3663" y="605"/>
                  </a:cubicBezTo>
                  <a:close/>
                  <a:moveTo>
                    <a:pt x="3660" y="1"/>
                  </a:moveTo>
                  <a:cubicBezTo>
                    <a:pt x="3364" y="1"/>
                    <a:pt x="3082" y="147"/>
                    <a:pt x="2909" y="391"/>
                  </a:cubicBezTo>
                  <a:cubicBezTo>
                    <a:pt x="2909" y="391"/>
                    <a:pt x="686" y="3576"/>
                    <a:pt x="660" y="3618"/>
                  </a:cubicBezTo>
                  <a:lnTo>
                    <a:pt x="657" y="3618"/>
                  </a:lnTo>
                  <a:cubicBezTo>
                    <a:pt x="225" y="4239"/>
                    <a:pt x="1" y="4957"/>
                    <a:pt x="1" y="5708"/>
                  </a:cubicBezTo>
                  <a:cubicBezTo>
                    <a:pt x="1" y="7723"/>
                    <a:pt x="1639" y="9364"/>
                    <a:pt x="3657" y="9364"/>
                  </a:cubicBezTo>
                  <a:cubicBezTo>
                    <a:pt x="5672" y="9364"/>
                    <a:pt x="7316" y="7719"/>
                    <a:pt x="7316" y="5704"/>
                  </a:cubicBezTo>
                  <a:cubicBezTo>
                    <a:pt x="7316" y="4954"/>
                    <a:pt x="7089" y="4229"/>
                    <a:pt x="6663" y="3615"/>
                  </a:cubicBezTo>
                  <a:cubicBezTo>
                    <a:pt x="6663" y="3615"/>
                    <a:pt x="4437" y="426"/>
                    <a:pt x="4408" y="391"/>
                  </a:cubicBezTo>
                  <a:lnTo>
                    <a:pt x="4411" y="391"/>
                  </a:lnTo>
                  <a:cubicBezTo>
                    <a:pt x="4242" y="147"/>
                    <a:pt x="3959" y="1"/>
                    <a:pt x="3660"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pic>
        <p:nvPicPr>
          <p:cNvPr id="460" name="Google Shape;460;p44"/>
          <p:cNvPicPr preferRelativeResize="0"/>
          <p:nvPr/>
        </p:nvPicPr>
        <p:blipFill>
          <a:blip r:embed="rId3">
            <a:alphaModFix/>
          </a:blip>
          <a:stretch>
            <a:fillRect/>
          </a:stretch>
        </p:blipFill>
        <p:spPr>
          <a:xfrm>
            <a:off x="3255825" y="1414325"/>
            <a:ext cx="2632359" cy="3729175"/>
          </a:xfrm>
          <a:prstGeom prst="rect">
            <a:avLst/>
          </a:prstGeom>
          <a:noFill/>
          <a:ln>
            <a:noFill/>
          </a:ln>
        </p:spPr>
      </p:pic>
      <p:sp>
        <p:nvSpPr>
          <p:cNvPr id="461" name="Google Shape;461;p44"/>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علائم</a:t>
            </a:r>
            <a:r>
              <a:rPr lang="fa-IR" dirty="0">
                <a:cs typeface="B Nazanin" panose="00000700000000000000" pitchFamily="2" charset="-78"/>
              </a:rPr>
              <a:t> بیماری.</a:t>
            </a:r>
            <a:endParaRPr dirty="0">
              <a:cs typeface="B Nazanin" panose="00000700000000000000" pitchFamily="2" charset="-78"/>
            </a:endParaRPr>
          </a:p>
        </p:txBody>
      </p:sp>
      <p:sp>
        <p:nvSpPr>
          <p:cNvPr id="462" name="Google Shape;462;p44"/>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10</a:t>
            </a:fld>
            <a:endParaRPr>
              <a:cs typeface="B Nazanin" panose="00000700000000000000" pitchFamily="2" charset="-78"/>
            </a:endParaRPr>
          </a:p>
        </p:txBody>
      </p:sp>
      <p:sp>
        <p:nvSpPr>
          <p:cNvPr id="463" name="Google Shape;463;p44"/>
          <p:cNvSpPr/>
          <p:nvPr/>
        </p:nvSpPr>
        <p:spPr>
          <a:xfrm>
            <a:off x="4418400" y="2547025"/>
            <a:ext cx="307200" cy="307200"/>
          </a:xfrm>
          <a:prstGeom prst="ellipse">
            <a:avLst/>
          </a:prstGeom>
          <a:no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64" name="Google Shape;464;p44"/>
          <p:cNvSpPr/>
          <p:nvPr/>
        </p:nvSpPr>
        <p:spPr>
          <a:xfrm>
            <a:off x="4342200" y="1414325"/>
            <a:ext cx="307200" cy="307200"/>
          </a:xfrm>
          <a:prstGeom prst="ellipse">
            <a:avLst/>
          </a:prstGeom>
          <a:no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65" name="Google Shape;465;p44"/>
          <p:cNvSpPr/>
          <p:nvPr/>
        </p:nvSpPr>
        <p:spPr>
          <a:xfrm>
            <a:off x="716550" y="1406525"/>
            <a:ext cx="2018700" cy="488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سردرد</a:t>
            </a:r>
            <a:endParaRPr sz="2400" b="1" dirty="0">
              <a:solidFill>
                <a:schemeClr val="dk1"/>
              </a:solidFill>
              <a:latin typeface="Poppins"/>
              <a:ea typeface="Poppins"/>
              <a:cs typeface="B Nazanin" panose="00000700000000000000" pitchFamily="2" charset="-78"/>
              <a:sym typeface="Poppins"/>
            </a:endParaRPr>
          </a:p>
        </p:txBody>
      </p:sp>
      <p:sp>
        <p:nvSpPr>
          <p:cNvPr id="466" name="Google Shape;466;p44"/>
          <p:cNvSpPr/>
          <p:nvPr/>
        </p:nvSpPr>
        <p:spPr>
          <a:xfrm>
            <a:off x="718433" y="1761871"/>
            <a:ext cx="2014800" cy="557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467" name="Google Shape;467;p44"/>
          <p:cNvSpPr/>
          <p:nvPr/>
        </p:nvSpPr>
        <p:spPr>
          <a:xfrm>
            <a:off x="716550" y="3687344"/>
            <a:ext cx="2018700" cy="488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ادرار</a:t>
            </a:r>
            <a:endParaRPr sz="2400" b="1" dirty="0">
              <a:solidFill>
                <a:schemeClr val="dk1"/>
              </a:solidFill>
              <a:latin typeface="Poppins"/>
              <a:ea typeface="Poppins"/>
              <a:cs typeface="B Nazanin" panose="00000700000000000000" pitchFamily="2" charset="-78"/>
              <a:sym typeface="Poppins"/>
            </a:endParaRPr>
          </a:p>
        </p:txBody>
      </p:sp>
      <p:sp>
        <p:nvSpPr>
          <p:cNvPr id="468" name="Google Shape;468;p44"/>
          <p:cNvSpPr/>
          <p:nvPr/>
        </p:nvSpPr>
        <p:spPr>
          <a:xfrm>
            <a:off x="718433" y="4042525"/>
            <a:ext cx="2014800" cy="557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469" name="Google Shape;469;p44"/>
          <p:cNvSpPr/>
          <p:nvPr/>
        </p:nvSpPr>
        <p:spPr>
          <a:xfrm>
            <a:off x="6408800" y="1406600"/>
            <a:ext cx="2018700" cy="488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چشم انداز</a:t>
            </a:r>
            <a:endParaRPr sz="2400" b="1" dirty="0">
              <a:solidFill>
                <a:schemeClr val="dk1"/>
              </a:solidFill>
              <a:latin typeface="Poppins"/>
              <a:ea typeface="Poppins"/>
              <a:cs typeface="B Nazanin" panose="00000700000000000000" pitchFamily="2" charset="-78"/>
              <a:sym typeface="Poppins"/>
            </a:endParaRPr>
          </a:p>
        </p:txBody>
      </p:sp>
      <p:sp>
        <p:nvSpPr>
          <p:cNvPr id="470" name="Google Shape;470;p44"/>
          <p:cNvSpPr/>
          <p:nvPr/>
        </p:nvSpPr>
        <p:spPr>
          <a:xfrm>
            <a:off x="6410683" y="1761768"/>
            <a:ext cx="2014800" cy="557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471" name="Google Shape;471;p44"/>
          <p:cNvSpPr/>
          <p:nvPr/>
        </p:nvSpPr>
        <p:spPr>
          <a:xfrm>
            <a:off x="6408800" y="3687388"/>
            <a:ext cx="2018700" cy="488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درد قفسه سینه</a:t>
            </a:r>
            <a:endParaRPr sz="2400" b="1" dirty="0">
              <a:solidFill>
                <a:schemeClr val="dk1"/>
              </a:solidFill>
              <a:latin typeface="Poppins"/>
              <a:ea typeface="Poppins"/>
              <a:cs typeface="B Nazanin" panose="00000700000000000000" pitchFamily="2" charset="-78"/>
              <a:sym typeface="Poppins"/>
            </a:endParaRPr>
          </a:p>
        </p:txBody>
      </p:sp>
      <p:sp>
        <p:nvSpPr>
          <p:cNvPr id="472" name="Google Shape;472;p44"/>
          <p:cNvSpPr/>
          <p:nvPr/>
        </p:nvSpPr>
        <p:spPr>
          <a:xfrm>
            <a:off x="6410683" y="4042424"/>
            <a:ext cx="2014800" cy="557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cxnSp>
        <p:nvCxnSpPr>
          <p:cNvPr id="473" name="Google Shape;473;p44"/>
          <p:cNvCxnSpPr>
            <a:stCxn id="465" idx="3"/>
            <a:endCxn id="464" idx="2"/>
          </p:cNvCxnSpPr>
          <p:nvPr/>
        </p:nvCxnSpPr>
        <p:spPr>
          <a:xfrm rot="10800000" flipH="1">
            <a:off x="2735250" y="1567925"/>
            <a:ext cx="1607100" cy="82800"/>
          </a:xfrm>
          <a:prstGeom prst="curvedConnector3">
            <a:avLst>
              <a:gd name="adj1" fmla="val 49995"/>
            </a:avLst>
          </a:prstGeom>
          <a:noFill/>
          <a:ln w="19050" cap="flat" cmpd="sng">
            <a:solidFill>
              <a:schemeClr val="dk2"/>
            </a:solidFill>
            <a:prstDash val="solid"/>
            <a:round/>
            <a:headEnd type="none" w="med" len="med"/>
            <a:tailEnd type="oval" w="med" len="med"/>
          </a:ln>
        </p:spPr>
      </p:cxnSp>
      <p:sp>
        <p:nvSpPr>
          <p:cNvPr id="474" name="Google Shape;474;p44"/>
          <p:cNvSpPr/>
          <p:nvPr/>
        </p:nvSpPr>
        <p:spPr>
          <a:xfrm>
            <a:off x="4419363" y="1674675"/>
            <a:ext cx="307200" cy="307200"/>
          </a:xfrm>
          <a:prstGeom prst="ellipse">
            <a:avLst/>
          </a:prstGeom>
          <a:no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cxnSp>
        <p:nvCxnSpPr>
          <p:cNvPr id="475" name="Google Shape;475;p44"/>
          <p:cNvCxnSpPr>
            <a:stCxn id="474" idx="6"/>
            <a:endCxn id="469" idx="1"/>
          </p:cNvCxnSpPr>
          <p:nvPr/>
        </p:nvCxnSpPr>
        <p:spPr>
          <a:xfrm rot="10800000" flipH="1">
            <a:off x="4726563" y="1650675"/>
            <a:ext cx="1682100" cy="177600"/>
          </a:xfrm>
          <a:prstGeom prst="curvedConnector3">
            <a:avLst>
              <a:gd name="adj1" fmla="val 50004"/>
            </a:avLst>
          </a:prstGeom>
          <a:noFill/>
          <a:ln w="19050" cap="flat" cmpd="sng">
            <a:solidFill>
              <a:schemeClr val="dk2"/>
            </a:solidFill>
            <a:prstDash val="solid"/>
            <a:round/>
            <a:headEnd type="oval" w="med" len="med"/>
            <a:tailEnd type="none" w="med" len="med"/>
          </a:ln>
        </p:spPr>
      </p:cxnSp>
      <p:sp>
        <p:nvSpPr>
          <p:cNvPr id="476" name="Google Shape;476;p44"/>
          <p:cNvSpPr/>
          <p:nvPr/>
        </p:nvSpPr>
        <p:spPr>
          <a:xfrm>
            <a:off x="716550" y="2546969"/>
            <a:ext cx="2018700" cy="488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نفس كشيدن</a:t>
            </a:r>
            <a:endParaRPr sz="2400" b="1" dirty="0">
              <a:solidFill>
                <a:schemeClr val="dk1"/>
              </a:solidFill>
              <a:latin typeface="Poppins"/>
              <a:ea typeface="Poppins"/>
              <a:cs typeface="B Nazanin" panose="00000700000000000000" pitchFamily="2" charset="-78"/>
              <a:sym typeface="Poppins"/>
            </a:endParaRPr>
          </a:p>
        </p:txBody>
      </p:sp>
      <p:sp>
        <p:nvSpPr>
          <p:cNvPr id="477" name="Google Shape;477;p44"/>
          <p:cNvSpPr/>
          <p:nvPr/>
        </p:nvSpPr>
        <p:spPr>
          <a:xfrm>
            <a:off x="718433" y="2902150"/>
            <a:ext cx="2014800" cy="557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478" name="Google Shape;478;p44"/>
          <p:cNvSpPr/>
          <p:nvPr/>
        </p:nvSpPr>
        <p:spPr>
          <a:xfrm>
            <a:off x="6408800" y="2547012"/>
            <a:ext cx="2018700" cy="488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دل درد</a:t>
            </a:r>
            <a:endParaRPr sz="2400" b="1" dirty="0">
              <a:solidFill>
                <a:schemeClr val="dk1"/>
              </a:solidFill>
              <a:latin typeface="Poppins"/>
              <a:ea typeface="Poppins"/>
              <a:cs typeface="B Nazanin" panose="00000700000000000000" pitchFamily="2" charset="-78"/>
              <a:sym typeface="Poppins"/>
            </a:endParaRPr>
          </a:p>
        </p:txBody>
      </p:sp>
      <p:sp>
        <p:nvSpPr>
          <p:cNvPr id="479" name="Google Shape;479;p44"/>
          <p:cNvSpPr/>
          <p:nvPr/>
        </p:nvSpPr>
        <p:spPr>
          <a:xfrm>
            <a:off x="6410683" y="2902096"/>
            <a:ext cx="2014800" cy="557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480" name="Google Shape;480;p44"/>
          <p:cNvSpPr/>
          <p:nvPr/>
        </p:nvSpPr>
        <p:spPr>
          <a:xfrm>
            <a:off x="4185375" y="2902050"/>
            <a:ext cx="307200" cy="307200"/>
          </a:xfrm>
          <a:prstGeom prst="ellipse">
            <a:avLst/>
          </a:prstGeom>
          <a:no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cxnSp>
        <p:nvCxnSpPr>
          <p:cNvPr id="481" name="Google Shape;481;p44"/>
          <p:cNvCxnSpPr>
            <a:endCxn id="478" idx="1"/>
          </p:cNvCxnSpPr>
          <p:nvPr/>
        </p:nvCxnSpPr>
        <p:spPr>
          <a:xfrm>
            <a:off x="4571900" y="2588412"/>
            <a:ext cx="1836900" cy="202800"/>
          </a:xfrm>
          <a:prstGeom prst="curvedConnector3">
            <a:avLst>
              <a:gd name="adj1" fmla="val 50000"/>
            </a:avLst>
          </a:prstGeom>
          <a:noFill/>
          <a:ln w="19050" cap="flat" cmpd="sng">
            <a:solidFill>
              <a:schemeClr val="dk2"/>
            </a:solidFill>
            <a:prstDash val="solid"/>
            <a:round/>
            <a:headEnd type="oval" w="med" len="med"/>
            <a:tailEnd type="none" w="med" len="med"/>
          </a:ln>
        </p:spPr>
      </p:cxnSp>
      <p:cxnSp>
        <p:nvCxnSpPr>
          <p:cNvPr id="482" name="Google Shape;482;p44"/>
          <p:cNvCxnSpPr>
            <a:stCxn id="480" idx="2"/>
            <a:endCxn id="476" idx="3"/>
          </p:cNvCxnSpPr>
          <p:nvPr/>
        </p:nvCxnSpPr>
        <p:spPr>
          <a:xfrm rot="10800000">
            <a:off x="2735175" y="2791050"/>
            <a:ext cx="1450200" cy="264600"/>
          </a:xfrm>
          <a:prstGeom prst="curvedConnector3">
            <a:avLst>
              <a:gd name="adj1" fmla="val 49997"/>
            </a:avLst>
          </a:prstGeom>
          <a:noFill/>
          <a:ln w="19050" cap="flat" cmpd="sng">
            <a:solidFill>
              <a:schemeClr val="dk2"/>
            </a:solidFill>
            <a:prstDash val="solid"/>
            <a:round/>
            <a:headEnd type="oval" w="med" len="med"/>
            <a:tailEnd type="none" w="med" len="med"/>
          </a:ln>
        </p:spPr>
      </p:cxnSp>
      <p:sp>
        <p:nvSpPr>
          <p:cNvPr id="483" name="Google Shape;483;p44"/>
          <p:cNvSpPr/>
          <p:nvPr/>
        </p:nvSpPr>
        <p:spPr>
          <a:xfrm>
            <a:off x="4418400" y="3576375"/>
            <a:ext cx="307200" cy="307200"/>
          </a:xfrm>
          <a:prstGeom prst="ellipse">
            <a:avLst/>
          </a:prstGeom>
          <a:no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84" name="Google Shape;484;p44"/>
          <p:cNvSpPr/>
          <p:nvPr/>
        </p:nvSpPr>
        <p:spPr>
          <a:xfrm>
            <a:off x="4418400" y="4167625"/>
            <a:ext cx="307200" cy="307200"/>
          </a:xfrm>
          <a:prstGeom prst="ellipse">
            <a:avLst/>
          </a:prstGeom>
          <a:no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cxnSp>
        <p:nvCxnSpPr>
          <p:cNvPr id="485" name="Google Shape;485;p44"/>
          <p:cNvCxnSpPr>
            <a:stCxn id="483" idx="6"/>
            <a:endCxn id="471" idx="1"/>
          </p:cNvCxnSpPr>
          <p:nvPr/>
        </p:nvCxnSpPr>
        <p:spPr>
          <a:xfrm>
            <a:off x="4725600" y="3729975"/>
            <a:ext cx="1683300" cy="201600"/>
          </a:xfrm>
          <a:prstGeom prst="curvedConnector3">
            <a:avLst>
              <a:gd name="adj1" fmla="val 49997"/>
            </a:avLst>
          </a:prstGeom>
          <a:noFill/>
          <a:ln w="19050" cap="flat" cmpd="sng">
            <a:solidFill>
              <a:schemeClr val="dk2"/>
            </a:solidFill>
            <a:prstDash val="solid"/>
            <a:round/>
            <a:headEnd type="oval" w="med" len="med"/>
            <a:tailEnd type="none" w="med" len="med"/>
          </a:ln>
        </p:spPr>
      </p:cxnSp>
      <p:cxnSp>
        <p:nvCxnSpPr>
          <p:cNvPr id="486" name="Google Shape;486;p44"/>
          <p:cNvCxnSpPr>
            <a:stCxn id="467" idx="3"/>
            <a:endCxn id="484" idx="2"/>
          </p:cNvCxnSpPr>
          <p:nvPr/>
        </p:nvCxnSpPr>
        <p:spPr>
          <a:xfrm>
            <a:off x="2735250" y="3931544"/>
            <a:ext cx="1683300" cy="389700"/>
          </a:xfrm>
          <a:prstGeom prst="curvedConnector3">
            <a:avLst>
              <a:gd name="adj1" fmla="val 49996"/>
            </a:avLst>
          </a:prstGeom>
          <a:noFill/>
          <a:ln w="19050" cap="flat" cmpd="sng">
            <a:solidFill>
              <a:schemeClr val="dk2"/>
            </a:solidFill>
            <a:prstDash val="solid"/>
            <a:round/>
            <a:headEnd type="none" w="med" len="med"/>
            <a:tailEnd type="oval"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5"/>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عوامل خطر.</a:t>
            </a:r>
            <a:endParaRPr dirty="0">
              <a:cs typeface="B Nazanin" panose="00000700000000000000" pitchFamily="2" charset="-78"/>
            </a:endParaRPr>
          </a:p>
        </p:txBody>
      </p:sp>
      <p:sp>
        <p:nvSpPr>
          <p:cNvPr id="492" name="Google Shape;492;p45"/>
          <p:cNvSpPr txBox="1"/>
          <p:nvPr/>
        </p:nvSpPr>
        <p:spPr>
          <a:xfrm>
            <a:off x="749225" y="4315050"/>
            <a:ext cx="7704000" cy="284400"/>
          </a:xfrm>
          <a:prstGeom prst="rect">
            <a:avLst/>
          </a:prstGeom>
          <a:noFill/>
          <a:ln>
            <a:noFill/>
          </a:ln>
        </p:spPr>
        <p:txBody>
          <a:bodyPr spcFirstLastPara="1" wrap="square" lIns="91425" tIns="91425" rIns="91425" bIns="91425" anchor="t" anchorCtr="0">
            <a:noAutofit/>
          </a:bodyPr>
          <a:lstStyle/>
          <a:p>
            <a:pPr marL="0" lvl="0" indent="0" algn="ctr" rtl="1">
              <a:lnSpc>
                <a:spcPct val="115000"/>
              </a:lnSpc>
              <a:spcBef>
                <a:spcPts val="0"/>
              </a:spcBef>
              <a:spcAft>
                <a:spcPts val="1600"/>
              </a:spcAft>
              <a:buNone/>
            </a:pPr>
            <a:r>
              <a:rPr lang="fa-IR" sz="1000" dirty="0">
                <a:solidFill>
                  <a:schemeClr val="dk1"/>
                </a:solidFill>
                <a:latin typeface="Poppins"/>
                <a:ea typeface="Poppins"/>
                <a:cs typeface="B Nazanin" panose="00000700000000000000" pitchFamily="2" charset="-78"/>
                <a:sym typeface="Poppins"/>
              </a:rPr>
              <a:t>* پیوند موجود در نمودار را دنبال کنید تا داده های آن را تغییر دهید و سپس پیوند جدید را در اینجا بچسبانید. برای اطلاعات بیشتر اینجا را کلیک کنید</a:t>
            </a:r>
            <a:endParaRPr sz="1000" b="1" dirty="0">
              <a:solidFill>
                <a:schemeClr val="dk1"/>
              </a:solidFill>
              <a:latin typeface="Poppins"/>
              <a:ea typeface="Poppins"/>
              <a:cs typeface="B Nazanin" panose="00000700000000000000" pitchFamily="2" charset="-78"/>
              <a:sym typeface="Poppins"/>
            </a:endParaRPr>
          </a:p>
        </p:txBody>
      </p:sp>
      <p:sp>
        <p:nvSpPr>
          <p:cNvPr id="493" name="Google Shape;493;p45"/>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11</a:t>
            </a:fld>
            <a:endParaRPr>
              <a:cs typeface="B Nazanin" panose="00000700000000000000" pitchFamily="2" charset="-78"/>
            </a:endParaRPr>
          </a:p>
        </p:txBody>
      </p:sp>
      <p:sp>
        <p:nvSpPr>
          <p:cNvPr id="494" name="Google Shape;494;p45"/>
          <p:cNvSpPr txBox="1"/>
          <p:nvPr/>
        </p:nvSpPr>
        <p:spPr>
          <a:xfrm>
            <a:off x="770800" y="3231263"/>
            <a:ext cx="2051100" cy="4635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p>
        </p:txBody>
      </p:sp>
      <p:sp>
        <p:nvSpPr>
          <p:cNvPr id="495" name="Google Shape;495;p45"/>
          <p:cNvSpPr txBox="1"/>
          <p:nvPr/>
        </p:nvSpPr>
        <p:spPr>
          <a:xfrm>
            <a:off x="770800" y="3560049"/>
            <a:ext cx="2051100" cy="572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496" name="Google Shape;496;p45"/>
          <p:cNvSpPr txBox="1"/>
          <p:nvPr/>
        </p:nvSpPr>
        <p:spPr>
          <a:xfrm>
            <a:off x="770800" y="1769991"/>
            <a:ext cx="2051100" cy="4635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endParaRPr sz="2400" b="1" dirty="0">
              <a:solidFill>
                <a:schemeClr val="dk1"/>
              </a:solidFill>
              <a:latin typeface="Poppins"/>
              <a:ea typeface="Poppins"/>
              <a:cs typeface="B Nazanin" panose="00000700000000000000" pitchFamily="2" charset="-78"/>
              <a:sym typeface="Poppins"/>
            </a:endParaRPr>
          </a:p>
        </p:txBody>
      </p:sp>
      <p:sp>
        <p:nvSpPr>
          <p:cNvPr id="497" name="Google Shape;497;p45"/>
          <p:cNvSpPr txBox="1"/>
          <p:nvPr/>
        </p:nvSpPr>
        <p:spPr>
          <a:xfrm>
            <a:off x="770800" y="2098765"/>
            <a:ext cx="2051100" cy="572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498" name="Google Shape;498;p45"/>
          <p:cNvSpPr txBox="1"/>
          <p:nvPr/>
        </p:nvSpPr>
        <p:spPr>
          <a:xfrm>
            <a:off x="6591298" y="1371600"/>
            <a:ext cx="1839000" cy="5238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b="1">
                <a:solidFill>
                  <a:schemeClr val="dk2"/>
                </a:solidFill>
                <a:latin typeface="Poppins"/>
                <a:ea typeface="Poppins"/>
                <a:cs typeface="B Nazanin" panose="00000700000000000000" pitchFamily="2" charset="-78"/>
                <a:sym typeface="Poppins"/>
              </a:rPr>
              <a:t>60%</a:t>
            </a:r>
            <a:endParaRPr sz="2400" b="1">
              <a:solidFill>
                <a:schemeClr val="dk2"/>
              </a:solidFill>
              <a:latin typeface="Poppins"/>
              <a:ea typeface="Poppins"/>
              <a:cs typeface="B Nazanin" panose="00000700000000000000" pitchFamily="2" charset="-78"/>
              <a:sym typeface="Poppins"/>
            </a:endParaRPr>
          </a:p>
        </p:txBody>
      </p:sp>
      <p:sp>
        <p:nvSpPr>
          <p:cNvPr id="499" name="Google Shape;499;p45"/>
          <p:cNvSpPr txBox="1"/>
          <p:nvPr/>
        </p:nvSpPr>
        <p:spPr>
          <a:xfrm>
            <a:off x="6591298" y="1895492"/>
            <a:ext cx="1839000" cy="4122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عامل خطر 1</a:t>
            </a:r>
            <a:endParaRPr dirty="0">
              <a:solidFill>
                <a:schemeClr val="dk1"/>
              </a:solidFill>
              <a:latin typeface="Poppins"/>
              <a:ea typeface="Poppins"/>
              <a:cs typeface="B Nazanin" panose="00000700000000000000" pitchFamily="2" charset="-78"/>
              <a:sym typeface="Poppins"/>
            </a:endParaRPr>
          </a:p>
        </p:txBody>
      </p:sp>
      <p:sp>
        <p:nvSpPr>
          <p:cNvPr id="500" name="Google Shape;500;p45"/>
          <p:cNvSpPr txBox="1"/>
          <p:nvPr/>
        </p:nvSpPr>
        <p:spPr>
          <a:xfrm>
            <a:off x="6591298" y="2312504"/>
            <a:ext cx="1839000" cy="5238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b="1">
                <a:solidFill>
                  <a:schemeClr val="accent2"/>
                </a:solidFill>
                <a:latin typeface="Poppins"/>
                <a:ea typeface="Poppins"/>
                <a:cs typeface="B Nazanin" panose="00000700000000000000" pitchFamily="2" charset="-78"/>
                <a:sym typeface="Poppins"/>
              </a:rPr>
              <a:t>50%</a:t>
            </a:r>
            <a:endParaRPr sz="2400" b="1">
              <a:solidFill>
                <a:schemeClr val="accent2"/>
              </a:solidFill>
              <a:latin typeface="Poppins"/>
              <a:ea typeface="Poppins"/>
              <a:cs typeface="B Nazanin" panose="00000700000000000000" pitchFamily="2" charset="-78"/>
              <a:sym typeface="Poppins"/>
            </a:endParaRPr>
          </a:p>
        </p:txBody>
      </p:sp>
      <p:sp>
        <p:nvSpPr>
          <p:cNvPr id="501" name="Google Shape;501;p45"/>
          <p:cNvSpPr txBox="1"/>
          <p:nvPr/>
        </p:nvSpPr>
        <p:spPr>
          <a:xfrm>
            <a:off x="6591298" y="2836397"/>
            <a:ext cx="1839000" cy="4122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عامل خطر 2</a:t>
            </a:r>
            <a:endParaRPr dirty="0">
              <a:solidFill>
                <a:schemeClr val="dk1"/>
              </a:solidFill>
              <a:latin typeface="Poppins"/>
              <a:ea typeface="Poppins"/>
              <a:cs typeface="B Nazanin" panose="00000700000000000000" pitchFamily="2" charset="-78"/>
              <a:sym typeface="Poppins"/>
            </a:endParaRPr>
          </a:p>
        </p:txBody>
      </p:sp>
      <p:sp>
        <p:nvSpPr>
          <p:cNvPr id="502" name="Google Shape;502;p45"/>
          <p:cNvSpPr txBox="1"/>
          <p:nvPr/>
        </p:nvSpPr>
        <p:spPr>
          <a:xfrm>
            <a:off x="6591298" y="3253409"/>
            <a:ext cx="1839000" cy="523800"/>
          </a:xfrm>
          <a:prstGeom prst="rect">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b="1">
                <a:solidFill>
                  <a:schemeClr val="accent3"/>
                </a:solidFill>
                <a:latin typeface="Poppins"/>
                <a:ea typeface="Poppins"/>
                <a:cs typeface="B Nazanin" panose="00000700000000000000" pitchFamily="2" charset="-78"/>
                <a:sym typeface="Poppins"/>
              </a:rPr>
              <a:t>90%</a:t>
            </a:r>
            <a:endParaRPr sz="2400" b="1">
              <a:solidFill>
                <a:schemeClr val="accent3"/>
              </a:solidFill>
              <a:latin typeface="Poppins"/>
              <a:ea typeface="Poppins"/>
              <a:cs typeface="B Nazanin" panose="00000700000000000000" pitchFamily="2" charset="-78"/>
              <a:sym typeface="Poppins"/>
            </a:endParaRPr>
          </a:p>
        </p:txBody>
      </p:sp>
      <p:sp>
        <p:nvSpPr>
          <p:cNvPr id="503" name="Google Shape;503;p45"/>
          <p:cNvSpPr txBox="1"/>
          <p:nvPr/>
        </p:nvSpPr>
        <p:spPr>
          <a:xfrm>
            <a:off x="6591298" y="3777301"/>
            <a:ext cx="1839000" cy="4122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عامل خطر 3</a:t>
            </a:r>
            <a:endParaRPr dirty="0">
              <a:solidFill>
                <a:schemeClr val="dk1"/>
              </a:solidFill>
              <a:latin typeface="Poppins"/>
              <a:ea typeface="Poppins"/>
              <a:cs typeface="B Nazanin" panose="00000700000000000000" pitchFamily="2" charset="-78"/>
              <a:sym typeface="Poppins"/>
            </a:endParaRPr>
          </a:p>
        </p:txBody>
      </p:sp>
      <p:sp>
        <p:nvSpPr>
          <p:cNvPr id="504" name="Google Shape;504;p45"/>
          <p:cNvSpPr/>
          <p:nvPr/>
        </p:nvSpPr>
        <p:spPr>
          <a:xfrm>
            <a:off x="856525" y="1343705"/>
            <a:ext cx="361200" cy="3612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5" name="Google Shape;505;p45"/>
          <p:cNvSpPr/>
          <p:nvPr/>
        </p:nvSpPr>
        <p:spPr>
          <a:xfrm>
            <a:off x="856525" y="2836305"/>
            <a:ext cx="361200" cy="361200"/>
          </a:xfrm>
          <a:prstGeom prst="ellipse">
            <a:avLst/>
          </a:prstGeom>
          <a:gradFill>
            <a:gsLst>
              <a:gs pos="0">
                <a:srgbClr val="3CAFE4">
                  <a:alpha val="40000"/>
                </a:srgbClr>
              </a:gs>
              <a:gs pos="100000">
                <a:schemeClr val="accent3"/>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506" name="Google Shape;506;p45" title="Gráfico">
            <a:hlinkClick r:id="rId3"/>
          </p:cNvPr>
          <p:cNvPicPr preferRelativeResize="0"/>
          <p:nvPr/>
        </p:nvPicPr>
        <p:blipFill>
          <a:blip r:embed="rId4">
            <a:alphaModFix/>
          </a:blip>
          <a:stretch>
            <a:fillRect/>
          </a:stretch>
        </p:blipFill>
        <p:spPr>
          <a:xfrm>
            <a:off x="3050500" y="1304850"/>
            <a:ext cx="3459838" cy="2814885"/>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10"/>
        <p:cNvGrpSpPr/>
        <p:nvPr/>
      </p:nvGrpSpPr>
      <p:grpSpPr>
        <a:xfrm>
          <a:off x="0" y="0"/>
          <a:ext cx="0" cy="0"/>
          <a:chOff x="0" y="0"/>
          <a:chExt cx="0" cy="0"/>
        </a:xfrm>
      </p:grpSpPr>
      <p:pic>
        <p:nvPicPr>
          <p:cNvPr id="511" name="Google Shape;511;p46"/>
          <p:cNvPicPr preferRelativeResize="0"/>
          <p:nvPr/>
        </p:nvPicPr>
        <p:blipFill>
          <a:blip r:embed="rId3">
            <a:alphaModFix/>
          </a:blip>
          <a:stretch>
            <a:fillRect/>
          </a:stretch>
        </p:blipFill>
        <p:spPr>
          <a:xfrm>
            <a:off x="712525" y="1329355"/>
            <a:ext cx="2440800" cy="2484795"/>
          </a:xfrm>
          <a:prstGeom prst="rect">
            <a:avLst/>
          </a:prstGeom>
          <a:noFill/>
          <a:ln>
            <a:noFill/>
          </a:ln>
          <a:effectLst>
            <a:outerShdw blurRad="57150" dist="19050" dir="5400000" algn="bl" rotWithShape="0">
              <a:schemeClr val="lt1">
                <a:alpha val="50000"/>
              </a:schemeClr>
            </a:outerShdw>
          </a:effectLst>
        </p:spPr>
      </p:pic>
      <p:sp>
        <p:nvSpPr>
          <p:cNvPr id="512" name="Google Shape;512;p46"/>
          <p:cNvSpPr txBox="1">
            <a:spLocks noGrp="1"/>
          </p:cNvSpPr>
          <p:nvPr>
            <p:ph type="subTitle" idx="1"/>
          </p:nvPr>
        </p:nvSpPr>
        <p:spPr>
          <a:xfrm>
            <a:off x="3210475" y="3248269"/>
            <a:ext cx="5220300" cy="4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sp>
        <p:nvSpPr>
          <p:cNvPr id="513" name="Google Shape;513;p46"/>
          <p:cNvSpPr txBox="1">
            <a:spLocks noGrp="1"/>
          </p:cNvSpPr>
          <p:nvPr>
            <p:ph type="title"/>
          </p:nvPr>
        </p:nvSpPr>
        <p:spPr>
          <a:xfrm>
            <a:off x="3210475" y="1487831"/>
            <a:ext cx="5220300" cy="166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150</a:t>
            </a:r>
            <a:r>
              <a:rPr lang="en">
                <a:solidFill>
                  <a:schemeClr val="dk2"/>
                </a:solidFill>
                <a:cs typeface="B Nazanin" panose="00000700000000000000" pitchFamily="2" charset="-78"/>
              </a:rPr>
              <a:t>,</a:t>
            </a:r>
            <a:r>
              <a:rPr lang="en">
                <a:cs typeface="B Nazanin" panose="00000700000000000000" pitchFamily="2" charset="-78"/>
              </a:rPr>
              <a:t>000</a:t>
            </a:r>
            <a:endParaRPr>
              <a:solidFill>
                <a:schemeClr val="dk2"/>
              </a:solidFill>
              <a:cs typeface="B Nazanin" panose="00000700000000000000" pitchFamily="2" charset="-78"/>
            </a:endParaRPr>
          </a:p>
        </p:txBody>
      </p:sp>
      <p:sp>
        <p:nvSpPr>
          <p:cNvPr id="514" name="Google Shape;514;p46"/>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12</a:t>
            </a:fld>
            <a:endParaRPr>
              <a:cs typeface="B Nazanin" panose="00000700000000000000" pitchFamily="2" charset="-78"/>
            </a:endParaRPr>
          </a:p>
        </p:txBody>
      </p:sp>
      <p:sp>
        <p:nvSpPr>
          <p:cNvPr id="515" name="Google Shape;515;p46"/>
          <p:cNvSpPr/>
          <p:nvPr/>
        </p:nvSpPr>
        <p:spPr>
          <a:xfrm>
            <a:off x="7785475" y="5395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516" name="Google Shape;516;p46"/>
          <p:cNvGrpSpPr/>
          <p:nvPr/>
        </p:nvGrpSpPr>
        <p:grpSpPr>
          <a:xfrm>
            <a:off x="7985152" y="647311"/>
            <a:ext cx="245948" cy="429676"/>
            <a:chOff x="3768790" y="4013289"/>
            <a:chExt cx="245948" cy="429676"/>
          </a:xfrm>
        </p:grpSpPr>
        <p:sp>
          <p:nvSpPr>
            <p:cNvPr id="517" name="Google Shape;517;p46"/>
            <p:cNvSpPr/>
            <p:nvPr/>
          </p:nvSpPr>
          <p:spPr>
            <a:xfrm>
              <a:off x="3872863" y="4254176"/>
              <a:ext cx="37803" cy="37741"/>
            </a:xfrm>
            <a:custGeom>
              <a:avLst/>
              <a:gdLst/>
              <a:ahLst/>
              <a:cxnLst/>
              <a:rect l="l" t="t" r="r" b="b"/>
              <a:pathLst>
                <a:path w="1830" h="1827" extrusionOk="0">
                  <a:moveTo>
                    <a:pt x="917" y="608"/>
                  </a:moveTo>
                  <a:cubicBezTo>
                    <a:pt x="1082" y="608"/>
                    <a:pt x="1219" y="748"/>
                    <a:pt x="1219" y="913"/>
                  </a:cubicBezTo>
                  <a:cubicBezTo>
                    <a:pt x="1219" y="1079"/>
                    <a:pt x="1082" y="1219"/>
                    <a:pt x="917" y="1219"/>
                  </a:cubicBezTo>
                  <a:cubicBezTo>
                    <a:pt x="748" y="1219"/>
                    <a:pt x="611" y="1079"/>
                    <a:pt x="611" y="913"/>
                  </a:cubicBezTo>
                  <a:cubicBezTo>
                    <a:pt x="611" y="748"/>
                    <a:pt x="748" y="608"/>
                    <a:pt x="917" y="608"/>
                  </a:cubicBezTo>
                  <a:close/>
                  <a:moveTo>
                    <a:pt x="917" y="0"/>
                  </a:moveTo>
                  <a:cubicBezTo>
                    <a:pt x="413" y="0"/>
                    <a:pt x="0" y="410"/>
                    <a:pt x="0" y="913"/>
                  </a:cubicBezTo>
                  <a:cubicBezTo>
                    <a:pt x="0" y="1417"/>
                    <a:pt x="413" y="1827"/>
                    <a:pt x="917" y="1827"/>
                  </a:cubicBezTo>
                  <a:cubicBezTo>
                    <a:pt x="1420" y="1827"/>
                    <a:pt x="1830" y="1417"/>
                    <a:pt x="1830" y="913"/>
                  </a:cubicBezTo>
                  <a:cubicBezTo>
                    <a:pt x="1830" y="410"/>
                    <a:pt x="1420" y="0"/>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18" name="Google Shape;518;p46"/>
            <p:cNvSpPr/>
            <p:nvPr/>
          </p:nvSpPr>
          <p:spPr>
            <a:xfrm>
              <a:off x="3793972" y="4078939"/>
              <a:ext cx="195585" cy="132745"/>
            </a:xfrm>
            <a:custGeom>
              <a:avLst/>
              <a:gdLst/>
              <a:ahLst/>
              <a:cxnLst/>
              <a:rect l="l" t="t" r="r" b="b"/>
              <a:pathLst>
                <a:path w="9468" h="6426" extrusionOk="0">
                  <a:moveTo>
                    <a:pt x="8840" y="608"/>
                  </a:moveTo>
                  <a:cubicBezTo>
                    <a:pt x="8688" y="2022"/>
                    <a:pt x="7514" y="3394"/>
                    <a:pt x="6517" y="4323"/>
                  </a:cubicBezTo>
                  <a:cubicBezTo>
                    <a:pt x="5863" y="4931"/>
                    <a:pt x="5213" y="5418"/>
                    <a:pt x="4736" y="5753"/>
                  </a:cubicBezTo>
                  <a:cubicBezTo>
                    <a:pt x="4242" y="5412"/>
                    <a:pt x="3575" y="4908"/>
                    <a:pt x="2919" y="4291"/>
                  </a:cubicBezTo>
                  <a:cubicBezTo>
                    <a:pt x="1934" y="3368"/>
                    <a:pt x="780" y="2012"/>
                    <a:pt x="628" y="608"/>
                  </a:cubicBezTo>
                  <a:close/>
                  <a:moveTo>
                    <a:pt x="306" y="1"/>
                  </a:moveTo>
                  <a:cubicBezTo>
                    <a:pt x="225" y="1"/>
                    <a:pt x="147" y="33"/>
                    <a:pt x="91" y="88"/>
                  </a:cubicBezTo>
                  <a:cubicBezTo>
                    <a:pt x="33" y="147"/>
                    <a:pt x="0" y="225"/>
                    <a:pt x="0" y="306"/>
                  </a:cubicBezTo>
                  <a:cubicBezTo>
                    <a:pt x="0" y="2029"/>
                    <a:pt x="1362" y="3663"/>
                    <a:pt x="2503" y="4736"/>
                  </a:cubicBezTo>
                  <a:cubicBezTo>
                    <a:pt x="3273" y="5457"/>
                    <a:pt x="4047" y="6026"/>
                    <a:pt x="4567" y="6374"/>
                  </a:cubicBezTo>
                  <a:cubicBezTo>
                    <a:pt x="4622" y="6410"/>
                    <a:pt x="4677" y="6426"/>
                    <a:pt x="4739" y="6426"/>
                  </a:cubicBezTo>
                  <a:cubicBezTo>
                    <a:pt x="4801" y="6426"/>
                    <a:pt x="4856" y="6410"/>
                    <a:pt x="4908" y="6374"/>
                  </a:cubicBezTo>
                  <a:cubicBezTo>
                    <a:pt x="5412" y="6033"/>
                    <a:pt x="6175" y="5477"/>
                    <a:pt x="6936" y="4765"/>
                  </a:cubicBezTo>
                  <a:cubicBezTo>
                    <a:pt x="8090" y="3689"/>
                    <a:pt x="9468" y="2038"/>
                    <a:pt x="9468" y="306"/>
                  </a:cubicBezTo>
                  <a:cubicBezTo>
                    <a:pt x="9468" y="225"/>
                    <a:pt x="9435" y="147"/>
                    <a:pt x="9377" y="88"/>
                  </a:cubicBezTo>
                  <a:cubicBezTo>
                    <a:pt x="9321" y="33"/>
                    <a:pt x="9243" y="1"/>
                    <a:pt x="9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19" name="Google Shape;519;p46"/>
            <p:cNvSpPr/>
            <p:nvPr/>
          </p:nvSpPr>
          <p:spPr>
            <a:xfrm>
              <a:off x="3839749" y="4304519"/>
              <a:ext cx="104093" cy="138447"/>
            </a:xfrm>
            <a:custGeom>
              <a:avLst/>
              <a:gdLst/>
              <a:ahLst/>
              <a:cxnLst/>
              <a:rect l="l" t="t" r="r" b="b"/>
              <a:pathLst>
                <a:path w="5039" h="6702" extrusionOk="0">
                  <a:moveTo>
                    <a:pt x="2520" y="839"/>
                  </a:moveTo>
                  <a:cubicBezTo>
                    <a:pt x="3244" y="1886"/>
                    <a:pt x="4086" y="3091"/>
                    <a:pt x="4086" y="3091"/>
                  </a:cubicBezTo>
                  <a:cubicBezTo>
                    <a:pt x="4310" y="3413"/>
                    <a:pt x="4427" y="3790"/>
                    <a:pt x="4427" y="4183"/>
                  </a:cubicBezTo>
                  <a:cubicBezTo>
                    <a:pt x="4427" y="5236"/>
                    <a:pt x="3576" y="6094"/>
                    <a:pt x="2520" y="6094"/>
                  </a:cubicBezTo>
                  <a:cubicBezTo>
                    <a:pt x="1467" y="6094"/>
                    <a:pt x="609" y="5236"/>
                    <a:pt x="609" y="4183"/>
                  </a:cubicBezTo>
                  <a:cubicBezTo>
                    <a:pt x="609" y="3790"/>
                    <a:pt x="726" y="3413"/>
                    <a:pt x="950" y="3091"/>
                  </a:cubicBezTo>
                  <a:lnTo>
                    <a:pt x="2520" y="839"/>
                  </a:lnTo>
                  <a:close/>
                  <a:moveTo>
                    <a:pt x="2520" y="1"/>
                  </a:moveTo>
                  <a:cubicBezTo>
                    <a:pt x="2416" y="1"/>
                    <a:pt x="2325" y="49"/>
                    <a:pt x="2266" y="131"/>
                  </a:cubicBezTo>
                  <a:lnTo>
                    <a:pt x="449" y="2744"/>
                  </a:lnTo>
                  <a:cubicBezTo>
                    <a:pt x="154" y="3166"/>
                    <a:pt x="1" y="3663"/>
                    <a:pt x="1" y="4183"/>
                  </a:cubicBezTo>
                  <a:cubicBezTo>
                    <a:pt x="1" y="5574"/>
                    <a:pt x="1129" y="6702"/>
                    <a:pt x="2520" y="6702"/>
                  </a:cubicBezTo>
                  <a:cubicBezTo>
                    <a:pt x="3907" y="6702"/>
                    <a:pt x="5038" y="5574"/>
                    <a:pt x="5038" y="4183"/>
                  </a:cubicBezTo>
                  <a:cubicBezTo>
                    <a:pt x="5038" y="3670"/>
                    <a:pt x="4882" y="3169"/>
                    <a:pt x="4587" y="2747"/>
                  </a:cubicBezTo>
                  <a:cubicBezTo>
                    <a:pt x="4577" y="2731"/>
                    <a:pt x="3537" y="1232"/>
                    <a:pt x="2770" y="131"/>
                  </a:cubicBezTo>
                  <a:cubicBezTo>
                    <a:pt x="2715" y="49"/>
                    <a:pt x="2620" y="1"/>
                    <a:pt x="25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20" name="Google Shape;520;p46"/>
            <p:cNvSpPr/>
            <p:nvPr/>
          </p:nvSpPr>
          <p:spPr>
            <a:xfrm>
              <a:off x="3768790" y="4013289"/>
              <a:ext cx="245948" cy="228265"/>
            </a:xfrm>
            <a:custGeom>
              <a:avLst/>
              <a:gdLst/>
              <a:ahLst/>
              <a:cxnLst/>
              <a:rect l="l" t="t" r="r" b="b"/>
              <a:pathLst>
                <a:path w="11906" h="11050" extrusionOk="0">
                  <a:moveTo>
                    <a:pt x="3488" y="0"/>
                  </a:moveTo>
                  <a:cubicBezTo>
                    <a:pt x="1567" y="0"/>
                    <a:pt x="1" y="1567"/>
                    <a:pt x="1" y="3481"/>
                  </a:cubicBezTo>
                  <a:cubicBezTo>
                    <a:pt x="1" y="4726"/>
                    <a:pt x="514" y="6019"/>
                    <a:pt x="1522" y="7319"/>
                  </a:cubicBezTo>
                  <a:cubicBezTo>
                    <a:pt x="1580" y="7396"/>
                    <a:pt x="1670" y="7436"/>
                    <a:pt x="1760" y="7436"/>
                  </a:cubicBezTo>
                  <a:cubicBezTo>
                    <a:pt x="1826" y="7436"/>
                    <a:pt x="1893" y="7415"/>
                    <a:pt x="1947" y="7371"/>
                  </a:cubicBezTo>
                  <a:cubicBezTo>
                    <a:pt x="2081" y="7270"/>
                    <a:pt x="2107" y="7079"/>
                    <a:pt x="1999" y="6945"/>
                  </a:cubicBezTo>
                  <a:cubicBezTo>
                    <a:pt x="1080" y="5753"/>
                    <a:pt x="608" y="4589"/>
                    <a:pt x="608" y="3484"/>
                  </a:cubicBezTo>
                  <a:cubicBezTo>
                    <a:pt x="608" y="1898"/>
                    <a:pt x="1899" y="611"/>
                    <a:pt x="3485" y="611"/>
                  </a:cubicBezTo>
                  <a:cubicBezTo>
                    <a:pt x="4352" y="611"/>
                    <a:pt x="5165" y="998"/>
                    <a:pt x="5714" y="1667"/>
                  </a:cubicBezTo>
                  <a:cubicBezTo>
                    <a:pt x="5769" y="1736"/>
                    <a:pt x="5860" y="1781"/>
                    <a:pt x="5948" y="1781"/>
                  </a:cubicBezTo>
                  <a:cubicBezTo>
                    <a:pt x="6039" y="1781"/>
                    <a:pt x="6127" y="1739"/>
                    <a:pt x="6185" y="1667"/>
                  </a:cubicBezTo>
                  <a:cubicBezTo>
                    <a:pt x="6735" y="998"/>
                    <a:pt x="7547" y="611"/>
                    <a:pt x="8415" y="611"/>
                  </a:cubicBezTo>
                  <a:cubicBezTo>
                    <a:pt x="10001" y="611"/>
                    <a:pt x="11291" y="1898"/>
                    <a:pt x="11291" y="3484"/>
                  </a:cubicBezTo>
                  <a:cubicBezTo>
                    <a:pt x="11291" y="6900"/>
                    <a:pt x="6835" y="9838"/>
                    <a:pt x="5948" y="10390"/>
                  </a:cubicBezTo>
                  <a:cubicBezTo>
                    <a:pt x="5487" y="10101"/>
                    <a:pt x="4040" y="9159"/>
                    <a:pt x="2776" y="7842"/>
                  </a:cubicBezTo>
                  <a:cubicBezTo>
                    <a:pt x="2716" y="7779"/>
                    <a:pt x="2636" y="7747"/>
                    <a:pt x="2557" y="7747"/>
                  </a:cubicBezTo>
                  <a:cubicBezTo>
                    <a:pt x="2481" y="7747"/>
                    <a:pt x="2406" y="7776"/>
                    <a:pt x="2347" y="7833"/>
                  </a:cubicBezTo>
                  <a:cubicBezTo>
                    <a:pt x="2224" y="7953"/>
                    <a:pt x="2220" y="8141"/>
                    <a:pt x="2337" y="8265"/>
                  </a:cubicBezTo>
                  <a:cubicBezTo>
                    <a:pt x="3923" y="9919"/>
                    <a:pt x="5721" y="10966"/>
                    <a:pt x="5795" y="11011"/>
                  </a:cubicBezTo>
                  <a:cubicBezTo>
                    <a:pt x="5844" y="11040"/>
                    <a:pt x="5896" y="11050"/>
                    <a:pt x="5948" y="11050"/>
                  </a:cubicBezTo>
                  <a:cubicBezTo>
                    <a:pt x="6003" y="11050"/>
                    <a:pt x="6055" y="11040"/>
                    <a:pt x="6104" y="11011"/>
                  </a:cubicBezTo>
                  <a:cubicBezTo>
                    <a:pt x="6159" y="10979"/>
                    <a:pt x="7563" y="10163"/>
                    <a:pt x="8984" y="8837"/>
                  </a:cubicBezTo>
                  <a:cubicBezTo>
                    <a:pt x="9825" y="8054"/>
                    <a:pt x="10495" y="7257"/>
                    <a:pt x="10979" y="6464"/>
                  </a:cubicBezTo>
                  <a:cubicBezTo>
                    <a:pt x="11593" y="5457"/>
                    <a:pt x="11905" y="4453"/>
                    <a:pt x="11905" y="3484"/>
                  </a:cubicBezTo>
                  <a:cubicBezTo>
                    <a:pt x="11905" y="1560"/>
                    <a:pt x="10342" y="0"/>
                    <a:pt x="8418" y="0"/>
                  </a:cubicBezTo>
                  <a:cubicBezTo>
                    <a:pt x="7485" y="0"/>
                    <a:pt x="6608" y="371"/>
                    <a:pt x="5955" y="1021"/>
                  </a:cubicBezTo>
                  <a:cubicBezTo>
                    <a:pt x="5305" y="367"/>
                    <a:pt x="4421" y="0"/>
                    <a:pt x="3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24"/>
        <p:cNvGrpSpPr/>
        <p:nvPr/>
      </p:nvGrpSpPr>
      <p:grpSpPr>
        <a:xfrm>
          <a:off x="0" y="0"/>
          <a:ext cx="0" cy="0"/>
          <a:chOff x="0" y="0"/>
          <a:chExt cx="0" cy="0"/>
        </a:xfrm>
      </p:grpSpPr>
      <p:sp>
        <p:nvSpPr>
          <p:cNvPr id="525" name="Google Shape;525;p47"/>
          <p:cNvSpPr txBox="1">
            <a:spLocks noGrp="1"/>
          </p:cNvSpPr>
          <p:nvPr>
            <p:ph type="title"/>
          </p:nvPr>
        </p:nvSpPr>
        <p:spPr>
          <a:xfrm>
            <a:off x="2273847" y="1225300"/>
            <a:ext cx="4596300" cy="74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9h 55m 23s</a:t>
            </a:r>
            <a:endParaRPr>
              <a:cs typeface="B Nazanin" panose="00000700000000000000" pitchFamily="2" charset="-78"/>
            </a:endParaRPr>
          </a:p>
        </p:txBody>
      </p:sp>
      <p:sp>
        <p:nvSpPr>
          <p:cNvPr id="526" name="Google Shape;526;p47"/>
          <p:cNvSpPr txBox="1">
            <a:spLocks noGrp="1"/>
          </p:cNvSpPr>
          <p:nvPr>
            <p:ph type="subTitle" idx="1"/>
          </p:nvPr>
        </p:nvSpPr>
        <p:spPr>
          <a:xfrm>
            <a:off x="2273847" y="1916000"/>
            <a:ext cx="4596300" cy="4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دوره چرخش مشتری</a:t>
            </a:r>
            <a:endParaRPr dirty="0">
              <a:cs typeface="B Nazanin" panose="00000700000000000000" pitchFamily="2" charset="-78"/>
            </a:endParaRPr>
          </a:p>
        </p:txBody>
      </p:sp>
      <p:sp>
        <p:nvSpPr>
          <p:cNvPr id="527" name="Google Shape;527;p47"/>
          <p:cNvSpPr txBox="1">
            <a:spLocks noGrp="1"/>
          </p:cNvSpPr>
          <p:nvPr>
            <p:ph type="title" idx="2"/>
          </p:nvPr>
        </p:nvSpPr>
        <p:spPr>
          <a:xfrm>
            <a:off x="2273847" y="3501325"/>
            <a:ext cx="4596300" cy="74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386,000 km</a:t>
            </a:r>
            <a:endParaRPr>
              <a:cs typeface="B Nazanin" panose="00000700000000000000" pitchFamily="2" charset="-78"/>
            </a:endParaRPr>
          </a:p>
        </p:txBody>
      </p:sp>
      <p:sp>
        <p:nvSpPr>
          <p:cNvPr id="528" name="Google Shape;528;p47"/>
          <p:cNvSpPr txBox="1">
            <a:spLocks noGrp="1"/>
          </p:cNvSpPr>
          <p:nvPr>
            <p:ph type="subTitle" idx="3"/>
          </p:nvPr>
        </p:nvSpPr>
        <p:spPr>
          <a:xfrm>
            <a:off x="2273847" y="4192025"/>
            <a:ext cx="4596300" cy="4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فاصله بین زمین و ماه</a:t>
            </a:r>
            <a:endParaRPr dirty="0">
              <a:cs typeface="B Nazanin" panose="00000700000000000000" pitchFamily="2" charset="-78"/>
            </a:endParaRPr>
          </a:p>
        </p:txBody>
      </p:sp>
      <p:sp>
        <p:nvSpPr>
          <p:cNvPr id="529" name="Google Shape;529;p47"/>
          <p:cNvSpPr txBox="1">
            <a:spLocks noGrp="1"/>
          </p:cNvSpPr>
          <p:nvPr>
            <p:ph type="title" idx="4"/>
          </p:nvPr>
        </p:nvSpPr>
        <p:spPr>
          <a:xfrm>
            <a:off x="2273853" y="2363313"/>
            <a:ext cx="4596300" cy="74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333,000</a:t>
            </a:r>
            <a:endParaRPr>
              <a:cs typeface="B Nazanin" panose="00000700000000000000" pitchFamily="2" charset="-78"/>
            </a:endParaRPr>
          </a:p>
        </p:txBody>
      </p:sp>
      <p:sp>
        <p:nvSpPr>
          <p:cNvPr id="530" name="Google Shape;530;p47"/>
          <p:cNvSpPr txBox="1">
            <a:spLocks noGrp="1"/>
          </p:cNvSpPr>
          <p:nvPr>
            <p:ph type="subTitle" idx="5"/>
          </p:nvPr>
        </p:nvSpPr>
        <p:spPr>
          <a:xfrm>
            <a:off x="2273853" y="3054013"/>
            <a:ext cx="4596300" cy="4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جرم خورشید در مقایسه با جرم زمین</a:t>
            </a:r>
            <a:endParaRPr dirty="0">
              <a:cs typeface="B Nazanin" panose="00000700000000000000" pitchFamily="2" charset="-78"/>
            </a:endParaRPr>
          </a:p>
        </p:txBody>
      </p:sp>
      <p:sp>
        <p:nvSpPr>
          <p:cNvPr id="531" name="Google Shape;531;p47"/>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13</a:t>
            </a:fld>
            <a:endParaRPr>
              <a:cs typeface="B Nazanin" panose="00000700000000000000" pitchFamily="2" charset="-78"/>
            </a:endParaRPr>
          </a:p>
        </p:txBody>
      </p:sp>
      <p:sp>
        <p:nvSpPr>
          <p:cNvPr id="532" name="Google Shape;532;p47"/>
          <p:cNvSpPr txBox="1">
            <a:spLocks noGrp="1"/>
          </p:cNvSpPr>
          <p:nvPr>
            <p:ph type="title" idx="6"/>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کلیدی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36"/>
        <p:cNvGrpSpPr/>
        <p:nvPr/>
      </p:nvGrpSpPr>
      <p:grpSpPr>
        <a:xfrm>
          <a:off x="0" y="0"/>
          <a:ext cx="0" cy="0"/>
          <a:chOff x="0" y="0"/>
          <a:chExt cx="0" cy="0"/>
        </a:xfrm>
      </p:grpSpPr>
      <p:sp>
        <p:nvSpPr>
          <p:cNvPr id="537" name="Google Shape;537;p48"/>
          <p:cNvSpPr txBox="1">
            <a:spLocks noGrp="1"/>
          </p:cNvSpPr>
          <p:nvPr>
            <p:ph type="title"/>
          </p:nvPr>
        </p:nvSpPr>
        <p:spPr>
          <a:xfrm>
            <a:off x="713225" y="3307925"/>
            <a:ext cx="4979700" cy="129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یک</a:t>
            </a:r>
            <a:r>
              <a:rPr lang="fa-IR" dirty="0">
                <a:solidFill>
                  <a:srgbClr val="FF0000"/>
                </a:solidFill>
                <a:cs typeface="B Nazanin" panose="00000700000000000000" pitchFamily="2" charset="-78"/>
              </a:rPr>
              <a:t> تصویر </a:t>
            </a:r>
            <a:r>
              <a:rPr lang="fa-IR" dirty="0">
                <a:cs typeface="B Nazanin" panose="00000700000000000000" pitchFamily="2" charset="-78"/>
              </a:rPr>
              <a:t>ارزش </a:t>
            </a:r>
            <a:r>
              <a:rPr lang="fa-IR" dirty="0">
                <a:solidFill>
                  <a:srgbClr val="FF0000"/>
                </a:solidFill>
                <a:cs typeface="B Nazanin" panose="00000700000000000000" pitchFamily="2" charset="-78"/>
              </a:rPr>
              <a:t>هزار کلمه </a:t>
            </a:r>
            <a:r>
              <a:rPr lang="fa-IR" dirty="0">
                <a:cs typeface="B Nazanin" panose="00000700000000000000" pitchFamily="2" charset="-78"/>
              </a:rPr>
              <a:t>است.</a:t>
            </a:r>
            <a:endParaRPr dirty="0">
              <a:cs typeface="B Nazanin" panose="00000700000000000000" pitchFamily="2" charset="-78"/>
            </a:endParaRPr>
          </a:p>
        </p:txBody>
      </p:sp>
      <p:sp>
        <p:nvSpPr>
          <p:cNvPr id="538" name="Google Shape;538;p48"/>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49"/>
          <p:cNvSpPr txBox="1">
            <a:spLocks noGrp="1"/>
          </p:cNvSpPr>
          <p:nvPr>
            <p:ph type="title"/>
          </p:nvPr>
        </p:nvSpPr>
        <p:spPr>
          <a:xfrm>
            <a:off x="4572000" y="932388"/>
            <a:ext cx="4196862" cy="2421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544" name="Google Shape;544;p49"/>
          <p:cNvSpPr txBox="1">
            <a:spLocks noGrp="1"/>
          </p:cNvSpPr>
          <p:nvPr>
            <p:ph type="body" idx="1"/>
          </p:nvPr>
        </p:nvSpPr>
        <p:spPr>
          <a:xfrm>
            <a:off x="4572000" y="3353688"/>
            <a:ext cx="3858900" cy="85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قدردانی خواهند کرد</a:t>
            </a:r>
            <a:endParaRPr dirty="0">
              <a:cs typeface="B Nazanin" panose="00000700000000000000" pitchFamily="2" charset="-78"/>
            </a:endParaRPr>
          </a:p>
        </p:txBody>
      </p:sp>
      <p:sp>
        <p:nvSpPr>
          <p:cNvPr id="545" name="Google Shape;545;p49"/>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15</a:t>
            </a:fld>
            <a:endParaRPr>
              <a:cs typeface="B Nazanin" panose="00000700000000000000" pitchFamily="2" charset="-78"/>
            </a:endParaRPr>
          </a:p>
        </p:txBody>
      </p:sp>
      <p:pic>
        <p:nvPicPr>
          <p:cNvPr id="546" name="Google Shape;546;p49"/>
          <p:cNvPicPr preferRelativeResize="0">
            <a:picLocks noGrp="1"/>
          </p:cNvPicPr>
          <p:nvPr>
            <p:ph type="pic" idx="2"/>
          </p:nvPr>
        </p:nvPicPr>
        <p:blipFill rotWithShape="1">
          <a:blip r:embed="rId3">
            <a:alphaModFix/>
          </a:blip>
          <a:srcRect l="3777" r="38817"/>
          <a:stretch/>
        </p:blipFill>
        <p:spPr>
          <a:xfrm>
            <a:off x="713225" y="541800"/>
            <a:ext cx="3496801" cy="4059902"/>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txBox="1">
            <a:spLocks noGrp="1"/>
          </p:cNvSpPr>
          <p:nvPr>
            <p:ph type="subTitle" idx="1"/>
          </p:nvPr>
        </p:nvSpPr>
        <p:spPr>
          <a:xfrm>
            <a:off x="713225" y="1240825"/>
            <a:ext cx="3858900" cy="2089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است و هر کسی که آنها را می خواند، الهام بخش است."</a:t>
            </a:r>
            <a:endParaRPr dirty="0">
              <a:cs typeface="B Nazanin" panose="00000700000000000000" pitchFamily="2" charset="-78"/>
            </a:endParaRPr>
          </a:p>
        </p:txBody>
      </p:sp>
      <p:sp>
        <p:nvSpPr>
          <p:cNvPr id="552" name="Google Shape;552;p50"/>
          <p:cNvSpPr txBox="1">
            <a:spLocks noGrp="1"/>
          </p:cNvSpPr>
          <p:nvPr>
            <p:ph type="title"/>
          </p:nvPr>
        </p:nvSpPr>
        <p:spPr>
          <a:xfrm>
            <a:off x="713225" y="3329950"/>
            <a:ext cx="3858900" cy="5727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r>
              <a:rPr lang="fa-IR" dirty="0">
                <a:cs typeface="B Nazanin" panose="00000700000000000000" pitchFamily="2" charset="-78"/>
              </a:rPr>
              <a:t>-یک نفر معروف</a:t>
            </a:r>
            <a:endParaRPr dirty="0">
              <a:solidFill>
                <a:schemeClr val="dk2"/>
              </a:solidFill>
              <a:cs typeface="B Nazanin" panose="00000700000000000000" pitchFamily="2" charset="-78"/>
            </a:endParaRPr>
          </a:p>
        </p:txBody>
      </p:sp>
      <p:sp>
        <p:nvSpPr>
          <p:cNvPr id="553" name="Google Shape;553;p50"/>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16</a:t>
            </a:fld>
            <a:endParaRPr>
              <a:cs typeface="B Nazanin" panose="00000700000000000000" pitchFamily="2" charset="-78"/>
            </a:endParaRPr>
          </a:p>
        </p:txBody>
      </p:sp>
      <p:pic>
        <p:nvPicPr>
          <p:cNvPr id="554" name="Google Shape;554;p50"/>
          <p:cNvPicPr preferRelativeResize="0">
            <a:picLocks noGrp="1"/>
          </p:cNvPicPr>
          <p:nvPr>
            <p:ph type="pic" idx="2"/>
          </p:nvPr>
        </p:nvPicPr>
        <p:blipFill rotWithShape="1">
          <a:blip r:embed="rId3">
            <a:alphaModFix/>
          </a:blip>
          <a:srcRect t="3540" b="3540"/>
          <a:stretch/>
        </p:blipFill>
        <p:spPr>
          <a:xfrm>
            <a:off x="4933950" y="539500"/>
            <a:ext cx="3496798" cy="40598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58"/>
        <p:cNvGrpSpPr/>
        <p:nvPr/>
      </p:nvGrpSpPr>
      <p:grpSpPr>
        <a:xfrm>
          <a:off x="0" y="0"/>
          <a:ext cx="0" cy="0"/>
          <a:chOff x="0" y="0"/>
          <a:chExt cx="0" cy="0"/>
        </a:xfrm>
      </p:grpSpPr>
      <p:sp>
        <p:nvSpPr>
          <p:cNvPr id="559" name="Google Shape;559;p51"/>
          <p:cNvSpPr txBox="1">
            <a:spLocks noGrp="1"/>
          </p:cNvSpPr>
          <p:nvPr>
            <p:ph type="title"/>
          </p:nvPr>
        </p:nvSpPr>
        <p:spPr>
          <a:xfrm>
            <a:off x="2314050" y="1640338"/>
            <a:ext cx="4515900" cy="229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فوق العاده</a:t>
            </a:r>
            <a:endParaRPr dirty="0">
              <a:solidFill>
                <a:schemeClr val="dk2"/>
              </a:solidFill>
              <a:cs typeface="B Nazanin" panose="00000700000000000000" pitchFamily="2" charset="-78"/>
            </a:endParaRPr>
          </a:p>
        </p:txBody>
      </p:sp>
      <p:sp>
        <p:nvSpPr>
          <p:cNvPr id="560" name="Google Shape;560;p51"/>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17</a:t>
            </a:fld>
            <a:endParaRPr>
              <a:cs typeface="B Nazanin" panose="00000700000000000000" pitchFamily="2" charset="-78"/>
            </a:endParaRPr>
          </a:p>
        </p:txBody>
      </p:sp>
      <p:pic>
        <p:nvPicPr>
          <p:cNvPr id="561" name="Google Shape;561;p51"/>
          <p:cNvPicPr preferRelativeResize="0"/>
          <p:nvPr/>
        </p:nvPicPr>
        <p:blipFill>
          <a:blip r:embed="rId3">
            <a:alphaModFix/>
          </a:blip>
          <a:stretch>
            <a:fillRect/>
          </a:stretch>
        </p:blipFill>
        <p:spPr>
          <a:xfrm>
            <a:off x="1174427" y="1208175"/>
            <a:ext cx="1009115" cy="2727150"/>
          </a:xfrm>
          <a:prstGeom prst="rect">
            <a:avLst/>
          </a:prstGeom>
          <a:noFill/>
          <a:ln>
            <a:noFill/>
          </a:ln>
          <a:effectLst>
            <a:outerShdw blurRad="57150" dist="19050" dir="5400000" algn="bl" rotWithShape="0">
              <a:schemeClr val="lt1">
                <a:alpha val="50000"/>
              </a:schemeClr>
            </a:outerShdw>
          </a:effectLst>
        </p:spPr>
      </p:pic>
      <p:pic>
        <p:nvPicPr>
          <p:cNvPr id="562" name="Google Shape;562;p51"/>
          <p:cNvPicPr preferRelativeResize="0"/>
          <p:nvPr/>
        </p:nvPicPr>
        <p:blipFill>
          <a:blip r:embed="rId4">
            <a:alphaModFix/>
          </a:blip>
          <a:stretch>
            <a:fillRect/>
          </a:stretch>
        </p:blipFill>
        <p:spPr>
          <a:xfrm>
            <a:off x="6957618" y="1208175"/>
            <a:ext cx="1011954" cy="2727151"/>
          </a:xfrm>
          <a:prstGeom prst="rect">
            <a:avLst/>
          </a:prstGeom>
          <a:noFill/>
          <a:ln>
            <a:noFill/>
          </a:ln>
          <a:effectLst>
            <a:outerShdw blurRad="57150" dist="19050" dir="5400000" algn="bl" rotWithShape="0">
              <a:schemeClr val="lt1">
                <a:alpha val="50000"/>
              </a:schemeClr>
            </a:outerShdw>
          </a:effectLst>
        </p:spPr>
      </p:pic>
      <p:sp>
        <p:nvSpPr>
          <p:cNvPr id="563" name="Google Shape;563;p51"/>
          <p:cNvSpPr/>
          <p:nvPr/>
        </p:nvSpPr>
        <p:spPr>
          <a:xfrm>
            <a:off x="4247938" y="1211174"/>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564" name="Google Shape;564;p51"/>
          <p:cNvGrpSpPr/>
          <p:nvPr/>
        </p:nvGrpSpPr>
        <p:grpSpPr>
          <a:xfrm>
            <a:off x="4413210" y="1318978"/>
            <a:ext cx="314758" cy="429676"/>
            <a:chOff x="3597189" y="3491233"/>
            <a:chExt cx="314758" cy="429676"/>
          </a:xfrm>
        </p:grpSpPr>
        <p:sp>
          <p:nvSpPr>
            <p:cNvPr id="565" name="Google Shape;565;p51"/>
            <p:cNvSpPr/>
            <p:nvPr/>
          </p:nvSpPr>
          <p:spPr>
            <a:xfrm>
              <a:off x="3597189" y="3491233"/>
              <a:ext cx="314758" cy="429676"/>
            </a:xfrm>
            <a:custGeom>
              <a:avLst/>
              <a:gdLst/>
              <a:ahLst/>
              <a:cxnLst/>
              <a:rect l="l" t="t" r="r" b="b"/>
              <a:pathLst>
                <a:path w="15237" h="20800" extrusionOk="0">
                  <a:moveTo>
                    <a:pt x="12494" y="611"/>
                  </a:moveTo>
                  <a:cubicBezTo>
                    <a:pt x="13667" y="611"/>
                    <a:pt x="14626" y="1567"/>
                    <a:pt x="14626" y="2743"/>
                  </a:cubicBezTo>
                  <a:lnTo>
                    <a:pt x="14626" y="18057"/>
                  </a:lnTo>
                  <a:cubicBezTo>
                    <a:pt x="14626" y="19234"/>
                    <a:pt x="13667" y="20192"/>
                    <a:pt x="12494" y="20192"/>
                  </a:cubicBezTo>
                  <a:lnTo>
                    <a:pt x="9572" y="20192"/>
                  </a:lnTo>
                  <a:lnTo>
                    <a:pt x="10183" y="19581"/>
                  </a:lnTo>
                  <a:lnTo>
                    <a:pt x="12494" y="19581"/>
                  </a:lnTo>
                  <a:cubicBezTo>
                    <a:pt x="13335" y="19581"/>
                    <a:pt x="14018" y="18899"/>
                    <a:pt x="14018" y="18057"/>
                  </a:cubicBezTo>
                  <a:lnTo>
                    <a:pt x="14018" y="2743"/>
                  </a:lnTo>
                  <a:cubicBezTo>
                    <a:pt x="14018" y="1901"/>
                    <a:pt x="13335" y="1219"/>
                    <a:pt x="12494" y="1219"/>
                  </a:cubicBezTo>
                  <a:lnTo>
                    <a:pt x="2744" y="1219"/>
                  </a:lnTo>
                  <a:cubicBezTo>
                    <a:pt x="1902" y="1219"/>
                    <a:pt x="1219" y="1901"/>
                    <a:pt x="1219" y="2743"/>
                  </a:cubicBezTo>
                  <a:lnTo>
                    <a:pt x="1219" y="10208"/>
                  </a:lnTo>
                  <a:cubicBezTo>
                    <a:pt x="1219" y="10377"/>
                    <a:pt x="1359" y="10514"/>
                    <a:pt x="1525" y="10514"/>
                  </a:cubicBezTo>
                  <a:cubicBezTo>
                    <a:pt x="1691" y="10514"/>
                    <a:pt x="1830" y="10377"/>
                    <a:pt x="1830" y="10208"/>
                  </a:cubicBezTo>
                  <a:lnTo>
                    <a:pt x="1830" y="2743"/>
                  </a:lnTo>
                  <a:cubicBezTo>
                    <a:pt x="1830" y="2239"/>
                    <a:pt x="2240" y="1830"/>
                    <a:pt x="2744" y="1830"/>
                  </a:cubicBezTo>
                  <a:lnTo>
                    <a:pt x="12494" y="1830"/>
                  </a:lnTo>
                  <a:cubicBezTo>
                    <a:pt x="12997" y="1830"/>
                    <a:pt x="13407" y="2239"/>
                    <a:pt x="13407" y="2743"/>
                  </a:cubicBezTo>
                  <a:lnTo>
                    <a:pt x="13407" y="18057"/>
                  </a:lnTo>
                  <a:cubicBezTo>
                    <a:pt x="13407" y="18561"/>
                    <a:pt x="12997" y="18974"/>
                    <a:pt x="12494" y="18974"/>
                  </a:cubicBezTo>
                  <a:lnTo>
                    <a:pt x="10056" y="18974"/>
                  </a:lnTo>
                  <a:cubicBezTo>
                    <a:pt x="9975" y="18974"/>
                    <a:pt x="9897" y="19006"/>
                    <a:pt x="9842" y="19061"/>
                  </a:cubicBezTo>
                  <a:lnTo>
                    <a:pt x="8711" y="20192"/>
                  </a:lnTo>
                  <a:lnTo>
                    <a:pt x="6527" y="20192"/>
                  </a:lnTo>
                  <a:lnTo>
                    <a:pt x="5396" y="19061"/>
                  </a:lnTo>
                  <a:cubicBezTo>
                    <a:pt x="5340" y="19003"/>
                    <a:pt x="5262" y="18974"/>
                    <a:pt x="5181" y="18974"/>
                  </a:cubicBezTo>
                  <a:lnTo>
                    <a:pt x="2744" y="18974"/>
                  </a:lnTo>
                  <a:cubicBezTo>
                    <a:pt x="2240" y="18974"/>
                    <a:pt x="1827" y="18561"/>
                    <a:pt x="1827" y="18057"/>
                  </a:cubicBezTo>
                  <a:lnTo>
                    <a:pt x="1827" y="11427"/>
                  </a:lnTo>
                  <a:cubicBezTo>
                    <a:pt x="1827" y="11261"/>
                    <a:pt x="1691" y="11125"/>
                    <a:pt x="1525" y="11125"/>
                  </a:cubicBezTo>
                  <a:cubicBezTo>
                    <a:pt x="1359" y="11125"/>
                    <a:pt x="1219" y="11261"/>
                    <a:pt x="1219" y="11427"/>
                  </a:cubicBezTo>
                  <a:lnTo>
                    <a:pt x="1219" y="18057"/>
                  </a:lnTo>
                  <a:cubicBezTo>
                    <a:pt x="1219" y="18899"/>
                    <a:pt x="1902" y="19581"/>
                    <a:pt x="2744" y="19581"/>
                  </a:cubicBezTo>
                  <a:lnTo>
                    <a:pt x="5054" y="19581"/>
                  </a:lnTo>
                  <a:lnTo>
                    <a:pt x="5665" y="20192"/>
                  </a:lnTo>
                  <a:lnTo>
                    <a:pt x="2744" y="20192"/>
                  </a:lnTo>
                  <a:cubicBezTo>
                    <a:pt x="1567" y="20192"/>
                    <a:pt x="608" y="19234"/>
                    <a:pt x="608" y="18057"/>
                  </a:cubicBezTo>
                  <a:lnTo>
                    <a:pt x="608" y="2743"/>
                  </a:lnTo>
                  <a:cubicBezTo>
                    <a:pt x="608" y="1567"/>
                    <a:pt x="1567" y="611"/>
                    <a:pt x="2744" y="611"/>
                  </a:cubicBezTo>
                  <a:close/>
                  <a:moveTo>
                    <a:pt x="2744" y="0"/>
                  </a:moveTo>
                  <a:cubicBezTo>
                    <a:pt x="1232" y="0"/>
                    <a:pt x="1" y="1232"/>
                    <a:pt x="1" y="2743"/>
                  </a:cubicBezTo>
                  <a:lnTo>
                    <a:pt x="1" y="18057"/>
                  </a:lnTo>
                  <a:cubicBezTo>
                    <a:pt x="1" y="19568"/>
                    <a:pt x="1232" y="20800"/>
                    <a:pt x="2744" y="20800"/>
                  </a:cubicBezTo>
                  <a:lnTo>
                    <a:pt x="12494" y="20800"/>
                  </a:lnTo>
                  <a:cubicBezTo>
                    <a:pt x="14005" y="20800"/>
                    <a:pt x="15237" y="19568"/>
                    <a:pt x="15237" y="18057"/>
                  </a:cubicBezTo>
                  <a:lnTo>
                    <a:pt x="15237" y="2743"/>
                  </a:lnTo>
                  <a:cubicBezTo>
                    <a:pt x="15237" y="1232"/>
                    <a:pt x="14005" y="0"/>
                    <a:pt x="12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51"/>
            <p:cNvSpPr/>
            <p:nvPr/>
          </p:nvSpPr>
          <p:spPr>
            <a:xfrm>
              <a:off x="3672712" y="3654902"/>
              <a:ext cx="163711" cy="190483"/>
            </a:xfrm>
            <a:custGeom>
              <a:avLst/>
              <a:gdLst/>
              <a:ahLst/>
              <a:cxnLst/>
              <a:rect l="l" t="t" r="r" b="b"/>
              <a:pathLst>
                <a:path w="7925" h="9221" extrusionOk="0">
                  <a:moveTo>
                    <a:pt x="7313" y="608"/>
                  </a:moveTo>
                  <a:lnTo>
                    <a:pt x="7313" y="6946"/>
                  </a:lnTo>
                  <a:lnTo>
                    <a:pt x="612" y="6946"/>
                  </a:lnTo>
                  <a:lnTo>
                    <a:pt x="612" y="608"/>
                  </a:lnTo>
                  <a:close/>
                  <a:moveTo>
                    <a:pt x="7313" y="7557"/>
                  </a:moveTo>
                  <a:lnTo>
                    <a:pt x="7313" y="8613"/>
                  </a:lnTo>
                  <a:lnTo>
                    <a:pt x="612" y="8613"/>
                  </a:lnTo>
                  <a:lnTo>
                    <a:pt x="612" y="7557"/>
                  </a:lnTo>
                  <a:close/>
                  <a:moveTo>
                    <a:pt x="306" y="1"/>
                  </a:moveTo>
                  <a:cubicBezTo>
                    <a:pt x="141" y="1"/>
                    <a:pt x="1" y="137"/>
                    <a:pt x="1" y="303"/>
                  </a:cubicBezTo>
                  <a:lnTo>
                    <a:pt x="1" y="8915"/>
                  </a:lnTo>
                  <a:cubicBezTo>
                    <a:pt x="1" y="9088"/>
                    <a:pt x="134" y="9221"/>
                    <a:pt x="306" y="9221"/>
                  </a:cubicBezTo>
                  <a:lnTo>
                    <a:pt x="7619" y="9221"/>
                  </a:lnTo>
                  <a:cubicBezTo>
                    <a:pt x="7785" y="9221"/>
                    <a:pt x="7924" y="9084"/>
                    <a:pt x="7924" y="8915"/>
                  </a:cubicBezTo>
                  <a:lnTo>
                    <a:pt x="7924" y="303"/>
                  </a:lnTo>
                  <a:cubicBezTo>
                    <a:pt x="7924" y="137"/>
                    <a:pt x="7785" y="1"/>
                    <a:pt x="7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51"/>
            <p:cNvSpPr/>
            <p:nvPr/>
          </p:nvSpPr>
          <p:spPr>
            <a:xfrm>
              <a:off x="3697894" y="3680084"/>
              <a:ext cx="113348" cy="105746"/>
            </a:xfrm>
            <a:custGeom>
              <a:avLst/>
              <a:gdLst/>
              <a:ahLst/>
              <a:cxnLst/>
              <a:rect l="l" t="t" r="r" b="b"/>
              <a:pathLst>
                <a:path w="5487" h="5119" extrusionOk="0">
                  <a:moveTo>
                    <a:pt x="3806" y="608"/>
                  </a:moveTo>
                  <a:cubicBezTo>
                    <a:pt x="4398" y="608"/>
                    <a:pt x="4876" y="1089"/>
                    <a:pt x="4876" y="1677"/>
                  </a:cubicBezTo>
                  <a:cubicBezTo>
                    <a:pt x="4876" y="2974"/>
                    <a:pt x="3254" y="4121"/>
                    <a:pt x="2744" y="4456"/>
                  </a:cubicBezTo>
                  <a:cubicBezTo>
                    <a:pt x="2230" y="4121"/>
                    <a:pt x="612" y="2974"/>
                    <a:pt x="612" y="1677"/>
                  </a:cubicBezTo>
                  <a:cubicBezTo>
                    <a:pt x="612" y="1089"/>
                    <a:pt x="1089" y="608"/>
                    <a:pt x="1678" y="608"/>
                  </a:cubicBezTo>
                  <a:cubicBezTo>
                    <a:pt x="1999" y="608"/>
                    <a:pt x="2305" y="751"/>
                    <a:pt x="2506" y="1001"/>
                  </a:cubicBezTo>
                  <a:cubicBezTo>
                    <a:pt x="2565" y="1070"/>
                    <a:pt x="2653" y="1115"/>
                    <a:pt x="2744" y="1115"/>
                  </a:cubicBezTo>
                  <a:cubicBezTo>
                    <a:pt x="2831" y="1115"/>
                    <a:pt x="2922" y="1076"/>
                    <a:pt x="2978" y="1001"/>
                  </a:cubicBezTo>
                  <a:cubicBezTo>
                    <a:pt x="3182" y="754"/>
                    <a:pt x="3488" y="608"/>
                    <a:pt x="3806" y="608"/>
                  </a:cubicBezTo>
                  <a:close/>
                  <a:moveTo>
                    <a:pt x="1678" y="0"/>
                  </a:moveTo>
                  <a:cubicBezTo>
                    <a:pt x="751" y="0"/>
                    <a:pt x="1" y="751"/>
                    <a:pt x="1" y="1677"/>
                  </a:cubicBezTo>
                  <a:cubicBezTo>
                    <a:pt x="1" y="3559"/>
                    <a:pt x="2484" y="5015"/>
                    <a:pt x="2588" y="5077"/>
                  </a:cubicBezTo>
                  <a:cubicBezTo>
                    <a:pt x="2636" y="5106"/>
                    <a:pt x="2692" y="5119"/>
                    <a:pt x="2744" y="5119"/>
                  </a:cubicBezTo>
                  <a:cubicBezTo>
                    <a:pt x="2796" y="5119"/>
                    <a:pt x="2848" y="5106"/>
                    <a:pt x="2896" y="5077"/>
                  </a:cubicBezTo>
                  <a:cubicBezTo>
                    <a:pt x="3004" y="5015"/>
                    <a:pt x="5487" y="3559"/>
                    <a:pt x="5487" y="1677"/>
                  </a:cubicBezTo>
                  <a:cubicBezTo>
                    <a:pt x="5487" y="751"/>
                    <a:pt x="4733" y="0"/>
                    <a:pt x="3806" y="0"/>
                  </a:cubicBezTo>
                  <a:cubicBezTo>
                    <a:pt x="3413" y="0"/>
                    <a:pt x="3039" y="134"/>
                    <a:pt x="2744" y="381"/>
                  </a:cubicBezTo>
                  <a:cubicBezTo>
                    <a:pt x="2448" y="137"/>
                    <a:pt x="2074"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51"/>
            <p:cNvSpPr/>
            <p:nvPr/>
          </p:nvSpPr>
          <p:spPr>
            <a:xfrm>
              <a:off x="3704215" y="3541575"/>
              <a:ext cx="100726" cy="100726"/>
            </a:xfrm>
            <a:custGeom>
              <a:avLst/>
              <a:gdLst/>
              <a:ahLst/>
              <a:cxnLst/>
              <a:rect l="l" t="t" r="r" b="b"/>
              <a:pathLst>
                <a:path w="4876" h="4876" extrusionOk="0">
                  <a:moveTo>
                    <a:pt x="2438" y="612"/>
                  </a:moveTo>
                  <a:cubicBezTo>
                    <a:pt x="3445" y="612"/>
                    <a:pt x="4264" y="1431"/>
                    <a:pt x="4264" y="2438"/>
                  </a:cubicBezTo>
                  <a:cubicBezTo>
                    <a:pt x="4264" y="3446"/>
                    <a:pt x="3445" y="4268"/>
                    <a:pt x="2438" y="4268"/>
                  </a:cubicBezTo>
                  <a:cubicBezTo>
                    <a:pt x="1430" y="4268"/>
                    <a:pt x="608" y="3446"/>
                    <a:pt x="608" y="2438"/>
                  </a:cubicBezTo>
                  <a:cubicBezTo>
                    <a:pt x="608" y="1431"/>
                    <a:pt x="1430" y="612"/>
                    <a:pt x="2438" y="612"/>
                  </a:cubicBezTo>
                  <a:close/>
                  <a:moveTo>
                    <a:pt x="2438" y="1"/>
                  </a:moveTo>
                  <a:cubicBezTo>
                    <a:pt x="1092" y="1"/>
                    <a:pt x="0" y="1093"/>
                    <a:pt x="0" y="2438"/>
                  </a:cubicBezTo>
                  <a:cubicBezTo>
                    <a:pt x="0" y="3784"/>
                    <a:pt x="1092" y="4876"/>
                    <a:pt x="2438" y="4876"/>
                  </a:cubicBezTo>
                  <a:cubicBezTo>
                    <a:pt x="3783" y="4876"/>
                    <a:pt x="4875" y="3784"/>
                    <a:pt x="4875" y="2438"/>
                  </a:cubicBezTo>
                  <a:cubicBezTo>
                    <a:pt x="4875" y="1093"/>
                    <a:pt x="3783" y="1"/>
                    <a:pt x="2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51"/>
            <p:cNvSpPr/>
            <p:nvPr/>
          </p:nvSpPr>
          <p:spPr>
            <a:xfrm>
              <a:off x="3729376" y="3566757"/>
              <a:ext cx="50384" cy="50363"/>
            </a:xfrm>
            <a:custGeom>
              <a:avLst/>
              <a:gdLst/>
              <a:ahLst/>
              <a:cxnLst/>
              <a:rect l="l" t="t" r="r" b="b"/>
              <a:pathLst>
                <a:path w="2439" h="2438" extrusionOk="0">
                  <a:moveTo>
                    <a:pt x="1220" y="611"/>
                  </a:moveTo>
                  <a:cubicBezTo>
                    <a:pt x="1558" y="611"/>
                    <a:pt x="1827" y="881"/>
                    <a:pt x="1827" y="1219"/>
                  </a:cubicBezTo>
                  <a:cubicBezTo>
                    <a:pt x="1827" y="1557"/>
                    <a:pt x="1558" y="1830"/>
                    <a:pt x="1220" y="1830"/>
                  </a:cubicBezTo>
                  <a:cubicBezTo>
                    <a:pt x="882" y="1830"/>
                    <a:pt x="609" y="1557"/>
                    <a:pt x="609" y="1219"/>
                  </a:cubicBezTo>
                  <a:cubicBezTo>
                    <a:pt x="609" y="881"/>
                    <a:pt x="882" y="611"/>
                    <a:pt x="1220" y="611"/>
                  </a:cubicBezTo>
                  <a:close/>
                  <a:moveTo>
                    <a:pt x="1220" y="0"/>
                  </a:moveTo>
                  <a:cubicBezTo>
                    <a:pt x="550" y="0"/>
                    <a:pt x="1" y="550"/>
                    <a:pt x="1" y="1219"/>
                  </a:cubicBezTo>
                  <a:cubicBezTo>
                    <a:pt x="1" y="1889"/>
                    <a:pt x="544" y="2438"/>
                    <a:pt x="1220" y="2438"/>
                  </a:cubicBezTo>
                  <a:cubicBezTo>
                    <a:pt x="1889" y="2438"/>
                    <a:pt x="2438" y="1889"/>
                    <a:pt x="2438" y="1219"/>
                  </a:cubicBezTo>
                  <a:cubicBezTo>
                    <a:pt x="2438" y="550"/>
                    <a:pt x="1889"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73"/>
        <p:cNvGrpSpPr/>
        <p:nvPr/>
      </p:nvGrpSpPr>
      <p:grpSpPr>
        <a:xfrm>
          <a:off x="0" y="0"/>
          <a:ext cx="0" cy="0"/>
          <a:chOff x="0" y="0"/>
          <a:chExt cx="0" cy="0"/>
        </a:xfrm>
      </p:grpSpPr>
      <p:sp>
        <p:nvSpPr>
          <p:cNvPr id="574" name="Google Shape;574;p52"/>
          <p:cNvSpPr txBox="1">
            <a:spLocks noGrp="1"/>
          </p:cNvSpPr>
          <p:nvPr>
            <p:ph type="subTitle" idx="4"/>
          </p:nvPr>
        </p:nvSpPr>
        <p:spPr>
          <a:xfrm>
            <a:off x="1533954" y="3663000"/>
            <a:ext cx="2334000" cy="44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p>
        </p:txBody>
      </p:sp>
      <p:sp>
        <p:nvSpPr>
          <p:cNvPr id="575" name="Google Shape;575;p52"/>
          <p:cNvSpPr txBox="1">
            <a:spLocks noGrp="1"/>
          </p:cNvSpPr>
          <p:nvPr>
            <p:ph type="subTitle" idx="14"/>
          </p:nvPr>
        </p:nvSpPr>
        <p:spPr>
          <a:xfrm>
            <a:off x="5394174" y="3663000"/>
            <a:ext cx="2334000" cy="44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p>
        </p:txBody>
      </p:sp>
      <p:sp>
        <p:nvSpPr>
          <p:cNvPr id="576" name="Google Shape;576;p52"/>
          <p:cNvSpPr txBox="1">
            <a:spLocks noGrp="1"/>
          </p:cNvSpPr>
          <p:nvPr>
            <p:ph type="subTitle" idx="15"/>
          </p:nvPr>
        </p:nvSpPr>
        <p:spPr>
          <a:xfrm>
            <a:off x="5394174" y="1336600"/>
            <a:ext cx="2334000" cy="44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p>
        </p:txBody>
      </p:sp>
      <p:sp>
        <p:nvSpPr>
          <p:cNvPr id="577" name="Google Shape;577;p52"/>
          <p:cNvSpPr txBox="1">
            <a:spLocks noGrp="1"/>
          </p:cNvSpPr>
          <p:nvPr>
            <p:ph type="subTitle" idx="1"/>
          </p:nvPr>
        </p:nvSpPr>
        <p:spPr>
          <a:xfrm>
            <a:off x="1533954" y="1333550"/>
            <a:ext cx="2334000" cy="44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578" name="Google Shape;578;p52"/>
          <p:cNvSpPr txBox="1">
            <a:spLocks noGrp="1"/>
          </p:cNvSpPr>
          <p:nvPr>
            <p:ph type="subTitle" idx="2"/>
          </p:nvPr>
        </p:nvSpPr>
        <p:spPr>
          <a:xfrm>
            <a:off x="1533954" y="2498275"/>
            <a:ext cx="2334000" cy="44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p>
        </p:txBody>
      </p:sp>
      <p:sp>
        <p:nvSpPr>
          <p:cNvPr id="579" name="Google Shape;579;p52"/>
          <p:cNvSpPr txBox="1">
            <a:spLocks noGrp="1"/>
          </p:cNvSpPr>
          <p:nvPr>
            <p:ph type="subTitle" idx="3"/>
          </p:nvPr>
        </p:nvSpPr>
        <p:spPr>
          <a:xfrm>
            <a:off x="5394174" y="2498275"/>
            <a:ext cx="2334000" cy="44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p>
        </p:txBody>
      </p:sp>
      <p:sp>
        <p:nvSpPr>
          <p:cNvPr id="580" name="Google Shape;580;p52"/>
          <p:cNvSpPr txBox="1">
            <a:spLocks noGrp="1"/>
          </p:cNvSpPr>
          <p:nvPr>
            <p:ph type="subTitle" idx="7"/>
          </p:nvPr>
        </p:nvSpPr>
        <p:spPr>
          <a:xfrm>
            <a:off x="1533954" y="4024881"/>
            <a:ext cx="233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581" name="Google Shape;581;p52"/>
          <p:cNvSpPr txBox="1">
            <a:spLocks noGrp="1"/>
          </p:cNvSpPr>
          <p:nvPr>
            <p:ph type="subTitle" idx="5"/>
          </p:nvPr>
        </p:nvSpPr>
        <p:spPr>
          <a:xfrm>
            <a:off x="1533954" y="1695438"/>
            <a:ext cx="233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582" name="Google Shape;582;p52"/>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تشخیص.</a:t>
            </a:r>
            <a:endParaRPr dirty="0">
              <a:cs typeface="B Nazanin" panose="00000700000000000000" pitchFamily="2" charset="-78"/>
            </a:endParaRPr>
          </a:p>
        </p:txBody>
      </p:sp>
      <p:sp>
        <p:nvSpPr>
          <p:cNvPr id="583" name="Google Shape;583;p52"/>
          <p:cNvSpPr txBox="1">
            <a:spLocks noGrp="1"/>
          </p:cNvSpPr>
          <p:nvPr>
            <p:ph type="subTitle" idx="6"/>
          </p:nvPr>
        </p:nvSpPr>
        <p:spPr>
          <a:xfrm>
            <a:off x="1533954" y="2860163"/>
            <a:ext cx="233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584" name="Google Shape;584;p52"/>
          <p:cNvSpPr txBox="1">
            <a:spLocks noGrp="1"/>
          </p:cNvSpPr>
          <p:nvPr>
            <p:ph type="subTitle" idx="8"/>
          </p:nvPr>
        </p:nvSpPr>
        <p:spPr>
          <a:xfrm>
            <a:off x="5394174" y="4024881"/>
            <a:ext cx="233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585" name="Google Shape;585;p52"/>
          <p:cNvSpPr txBox="1">
            <a:spLocks noGrp="1"/>
          </p:cNvSpPr>
          <p:nvPr>
            <p:ph type="subTitle" idx="9"/>
          </p:nvPr>
        </p:nvSpPr>
        <p:spPr>
          <a:xfrm>
            <a:off x="5394174" y="2860169"/>
            <a:ext cx="233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586" name="Google Shape;586;p52"/>
          <p:cNvSpPr txBox="1">
            <a:spLocks noGrp="1"/>
          </p:cNvSpPr>
          <p:nvPr>
            <p:ph type="subTitle" idx="13"/>
          </p:nvPr>
        </p:nvSpPr>
        <p:spPr>
          <a:xfrm>
            <a:off x="5394174" y="1698500"/>
            <a:ext cx="233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587" name="Google Shape;587;p52"/>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pPr marL="0" lvl="0" indent="0" algn="ctr" rtl="0">
                <a:spcBef>
                  <a:spcPts val="0"/>
                </a:spcBef>
                <a:spcAft>
                  <a:spcPts val="0"/>
                </a:spcAft>
                <a:buNone/>
              </a:pPr>
              <a:t>18</a:t>
            </a:fld>
            <a:endParaRPr>
              <a:cs typeface="B Nazanin" panose="00000700000000000000" pitchFamily="2" charset="-78"/>
            </a:endParaRPr>
          </a:p>
        </p:txBody>
      </p:sp>
      <p:sp>
        <p:nvSpPr>
          <p:cNvPr id="588" name="Google Shape;588;p52"/>
          <p:cNvSpPr/>
          <p:nvPr/>
        </p:nvSpPr>
        <p:spPr>
          <a:xfrm>
            <a:off x="4630133" y="13118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589" name="Google Shape;589;p52"/>
          <p:cNvSpPr/>
          <p:nvPr/>
        </p:nvSpPr>
        <p:spPr>
          <a:xfrm>
            <a:off x="4630133" y="2476537"/>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590" name="Google Shape;590;p52"/>
          <p:cNvSpPr/>
          <p:nvPr/>
        </p:nvSpPr>
        <p:spPr>
          <a:xfrm>
            <a:off x="4630133" y="364126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591" name="Google Shape;591;p52"/>
          <p:cNvSpPr/>
          <p:nvPr/>
        </p:nvSpPr>
        <p:spPr>
          <a:xfrm>
            <a:off x="768126" y="13118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592" name="Google Shape;592;p52"/>
          <p:cNvSpPr/>
          <p:nvPr/>
        </p:nvSpPr>
        <p:spPr>
          <a:xfrm>
            <a:off x="768126" y="2476537"/>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593" name="Google Shape;593;p52"/>
          <p:cNvSpPr/>
          <p:nvPr/>
        </p:nvSpPr>
        <p:spPr>
          <a:xfrm>
            <a:off x="768126" y="364126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grpSp>
        <p:nvGrpSpPr>
          <p:cNvPr id="594" name="Google Shape;594;p52"/>
          <p:cNvGrpSpPr/>
          <p:nvPr/>
        </p:nvGrpSpPr>
        <p:grpSpPr>
          <a:xfrm>
            <a:off x="4795427" y="1419594"/>
            <a:ext cx="314696" cy="429697"/>
            <a:chOff x="5267823" y="2756136"/>
            <a:chExt cx="314696" cy="429697"/>
          </a:xfrm>
        </p:grpSpPr>
        <p:sp>
          <p:nvSpPr>
            <p:cNvPr id="595" name="Google Shape;595;p52"/>
            <p:cNvSpPr/>
            <p:nvPr/>
          </p:nvSpPr>
          <p:spPr>
            <a:xfrm>
              <a:off x="5376192" y="2781317"/>
              <a:ext cx="98102" cy="37824"/>
            </a:xfrm>
            <a:custGeom>
              <a:avLst/>
              <a:gdLst/>
              <a:ahLst/>
              <a:cxnLst/>
              <a:rect l="l" t="t" r="r" b="b"/>
              <a:pathLst>
                <a:path w="4749" h="1831" extrusionOk="0">
                  <a:moveTo>
                    <a:pt x="3832" y="612"/>
                  </a:moveTo>
                  <a:cubicBezTo>
                    <a:pt x="4001" y="612"/>
                    <a:pt x="4137" y="748"/>
                    <a:pt x="4137" y="917"/>
                  </a:cubicBezTo>
                  <a:cubicBezTo>
                    <a:pt x="4137" y="1083"/>
                    <a:pt x="4001" y="1219"/>
                    <a:pt x="3832" y="1219"/>
                  </a:cubicBezTo>
                  <a:lnTo>
                    <a:pt x="913" y="1219"/>
                  </a:lnTo>
                  <a:cubicBezTo>
                    <a:pt x="744" y="1219"/>
                    <a:pt x="608" y="1083"/>
                    <a:pt x="608" y="917"/>
                  </a:cubicBezTo>
                  <a:cubicBezTo>
                    <a:pt x="608" y="748"/>
                    <a:pt x="748" y="612"/>
                    <a:pt x="913" y="612"/>
                  </a:cubicBezTo>
                  <a:close/>
                  <a:moveTo>
                    <a:pt x="913" y="1"/>
                  </a:moveTo>
                  <a:cubicBezTo>
                    <a:pt x="410" y="1"/>
                    <a:pt x="0" y="413"/>
                    <a:pt x="0" y="917"/>
                  </a:cubicBezTo>
                  <a:cubicBezTo>
                    <a:pt x="0" y="1421"/>
                    <a:pt x="410" y="1830"/>
                    <a:pt x="913" y="1830"/>
                  </a:cubicBezTo>
                  <a:lnTo>
                    <a:pt x="3832" y="1830"/>
                  </a:lnTo>
                  <a:cubicBezTo>
                    <a:pt x="4336" y="1830"/>
                    <a:pt x="4748" y="1421"/>
                    <a:pt x="4748" y="917"/>
                  </a:cubicBezTo>
                  <a:cubicBezTo>
                    <a:pt x="4748" y="413"/>
                    <a:pt x="4336" y="1"/>
                    <a:pt x="3832"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596" name="Google Shape;596;p52"/>
            <p:cNvSpPr/>
            <p:nvPr/>
          </p:nvSpPr>
          <p:spPr>
            <a:xfrm>
              <a:off x="5267823" y="2756136"/>
              <a:ext cx="314696" cy="429697"/>
            </a:xfrm>
            <a:custGeom>
              <a:avLst/>
              <a:gdLst/>
              <a:ahLst/>
              <a:cxnLst/>
              <a:rect l="l" t="t" r="r" b="b"/>
              <a:pathLst>
                <a:path w="15234" h="20801" extrusionOk="0">
                  <a:moveTo>
                    <a:pt x="12152" y="612"/>
                  </a:moveTo>
                  <a:cubicBezTo>
                    <a:pt x="12568" y="612"/>
                    <a:pt x="12936" y="895"/>
                    <a:pt x="13036" y="1301"/>
                  </a:cubicBezTo>
                  <a:lnTo>
                    <a:pt x="13930" y="4876"/>
                  </a:lnTo>
                  <a:lnTo>
                    <a:pt x="2133" y="4876"/>
                  </a:lnTo>
                  <a:cubicBezTo>
                    <a:pt x="1967" y="4876"/>
                    <a:pt x="1827" y="5016"/>
                    <a:pt x="1827" y="5181"/>
                  </a:cubicBezTo>
                  <a:cubicBezTo>
                    <a:pt x="1827" y="5347"/>
                    <a:pt x="1967" y="5487"/>
                    <a:pt x="2133" y="5487"/>
                  </a:cubicBezTo>
                  <a:lnTo>
                    <a:pt x="14323" y="5487"/>
                  </a:lnTo>
                  <a:cubicBezTo>
                    <a:pt x="14492" y="5490"/>
                    <a:pt x="14626" y="5623"/>
                    <a:pt x="14626" y="5792"/>
                  </a:cubicBezTo>
                  <a:cubicBezTo>
                    <a:pt x="14626" y="5958"/>
                    <a:pt x="14492" y="6095"/>
                    <a:pt x="14320" y="6095"/>
                  </a:cubicBezTo>
                  <a:lnTo>
                    <a:pt x="914" y="6095"/>
                  </a:lnTo>
                  <a:cubicBezTo>
                    <a:pt x="748" y="6095"/>
                    <a:pt x="608" y="5958"/>
                    <a:pt x="608" y="5792"/>
                  </a:cubicBezTo>
                  <a:cubicBezTo>
                    <a:pt x="608" y="5623"/>
                    <a:pt x="748" y="5487"/>
                    <a:pt x="914" y="5487"/>
                  </a:cubicBezTo>
                  <a:cubicBezTo>
                    <a:pt x="1054" y="5487"/>
                    <a:pt x="1174" y="5393"/>
                    <a:pt x="1210" y="5256"/>
                  </a:cubicBezTo>
                  <a:lnTo>
                    <a:pt x="2198" y="1301"/>
                  </a:lnTo>
                  <a:cubicBezTo>
                    <a:pt x="2298" y="895"/>
                    <a:pt x="2666" y="612"/>
                    <a:pt x="3085" y="612"/>
                  </a:cubicBezTo>
                  <a:close/>
                  <a:moveTo>
                    <a:pt x="13989" y="6706"/>
                  </a:moveTo>
                  <a:lnTo>
                    <a:pt x="12893" y="19355"/>
                  </a:lnTo>
                  <a:cubicBezTo>
                    <a:pt x="12854" y="19829"/>
                    <a:pt x="12461" y="20193"/>
                    <a:pt x="11983" y="20193"/>
                  </a:cubicBezTo>
                  <a:lnTo>
                    <a:pt x="3251" y="20193"/>
                  </a:lnTo>
                  <a:cubicBezTo>
                    <a:pt x="2770" y="20193"/>
                    <a:pt x="2380" y="19836"/>
                    <a:pt x="2341" y="19355"/>
                  </a:cubicBezTo>
                  <a:lnTo>
                    <a:pt x="1249" y="6706"/>
                  </a:lnTo>
                  <a:close/>
                  <a:moveTo>
                    <a:pt x="3085" y="1"/>
                  </a:moveTo>
                  <a:cubicBezTo>
                    <a:pt x="2386" y="1"/>
                    <a:pt x="1775" y="479"/>
                    <a:pt x="1606" y="1155"/>
                  </a:cubicBezTo>
                  <a:lnTo>
                    <a:pt x="667" y="4908"/>
                  </a:lnTo>
                  <a:cubicBezTo>
                    <a:pt x="280" y="5019"/>
                    <a:pt x="1" y="5373"/>
                    <a:pt x="1" y="5792"/>
                  </a:cubicBezTo>
                  <a:cubicBezTo>
                    <a:pt x="1" y="6199"/>
                    <a:pt x="264" y="6540"/>
                    <a:pt x="631" y="6660"/>
                  </a:cubicBezTo>
                  <a:lnTo>
                    <a:pt x="1730" y="19410"/>
                  </a:lnTo>
                  <a:cubicBezTo>
                    <a:pt x="1801" y="20200"/>
                    <a:pt x="2454" y="20801"/>
                    <a:pt x="3251" y="20801"/>
                  </a:cubicBezTo>
                  <a:lnTo>
                    <a:pt x="11983" y="20801"/>
                  </a:lnTo>
                  <a:cubicBezTo>
                    <a:pt x="12780" y="20801"/>
                    <a:pt x="13436" y="20206"/>
                    <a:pt x="13504" y="19410"/>
                  </a:cubicBezTo>
                  <a:lnTo>
                    <a:pt x="14606" y="6660"/>
                  </a:lnTo>
                  <a:cubicBezTo>
                    <a:pt x="14970" y="6540"/>
                    <a:pt x="15233" y="6192"/>
                    <a:pt x="15233" y="5792"/>
                  </a:cubicBezTo>
                  <a:cubicBezTo>
                    <a:pt x="15233" y="5373"/>
                    <a:pt x="14951" y="5019"/>
                    <a:pt x="14567" y="4908"/>
                  </a:cubicBezTo>
                  <a:lnTo>
                    <a:pt x="13631" y="1155"/>
                  </a:lnTo>
                  <a:cubicBezTo>
                    <a:pt x="13459" y="479"/>
                    <a:pt x="12854" y="1"/>
                    <a:pt x="12152"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597" name="Google Shape;597;p52"/>
            <p:cNvSpPr/>
            <p:nvPr/>
          </p:nvSpPr>
          <p:spPr>
            <a:xfrm>
              <a:off x="5355906" y="2907204"/>
              <a:ext cx="138529" cy="190545"/>
            </a:xfrm>
            <a:custGeom>
              <a:avLst/>
              <a:gdLst/>
              <a:ahLst/>
              <a:cxnLst/>
              <a:rect l="l" t="t" r="r" b="b"/>
              <a:pathLst>
                <a:path w="6706" h="9224" extrusionOk="0">
                  <a:moveTo>
                    <a:pt x="6094" y="611"/>
                  </a:moveTo>
                  <a:lnTo>
                    <a:pt x="6094" y="2519"/>
                  </a:lnTo>
                  <a:lnTo>
                    <a:pt x="612" y="2519"/>
                  </a:lnTo>
                  <a:lnTo>
                    <a:pt x="612" y="611"/>
                  </a:lnTo>
                  <a:close/>
                  <a:moveTo>
                    <a:pt x="6094" y="3130"/>
                  </a:moveTo>
                  <a:lnTo>
                    <a:pt x="6094" y="8613"/>
                  </a:lnTo>
                  <a:lnTo>
                    <a:pt x="612" y="8613"/>
                  </a:lnTo>
                  <a:lnTo>
                    <a:pt x="612" y="3130"/>
                  </a:lnTo>
                  <a:close/>
                  <a:moveTo>
                    <a:pt x="306" y="0"/>
                  </a:moveTo>
                  <a:cubicBezTo>
                    <a:pt x="140" y="0"/>
                    <a:pt x="1" y="140"/>
                    <a:pt x="1" y="306"/>
                  </a:cubicBezTo>
                  <a:lnTo>
                    <a:pt x="1" y="8918"/>
                  </a:lnTo>
                  <a:cubicBezTo>
                    <a:pt x="1" y="9084"/>
                    <a:pt x="140" y="9224"/>
                    <a:pt x="306" y="9224"/>
                  </a:cubicBezTo>
                  <a:lnTo>
                    <a:pt x="6400" y="9224"/>
                  </a:lnTo>
                  <a:cubicBezTo>
                    <a:pt x="6566" y="9224"/>
                    <a:pt x="6705" y="9084"/>
                    <a:pt x="6705" y="8918"/>
                  </a:cubicBezTo>
                  <a:lnTo>
                    <a:pt x="6705" y="306"/>
                  </a:lnTo>
                  <a:cubicBezTo>
                    <a:pt x="6705" y="137"/>
                    <a:pt x="6572" y="0"/>
                    <a:pt x="6400"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598" name="Google Shape;598;p52"/>
            <p:cNvSpPr/>
            <p:nvPr/>
          </p:nvSpPr>
          <p:spPr>
            <a:xfrm>
              <a:off x="5380489" y="2984360"/>
              <a:ext cx="89302" cy="88146"/>
            </a:xfrm>
            <a:custGeom>
              <a:avLst/>
              <a:gdLst/>
              <a:ahLst/>
              <a:cxnLst/>
              <a:rect l="l" t="t" r="r" b="b"/>
              <a:pathLst>
                <a:path w="4323" h="4267" extrusionOk="0">
                  <a:moveTo>
                    <a:pt x="2165" y="734"/>
                  </a:moveTo>
                  <a:lnTo>
                    <a:pt x="3562" y="2132"/>
                  </a:lnTo>
                  <a:lnTo>
                    <a:pt x="2165" y="3529"/>
                  </a:lnTo>
                  <a:lnTo>
                    <a:pt x="767" y="2132"/>
                  </a:lnTo>
                  <a:lnTo>
                    <a:pt x="2165" y="734"/>
                  </a:lnTo>
                  <a:close/>
                  <a:moveTo>
                    <a:pt x="2164" y="0"/>
                  </a:moveTo>
                  <a:cubicBezTo>
                    <a:pt x="2086" y="0"/>
                    <a:pt x="2007" y="30"/>
                    <a:pt x="1947" y="91"/>
                  </a:cubicBezTo>
                  <a:lnTo>
                    <a:pt x="120" y="1917"/>
                  </a:lnTo>
                  <a:cubicBezTo>
                    <a:pt x="0" y="2034"/>
                    <a:pt x="0" y="2229"/>
                    <a:pt x="120" y="2349"/>
                  </a:cubicBezTo>
                  <a:lnTo>
                    <a:pt x="1947" y="4176"/>
                  </a:lnTo>
                  <a:cubicBezTo>
                    <a:pt x="2009" y="4238"/>
                    <a:pt x="2087" y="4267"/>
                    <a:pt x="2161" y="4267"/>
                  </a:cubicBezTo>
                  <a:cubicBezTo>
                    <a:pt x="2239" y="4267"/>
                    <a:pt x="2317" y="4238"/>
                    <a:pt x="2379" y="4176"/>
                  </a:cubicBezTo>
                  <a:lnTo>
                    <a:pt x="4206" y="2349"/>
                  </a:lnTo>
                  <a:cubicBezTo>
                    <a:pt x="4323" y="2229"/>
                    <a:pt x="4323" y="2034"/>
                    <a:pt x="4206" y="1917"/>
                  </a:cubicBezTo>
                  <a:lnTo>
                    <a:pt x="2379" y="91"/>
                  </a:lnTo>
                  <a:cubicBezTo>
                    <a:pt x="2321" y="30"/>
                    <a:pt x="2243" y="0"/>
                    <a:pt x="2164"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grpSp>
      <p:grpSp>
        <p:nvGrpSpPr>
          <p:cNvPr id="599" name="Google Shape;599;p52"/>
          <p:cNvGrpSpPr/>
          <p:nvPr/>
        </p:nvGrpSpPr>
        <p:grpSpPr>
          <a:xfrm>
            <a:off x="945985" y="1419601"/>
            <a:ext cx="289577" cy="429697"/>
            <a:chOff x="2620357" y="4018991"/>
            <a:chExt cx="289577" cy="429697"/>
          </a:xfrm>
        </p:grpSpPr>
        <p:sp>
          <p:nvSpPr>
            <p:cNvPr id="600" name="Google Shape;600;p52"/>
            <p:cNvSpPr/>
            <p:nvPr/>
          </p:nvSpPr>
          <p:spPr>
            <a:xfrm>
              <a:off x="2785246" y="4045432"/>
              <a:ext cx="10081" cy="10102"/>
            </a:xfrm>
            <a:custGeom>
              <a:avLst/>
              <a:gdLst/>
              <a:ahLst/>
              <a:cxnLst/>
              <a:rect l="l" t="t" r="r" b="b"/>
              <a:pathLst>
                <a:path w="488" h="489" extrusionOk="0">
                  <a:moveTo>
                    <a:pt x="244" y="1"/>
                  </a:moveTo>
                  <a:cubicBezTo>
                    <a:pt x="111" y="1"/>
                    <a:pt x="0" y="111"/>
                    <a:pt x="0" y="245"/>
                  </a:cubicBezTo>
                  <a:cubicBezTo>
                    <a:pt x="0" y="378"/>
                    <a:pt x="111" y="488"/>
                    <a:pt x="244" y="488"/>
                  </a:cubicBezTo>
                  <a:cubicBezTo>
                    <a:pt x="380" y="488"/>
                    <a:pt x="488" y="378"/>
                    <a:pt x="488" y="245"/>
                  </a:cubicBezTo>
                  <a:cubicBezTo>
                    <a:pt x="488" y="111"/>
                    <a:pt x="380"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01" name="Google Shape;601;p52"/>
            <p:cNvSpPr/>
            <p:nvPr/>
          </p:nvSpPr>
          <p:spPr>
            <a:xfrm>
              <a:off x="2620357" y="4018991"/>
              <a:ext cx="289577" cy="429697"/>
            </a:xfrm>
            <a:custGeom>
              <a:avLst/>
              <a:gdLst/>
              <a:ahLst/>
              <a:cxnLst/>
              <a:rect l="l" t="t" r="r" b="b"/>
              <a:pathLst>
                <a:path w="14018" h="20801" extrusionOk="0">
                  <a:moveTo>
                    <a:pt x="12493" y="611"/>
                  </a:moveTo>
                  <a:cubicBezTo>
                    <a:pt x="12997" y="611"/>
                    <a:pt x="13406" y="1021"/>
                    <a:pt x="13406" y="1525"/>
                  </a:cubicBezTo>
                  <a:lnTo>
                    <a:pt x="13406" y="19279"/>
                  </a:lnTo>
                  <a:cubicBezTo>
                    <a:pt x="13406" y="19783"/>
                    <a:pt x="12997" y="20193"/>
                    <a:pt x="12493" y="20193"/>
                  </a:cubicBezTo>
                  <a:lnTo>
                    <a:pt x="1524" y="20193"/>
                  </a:lnTo>
                  <a:cubicBezTo>
                    <a:pt x="1021" y="20193"/>
                    <a:pt x="611" y="19783"/>
                    <a:pt x="611" y="19279"/>
                  </a:cubicBezTo>
                  <a:lnTo>
                    <a:pt x="611" y="1525"/>
                  </a:lnTo>
                  <a:cubicBezTo>
                    <a:pt x="611" y="1021"/>
                    <a:pt x="1021" y="611"/>
                    <a:pt x="1524" y="611"/>
                  </a:cubicBezTo>
                  <a:close/>
                  <a:moveTo>
                    <a:pt x="1524" y="0"/>
                  </a:moveTo>
                  <a:cubicBezTo>
                    <a:pt x="683" y="0"/>
                    <a:pt x="0" y="683"/>
                    <a:pt x="0" y="1525"/>
                  </a:cubicBezTo>
                  <a:lnTo>
                    <a:pt x="0" y="19279"/>
                  </a:lnTo>
                  <a:cubicBezTo>
                    <a:pt x="0" y="20118"/>
                    <a:pt x="683" y="20800"/>
                    <a:pt x="1524" y="20800"/>
                  </a:cubicBezTo>
                  <a:lnTo>
                    <a:pt x="12493" y="20800"/>
                  </a:lnTo>
                  <a:cubicBezTo>
                    <a:pt x="13335" y="20800"/>
                    <a:pt x="14017" y="20118"/>
                    <a:pt x="14017" y="19279"/>
                  </a:cubicBezTo>
                  <a:lnTo>
                    <a:pt x="14017" y="1525"/>
                  </a:lnTo>
                  <a:cubicBezTo>
                    <a:pt x="14017" y="683"/>
                    <a:pt x="13335" y="0"/>
                    <a:pt x="1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02" name="Google Shape;602;p52"/>
            <p:cNvSpPr/>
            <p:nvPr/>
          </p:nvSpPr>
          <p:spPr>
            <a:xfrm>
              <a:off x="2733684" y="4044172"/>
              <a:ext cx="37741" cy="12622"/>
            </a:xfrm>
            <a:custGeom>
              <a:avLst/>
              <a:gdLst/>
              <a:ahLst/>
              <a:cxnLst/>
              <a:rect l="l" t="t" r="r" b="b"/>
              <a:pathLst>
                <a:path w="1827" h="611" extrusionOk="0">
                  <a:moveTo>
                    <a:pt x="302" y="0"/>
                  </a:moveTo>
                  <a:cubicBezTo>
                    <a:pt x="137" y="0"/>
                    <a:pt x="0" y="140"/>
                    <a:pt x="0" y="306"/>
                  </a:cubicBezTo>
                  <a:cubicBezTo>
                    <a:pt x="0" y="471"/>
                    <a:pt x="137" y="611"/>
                    <a:pt x="302" y="611"/>
                  </a:cubicBezTo>
                  <a:lnTo>
                    <a:pt x="1521" y="611"/>
                  </a:lnTo>
                  <a:cubicBezTo>
                    <a:pt x="1690" y="611"/>
                    <a:pt x="1827" y="471"/>
                    <a:pt x="1827" y="306"/>
                  </a:cubicBezTo>
                  <a:cubicBezTo>
                    <a:pt x="1827" y="140"/>
                    <a:pt x="1690" y="0"/>
                    <a:pt x="1521"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03" name="Google Shape;603;p52"/>
            <p:cNvSpPr/>
            <p:nvPr/>
          </p:nvSpPr>
          <p:spPr>
            <a:xfrm>
              <a:off x="2670700" y="4297598"/>
              <a:ext cx="188872" cy="50384"/>
            </a:xfrm>
            <a:custGeom>
              <a:avLst/>
              <a:gdLst/>
              <a:ahLst/>
              <a:cxnLst/>
              <a:rect l="l" t="t" r="r" b="b"/>
              <a:pathLst>
                <a:path w="9143" h="2439" extrusionOk="0">
                  <a:moveTo>
                    <a:pt x="7924" y="612"/>
                  </a:moveTo>
                  <a:cubicBezTo>
                    <a:pt x="8259" y="612"/>
                    <a:pt x="8532" y="888"/>
                    <a:pt x="8532" y="1220"/>
                  </a:cubicBezTo>
                  <a:cubicBezTo>
                    <a:pt x="8532" y="1558"/>
                    <a:pt x="8259" y="1831"/>
                    <a:pt x="7924" y="1831"/>
                  </a:cubicBezTo>
                  <a:lnTo>
                    <a:pt x="1219" y="1831"/>
                  </a:lnTo>
                  <a:cubicBezTo>
                    <a:pt x="881" y="1831"/>
                    <a:pt x="612" y="1558"/>
                    <a:pt x="612" y="1220"/>
                  </a:cubicBezTo>
                  <a:cubicBezTo>
                    <a:pt x="612" y="885"/>
                    <a:pt x="881" y="612"/>
                    <a:pt x="1219" y="612"/>
                  </a:cubicBezTo>
                  <a:close/>
                  <a:moveTo>
                    <a:pt x="1219" y="1"/>
                  </a:moveTo>
                  <a:cubicBezTo>
                    <a:pt x="547" y="1"/>
                    <a:pt x="1" y="550"/>
                    <a:pt x="1" y="1220"/>
                  </a:cubicBezTo>
                  <a:cubicBezTo>
                    <a:pt x="1" y="1892"/>
                    <a:pt x="550" y="2438"/>
                    <a:pt x="1219" y="2438"/>
                  </a:cubicBezTo>
                  <a:lnTo>
                    <a:pt x="7924" y="2438"/>
                  </a:lnTo>
                  <a:cubicBezTo>
                    <a:pt x="8594" y="2438"/>
                    <a:pt x="9143" y="1892"/>
                    <a:pt x="9143" y="1220"/>
                  </a:cubicBezTo>
                  <a:cubicBezTo>
                    <a:pt x="9143" y="550"/>
                    <a:pt x="8594" y="1"/>
                    <a:pt x="7924"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04" name="Google Shape;604;p52"/>
            <p:cNvSpPr/>
            <p:nvPr/>
          </p:nvSpPr>
          <p:spPr>
            <a:xfrm>
              <a:off x="2645725" y="4044172"/>
              <a:ext cx="239173" cy="328971"/>
            </a:xfrm>
            <a:custGeom>
              <a:avLst/>
              <a:gdLst/>
              <a:ahLst/>
              <a:cxnLst/>
              <a:rect l="l" t="t" r="r" b="b"/>
              <a:pathLst>
                <a:path w="11578" h="15925" extrusionOk="0">
                  <a:moveTo>
                    <a:pt x="10953" y="611"/>
                  </a:moveTo>
                  <a:lnTo>
                    <a:pt x="10953" y="3738"/>
                  </a:lnTo>
                  <a:lnTo>
                    <a:pt x="602" y="3738"/>
                  </a:lnTo>
                  <a:lnTo>
                    <a:pt x="602" y="611"/>
                  </a:lnTo>
                  <a:lnTo>
                    <a:pt x="2331" y="611"/>
                  </a:lnTo>
                  <a:cubicBezTo>
                    <a:pt x="2575" y="611"/>
                    <a:pt x="2805" y="705"/>
                    <a:pt x="2978" y="878"/>
                  </a:cubicBezTo>
                  <a:lnTo>
                    <a:pt x="3436" y="1339"/>
                  </a:lnTo>
                  <a:lnTo>
                    <a:pt x="3481" y="1381"/>
                  </a:lnTo>
                  <a:cubicBezTo>
                    <a:pt x="3771" y="1671"/>
                    <a:pt x="4151" y="1830"/>
                    <a:pt x="4557" y="1830"/>
                  </a:cubicBezTo>
                  <a:lnTo>
                    <a:pt x="6995" y="1830"/>
                  </a:lnTo>
                  <a:cubicBezTo>
                    <a:pt x="7401" y="1830"/>
                    <a:pt x="7784" y="1671"/>
                    <a:pt x="8070" y="1381"/>
                  </a:cubicBezTo>
                  <a:lnTo>
                    <a:pt x="8574" y="878"/>
                  </a:lnTo>
                  <a:cubicBezTo>
                    <a:pt x="8746" y="709"/>
                    <a:pt x="8977" y="611"/>
                    <a:pt x="9221" y="611"/>
                  </a:cubicBezTo>
                  <a:close/>
                  <a:moveTo>
                    <a:pt x="303" y="0"/>
                  </a:moveTo>
                  <a:cubicBezTo>
                    <a:pt x="137" y="0"/>
                    <a:pt x="1" y="140"/>
                    <a:pt x="1" y="306"/>
                  </a:cubicBezTo>
                  <a:lnTo>
                    <a:pt x="1" y="4043"/>
                  </a:lnTo>
                  <a:cubicBezTo>
                    <a:pt x="1" y="4209"/>
                    <a:pt x="137" y="4349"/>
                    <a:pt x="303" y="4349"/>
                  </a:cubicBezTo>
                  <a:lnTo>
                    <a:pt x="10969" y="4349"/>
                  </a:lnTo>
                  <a:lnTo>
                    <a:pt x="10969" y="15317"/>
                  </a:lnTo>
                  <a:lnTo>
                    <a:pt x="608" y="15317"/>
                  </a:lnTo>
                  <a:lnTo>
                    <a:pt x="608" y="5262"/>
                  </a:lnTo>
                  <a:cubicBezTo>
                    <a:pt x="608" y="5096"/>
                    <a:pt x="472" y="4956"/>
                    <a:pt x="303" y="4956"/>
                  </a:cubicBezTo>
                  <a:cubicBezTo>
                    <a:pt x="137" y="4956"/>
                    <a:pt x="1" y="5096"/>
                    <a:pt x="1" y="5262"/>
                  </a:cubicBezTo>
                  <a:lnTo>
                    <a:pt x="1" y="15623"/>
                  </a:lnTo>
                  <a:cubicBezTo>
                    <a:pt x="1" y="15789"/>
                    <a:pt x="137" y="15925"/>
                    <a:pt x="303" y="15925"/>
                  </a:cubicBezTo>
                  <a:lnTo>
                    <a:pt x="11272" y="15925"/>
                  </a:lnTo>
                  <a:cubicBezTo>
                    <a:pt x="11441" y="15925"/>
                    <a:pt x="11577" y="15789"/>
                    <a:pt x="11577" y="15623"/>
                  </a:cubicBezTo>
                  <a:lnTo>
                    <a:pt x="11577" y="306"/>
                  </a:lnTo>
                  <a:cubicBezTo>
                    <a:pt x="11571" y="140"/>
                    <a:pt x="11431" y="0"/>
                    <a:pt x="11265" y="0"/>
                  </a:cubicBezTo>
                  <a:lnTo>
                    <a:pt x="9231" y="0"/>
                  </a:lnTo>
                  <a:cubicBezTo>
                    <a:pt x="8824" y="0"/>
                    <a:pt x="8441" y="159"/>
                    <a:pt x="8152" y="449"/>
                  </a:cubicBezTo>
                  <a:lnTo>
                    <a:pt x="7648" y="952"/>
                  </a:lnTo>
                  <a:cubicBezTo>
                    <a:pt x="7476" y="1128"/>
                    <a:pt x="7248" y="1219"/>
                    <a:pt x="7004" y="1219"/>
                  </a:cubicBezTo>
                  <a:lnTo>
                    <a:pt x="4567" y="1219"/>
                  </a:lnTo>
                  <a:cubicBezTo>
                    <a:pt x="4323" y="1219"/>
                    <a:pt x="4096" y="1128"/>
                    <a:pt x="3920" y="952"/>
                  </a:cubicBezTo>
                  <a:lnTo>
                    <a:pt x="3917" y="949"/>
                  </a:lnTo>
                  <a:lnTo>
                    <a:pt x="3416" y="449"/>
                  </a:lnTo>
                  <a:cubicBezTo>
                    <a:pt x="3127" y="159"/>
                    <a:pt x="2747" y="0"/>
                    <a:pt x="2341"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05" name="Google Shape;605;p52"/>
            <p:cNvSpPr/>
            <p:nvPr/>
          </p:nvSpPr>
          <p:spPr>
            <a:xfrm>
              <a:off x="2713068" y="4146675"/>
              <a:ext cx="104072" cy="138385"/>
            </a:xfrm>
            <a:custGeom>
              <a:avLst/>
              <a:gdLst/>
              <a:ahLst/>
              <a:cxnLst/>
              <a:rect l="l" t="t" r="r" b="b"/>
              <a:pathLst>
                <a:path w="5038" h="6699" extrusionOk="0">
                  <a:moveTo>
                    <a:pt x="2519" y="836"/>
                  </a:moveTo>
                  <a:cubicBezTo>
                    <a:pt x="3247" y="1879"/>
                    <a:pt x="4089" y="3088"/>
                    <a:pt x="4089" y="3088"/>
                  </a:cubicBezTo>
                  <a:cubicBezTo>
                    <a:pt x="4313" y="3407"/>
                    <a:pt x="4430" y="3787"/>
                    <a:pt x="4430" y="4180"/>
                  </a:cubicBezTo>
                  <a:cubicBezTo>
                    <a:pt x="4430" y="5233"/>
                    <a:pt x="3572" y="6088"/>
                    <a:pt x="2519" y="6088"/>
                  </a:cubicBezTo>
                  <a:cubicBezTo>
                    <a:pt x="1469" y="6088"/>
                    <a:pt x="611" y="5233"/>
                    <a:pt x="611" y="4180"/>
                  </a:cubicBezTo>
                  <a:cubicBezTo>
                    <a:pt x="611" y="3787"/>
                    <a:pt x="728" y="3407"/>
                    <a:pt x="953" y="3088"/>
                  </a:cubicBezTo>
                  <a:lnTo>
                    <a:pt x="2519" y="836"/>
                  </a:lnTo>
                  <a:close/>
                  <a:moveTo>
                    <a:pt x="2519" y="1"/>
                  </a:moveTo>
                  <a:cubicBezTo>
                    <a:pt x="2418" y="1"/>
                    <a:pt x="2324" y="50"/>
                    <a:pt x="2269" y="131"/>
                  </a:cubicBezTo>
                  <a:lnTo>
                    <a:pt x="452" y="2737"/>
                  </a:lnTo>
                  <a:cubicBezTo>
                    <a:pt x="156" y="3160"/>
                    <a:pt x="0" y="3660"/>
                    <a:pt x="0" y="4180"/>
                  </a:cubicBezTo>
                  <a:cubicBezTo>
                    <a:pt x="0" y="5568"/>
                    <a:pt x="1131" y="6699"/>
                    <a:pt x="2519" y="6699"/>
                  </a:cubicBezTo>
                  <a:cubicBezTo>
                    <a:pt x="3910" y="6699"/>
                    <a:pt x="5038" y="5568"/>
                    <a:pt x="5038" y="4180"/>
                  </a:cubicBezTo>
                  <a:cubicBezTo>
                    <a:pt x="5038" y="3664"/>
                    <a:pt x="4885" y="3163"/>
                    <a:pt x="4589" y="2741"/>
                  </a:cubicBezTo>
                  <a:cubicBezTo>
                    <a:pt x="4580" y="2731"/>
                    <a:pt x="3536" y="1229"/>
                    <a:pt x="2773" y="131"/>
                  </a:cubicBezTo>
                  <a:cubicBezTo>
                    <a:pt x="2714" y="50"/>
                    <a:pt x="2623" y="1"/>
                    <a:pt x="2519"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06" name="Google Shape;606;p52"/>
            <p:cNvSpPr/>
            <p:nvPr/>
          </p:nvSpPr>
          <p:spPr>
            <a:xfrm>
              <a:off x="2746224" y="4385765"/>
              <a:ext cx="37824" cy="37741"/>
            </a:xfrm>
            <a:custGeom>
              <a:avLst/>
              <a:gdLst/>
              <a:ahLst/>
              <a:cxnLst/>
              <a:rect l="l" t="t" r="r" b="b"/>
              <a:pathLst>
                <a:path w="1831" h="1827" extrusionOk="0">
                  <a:moveTo>
                    <a:pt x="914" y="608"/>
                  </a:moveTo>
                  <a:cubicBezTo>
                    <a:pt x="1083" y="608"/>
                    <a:pt x="1220" y="748"/>
                    <a:pt x="1220" y="913"/>
                  </a:cubicBezTo>
                  <a:cubicBezTo>
                    <a:pt x="1220" y="1079"/>
                    <a:pt x="1083" y="1219"/>
                    <a:pt x="914" y="1219"/>
                  </a:cubicBezTo>
                  <a:cubicBezTo>
                    <a:pt x="748" y="1219"/>
                    <a:pt x="612" y="1079"/>
                    <a:pt x="612" y="913"/>
                  </a:cubicBezTo>
                  <a:cubicBezTo>
                    <a:pt x="612" y="748"/>
                    <a:pt x="748" y="608"/>
                    <a:pt x="914" y="608"/>
                  </a:cubicBezTo>
                  <a:close/>
                  <a:moveTo>
                    <a:pt x="914" y="0"/>
                  </a:moveTo>
                  <a:cubicBezTo>
                    <a:pt x="410" y="0"/>
                    <a:pt x="1" y="410"/>
                    <a:pt x="1" y="913"/>
                  </a:cubicBezTo>
                  <a:cubicBezTo>
                    <a:pt x="1" y="1417"/>
                    <a:pt x="410" y="1827"/>
                    <a:pt x="914" y="1827"/>
                  </a:cubicBezTo>
                  <a:cubicBezTo>
                    <a:pt x="1418" y="1827"/>
                    <a:pt x="1831" y="1417"/>
                    <a:pt x="1831" y="913"/>
                  </a:cubicBezTo>
                  <a:cubicBezTo>
                    <a:pt x="1831" y="410"/>
                    <a:pt x="1418"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grpSp>
      <p:grpSp>
        <p:nvGrpSpPr>
          <p:cNvPr id="607" name="Google Shape;607;p52"/>
          <p:cNvGrpSpPr/>
          <p:nvPr/>
        </p:nvGrpSpPr>
        <p:grpSpPr>
          <a:xfrm>
            <a:off x="4829802" y="2584336"/>
            <a:ext cx="245948" cy="429676"/>
            <a:chOff x="3768790" y="4013289"/>
            <a:chExt cx="245948" cy="429676"/>
          </a:xfrm>
        </p:grpSpPr>
        <p:sp>
          <p:nvSpPr>
            <p:cNvPr id="608" name="Google Shape;608;p52"/>
            <p:cNvSpPr/>
            <p:nvPr/>
          </p:nvSpPr>
          <p:spPr>
            <a:xfrm>
              <a:off x="3872863" y="4254176"/>
              <a:ext cx="37803" cy="37741"/>
            </a:xfrm>
            <a:custGeom>
              <a:avLst/>
              <a:gdLst/>
              <a:ahLst/>
              <a:cxnLst/>
              <a:rect l="l" t="t" r="r" b="b"/>
              <a:pathLst>
                <a:path w="1830" h="1827" extrusionOk="0">
                  <a:moveTo>
                    <a:pt x="917" y="608"/>
                  </a:moveTo>
                  <a:cubicBezTo>
                    <a:pt x="1082" y="608"/>
                    <a:pt x="1219" y="748"/>
                    <a:pt x="1219" y="913"/>
                  </a:cubicBezTo>
                  <a:cubicBezTo>
                    <a:pt x="1219" y="1079"/>
                    <a:pt x="1082" y="1219"/>
                    <a:pt x="917" y="1219"/>
                  </a:cubicBezTo>
                  <a:cubicBezTo>
                    <a:pt x="748" y="1219"/>
                    <a:pt x="611" y="1079"/>
                    <a:pt x="611" y="913"/>
                  </a:cubicBezTo>
                  <a:cubicBezTo>
                    <a:pt x="611" y="748"/>
                    <a:pt x="748" y="608"/>
                    <a:pt x="917" y="608"/>
                  </a:cubicBezTo>
                  <a:close/>
                  <a:moveTo>
                    <a:pt x="917" y="0"/>
                  </a:moveTo>
                  <a:cubicBezTo>
                    <a:pt x="413" y="0"/>
                    <a:pt x="0" y="410"/>
                    <a:pt x="0" y="913"/>
                  </a:cubicBezTo>
                  <a:cubicBezTo>
                    <a:pt x="0" y="1417"/>
                    <a:pt x="413" y="1827"/>
                    <a:pt x="917" y="1827"/>
                  </a:cubicBezTo>
                  <a:cubicBezTo>
                    <a:pt x="1420" y="1827"/>
                    <a:pt x="1830" y="1417"/>
                    <a:pt x="1830" y="913"/>
                  </a:cubicBezTo>
                  <a:cubicBezTo>
                    <a:pt x="1830" y="410"/>
                    <a:pt x="1420" y="0"/>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09" name="Google Shape;609;p52"/>
            <p:cNvSpPr/>
            <p:nvPr/>
          </p:nvSpPr>
          <p:spPr>
            <a:xfrm>
              <a:off x="3793972" y="4078939"/>
              <a:ext cx="195585" cy="132745"/>
            </a:xfrm>
            <a:custGeom>
              <a:avLst/>
              <a:gdLst/>
              <a:ahLst/>
              <a:cxnLst/>
              <a:rect l="l" t="t" r="r" b="b"/>
              <a:pathLst>
                <a:path w="9468" h="6426" extrusionOk="0">
                  <a:moveTo>
                    <a:pt x="8840" y="608"/>
                  </a:moveTo>
                  <a:cubicBezTo>
                    <a:pt x="8688" y="2022"/>
                    <a:pt x="7514" y="3394"/>
                    <a:pt x="6517" y="4323"/>
                  </a:cubicBezTo>
                  <a:cubicBezTo>
                    <a:pt x="5863" y="4931"/>
                    <a:pt x="5213" y="5418"/>
                    <a:pt x="4736" y="5753"/>
                  </a:cubicBezTo>
                  <a:cubicBezTo>
                    <a:pt x="4242" y="5412"/>
                    <a:pt x="3575" y="4908"/>
                    <a:pt x="2919" y="4291"/>
                  </a:cubicBezTo>
                  <a:cubicBezTo>
                    <a:pt x="1934" y="3368"/>
                    <a:pt x="780" y="2012"/>
                    <a:pt x="628" y="608"/>
                  </a:cubicBezTo>
                  <a:close/>
                  <a:moveTo>
                    <a:pt x="306" y="1"/>
                  </a:moveTo>
                  <a:cubicBezTo>
                    <a:pt x="225" y="1"/>
                    <a:pt x="147" y="33"/>
                    <a:pt x="91" y="88"/>
                  </a:cubicBezTo>
                  <a:cubicBezTo>
                    <a:pt x="33" y="147"/>
                    <a:pt x="0" y="225"/>
                    <a:pt x="0" y="306"/>
                  </a:cubicBezTo>
                  <a:cubicBezTo>
                    <a:pt x="0" y="2029"/>
                    <a:pt x="1362" y="3663"/>
                    <a:pt x="2503" y="4736"/>
                  </a:cubicBezTo>
                  <a:cubicBezTo>
                    <a:pt x="3273" y="5457"/>
                    <a:pt x="4047" y="6026"/>
                    <a:pt x="4567" y="6374"/>
                  </a:cubicBezTo>
                  <a:cubicBezTo>
                    <a:pt x="4622" y="6410"/>
                    <a:pt x="4677" y="6426"/>
                    <a:pt x="4739" y="6426"/>
                  </a:cubicBezTo>
                  <a:cubicBezTo>
                    <a:pt x="4801" y="6426"/>
                    <a:pt x="4856" y="6410"/>
                    <a:pt x="4908" y="6374"/>
                  </a:cubicBezTo>
                  <a:cubicBezTo>
                    <a:pt x="5412" y="6033"/>
                    <a:pt x="6175" y="5477"/>
                    <a:pt x="6936" y="4765"/>
                  </a:cubicBezTo>
                  <a:cubicBezTo>
                    <a:pt x="8090" y="3689"/>
                    <a:pt x="9468" y="2038"/>
                    <a:pt x="9468" y="306"/>
                  </a:cubicBezTo>
                  <a:cubicBezTo>
                    <a:pt x="9468" y="225"/>
                    <a:pt x="9435" y="147"/>
                    <a:pt x="9377" y="88"/>
                  </a:cubicBezTo>
                  <a:cubicBezTo>
                    <a:pt x="9321" y="33"/>
                    <a:pt x="9243" y="1"/>
                    <a:pt x="9162"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10" name="Google Shape;610;p52"/>
            <p:cNvSpPr/>
            <p:nvPr/>
          </p:nvSpPr>
          <p:spPr>
            <a:xfrm>
              <a:off x="3839749" y="4304519"/>
              <a:ext cx="104093" cy="138447"/>
            </a:xfrm>
            <a:custGeom>
              <a:avLst/>
              <a:gdLst/>
              <a:ahLst/>
              <a:cxnLst/>
              <a:rect l="l" t="t" r="r" b="b"/>
              <a:pathLst>
                <a:path w="5039" h="6702" extrusionOk="0">
                  <a:moveTo>
                    <a:pt x="2520" y="839"/>
                  </a:moveTo>
                  <a:cubicBezTo>
                    <a:pt x="3244" y="1886"/>
                    <a:pt x="4086" y="3091"/>
                    <a:pt x="4086" y="3091"/>
                  </a:cubicBezTo>
                  <a:cubicBezTo>
                    <a:pt x="4310" y="3413"/>
                    <a:pt x="4427" y="3790"/>
                    <a:pt x="4427" y="4183"/>
                  </a:cubicBezTo>
                  <a:cubicBezTo>
                    <a:pt x="4427" y="5236"/>
                    <a:pt x="3576" y="6094"/>
                    <a:pt x="2520" y="6094"/>
                  </a:cubicBezTo>
                  <a:cubicBezTo>
                    <a:pt x="1467" y="6094"/>
                    <a:pt x="609" y="5236"/>
                    <a:pt x="609" y="4183"/>
                  </a:cubicBezTo>
                  <a:cubicBezTo>
                    <a:pt x="609" y="3790"/>
                    <a:pt x="726" y="3413"/>
                    <a:pt x="950" y="3091"/>
                  </a:cubicBezTo>
                  <a:lnTo>
                    <a:pt x="2520" y="839"/>
                  </a:lnTo>
                  <a:close/>
                  <a:moveTo>
                    <a:pt x="2520" y="1"/>
                  </a:moveTo>
                  <a:cubicBezTo>
                    <a:pt x="2416" y="1"/>
                    <a:pt x="2325" y="49"/>
                    <a:pt x="2266" y="131"/>
                  </a:cubicBezTo>
                  <a:lnTo>
                    <a:pt x="449" y="2744"/>
                  </a:lnTo>
                  <a:cubicBezTo>
                    <a:pt x="154" y="3166"/>
                    <a:pt x="1" y="3663"/>
                    <a:pt x="1" y="4183"/>
                  </a:cubicBezTo>
                  <a:cubicBezTo>
                    <a:pt x="1" y="5574"/>
                    <a:pt x="1129" y="6702"/>
                    <a:pt x="2520" y="6702"/>
                  </a:cubicBezTo>
                  <a:cubicBezTo>
                    <a:pt x="3907" y="6702"/>
                    <a:pt x="5038" y="5574"/>
                    <a:pt x="5038" y="4183"/>
                  </a:cubicBezTo>
                  <a:cubicBezTo>
                    <a:pt x="5038" y="3670"/>
                    <a:pt x="4882" y="3169"/>
                    <a:pt x="4587" y="2747"/>
                  </a:cubicBezTo>
                  <a:cubicBezTo>
                    <a:pt x="4577" y="2731"/>
                    <a:pt x="3537" y="1232"/>
                    <a:pt x="2770" y="131"/>
                  </a:cubicBezTo>
                  <a:cubicBezTo>
                    <a:pt x="2715" y="49"/>
                    <a:pt x="2620" y="1"/>
                    <a:pt x="2520"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11" name="Google Shape;611;p52"/>
            <p:cNvSpPr/>
            <p:nvPr/>
          </p:nvSpPr>
          <p:spPr>
            <a:xfrm>
              <a:off x="3768790" y="4013289"/>
              <a:ext cx="245948" cy="228265"/>
            </a:xfrm>
            <a:custGeom>
              <a:avLst/>
              <a:gdLst/>
              <a:ahLst/>
              <a:cxnLst/>
              <a:rect l="l" t="t" r="r" b="b"/>
              <a:pathLst>
                <a:path w="11906" h="11050" extrusionOk="0">
                  <a:moveTo>
                    <a:pt x="3488" y="0"/>
                  </a:moveTo>
                  <a:cubicBezTo>
                    <a:pt x="1567" y="0"/>
                    <a:pt x="1" y="1567"/>
                    <a:pt x="1" y="3481"/>
                  </a:cubicBezTo>
                  <a:cubicBezTo>
                    <a:pt x="1" y="4726"/>
                    <a:pt x="514" y="6019"/>
                    <a:pt x="1522" y="7319"/>
                  </a:cubicBezTo>
                  <a:cubicBezTo>
                    <a:pt x="1580" y="7396"/>
                    <a:pt x="1670" y="7436"/>
                    <a:pt x="1760" y="7436"/>
                  </a:cubicBezTo>
                  <a:cubicBezTo>
                    <a:pt x="1826" y="7436"/>
                    <a:pt x="1893" y="7415"/>
                    <a:pt x="1947" y="7371"/>
                  </a:cubicBezTo>
                  <a:cubicBezTo>
                    <a:pt x="2081" y="7270"/>
                    <a:pt x="2107" y="7079"/>
                    <a:pt x="1999" y="6945"/>
                  </a:cubicBezTo>
                  <a:cubicBezTo>
                    <a:pt x="1080" y="5753"/>
                    <a:pt x="608" y="4589"/>
                    <a:pt x="608" y="3484"/>
                  </a:cubicBezTo>
                  <a:cubicBezTo>
                    <a:pt x="608" y="1898"/>
                    <a:pt x="1899" y="611"/>
                    <a:pt x="3485" y="611"/>
                  </a:cubicBezTo>
                  <a:cubicBezTo>
                    <a:pt x="4352" y="611"/>
                    <a:pt x="5165" y="998"/>
                    <a:pt x="5714" y="1667"/>
                  </a:cubicBezTo>
                  <a:cubicBezTo>
                    <a:pt x="5769" y="1736"/>
                    <a:pt x="5860" y="1781"/>
                    <a:pt x="5948" y="1781"/>
                  </a:cubicBezTo>
                  <a:cubicBezTo>
                    <a:pt x="6039" y="1781"/>
                    <a:pt x="6127" y="1739"/>
                    <a:pt x="6185" y="1667"/>
                  </a:cubicBezTo>
                  <a:cubicBezTo>
                    <a:pt x="6735" y="998"/>
                    <a:pt x="7547" y="611"/>
                    <a:pt x="8415" y="611"/>
                  </a:cubicBezTo>
                  <a:cubicBezTo>
                    <a:pt x="10001" y="611"/>
                    <a:pt x="11291" y="1898"/>
                    <a:pt x="11291" y="3484"/>
                  </a:cubicBezTo>
                  <a:cubicBezTo>
                    <a:pt x="11291" y="6900"/>
                    <a:pt x="6835" y="9838"/>
                    <a:pt x="5948" y="10390"/>
                  </a:cubicBezTo>
                  <a:cubicBezTo>
                    <a:pt x="5487" y="10101"/>
                    <a:pt x="4040" y="9159"/>
                    <a:pt x="2776" y="7842"/>
                  </a:cubicBezTo>
                  <a:cubicBezTo>
                    <a:pt x="2716" y="7779"/>
                    <a:pt x="2636" y="7747"/>
                    <a:pt x="2557" y="7747"/>
                  </a:cubicBezTo>
                  <a:cubicBezTo>
                    <a:pt x="2481" y="7747"/>
                    <a:pt x="2406" y="7776"/>
                    <a:pt x="2347" y="7833"/>
                  </a:cubicBezTo>
                  <a:cubicBezTo>
                    <a:pt x="2224" y="7953"/>
                    <a:pt x="2220" y="8141"/>
                    <a:pt x="2337" y="8265"/>
                  </a:cubicBezTo>
                  <a:cubicBezTo>
                    <a:pt x="3923" y="9919"/>
                    <a:pt x="5721" y="10966"/>
                    <a:pt x="5795" y="11011"/>
                  </a:cubicBezTo>
                  <a:cubicBezTo>
                    <a:pt x="5844" y="11040"/>
                    <a:pt x="5896" y="11050"/>
                    <a:pt x="5948" y="11050"/>
                  </a:cubicBezTo>
                  <a:cubicBezTo>
                    <a:pt x="6003" y="11050"/>
                    <a:pt x="6055" y="11040"/>
                    <a:pt x="6104" y="11011"/>
                  </a:cubicBezTo>
                  <a:cubicBezTo>
                    <a:pt x="6159" y="10979"/>
                    <a:pt x="7563" y="10163"/>
                    <a:pt x="8984" y="8837"/>
                  </a:cubicBezTo>
                  <a:cubicBezTo>
                    <a:pt x="9825" y="8054"/>
                    <a:pt x="10495" y="7257"/>
                    <a:pt x="10979" y="6464"/>
                  </a:cubicBezTo>
                  <a:cubicBezTo>
                    <a:pt x="11593" y="5457"/>
                    <a:pt x="11905" y="4453"/>
                    <a:pt x="11905" y="3484"/>
                  </a:cubicBezTo>
                  <a:cubicBezTo>
                    <a:pt x="11905" y="1560"/>
                    <a:pt x="10342" y="0"/>
                    <a:pt x="8418" y="0"/>
                  </a:cubicBezTo>
                  <a:cubicBezTo>
                    <a:pt x="7485" y="0"/>
                    <a:pt x="6608" y="371"/>
                    <a:pt x="5955" y="1021"/>
                  </a:cubicBezTo>
                  <a:cubicBezTo>
                    <a:pt x="5305" y="367"/>
                    <a:pt x="4421" y="0"/>
                    <a:pt x="3488"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grpSp>
      <p:grpSp>
        <p:nvGrpSpPr>
          <p:cNvPr id="612" name="Google Shape;612;p52"/>
          <p:cNvGrpSpPr/>
          <p:nvPr/>
        </p:nvGrpSpPr>
        <p:grpSpPr>
          <a:xfrm>
            <a:off x="4737861" y="3749049"/>
            <a:ext cx="429821" cy="429676"/>
            <a:chOff x="4275746" y="3990463"/>
            <a:chExt cx="429821" cy="429676"/>
          </a:xfrm>
        </p:grpSpPr>
        <p:sp>
          <p:nvSpPr>
            <p:cNvPr id="613" name="Google Shape;613;p52"/>
            <p:cNvSpPr/>
            <p:nvPr/>
          </p:nvSpPr>
          <p:spPr>
            <a:xfrm>
              <a:off x="4275746" y="3990463"/>
              <a:ext cx="429821" cy="429676"/>
            </a:xfrm>
            <a:custGeom>
              <a:avLst/>
              <a:gdLst/>
              <a:ahLst/>
              <a:cxnLst/>
              <a:rect l="l" t="t" r="r" b="b"/>
              <a:pathLst>
                <a:path w="20807" h="20800" extrusionOk="0">
                  <a:moveTo>
                    <a:pt x="16208" y="4300"/>
                  </a:moveTo>
                  <a:cubicBezTo>
                    <a:pt x="16289" y="4300"/>
                    <a:pt x="16367" y="4332"/>
                    <a:pt x="16423" y="4388"/>
                  </a:cubicBezTo>
                  <a:cubicBezTo>
                    <a:pt x="16481" y="4446"/>
                    <a:pt x="16514" y="4524"/>
                    <a:pt x="16514" y="4605"/>
                  </a:cubicBezTo>
                  <a:cubicBezTo>
                    <a:pt x="16514" y="4687"/>
                    <a:pt x="16481" y="4761"/>
                    <a:pt x="16423" y="4820"/>
                  </a:cubicBezTo>
                  <a:lnTo>
                    <a:pt x="15347" y="5896"/>
                  </a:lnTo>
                  <a:lnTo>
                    <a:pt x="14915" y="5467"/>
                  </a:lnTo>
                  <a:lnTo>
                    <a:pt x="15994" y="4388"/>
                  </a:lnTo>
                  <a:cubicBezTo>
                    <a:pt x="16049" y="4332"/>
                    <a:pt x="16127" y="4300"/>
                    <a:pt x="16208" y="4300"/>
                  </a:cubicBezTo>
                  <a:close/>
                  <a:moveTo>
                    <a:pt x="13192" y="611"/>
                  </a:moveTo>
                  <a:cubicBezTo>
                    <a:pt x="17056" y="611"/>
                    <a:pt x="20202" y="3754"/>
                    <a:pt x="20202" y="7618"/>
                  </a:cubicBezTo>
                  <a:cubicBezTo>
                    <a:pt x="20196" y="10725"/>
                    <a:pt x="18106" y="13484"/>
                    <a:pt x="15155" y="14346"/>
                  </a:cubicBezTo>
                  <a:cubicBezTo>
                    <a:pt x="15188" y="14128"/>
                    <a:pt x="15214" y="13907"/>
                    <a:pt x="15230" y="13683"/>
                  </a:cubicBezTo>
                  <a:cubicBezTo>
                    <a:pt x="16439" y="13276"/>
                    <a:pt x="17524" y="12496"/>
                    <a:pt x="18301" y="11473"/>
                  </a:cubicBezTo>
                  <a:cubicBezTo>
                    <a:pt x="19146" y="10355"/>
                    <a:pt x="19595" y="9019"/>
                    <a:pt x="19595" y="7615"/>
                  </a:cubicBezTo>
                  <a:cubicBezTo>
                    <a:pt x="19595" y="4089"/>
                    <a:pt x="16725" y="1216"/>
                    <a:pt x="13199" y="1216"/>
                  </a:cubicBezTo>
                  <a:cubicBezTo>
                    <a:pt x="11746" y="1216"/>
                    <a:pt x="10326" y="1716"/>
                    <a:pt x="9195" y="2620"/>
                  </a:cubicBezTo>
                  <a:cubicBezTo>
                    <a:pt x="9065" y="2727"/>
                    <a:pt x="9042" y="2919"/>
                    <a:pt x="9146" y="3049"/>
                  </a:cubicBezTo>
                  <a:cubicBezTo>
                    <a:pt x="9208" y="3123"/>
                    <a:pt x="9297" y="3163"/>
                    <a:pt x="9387" y="3163"/>
                  </a:cubicBezTo>
                  <a:cubicBezTo>
                    <a:pt x="9454" y="3163"/>
                    <a:pt x="9520" y="3141"/>
                    <a:pt x="9575" y="3097"/>
                  </a:cubicBezTo>
                  <a:cubicBezTo>
                    <a:pt x="10608" y="2262"/>
                    <a:pt x="11860" y="1823"/>
                    <a:pt x="13192" y="1823"/>
                  </a:cubicBezTo>
                  <a:cubicBezTo>
                    <a:pt x="16387" y="1823"/>
                    <a:pt x="18984" y="4420"/>
                    <a:pt x="18984" y="7615"/>
                  </a:cubicBezTo>
                  <a:cubicBezTo>
                    <a:pt x="18984" y="10013"/>
                    <a:pt x="17463" y="12184"/>
                    <a:pt x="15246" y="13029"/>
                  </a:cubicBezTo>
                  <a:cubicBezTo>
                    <a:pt x="15207" y="11099"/>
                    <a:pt x="14450" y="9341"/>
                    <a:pt x="13225" y="8015"/>
                  </a:cubicBezTo>
                  <a:lnTo>
                    <a:pt x="14921" y="6321"/>
                  </a:lnTo>
                  <a:lnTo>
                    <a:pt x="15136" y="6536"/>
                  </a:lnTo>
                  <a:cubicBezTo>
                    <a:pt x="15191" y="6594"/>
                    <a:pt x="15269" y="6627"/>
                    <a:pt x="15350" y="6627"/>
                  </a:cubicBezTo>
                  <a:cubicBezTo>
                    <a:pt x="15431" y="6627"/>
                    <a:pt x="15509" y="6594"/>
                    <a:pt x="15565" y="6536"/>
                  </a:cubicBezTo>
                  <a:lnTo>
                    <a:pt x="16858" y="5246"/>
                  </a:lnTo>
                  <a:cubicBezTo>
                    <a:pt x="17027" y="5073"/>
                    <a:pt x="17125" y="4843"/>
                    <a:pt x="17125" y="4599"/>
                  </a:cubicBezTo>
                  <a:cubicBezTo>
                    <a:pt x="17125" y="4355"/>
                    <a:pt x="17034" y="4124"/>
                    <a:pt x="16858" y="3952"/>
                  </a:cubicBezTo>
                  <a:cubicBezTo>
                    <a:pt x="16686" y="3783"/>
                    <a:pt x="16455" y="3686"/>
                    <a:pt x="16211" y="3686"/>
                  </a:cubicBezTo>
                  <a:cubicBezTo>
                    <a:pt x="15968" y="3686"/>
                    <a:pt x="15737" y="3780"/>
                    <a:pt x="15565" y="3952"/>
                  </a:cubicBezTo>
                  <a:lnTo>
                    <a:pt x="14274" y="5246"/>
                  </a:lnTo>
                  <a:cubicBezTo>
                    <a:pt x="14157" y="5363"/>
                    <a:pt x="14157" y="5558"/>
                    <a:pt x="14274" y="5675"/>
                  </a:cubicBezTo>
                  <a:lnTo>
                    <a:pt x="14489" y="5892"/>
                  </a:lnTo>
                  <a:lnTo>
                    <a:pt x="12796" y="7586"/>
                  </a:lnTo>
                  <a:cubicBezTo>
                    <a:pt x="11470" y="6364"/>
                    <a:pt x="9711" y="5603"/>
                    <a:pt x="7781" y="5567"/>
                  </a:cubicBezTo>
                  <a:cubicBezTo>
                    <a:pt x="8008" y="4966"/>
                    <a:pt x="8333" y="4407"/>
                    <a:pt x="8753" y="3910"/>
                  </a:cubicBezTo>
                  <a:cubicBezTo>
                    <a:pt x="8863" y="3780"/>
                    <a:pt x="8844" y="3588"/>
                    <a:pt x="8714" y="3478"/>
                  </a:cubicBezTo>
                  <a:cubicBezTo>
                    <a:pt x="8657" y="3430"/>
                    <a:pt x="8590" y="3407"/>
                    <a:pt x="8522" y="3407"/>
                  </a:cubicBezTo>
                  <a:cubicBezTo>
                    <a:pt x="8433" y="3407"/>
                    <a:pt x="8344" y="3446"/>
                    <a:pt x="8281" y="3520"/>
                  </a:cubicBezTo>
                  <a:cubicBezTo>
                    <a:pt x="7765" y="4137"/>
                    <a:pt x="7381" y="4826"/>
                    <a:pt x="7128" y="5584"/>
                  </a:cubicBezTo>
                  <a:cubicBezTo>
                    <a:pt x="6903" y="5600"/>
                    <a:pt x="6686" y="5619"/>
                    <a:pt x="6465" y="5655"/>
                  </a:cubicBezTo>
                  <a:cubicBezTo>
                    <a:pt x="7326" y="2707"/>
                    <a:pt x="10085" y="611"/>
                    <a:pt x="13192" y="611"/>
                  </a:cubicBezTo>
                  <a:close/>
                  <a:moveTo>
                    <a:pt x="7625" y="6175"/>
                  </a:moveTo>
                  <a:cubicBezTo>
                    <a:pt x="11486" y="6175"/>
                    <a:pt x="14632" y="9321"/>
                    <a:pt x="14632" y="13185"/>
                  </a:cubicBezTo>
                  <a:cubicBezTo>
                    <a:pt x="14632" y="17046"/>
                    <a:pt x="11492" y="20192"/>
                    <a:pt x="7625" y="20192"/>
                  </a:cubicBezTo>
                  <a:cubicBezTo>
                    <a:pt x="3761" y="20192"/>
                    <a:pt x="615" y="17046"/>
                    <a:pt x="615" y="13185"/>
                  </a:cubicBezTo>
                  <a:cubicBezTo>
                    <a:pt x="615" y="9321"/>
                    <a:pt x="3761" y="6175"/>
                    <a:pt x="7625" y="6175"/>
                  </a:cubicBezTo>
                  <a:close/>
                  <a:moveTo>
                    <a:pt x="13189" y="0"/>
                  </a:moveTo>
                  <a:cubicBezTo>
                    <a:pt x="11444" y="0"/>
                    <a:pt x="9737" y="608"/>
                    <a:pt x="8382" y="1706"/>
                  </a:cubicBezTo>
                  <a:cubicBezTo>
                    <a:pt x="7098" y="2753"/>
                    <a:pt x="6185" y="4193"/>
                    <a:pt x="5792" y="5792"/>
                  </a:cubicBezTo>
                  <a:cubicBezTo>
                    <a:pt x="2474" y="6611"/>
                    <a:pt x="0" y="9617"/>
                    <a:pt x="0" y="13185"/>
                  </a:cubicBezTo>
                  <a:cubicBezTo>
                    <a:pt x="0" y="17384"/>
                    <a:pt x="3419" y="20800"/>
                    <a:pt x="7618" y="20800"/>
                  </a:cubicBezTo>
                  <a:cubicBezTo>
                    <a:pt x="11190" y="20800"/>
                    <a:pt x="14193" y="18330"/>
                    <a:pt x="15012" y="15012"/>
                  </a:cubicBezTo>
                  <a:cubicBezTo>
                    <a:pt x="16611" y="14619"/>
                    <a:pt x="18051" y="13705"/>
                    <a:pt x="19094" y="12422"/>
                  </a:cubicBezTo>
                  <a:cubicBezTo>
                    <a:pt x="20196" y="11066"/>
                    <a:pt x="20800" y="9360"/>
                    <a:pt x="20800" y="7615"/>
                  </a:cubicBezTo>
                  <a:cubicBezTo>
                    <a:pt x="20807" y="3419"/>
                    <a:pt x="17391" y="0"/>
                    <a:pt x="1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14" name="Google Shape;614;p52"/>
            <p:cNvSpPr/>
            <p:nvPr/>
          </p:nvSpPr>
          <p:spPr>
            <a:xfrm>
              <a:off x="4381223" y="4193547"/>
              <a:ext cx="104072" cy="138509"/>
            </a:xfrm>
            <a:custGeom>
              <a:avLst/>
              <a:gdLst/>
              <a:ahLst/>
              <a:cxnLst/>
              <a:rect l="l" t="t" r="r" b="b"/>
              <a:pathLst>
                <a:path w="5038" h="6705" extrusionOk="0">
                  <a:moveTo>
                    <a:pt x="2519" y="842"/>
                  </a:moveTo>
                  <a:cubicBezTo>
                    <a:pt x="3244" y="1885"/>
                    <a:pt x="4085" y="3094"/>
                    <a:pt x="4085" y="3094"/>
                  </a:cubicBezTo>
                  <a:cubicBezTo>
                    <a:pt x="4310" y="3413"/>
                    <a:pt x="4427" y="3793"/>
                    <a:pt x="4427" y="4186"/>
                  </a:cubicBezTo>
                  <a:cubicBezTo>
                    <a:pt x="4427" y="5239"/>
                    <a:pt x="3575" y="6094"/>
                    <a:pt x="2519" y="6094"/>
                  </a:cubicBezTo>
                  <a:cubicBezTo>
                    <a:pt x="1466" y="6094"/>
                    <a:pt x="608" y="5239"/>
                    <a:pt x="608" y="4186"/>
                  </a:cubicBezTo>
                  <a:cubicBezTo>
                    <a:pt x="608" y="3793"/>
                    <a:pt x="725" y="3413"/>
                    <a:pt x="949" y="3094"/>
                  </a:cubicBezTo>
                  <a:lnTo>
                    <a:pt x="2519" y="842"/>
                  </a:lnTo>
                  <a:close/>
                  <a:moveTo>
                    <a:pt x="2519" y="0"/>
                  </a:moveTo>
                  <a:cubicBezTo>
                    <a:pt x="2415" y="0"/>
                    <a:pt x="2324" y="49"/>
                    <a:pt x="2265" y="130"/>
                  </a:cubicBezTo>
                  <a:lnTo>
                    <a:pt x="449" y="2743"/>
                  </a:lnTo>
                  <a:cubicBezTo>
                    <a:pt x="153" y="3166"/>
                    <a:pt x="0" y="3666"/>
                    <a:pt x="0" y="4186"/>
                  </a:cubicBezTo>
                  <a:cubicBezTo>
                    <a:pt x="0" y="5574"/>
                    <a:pt x="1128" y="6705"/>
                    <a:pt x="2519" y="6705"/>
                  </a:cubicBezTo>
                  <a:cubicBezTo>
                    <a:pt x="3907" y="6705"/>
                    <a:pt x="5038" y="5574"/>
                    <a:pt x="5038" y="4186"/>
                  </a:cubicBezTo>
                  <a:cubicBezTo>
                    <a:pt x="5038" y="3670"/>
                    <a:pt x="4882" y="3169"/>
                    <a:pt x="4586" y="2747"/>
                  </a:cubicBezTo>
                  <a:cubicBezTo>
                    <a:pt x="4583" y="2730"/>
                    <a:pt x="3536" y="1232"/>
                    <a:pt x="2769" y="130"/>
                  </a:cubicBezTo>
                  <a:cubicBezTo>
                    <a:pt x="2714" y="49"/>
                    <a:pt x="2620" y="0"/>
                    <a:pt x="2519"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15" name="Google Shape;615;p52"/>
            <p:cNvSpPr/>
            <p:nvPr/>
          </p:nvSpPr>
          <p:spPr>
            <a:xfrm>
              <a:off x="4326233" y="4155805"/>
              <a:ext cx="213991" cy="213991"/>
            </a:xfrm>
            <a:custGeom>
              <a:avLst/>
              <a:gdLst/>
              <a:ahLst/>
              <a:cxnLst/>
              <a:rect l="l" t="t" r="r" b="b"/>
              <a:pathLst>
                <a:path w="10359" h="10359" extrusionOk="0">
                  <a:moveTo>
                    <a:pt x="5181" y="609"/>
                  </a:moveTo>
                  <a:cubicBezTo>
                    <a:pt x="7700" y="609"/>
                    <a:pt x="9750" y="2663"/>
                    <a:pt x="9750" y="5181"/>
                  </a:cubicBezTo>
                  <a:cubicBezTo>
                    <a:pt x="9750" y="7700"/>
                    <a:pt x="7703" y="9751"/>
                    <a:pt x="5181" y="9751"/>
                  </a:cubicBezTo>
                  <a:cubicBezTo>
                    <a:pt x="2662" y="9751"/>
                    <a:pt x="608" y="7700"/>
                    <a:pt x="608" y="5181"/>
                  </a:cubicBezTo>
                  <a:cubicBezTo>
                    <a:pt x="608" y="2663"/>
                    <a:pt x="2662" y="609"/>
                    <a:pt x="5181" y="609"/>
                  </a:cubicBezTo>
                  <a:close/>
                  <a:moveTo>
                    <a:pt x="5181" y="1"/>
                  </a:moveTo>
                  <a:cubicBezTo>
                    <a:pt x="2324" y="1"/>
                    <a:pt x="0" y="2325"/>
                    <a:pt x="0" y="5181"/>
                  </a:cubicBezTo>
                  <a:cubicBezTo>
                    <a:pt x="0" y="8035"/>
                    <a:pt x="2324" y="10359"/>
                    <a:pt x="5181" y="10359"/>
                  </a:cubicBezTo>
                  <a:cubicBezTo>
                    <a:pt x="8034" y="10359"/>
                    <a:pt x="10358" y="8035"/>
                    <a:pt x="10358" y="5181"/>
                  </a:cubicBezTo>
                  <a:cubicBezTo>
                    <a:pt x="10358" y="2325"/>
                    <a:pt x="8041" y="1"/>
                    <a:pt x="51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grpSp>
      <p:grpSp>
        <p:nvGrpSpPr>
          <p:cNvPr id="616" name="Google Shape;616;p52"/>
          <p:cNvGrpSpPr/>
          <p:nvPr/>
        </p:nvGrpSpPr>
        <p:grpSpPr>
          <a:xfrm>
            <a:off x="875919" y="2584326"/>
            <a:ext cx="429697" cy="429697"/>
            <a:chOff x="4835193" y="3973193"/>
            <a:chExt cx="429697" cy="429697"/>
          </a:xfrm>
        </p:grpSpPr>
        <p:sp>
          <p:nvSpPr>
            <p:cNvPr id="617" name="Google Shape;617;p52"/>
            <p:cNvSpPr/>
            <p:nvPr/>
          </p:nvSpPr>
          <p:spPr>
            <a:xfrm>
              <a:off x="4972420" y="4023556"/>
              <a:ext cx="155241" cy="155241"/>
            </a:xfrm>
            <a:custGeom>
              <a:avLst/>
              <a:gdLst/>
              <a:ahLst/>
              <a:cxnLst/>
              <a:rect l="l" t="t" r="r" b="b"/>
              <a:pathLst>
                <a:path w="7515" h="7515" extrusionOk="0">
                  <a:moveTo>
                    <a:pt x="3758" y="608"/>
                  </a:moveTo>
                  <a:cubicBezTo>
                    <a:pt x="5493" y="608"/>
                    <a:pt x="6907" y="2022"/>
                    <a:pt x="6907" y="3757"/>
                  </a:cubicBezTo>
                  <a:cubicBezTo>
                    <a:pt x="6907" y="5493"/>
                    <a:pt x="5493" y="6907"/>
                    <a:pt x="3758" y="6907"/>
                  </a:cubicBezTo>
                  <a:cubicBezTo>
                    <a:pt x="2022" y="6907"/>
                    <a:pt x="608" y="5493"/>
                    <a:pt x="608" y="3757"/>
                  </a:cubicBezTo>
                  <a:cubicBezTo>
                    <a:pt x="608" y="2022"/>
                    <a:pt x="2022" y="608"/>
                    <a:pt x="3758" y="608"/>
                  </a:cubicBezTo>
                  <a:close/>
                  <a:moveTo>
                    <a:pt x="3758" y="0"/>
                  </a:moveTo>
                  <a:cubicBezTo>
                    <a:pt x="1687" y="0"/>
                    <a:pt x="1" y="1687"/>
                    <a:pt x="1" y="3757"/>
                  </a:cubicBezTo>
                  <a:cubicBezTo>
                    <a:pt x="1" y="5831"/>
                    <a:pt x="1687" y="7514"/>
                    <a:pt x="3758" y="7514"/>
                  </a:cubicBezTo>
                  <a:cubicBezTo>
                    <a:pt x="5831" y="7514"/>
                    <a:pt x="7515" y="5831"/>
                    <a:pt x="7515" y="3757"/>
                  </a:cubicBezTo>
                  <a:cubicBezTo>
                    <a:pt x="7515" y="1687"/>
                    <a:pt x="5831" y="0"/>
                    <a:pt x="3758"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18" name="Google Shape;618;p52"/>
            <p:cNvSpPr/>
            <p:nvPr/>
          </p:nvSpPr>
          <p:spPr>
            <a:xfrm>
              <a:off x="4999688" y="4050803"/>
              <a:ext cx="100726" cy="100726"/>
            </a:xfrm>
            <a:custGeom>
              <a:avLst/>
              <a:gdLst/>
              <a:ahLst/>
              <a:cxnLst/>
              <a:rect l="l" t="t" r="r" b="b"/>
              <a:pathLst>
                <a:path w="4876" h="4876" extrusionOk="0">
                  <a:moveTo>
                    <a:pt x="2743" y="612"/>
                  </a:moveTo>
                  <a:lnTo>
                    <a:pt x="2743" y="1831"/>
                  </a:lnTo>
                  <a:cubicBezTo>
                    <a:pt x="2743" y="1996"/>
                    <a:pt x="2880" y="2133"/>
                    <a:pt x="3049" y="2133"/>
                  </a:cubicBezTo>
                  <a:lnTo>
                    <a:pt x="4267" y="2133"/>
                  </a:lnTo>
                  <a:lnTo>
                    <a:pt x="4267" y="2744"/>
                  </a:lnTo>
                  <a:lnTo>
                    <a:pt x="3049" y="2744"/>
                  </a:lnTo>
                  <a:cubicBezTo>
                    <a:pt x="2880" y="2744"/>
                    <a:pt x="2743" y="2880"/>
                    <a:pt x="2743" y="3049"/>
                  </a:cubicBezTo>
                  <a:lnTo>
                    <a:pt x="2743" y="4268"/>
                  </a:lnTo>
                  <a:lnTo>
                    <a:pt x="2132" y="4268"/>
                  </a:lnTo>
                  <a:lnTo>
                    <a:pt x="2132" y="3049"/>
                  </a:lnTo>
                  <a:cubicBezTo>
                    <a:pt x="2132" y="2880"/>
                    <a:pt x="1996" y="2744"/>
                    <a:pt x="1830" y="2744"/>
                  </a:cubicBezTo>
                  <a:lnTo>
                    <a:pt x="611" y="2744"/>
                  </a:lnTo>
                  <a:lnTo>
                    <a:pt x="611" y="2133"/>
                  </a:lnTo>
                  <a:lnTo>
                    <a:pt x="1830" y="2133"/>
                  </a:lnTo>
                  <a:cubicBezTo>
                    <a:pt x="1996" y="2133"/>
                    <a:pt x="2132" y="1996"/>
                    <a:pt x="2132" y="1831"/>
                  </a:cubicBezTo>
                  <a:lnTo>
                    <a:pt x="2132" y="612"/>
                  </a:lnTo>
                  <a:close/>
                  <a:moveTo>
                    <a:pt x="1830" y="1"/>
                  </a:moveTo>
                  <a:cubicBezTo>
                    <a:pt x="1661" y="1"/>
                    <a:pt x="1524" y="141"/>
                    <a:pt x="1524" y="306"/>
                  </a:cubicBezTo>
                  <a:lnTo>
                    <a:pt x="1524" y="1525"/>
                  </a:lnTo>
                  <a:lnTo>
                    <a:pt x="306" y="1525"/>
                  </a:lnTo>
                  <a:cubicBezTo>
                    <a:pt x="140" y="1525"/>
                    <a:pt x="0" y="1662"/>
                    <a:pt x="0" y="1831"/>
                  </a:cubicBezTo>
                  <a:lnTo>
                    <a:pt x="0" y="3049"/>
                  </a:lnTo>
                  <a:cubicBezTo>
                    <a:pt x="0" y="3215"/>
                    <a:pt x="140" y="3352"/>
                    <a:pt x="306" y="3352"/>
                  </a:cubicBezTo>
                  <a:lnTo>
                    <a:pt x="1524" y="3352"/>
                  </a:lnTo>
                  <a:lnTo>
                    <a:pt x="1524" y="4570"/>
                  </a:lnTo>
                  <a:cubicBezTo>
                    <a:pt x="1524" y="4739"/>
                    <a:pt x="1661" y="4876"/>
                    <a:pt x="1830" y="4876"/>
                  </a:cubicBezTo>
                  <a:lnTo>
                    <a:pt x="3049" y="4876"/>
                  </a:lnTo>
                  <a:cubicBezTo>
                    <a:pt x="3214" y="4876"/>
                    <a:pt x="3351" y="4739"/>
                    <a:pt x="3351" y="4570"/>
                  </a:cubicBezTo>
                  <a:lnTo>
                    <a:pt x="3351" y="3352"/>
                  </a:lnTo>
                  <a:lnTo>
                    <a:pt x="4570" y="3352"/>
                  </a:lnTo>
                  <a:cubicBezTo>
                    <a:pt x="4739" y="3352"/>
                    <a:pt x="4875" y="3215"/>
                    <a:pt x="4875" y="3049"/>
                  </a:cubicBezTo>
                  <a:lnTo>
                    <a:pt x="4875" y="1831"/>
                  </a:lnTo>
                  <a:cubicBezTo>
                    <a:pt x="4875" y="1658"/>
                    <a:pt x="4739" y="1525"/>
                    <a:pt x="4570" y="1525"/>
                  </a:cubicBezTo>
                  <a:lnTo>
                    <a:pt x="3351" y="1525"/>
                  </a:lnTo>
                  <a:lnTo>
                    <a:pt x="3351" y="306"/>
                  </a:lnTo>
                  <a:cubicBezTo>
                    <a:pt x="3351" y="141"/>
                    <a:pt x="3214" y="1"/>
                    <a:pt x="3049"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19" name="Google Shape;619;p52"/>
            <p:cNvSpPr/>
            <p:nvPr/>
          </p:nvSpPr>
          <p:spPr>
            <a:xfrm>
              <a:off x="4835193" y="3973193"/>
              <a:ext cx="429697" cy="429697"/>
            </a:xfrm>
            <a:custGeom>
              <a:avLst/>
              <a:gdLst/>
              <a:ahLst/>
              <a:cxnLst/>
              <a:rect l="l" t="t" r="r" b="b"/>
              <a:pathLst>
                <a:path w="20801" h="20801" extrusionOk="0">
                  <a:moveTo>
                    <a:pt x="4206" y="5890"/>
                  </a:moveTo>
                  <a:lnTo>
                    <a:pt x="4206" y="6501"/>
                  </a:lnTo>
                  <a:lnTo>
                    <a:pt x="1525" y="6501"/>
                  </a:lnTo>
                  <a:cubicBezTo>
                    <a:pt x="1359" y="6501"/>
                    <a:pt x="1219" y="6361"/>
                    <a:pt x="1219" y="6195"/>
                  </a:cubicBezTo>
                  <a:cubicBezTo>
                    <a:pt x="1219" y="6030"/>
                    <a:pt x="1353" y="5890"/>
                    <a:pt x="1525" y="5890"/>
                  </a:cubicBezTo>
                  <a:close/>
                  <a:moveTo>
                    <a:pt x="19276" y="5890"/>
                  </a:moveTo>
                  <a:cubicBezTo>
                    <a:pt x="19445" y="5890"/>
                    <a:pt x="19582" y="6030"/>
                    <a:pt x="19582" y="6195"/>
                  </a:cubicBezTo>
                  <a:cubicBezTo>
                    <a:pt x="19582" y="6361"/>
                    <a:pt x="19445" y="6501"/>
                    <a:pt x="19276" y="6501"/>
                  </a:cubicBezTo>
                  <a:lnTo>
                    <a:pt x="16595" y="6501"/>
                  </a:lnTo>
                  <a:lnTo>
                    <a:pt x="16595" y="5890"/>
                  </a:lnTo>
                  <a:close/>
                  <a:moveTo>
                    <a:pt x="4206" y="7109"/>
                  </a:moveTo>
                  <a:lnTo>
                    <a:pt x="4206" y="9345"/>
                  </a:lnTo>
                  <a:lnTo>
                    <a:pt x="1830" y="9345"/>
                  </a:lnTo>
                  <a:lnTo>
                    <a:pt x="1830" y="7109"/>
                  </a:lnTo>
                  <a:close/>
                  <a:moveTo>
                    <a:pt x="18974" y="7109"/>
                  </a:moveTo>
                  <a:lnTo>
                    <a:pt x="18974" y="9345"/>
                  </a:lnTo>
                  <a:lnTo>
                    <a:pt x="16595" y="9345"/>
                  </a:lnTo>
                  <a:lnTo>
                    <a:pt x="16595" y="7109"/>
                  </a:lnTo>
                  <a:close/>
                  <a:moveTo>
                    <a:pt x="15987" y="609"/>
                  </a:moveTo>
                  <a:lnTo>
                    <a:pt x="15987" y="11782"/>
                  </a:lnTo>
                  <a:lnTo>
                    <a:pt x="4814" y="11782"/>
                  </a:lnTo>
                  <a:lnTo>
                    <a:pt x="4814" y="609"/>
                  </a:lnTo>
                  <a:close/>
                  <a:moveTo>
                    <a:pt x="15987" y="15234"/>
                  </a:moveTo>
                  <a:lnTo>
                    <a:pt x="15987" y="16452"/>
                  </a:lnTo>
                  <a:lnTo>
                    <a:pt x="4814" y="16452"/>
                  </a:lnTo>
                  <a:lnTo>
                    <a:pt x="4814" y="15234"/>
                  </a:lnTo>
                  <a:close/>
                  <a:moveTo>
                    <a:pt x="20193" y="9952"/>
                  </a:moveTo>
                  <a:lnTo>
                    <a:pt x="20193" y="18363"/>
                  </a:lnTo>
                  <a:lnTo>
                    <a:pt x="17814" y="18363"/>
                  </a:lnTo>
                  <a:lnTo>
                    <a:pt x="17814" y="12088"/>
                  </a:lnTo>
                  <a:cubicBezTo>
                    <a:pt x="17814" y="11919"/>
                    <a:pt x="17677" y="11782"/>
                    <a:pt x="17512" y="11782"/>
                  </a:cubicBezTo>
                  <a:lnTo>
                    <a:pt x="16595" y="11782"/>
                  </a:lnTo>
                  <a:lnTo>
                    <a:pt x="16595" y="9952"/>
                  </a:lnTo>
                  <a:close/>
                  <a:moveTo>
                    <a:pt x="2987" y="18971"/>
                  </a:moveTo>
                  <a:lnTo>
                    <a:pt x="2987" y="20190"/>
                  </a:lnTo>
                  <a:lnTo>
                    <a:pt x="612" y="20190"/>
                  </a:lnTo>
                  <a:lnTo>
                    <a:pt x="612" y="18971"/>
                  </a:lnTo>
                  <a:close/>
                  <a:moveTo>
                    <a:pt x="10095" y="17063"/>
                  </a:moveTo>
                  <a:lnTo>
                    <a:pt x="10095" y="20190"/>
                  </a:lnTo>
                  <a:lnTo>
                    <a:pt x="4814" y="20190"/>
                  </a:lnTo>
                  <a:lnTo>
                    <a:pt x="4814" y="17063"/>
                  </a:lnTo>
                  <a:close/>
                  <a:moveTo>
                    <a:pt x="15987" y="17063"/>
                  </a:moveTo>
                  <a:lnTo>
                    <a:pt x="15987" y="20190"/>
                  </a:lnTo>
                  <a:lnTo>
                    <a:pt x="10706" y="20190"/>
                  </a:lnTo>
                  <a:lnTo>
                    <a:pt x="10706" y="17063"/>
                  </a:lnTo>
                  <a:close/>
                  <a:moveTo>
                    <a:pt x="17206" y="12390"/>
                  </a:moveTo>
                  <a:lnTo>
                    <a:pt x="17206" y="20190"/>
                  </a:lnTo>
                  <a:lnTo>
                    <a:pt x="16595" y="20190"/>
                  </a:lnTo>
                  <a:lnTo>
                    <a:pt x="16595" y="14931"/>
                  </a:lnTo>
                  <a:cubicBezTo>
                    <a:pt x="16595" y="14762"/>
                    <a:pt x="16459" y="14626"/>
                    <a:pt x="16293" y="14626"/>
                  </a:cubicBezTo>
                  <a:lnTo>
                    <a:pt x="4512" y="14626"/>
                  </a:lnTo>
                  <a:cubicBezTo>
                    <a:pt x="4343" y="14626"/>
                    <a:pt x="4206" y="14762"/>
                    <a:pt x="4206" y="14931"/>
                  </a:cubicBezTo>
                  <a:lnTo>
                    <a:pt x="4206" y="20190"/>
                  </a:lnTo>
                  <a:lnTo>
                    <a:pt x="3595" y="20190"/>
                  </a:lnTo>
                  <a:lnTo>
                    <a:pt x="3595" y="12390"/>
                  </a:lnTo>
                  <a:close/>
                  <a:moveTo>
                    <a:pt x="20193" y="18971"/>
                  </a:moveTo>
                  <a:lnTo>
                    <a:pt x="20193" y="20190"/>
                  </a:lnTo>
                  <a:lnTo>
                    <a:pt x="17814" y="20190"/>
                  </a:lnTo>
                  <a:lnTo>
                    <a:pt x="17814" y="18971"/>
                  </a:lnTo>
                  <a:close/>
                  <a:moveTo>
                    <a:pt x="4512" y="1"/>
                  </a:moveTo>
                  <a:cubicBezTo>
                    <a:pt x="4343" y="1"/>
                    <a:pt x="4206" y="137"/>
                    <a:pt x="4206" y="306"/>
                  </a:cubicBezTo>
                  <a:lnTo>
                    <a:pt x="4206" y="5282"/>
                  </a:lnTo>
                  <a:lnTo>
                    <a:pt x="1525" y="5282"/>
                  </a:lnTo>
                  <a:cubicBezTo>
                    <a:pt x="1021" y="5282"/>
                    <a:pt x="612" y="5692"/>
                    <a:pt x="612" y="6195"/>
                  </a:cubicBezTo>
                  <a:cubicBezTo>
                    <a:pt x="612" y="6595"/>
                    <a:pt x="865" y="6930"/>
                    <a:pt x="1219" y="7057"/>
                  </a:cubicBezTo>
                  <a:lnTo>
                    <a:pt x="1219" y="9345"/>
                  </a:lnTo>
                  <a:lnTo>
                    <a:pt x="306" y="9345"/>
                  </a:lnTo>
                  <a:cubicBezTo>
                    <a:pt x="140" y="9345"/>
                    <a:pt x="1" y="9481"/>
                    <a:pt x="1" y="9650"/>
                  </a:cubicBezTo>
                  <a:lnTo>
                    <a:pt x="1" y="17450"/>
                  </a:lnTo>
                  <a:cubicBezTo>
                    <a:pt x="1" y="17616"/>
                    <a:pt x="140" y="17752"/>
                    <a:pt x="306" y="17752"/>
                  </a:cubicBezTo>
                  <a:cubicBezTo>
                    <a:pt x="472" y="17752"/>
                    <a:pt x="612" y="17616"/>
                    <a:pt x="612" y="17450"/>
                  </a:cubicBezTo>
                  <a:lnTo>
                    <a:pt x="612" y="9952"/>
                  </a:lnTo>
                  <a:lnTo>
                    <a:pt x="4206" y="9952"/>
                  </a:lnTo>
                  <a:lnTo>
                    <a:pt x="4206" y="11782"/>
                  </a:lnTo>
                  <a:lnTo>
                    <a:pt x="3293" y="11782"/>
                  </a:lnTo>
                  <a:cubicBezTo>
                    <a:pt x="3124" y="11782"/>
                    <a:pt x="2987" y="11919"/>
                    <a:pt x="2987" y="12088"/>
                  </a:cubicBezTo>
                  <a:lnTo>
                    <a:pt x="2987" y="18363"/>
                  </a:lnTo>
                  <a:lnTo>
                    <a:pt x="306" y="18363"/>
                  </a:lnTo>
                  <a:cubicBezTo>
                    <a:pt x="140" y="18363"/>
                    <a:pt x="1" y="18500"/>
                    <a:pt x="1" y="18669"/>
                  </a:cubicBezTo>
                  <a:lnTo>
                    <a:pt x="1" y="20495"/>
                  </a:lnTo>
                  <a:cubicBezTo>
                    <a:pt x="1" y="20661"/>
                    <a:pt x="140" y="20801"/>
                    <a:pt x="306" y="20801"/>
                  </a:cubicBezTo>
                  <a:lnTo>
                    <a:pt x="20495" y="20801"/>
                  </a:lnTo>
                  <a:cubicBezTo>
                    <a:pt x="20664" y="20801"/>
                    <a:pt x="20801" y="20661"/>
                    <a:pt x="20801" y="20495"/>
                  </a:cubicBezTo>
                  <a:lnTo>
                    <a:pt x="20801" y="9650"/>
                  </a:lnTo>
                  <a:cubicBezTo>
                    <a:pt x="20801" y="9478"/>
                    <a:pt x="20664" y="9345"/>
                    <a:pt x="20495" y="9345"/>
                  </a:cubicBezTo>
                  <a:lnTo>
                    <a:pt x="19582" y="9345"/>
                  </a:lnTo>
                  <a:lnTo>
                    <a:pt x="19582" y="7057"/>
                  </a:lnTo>
                  <a:cubicBezTo>
                    <a:pt x="19936" y="6930"/>
                    <a:pt x="20193" y="6595"/>
                    <a:pt x="20193" y="6195"/>
                  </a:cubicBezTo>
                  <a:cubicBezTo>
                    <a:pt x="20193" y="5692"/>
                    <a:pt x="19780" y="5282"/>
                    <a:pt x="19276" y="5282"/>
                  </a:cubicBezTo>
                  <a:lnTo>
                    <a:pt x="16595" y="5282"/>
                  </a:lnTo>
                  <a:lnTo>
                    <a:pt x="16595" y="306"/>
                  </a:lnTo>
                  <a:cubicBezTo>
                    <a:pt x="16595" y="137"/>
                    <a:pt x="16459" y="1"/>
                    <a:pt x="1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grpSp>
      <p:grpSp>
        <p:nvGrpSpPr>
          <p:cNvPr id="620" name="Google Shape;620;p52"/>
          <p:cNvGrpSpPr/>
          <p:nvPr/>
        </p:nvGrpSpPr>
        <p:grpSpPr>
          <a:xfrm>
            <a:off x="875934" y="3760063"/>
            <a:ext cx="429697" cy="396459"/>
            <a:chOff x="5940142" y="3987777"/>
            <a:chExt cx="429697" cy="396459"/>
          </a:xfrm>
        </p:grpSpPr>
        <p:sp>
          <p:nvSpPr>
            <p:cNvPr id="621" name="Google Shape;621;p52"/>
            <p:cNvSpPr/>
            <p:nvPr/>
          </p:nvSpPr>
          <p:spPr>
            <a:xfrm>
              <a:off x="6102799" y="3987777"/>
              <a:ext cx="104093" cy="138447"/>
            </a:xfrm>
            <a:custGeom>
              <a:avLst/>
              <a:gdLst/>
              <a:ahLst/>
              <a:cxnLst/>
              <a:rect l="l" t="t" r="r" b="b"/>
              <a:pathLst>
                <a:path w="5039" h="6702" extrusionOk="0">
                  <a:moveTo>
                    <a:pt x="2520" y="839"/>
                  </a:moveTo>
                  <a:cubicBezTo>
                    <a:pt x="3248" y="1882"/>
                    <a:pt x="4089" y="3088"/>
                    <a:pt x="4089" y="3088"/>
                  </a:cubicBezTo>
                  <a:cubicBezTo>
                    <a:pt x="4314" y="3409"/>
                    <a:pt x="4431" y="3786"/>
                    <a:pt x="4431" y="4183"/>
                  </a:cubicBezTo>
                  <a:cubicBezTo>
                    <a:pt x="4431" y="5233"/>
                    <a:pt x="3573" y="6091"/>
                    <a:pt x="2520" y="6091"/>
                  </a:cubicBezTo>
                  <a:cubicBezTo>
                    <a:pt x="1470" y="6091"/>
                    <a:pt x="612" y="5233"/>
                    <a:pt x="612" y="4183"/>
                  </a:cubicBezTo>
                  <a:cubicBezTo>
                    <a:pt x="612" y="3786"/>
                    <a:pt x="729" y="3409"/>
                    <a:pt x="953" y="3088"/>
                  </a:cubicBezTo>
                  <a:lnTo>
                    <a:pt x="2520" y="839"/>
                  </a:lnTo>
                  <a:close/>
                  <a:moveTo>
                    <a:pt x="2520" y="0"/>
                  </a:moveTo>
                  <a:cubicBezTo>
                    <a:pt x="2419" y="0"/>
                    <a:pt x="2325" y="49"/>
                    <a:pt x="2269" y="130"/>
                  </a:cubicBezTo>
                  <a:lnTo>
                    <a:pt x="453" y="2743"/>
                  </a:lnTo>
                  <a:cubicBezTo>
                    <a:pt x="157" y="3166"/>
                    <a:pt x="1" y="3666"/>
                    <a:pt x="1" y="4186"/>
                  </a:cubicBezTo>
                  <a:cubicBezTo>
                    <a:pt x="1" y="5571"/>
                    <a:pt x="1132" y="6702"/>
                    <a:pt x="2520" y="6702"/>
                  </a:cubicBezTo>
                  <a:cubicBezTo>
                    <a:pt x="3911" y="6702"/>
                    <a:pt x="5038" y="5571"/>
                    <a:pt x="5038" y="4183"/>
                  </a:cubicBezTo>
                  <a:cubicBezTo>
                    <a:pt x="5038" y="3666"/>
                    <a:pt x="4886" y="3166"/>
                    <a:pt x="4590" y="2743"/>
                  </a:cubicBezTo>
                  <a:cubicBezTo>
                    <a:pt x="4580" y="2730"/>
                    <a:pt x="3537" y="1232"/>
                    <a:pt x="2773" y="130"/>
                  </a:cubicBezTo>
                  <a:cubicBezTo>
                    <a:pt x="2715" y="49"/>
                    <a:pt x="2624" y="0"/>
                    <a:pt x="2520"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22" name="Google Shape;622;p52"/>
            <p:cNvSpPr/>
            <p:nvPr/>
          </p:nvSpPr>
          <p:spPr>
            <a:xfrm>
              <a:off x="5940142" y="4113581"/>
              <a:ext cx="429697" cy="270655"/>
            </a:xfrm>
            <a:custGeom>
              <a:avLst/>
              <a:gdLst/>
              <a:ahLst/>
              <a:cxnLst/>
              <a:rect l="l" t="t" r="r" b="b"/>
              <a:pathLst>
                <a:path w="20801" h="13102" extrusionOk="0">
                  <a:moveTo>
                    <a:pt x="5785" y="612"/>
                  </a:moveTo>
                  <a:cubicBezTo>
                    <a:pt x="6182" y="612"/>
                    <a:pt x="6520" y="865"/>
                    <a:pt x="6646" y="1219"/>
                  </a:cubicBezTo>
                  <a:lnTo>
                    <a:pt x="3094" y="1219"/>
                  </a:lnTo>
                  <a:cubicBezTo>
                    <a:pt x="3221" y="865"/>
                    <a:pt x="3559" y="612"/>
                    <a:pt x="3955" y="612"/>
                  </a:cubicBezTo>
                  <a:close/>
                  <a:moveTo>
                    <a:pt x="16835" y="612"/>
                  </a:moveTo>
                  <a:cubicBezTo>
                    <a:pt x="17232" y="612"/>
                    <a:pt x="17570" y="865"/>
                    <a:pt x="17696" y="1219"/>
                  </a:cubicBezTo>
                  <a:lnTo>
                    <a:pt x="14144" y="1219"/>
                  </a:lnTo>
                  <a:cubicBezTo>
                    <a:pt x="14271" y="865"/>
                    <a:pt x="14609" y="612"/>
                    <a:pt x="15005" y="612"/>
                  </a:cubicBezTo>
                  <a:close/>
                  <a:moveTo>
                    <a:pt x="19273" y="1830"/>
                  </a:moveTo>
                  <a:cubicBezTo>
                    <a:pt x="19669" y="1830"/>
                    <a:pt x="20007" y="2084"/>
                    <a:pt x="20134" y="2438"/>
                  </a:cubicBezTo>
                  <a:lnTo>
                    <a:pt x="657" y="2438"/>
                  </a:lnTo>
                  <a:cubicBezTo>
                    <a:pt x="783" y="2084"/>
                    <a:pt x="1121" y="1830"/>
                    <a:pt x="1518" y="1830"/>
                  </a:cubicBezTo>
                  <a:close/>
                  <a:moveTo>
                    <a:pt x="20186" y="4268"/>
                  </a:moveTo>
                  <a:lnTo>
                    <a:pt x="20186" y="7869"/>
                  </a:lnTo>
                  <a:cubicBezTo>
                    <a:pt x="19832" y="7745"/>
                    <a:pt x="19575" y="7407"/>
                    <a:pt x="19575" y="7008"/>
                  </a:cubicBezTo>
                  <a:lnTo>
                    <a:pt x="19575" y="4268"/>
                  </a:lnTo>
                  <a:close/>
                  <a:moveTo>
                    <a:pt x="2610" y="9751"/>
                  </a:moveTo>
                  <a:cubicBezTo>
                    <a:pt x="2535" y="9942"/>
                    <a:pt x="2477" y="10150"/>
                    <a:pt x="2454" y="10362"/>
                  </a:cubicBezTo>
                  <a:lnTo>
                    <a:pt x="605" y="10362"/>
                  </a:lnTo>
                  <a:lnTo>
                    <a:pt x="605" y="9751"/>
                  </a:lnTo>
                  <a:close/>
                  <a:moveTo>
                    <a:pt x="20186" y="9751"/>
                  </a:moveTo>
                  <a:lnTo>
                    <a:pt x="20186" y="10362"/>
                  </a:lnTo>
                  <a:lnTo>
                    <a:pt x="18337" y="10362"/>
                  </a:lnTo>
                  <a:cubicBezTo>
                    <a:pt x="18307" y="10150"/>
                    <a:pt x="18255" y="9942"/>
                    <a:pt x="18177" y="9751"/>
                  </a:cubicBezTo>
                  <a:close/>
                  <a:moveTo>
                    <a:pt x="4869" y="8837"/>
                  </a:moveTo>
                  <a:cubicBezTo>
                    <a:pt x="5876" y="8837"/>
                    <a:pt x="6698" y="9656"/>
                    <a:pt x="6698" y="10664"/>
                  </a:cubicBezTo>
                  <a:cubicBezTo>
                    <a:pt x="6698" y="11671"/>
                    <a:pt x="5876" y="12494"/>
                    <a:pt x="4869" y="12494"/>
                  </a:cubicBezTo>
                  <a:cubicBezTo>
                    <a:pt x="3861" y="12494"/>
                    <a:pt x="3042" y="11671"/>
                    <a:pt x="3042" y="10664"/>
                  </a:cubicBezTo>
                  <a:cubicBezTo>
                    <a:pt x="3042" y="9656"/>
                    <a:pt x="3861" y="8837"/>
                    <a:pt x="4869" y="8837"/>
                  </a:cubicBezTo>
                  <a:close/>
                  <a:moveTo>
                    <a:pt x="15919" y="8837"/>
                  </a:moveTo>
                  <a:cubicBezTo>
                    <a:pt x="16926" y="8837"/>
                    <a:pt x="17748" y="9656"/>
                    <a:pt x="17748" y="10664"/>
                  </a:cubicBezTo>
                  <a:cubicBezTo>
                    <a:pt x="17748" y="11671"/>
                    <a:pt x="16926" y="12494"/>
                    <a:pt x="15919" y="12494"/>
                  </a:cubicBezTo>
                  <a:cubicBezTo>
                    <a:pt x="14911" y="12494"/>
                    <a:pt x="14092" y="11671"/>
                    <a:pt x="14092" y="10664"/>
                  </a:cubicBezTo>
                  <a:cubicBezTo>
                    <a:pt x="14092" y="9656"/>
                    <a:pt x="14911" y="8837"/>
                    <a:pt x="15919" y="8837"/>
                  </a:cubicBezTo>
                  <a:close/>
                  <a:moveTo>
                    <a:pt x="3959" y="1"/>
                  </a:moveTo>
                  <a:cubicBezTo>
                    <a:pt x="3224" y="1"/>
                    <a:pt x="2607" y="524"/>
                    <a:pt x="2470" y="1219"/>
                  </a:cubicBezTo>
                  <a:lnTo>
                    <a:pt x="1521" y="1219"/>
                  </a:lnTo>
                  <a:cubicBezTo>
                    <a:pt x="683" y="1219"/>
                    <a:pt x="0" y="1902"/>
                    <a:pt x="0" y="2744"/>
                  </a:cubicBezTo>
                  <a:lnTo>
                    <a:pt x="0" y="8226"/>
                  </a:lnTo>
                  <a:cubicBezTo>
                    <a:pt x="0" y="8395"/>
                    <a:pt x="137" y="8532"/>
                    <a:pt x="302" y="8532"/>
                  </a:cubicBezTo>
                  <a:cubicBezTo>
                    <a:pt x="471" y="8532"/>
                    <a:pt x="608" y="8395"/>
                    <a:pt x="608" y="8226"/>
                  </a:cubicBezTo>
                  <a:lnTo>
                    <a:pt x="608" y="3049"/>
                  </a:lnTo>
                  <a:lnTo>
                    <a:pt x="20189" y="3049"/>
                  </a:lnTo>
                  <a:lnTo>
                    <a:pt x="20189" y="3657"/>
                  </a:lnTo>
                  <a:lnTo>
                    <a:pt x="19276" y="3657"/>
                  </a:lnTo>
                  <a:cubicBezTo>
                    <a:pt x="19110" y="3657"/>
                    <a:pt x="18970" y="3797"/>
                    <a:pt x="18970" y="3962"/>
                  </a:cubicBezTo>
                  <a:lnTo>
                    <a:pt x="18970" y="7008"/>
                  </a:lnTo>
                  <a:cubicBezTo>
                    <a:pt x="18970" y="7745"/>
                    <a:pt x="19494" y="8363"/>
                    <a:pt x="20189" y="8499"/>
                  </a:cubicBezTo>
                  <a:lnTo>
                    <a:pt x="20189" y="9143"/>
                  </a:lnTo>
                  <a:lnTo>
                    <a:pt x="17826" y="9143"/>
                  </a:lnTo>
                  <a:cubicBezTo>
                    <a:pt x="17378" y="8584"/>
                    <a:pt x="16692" y="8226"/>
                    <a:pt x="15925" y="8226"/>
                  </a:cubicBezTo>
                  <a:cubicBezTo>
                    <a:pt x="14684" y="8226"/>
                    <a:pt x="13657" y="9159"/>
                    <a:pt x="13507" y="10362"/>
                  </a:cubicBezTo>
                  <a:lnTo>
                    <a:pt x="7290" y="10362"/>
                  </a:lnTo>
                  <a:cubicBezTo>
                    <a:pt x="7140" y="9159"/>
                    <a:pt x="6113" y="8226"/>
                    <a:pt x="4875" y="8226"/>
                  </a:cubicBezTo>
                  <a:cubicBezTo>
                    <a:pt x="4105" y="8226"/>
                    <a:pt x="3419" y="8584"/>
                    <a:pt x="2974" y="9143"/>
                  </a:cubicBezTo>
                  <a:lnTo>
                    <a:pt x="302" y="9143"/>
                  </a:lnTo>
                  <a:cubicBezTo>
                    <a:pt x="137" y="9143"/>
                    <a:pt x="0" y="9279"/>
                    <a:pt x="0" y="9445"/>
                  </a:cubicBezTo>
                  <a:lnTo>
                    <a:pt x="0" y="10664"/>
                  </a:lnTo>
                  <a:cubicBezTo>
                    <a:pt x="0" y="10833"/>
                    <a:pt x="137" y="10969"/>
                    <a:pt x="302" y="10969"/>
                  </a:cubicBezTo>
                  <a:lnTo>
                    <a:pt x="2457" y="10969"/>
                  </a:lnTo>
                  <a:cubicBezTo>
                    <a:pt x="2607" y="12172"/>
                    <a:pt x="3634" y="13101"/>
                    <a:pt x="4875" y="13101"/>
                  </a:cubicBezTo>
                  <a:cubicBezTo>
                    <a:pt x="6113" y="13101"/>
                    <a:pt x="7140" y="12172"/>
                    <a:pt x="7290" y="10969"/>
                  </a:cubicBezTo>
                  <a:lnTo>
                    <a:pt x="13507" y="10969"/>
                  </a:lnTo>
                  <a:cubicBezTo>
                    <a:pt x="13657" y="12172"/>
                    <a:pt x="14684" y="13101"/>
                    <a:pt x="15925" y="13101"/>
                  </a:cubicBezTo>
                  <a:cubicBezTo>
                    <a:pt x="17163" y="13101"/>
                    <a:pt x="18190" y="12172"/>
                    <a:pt x="18340" y="10969"/>
                  </a:cubicBezTo>
                  <a:lnTo>
                    <a:pt x="20495" y="10969"/>
                  </a:lnTo>
                  <a:cubicBezTo>
                    <a:pt x="20660" y="10969"/>
                    <a:pt x="20800" y="10833"/>
                    <a:pt x="20800" y="10664"/>
                  </a:cubicBezTo>
                  <a:lnTo>
                    <a:pt x="20800" y="2744"/>
                  </a:lnTo>
                  <a:cubicBezTo>
                    <a:pt x="20794" y="1902"/>
                    <a:pt x="20111" y="1219"/>
                    <a:pt x="19273" y="1219"/>
                  </a:cubicBezTo>
                  <a:lnTo>
                    <a:pt x="18324" y="1219"/>
                  </a:lnTo>
                  <a:cubicBezTo>
                    <a:pt x="18184" y="524"/>
                    <a:pt x="17570" y="1"/>
                    <a:pt x="16835" y="1"/>
                  </a:cubicBezTo>
                  <a:lnTo>
                    <a:pt x="15005" y="1"/>
                  </a:lnTo>
                  <a:cubicBezTo>
                    <a:pt x="14271" y="1"/>
                    <a:pt x="13653" y="524"/>
                    <a:pt x="13514" y="1219"/>
                  </a:cubicBezTo>
                  <a:lnTo>
                    <a:pt x="7280" y="1219"/>
                  </a:lnTo>
                  <a:cubicBezTo>
                    <a:pt x="7137" y="524"/>
                    <a:pt x="6523" y="1"/>
                    <a:pt x="5788"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23" name="Google Shape;623;p52"/>
            <p:cNvSpPr/>
            <p:nvPr/>
          </p:nvSpPr>
          <p:spPr>
            <a:xfrm>
              <a:off x="6243786" y="4308692"/>
              <a:ext cx="50384" cy="50363"/>
            </a:xfrm>
            <a:custGeom>
              <a:avLst/>
              <a:gdLst/>
              <a:ahLst/>
              <a:cxnLst/>
              <a:rect l="l" t="t" r="r" b="b"/>
              <a:pathLst>
                <a:path w="2439" h="2438" extrusionOk="0">
                  <a:moveTo>
                    <a:pt x="1220" y="611"/>
                  </a:moveTo>
                  <a:cubicBezTo>
                    <a:pt x="1558" y="611"/>
                    <a:pt x="1831" y="881"/>
                    <a:pt x="1831" y="1219"/>
                  </a:cubicBezTo>
                  <a:cubicBezTo>
                    <a:pt x="1831" y="1557"/>
                    <a:pt x="1558" y="1830"/>
                    <a:pt x="1220" y="1830"/>
                  </a:cubicBezTo>
                  <a:cubicBezTo>
                    <a:pt x="885" y="1830"/>
                    <a:pt x="612" y="1557"/>
                    <a:pt x="612" y="1219"/>
                  </a:cubicBezTo>
                  <a:cubicBezTo>
                    <a:pt x="612" y="881"/>
                    <a:pt x="885" y="611"/>
                    <a:pt x="1220" y="611"/>
                  </a:cubicBezTo>
                  <a:close/>
                  <a:moveTo>
                    <a:pt x="1220" y="0"/>
                  </a:moveTo>
                  <a:cubicBezTo>
                    <a:pt x="550" y="0"/>
                    <a:pt x="1" y="549"/>
                    <a:pt x="1" y="1219"/>
                  </a:cubicBezTo>
                  <a:cubicBezTo>
                    <a:pt x="1" y="1892"/>
                    <a:pt x="550" y="2438"/>
                    <a:pt x="1220" y="2438"/>
                  </a:cubicBezTo>
                  <a:cubicBezTo>
                    <a:pt x="1892" y="2438"/>
                    <a:pt x="2438" y="1892"/>
                    <a:pt x="2438" y="1219"/>
                  </a:cubicBezTo>
                  <a:cubicBezTo>
                    <a:pt x="2438" y="549"/>
                    <a:pt x="189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24" name="Google Shape;624;p52"/>
            <p:cNvSpPr/>
            <p:nvPr/>
          </p:nvSpPr>
          <p:spPr>
            <a:xfrm>
              <a:off x="6015521" y="4308692"/>
              <a:ext cx="50384" cy="50363"/>
            </a:xfrm>
            <a:custGeom>
              <a:avLst/>
              <a:gdLst/>
              <a:ahLst/>
              <a:cxnLst/>
              <a:rect l="l" t="t" r="r" b="b"/>
              <a:pathLst>
                <a:path w="2439" h="2438" extrusionOk="0">
                  <a:moveTo>
                    <a:pt x="1220" y="611"/>
                  </a:moveTo>
                  <a:cubicBezTo>
                    <a:pt x="1558" y="611"/>
                    <a:pt x="1831" y="881"/>
                    <a:pt x="1831" y="1219"/>
                  </a:cubicBezTo>
                  <a:cubicBezTo>
                    <a:pt x="1831" y="1557"/>
                    <a:pt x="1558" y="1830"/>
                    <a:pt x="1220" y="1830"/>
                  </a:cubicBezTo>
                  <a:cubicBezTo>
                    <a:pt x="885" y="1830"/>
                    <a:pt x="612" y="1557"/>
                    <a:pt x="612" y="1219"/>
                  </a:cubicBezTo>
                  <a:cubicBezTo>
                    <a:pt x="612" y="881"/>
                    <a:pt x="885" y="611"/>
                    <a:pt x="1220" y="611"/>
                  </a:cubicBezTo>
                  <a:close/>
                  <a:moveTo>
                    <a:pt x="1220" y="0"/>
                  </a:moveTo>
                  <a:cubicBezTo>
                    <a:pt x="550" y="0"/>
                    <a:pt x="1" y="549"/>
                    <a:pt x="1" y="1219"/>
                  </a:cubicBezTo>
                  <a:cubicBezTo>
                    <a:pt x="1" y="1892"/>
                    <a:pt x="550" y="2438"/>
                    <a:pt x="1220" y="2438"/>
                  </a:cubicBezTo>
                  <a:cubicBezTo>
                    <a:pt x="1892" y="2438"/>
                    <a:pt x="2438" y="1892"/>
                    <a:pt x="2438" y="1219"/>
                  </a:cubicBezTo>
                  <a:cubicBezTo>
                    <a:pt x="2438" y="549"/>
                    <a:pt x="189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625" name="Google Shape;625;p52"/>
            <p:cNvSpPr/>
            <p:nvPr/>
          </p:nvSpPr>
          <p:spPr>
            <a:xfrm>
              <a:off x="6034464" y="4189105"/>
              <a:ext cx="284888" cy="63005"/>
            </a:xfrm>
            <a:custGeom>
              <a:avLst/>
              <a:gdLst/>
              <a:ahLst/>
              <a:cxnLst/>
              <a:rect l="l" t="t" r="r" b="b"/>
              <a:pathLst>
                <a:path w="13791" h="3050" extrusionOk="0">
                  <a:moveTo>
                    <a:pt x="13182" y="612"/>
                  </a:moveTo>
                  <a:lnTo>
                    <a:pt x="13182" y="2438"/>
                  </a:lnTo>
                  <a:lnTo>
                    <a:pt x="608" y="2438"/>
                  </a:lnTo>
                  <a:lnTo>
                    <a:pt x="608" y="612"/>
                  </a:lnTo>
                  <a:close/>
                  <a:moveTo>
                    <a:pt x="303" y="1"/>
                  </a:moveTo>
                  <a:cubicBezTo>
                    <a:pt x="137" y="1"/>
                    <a:pt x="0" y="141"/>
                    <a:pt x="0" y="306"/>
                  </a:cubicBezTo>
                  <a:lnTo>
                    <a:pt x="0" y="2744"/>
                  </a:lnTo>
                  <a:cubicBezTo>
                    <a:pt x="0" y="2910"/>
                    <a:pt x="137" y="3049"/>
                    <a:pt x="303" y="3049"/>
                  </a:cubicBezTo>
                  <a:lnTo>
                    <a:pt x="13488" y="3049"/>
                  </a:lnTo>
                  <a:cubicBezTo>
                    <a:pt x="13654" y="3049"/>
                    <a:pt x="13790" y="2910"/>
                    <a:pt x="13790" y="2744"/>
                  </a:cubicBezTo>
                  <a:lnTo>
                    <a:pt x="13790" y="306"/>
                  </a:lnTo>
                  <a:cubicBezTo>
                    <a:pt x="13790" y="141"/>
                    <a:pt x="13654" y="1"/>
                    <a:pt x="13488"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sp>
        <p:nvSpPr>
          <p:cNvPr id="630" name="Google Shape;630;p53"/>
          <p:cNvSpPr txBox="1">
            <a:spLocks noGrp="1"/>
          </p:cNvSpPr>
          <p:nvPr>
            <p:ph type="subTitle" idx="2"/>
          </p:nvPr>
        </p:nvSpPr>
        <p:spPr>
          <a:xfrm>
            <a:off x="713225" y="2169125"/>
            <a:ext cx="38589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چه باید کرد</a:t>
            </a:r>
            <a:endParaRPr dirty="0">
              <a:cs typeface="B Nazanin" panose="00000700000000000000" pitchFamily="2" charset="-78"/>
            </a:endParaRPr>
          </a:p>
        </p:txBody>
      </p:sp>
      <p:sp>
        <p:nvSpPr>
          <p:cNvPr id="631" name="Google Shape;631;p53"/>
          <p:cNvSpPr txBox="1">
            <a:spLocks noGrp="1"/>
          </p:cNvSpPr>
          <p:nvPr>
            <p:ph type="subTitle" idx="4"/>
          </p:nvPr>
        </p:nvSpPr>
        <p:spPr>
          <a:xfrm>
            <a:off x="4572125" y="2169125"/>
            <a:ext cx="38589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کاری که نباید انجام داد</a:t>
            </a:r>
            <a:endParaRPr dirty="0">
              <a:cs typeface="B Nazanin" panose="00000700000000000000" pitchFamily="2" charset="-78"/>
            </a:endParaRPr>
          </a:p>
        </p:txBody>
      </p:sp>
      <p:sp>
        <p:nvSpPr>
          <p:cNvPr id="632" name="Google Shape;632;p53"/>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توصیه ها</a:t>
            </a:r>
            <a:endParaRPr dirty="0">
              <a:cs typeface="B Nazanin" panose="00000700000000000000" pitchFamily="2" charset="-78"/>
            </a:endParaRPr>
          </a:p>
        </p:txBody>
      </p:sp>
      <p:sp>
        <p:nvSpPr>
          <p:cNvPr id="633" name="Google Shape;633;p53"/>
          <p:cNvSpPr txBox="1">
            <a:spLocks noGrp="1"/>
          </p:cNvSpPr>
          <p:nvPr>
            <p:ph type="body" idx="3"/>
          </p:nvPr>
        </p:nvSpPr>
        <p:spPr>
          <a:xfrm>
            <a:off x="4572125" y="2680025"/>
            <a:ext cx="3858900" cy="1606200"/>
          </a:xfrm>
          <a:prstGeom prst="rect">
            <a:avLst/>
          </a:prstGeom>
        </p:spPr>
        <p:txBody>
          <a:bodyPr spcFirstLastPara="1" wrap="square" lIns="91425" tIns="91425" rIns="91425" bIns="91425" anchor="t" anchorCtr="0">
            <a:noAutofit/>
          </a:bodyPr>
          <a:lstStyle/>
          <a:p>
            <a:pPr marL="457200" lvl="0" indent="-330200" algn="r" rtl="1">
              <a:spcBef>
                <a:spcPts val="0"/>
              </a:spcBef>
              <a:spcAft>
                <a:spcPts val="0"/>
              </a:spcAft>
              <a:buSzPts val="1600"/>
              <a:buChar char="●"/>
            </a:pPr>
            <a:r>
              <a:rPr lang="fa-IR" dirty="0">
                <a:cs typeface="B Nazanin" panose="00000700000000000000" pitchFamily="2" charset="-78"/>
              </a:rPr>
              <a:t>شما می توانید آنچه را که بیمار باید انجام دهد در اینجا شرح دهید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آنچه را که بیمار باید انجام دهد در اینجا شرح دهید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آنچه را که بیمار باید انجام دهد در اینجا شرح دهید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آنچه را که بیمار باید انجام دهد در اینجا شرح دهید</a:t>
            </a:r>
            <a:endParaRPr dirty="0">
              <a:cs typeface="B Nazanin" panose="00000700000000000000" pitchFamily="2" charset="-78"/>
            </a:endParaRPr>
          </a:p>
        </p:txBody>
      </p:sp>
      <p:sp>
        <p:nvSpPr>
          <p:cNvPr id="634" name="Google Shape;634;p53"/>
          <p:cNvSpPr txBox="1">
            <a:spLocks noGrp="1"/>
          </p:cNvSpPr>
          <p:nvPr>
            <p:ph type="body" idx="1"/>
          </p:nvPr>
        </p:nvSpPr>
        <p:spPr>
          <a:xfrm>
            <a:off x="713225" y="2680025"/>
            <a:ext cx="3858900" cy="1606200"/>
          </a:xfrm>
          <a:prstGeom prst="rect">
            <a:avLst/>
          </a:prstGeom>
        </p:spPr>
        <p:txBody>
          <a:bodyPr spcFirstLastPara="1" wrap="square" lIns="91425" tIns="91425" rIns="91425" bIns="91425" anchor="t" anchorCtr="0">
            <a:noAutofit/>
          </a:bodyPr>
          <a:lstStyle/>
          <a:p>
            <a:pPr marL="457200" lvl="0" indent="-330200" algn="r" rtl="1">
              <a:spcBef>
                <a:spcPts val="0"/>
              </a:spcBef>
              <a:spcAft>
                <a:spcPts val="0"/>
              </a:spcAft>
              <a:buSzPts val="1600"/>
              <a:buChar char="●"/>
            </a:pPr>
            <a:r>
              <a:rPr lang="fa-IR" dirty="0">
                <a:cs typeface="B Nazanin" panose="00000700000000000000" pitchFamily="2" charset="-78"/>
              </a:rPr>
              <a:t>شما می توانید آنچه را که بیمار باید انجام دهد در اینجا شرح دهید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آنچه را که بیمار باید انجام دهد در اینجا شرح دهید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آنچه را که بیمار باید انجام دهد در اینجا شرح دهید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آنچه را که بیمار باید انجام دهد در اینجا شرح دهید</a:t>
            </a:r>
            <a:endParaRPr dirty="0">
              <a:cs typeface="B Nazanin" panose="00000700000000000000" pitchFamily="2" charset="-78"/>
            </a:endParaRPr>
          </a:p>
        </p:txBody>
      </p:sp>
      <p:sp>
        <p:nvSpPr>
          <p:cNvPr id="635" name="Google Shape;635;p53"/>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19</a:t>
            </a:fld>
            <a:endParaRPr>
              <a:cs typeface="B Nazanin" panose="00000700000000000000" pitchFamily="2" charset="-78"/>
            </a:endParaRPr>
          </a:p>
        </p:txBody>
      </p:sp>
      <p:sp>
        <p:nvSpPr>
          <p:cNvPr id="636" name="Google Shape;636;p53"/>
          <p:cNvSpPr/>
          <p:nvPr/>
        </p:nvSpPr>
        <p:spPr>
          <a:xfrm>
            <a:off x="787176" y="1385887"/>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37" name="Google Shape;637;p53"/>
          <p:cNvSpPr/>
          <p:nvPr/>
        </p:nvSpPr>
        <p:spPr>
          <a:xfrm>
            <a:off x="4673376" y="1385887"/>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nvGrpSpPr>
          <p:cNvPr id="638" name="Google Shape;638;p53"/>
          <p:cNvGrpSpPr/>
          <p:nvPr/>
        </p:nvGrpSpPr>
        <p:grpSpPr>
          <a:xfrm>
            <a:off x="930973" y="1530951"/>
            <a:ext cx="357720" cy="355148"/>
            <a:chOff x="1408777" y="3680964"/>
            <a:chExt cx="357720" cy="355148"/>
          </a:xfrm>
        </p:grpSpPr>
        <p:sp>
          <p:nvSpPr>
            <p:cNvPr id="639" name="Google Shape;639;p5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40" name="Google Shape;640;p5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41" name="Google Shape;641;p5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42" name="Google Shape;642;p5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43" name="Google Shape;643;p5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grpSp>
        <p:nvGrpSpPr>
          <p:cNvPr id="644" name="Google Shape;644;p53"/>
          <p:cNvGrpSpPr/>
          <p:nvPr/>
        </p:nvGrpSpPr>
        <p:grpSpPr>
          <a:xfrm>
            <a:off x="4817156" y="1530951"/>
            <a:ext cx="357720" cy="355148"/>
            <a:chOff x="1952836" y="3680964"/>
            <a:chExt cx="357720" cy="355148"/>
          </a:xfrm>
        </p:grpSpPr>
        <p:sp>
          <p:nvSpPr>
            <p:cNvPr id="645" name="Google Shape;645;p53"/>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46" name="Google Shape;646;p53"/>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47" name="Google Shape;647;p53"/>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48" name="Google Shape;648;p53"/>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49" name="Google Shape;649;p53"/>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5"/>
        <p:cNvGrpSpPr/>
        <p:nvPr/>
      </p:nvGrpSpPr>
      <p:grpSpPr>
        <a:xfrm>
          <a:off x="0" y="0"/>
          <a:ext cx="0" cy="0"/>
          <a:chOff x="0" y="0"/>
          <a:chExt cx="0" cy="0"/>
        </a:xfrm>
      </p:grpSpPr>
      <p:sp>
        <p:nvSpPr>
          <p:cNvPr id="266" name="Google Shape;266;p36"/>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u="none" dirty="0">
                <a:cs typeface="B Nazanin" panose="00000700000000000000" pitchFamily="2" charset="-78"/>
              </a:rPr>
              <a:t>محتویات این قالب</a:t>
            </a:r>
            <a:endParaRPr u="none" dirty="0">
              <a:cs typeface="B Nazanin" panose="00000700000000000000" pitchFamily="2" charset="-78"/>
            </a:endParaRPr>
          </a:p>
        </p:txBody>
      </p:sp>
      <p:graphicFrame>
        <p:nvGraphicFramePr>
          <p:cNvPr id="267" name="Google Shape;267;p36"/>
          <p:cNvGraphicFramePr/>
          <p:nvPr/>
        </p:nvGraphicFramePr>
        <p:xfrm>
          <a:off x="720000" y="1822794"/>
          <a:ext cx="7704000" cy="2103000"/>
        </p:xfrm>
        <a:graphic>
          <a:graphicData uri="http://schemas.openxmlformats.org/drawingml/2006/table">
            <a:tbl>
              <a:tblPr>
                <a:noFill/>
                <a:tableStyleId>{9227C3D0-A6F7-4DF9-B894-BE6EE3BBDC2D}</a:tableStyleId>
              </a:tblPr>
              <a:tblGrid>
                <a:gridCol w="2449850">
                  <a:extLst>
                    <a:ext uri="{9D8B030D-6E8A-4147-A177-3AD203B41FA5}">
                      <a16:colId xmlns:a16="http://schemas.microsoft.com/office/drawing/2014/main" val="20000"/>
                    </a:ext>
                  </a:extLst>
                </a:gridCol>
                <a:gridCol w="5254150">
                  <a:extLst>
                    <a:ext uri="{9D8B030D-6E8A-4147-A177-3AD203B41FA5}">
                      <a16:colId xmlns:a16="http://schemas.microsoft.com/office/drawing/2014/main" val="20001"/>
                    </a:ext>
                  </a:extLst>
                </a:gridCol>
              </a:tblGrid>
              <a:tr h="350500">
                <a:tc>
                  <a:txBody>
                    <a:bodyPr/>
                    <a:lstStyle/>
                    <a:p>
                      <a:pPr marL="0" lvl="0" indent="0" algn="l" rtl="0">
                        <a:spcBef>
                          <a:spcPts val="0"/>
                        </a:spcBef>
                        <a:spcAft>
                          <a:spcPts val="0"/>
                        </a:spcAft>
                        <a:buNone/>
                      </a:pPr>
                      <a:r>
                        <a:rPr lang="en" sz="1000" b="1">
                          <a:solidFill>
                            <a:schemeClr val="hlink"/>
                          </a:solidFill>
                          <a:uFill>
                            <a:noFill/>
                          </a:uFill>
                          <a:latin typeface="Poppins"/>
                          <a:ea typeface="Poppins"/>
                          <a:cs typeface="Poppins"/>
                          <a:sym typeface="Poppins"/>
                          <a:hlinkClick r:id="rId3" action="ppaction://hlinksldjump"/>
                        </a:rPr>
                        <a:t>Fonts</a:t>
                      </a:r>
                      <a:endParaRPr sz="1000" b="1">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l" rtl="0">
                        <a:spcBef>
                          <a:spcPts val="0"/>
                        </a:spcBef>
                        <a:spcAft>
                          <a:spcPts val="1600"/>
                        </a:spcAft>
                        <a:buNone/>
                      </a:pPr>
                      <a:r>
                        <a:rPr lang="en" sz="900">
                          <a:solidFill>
                            <a:schemeClr val="dk1"/>
                          </a:solidFill>
                          <a:latin typeface="Poppins"/>
                          <a:ea typeface="Poppins"/>
                          <a:cs typeface="Poppins"/>
                          <a:sym typeface="Poppins"/>
                        </a:rPr>
                        <a:t>To view this template correctly in PowerPoint, download and install the fonts we used</a:t>
                      </a:r>
                      <a:endParaRPr sz="900">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0"/>
                  </a:ext>
                </a:extLst>
              </a:tr>
              <a:tr h="350500">
                <a:tc>
                  <a:txBody>
                    <a:bodyPr/>
                    <a:lstStyle/>
                    <a:p>
                      <a:pPr marL="0" lvl="0" indent="0" algn="l" rtl="0">
                        <a:spcBef>
                          <a:spcPts val="0"/>
                        </a:spcBef>
                        <a:spcAft>
                          <a:spcPts val="0"/>
                        </a:spcAft>
                        <a:buNone/>
                      </a:pPr>
                      <a:r>
                        <a:rPr lang="en" sz="1000" b="1">
                          <a:solidFill>
                            <a:schemeClr val="hlink"/>
                          </a:solidFill>
                          <a:uFill>
                            <a:noFill/>
                          </a:uFill>
                          <a:latin typeface="Poppins"/>
                          <a:ea typeface="Poppins"/>
                          <a:cs typeface="Poppins"/>
                          <a:sym typeface="Poppins"/>
                          <a:hlinkClick r:id="rId4" action="ppaction://hlinksldjump"/>
                        </a:rPr>
                        <a:t>Used</a:t>
                      </a:r>
                      <a:r>
                        <a:rPr lang="en" sz="1000" b="1">
                          <a:solidFill>
                            <a:schemeClr val="hlink"/>
                          </a:solidFill>
                          <a:uFill>
                            <a:noFill/>
                          </a:uFill>
                          <a:latin typeface="Poppins"/>
                          <a:ea typeface="Poppins"/>
                          <a:cs typeface="Poppins"/>
                          <a:sym typeface="Poppins"/>
                          <a:hlinkClick r:id="rId5" action="ppaction://hlinksldjump"/>
                        </a:rPr>
                        <a:t> and alternative resources</a:t>
                      </a:r>
                      <a:endParaRPr sz="1000" b="1">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marR="0" lvl="0" indent="0" algn="l" rtl="0">
                        <a:lnSpc>
                          <a:spcPct val="100000"/>
                        </a:lnSpc>
                        <a:spcBef>
                          <a:spcPts val="0"/>
                        </a:spcBef>
                        <a:spcAft>
                          <a:spcPts val="1600"/>
                        </a:spcAft>
                        <a:buNone/>
                      </a:pPr>
                      <a:r>
                        <a:rPr lang="en" sz="900">
                          <a:solidFill>
                            <a:schemeClr val="dk1"/>
                          </a:solidFill>
                          <a:latin typeface="Poppins"/>
                          <a:ea typeface="Poppins"/>
                          <a:cs typeface="Poppins"/>
                          <a:sym typeface="Poppins"/>
                        </a:rPr>
                        <a:t>An assortment of graphic resources that are suitable for use in this presentation</a:t>
                      </a:r>
                      <a:endParaRPr sz="900">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1"/>
                  </a:ext>
                </a:extLst>
              </a:tr>
              <a:tr h="350500">
                <a:tc>
                  <a:txBody>
                    <a:bodyPr/>
                    <a:lstStyle/>
                    <a:p>
                      <a:pPr marL="0" lvl="0" indent="0" algn="l" rtl="0">
                        <a:spcBef>
                          <a:spcPts val="0"/>
                        </a:spcBef>
                        <a:spcAft>
                          <a:spcPts val="0"/>
                        </a:spcAft>
                        <a:buNone/>
                      </a:pPr>
                      <a:r>
                        <a:rPr lang="en" sz="1000" b="1">
                          <a:solidFill>
                            <a:schemeClr val="hlink"/>
                          </a:solidFill>
                          <a:uFill>
                            <a:noFill/>
                          </a:uFill>
                          <a:latin typeface="Poppins"/>
                          <a:ea typeface="Poppins"/>
                          <a:cs typeface="Poppins"/>
                          <a:sym typeface="Poppins"/>
                          <a:hlinkClick r:id="rId6" action="ppaction://hlinksldjump"/>
                        </a:rPr>
                        <a:t>Thanks slide</a:t>
                      </a:r>
                      <a:endParaRPr sz="1000" b="1">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l" rtl="0">
                        <a:spcBef>
                          <a:spcPts val="0"/>
                        </a:spcBef>
                        <a:spcAft>
                          <a:spcPts val="1600"/>
                        </a:spcAft>
                        <a:buNone/>
                      </a:pPr>
                      <a:r>
                        <a:rPr lang="en" sz="900">
                          <a:solidFill>
                            <a:schemeClr val="dk1"/>
                          </a:solidFill>
                          <a:latin typeface="Poppins"/>
                          <a:ea typeface="Poppins"/>
                          <a:cs typeface="Poppins"/>
                          <a:sym typeface="Poppins"/>
                        </a:rPr>
                        <a:t>You must keep it so that proper credits for our design are given</a:t>
                      </a:r>
                      <a:endParaRPr sz="900">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2"/>
                  </a:ext>
                </a:extLst>
              </a:tr>
              <a:tr h="350500">
                <a:tc>
                  <a:txBody>
                    <a:bodyPr/>
                    <a:lstStyle/>
                    <a:p>
                      <a:pPr marL="0" lvl="0" indent="0" algn="l" rtl="0">
                        <a:spcBef>
                          <a:spcPts val="0"/>
                        </a:spcBef>
                        <a:spcAft>
                          <a:spcPts val="0"/>
                        </a:spcAft>
                        <a:buNone/>
                      </a:pPr>
                      <a:r>
                        <a:rPr lang="en" sz="1000" b="1">
                          <a:solidFill>
                            <a:schemeClr val="hlink"/>
                          </a:solidFill>
                          <a:uFill>
                            <a:noFill/>
                          </a:uFill>
                          <a:latin typeface="Poppins"/>
                          <a:ea typeface="Poppins"/>
                          <a:cs typeface="Poppins"/>
                          <a:sym typeface="Poppins"/>
                          <a:hlinkClick r:id="rId3" action="ppaction://hlinksldjump"/>
                        </a:rPr>
                        <a:t>Colors</a:t>
                      </a:r>
                      <a:endParaRPr sz="1000" b="1">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l" rtl="0">
                        <a:spcBef>
                          <a:spcPts val="0"/>
                        </a:spcBef>
                        <a:spcAft>
                          <a:spcPts val="1600"/>
                        </a:spcAft>
                        <a:buNone/>
                      </a:pPr>
                      <a:r>
                        <a:rPr lang="en" sz="900">
                          <a:solidFill>
                            <a:schemeClr val="dk1"/>
                          </a:solidFill>
                          <a:latin typeface="Poppins"/>
                          <a:ea typeface="Poppins"/>
                          <a:cs typeface="Poppins"/>
                          <a:sym typeface="Poppins"/>
                        </a:rPr>
                        <a:t>All the colors used in this presentation</a:t>
                      </a:r>
                      <a:endParaRPr sz="900">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3"/>
                  </a:ext>
                </a:extLst>
              </a:tr>
              <a:tr h="350500">
                <a:tc>
                  <a:txBody>
                    <a:bodyPr/>
                    <a:lstStyle/>
                    <a:p>
                      <a:pPr marL="0" lvl="0" indent="0" algn="l" rtl="0">
                        <a:spcBef>
                          <a:spcPts val="0"/>
                        </a:spcBef>
                        <a:spcAft>
                          <a:spcPts val="0"/>
                        </a:spcAft>
                        <a:buNone/>
                      </a:pPr>
                      <a:r>
                        <a:rPr lang="en" sz="1000" b="1">
                          <a:solidFill>
                            <a:schemeClr val="hlink"/>
                          </a:solidFill>
                          <a:uFill>
                            <a:noFill/>
                          </a:uFill>
                          <a:latin typeface="Poppins"/>
                          <a:ea typeface="Poppins"/>
                          <a:cs typeface="Poppins"/>
                          <a:sym typeface="Poppins"/>
                          <a:hlinkClick r:id="rId7" action="ppaction://hlinksldjump"/>
                        </a:rPr>
                        <a:t>Icons</a:t>
                      </a:r>
                      <a:r>
                        <a:rPr lang="en" sz="1000" b="1">
                          <a:solidFill>
                            <a:schemeClr val="hlink"/>
                          </a:solidFill>
                          <a:uFill>
                            <a:noFill/>
                          </a:uFill>
                          <a:latin typeface="Poppins"/>
                          <a:ea typeface="Poppins"/>
                          <a:cs typeface="Poppins"/>
                          <a:sym typeface="Poppins"/>
                          <a:hlinkClick r:id="rId8" action="ppaction://hlinksldjump"/>
                        </a:rPr>
                        <a:t> and infographic resources</a:t>
                      </a:r>
                      <a:endParaRPr sz="1000" b="1">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l" rtl="0">
                        <a:spcBef>
                          <a:spcPts val="0"/>
                        </a:spcBef>
                        <a:spcAft>
                          <a:spcPts val="0"/>
                        </a:spcAft>
                        <a:buNone/>
                      </a:pPr>
                      <a:r>
                        <a:rPr lang="en" sz="900">
                          <a:solidFill>
                            <a:schemeClr val="dk1"/>
                          </a:solidFill>
                          <a:latin typeface="Poppins"/>
                          <a:ea typeface="Poppins"/>
                          <a:cs typeface="Poppins"/>
                          <a:sym typeface="Poppins"/>
                        </a:rPr>
                        <a:t>These can be used in the template, and their size and color can be edited</a:t>
                      </a:r>
                      <a:endParaRPr sz="900">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4"/>
                  </a:ext>
                </a:extLst>
              </a:tr>
              <a:tr h="350500">
                <a:tc>
                  <a:txBody>
                    <a:bodyPr/>
                    <a:lstStyle/>
                    <a:p>
                      <a:pPr marL="0" lvl="0" indent="0" algn="l" rtl="0">
                        <a:spcBef>
                          <a:spcPts val="0"/>
                        </a:spcBef>
                        <a:spcAft>
                          <a:spcPts val="0"/>
                        </a:spcAft>
                        <a:buNone/>
                      </a:pPr>
                      <a:r>
                        <a:rPr lang="en" sz="1000" b="1">
                          <a:solidFill>
                            <a:schemeClr val="dk1"/>
                          </a:solidFill>
                          <a:latin typeface="Poppins"/>
                          <a:ea typeface="Poppins"/>
                          <a:cs typeface="Poppins"/>
                          <a:sym typeface="Poppins"/>
                        </a:rPr>
                        <a:t>Editable presentation theme </a:t>
                      </a:r>
                      <a:endParaRPr sz="1000" b="1">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l" rtl="0">
                        <a:spcBef>
                          <a:spcPts val="0"/>
                        </a:spcBef>
                        <a:spcAft>
                          <a:spcPts val="1600"/>
                        </a:spcAft>
                        <a:buNone/>
                      </a:pPr>
                      <a:r>
                        <a:rPr lang="en" sz="900" dirty="0">
                          <a:solidFill>
                            <a:schemeClr val="dk1"/>
                          </a:solidFill>
                          <a:latin typeface="Poppins"/>
                          <a:ea typeface="Poppins"/>
                          <a:cs typeface="Poppins"/>
                          <a:sym typeface="Poppins"/>
                        </a:rPr>
                        <a:t>You can edit the master slides easily. For more info, click </a:t>
                      </a:r>
                      <a:r>
                        <a:rPr lang="en" sz="900" b="1" dirty="0">
                          <a:solidFill>
                            <a:schemeClr val="dk1"/>
                          </a:solidFill>
                          <a:uFill>
                            <a:noFill/>
                          </a:uFill>
                          <a:latin typeface="Poppins"/>
                          <a:ea typeface="Poppins"/>
                          <a:cs typeface="Poppins"/>
                          <a:sym typeface="Poppins"/>
                          <a:hlinkClick r:id="rId9">
                            <a:extLst>
                              <a:ext uri="{A12FA001-AC4F-418D-AE19-62706E023703}">
                                <ahyp:hlinkClr xmlns:ahyp="http://schemas.microsoft.com/office/drawing/2018/hyperlinkcolor" val="tx"/>
                              </a:ext>
                            </a:extLst>
                          </a:hlinkClick>
                        </a:rPr>
                        <a:t>here</a:t>
                      </a:r>
                      <a:endParaRPr sz="900" dirty="0">
                        <a:solidFill>
                          <a:schemeClr val="dk1"/>
                        </a:solidFill>
                        <a:latin typeface="Poppins"/>
                        <a:ea typeface="Poppins"/>
                        <a:cs typeface="Poppins"/>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5"/>
                  </a:ext>
                </a:extLst>
              </a:tr>
            </a:tbl>
          </a:graphicData>
        </a:graphic>
      </p:graphicFrame>
      <p:sp>
        <p:nvSpPr>
          <p:cNvPr id="268" name="Google Shape;268;p36"/>
          <p:cNvSpPr txBox="1"/>
          <p:nvPr/>
        </p:nvSpPr>
        <p:spPr>
          <a:xfrm>
            <a:off x="720000" y="1232388"/>
            <a:ext cx="7704000" cy="368400"/>
          </a:xfrm>
          <a:prstGeom prst="rect">
            <a:avLst/>
          </a:prstGeom>
          <a:noFill/>
          <a:ln>
            <a:noFill/>
          </a:ln>
        </p:spPr>
        <p:txBody>
          <a:bodyPr spcFirstLastPara="1" wrap="square" lIns="91425" tIns="91425" rIns="91425" bIns="91425" anchor="t" anchorCtr="0">
            <a:noAutofit/>
          </a:bodyPr>
          <a:lstStyle/>
          <a:p>
            <a:pPr marL="0" lvl="0" indent="0" algn="l">
              <a:spcBef>
                <a:spcPts val="0"/>
              </a:spcBef>
              <a:spcAft>
                <a:spcPts val="0"/>
              </a:spcAft>
              <a:buNone/>
            </a:pPr>
            <a:r>
              <a:rPr lang="en" sz="1200">
                <a:solidFill>
                  <a:schemeClr val="dk1"/>
                </a:solidFill>
                <a:latin typeface="Poppins"/>
                <a:ea typeface="Poppins"/>
                <a:cs typeface="B Nazanin" panose="00000700000000000000" pitchFamily="2" charset="-78"/>
                <a:sym typeface="Poppins"/>
              </a:rPr>
              <a:t>You can delete this slide when you’re done editing the presentation</a:t>
            </a:r>
            <a:endParaRPr sz="1200" b="1">
              <a:solidFill>
                <a:schemeClr val="dk1"/>
              </a:solidFill>
              <a:latin typeface="Poppins"/>
              <a:ea typeface="Poppins"/>
              <a:cs typeface="B Nazanin" panose="00000700000000000000" pitchFamily="2" charset="-78"/>
              <a:sym typeface="Poppins"/>
            </a:endParaRPr>
          </a:p>
        </p:txBody>
      </p:sp>
      <p:sp>
        <p:nvSpPr>
          <p:cNvPr id="269" name="Google Shape;269;p36"/>
          <p:cNvSpPr txBox="1"/>
          <p:nvPr/>
        </p:nvSpPr>
        <p:spPr>
          <a:xfrm>
            <a:off x="720050" y="4147800"/>
            <a:ext cx="3155700" cy="461700"/>
          </a:xfrm>
          <a:prstGeom prst="rect">
            <a:avLst/>
          </a:prstGeom>
          <a:noFill/>
          <a:ln>
            <a:noFill/>
          </a:ln>
        </p:spPr>
        <p:txBody>
          <a:bodyPr spcFirstLastPara="1" wrap="square" lIns="91425" tIns="91425" rIns="91425" bIns="91425" anchor="t" anchorCtr="0">
            <a:noAutofit/>
          </a:bodyPr>
          <a:lstStyle/>
          <a:p>
            <a:pPr marL="0" lvl="0" indent="0" algn="l">
              <a:spcBef>
                <a:spcPts val="0"/>
              </a:spcBef>
              <a:spcAft>
                <a:spcPts val="0"/>
              </a:spcAft>
              <a:buNone/>
            </a:pPr>
            <a:r>
              <a:rPr lang="en" sz="800" b="1">
                <a:solidFill>
                  <a:schemeClr val="dk1"/>
                </a:solidFill>
                <a:latin typeface="Poppins"/>
                <a:ea typeface="Poppins"/>
                <a:cs typeface="B Nazanin" panose="00000700000000000000" pitchFamily="2" charset="-78"/>
                <a:sym typeface="Poppins"/>
              </a:rPr>
              <a:t>For more info:</a:t>
            </a:r>
            <a:br>
              <a:rPr lang="en" sz="800" b="1">
                <a:solidFill>
                  <a:schemeClr val="dk1"/>
                </a:solidFill>
                <a:latin typeface="Poppins"/>
                <a:ea typeface="Poppins"/>
                <a:cs typeface="B Nazanin" panose="00000700000000000000" pitchFamily="2" charset="-78"/>
                <a:sym typeface="Poppins"/>
              </a:rPr>
            </a:br>
            <a:r>
              <a:rPr lang="en" sz="1000" b="1">
                <a:solidFill>
                  <a:schemeClr val="dk1"/>
                </a:solidFill>
                <a:uFill>
                  <a:noFill/>
                </a:uFill>
                <a:latin typeface="Poppins"/>
                <a:ea typeface="Poppins"/>
                <a:cs typeface="B Nazanin" panose="00000700000000000000" pitchFamily="2" charset="-78"/>
                <a:sym typeface="Poppins"/>
                <a:hlinkClick r:id="rId10">
                  <a:extLst>
                    <a:ext uri="{A12FA001-AC4F-418D-AE19-62706E023703}">
                      <ahyp:hlinkClr xmlns:ahyp="http://schemas.microsoft.com/office/drawing/2018/hyperlinkcolor" val="tx"/>
                    </a:ext>
                  </a:extLst>
                </a:hlinkClick>
              </a:rPr>
              <a:t>SLIDESGO </a:t>
            </a:r>
            <a:r>
              <a:rPr lang="en" sz="1000" b="1">
                <a:solidFill>
                  <a:schemeClr val="dk1"/>
                </a:solidFill>
                <a:latin typeface="Poppins"/>
                <a:ea typeface="Poppins"/>
                <a:cs typeface="B Nazanin" panose="00000700000000000000" pitchFamily="2" charset="-78"/>
                <a:sym typeface="Poppins"/>
              </a:rPr>
              <a:t>| </a:t>
            </a:r>
            <a:r>
              <a:rPr lang="en" sz="1000" b="1">
                <a:solidFill>
                  <a:schemeClr val="dk1"/>
                </a:solidFill>
                <a:uFill>
                  <a:noFill/>
                </a:uFill>
                <a:latin typeface="Poppins"/>
                <a:ea typeface="Poppins"/>
                <a:cs typeface="B Nazanin" panose="00000700000000000000" pitchFamily="2" charset="-78"/>
                <a:sym typeface="Poppins"/>
                <a:hlinkClick r:id="rId11">
                  <a:extLst>
                    <a:ext uri="{A12FA001-AC4F-418D-AE19-62706E023703}">
                      <ahyp:hlinkClr xmlns:ahyp="http://schemas.microsoft.com/office/drawing/2018/hyperlinkcolor" val="tx"/>
                    </a:ext>
                  </a:extLst>
                </a:hlinkClick>
              </a:rPr>
              <a:t>BLOG</a:t>
            </a:r>
            <a:r>
              <a:rPr lang="en" sz="1000" b="1">
                <a:solidFill>
                  <a:schemeClr val="dk1"/>
                </a:solidFill>
                <a:latin typeface="Poppins"/>
                <a:ea typeface="Poppins"/>
                <a:cs typeface="B Nazanin" panose="00000700000000000000" pitchFamily="2" charset="-78"/>
                <a:sym typeface="Poppins"/>
              </a:rPr>
              <a:t> | </a:t>
            </a:r>
            <a:r>
              <a:rPr lang="en" sz="1000" b="1">
                <a:solidFill>
                  <a:schemeClr val="dk1"/>
                </a:solidFill>
                <a:uFill>
                  <a:noFill/>
                </a:uFill>
                <a:latin typeface="Poppins"/>
                <a:ea typeface="Poppins"/>
                <a:cs typeface="B Nazanin" panose="00000700000000000000" pitchFamily="2" charset="-78"/>
                <a:sym typeface="Poppins"/>
                <a:hlinkClick r:id="rId12">
                  <a:extLst>
                    <a:ext uri="{A12FA001-AC4F-418D-AE19-62706E023703}">
                      <ahyp:hlinkClr xmlns:ahyp="http://schemas.microsoft.com/office/drawing/2018/hyperlinkcolor" val="tx"/>
                    </a:ext>
                  </a:extLst>
                </a:hlinkClick>
              </a:rPr>
              <a:t>FAQ</a:t>
            </a:r>
            <a:r>
              <a:rPr lang="en" sz="1000" b="1">
                <a:solidFill>
                  <a:schemeClr val="dk1"/>
                </a:solidFill>
                <a:latin typeface="Poppins"/>
                <a:ea typeface="Poppins"/>
                <a:cs typeface="B Nazanin" panose="00000700000000000000" pitchFamily="2" charset="-78"/>
                <a:sym typeface="Poppins"/>
              </a:rPr>
              <a:t>s</a:t>
            </a:r>
            <a:endParaRPr sz="1000" b="1">
              <a:solidFill>
                <a:schemeClr val="dk1"/>
              </a:solidFill>
              <a:latin typeface="Poppins"/>
              <a:ea typeface="Poppins"/>
              <a:cs typeface="B Nazanin" panose="00000700000000000000" pitchFamily="2" charset="-78"/>
              <a:sym typeface="Poppins"/>
            </a:endParaRPr>
          </a:p>
        </p:txBody>
      </p:sp>
      <p:sp>
        <p:nvSpPr>
          <p:cNvPr id="270" name="Google Shape;270;p36"/>
          <p:cNvSpPr txBox="1"/>
          <p:nvPr/>
        </p:nvSpPr>
        <p:spPr>
          <a:xfrm>
            <a:off x="3875750" y="4147325"/>
            <a:ext cx="3288900" cy="461700"/>
          </a:xfrm>
          <a:prstGeom prst="rect">
            <a:avLst/>
          </a:prstGeom>
          <a:noFill/>
          <a:ln>
            <a:noFill/>
          </a:ln>
        </p:spPr>
        <p:txBody>
          <a:bodyPr spcFirstLastPara="1" wrap="square" lIns="91425" tIns="91425" rIns="91425" bIns="91425" anchor="t" anchorCtr="0">
            <a:noAutofit/>
          </a:bodyPr>
          <a:lstStyle/>
          <a:p>
            <a:pPr marL="0" lvl="0" indent="0" algn="l">
              <a:spcBef>
                <a:spcPts val="0"/>
              </a:spcBef>
              <a:spcAft>
                <a:spcPts val="0"/>
              </a:spcAft>
              <a:buNone/>
            </a:pPr>
            <a:r>
              <a:rPr lang="en" sz="800" b="1">
                <a:solidFill>
                  <a:schemeClr val="dk1"/>
                </a:solidFill>
                <a:latin typeface="Poppins"/>
                <a:ea typeface="Poppins"/>
                <a:cs typeface="B Nazanin" panose="00000700000000000000" pitchFamily="2" charset="-78"/>
                <a:sym typeface="Poppins"/>
              </a:rPr>
              <a:t>You can visit our sister projects:</a:t>
            </a:r>
            <a:br>
              <a:rPr lang="en" sz="800" b="1">
                <a:solidFill>
                  <a:schemeClr val="dk1"/>
                </a:solidFill>
                <a:latin typeface="Poppins"/>
                <a:ea typeface="Poppins"/>
                <a:cs typeface="B Nazanin" panose="00000700000000000000" pitchFamily="2" charset="-78"/>
                <a:sym typeface="Poppins"/>
              </a:rPr>
            </a:br>
            <a:r>
              <a:rPr lang="en" sz="1000" b="1">
                <a:solidFill>
                  <a:schemeClr val="dk1"/>
                </a:solidFill>
                <a:uFill>
                  <a:noFill/>
                </a:uFill>
                <a:latin typeface="Poppins"/>
                <a:ea typeface="Poppins"/>
                <a:cs typeface="B Nazanin" panose="00000700000000000000" pitchFamily="2" charset="-78"/>
                <a:sym typeface="Poppins"/>
                <a:hlinkClick r:id="rId13">
                  <a:extLst>
                    <a:ext uri="{A12FA001-AC4F-418D-AE19-62706E023703}">
                      <ahyp:hlinkClr xmlns:ahyp="http://schemas.microsoft.com/office/drawing/2018/hyperlinkcolor" val="tx"/>
                    </a:ext>
                  </a:extLst>
                </a:hlinkClick>
              </a:rPr>
              <a:t>FREEPIK</a:t>
            </a:r>
            <a:r>
              <a:rPr lang="en" sz="1000" b="1">
                <a:solidFill>
                  <a:schemeClr val="dk1"/>
                </a:solidFill>
                <a:latin typeface="Poppins"/>
                <a:ea typeface="Poppins"/>
                <a:cs typeface="B Nazanin" panose="00000700000000000000" pitchFamily="2" charset="-78"/>
                <a:sym typeface="Poppins"/>
              </a:rPr>
              <a:t> | </a:t>
            </a:r>
            <a:r>
              <a:rPr lang="en" sz="1000" b="1">
                <a:solidFill>
                  <a:schemeClr val="dk1"/>
                </a:solidFill>
                <a:uFill>
                  <a:noFill/>
                </a:uFill>
                <a:latin typeface="Poppins"/>
                <a:ea typeface="Poppins"/>
                <a:cs typeface="B Nazanin" panose="00000700000000000000" pitchFamily="2" charset="-78"/>
                <a:sym typeface="Poppins"/>
                <a:hlinkClick r:id="rId14">
                  <a:extLst>
                    <a:ext uri="{A12FA001-AC4F-418D-AE19-62706E023703}">
                      <ahyp:hlinkClr xmlns:ahyp="http://schemas.microsoft.com/office/drawing/2018/hyperlinkcolor" val="tx"/>
                    </a:ext>
                  </a:extLst>
                </a:hlinkClick>
              </a:rPr>
              <a:t>FLATICON</a:t>
            </a:r>
            <a:r>
              <a:rPr lang="en" sz="1000" b="1">
                <a:solidFill>
                  <a:schemeClr val="dk1"/>
                </a:solidFill>
                <a:latin typeface="Poppins"/>
                <a:ea typeface="Poppins"/>
                <a:cs typeface="B Nazanin" panose="00000700000000000000" pitchFamily="2" charset="-78"/>
                <a:sym typeface="Poppins"/>
              </a:rPr>
              <a:t> | </a:t>
            </a:r>
            <a:r>
              <a:rPr lang="en" sz="1000" b="1">
                <a:solidFill>
                  <a:schemeClr val="dk1"/>
                </a:solidFill>
                <a:uFill>
                  <a:noFill/>
                </a:uFill>
                <a:latin typeface="Poppins"/>
                <a:ea typeface="Poppins"/>
                <a:cs typeface="B Nazanin" panose="00000700000000000000" pitchFamily="2" charset="-78"/>
                <a:sym typeface="Poppins"/>
                <a:hlinkClick r:id="rId15">
                  <a:extLst>
                    <a:ext uri="{A12FA001-AC4F-418D-AE19-62706E023703}">
                      <ahyp:hlinkClr xmlns:ahyp="http://schemas.microsoft.com/office/drawing/2018/hyperlinkcolor" val="tx"/>
                    </a:ext>
                  </a:extLst>
                </a:hlinkClick>
              </a:rPr>
              <a:t>STORYSET</a:t>
            </a:r>
            <a:r>
              <a:rPr lang="en" sz="1000" b="1">
                <a:solidFill>
                  <a:schemeClr val="dk1"/>
                </a:solidFill>
                <a:latin typeface="Poppins"/>
                <a:ea typeface="Poppins"/>
                <a:cs typeface="B Nazanin" panose="00000700000000000000" pitchFamily="2" charset="-78"/>
                <a:sym typeface="Poppins"/>
              </a:rPr>
              <a:t> | </a:t>
            </a:r>
            <a:r>
              <a:rPr lang="en" sz="1000" b="1">
                <a:solidFill>
                  <a:schemeClr val="dk1"/>
                </a:solidFill>
                <a:uFill>
                  <a:noFill/>
                </a:uFill>
                <a:latin typeface="Poppins"/>
                <a:ea typeface="Poppins"/>
                <a:cs typeface="B Nazanin" panose="00000700000000000000" pitchFamily="2" charset="-78"/>
                <a:sym typeface="Poppins"/>
                <a:hlinkClick r:id="rId16">
                  <a:extLst>
                    <a:ext uri="{A12FA001-AC4F-418D-AE19-62706E023703}">
                      <ahyp:hlinkClr xmlns:ahyp="http://schemas.microsoft.com/office/drawing/2018/hyperlinkcolor" val="tx"/>
                    </a:ext>
                  </a:extLst>
                </a:hlinkClick>
              </a:rPr>
              <a:t>WEPIK </a:t>
            </a:r>
            <a:r>
              <a:rPr lang="en" sz="1000" b="1">
                <a:solidFill>
                  <a:schemeClr val="dk1"/>
                </a:solidFill>
                <a:latin typeface="Poppins"/>
                <a:ea typeface="Poppins"/>
                <a:cs typeface="B Nazanin" panose="00000700000000000000" pitchFamily="2" charset="-78"/>
                <a:sym typeface="Poppins"/>
              </a:rPr>
              <a:t>| </a:t>
            </a:r>
            <a:r>
              <a:rPr lang="en" sz="1000" b="1">
                <a:solidFill>
                  <a:schemeClr val="hlink"/>
                </a:solidFill>
                <a:uFill>
                  <a:noFill/>
                </a:uFill>
                <a:latin typeface="Poppins"/>
                <a:ea typeface="Poppins"/>
                <a:cs typeface="B Nazanin" panose="00000700000000000000" pitchFamily="2" charset="-78"/>
                <a:sym typeface="Poppins"/>
                <a:hlinkClick r:id="rId17"/>
              </a:rPr>
              <a:t>VIDEVO</a:t>
            </a:r>
            <a:endParaRPr sz="1000" b="1">
              <a:solidFill>
                <a:schemeClr val="dk1"/>
              </a:solidFill>
              <a:latin typeface="Poppins"/>
              <a:ea typeface="Poppins"/>
              <a:cs typeface="B Nazanin" panose="00000700000000000000" pitchFamily="2" charset="-78"/>
              <a:sym typeface="Poppins"/>
            </a:endParaRPr>
          </a:p>
        </p:txBody>
      </p:sp>
      <p:sp>
        <p:nvSpPr>
          <p:cNvPr id="271" name="Google Shape;271;p36"/>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fld id="{00000000-1234-1234-1234-123412341234}" type="slidenum">
              <a:rPr lang="en">
                <a:cs typeface="B Nazanin" panose="00000700000000000000" pitchFamily="2" charset="-78"/>
              </a:rPr>
              <a:pPr marL="0" lvl="0" indent="0" algn="r">
                <a:spcBef>
                  <a:spcPts val="0"/>
                </a:spcBef>
                <a:spcAft>
                  <a:spcPts val="0"/>
                </a:spcAft>
                <a:buNone/>
              </a:pPr>
              <a:t>2</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53"/>
        <p:cNvGrpSpPr/>
        <p:nvPr/>
      </p:nvGrpSpPr>
      <p:grpSpPr>
        <a:xfrm>
          <a:off x="0" y="0"/>
          <a:ext cx="0" cy="0"/>
          <a:chOff x="0" y="0"/>
          <a:chExt cx="0" cy="0"/>
        </a:xfrm>
      </p:grpSpPr>
      <p:sp>
        <p:nvSpPr>
          <p:cNvPr id="654" name="Google Shape;654;p54"/>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20</a:t>
            </a:fld>
            <a:endParaRPr>
              <a:cs typeface="B Nazanin" panose="00000700000000000000" pitchFamily="2" charset="-78"/>
            </a:endParaRPr>
          </a:p>
        </p:txBody>
      </p:sp>
      <p:sp>
        <p:nvSpPr>
          <p:cNvPr id="655" name="Google Shape;655;p54"/>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جلوگیری.</a:t>
            </a:r>
            <a:endParaRPr dirty="0">
              <a:cs typeface="B Nazanin" panose="00000700000000000000" pitchFamily="2" charset="-78"/>
            </a:endParaRPr>
          </a:p>
        </p:txBody>
      </p:sp>
      <p:graphicFrame>
        <p:nvGraphicFramePr>
          <p:cNvPr id="656" name="Google Shape;656;p54"/>
          <p:cNvGraphicFramePr/>
          <p:nvPr>
            <p:extLst>
              <p:ext uri="{D42A27DB-BD31-4B8C-83A1-F6EECF244321}">
                <p14:modId xmlns:p14="http://schemas.microsoft.com/office/powerpoint/2010/main" val="704490523"/>
              </p:ext>
            </p:extLst>
          </p:nvPr>
        </p:nvGraphicFramePr>
        <p:xfrm>
          <a:off x="905950" y="1620201"/>
          <a:ext cx="7332100" cy="3125290"/>
        </p:xfrm>
        <a:graphic>
          <a:graphicData uri="http://schemas.openxmlformats.org/drawingml/2006/table">
            <a:tbl>
              <a:tblPr>
                <a:noFill/>
                <a:tableStyleId>{9227C3D0-A6F7-4DF9-B894-BE6EE3BBDC2D}</a:tableStyleId>
              </a:tblPr>
              <a:tblGrid>
                <a:gridCol w="1833025">
                  <a:extLst>
                    <a:ext uri="{9D8B030D-6E8A-4147-A177-3AD203B41FA5}">
                      <a16:colId xmlns:a16="http://schemas.microsoft.com/office/drawing/2014/main" val="20000"/>
                    </a:ext>
                  </a:extLst>
                </a:gridCol>
                <a:gridCol w="1833025">
                  <a:extLst>
                    <a:ext uri="{9D8B030D-6E8A-4147-A177-3AD203B41FA5}">
                      <a16:colId xmlns:a16="http://schemas.microsoft.com/office/drawing/2014/main" val="20001"/>
                    </a:ext>
                  </a:extLst>
                </a:gridCol>
                <a:gridCol w="1833025">
                  <a:extLst>
                    <a:ext uri="{9D8B030D-6E8A-4147-A177-3AD203B41FA5}">
                      <a16:colId xmlns:a16="http://schemas.microsoft.com/office/drawing/2014/main" val="20002"/>
                    </a:ext>
                  </a:extLst>
                </a:gridCol>
                <a:gridCol w="1833025">
                  <a:extLst>
                    <a:ext uri="{9D8B030D-6E8A-4147-A177-3AD203B41FA5}">
                      <a16:colId xmlns:a16="http://schemas.microsoft.com/office/drawing/2014/main" val="20003"/>
                    </a:ext>
                  </a:extLst>
                </a:gridCol>
              </a:tblGrid>
              <a:tr h="656500">
                <a:tc>
                  <a:txBody>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عادات</a:t>
                      </a:r>
                      <a:endParaRPr sz="2400" b="1"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en" sz="2400" b="1">
                          <a:solidFill>
                            <a:schemeClr val="dk1"/>
                          </a:solidFill>
                          <a:latin typeface="Poppins"/>
                          <a:ea typeface="Poppins"/>
                          <a:cs typeface="B Nazanin" panose="00000700000000000000" pitchFamily="2" charset="-78"/>
                          <a:sym typeface="Poppins"/>
                        </a:rPr>
                        <a:t>A</a:t>
                      </a:r>
                      <a:endParaRPr sz="2400" b="1">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en" sz="2400" b="1">
                          <a:solidFill>
                            <a:schemeClr val="dk1"/>
                          </a:solidFill>
                          <a:latin typeface="Poppins"/>
                          <a:ea typeface="Poppins"/>
                          <a:cs typeface="B Nazanin" panose="00000700000000000000" pitchFamily="2" charset="-78"/>
                          <a:sym typeface="Poppins"/>
                        </a:rPr>
                        <a:t>B</a:t>
                      </a:r>
                      <a:endParaRPr sz="2400" b="1">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en" sz="2400" b="1">
                          <a:solidFill>
                            <a:schemeClr val="dk1"/>
                          </a:solidFill>
                          <a:latin typeface="Poppins"/>
                          <a:ea typeface="Poppins"/>
                          <a:cs typeface="B Nazanin" panose="00000700000000000000" pitchFamily="2" charset="-78"/>
                          <a:sym typeface="Poppins"/>
                        </a:rPr>
                        <a:t>C</a:t>
                      </a:r>
                      <a:endParaRPr sz="2400" b="1">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0"/>
                  </a:ext>
                </a:extLst>
              </a:tr>
              <a:tr h="656500">
                <a:tc>
                  <a:txBody>
                    <a:bodyPr/>
                    <a:lstStyle/>
                    <a:p>
                      <a:pPr marL="0" lvl="0" indent="0" algn="ctr" rtl="0">
                        <a:spcBef>
                          <a:spcPts val="0"/>
                        </a:spcBef>
                        <a:spcAft>
                          <a:spcPts val="0"/>
                        </a:spcAft>
                        <a:buNone/>
                      </a:pPr>
                      <a:r>
                        <a:rPr lang="fa-IR" sz="2400" b="1" dirty="0">
                          <a:solidFill>
                            <a:schemeClr val="dk2"/>
                          </a:solidFill>
                          <a:latin typeface="Poppins"/>
                          <a:ea typeface="Poppins"/>
                          <a:cs typeface="B Nazanin" panose="00000700000000000000" pitchFamily="2" charset="-78"/>
                          <a:sym typeface="Poppins"/>
                        </a:rPr>
                        <a:t>عادت 1</a:t>
                      </a:r>
                      <a:endParaRPr sz="2400" b="1" dirty="0">
                        <a:solidFill>
                          <a:schemeClr val="dk2"/>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1"/>
                  </a:ext>
                </a:extLst>
              </a:tr>
              <a:tr h="656500">
                <a:tc>
                  <a:txBody>
                    <a:bodyPr/>
                    <a:lstStyle/>
                    <a:p>
                      <a:pPr marL="0" lvl="0" indent="0" algn="ctr" rtl="0">
                        <a:spcBef>
                          <a:spcPts val="0"/>
                        </a:spcBef>
                        <a:spcAft>
                          <a:spcPts val="0"/>
                        </a:spcAft>
                        <a:buNone/>
                      </a:pPr>
                      <a:r>
                        <a:rPr lang="fa-IR" sz="2400" b="1" dirty="0">
                          <a:solidFill>
                            <a:schemeClr val="accent2"/>
                          </a:solidFill>
                          <a:latin typeface="Poppins"/>
                          <a:ea typeface="Poppins"/>
                          <a:cs typeface="B Nazanin" panose="00000700000000000000" pitchFamily="2" charset="-78"/>
                          <a:sym typeface="Poppins"/>
                        </a:rPr>
                        <a:t>عادت ۲</a:t>
                      </a:r>
                      <a:endParaRPr sz="2400" b="1" dirty="0">
                        <a:solidFill>
                          <a:schemeClr val="accent2"/>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2"/>
                  </a:ext>
                </a:extLst>
              </a:tr>
              <a:tr h="656500">
                <a:tc>
                  <a:txBody>
                    <a:bodyPr/>
                    <a:lstStyle/>
                    <a:p>
                      <a:pPr marL="0" lvl="0" indent="0" algn="ctr" rtl="0">
                        <a:spcBef>
                          <a:spcPts val="0"/>
                        </a:spcBef>
                        <a:spcAft>
                          <a:spcPts val="0"/>
                        </a:spcAft>
                        <a:buNone/>
                      </a:pPr>
                      <a:r>
                        <a:rPr lang="fa-IR" sz="2400" b="1" dirty="0">
                          <a:solidFill>
                            <a:schemeClr val="accent3"/>
                          </a:solidFill>
                          <a:latin typeface="Poppins"/>
                          <a:ea typeface="Poppins"/>
                          <a:cs typeface="B Nazanin" panose="00000700000000000000" pitchFamily="2" charset="-78"/>
                          <a:sym typeface="Poppins"/>
                        </a:rPr>
                        <a:t>عادت 3</a:t>
                      </a:r>
                      <a:endParaRPr sz="2400" b="1" dirty="0">
                        <a:solidFill>
                          <a:schemeClr val="accent3"/>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tc>
                  <a:txBody>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FFFF">
                        <a:alpha val="62790"/>
                      </a:srgbClr>
                    </a:solidFill>
                  </a:tcPr>
                </a:tc>
                <a:extLst>
                  <a:ext uri="{0D108BD9-81ED-4DB2-BD59-A6C34878D82A}">
                    <a16:rowId xmlns:a16="http://schemas.microsoft.com/office/drawing/2014/main" val="10003"/>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60"/>
        <p:cNvGrpSpPr/>
        <p:nvPr/>
      </p:nvGrpSpPr>
      <p:grpSpPr>
        <a:xfrm>
          <a:off x="0" y="0"/>
          <a:ext cx="0" cy="0"/>
          <a:chOff x="0" y="0"/>
          <a:chExt cx="0" cy="0"/>
        </a:xfrm>
      </p:grpSpPr>
      <p:sp>
        <p:nvSpPr>
          <p:cNvPr id="661" name="Google Shape;661;p55"/>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رفتار.</a:t>
            </a:r>
            <a:endParaRPr b="1" u="none" dirty="0">
              <a:cs typeface="B Nazanin" panose="00000700000000000000" pitchFamily="2" charset="-78"/>
            </a:endParaRPr>
          </a:p>
        </p:txBody>
      </p:sp>
      <p:sp>
        <p:nvSpPr>
          <p:cNvPr id="662" name="Google Shape;662;p55"/>
          <p:cNvSpPr/>
          <p:nvPr/>
        </p:nvSpPr>
        <p:spPr>
          <a:xfrm>
            <a:off x="1021350" y="1590737"/>
            <a:ext cx="1929300" cy="4884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endParaRPr sz="2400" b="1" dirty="0">
              <a:solidFill>
                <a:schemeClr val="dk1"/>
              </a:solidFill>
              <a:latin typeface="Poppins"/>
              <a:ea typeface="Poppins"/>
              <a:cs typeface="B Nazanin" panose="00000700000000000000" pitchFamily="2" charset="-78"/>
              <a:sym typeface="Poppins"/>
            </a:endParaRPr>
          </a:p>
        </p:txBody>
      </p:sp>
      <p:sp>
        <p:nvSpPr>
          <p:cNvPr id="663" name="Google Shape;663;p55"/>
          <p:cNvSpPr/>
          <p:nvPr/>
        </p:nvSpPr>
        <p:spPr>
          <a:xfrm>
            <a:off x="1023150" y="1946075"/>
            <a:ext cx="1925700" cy="780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664" name="Google Shape;664;p55"/>
          <p:cNvSpPr/>
          <p:nvPr/>
        </p:nvSpPr>
        <p:spPr>
          <a:xfrm>
            <a:off x="1021350" y="3177348"/>
            <a:ext cx="1929300" cy="4884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p>
        </p:txBody>
      </p:sp>
      <p:sp>
        <p:nvSpPr>
          <p:cNvPr id="665" name="Google Shape;665;p55"/>
          <p:cNvSpPr/>
          <p:nvPr/>
        </p:nvSpPr>
        <p:spPr>
          <a:xfrm>
            <a:off x="1023150" y="3532520"/>
            <a:ext cx="1925700" cy="780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666" name="Google Shape;666;p55"/>
          <p:cNvSpPr/>
          <p:nvPr/>
        </p:nvSpPr>
        <p:spPr>
          <a:xfrm>
            <a:off x="6193350" y="1777989"/>
            <a:ext cx="1929300" cy="488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p>
        </p:txBody>
      </p:sp>
      <p:sp>
        <p:nvSpPr>
          <p:cNvPr id="667" name="Google Shape;667;p55"/>
          <p:cNvSpPr/>
          <p:nvPr/>
        </p:nvSpPr>
        <p:spPr>
          <a:xfrm>
            <a:off x="6195150" y="2133155"/>
            <a:ext cx="1925700" cy="780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668" name="Google Shape;668;p55"/>
          <p:cNvSpPr/>
          <p:nvPr/>
        </p:nvSpPr>
        <p:spPr>
          <a:xfrm>
            <a:off x="6193350" y="3366881"/>
            <a:ext cx="1929300" cy="488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p>
        </p:txBody>
      </p:sp>
      <p:sp>
        <p:nvSpPr>
          <p:cNvPr id="669" name="Google Shape;669;p55"/>
          <p:cNvSpPr/>
          <p:nvPr/>
        </p:nvSpPr>
        <p:spPr>
          <a:xfrm>
            <a:off x="6195150" y="3721915"/>
            <a:ext cx="1925700" cy="780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670" name="Google Shape;670;p55"/>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21</a:t>
            </a:fld>
            <a:endParaRPr>
              <a:cs typeface="B Nazanin" panose="00000700000000000000" pitchFamily="2" charset="-78"/>
            </a:endParaRPr>
          </a:p>
        </p:txBody>
      </p:sp>
      <p:sp>
        <p:nvSpPr>
          <p:cNvPr id="671" name="Google Shape;671;p55"/>
          <p:cNvSpPr txBox="1">
            <a:spLocks noGrp="1"/>
          </p:cNvSpPr>
          <p:nvPr>
            <p:ph type="title" idx="4294967295"/>
          </p:nvPr>
        </p:nvSpPr>
        <p:spPr>
          <a:xfrm>
            <a:off x="4276350" y="1259488"/>
            <a:ext cx="591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BC252B"/>
                </a:solidFill>
                <a:cs typeface="B Nazanin" panose="00000700000000000000" pitchFamily="2" charset="-78"/>
              </a:rPr>
              <a:t>01</a:t>
            </a:r>
            <a:endParaRPr sz="2400">
              <a:solidFill>
                <a:srgbClr val="BC252B"/>
              </a:solidFill>
              <a:cs typeface="B Nazanin" panose="00000700000000000000" pitchFamily="2" charset="-78"/>
            </a:endParaRPr>
          </a:p>
        </p:txBody>
      </p:sp>
      <p:sp>
        <p:nvSpPr>
          <p:cNvPr id="672" name="Google Shape;672;p55"/>
          <p:cNvSpPr txBox="1">
            <a:spLocks noGrp="1"/>
          </p:cNvSpPr>
          <p:nvPr>
            <p:ph type="title" idx="4294967295"/>
          </p:nvPr>
        </p:nvSpPr>
        <p:spPr>
          <a:xfrm>
            <a:off x="4276350" y="2051783"/>
            <a:ext cx="591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2"/>
                </a:solidFill>
                <a:cs typeface="B Nazanin" panose="00000700000000000000" pitchFamily="2" charset="-78"/>
              </a:rPr>
              <a:t>02</a:t>
            </a:r>
            <a:endParaRPr sz="2400">
              <a:solidFill>
                <a:schemeClr val="accent2"/>
              </a:solidFill>
              <a:cs typeface="B Nazanin" panose="00000700000000000000" pitchFamily="2" charset="-78"/>
            </a:endParaRPr>
          </a:p>
        </p:txBody>
      </p:sp>
      <p:sp>
        <p:nvSpPr>
          <p:cNvPr id="673" name="Google Shape;673;p55"/>
          <p:cNvSpPr txBox="1">
            <a:spLocks noGrp="1"/>
          </p:cNvSpPr>
          <p:nvPr>
            <p:ph type="title" idx="4294967295"/>
          </p:nvPr>
        </p:nvSpPr>
        <p:spPr>
          <a:xfrm>
            <a:off x="4276350" y="2844079"/>
            <a:ext cx="591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3"/>
                </a:solidFill>
                <a:cs typeface="B Nazanin" panose="00000700000000000000" pitchFamily="2" charset="-78"/>
              </a:rPr>
              <a:t>03</a:t>
            </a:r>
            <a:endParaRPr sz="2400">
              <a:solidFill>
                <a:schemeClr val="accent3"/>
              </a:solidFill>
              <a:cs typeface="B Nazanin" panose="00000700000000000000" pitchFamily="2" charset="-78"/>
            </a:endParaRPr>
          </a:p>
        </p:txBody>
      </p:sp>
      <p:sp>
        <p:nvSpPr>
          <p:cNvPr id="674" name="Google Shape;674;p55"/>
          <p:cNvSpPr txBox="1">
            <a:spLocks noGrp="1"/>
          </p:cNvSpPr>
          <p:nvPr>
            <p:ph type="title" idx="4294967295"/>
          </p:nvPr>
        </p:nvSpPr>
        <p:spPr>
          <a:xfrm>
            <a:off x="4276350" y="3636375"/>
            <a:ext cx="591300" cy="547800"/>
          </a:xfrm>
          <a:prstGeom prst="rect">
            <a:avLst/>
          </a:prstGeom>
          <a:solidFill>
            <a:srgbClr val="FFFFFF">
              <a:alpha val="62790"/>
            </a:srgbClr>
          </a:solidFill>
          <a:ln w="19050" cap="flat" cmpd="sng">
            <a:solidFill>
              <a:schemeClr val="lt1"/>
            </a:solidFill>
            <a:prstDash val="solid"/>
            <a:round/>
            <a:headEnd type="none" w="sm" len="sm"/>
            <a:tailEnd type="none" w="sm" len="sm"/>
          </a:ln>
          <a:effectLst>
            <a:outerShdw blurRad="57150" dist="19050" dir="5400000" algn="bl" rotWithShape="0">
              <a:schemeClr val="lt1">
                <a:alpha val="50000"/>
              </a:schemeClr>
            </a:outerShdw>
          </a:effectLst>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cs typeface="B Nazanin" panose="00000700000000000000" pitchFamily="2" charset="-78"/>
              </a:rPr>
              <a:t>04</a:t>
            </a:r>
            <a:endParaRPr sz="2400">
              <a:solidFill>
                <a:schemeClr val="accent1"/>
              </a:solidFill>
              <a:cs typeface="B Nazanin" panose="00000700000000000000" pitchFamily="2" charset="-78"/>
            </a:endParaRPr>
          </a:p>
        </p:txBody>
      </p:sp>
      <p:cxnSp>
        <p:nvCxnSpPr>
          <p:cNvPr id="675" name="Google Shape;675;p55"/>
          <p:cNvCxnSpPr>
            <a:stCxn id="672" idx="2"/>
            <a:endCxn id="673" idx="0"/>
          </p:cNvCxnSpPr>
          <p:nvPr/>
        </p:nvCxnSpPr>
        <p:spPr>
          <a:xfrm>
            <a:off x="4572000" y="2599583"/>
            <a:ext cx="0" cy="244500"/>
          </a:xfrm>
          <a:prstGeom prst="straightConnector1">
            <a:avLst/>
          </a:prstGeom>
          <a:noFill/>
          <a:ln w="19050" cap="flat" cmpd="sng">
            <a:solidFill>
              <a:schemeClr val="dk2"/>
            </a:solidFill>
            <a:prstDash val="solid"/>
            <a:round/>
            <a:headEnd type="none" w="med" len="med"/>
            <a:tailEnd type="none" w="med" len="med"/>
          </a:ln>
        </p:spPr>
      </p:cxnSp>
      <p:cxnSp>
        <p:nvCxnSpPr>
          <p:cNvPr id="676" name="Google Shape;676;p55"/>
          <p:cNvCxnSpPr>
            <a:stCxn id="673" idx="2"/>
            <a:endCxn id="674" idx="0"/>
          </p:cNvCxnSpPr>
          <p:nvPr/>
        </p:nvCxnSpPr>
        <p:spPr>
          <a:xfrm>
            <a:off x="4572000" y="3391879"/>
            <a:ext cx="0" cy="244500"/>
          </a:xfrm>
          <a:prstGeom prst="straightConnector1">
            <a:avLst/>
          </a:prstGeom>
          <a:noFill/>
          <a:ln w="19050" cap="flat" cmpd="sng">
            <a:solidFill>
              <a:schemeClr val="dk2"/>
            </a:solidFill>
            <a:prstDash val="solid"/>
            <a:round/>
            <a:headEnd type="none" w="med" len="med"/>
            <a:tailEnd type="none" w="med" len="med"/>
          </a:ln>
        </p:spPr>
      </p:cxnSp>
      <p:cxnSp>
        <p:nvCxnSpPr>
          <p:cNvPr id="677" name="Google Shape;677;p55"/>
          <p:cNvCxnSpPr>
            <a:stCxn id="672" idx="0"/>
            <a:endCxn id="671" idx="2"/>
          </p:cNvCxnSpPr>
          <p:nvPr/>
        </p:nvCxnSpPr>
        <p:spPr>
          <a:xfrm rot="-5400000">
            <a:off x="4450050" y="1929233"/>
            <a:ext cx="244500" cy="600"/>
          </a:xfrm>
          <a:prstGeom prst="curvedConnector3">
            <a:avLst>
              <a:gd name="adj1" fmla="val 49999"/>
            </a:avLst>
          </a:prstGeom>
          <a:noFill/>
          <a:ln w="19050" cap="flat" cmpd="sng">
            <a:solidFill>
              <a:schemeClr val="dk2"/>
            </a:solidFill>
            <a:prstDash val="solid"/>
            <a:round/>
            <a:headEnd type="none" w="med" len="med"/>
            <a:tailEnd type="none" w="med" len="med"/>
          </a:ln>
        </p:spPr>
      </p:cxnSp>
      <p:cxnSp>
        <p:nvCxnSpPr>
          <p:cNvPr id="678" name="Google Shape;678;p55"/>
          <p:cNvCxnSpPr>
            <a:stCxn id="673" idx="3"/>
            <a:endCxn id="668" idx="1"/>
          </p:cNvCxnSpPr>
          <p:nvPr/>
        </p:nvCxnSpPr>
        <p:spPr>
          <a:xfrm>
            <a:off x="4867650" y="3117979"/>
            <a:ext cx="1325700" cy="493200"/>
          </a:xfrm>
          <a:prstGeom prst="curvedConnector3">
            <a:avLst>
              <a:gd name="adj1" fmla="val 50000"/>
            </a:avLst>
          </a:prstGeom>
          <a:noFill/>
          <a:ln w="19050" cap="flat" cmpd="sng">
            <a:solidFill>
              <a:schemeClr val="dk2"/>
            </a:solidFill>
            <a:prstDash val="solid"/>
            <a:round/>
            <a:headEnd type="none" w="med" len="med"/>
            <a:tailEnd type="none" w="med" len="med"/>
          </a:ln>
        </p:spPr>
      </p:cxnSp>
      <p:cxnSp>
        <p:nvCxnSpPr>
          <p:cNvPr id="679" name="Google Shape;679;p55"/>
          <p:cNvCxnSpPr>
            <a:stCxn id="674" idx="1"/>
            <a:endCxn id="664" idx="3"/>
          </p:cNvCxnSpPr>
          <p:nvPr/>
        </p:nvCxnSpPr>
        <p:spPr>
          <a:xfrm rot="10800000">
            <a:off x="2950650" y="3421575"/>
            <a:ext cx="1325700" cy="488700"/>
          </a:xfrm>
          <a:prstGeom prst="curvedConnector3">
            <a:avLst>
              <a:gd name="adj1" fmla="val 50000"/>
            </a:avLst>
          </a:prstGeom>
          <a:noFill/>
          <a:ln w="19050" cap="flat" cmpd="sng">
            <a:solidFill>
              <a:schemeClr val="dk2"/>
            </a:solidFill>
            <a:prstDash val="solid"/>
            <a:round/>
            <a:headEnd type="none" w="med" len="med"/>
            <a:tailEnd type="none" w="med" len="med"/>
          </a:ln>
        </p:spPr>
      </p:cxnSp>
      <p:cxnSp>
        <p:nvCxnSpPr>
          <p:cNvPr id="680" name="Google Shape;680;p55"/>
          <p:cNvCxnSpPr>
            <a:stCxn id="671" idx="3"/>
            <a:endCxn id="666" idx="1"/>
          </p:cNvCxnSpPr>
          <p:nvPr/>
        </p:nvCxnSpPr>
        <p:spPr>
          <a:xfrm>
            <a:off x="4867650" y="1533388"/>
            <a:ext cx="1325700" cy="488700"/>
          </a:xfrm>
          <a:prstGeom prst="curvedConnector3">
            <a:avLst>
              <a:gd name="adj1" fmla="val 50000"/>
            </a:avLst>
          </a:prstGeom>
          <a:noFill/>
          <a:ln w="19050" cap="flat" cmpd="sng">
            <a:solidFill>
              <a:schemeClr val="dk2"/>
            </a:solidFill>
            <a:prstDash val="solid"/>
            <a:round/>
            <a:headEnd type="none" w="med" len="med"/>
            <a:tailEnd type="none" w="med" len="med"/>
          </a:ln>
        </p:spPr>
      </p:cxnSp>
      <p:cxnSp>
        <p:nvCxnSpPr>
          <p:cNvPr id="681" name="Google Shape;681;p55"/>
          <p:cNvCxnSpPr>
            <a:stCxn id="662" idx="3"/>
            <a:endCxn id="672" idx="1"/>
          </p:cNvCxnSpPr>
          <p:nvPr/>
        </p:nvCxnSpPr>
        <p:spPr>
          <a:xfrm>
            <a:off x="2950650" y="1834937"/>
            <a:ext cx="1325700" cy="490800"/>
          </a:xfrm>
          <a:prstGeom prst="curvedConnector3">
            <a:avLst>
              <a:gd name="adj1" fmla="val 50000"/>
            </a:avLst>
          </a:prstGeom>
          <a:noFill/>
          <a:ln w="19050" cap="flat" cmpd="sng">
            <a:solidFill>
              <a:schemeClr val="dk2"/>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85"/>
        <p:cNvGrpSpPr/>
        <p:nvPr/>
      </p:nvGrpSpPr>
      <p:grpSpPr>
        <a:xfrm>
          <a:off x="0" y="0"/>
          <a:ext cx="0" cy="0"/>
          <a:chOff x="0" y="0"/>
          <a:chExt cx="0" cy="0"/>
        </a:xfrm>
      </p:grpSpPr>
      <p:sp>
        <p:nvSpPr>
          <p:cNvPr id="686" name="Google Shape;686;p56"/>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شیوع.</a:t>
            </a:r>
            <a:endParaRPr b="1" u="none" dirty="0">
              <a:solidFill>
                <a:schemeClr val="accent1"/>
              </a:solidFill>
              <a:cs typeface="B Nazanin" panose="00000700000000000000" pitchFamily="2" charset="-78"/>
            </a:endParaRPr>
          </a:p>
        </p:txBody>
      </p:sp>
      <p:sp>
        <p:nvSpPr>
          <p:cNvPr id="687" name="Google Shape;687;p56"/>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22</a:t>
            </a:fld>
            <a:endParaRPr>
              <a:cs typeface="B Nazanin" panose="00000700000000000000" pitchFamily="2" charset="-78"/>
            </a:endParaRPr>
          </a:p>
        </p:txBody>
      </p:sp>
      <p:sp>
        <p:nvSpPr>
          <p:cNvPr id="688" name="Google Shape;688;p56"/>
          <p:cNvSpPr/>
          <p:nvPr/>
        </p:nvSpPr>
        <p:spPr>
          <a:xfrm>
            <a:off x="6829425" y="1265575"/>
            <a:ext cx="1594500" cy="488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بالا</a:t>
            </a:r>
            <a:endParaRPr sz="2400" b="1" dirty="0">
              <a:solidFill>
                <a:schemeClr val="dk1"/>
              </a:solidFill>
              <a:latin typeface="Poppins"/>
              <a:ea typeface="Poppins"/>
              <a:cs typeface="B Nazanin" panose="00000700000000000000" pitchFamily="2" charset="-78"/>
              <a:sym typeface="Poppins"/>
            </a:endParaRPr>
          </a:p>
        </p:txBody>
      </p:sp>
      <p:sp>
        <p:nvSpPr>
          <p:cNvPr id="689" name="Google Shape;689;p56"/>
          <p:cNvSpPr/>
          <p:nvPr/>
        </p:nvSpPr>
        <p:spPr>
          <a:xfrm>
            <a:off x="6830925" y="1620747"/>
            <a:ext cx="1591500" cy="5796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زهره نام زیبایی دارد</a:t>
            </a:r>
            <a:endParaRPr dirty="0">
              <a:solidFill>
                <a:schemeClr val="dk1"/>
              </a:solidFill>
              <a:latin typeface="Poppins"/>
              <a:ea typeface="Poppins"/>
              <a:cs typeface="B Nazanin" panose="00000700000000000000" pitchFamily="2" charset="-78"/>
              <a:sym typeface="Poppins"/>
            </a:endParaRPr>
          </a:p>
        </p:txBody>
      </p:sp>
      <p:sp>
        <p:nvSpPr>
          <p:cNvPr id="690" name="Google Shape;690;p56"/>
          <p:cNvSpPr/>
          <p:nvPr/>
        </p:nvSpPr>
        <p:spPr>
          <a:xfrm>
            <a:off x="6829425" y="3328845"/>
            <a:ext cx="1594500" cy="488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کم</a:t>
            </a:r>
            <a:endParaRPr sz="2400" b="1" dirty="0">
              <a:solidFill>
                <a:schemeClr val="dk1"/>
              </a:solidFill>
              <a:latin typeface="Poppins"/>
              <a:ea typeface="Poppins"/>
              <a:cs typeface="B Nazanin" panose="00000700000000000000" pitchFamily="2" charset="-78"/>
              <a:sym typeface="Poppins"/>
            </a:endParaRPr>
          </a:p>
        </p:txBody>
      </p:sp>
      <p:sp>
        <p:nvSpPr>
          <p:cNvPr id="691" name="Google Shape;691;p56"/>
          <p:cNvSpPr/>
          <p:nvPr/>
        </p:nvSpPr>
        <p:spPr>
          <a:xfrm>
            <a:off x="6830925" y="3683875"/>
            <a:ext cx="1591500" cy="5796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زهره نام زیبایی دارد</a:t>
            </a:r>
          </a:p>
        </p:txBody>
      </p:sp>
      <p:sp>
        <p:nvSpPr>
          <p:cNvPr id="692" name="Google Shape;692;p56"/>
          <p:cNvSpPr/>
          <p:nvPr/>
        </p:nvSpPr>
        <p:spPr>
          <a:xfrm>
            <a:off x="6830925" y="2297210"/>
            <a:ext cx="1594500" cy="488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متوسط</a:t>
            </a:r>
            <a:endParaRPr sz="2400" b="1" dirty="0">
              <a:solidFill>
                <a:schemeClr val="dk1"/>
              </a:solidFill>
              <a:latin typeface="Poppins"/>
              <a:ea typeface="Poppins"/>
              <a:cs typeface="B Nazanin" panose="00000700000000000000" pitchFamily="2" charset="-78"/>
              <a:sym typeface="Poppins"/>
            </a:endParaRPr>
          </a:p>
        </p:txBody>
      </p:sp>
      <p:sp>
        <p:nvSpPr>
          <p:cNvPr id="693" name="Google Shape;693;p56"/>
          <p:cNvSpPr/>
          <p:nvPr/>
        </p:nvSpPr>
        <p:spPr>
          <a:xfrm>
            <a:off x="6832425" y="2652311"/>
            <a:ext cx="1591500" cy="5796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dk1"/>
                </a:solidFill>
                <a:latin typeface="Poppins"/>
                <a:ea typeface="Poppins"/>
                <a:cs typeface="B Nazanin" panose="00000700000000000000" pitchFamily="2" charset="-78"/>
                <a:sym typeface="Poppins"/>
              </a:rPr>
              <a:t>زهره نام زیبایی دارد</a:t>
            </a:r>
          </a:p>
        </p:txBody>
      </p:sp>
      <p:sp>
        <p:nvSpPr>
          <p:cNvPr id="694" name="Google Shape;694;p56"/>
          <p:cNvSpPr/>
          <p:nvPr/>
        </p:nvSpPr>
        <p:spPr>
          <a:xfrm>
            <a:off x="6397401" y="1329180"/>
            <a:ext cx="361200" cy="3612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95" name="Google Shape;695;p56"/>
          <p:cNvSpPr/>
          <p:nvPr/>
        </p:nvSpPr>
        <p:spPr>
          <a:xfrm>
            <a:off x="6397401" y="2360805"/>
            <a:ext cx="361200" cy="361200"/>
          </a:xfrm>
          <a:prstGeom prst="ellipse">
            <a:avLst/>
          </a:prstGeom>
          <a:gradFill>
            <a:gsLst>
              <a:gs pos="0">
                <a:srgbClr val="3CAFE4">
                  <a:alpha val="40000"/>
                </a:srgbClr>
              </a:gs>
              <a:gs pos="100000">
                <a:schemeClr val="accent3"/>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696" name="Google Shape;696;p56"/>
          <p:cNvSpPr/>
          <p:nvPr/>
        </p:nvSpPr>
        <p:spPr>
          <a:xfrm>
            <a:off x="6397401" y="3392430"/>
            <a:ext cx="361200" cy="361200"/>
          </a:xfrm>
          <a:prstGeom prst="ellipse">
            <a:avLst/>
          </a:prstGeom>
          <a:gradFill>
            <a:gsLst>
              <a:gs pos="0">
                <a:srgbClr val="A36190">
                  <a:alpha val="49803"/>
                </a:srgbClr>
              </a:gs>
              <a:gs pos="100000">
                <a:schemeClr val="accent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pic>
        <p:nvPicPr>
          <p:cNvPr id="697" name="Google Shape;697;p56" title="Gráfico">
            <a:hlinkClick r:id="rId3"/>
          </p:cNvPr>
          <p:cNvPicPr preferRelativeResize="0"/>
          <p:nvPr/>
        </p:nvPicPr>
        <p:blipFill>
          <a:blip r:embed="rId4">
            <a:alphaModFix/>
          </a:blip>
          <a:stretch>
            <a:fillRect/>
          </a:stretch>
        </p:blipFill>
        <p:spPr>
          <a:xfrm>
            <a:off x="845853" y="1246600"/>
            <a:ext cx="4777941" cy="2954350"/>
          </a:xfrm>
          <a:prstGeom prst="rect">
            <a:avLst/>
          </a:prstGeom>
          <a:noFill/>
          <a:ln w="19050" cap="flat" cmpd="sng">
            <a:solidFill>
              <a:schemeClr val="dk2"/>
            </a:solidFill>
            <a:prstDash val="solid"/>
            <a:round/>
            <a:headEnd type="none" w="sm" len="sm"/>
            <a:tailEnd type="none" w="sm" len="sm"/>
          </a:ln>
        </p:spPr>
      </p:pic>
      <p:sp>
        <p:nvSpPr>
          <p:cNvPr id="698" name="Google Shape;698;p56"/>
          <p:cNvSpPr txBox="1"/>
          <p:nvPr/>
        </p:nvSpPr>
        <p:spPr>
          <a:xfrm>
            <a:off x="720000" y="4315050"/>
            <a:ext cx="7704000" cy="284400"/>
          </a:xfrm>
          <a:prstGeom prst="rect">
            <a:avLst/>
          </a:prstGeom>
          <a:noFill/>
          <a:ln>
            <a:noFill/>
          </a:ln>
        </p:spPr>
        <p:txBody>
          <a:bodyPr spcFirstLastPara="1" wrap="square" lIns="91425" tIns="91425" rIns="91425" bIns="91425" anchor="t" anchorCtr="0">
            <a:noAutofit/>
          </a:bodyPr>
          <a:lstStyle/>
          <a:p>
            <a:pPr marL="0" lvl="0" indent="0" algn="ctr" rtl="1">
              <a:lnSpc>
                <a:spcPct val="115000"/>
              </a:lnSpc>
              <a:spcBef>
                <a:spcPts val="0"/>
              </a:spcBef>
              <a:spcAft>
                <a:spcPts val="1600"/>
              </a:spcAft>
              <a:buNone/>
            </a:pPr>
            <a:r>
              <a:rPr lang="fa-IR" sz="1000" dirty="0">
                <a:solidFill>
                  <a:schemeClr val="dk1"/>
                </a:solidFill>
                <a:latin typeface="Poppins"/>
                <a:ea typeface="Poppins"/>
                <a:cs typeface="B Nazanin" panose="00000700000000000000" pitchFamily="2" charset="-78"/>
                <a:sym typeface="Poppins"/>
              </a:rPr>
              <a:t>* پیوند موجود در نمودار را دنبال کنید تا داده های آن را تغییر دهید و سپس پیوند جدید را در اینجا بچسبانید. برای اطلاعات بیشتر اینجا را کلیک کنید</a:t>
            </a:r>
            <a:endParaRPr sz="1000" b="1" dirty="0">
              <a:solidFill>
                <a:schemeClr val="dk1"/>
              </a:solidFill>
              <a:latin typeface="Poppins"/>
              <a:ea typeface="Poppins"/>
              <a:cs typeface="B Nazanin" panose="00000700000000000000" pitchFamily="2" charset="-78"/>
              <a:sym typeface="Poppi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2"/>
        <p:cNvGrpSpPr/>
        <p:nvPr/>
      </p:nvGrpSpPr>
      <p:grpSpPr>
        <a:xfrm>
          <a:off x="0" y="0"/>
          <a:ext cx="0" cy="0"/>
          <a:chOff x="0" y="0"/>
          <a:chExt cx="0" cy="0"/>
        </a:xfrm>
      </p:grpSpPr>
      <p:sp>
        <p:nvSpPr>
          <p:cNvPr id="703" name="Google Shape;703;p57"/>
          <p:cNvSpPr txBox="1">
            <a:spLocks noGrp="1"/>
          </p:cNvSpPr>
          <p:nvPr>
            <p:ph type="title"/>
          </p:nvPr>
        </p:nvSpPr>
        <p:spPr>
          <a:xfrm>
            <a:off x="3517675" y="1514300"/>
            <a:ext cx="4913100" cy="140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7200" dirty="0">
                <a:cs typeface="B Nazanin" panose="00000700000000000000" pitchFamily="2" charset="-78"/>
              </a:rPr>
              <a:t>خوش آمدید!.</a:t>
            </a:r>
            <a:endParaRPr sz="7200" dirty="0">
              <a:solidFill>
                <a:schemeClr val="dk2"/>
              </a:solidFill>
              <a:cs typeface="B Nazanin" panose="00000700000000000000" pitchFamily="2" charset="-78"/>
            </a:endParaRPr>
          </a:p>
        </p:txBody>
      </p:sp>
      <p:sp>
        <p:nvSpPr>
          <p:cNvPr id="704" name="Google Shape;704;p57"/>
          <p:cNvSpPr txBox="1">
            <a:spLocks noGrp="1"/>
          </p:cNvSpPr>
          <p:nvPr>
            <p:ph type="subTitle" idx="1"/>
          </p:nvPr>
        </p:nvSpPr>
        <p:spPr>
          <a:xfrm>
            <a:off x="3517675" y="2923300"/>
            <a:ext cx="4913100" cy="7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این می تواند بخشی از ارائه باشد که در آن حکایت جالبی را به اشتراک می گذارید</a:t>
            </a:r>
            <a:endParaRPr dirty="0">
              <a:cs typeface="B Nazanin" panose="00000700000000000000" pitchFamily="2" charset="-78"/>
            </a:endParaRPr>
          </a:p>
        </p:txBody>
      </p:sp>
      <p:sp>
        <p:nvSpPr>
          <p:cNvPr id="705" name="Google Shape;705;p57"/>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23</a:t>
            </a:fld>
            <a:endParaRPr>
              <a:cs typeface="B Nazanin" panose="00000700000000000000" pitchFamily="2" charset="-78"/>
            </a:endParaRPr>
          </a:p>
        </p:txBody>
      </p:sp>
      <p:pic>
        <p:nvPicPr>
          <p:cNvPr id="706" name="Google Shape;706;p57"/>
          <p:cNvPicPr preferRelativeResize="0"/>
          <p:nvPr/>
        </p:nvPicPr>
        <p:blipFill rotWithShape="1">
          <a:blip r:embed="rId3">
            <a:alphaModFix/>
          </a:blip>
          <a:srcRect l="-796"/>
          <a:stretch/>
        </p:blipFill>
        <p:spPr>
          <a:xfrm>
            <a:off x="228600" y="859575"/>
            <a:ext cx="3129102" cy="4541102"/>
          </a:xfrm>
          <a:prstGeom prst="rect">
            <a:avLst/>
          </a:prstGeom>
          <a:noFill/>
          <a:ln>
            <a:noFill/>
          </a:ln>
          <a:effectLst>
            <a:outerShdw blurRad="371475" algn="bl" rotWithShape="0">
              <a:schemeClr val="lt1">
                <a:alpha val="52000"/>
              </a:schemeClr>
            </a:outerShdw>
          </a:effectLst>
        </p:spPr>
      </p:pic>
      <p:sp>
        <p:nvSpPr>
          <p:cNvPr id="707" name="Google Shape;707;p57"/>
          <p:cNvSpPr/>
          <p:nvPr/>
        </p:nvSpPr>
        <p:spPr>
          <a:xfrm>
            <a:off x="7785475" y="5395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708" name="Google Shape;708;p57"/>
          <p:cNvGrpSpPr/>
          <p:nvPr/>
        </p:nvGrpSpPr>
        <p:grpSpPr>
          <a:xfrm>
            <a:off x="7893268" y="647292"/>
            <a:ext cx="429697" cy="429697"/>
            <a:chOff x="1451102" y="1510344"/>
            <a:chExt cx="429697" cy="429697"/>
          </a:xfrm>
        </p:grpSpPr>
        <p:sp>
          <p:nvSpPr>
            <p:cNvPr id="709" name="Google Shape;709;p57"/>
            <p:cNvSpPr/>
            <p:nvPr/>
          </p:nvSpPr>
          <p:spPr>
            <a:xfrm>
              <a:off x="1672240" y="1558744"/>
              <a:ext cx="208558" cy="381296"/>
            </a:xfrm>
            <a:custGeom>
              <a:avLst/>
              <a:gdLst/>
              <a:ahLst/>
              <a:cxnLst/>
              <a:rect l="l" t="t" r="r" b="b"/>
              <a:pathLst>
                <a:path w="10096" h="18458" extrusionOk="0">
                  <a:moveTo>
                    <a:pt x="7047" y="1880"/>
                  </a:moveTo>
                  <a:lnTo>
                    <a:pt x="7047" y="6940"/>
                  </a:lnTo>
                  <a:cubicBezTo>
                    <a:pt x="6871" y="6810"/>
                    <a:pt x="6666" y="6712"/>
                    <a:pt x="6439" y="6670"/>
                  </a:cubicBezTo>
                  <a:lnTo>
                    <a:pt x="6439" y="2741"/>
                  </a:lnTo>
                  <a:cubicBezTo>
                    <a:pt x="6439" y="2341"/>
                    <a:pt x="6696" y="2006"/>
                    <a:pt x="7047" y="1880"/>
                  </a:cubicBezTo>
                  <a:close/>
                  <a:moveTo>
                    <a:pt x="8532" y="17239"/>
                  </a:moveTo>
                  <a:lnTo>
                    <a:pt x="8646" y="17850"/>
                  </a:lnTo>
                  <a:lnTo>
                    <a:pt x="608" y="17850"/>
                  </a:lnTo>
                  <a:lnTo>
                    <a:pt x="608" y="17239"/>
                  </a:lnTo>
                  <a:close/>
                  <a:moveTo>
                    <a:pt x="8566" y="1"/>
                  </a:moveTo>
                  <a:cubicBezTo>
                    <a:pt x="8554" y="1"/>
                    <a:pt x="8541" y="1"/>
                    <a:pt x="8529" y="1"/>
                  </a:cubicBezTo>
                  <a:cubicBezTo>
                    <a:pt x="7814" y="24"/>
                    <a:pt x="7219" y="554"/>
                    <a:pt x="7079" y="1246"/>
                  </a:cubicBezTo>
                  <a:cubicBezTo>
                    <a:pt x="6367" y="1376"/>
                    <a:pt x="5831" y="1997"/>
                    <a:pt x="5831" y="2744"/>
                  </a:cubicBezTo>
                  <a:lnTo>
                    <a:pt x="5831" y="6670"/>
                  </a:lnTo>
                  <a:cubicBezTo>
                    <a:pt x="5532" y="6729"/>
                    <a:pt x="5259" y="6881"/>
                    <a:pt x="5041" y="7102"/>
                  </a:cubicBezTo>
                  <a:lnTo>
                    <a:pt x="803" y="11337"/>
                  </a:lnTo>
                  <a:cubicBezTo>
                    <a:pt x="287" y="11854"/>
                    <a:pt x="1" y="12543"/>
                    <a:pt x="1" y="13274"/>
                  </a:cubicBezTo>
                  <a:lnTo>
                    <a:pt x="1" y="15712"/>
                  </a:lnTo>
                  <a:cubicBezTo>
                    <a:pt x="1" y="15877"/>
                    <a:pt x="137" y="16017"/>
                    <a:pt x="303" y="16017"/>
                  </a:cubicBezTo>
                  <a:cubicBezTo>
                    <a:pt x="472" y="16017"/>
                    <a:pt x="608" y="15877"/>
                    <a:pt x="608" y="15712"/>
                  </a:cubicBezTo>
                  <a:lnTo>
                    <a:pt x="608" y="13274"/>
                  </a:lnTo>
                  <a:cubicBezTo>
                    <a:pt x="608" y="12705"/>
                    <a:pt x="833" y="12169"/>
                    <a:pt x="1232" y="11766"/>
                  </a:cubicBezTo>
                  <a:lnTo>
                    <a:pt x="5470" y="7531"/>
                  </a:lnTo>
                  <a:lnTo>
                    <a:pt x="5477" y="7525"/>
                  </a:lnTo>
                  <a:cubicBezTo>
                    <a:pt x="5649" y="7343"/>
                    <a:pt x="5886" y="7245"/>
                    <a:pt x="6137" y="7245"/>
                  </a:cubicBezTo>
                  <a:cubicBezTo>
                    <a:pt x="6640" y="7245"/>
                    <a:pt x="7050" y="7655"/>
                    <a:pt x="7050" y="8159"/>
                  </a:cubicBezTo>
                  <a:cubicBezTo>
                    <a:pt x="7050" y="8402"/>
                    <a:pt x="6959" y="8636"/>
                    <a:pt x="6783" y="8805"/>
                  </a:cubicBezTo>
                  <a:lnTo>
                    <a:pt x="3673" y="11919"/>
                  </a:lnTo>
                  <a:cubicBezTo>
                    <a:pt x="3270" y="12319"/>
                    <a:pt x="3046" y="12855"/>
                    <a:pt x="3046" y="13424"/>
                  </a:cubicBezTo>
                  <a:cubicBezTo>
                    <a:pt x="3046" y="13593"/>
                    <a:pt x="3186" y="13729"/>
                    <a:pt x="3351" y="13729"/>
                  </a:cubicBezTo>
                  <a:cubicBezTo>
                    <a:pt x="3517" y="13729"/>
                    <a:pt x="3657" y="13593"/>
                    <a:pt x="3657" y="13424"/>
                  </a:cubicBezTo>
                  <a:cubicBezTo>
                    <a:pt x="3657" y="13017"/>
                    <a:pt x="3813" y="12637"/>
                    <a:pt x="4102" y="12348"/>
                  </a:cubicBezTo>
                  <a:lnTo>
                    <a:pt x="7209" y="9241"/>
                  </a:lnTo>
                  <a:cubicBezTo>
                    <a:pt x="7498" y="8952"/>
                    <a:pt x="7658" y="8568"/>
                    <a:pt x="7658" y="8162"/>
                  </a:cubicBezTo>
                  <a:lnTo>
                    <a:pt x="7658" y="1551"/>
                  </a:lnTo>
                  <a:cubicBezTo>
                    <a:pt x="7658" y="1048"/>
                    <a:pt x="8054" y="625"/>
                    <a:pt x="8548" y="612"/>
                  </a:cubicBezTo>
                  <a:cubicBezTo>
                    <a:pt x="8560" y="612"/>
                    <a:pt x="8571" y="611"/>
                    <a:pt x="8583" y="611"/>
                  </a:cubicBezTo>
                  <a:cubicBezTo>
                    <a:pt x="8817" y="611"/>
                    <a:pt x="9037" y="705"/>
                    <a:pt x="9208" y="872"/>
                  </a:cubicBezTo>
                  <a:cubicBezTo>
                    <a:pt x="9387" y="1048"/>
                    <a:pt x="9484" y="1278"/>
                    <a:pt x="9484" y="1525"/>
                  </a:cubicBezTo>
                  <a:lnTo>
                    <a:pt x="9484" y="10167"/>
                  </a:lnTo>
                  <a:cubicBezTo>
                    <a:pt x="9484" y="10489"/>
                    <a:pt x="9413" y="10807"/>
                    <a:pt x="9270" y="11097"/>
                  </a:cubicBezTo>
                  <a:lnTo>
                    <a:pt x="7076" y="15627"/>
                  </a:lnTo>
                  <a:cubicBezTo>
                    <a:pt x="7047" y="15682"/>
                    <a:pt x="7040" y="15747"/>
                    <a:pt x="7050" y="15812"/>
                  </a:cubicBezTo>
                  <a:lnTo>
                    <a:pt x="7203" y="16631"/>
                  </a:lnTo>
                  <a:lnTo>
                    <a:pt x="303" y="16631"/>
                  </a:lnTo>
                  <a:cubicBezTo>
                    <a:pt x="137" y="16631"/>
                    <a:pt x="1" y="16768"/>
                    <a:pt x="1" y="16934"/>
                  </a:cubicBezTo>
                  <a:lnTo>
                    <a:pt x="1" y="18152"/>
                  </a:lnTo>
                  <a:cubicBezTo>
                    <a:pt x="1" y="18321"/>
                    <a:pt x="137" y="18458"/>
                    <a:pt x="303" y="18458"/>
                  </a:cubicBezTo>
                  <a:lnTo>
                    <a:pt x="9006" y="18458"/>
                  </a:lnTo>
                  <a:cubicBezTo>
                    <a:pt x="9094" y="18458"/>
                    <a:pt x="9179" y="18419"/>
                    <a:pt x="9240" y="18347"/>
                  </a:cubicBezTo>
                  <a:cubicBezTo>
                    <a:pt x="9299" y="18279"/>
                    <a:pt x="9322" y="18185"/>
                    <a:pt x="9305" y="18100"/>
                  </a:cubicBezTo>
                  <a:lnTo>
                    <a:pt x="9081" y="16882"/>
                  </a:lnTo>
                  <a:cubicBezTo>
                    <a:pt x="9058" y="16735"/>
                    <a:pt x="8928" y="16628"/>
                    <a:pt x="8782" y="16628"/>
                  </a:cubicBezTo>
                  <a:lnTo>
                    <a:pt x="7820" y="16628"/>
                  </a:lnTo>
                  <a:lnTo>
                    <a:pt x="7667" y="15799"/>
                  </a:lnTo>
                  <a:lnTo>
                    <a:pt x="9819" y="11360"/>
                  </a:lnTo>
                  <a:cubicBezTo>
                    <a:pt x="9998" y="10989"/>
                    <a:pt x="10095" y="10577"/>
                    <a:pt x="10095" y="10167"/>
                  </a:cubicBezTo>
                  <a:lnTo>
                    <a:pt x="10095" y="1522"/>
                  </a:lnTo>
                  <a:cubicBezTo>
                    <a:pt x="10095" y="1106"/>
                    <a:pt x="9933" y="723"/>
                    <a:pt x="9634" y="433"/>
                  </a:cubicBezTo>
                  <a:cubicBezTo>
                    <a:pt x="9347" y="153"/>
                    <a:pt x="8968" y="1"/>
                    <a:pt x="8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10" name="Google Shape;710;p57"/>
            <p:cNvSpPr/>
            <p:nvPr/>
          </p:nvSpPr>
          <p:spPr>
            <a:xfrm>
              <a:off x="1451102" y="1558662"/>
              <a:ext cx="208537" cy="381317"/>
            </a:xfrm>
            <a:custGeom>
              <a:avLst/>
              <a:gdLst/>
              <a:ahLst/>
              <a:cxnLst/>
              <a:rect l="l" t="t" r="r" b="b"/>
              <a:pathLst>
                <a:path w="10095" h="18459" extrusionOk="0">
                  <a:moveTo>
                    <a:pt x="3045" y="1884"/>
                  </a:moveTo>
                  <a:cubicBezTo>
                    <a:pt x="3403" y="2010"/>
                    <a:pt x="3656" y="2352"/>
                    <a:pt x="3656" y="2745"/>
                  </a:cubicBezTo>
                  <a:lnTo>
                    <a:pt x="3656" y="6674"/>
                  </a:lnTo>
                  <a:cubicBezTo>
                    <a:pt x="3432" y="6716"/>
                    <a:pt x="3224" y="6814"/>
                    <a:pt x="3045" y="6950"/>
                  </a:cubicBezTo>
                  <a:lnTo>
                    <a:pt x="3045" y="1884"/>
                  </a:lnTo>
                  <a:close/>
                  <a:moveTo>
                    <a:pt x="1522" y="612"/>
                  </a:moveTo>
                  <a:cubicBezTo>
                    <a:pt x="1531" y="612"/>
                    <a:pt x="1539" y="613"/>
                    <a:pt x="1547" y="613"/>
                  </a:cubicBezTo>
                  <a:cubicBezTo>
                    <a:pt x="2038" y="623"/>
                    <a:pt x="2438" y="1045"/>
                    <a:pt x="2438" y="1549"/>
                  </a:cubicBezTo>
                  <a:lnTo>
                    <a:pt x="2438" y="8163"/>
                  </a:lnTo>
                  <a:cubicBezTo>
                    <a:pt x="2438" y="8569"/>
                    <a:pt x="2597" y="8952"/>
                    <a:pt x="2883" y="9242"/>
                  </a:cubicBezTo>
                  <a:lnTo>
                    <a:pt x="5993" y="12349"/>
                  </a:lnTo>
                  <a:cubicBezTo>
                    <a:pt x="6279" y="12638"/>
                    <a:pt x="6438" y="13018"/>
                    <a:pt x="6438" y="13424"/>
                  </a:cubicBezTo>
                  <a:cubicBezTo>
                    <a:pt x="6438" y="13590"/>
                    <a:pt x="6578" y="13730"/>
                    <a:pt x="6744" y="13730"/>
                  </a:cubicBezTo>
                  <a:cubicBezTo>
                    <a:pt x="6910" y="13730"/>
                    <a:pt x="7049" y="13590"/>
                    <a:pt x="7049" y="13424"/>
                  </a:cubicBezTo>
                  <a:cubicBezTo>
                    <a:pt x="7049" y="12856"/>
                    <a:pt x="6825" y="12319"/>
                    <a:pt x="6422" y="11916"/>
                  </a:cubicBezTo>
                  <a:lnTo>
                    <a:pt x="3315" y="8809"/>
                  </a:lnTo>
                  <a:cubicBezTo>
                    <a:pt x="3143" y="8640"/>
                    <a:pt x="3045" y="8406"/>
                    <a:pt x="3045" y="8163"/>
                  </a:cubicBezTo>
                  <a:cubicBezTo>
                    <a:pt x="3045" y="7659"/>
                    <a:pt x="3458" y="7249"/>
                    <a:pt x="3962" y="7249"/>
                  </a:cubicBezTo>
                  <a:cubicBezTo>
                    <a:pt x="4212" y="7249"/>
                    <a:pt x="4443" y="7350"/>
                    <a:pt x="4622" y="7529"/>
                  </a:cubicBezTo>
                  <a:lnTo>
                    <a:pt x="4628" y="7535"/>
                  </a:lnTo>
                  <a:lnTo>
                    <a:pt x="8863" y="11770"/>
                  </a:lnTo>
                  <a:cubicBezTo>
                    <a:pt x="9266" y="12173"/>
                    <a:pt x="9490" y="12709"/>
                    <a:pt x="9490" y="13278"/>
                  </a:cubicBezTo>
                  <a:lnTo>
                    <a:pt x="9487" y="16635"/>
                  </a:lnTo>
                  <a:lnTo>
                    <a:pt x="2893" y="16635"/>
                  </a:lnTo>
                  <a:lnTo>
                    <a:pt x="3042" y="15813"/>
                  </a:lnTo>
                  <a:cubicBezTo>
                    <a:pt x="3055" y="15748"/>
                    <a:pt x="3045" y="15683"/>
                    <a:pt x="3019" y="15628"/>
                  </a:cubicBezTo>
                  <a:lnTo>
                    <a:pt x="826" y="11097"/>
                  </a:lnTo>
                  <a:cubicBezTo>
                    <a:pt x="686" y="10808"/>
                    <a:pt x="608" y="10486"/>
                    <a:pt x="608" y="10168"/>
                  </a:cubicBezTo>
                  <a:lnTo>
                    <a:pt x="608" y="1526"/>
                  </a:lnTo>
                  <a:cubicBezTo>
                    <a:pt x="608" y="1279"/>
                    <a:pt x="705" y="1042"/>
                    <a:pt x="884" y="873"/>
                  </a:cubicBezTo>
                  <a:cubicBezTo>
                    <a:pt x="1057" y="703"/>
                    <a:pt x="1284" y="612"/>
                    <a:pt x="1522" y="612"/>
                  </a:cubicBezTo>
                  <a:close/>
                  <a:moveTo>
                    <a:pt x="9487" y="17243"/>
                  </a:moveTo>
                  <a:lnTo>
                    <a:pt x="9487" y="17854"/>
                  </a:lnTo>
                  <a:lnTo>
                    <a:pt x="1453" y="17854"/>
                  </a:lnTo>
                  <a:lnTo>
                    <a:pt x="1563" y="17243"/>
                  </a:lnTo>
                  <a:close/>
                  <a:moveTo>
                    <a:pt x="1519" y="1"/>
                  </a:moveTo>
                  <a:cubicBezTo>
                    <a:pt x="1123" y="1"/>
                    <a:pt x="746" y="156"/>
                    <a:pt x="462" y="434"/>
                  </a:cubicBezTo>
                  <a:cubicBezTo>
                    <a:pt x="166" y="720"/>
                    <a:pt x="0" y="1110"/>
                    <a:pt x="0" y="1526"/>
                  </a:cubicBezTo>
                  <a:lnTo>
                    <a:pt x="0" y="10168"/>
                  </a:lnTo>
                  <a:cubicBezTo>
                    <a:pt x="0" y="10577"/>
                    <a:pt x="94" y="10990"/>
                    <a:pt x="276" y="11361"/>
                  </a:cubicBezTo>
                  <a:lnTo>
                    <a:pt x="2425" y="15800"/>
                  </a:lnTo>
                  <a:lnTo>
                    <a:pt x="2275" y="16629"/>
                  </a:lnTo>
                  <a:lnTo>
                    <a:pt x="1313" y="16629"/>
                  </a:lnTo>
                  <a:cubicBezTo>
                    <a:pt x="1167" y="16629"/>
                    <a:pt x="1040" y="16736"/>
                    <a:pt x="1011" y="16882"/>
                  </a:cubicBezTo>
                  <a:lnTo>
                    <a:pt x="787" y="18101"/>
                  </a:lnTo>
                  <a:cubicBezTo>
                    <a:pt x="770" y="18189"/>
                    <a:pt x="796" y="18280"/>
                    <a:pt x="852" y="18348"/>
                  </a:cubicBezTo>
                  <a:cubicBezTo>
                    <a:pt x="910" y="18416"/>
                    <a:pt x="995" y="18459"/>
                    <a:pt x="1089" y="18459"/>
                  </a:cubicBezTo>
                  <a:lnTo>
                    <a:pt x="9789" y="18459"/>
                  </a:lnTo>
                  <a:cubicBezTo>
                    <a:pt x="9958" y="18459"/>
                    <a:pt x="10095" y="18319"/>
                    <a:pt x="10095" y="18153"/>
                  </a:cubicBezTo>
                  <a:lnTo>
                    <a:pt x="10095" y="13278"/>
                  </a:lnTo>
                  <a:cubicBezTo>
                    <a:pt x="10095" y="12547"/>
                    <a:pt x="9812" y="11858"/>
                    <a:pt x="9292" y="11341"/>
                  </a:cubicBezTo>
                  <a:lnTo>
                    <a:pt x="5057" y="7106"/>
                  </a:lnTo>
                  <a:cubicBezTo>
                    <a:pt x="4839" y="6879"/>
                    <a:pt x="4566" y="6733"/>
                    <a:pt x="4264" y="6674"/>
                  </a:cubicBezTo>
                  <a:lnTo>
                    <a:pt x="4264" y="2745"/>
                  </a:lnTo>
                  <a:cubicBezTo>
                    <a:pt x="4264" y="1997"/>
                    <a:pt x="3725" y="1377"/>
                    <a:pt x="3019" y="1247"/>
                  </a:cubicBezTo>
                  <a:cubicBezTo>
                    <a:pt x="2880" y="554"/>
                    <a:pt x="2282" y="21"/>
                    <a:pt x="1567" y="2"/>
                  </a:cubicBezTo>
                  <a:cubicBezTo>
                    <a:pt x="1551" y="1"/>
                    <a:pt x="1535" y="1"/>
                    <a:pt x="1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11" name="Google Shape;711;p57"/>
            <p:cNvSpPr/>
            <p:nvPr/>
          </p:nvSpPr>
          <p:spPr>
            <a:xfrm>
              <a:off x="1640758" y="1510344"/>
              <a:ext cx="50363" cy="50384"/>
            </a:xfrm>
            <a:custGeom>
              <a:avLst/>
              <a:gdLst/>
              <a:ahLst/>
              <a:cxnLst/>
              <a:rect l="l" t="t" r="r" b="b"/>
              <a:pathLst>
                <a:path w="2438" h="2439" extrusionOk="0">
                  <a:moveTo>
                    <a:pt x="1219" y="612"/>
                  </a:moveTo>
                  <a:cubicBezTo>
                    <a:pt x="1557" y="612"/>
                    <a:pt x="1827" y="882"/>
                    <a:pt x="1827" y="1220"/>
                  </a:cubicBezTo>
                  <a:cubicBezTo>
                    <a:pt x="1827" y="1558"/>
                    <a:pt x="1557" y="1831"/>
                    <a:pt x="1219" y="1831"/>
                  </a:cubicBezTo>
                  <a:cubicBezTo>
                    <a:pt x="881" y="1831"/>
                    <a:pt x="608" y="1558"/>
                    <a:pt x="608" y="1220"/>
                  </a:cubicBezTo>
                  <a:cubicBezTo>
                    <a:pt x="608" y="882"/>
                    <a:pt x="884" y="612"/>
                    <a:pt x="1219" y="612"/>
                  </a:cubicBezTo>
                  <a:close/>
                  <a:moveTo>
                    <a:pt x="1219" y="1"/>
                  </a:moveTo>
                  <a:cubicBezTo>
                    <a:pt x="550" y="1"/>
                    <a:pt x="0" y="550"/>
                    <a:pt x="0" y="1220"/>
                  </a:cubicBezTo>
                  <a:cubicBezTo>
                    <a:pt x="0" y="1889"/>
                    <a:pt x="550" y="2438"/>
                    <a:pt x="1219" y="2438"/>
                  </a:cubicBezTo>
                  <a:cubicBezTo>
                    <a:pt x="1889" y="2438"/>
                    <a:pt x="2438" y="1889"/>
                    <a:pt x="2438" y="1220"/>
                  </a:cubicBezTo>
                  <a:cubicBezTo>
                    <a:pt x="2438" y="550"/>
                    <a:pt x="1889" y="1"/>
                    <a:pt x="1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12" name="Google Shape;712;p57"/>
            <p:cNvSpPr/>
            <p:nvPr/>
          </p:nvSpPr>
          <p:spPr>
            <a:xfrm>
              <a:off x="1590333" y="1573391"/>
              <a:ext cx="151151" cy="193437"/>
            </a:xfrm>
            <a:custGeom>
              <a:avLst/>
              <a:gdLst/>
              <a:ahLst/>
              <a:cxnLst/>
              <a:rect l="l" t="t" r="r" b="b"/>
              <a:pathLst>
                <a:path w="7317" h="9364" extrusionOk="0">
                  <a:moveTo>
                    <a:pt x="3663" y="605"/>
                  </a:moveTo>
                  <a:cubicBezTo>
                    <a:pt x="3761" y="605"/>
                    <a:pt x="3855" y="654"/>
                    <a:pt x="3917" y="735"/>
                  </a:cubicBezTo>
                  <a:lnTo>
                    <a:pt x="3917" y="738"/>
                  </a:lnTo>
                  <a:cubicBezTo>
                    <a:pt x="3956" y="800"/>
                    <a:pt x="5402" y="2874"/>
                    <a:pt x="6166" y="3966"/>
                  </a:cubicBezTo>
                  <a:cubicBezTo>
                    <a:pt x="6523" y="4476"/>
                    <a:pt x="6712" y="5084"/>
                    <a:pt x="6712" y="5708"/>
                  </a:cubicBezTo>
                  <a:cubicBezTo>
                    <a:pt x="6705" y="7381"/>
                    <a:pt x="5340" y="8750"/>
                    <a:pt x="3660" y="8750"/>
                  </a:cubicBezTo>
                  <a:cubicBezTo>
                    <a:pt x="1977" y="8750"/>
                    <a:pt x="612" y="7385"/>
                    <a:pt x="612" y="5704"/>
                  </a:cubicBezTo>
                  <a:cubicBezTo>
                    <a:pt x="612" y="5077"/>
                    <a:pt x="803" y="4476"/>
                    <a:pt x="1161" y="3962"/>
                  </a:cubicBezTo>
                  <a:lnTo>
                    <a:pt x="1164" y="3956"/>
                  </a:lnTo>
                  <a:cubicBezTo>
                    <a:pt x="1219" y="3881"/>
                    <a:pt x="2656" y="1821"/>
                    <a:pt x="3413" y="735"/>
                  </a:cubicBezTo>
                  <a:cubicBezTo>
                    <a:pt x="3468" y="654"/>
                    <a:pt x="3563" y="605"/>
                    <a:pt x="3663" y="605"/>
                  </a:cubicBezTo>
                  <a:close/>
                  <a:moveTo>
                    <a:pt x="3660" y="1"/>
                  </a:moveTo>
                  <a:cubicBezTo>
                    <a:pt x="3364" y="1"/>
                    <a:pt x="3082" y="147"/>
                    <a:pt x="2909" y="391"/>
                  </a:cubicBezTo>
                  <a:cubicBezTo>
                    <a:pt x="2909" y="391"/>
                    <a:pt x="686" y="3576"/>
                    <a:pt x="660" y="3618"/>
                  </a:cubicBezTo>
                  <a:lnTo>
                    <a:pt x="657" y="3618"/>
                  </a:lnTo>
                  <a:cubicBezTo>
                    <a:pt x="225" y="4239"/>
                    <a:pt x="1" y="4957"/>
                    <a:pt x="1" y="5708"/>
                  </a:cubicBezTo>
                  <a:cubicBezTo>
                    <a:pt x="1" y="7723"/>
                    <a:pt x="1639" y="9364"/>
                    <a:pt x="3657" y="9364"/>
                  </a:cubicBezTo>
                  <a:cubicBezTo>
                    <a:pt x="5672" y="9364"/>
                    <a:pt x="7316" y="7719"/>
                    <a:pt x="7316" y="5704"/>
                  </a:cubicBezTo>
                  <a:cubicBezTo>
                    <a:pt x="7316" y="4954"/>
                    <a:pt x="7089" y="4229"/>
                    <a:pt x="6663" y="3615"/>
                  </a:cubicBezTo>
                  <a:cubicBezTo>
                    <a:pt x="6663" y="3615"/>
                    <a:pt x="4437" y="426"/>
                    <a:pt x="4408" y="391"/>
                  </a:cubicBezTo>
                  <a:lnTo>
                    <a:pt x="4411" y="391"/>
                  </a:lnTo>
                  <a:cubicBezTo>
                    <a:pt x="4242" y="147"/>
                    <a:pt x="3959" y="1"/>
                    <a:pt x="3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8"/>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نتیجه گیری</a:t>
            </a:r>
            <a:endParaRPr dirty="0">
              <a:solidFill>
                <a:schemeClr val="accent1"/>
              </a:solidFill>
              <a:cs typeface="B Nazanin" panose="00000700000000000000" pitchFamily="2" charset="-78"/>
            </a:endParaRPr>
          </a:p>
        </p:txBody>
      </p:sp>
      <p:sp>
        <p:nvSpPr>
          <p:cNvPr id="718" name="Google Shape;718;p58"/>
          <p:cNvSpPr txBox="1">
            <a:spLocks noGrp="1"/>
          </p:cNvSpPr>
          <p:nvPr>
            <p:ph type="body" idx="1"/>
          </p:nvPr>
        </p:nvSpPr>
        <p:spPr>
          <a:xfrm>
            <a:off x="720000" y="1564125"/>
            <a:ext cx="3852000" cy="2532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آیا می دانید چه چیزی به شما کمک می کند تا نظر خود را روشن کنید؟</a:t>
            </a:r>
          </a:p>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لیست هایی مانند این:</a:t>
            </a:r>
          </a:p>
          <a:p>
            <a:pPr marL="457200" lvl="0" indent="-317500" algn="r" rtl="1">
              <a:spcBef>
                <a:spcPts val="1600"/>
              </a:spcBef>
              <a:spcAft>
                <a:spcPts val="0"/>
              </a:spcAft>
              <a:buClr>
                <a:schemeClr val="dk1"/>
              </a:buClr>
              <a:buSzPts val="1400"/>
              <a:buFont typeface="Poppins"/>
              <a:buChar char="●"/>
            </a:pPr>
            <a:r>
              <a:rPr lang="fa-IR" dirty="0">
                <a:cs typeface="B Nazanin" panose="00000700000000000000" pitchFamily="2" charset="-78"/>
              </a:rPr>
              <a:t>آنها ساده هستند</a:t>
            </a:r>
          </a:p>
          <a:p>
            <a:pPr marL="457200" lvl="0" indent="-317500" algn="r" rtl="1">
              <a:spcBef>
                <a:spcPts val="1600"/>
              </a:spcBef>
              <a:spcAft>
                <a:spcPts val="0"/>
              </a:spcAft>
              <a:buClr>
                <a:schemeClr val="dk1"/>
              </a:buClr>
              <a:buSzPts val="1400"/>
              <a:buFont typeface="Poppins"/>
              <a:buChar char="●"/>
            </a:pPr>
            <a:r>
              <a:rPr lang="fa-IR" dirty="0">
                <a:cs typeface="B Nazanin" panose="00000700000000000000" pitchFamily="2" charset="-78"/>
              </a:rPr>
              <a:t>شما می توانید ایده های خود را به وضوح سازماندهی کنید</a:t>
            </a:r>
          </a:p>
          <a:p>
            <a:pPr marL="457200" lvl="0" indent="-317500" algn="r" rtl="1">
              <a:spcBef>
                <a:spcPts val="1600"/>
              </a:spcBef>
              <a:spcAft>
                <a:spcPts val="0"/>
              </a:spcAft>
              <a:buClr>
                <a:schemeClr val="dk1"/>
              </a:buClr>
              <a:buSzPts val="1400"/>
              <a:buFont typeface="Poppins"/>
              <a:buChar char="●"/>
            </a:pPr>
            <a:r>
              <a:rPr lang="fa-IR" dirty="0">
                <a:cs typeface="B Nazanin" panose="00000700000000000000" pitchFamily="2" charset="-78"/>
              </a:rPr>
              <a:t>خرید شیر را هرگز فراموش نخواهید کرد!</a:t>
            </a:r>
          </a:p>
          <a:p>
            <a:pPr marL="139700" lvl="0" indent="0" algn="r" rtl="1">
              <a:spcBef>
                <a:spcPts val="1600"/>
              </a:spcBef>
              <a:spcAft>
                <a:spcPts val="0"/>
              </a:spcAft>
              <a:buClr>
                <a:schemeClr val="dk1"/>
              </a:buClr>
              <a:buSzPts val="1400"/>
              <a:buNone/>
            </a:pPr>
            <a:endParaRPr lang="fa-IR" dirty="0">
              <a:cs typeface="B Nazanin" panose="00000700000000000000" pitchFamily="2" charset="-78"/>
            </a:endParaRPr>
          </a:p>
          <a:p>
            <a:pPr marL="139700" lvl="0" indent="0" algn="r" rtl="1">
              <a:spcBef>
                <a:spcPts val="1600"/>
              </a:spcBef>
              <a:spcAft>
                <a:spcPts val="0"/>
              </a:spcAft>
              <a:buClr>
                <a:schemeClr val="dk1"/>
              </a:buClr>
              <a:buSzPts val="1400"/>
              <a:buNone/>
            </a:pPr>
            <a:r>
              <a:rPr lang="fa-IR" dirty="0">
                <a:cs typeface="B Nazanin" panose="00000700000000000000" pitchFamily="2" charset="-78"/>
              </a:rPr>
              <a:t>و مهم‌ترین چیز: مخاطب دیگر هیچ‌وقت از موضوع ارائه شما غافل نخواهد شد</a:t>
            </a:r>
          </a:p>
        </p:txBody>
      </p:sp>
      <p:sp>
        <p:nvSpPr>
          <p:cNvPr id="719" name="Google Shape;719;p58"/>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24</a:t>
            </a:fld>
            <a:endParaRPr>
              <a:cs typeface="B Nazanin" panose="00000700000000000000" pitchFamily="2" charset="-78"/>
            </a:endParaRPr>
          </a:p>
        </p:txBody>
      </p:sp>
      <p:pic>
        <p:nvPicPr>
          <p:cNvPr id="720" name="Google Shape;720;p58"/>
          <p:cNvPicPr preferRelativeResize="0"/>
          <p:nvPr/>
        </p:nvPicPr>
        <p:blipFill>
          <a:blip r:embed="rId3">
            <a:alphaModFix/>
          </a:blip>
          <a:stretch>
            <a:fillRect/>
          </a:stretch>
        </p:blipFill>
        <p:spPr>
          <a:xfrm flipH="1">
            <a:off x="4877499" y="1198824"/>
            <a:ext cx="3205701" cy="3263501"/>
          </a:xfrm>
          <a:prstGeom prst="rect">
            <a:avLst/>
          </a:prstGeom>
          <a:noFill/>
          <a:ln>
            <a:noFill/>
          </a:ln>
          <a:effectLst>
            <a:outerShdw blurRad="57150" dist="19050" dir="5400000" algn="bl" rotWithShape="0">
              <a:schemeClr val="lt1">
                <a:alpha val="50000"/>
              </a:schemeClr>
            </a:outerShdw>
          </a:effec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4"/>
        <p:cNvGrpSpPr/>
        <p:nvPr/>
      </p:nvGrpSpPr>
      <p:grpSpPr>
        <a:xfrm>
          <a:off x="0" y="0"/>
          <a:ext cx="0" cy="0"/>
          <a:chOff x="0" y="0"/>
          <a:chExt cx="0" cy="0"/>
        </a:xfrm>
      </p:grpSpPr>
      <p:sp>
        <p:nvSpPr>
          <p:cNvPr id="725" name="Google Shape;725;p59"/>
          <p:cNvSpPr txBox="1">
            <a:spLocks noGrp="1"/>
          </p:cNvSpPr>
          <p:nvPr>
            <p:ph type="subTitle" idx="1"/>
          </p:nvPr>
        </p:nvSpPr>
        <p:spPr>
          <a:xfrm>
            <a:off x="1433003" y="3480525"/>
            <a:ext cx="25512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Jane Doe</a:t>
            </a:r>
            <a:endParaRPr>
              <a:cs typeface="B Nazanin" panose="00000700000000000000" pitchFamily="2" charset="-78"/>
            </a:endParaRPr>
          </a:p>
        </p:txBody>
      </p:sp>
      <p:sp>
        <p:nvSpPr>
          <p:cNvPr id="726" name="Google Shape;726;p59"/>
          <p:cNvSpPr txBox="1">
            <a:spLocks noGrp="1"/>
          </p:cNvSpPr>
          <p:nvPr>
            <p:ph type="subTitle" idx="4"/>
          </p:nvPr>
        </p:nvSpPr>
        <p:spPr>
          <a:xfrm>
            <a:off x="5159797" y="3480525"/>
            <a:ext cx="25512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Timmy Jimmy</a:t>
            </a:r>
            <a:endParaRPr>
              <a:cs typeface="B Nazanin" panose="00000700000000000000" pitchFamily="2" charset="-78"/>
            </a:endParaRPr>
          </a:p>
        </p:txBody>
      </p:sp>
      <p:sp>
        <p:nvSpPr>
          <p:cNvPr id="727" name="Google Shape;727;p59"/>
          <p:cNvSpPr txBox="1">
            <a:spLocks noGrp="1"/>
          </p:cNvSpPr>
          <p:nvPr>
            <p:ph type="subTitle" idx="2"/>
          </p:nvPr>
        </p:nvSpPr>
        <p:spPr>
          <a:xfrm>
            <a:off x="1433003" y="3923326"/>
            <a:ext cx="2551200" cy="578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28" name="Google Shape;728;p59"/>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29" name="Google Shape;729;p59"/>
          <p:cNvSpPr txBox="1">
            <a:spLocks noGrp="1"/>
          </p:cNvSpPr>
          <p:nvPr>
            <p:ph type="subTitle" idx="3"/>
          </p:nvPr>
        </p:nvSpPr>
        <p:spPr>
          <a:xfrm>
            <a:off x="5159797" y="3923326"/>
            <a:ext cx="2551200" cy="578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30" name="Google Shape;730;p59"/>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25</a:t>
            </a:fld>
            <a:endParaRPr>
              <a:cs typeface="B Nazanin" panose="00000700000000000000" pitchFamily="2" charset="-78"/>
            </a:endParaRPr>
          </a:p>
        </p:txBody>
      </p:sp>
      <p:pic>
        <p:nvPicPr>
          <p:cNvPr id="731" name="Google Shape;731;p59"/>
          <p:cNvPicPr preferRelativeResize="0"/>
          <p:nvPr/>
        </p:nvPicPr>
        <p:blipFill>
          <a:blip r:embed="rId3">
            <a:alphaModFix/>
          </a:blip>
          <a:stretch>
            <a:fillRect/>
          </a:stretch>
        </p:blipFill>
        <p:spPr>
          <a:xfrm>
            <a:off x="2028478" y="1302416"/>
            <a:ext cx="1360243" cy="2040858"/>
          </a:xfrm>
          <a:prstGeom prst="rect">
            <a:avLst/>
          </a:prstGeom>
          <a:noFill/>
          <a:ln>
            <a:noFill/>
          </a:ln>
        </p:spPr>
      </p:pic>
      <p:pic>
        <p:nvPicPr>
          <p:cNvPr id="732" name="Google Shape;732;p59"/>
          <p:cNvPicPr preferRelativeResize="0"/>
          <p:nvPr/>
        </p:nvPicPr>
        <p:blipFill rotWithShape="1">
          <a:blip r:embed="rId4">
            <a:alphaModFix/>
          </a:blip>
          <a:srcRect l="12488" t="5652" r="3527" b="10363"/>
          <a:stretch/>
        </p:blipFill>
        <p:spPr>
          <a:xfrm>
            <a:off x="5755286" y="1302425"/>
            <a:ext cx="1360243" cy="204085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36"/>
        <p:cNvGrpSpPr/>
        <p:nvPr/>
      </p:nvGrpSpPr>
      <p:grpSpPr>
        <a:xfrm>
          <a:off x="0" y="0"/>
          <a:ext cx="0" cy="0"/>
          <a:chOff x="0" y="0"/>
          <a:chExt cx="0" cy="0"/>
        </a:xfrm>
      </p:grpSpPr>
      <p:sp>
        <p:nvSpPr>
          <p:cNvPr id="737" name="Google Shape;737;p60"/>
          <p:cNvSpPr txBox="1">
            <a:spLocks noGrp="1"/>
          </p:cNvSpPr>
          <p:nvPr>
            <p:ph type="body" idx="1"/>
          </p:nvPr>
        </p:nvSpPr>
        <p:spPr>
          <a:xfrm>
            <a:off x="3251200" y="1732775"/>
            <a:ext cx="5197500" cy="23265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r>
              <a:rPr lang="fa-IR" dirty="0">
                <a:cs typeface="B Nazanin" panose="00000700000000000000" pitchFamily="2" charset="-78"/>
              </a:rPr>
              <a:t>نویسنده (سال). عنوان نشریه. ناشر</a:t>
            </a:r>
          </a:p>
          <a:p>
            <a:pPr marL="457200" lvl="0" indent="-317500" algn="r" rtl="1">
              <a:spcBef>
                <a:spcPts val="0"/>
              </a:spcBef>
              <a:spcAft>
                <a:spcPts val="0"/>
              </a:spcAft>
              <a:buClr>
                <a:schemeClr val="dk1"/>
              </a:buClr>
              <a:buSzPts val="1400"/>
              <a:buFont typeface="Poppins"/>
              <a:buChar char="●"/>
            </a:pPr>
            <a:endParaRPr dirty="0">
              <a:cs typeface="B Nazanin" panose="00000700000000000000" pitchFamily="2" charset="-78"/>
            </a:endParaRPr>
          </a:p>
        </p:txBody>
      </p:sp>
      <p:sp>
        <p:nvSpPr>
          <p:cNvPr id="738" name="Google Shape;738;p60"/>
          <p:cNvSpPr txBox="1">
            <a:spLocks noGrp="1"/>
          </p:cNvSpPr>
          <p:nvPr>
            <p:ph type="title"/>
          </p:nvPr>
        </p:nvSpPr>
        <p:spPr>
          <a:xfrm>
            <a:off x="3251200" y="1084225"/>
            <a:ext cx="5197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منابع.</a:t>
            </a:r>
            <a:endParaRPr dirty="0">
              <a:solidFill>
                <a:schemeClr val="accent1"/>
              </a:solidFill>
              <a:cs typeface="B Nazanin" panose="00000700000000000000" pitchFamily="2" charset="-78"/>
            </a:endParaRPr>
          </a:p>
        </p:txBody>
      </p:sp>
      <p:sp>
        <p:nvSpPr>
          <p:cNvPr id="739" name="Google Shape;739;p60"/>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26</a:t>
            </a:fld>
            <a:endParaRPr>
              <a:cs typeface="B Nazanin" panose="00000700000000000000" pitchFamily="2" charset="-78"/>
            </a:endParaRPr>
          </a:p>
        </p:txBody>
      </p:sp>
      <p:pic>
        <p:nvPicPr>
          <p:cNvPr id="740" name="Google Shape;740;p60"/>
          <p:cNvPicPr preferRelativeResize="0"/>
          <p:nvPr/>
        </p:nvPicPr>
        <p:blipFill>
          <a:blip r:embed="rId3">
            <a:alphaModFix/>
          </a:blip>
          <a:stretch>
            <a:fillRect/>
          </a:stretch>
        </p:blipFill>
        <p:spPr>
          <a:xfrm rot="647747">
            <a:off x="809999" y="2237728"/>
            <a:ext cx="2226549" cy="691626"/>
          </a:xfrm>
          <a:prstGeom prst="rect">
            <a:avLst/>
          </a:prstGeom>
          <a:noFill/>
          <a:ln>
            <a:noFill/>
          </a:ln>
          <a:effectLst>
            <a:outerShdw blurRad="57150" dist="19050" dir="5400000" algn="bl" rotWithShape="0">
              <a:schemeClr val="lt1">
                <a:alpha val="50000"/>
              </a:schemeClr>
            </a:outerShdw>
          </a:effectLst>
        </p:spPr>
      </p:pic>
      <p:pic>
        <p:nvPicPr>
          <p:cNvPr id="741" name="Google Shape;741;p60"/>
          <p:cNvPicPr preferRelativeResize="0"/>
          <p:nvPr/>
        </p:nvPicPr>
        <p:blipFill>
          <a:blip r:embed="rId4">
            <a:alphaModFix/>
          </a:blip>
          <a:stretch>
            <a:fillRect/>
          </a:stretch>
        </p:blipFill>
        <p:spPr>
          <a:xfrm rot="-1071688">
            <a:off x="971924" y="3580982"/>
            <a:ext cx="2226548" cy="693690"/>
          </a:xfrm>
          <a:prstGeom prst="rect">
            <a:avLst/>
          </a:prstGeom>
          <a:noFill/>
          <a:ln>
            <a:noFill/>
          </a:ln>
          <a:effectLst>
            <a:outerShdw blurRad="57150" dist="19050" dir="5400000" algn="bl" rotWithShape="0">
              <a:schemeClr val="lt1">
                <a:alpha val="50000"/>
              </a:schemeClr>
            </a:outerShdw>
          </a:effectLst>
        </p:spPr>
      </p:pic>
      <p:pic>
        <p:nvPicPr>
          <p:cNvPr id="742" name="Google Shape;742;p60"/>
          <p:cNvPicPr preferRelativeResize="0"/>
          <p:nvPr/>
        </p:nvPicPr>
        <p:blipFill>
          <a:blip r:embed="rId5">
            <a:alphaModFix/>
          </a:blip>
          <a:stretch>
            <a:fillRect/>
          </a:stretch>
        </p:blipFill>
        <p:spPr>
          <a:xfrm rot="-795752">
            <a:off x="764922" y="934624"/>
            <a:ext cx="2316700" cy="720079"/>
          </a:xfrm>
          <a:prstGeom prst="rect">
            <a:avLst/>
          </a:prstGeom>
          <a:noFill/>
          <a:ln>
            <a:noFill/>
          </a:ln>
          <a:effectLst>
            <a:outerShdw blurRad="71438" dist="38100" dir="5400000" algn="bl" rotWithShape="0">
              <a:schemeClr val="lt1">
                <a:alpha val="50000"/>
              </a:schemeClr>
            </a:outerShdw>
          </a:effec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46"/>
        <p:cNvGrpSpPr/>
        <p:nvPr/>
      </p:nvGrpSpPr>
      <p:grpSpPr>
        <a:xfrm>
          <a:off x="0" y="0"/>
          <a:ext cx="0" cy="0"/>
          <a:chOff x="0" y="0"/>
          <a:chExt cx="0" cy="0"/>
        </a:xfrm>
      </p:grpSpPr>
      <p:sp>
        <p:nvSpPr>
          <p:cNvPr id="747" name="Google Shape;747;p61"/>
          <p:cNvSpPr txBox="1">
            <a:spLocks noGrp="1"/>
          </p:cNvSpPr>
          <p:nvPr>
            <p:ph type="subTitle" idx="7"/>
          </p:nvPr>
        </p:nvSpPr>
        <p:spPr>
          <a:xfrm>
            <a:off x="6291175" y="3412650"/>
            <a:ext cx="2139600" cy="499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دیگر</a:t>
            </a:r>
            <a:endParaRPr dirty="0">
              <a:cs typeface="B Nazanin" panose="00000700000000000000" pitchFamily="2" charset="-78"/>
            </a:endParaRPr>
          </a:p>
        </p:txBody>
      </p:sp>
      <p:sp>
        <p:nvSpPr>
          <p:cNvPr id="748" name="Google Shape;748;p61"/>
          <p:cNvSpPr txBox="1">
            <a:spLocks noGrp="1"/>
          </p:cNvSpPr>
          <p:nvPr>
            <p:ph type="subTitle" idx="1"/>
          </p:nvPr>
        </p:nvSpPr>
        <p:spPr>
          <a:xfrm>
            <a:off x="713225" y="3412650"/>
            <a:ext cx="2139600" cy="499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زنان</a:t>
            </a:r>
            <a:endParaRPr dirty="0">
              <a:cs typeface="B Nazanin" panose="00000700000000000000" pitchFamily="2" charset="-78"/>
            </a:endParaRPr>
          </a:p>
        </p:txBody>
      </p:sp>
      <p:sp>
        <p:nvSpPr>
          <p:cNvPr id="749" name="Google Shape;749;p61"/>
          <p:cNvSpPr txBox="1">
            <a:spLocks noGrp="1"/>
          </p:cNvSpPr>
          <p:nvPr>
            <p:ph type="title"/>
          </p:nvPr>
        </p:nvSpPr>
        <p:spPr>
          <a:xfrm>
            <a:off x="1191125" y="1373250"/>
            <a:ext cx="1183800" cy="499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30%</a:t>
            </a:r>
            <a:endParaRPr>
              <a:cs typeface="B Nazanin" panose="00000700000000000000" pitchFamily="2" charset="-78"/>
            </a:endParaRPr>
          </a:p>
        </p:txBody>
      </p:sp>
      <p:sp>
        <p:nvSpPr>
          <p:cNvPr id="750" name="Google Shape;750;p61"/>
          <p:cNvSpPr txBox="1">
            <a:spLocks noGrp="1"/>
          </p:cNvSpPr>
          <p:nvPr>
            <p:ph type="subTitle" idx="2"/>
          </p:nvPr>
        </p:nvSpPr>
        <p:spPr>
          <a:xfrm>
            <a:off x="715025" y="3798129"/>
            <a:ext cx="2136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751" name="Google Shape;751;p61"/>
          <p:cNvSpPr txBox="1">
            <a:spLocks noGrp="1"/>
          </p:cNvSpPr>
          <p:nvPr>
            <p:ph type="title" idx="5"/>
          </p:nvPr>
        </p:nvSpPr>
        <p:spPr>
          <a:xfrm>
            <a:off x="3980100" y="1373250"/>
            <a:ext cx="1183800" cy="499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752" name="Google Shape;752;p61"/>
          <p:cNvSpPr txBox="1">
            <a:spLocks noGrp="1"/>
          </p:cNvSpPr>
          <p:nvPr>
            <p:ph type="title" idx="3"/>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خطرات بر اساس جنسیت</a:t>
            </a:r>
            <a:endParaRPr dirty="0">
              <a:cs typeface="B Nazanin" panose="00000700000000000000" pitchFamily="2" charset="-78"/>
            </a:endParaRPr>
          </a:p>
        </p:txBody>
      </p:sp>
      <p:sp>
        <p:nvSpPr>
          <p:cNvPr id="753" name="Google Shape;753;p61"/>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27</a:t>
            </a:fld>
            <a:endParaRPr>
              <a:cs typeface="B Nazanin" panose="00000700000000000000" pitchFamily="2" charset="-78"/>
            </a:endParaRPr>
          </a:p>
        </p:txBody>
      </p:sp>
      <p:sp>
        <p:nvSpPr>
          <p:cNvPr id="754" name="Google Shape;754;p61"/>
          <p:cNvSpPr txBox="1">
            <a:spLocks noGrp="1"/>
          </p:cNvSpPr>
          <p:nvPr>
            <p:ph type="subTitle" idx="4"/>
          </p:nvPr>
        </p:nvSpPr>
        <p:spPr>
          <a:xfrm>
            <a:off x="3502200" y="3412650"/>
            <a:ext cx="2139600" cy="499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مردان</a:t>
            </a:r>
            <a:endParaRPr dirty="0">
              <a:cs typeface="B Nazanin" panose="00000700000000000000" pitchFamily="2" charset="-78"/>
            </a:endParaRPr>
          </a:p>
        </p:txBody>
      </p:sp>
      <p:sp>
        <p:nvSpPr>
          <p:cNvPr id="755" name="Google Shape;755;p61"/>
          <p:cNvSpPr txBox="1">
            <a:spLocks noGrp="1"/>
          </p:cNvSpPr>
          <p:nvPr>
            <p:ph type="subTitle" idx="6"/>
          </p:nvPr>
        </p:nvSpPr>
        <p:spPr>
          <a:xfrm>
            <a:off x="3504000" y="3798129"/>
            <a:ext cx="2136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756" name="Google Shape;756;p61"/>
          <p:cNvSpPr txBox="1">
            <a:spLocks noGrp="1"/>
          </p:cNvSpPr>
          <p:nvPr>
            <p:ph type="title" idx="8"/>
          </p:nvPr>
        </p:nvSpPr>
        <p:spPr>
          <a:xfrm>
            <a:off x="6769079" y="1373250"/>
            <a:ext cx="1183800" cy="499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20%</a:t>
            </a:r>
            <a:endParaRPr>
              <a:cs typeface="B Nazanin" panose="00000700000000000000" pitchFamily="2" charset="-78"/>
            </a:endParaRPr>
          </a:p>
        </p:txBody>
      </p:sp>
      <p:sp>
        <p:nvSpPr>
          <p:cNvPr id="757" name="Google Shape;757;p61"/>
          <p:cNvSpPr txBox="1">
            <a:spLocks noGrp="1"/>
          </p:cNvSpPr>
          <p:nvPr>
            <p:ph type="subTitle" idx="9"/>
          </p:nvPr>
        </p:nvSpPr>
        <p:spPr>
          <a:xfrm>
            <a:off x="6292975" y="3798129"/>
            <a:ext cx="2136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758" name="Google Shape;758;p61"/>
          <p:cNvSpPr/>
          <p:nvPr/>
        </p:nvSpPr>
        <p:spPr>
          <a:xfrm>
            <a:off x="1205975" y="2124075"/>
            <a:ext cx="1154100" cy="1154100"/>
          </a:xfrm>
          <a:prstGeom prst="pie">
            <a:avLst>
              <a:gd name="adj1" fmla="val 16159587"/>
              <a:gd name="adj2" fmla="val 1528971"/>
            </a:avLst>
          </a:prstGeom>
          <a:gradFill>
            <a:gsLst>
              <a:gs pos="0">
                <a:schemeClr val="lt2"/>
              </a:gs>
              <a:gs pos="100000">
                <a:schemeClr val="dk2"/>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61"/>
          <p:cNvSpPr/>
          <p:nvPr/>
        </p:nvSpPr>
        <p:spPr>
          <a:xfrm>
            <a:off x="3994950" y="2124075"/>
            <a:ext cx="1154100" cy="1154100"/>
          </a:xfrm>
          <a:prstGeom prst="pie">
            <a:avLst>
              <a:gd name="adj1" fmla="val 16159587"/>
              <a:gd name="adj2" fmla="val 5400000"/>
            </a:avLst>
          </a:prstGeom>
          <a:gradFill>
            <a:gsLst>
              <a:gs pos="0">
                <a:srgbClr val="A36190">
                  <a:alpha val="49803"/>
                </a:srgbClr>
              </a:gs>
              <a:gs pos="100000">
                <a:schemeClr val="accent2"/>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0" name="Google Shape;760;p61"/>
          <p:cNvSpPr/>
          <p:nvPr/>
        </p:nvSpPr>
        <p:spPr>
          <a:xfrm>
            <a:off x="6783925" y="2124075"/>
            <a:ext cx="1154100" cy="1154100"/>
          </a:xfrm>
          <a:prstGeom prst="pie">
            <a:avLst>
              <a:gd name="adj1" fmla="val 16159587"/>
              <a:gd name="adj2" fmla="val 20677233"/>
            </a:avLst>
          </a:prstGeom>
          <a:gradFill>
            <a:gsLst>
              <a:gs pos="0">
                <a:srgbClr val="3CAFE4">
                  <a:alpha val="40000"/>
                </a:srgbClr>
              </a:gs>
              <a:gs pos="100000">
                <a:schemeClr val="accent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2"/>
          <p:cNvSpPr txBox="1">
            <a:spLocks noGrp="1"/>
          </p:cNvSpPr>
          <p:nvPr>
            <p:ph type="title"/>
          </p:nvPr>
        </p:nvSpPr>
        <p:spPr>
          <a:xfrm>
            <a:off x="4844200" y="1768725"/>
            <a:ext cx="3252000" cy="69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نگاهی دزدکی.</a:t>
            </a:r>
            <a:endParaRPr dirty="0">
              <a:cs typeface="B Nazanin" panose="00000700000000000000" pitchFamily="2" charset="-78"/>
            </a:endParaRPr>
          </a:p>
        </p:txBody>
      </p:sp>
      <p:sp>
        <p:nvSpPr>
          <p:cNvPr id="766" name="Google Shape;766;p62"/>
          <p:cNvSpPr txBox="1">
            <a:spLocks noGrp="1"/>
          </p:cNvSpPr>
          <p:nvPr>
            <p:ph type="subTitle" idx="1"/>
          </p:nvPr>
        </p:nvSpPr>
        <p:spPr>
          <a:xfrm>
            <a:off x="4844200" y="2399175"/>
            <a:ext cx="3252000" cy="9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767" name="Google Shape;767;p62"/>
          <p:cNvGrpSpPr/>
          <p:nvPr/>
        </p:nvGrpSpPr>
        <p:grpSpPr>
          <a:xfrm>
            <a:off x="921788" y="1384913"/>
            <a:ext cx="3396900" cy="2373686"/>
            <a:chOff x="811675" y="1343350"/>
            <a:chExt cx="3396900" cy="2373686"/>
          </a:xfrm>
        </p:grpSpPr>
        <p:sp>
          <p:nvSpPr>
            <p:cNvPr id="768" name="Google Shape;768;p62"/>
            <p:cNvSpPr/>
            <p:nvPr/>
          </p:nvSpPr>
          <p:spPr>
            <a:xfrm>
              <a:off x="811675" y="1343350"/>
              <a:ext cx="3396900" cy="2038800"/>
            </a:xfrm>
            <a:prstGeom prst="roundRect">
              <a:avLst>
                <a:gd name="adj" fmla="val 6011"/>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9" name="Google Shape;769;p62"/>
            <p:cNvSpPr/>
            <p:nvPr/>
          </p:nvSpPr>
          <p:spPr>
            <a:xfrm>
              <a:off x="2012410" y="3382161"/>
              <a:ext cx="995430" cy="334875"/>
            </a:xfrm>
            <a:prstGeom prst="trapezoid">
              <a:avLst>
                <a:gd name="adj" fmla="val 25000"/>
              </a:avLst>
            </a:prstGeom>
            <a:solidFill>
              <a:srgbClr val="FFFFFF">
                <a:alpha val="62790"/>
              </a:srgb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70" name="Google Shape;770;p62"/>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28</a:t>
            </a:fld>
            <a:endParaRPr>
              <a:cs typeface="B Nazanin" panose="00000700000000000000" pitchFamily="2" charset="-78"/>
            </a:endParaRPr>
          </a:p>
        </p:txBody>
      </p:sp>
      <p:pic>
        <p:nvPicPr>
          <p:cNvPr id="771" name="Google Shape;771;p62"/>
          <p:cNvPicPr preferRelativeResize="0"/>
          <p:nvPr/>
        </p:nvPicPr>
        <p:blipFill>
          <a:blip r:embed="rId3">
            <a:alphaModFix/>
          </a:blip>
          <a:stretch>
            <a:fillRect/>
          </a:stretch>
        </p:blipFill>
        <p:spPr>
          <a:xfrm>
            <a:off x="1074563" y="1556750"/>
            <a:ext cx="3091375" cy="17389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63"/>
          <p:cNvSpPr txBox="1">
            <a:spLocks noGrp="1"/>
          </p:cNvSpPr>
          <p:nvPr>
            <p:ph type="ctrTitle"/>
          </p:nvPr>
        </p:nvSpPr>
        <p:spPr>
          <a:xfrm>
            <a:off x="713225" y="539500"/>
            <a:ext cx="4982700" cy="9243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با تشکر!</a:t>
            </a:r>
            <a:endParaRPr dirty="0">
              <a:solidFill>
                <a:schemeClr val="dk2"/>
              </a:solidFill>
              <a:cs typeface="B Nazanin" panose="00000700000000000000" pitchFamily="2" charset="-78"/>
            </a:endParaRPr>
          </a:p>
        </p:txBody>
      </p:sp>
      <p:sp>
        <p:nvSpPr>
          <p:cNvPr id="777" name="Google Shape;777;p63"/>
          <p:cNvSpPr txBox="1">
            <a:spLocks noGrp="1"/>
          </p:cNvSpPr>
          <p:nvPr>
            <p:ph type="subTitle" idx="1"/>
          </p:nvPr>
        </p:nvSpPr>
        <p:spPr>
          <a:xfrm>
            <a:off x="713225" y="1463651"/>
            <a:ext cx="4982700" cy="1298100"/>
          </a:xfrm>
          <a:prstGeom prst="rect">
            <a:avLst/>
          </a:prstGeom>
        </p:spPr>
        <p:txBody>
          <a:bodyPr spcFirstLastPara="1" wrap="square" lIns="91425" tIns="91425" rIns="91425" bIns="91425" anchor="t" anchorCtr="0">
            <a:noAutofit/>
          </a:bodyPr>
          <a:lstStyle/>
          <a:p>
            <a:pPr marL="0" lvl="0" indent="0" algn="l">
              <a:spcBef>
                <a:spcPts val="0"/>
              </a:spcBef>
              <a:spcAft>
                <a:spcPts val="0"/>
              </a:spcAft>
              <a:buClr>
                <a:schemeClr val="lt1"/>
              </a:buClr>
              <a:buSzPts val="1100"/>
              <a:buFont typeface="Arial"/>
              <a:buNone/>
            </a:pPr>
            <a:r>
              <a:rPr lang="fa-IR" sz="2400" b="1" dirty="0">
                <a:cs typeface="B Nazanin" panose="00000700000000000000" pitchFamily="2" charset="-78"/>
              </a:rPr>
              <a:t>آیا هیچ سوالی دارید؟</a:t>
            </a:r>
          </a:p>
          <a:p>
            <a:pPr marL="0" lvl="0" indent="0" algn="l">
              <a:spcBef>
                <a:spcPts val="0"/>
              </a:spcBef>
              <a:spcAft>
                <a:spcPts val="0"/>
              </a:spcAft>
              <a:buClr>
                <a:schemeClr val="lt1"/>
              </a:buClr>
              <a:buSzPts val="1100"/>
              <a:buFont typeface="Arial"/>
              <a:buNone/>
            </a:pPr>
            <a:r>
              <a:rPr lang="en-US" dirty="0">
                <a:cs typeface="B Nazanin" panose="00000700000000000000" pitchFamily="2" charset="-78"/>
              </a:rPr>
              <a:t>20begir.com</a:t>
            </a:r>
            <a:endParaRPr lang="fa-IR" dirty="0">
              <a:cs typeface="B Nazanin" panose="00000700000000000000" pitchFamily="2" charset="-78"/>
            </a:endParaRPr>
          </a:p>
          <a:p>
            <a:pPr marL="0" lvl="0" indent="0" algn="l">
              <a:spcBef>
                <a:spcPts val="0"/>
              </a:spcBef>
              <a:spcAft>
                <a:spcPts val="0"/>
              </a:spcAft>
              <a:buClr>
                <a:schemeClr val="lt1"/>
              </a:buClr>
              <a:buSzPts val="1100"/>
              <a:buFont typeface="Arial"/>
              <a:buNone/>
            </a:pPr>
            <a:r>
              <a:rPr lang="en" dirty="0">
                <a:cs typeface="B Nazanin" panose="00000700000000000000" pitchFamily="2" charset="-78"/>
              </a:rPr>
              <a:t>+91  620 421 838 </a:t>
            </a:r>
            <a:endParaRPr dirty="0">
              <a:cs typeface="B Nazanin" panose="00000700000000000000" pitchFamily="2" charset="-78"/>
            </a:endParaRPr>
          </a:p>
          <a:p>
            <a:pPr marL="0" lvl="0" indent="0" algn="l">
              <a:spcBef>
                <a:spcPts val="0"/>
              </a:spcBef>
              <a:spcAft>
                <a:spcPts val="0"/>
              </a:spcAft>
              <a:buNone/>
            </a:pPr>
            <a:r>
              <a:rPr lang="en" dirty="0">
                <a:cs typeface="B Nazanin" panose="00000700000000000000" pitchFamily="2" charset="-78"/>
              </a:rPr>
              <a:t>yourwebsite.com</a:t>
            </a:r>
            <a:endParaRPr dirty="0">
              <a:cs typeface="B Nazanin" panose="00000700000000000000" pitchFamily="2" charset="-78"/>
            </a:endParaRPr>
          </a:p>
        </p:txBody>
      </p:sp>
      <p:sp>
        <p:nvSpPr>
          <p:cNvPr id="778" name="Google Shape;778;p63"/>
          <p:cNvSpPr txBox="1">
            <a:spLocks noGrp="1"/>
          </p:cNvSpPr>
          <p:nvPr>
            <p:ph type="subTitle" idx="4294967295"/>
          </p:nvPr>
        </p:nvSpPr>
        <p:spPr>
          <a:xfrm>
            <a:off x="713225" y="3587200"/>
            <a:ext cx="2963400" cy="205500"/>
          </a:xfrm>
          <a:prstGeom prst="rect">
            <a:avLst/>
          </a:prstGeom>
        </p:spPr>
        <p:txBody>
          <a:bodyPr spcFirstLastPara="1" wrap="square" lIns="91425" tIns="91425" rIns="91425" bIns="91425" anchor="ctr" anchorCtr="0">
            <a:noAutofit/>
          </a:bodyPr>
          <a:lstStyle/>
          <a:p>
            <a:pPr marL="0" lvl="0" indent="0" algn="l">
              <a:lnSpc>
                <a:spcPct val="100000"/>
              </a:lnSpc>
              <a:spcBef>
                <a:spcPts val="0"/>
              </a:spcBef>
              <a:spcAft>
                <a:spcPts val="0"/>
              </a:spcAft>
              <a:buNone/>
            </a:pPr>
            <a:r>
              <a:rPr lang="fa-IR" sz="1200" dirty="0">
                <a:cs typeface="B Nazanin" panose="00000700000000000000" pitchFamily="2" charset="-78"/>
              </a:rPr>
              <a:t>لطفاً این اسلاید را برای ذکر منبع نگه دارید</a:t>
            </a:r>
            <a:endParaRPr sz="1200" dirty="0">
              <a:cs typeface="B Nazanin" panose="00000700000000000000" pitchFamily="2" charset="-78"/>
            </a:endParaRPr>
          </a:p>
        </p:txBody>
      </p:sp>
      <p:sp>
        <p:nvSpPr>
          <p:cNvPr id="779" name="Google Shape;779;p63"/>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fld id="{00000000-1234-1234-1234-123412341234}" type="slidenum">
              <a:rPr lang="en">
                <a:cs typeface="B Nazanin" panose="00000700000000000000" pitchFamily="2" charset="-78"/>
              </a:rPr>
              <a:pPr marL="0" lvl="0" indent="0" algn="r">
                <a:spcBef>
                  <a:spcPts val="0"/>
                </a:spcBef>
                <a:spcAft>
                  <a:spcPts val="0"/>
                </a:spcAft>
                <a:buNone/>
              </a:pPr>
              <a:t>29</a:t>
            </a:fld>
            <a:endParaRPr>
              <a:cs typeface="B Nazanin" panose="00000700000000000000" pitchFamily="2" charset="-78"/>
            </a:endParaRPr>
          </a:p>
        </p:txBody>
      </p:sp>
      <p:sp>
        <p:nvSpPr>
          <p:cNvPr id="780" name="Google Shape;780;p63"/>
          <p:cNvSpPr/>
          <p:nvPr/>
        </p:nvSpPr>
        <p:spPr>
          <a:xfrm>
            <a:off x="769676" y="28051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81" name="Google Shape;781;p63"/>
          <p:cNvSpPr/>
          <p:nvPr/>
        </p:nvSpPr>
        <p:spPr>
          <a:xfrm>
            <a:off x="1541201" y="28051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82" name="Google Shape;782;p63"/>
          <p:cNvSpPr/>
          <p:nvPr/>
        </p:nvSpPr>
        <p:spPr>
          <a:xfrm>
            <a:off x="2312726" y="28051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83" name="Google Shape;783;p63"/>
          <p:cNvSpPr/>
          <p:nvPr/>
        </p:nvSpPr>
        <p:spPr>
          <a:xfrm>
            <a:off x="3084251" y="28051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84" name="Google Shape;784;p63"/>
          <p:cNvSpPr/>
          <p:nvPr/>
        </p:nvSpPr>
        <p:spPr>
          <a:xfrm>
            <a:off x="919483" y="2954724"/>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nvGrpSpPr>
          <p:cNvPr id="785" name="Google Shape;785;p63"/>
          <p:cNvGrpSpPr/>
          <p:nvPr/>
        </p:nvGrpSpPr>
        <p:grpSpPr>
          <a:xfrm>
            <a:off x="1690817" y="2954915"/>
            <a:ext cx="346056" cy="345674"/>
            <a:chOff x="3303268" y="3817349"/>
            <a:chExt cx="346056" cy="345674"/>
          </a:xfrm>
        </p:grpSpPr>
        <p:sp>
          <p:nvSpPr>
            <p:cNvPr id="786" name="Google Shape;786;p6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87" name="Google Shape;787;p6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88" name="Google Shape;788;p6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89" name="Google Shape;789;p6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790" name="Google Shape;790;p63"/>
          <p:cNvGrpSpPr/>
          <p:nvPr/>
        </p:nvGrpSpPr>
        <p:grpSpPr>
          <a:xfrm>
            <a:off x="2462356" y="2954915"/>
            <a:ext cx="346056" cy="345674"/>
            <a:chOff x="3752358" y="3817349"/>
            <a:chExt cx="346056" cy="345674"/>
          </a:xfrm>
        </p:grpSpPr>
        <p:sp>
          <p:nvSpPr>
            <p:cNvPr id="791" name="Google Shape;791;p6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92" name="Google Shape;792;p6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93" name="Google Shape;793;p6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94" name="Google Shape;794;p6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795" name="Google Shape;795;p63"/>
          <p:cNvGrpSpPr/>
          <p:nvPr/>
        </p:nvGrpSpPr>
        <p:grpSpPr>
          <a:xfrm>
            <a:off x="3233871" y="2954915"/>
            <a:ext cx="346024" cy="345674"/>
            <a:chOff x="4201447" y="3817349"/>
            <a:chExt cx="346024" cy="345674"/>
          </a:xfrm>
        </p:grpSpPr>
        <p:sp>
          <p:nvSpPr>
            <p:cNvPr id="796" name="Google Shape;796;p6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97" name="Google Shape;797;p6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pic>
        <p:nvPicPr>
          <p:cNvPr id="798" name="Google Shape;798;p63"/>
          <p:cNvPicPr preferRelativeResize="0"/>
          <p:nvPr/>
        </p:nvPicPr>
        <p:blipFill>
          <a:blip r:embed="rId3">
            <a:alphaModFix/>
          </a:blip>
          <a:stretch>
            <a:fillRect/>
          </a:stretch>
        </p:blipFill>
        <p:spPr>
          <a:xfrm rot="-793906">
            <a:off x="5715609" y="618032"/>
            <a:ext cx="2324133" cy="3907437"/>
          </a:xfrm>
          <a:prstGeom prst="rect">
            <a:avLst/>
          </a:prstGeom>
          <a:noFill/>
          <a:ln>
            <a:noFill/>
          </a:ln>
          <a:effectLst>
            <a:outerShdw blurRad="200025" algn="bl" rotWithShape="0">
              <a:schemeClr val="lt1">
                <a:alpha val="50000"/>
              </a:schemeClr>
            </a:outerShdw>
          </a:effec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5"/>
        <p:cNvGrpSpPr/>
        <p:nvPr/>
      </p:nvGrpSpPr>
      <p:grpSpPr>
        <a:xfrm>
          <a:off x="0" y="0"/>
          <a:ext cx="0" cy="0"/>
          <a:chOff x="0" y="0"/>
          <a:chExt cx="0" cy="0"/>
        </a:xfrm>
      </p:grpSpPr>
      <p:sp>
        <p:nvSpPr>
          <p:cNvPr id="276" name="Google Shape;276;p37"/>
          <p:cNvSpPr txBox="1">
            <a:spLocks noGrp="1"/>
          </p:cNvSpPr>
          <p:nvPr>
            <p:ph type="subTitle" idx="1"/>
          </p:nvPr>
        </p:nvSpPr>
        <p:spPr>
          <a:xfrm>
            <a:off x="1903716" y="1368975"/>
            <a:ext cx="2209500" cy="468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dirty="0">
                <a:cs typeface="B Nazanin" panose="00000700000000000000" pitchFamily="2" charset="-78"/>
              </a:rPr>
              <a:t>بیماری</a:t>
            </a:r>
            <a:endParaRPr dirty="0">
              <a:cs typeface="B Nazanin" panose="00000700000000000000" pitchFamily="2" charset="-78"/>
            </a:endParaRPr>
          </a:p>
        </p:txBody>
      </p:sp>
      <p:sp>
        <p:nvSpPr>
          <p:cNvPr id="277" name="Google Shape;277;p37"/>
          <p:cNvSpPr txBox="1">
            <a:spLocks noGrp="1"/>
          </p:cNvSpPr>
          <p:nvPr>
            <p:ph type="subTitle" idx="2"/>
          </p:nvPr>
        </p:nvSpPr>
        <p:spPr>
          <a:xfrm>
            <a:off x="1227894" y="1782825"/>
            <a:ext cx="2885100" cy="588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78" name="Google Shape;278;p37"/>
          <p:cNvSpPr txBox="1">
            <a:spLocks noGrp="1"/>
          </p:cNvSpPr>
          <p:nvPr>
            <p:ph type="title"/>
          </p:nvPr>
        </p:nvSpPr>
        <p:spPr>
          <a:xfrm>
            <a:off x="1227900" y="1289175"/>
            <a:ext cx="591300" cy="54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79" name="Google Shape;279;p37"/>
          <p:cNvSpPr txBox="1">
            <a:spLocks noGrp="1"/>
          </p:cNvSpPr>
          <p:nvPr>
            <p:ph type="title" idx="3"/>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فهرست مطالب.</a:t>
            </a:r>
            <a:endParaRPr dirty="0">
              <a:solidFill>
                <a:schemeClr val="dk2"/>
              </a:solidFill>
              <a:cs typeface="B Nazanin" panose="00000700000000000000" pitchFamily="2" charset="-78"/>
            </a:endParaRPr>
          </a:p>
        </p:txBody>
      </p:sp>
      <p:sp>
        <p:nvSpPr>
          <p:cNvPr id="280" name="Google Shape;280;p37"/>
          <p:cNvSpPr txBox="1">
            <a:spLocks noGrp="1"/>
          </p:cNvSpPr>
          <p:nvPr>
            <p:ph type="subTitle" idx="4"/>
          </p:nvPr>
        </p:nvSpPr>
        <p:spPr>
          <a:xfrm>
            <a:off x="1903715" y="3596675"/>
            <a:ext cx="2209500" cy="468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dirty="0">
                <a:cs typeface="B Nazanin" panose="00000700000000000000" pitchFamily="2" charset="-78"/>
              </a:rPr>
              <a:t>توصیه</a:t>
            </a:r>
            <a:endParaRPr dirty="0">
              <a:cs typeface="B Nazanin" panose="00000700000000000000" pitchFamily="2" charset="-78"/>
            </a:endParaRPr>
          </a:p>
        </p:txBody>
      </p:sp>
      <p:sp>
        <p:nvSpPr>
          <p:cNvPr id="281" name="Google Shape;281;p37"/>
          <p:cNvSpPr txBox="1">
            <a:spLocks noGrp="1"/>
          </p:cNvSpPr>
          <p:nvPr>
            <p:ph type="subTitle" idx="5"/>
          </p:nvPr>
        </p:nvSpPr>
        <p:spPr>
          <a:xfrm>
            <a:off x="1227894" y="4010525"/>
            <a:ext cx="2885100" cy="588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82" name="Google Shape;282;p37"/>
          <p:cNvSpPr txBox="1">
            <a:spLocks noGrp="1"/>
          </p:cNvSpPr>
          <p:nvPr>
            <p:ph type="title" idx="6"/>
          </p:nvPr>
        </p:nvSpPr>
        <p:spPr>
          <a:xfrm>
            <a:off x="1227900" y="3517000"/>
            <a:ext cx="591300" cy="54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83" name="Google Shape;283;p37"/>
          <p:cNvSpPr txBox="1">
            <a:spLocks noGrp="1"/>
          </p:cNvSpPr>
          <p:nvPr>
            <p:ph type="subTitle" idx="7"/>
          </p:nvPr>
        </p:nvSpPr>
        <p:spPr>
          <a:xfrm>
            <a:off x="1903716" y="2482825"/>
            <a:ext cx="2209500" cy="468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dirty="0">
                <a:cs typeface="B Nazanin" panose="00000700000000000000" pitchFamily="2" charset="-78"/>
              </a:rPr>
              <a:t>تشخیص</a:t>
            </a:r>
            <a:endParaRPr dirty="0">
              <a:cs typeface="B Nazanin" panose="00000700000000000000" pitchFamily="2" charset="-78"/>
            </a:endParaRPr>
          </a:p>
        </p:txBody>
      </p:sp>
      <p:sp>
        <p:nvSpPr>
          <p:cNvPr id="284" name="Google Shape;284;p37"/>
          <p:cNvSpPr txBox="1">
            <a:spLocks noGrp="1"/>
          </p:cNvSpPr>
          <p:nvPr>
            <p:ph type="subTitle" idx="8"/>
          </p:nvPr>
        </p:nvSpPr>
        <p:spPr>
          <a:xfrm>
            <a:off x="1227894" y="2896675"/>
            <a:ext cx="2885100" cy="588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85" name="Google Shape;285;p37"/>
          <p:cNvSpPr txBox="1">
            <a:spLocks noGrp="1"/>
          </p:cNvSpPr>
          <p:nvPr>
            <p:ph type="title" idx="9"/>
          </p:nvPr>
        </p:nvSpPr>
        <p:spPr>
          <a:xfrm>
            <a:off x="1227900" y="2402975"/>
            <a:ext cx="591300" cy="54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86" name="Google Shape;286;p37"/>
          <p:cNvSpPr txBox="1">
            <a:spLocks noGrp="1"/>
          </p:cNvSpPr>
          <p:nvPr>
            <p:ph type="subTitle" idx="13"/>
          </p:nvPr>
        </p:nvSpPr>
        <p:spPr>
          <a:xfrm>
            <a:off x="5706606" y="1368975"/>
            <a:ext cx="2209500" cy="468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dirty="0">
                <a:cs typeface="B Nazanin" panose="00000700000000000000" pitchFamily="2" charset="-78"/>
              </a:rPr>
              <a:t>آسيب شناسي</a:t>
            </a:r>
            <a:endParaRPr dirty="0">
              <a:cs typeface="B Nazanin" panose="00000700000000000000" pitchFamily="2" charset="-78"/>
            </a:endParaRPr>
          </a:p>
        </p:txBody>
      </p:sp>
      <p:sp>
        <p:nvSpPr>
          <p:cNvPr id="287" name="Google Shape;287;p37"/>
          <p:cNvSpPr txBox="1">
            <a:spLocks noGrp="1"/>
          </p:cNvSpPr>
          <p:nvPr>
            <p:ph type="subTitle" idx="14"/>
          </p:nvPr>
        </p:nvSpPr>
        <p:spPr>
          <a:xfrm>
            <a:off x="5030860" y="1782825"/>
            <a:ext cx="2885100" cy="588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88" name="Google Shape;288;p37"/>
          <p:cNvSpPr txBox="1">
            <a:spLocks noGrp="1"/>
          </p:cNvSpPr>
          <p:nvPr>
            <p:ph type="title" idx="15"/>
          </p:nvPr>
        </p:nvSpPr>
        <p:spPr>
          <a:xfrm>
            <a:off x="5030850" y="1289175"/>
            <a:ext cx="594300" cy="54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89" name="Google Shape;289;p37"/>
          <p:cNvSpPr txBox="1">
            <a:spLocks noGrp="1"/>
          </p:cNvSpPr>
          <p:nvPr>
            <p:ph type="subTitle" idx="16"/>
          </p:nvPr>
        </p:nvSpPr>
        <p:spPr>
          <a:xfrm>
            <a:off x="5706602" y="3596675"/>
            <a:ext cx="2209500" cy="468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dirty="0">
                <a:cs typeface="B Nazanin" panose="00000700000000000000" pitchFamily="2" charset="-78"/>
              </a:rPr>
              <a:t>نتیجه گیری</a:t>
            </a:r>
            <a:endParaRPr dirty="0">
              <a:cs typeface="B Nazanin" panose="00000700000000000000" pitchFamily="2" charset="-78"/>
            </a:endParaRPr>
          </a:p>
        </p:txBody>
      </p:sp>
      <p:sp>
        <p:nvSpPr>
          <p:cNvPr id="290" name="Google Shape;290;p37"/>
          <p:cNvSpPr txBox="1">
            <a:spLocks noGrp="1"/>
          </p:cNvSpPr>
          <p:nvPr>
            <p:ph type="subTitle" idx="17"/>
          </p:nvPr>
        </p:nvSpPr>
        <p:spPr>
          <a:xfrm>
            <a:off x="5030860" y="4010525"/>
            <a:ext cx="2885100" cy="588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91" name="Google Shape;291;p37"/>
          <p:cNvSpPr txBox="1">
            <a:spLocks noGrp="1"/>
          </p:cNvSpPr>
          <p:nvPr>
            <p:ph type="title" idx="18"/>
          </p:nvPr>
        </p:nvSpPr>
        <p:spPr>
          <a:xfrm>
            <a:off x="5030850" y="3517000"/>
            <a:ext cx="594300" cy="54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292" name="Google Shape;292;p37"/>
          <p:cNvSpPr txBox="1">
            <a:spLocks noGrp="1"/>
          </p:cNvSpPr>
          <p:nvPr>
            <p:ph type="subTitle" idx="19"/>
          </p:nvPr>
        </p:nvSpPr>
        <p:spPr>
          <a:xfrm>
            <a:off x="5706606" y="2482825"/>
            <a:ext cx="2209500" cy="468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dirty="0">
                <a:cs typeface="B Nazanin" panose="00000700000000000000" pitchFamily="2" charset="-78"/>
              </a:rPr>
              <a:t>رفتار</a:t>
            </a:r>
            <a:endParaRPr dirty="0">
              <a:cs typeface="B Nazanin" panose="00000700000000000000" pitchFamily="2" charset="-78"/>
            </a:endParaRPr>
          </a:p>
        </p:txBody>
      </p:sp>
      <p:sp>
        <p:nvSpPr>
          <p:cNvPr id="293" name="Google Shape;293;p37"/>
          <p:cNvSpPr txBox="1">
            <a:spLocks noGrp="1"/>
          </p:cNvSpPr>
          <p:nvPr>
            <p:ph type="subTitle" idx="20"/>
          </p:nvPr>
        </p:nvSpPr>
        <p:spPr>
          <a:xfrm>
            <a:off x="5030860" y="2896675"/>
            <a:ext cx="2885100" cy="588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94" name="Google Shape;294;p37"/>
          <p:cNvSpPr txBox="1">
            <a:spLocks noGrp="1"/>
          </p:cNvSpPr>
          <p:nvPr>
            <p:ph type="title" idx="21"/>
          </p:nvPr>
        </p:nvSpPr>
        <p:spPr>
          <a:xfrm>
            <a:off x="5030850" y="2402975"/>
            <a:ext cx="594300" cy="54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295" name="Google Shape;295;p37"/>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000" b="1">
                <a:cs typeface="B Nazanin" panose="00000700000000000000" pitchFamily="2" charset="-78"/>
              </a:rPr>
              <a:t>3</a:t>
            </a:fld>
            <a:endParaRPr sz="1000" b="1">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02"/>
        <p:cNvGrpSpPr/>
        <p:nvPr/>
      </p:nvGrpSpPr>
      <p:grpSpPr>
        <a:xfrm>
          <a:off x="0" y="0"/>
          <a:ext cx="0" cy="0"/>
          <a:chOff x="0" y="0"/>
          <a:chExt cx="0" cy="0"/>
        </a:xfrm>
      </p:grpSpPr>
      <p:sp>
        <p:nvSpPr>
          <p:cNvPr id="803" name="Google Shape;803;p64"/>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بسته آیکون: اهدای خون</a:t>
            </a:r>
            <a:endParaRPr dirty="0">
              <a:cs typeface="B Nazanin" panose="00000700000000000000" pitchFamily="2" charset="-78"/>
            </a:endParaRPr>
          </a:p>
        </p:txBody>
      </p:sp>
      <p:sp>
        <p:nvSpPr>
          <p:cNvPr id="804" name="Google Shape;804;p64"/>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30</a:t>
            </a:fld>
            <a:endParaRPr>
              <a:cs typeface="B Nazanin" panose="00000700000000000000" pitchFamily="2" charset="-78"/>
            </a:endParaRPr>
          </a:p>
        </p:txBody>
      </p:sp>
      <p:grpSp>
        <p:nvGrpSpPr>
          <p:cNvPr id="805" name="Google Shape;805;p64"/>
          <p:cNvGrpSpPr/>
          <p:nvPr/>
        </p:nvGrpSpPr>
        <p:grpSpPr>
          <a:xfrm>
            <a:off x="1094918" y="1399067"/>
            <a:ext cx="429697" cy="429697"/>
            <a:chOff x="1451102" y="1510344"/>
            <a:chExt cx="429697" cy="429697"/>
          </a:xfrm>
        </p:grpSpPr>
        <p:sp>
          <p:nvSpPr>
            <p:cNvPr id="806" name="Google Shape;806;p64"/>
            <p:cNvSpPr/>
            <p:nvPr/>
          </p:nvSpPr>
          <p:spPr>
            <a:xfrm>
              <a:off x="1672240" y="1558744"/>
              <a:ext cx="208558" cy="381296"/>
            </a:xfrm>
            <a:custGeom>
              <a:avLst/>
              <a:gdLst/>
              <a:ahLst/>
              <a:cxnLst/>
              <a:rect l="l" t="t" r="r" b="b"/>
              <a:pathLst>
                <a:path w="10096" h="18458" extrusionOk="0">
                  <a:moveTo>
                    <a:pt x="7047" y="1880"/>
                  </a:moveTo>
                  <a:lnTo>
                    <a:pt x="7047" y="6940"/>
                  </a:lnTo>
                  <a:cubicBezTo>
                    <a:pt x="6871" y="6810"/>
                    <a:pt x="6666" y="6712"/>
                    <a:pt x="6439" y="6670"/>
                  </a:cubicBezTo>
                  <a:lnTo>
                    <a:pt x="6439" y="2741"/>
                  </a:lnTo>
                  <a:cubicBezTo>
                    <a:pt x="6439" y="2341"/>
                    <a:pt x="6696" y="2006"/>
                    <a:pt x="7047" y="1880"/>
                  </a:cubicBezTo>
                  <a:close/>
                  <a:moveTo>
                    <a:pt x="8532" y="17239"/>
                  </a:moveTo>
                  <a:lnTo>
                    <a:pt x="8646" y="17850"/>
                  </a:lnTo>
                  <a:lnTo>
                    <a:pt x="608" y="17850"/>
                  </a:lnTo>
                  <a:lnTo>
                    <a:pt x="608" y="17239"/>
                  </a:lnTo>
                  <a:close/>
                  <a:moveTo>
                    <a:pt x="8566" y="1"/>
                  </a:moveTo>
                  <a:cubicBezTo>
                    <a:pt x="8554" y="1"/>
                    <a:pt x="8541" y="1"/>
                    <a:pt x="8529" y="1"/>
                  </a:cubicBezTo>
                  <a:cubicBezTo>
                    <a:pt x="7814" y="24"/>
                    <a:pt x="7219" y="554"/>
                    <a:pt x="7079" y="1246"/>
                  </a:cubicBezTo>
                  <a:cubicBezTo>
                    <a:pt x="6367" y="1376"/>
                    <a:pt x="5831" y="1997"/>
                    <a:pt x="5831" y="2744"/>
                  </a:cubicBezTo>
                  <a:lnTo>
                    <a:pt x="5831" y="6670"/>
                  </a:lnTo>
                  <a:cubicBezTo>
                    <a:pt x="5532" y="6729"/>
                    <a:pt x="5259" y="6881"/>
                    <a:pt x="5041" y="7102"/>
                  </a:cubicBezTo>
                  <a:lnTo>
                    <a:pt x="803" y="11337"/>
                  </a:lnTo>
                  <a:cubicBezTo>
                    <a:pt x="287" y="11854"/>
                    <a:pt x="1" y="12543"/>
                    <a:pt x="1" y="13274"/>
                  </a:cubicBezTo>
                  <a:lnTo>
                    <a:pt x="1" y="15712"/>
                  </a:lnTo>
                  <a:cubicBezTo>
                    <a:pt x="1" y="15877"/>
                    <a:pt x="137" y="16017"/>
                    <a:pt x="303" y="16017"/>
                  </a:cubicBezTo>
                  <a:cubicBezTo>
                    <a:pt x="472" y="16017"/>
                    <a:pt x="608" y="15877"/>
                    <a:pt x="608" y="15712"/>
                  </a:cubicBezTo>
                  <a:lnTo>
                    <a:pt x="608" y="13274"/>
                  </a:lnTo>
                  <a:cubicBezTo>
                    <a:pt x="608" y="12705"/>
                    <a:pt x="833" y="12169"/>
                    <a:pt x="1232" y="11766"/>
                  </a:cubicBezTo>
                  <a:lnTo>
                    <a:pt x="5470" y="7531"/>
                  </a:lnTo>
                  <a:lnTo>
                    <a:pt x="5477" y="7525"/>
                  </a:lnTo>
                  <a:cubicBezTo>
                    <a:pt x="5649" y="7343"/>
                    <a:pt x="5886" y="7245"/>
                    <a:pt x="6137" y="7245"/>
                  </a:cubicBezTo>
                  <a:cubicBezTo>
                    <a:pt x="6640" y="7245"/>
                    <a:pt x="7050" y="7655"/>
                    <a:pt x="7050" y="8159"/>
                  </a:cubicBezTo>
                  <a:cubicBezTo>
                    <a:pt x="7050" y="8402"/>
                    <a:pt x="6959" y="8636"/>
                    <a:pt x="6783" y="8805"/>
                  </a:cubicBezTo>
                  <a:lnTo>
                    <a:pt x="3673" y="11919"/>
                  </a:lnTo>
                  <a:cubicBezTo>
                    <a:pt x="3270" y="12319"/>
                    <a:pt x="3046" y="12855"/>
                    <a:pt x="3046" y="13424"/>
                  </a:cubicBezTo>
                  <a:cubicBezTo>
                    <a:pt x="3046" y="13593"/>
                    <a:pt x="3186" y="13729"/>
                    <a:pt x="3351" y="13729"/>
                  </a:cubicBezTo>
                  <a:cubicBezTo>
                    <a:pt x="3517" y="13729"/>
                    <a:pt x="3657" y="13593"/>
                    <a:pt x="3657" y="13424"/>
                  </a:cubicBezTo>
                  <a:cubicBezTo>
                    <a:pt x="3657" y="13017"/>
                    <a:pt x="3813" y="12637"/>
                    <a:pt x="4102" y="12348"/>
                  </a:cubicBezTo>
                  <a:lnTo>
                    <a:pt x="7209" y="9241"/>
                  </a:lnTo>
                  <a:cubicBezTo>
                    <a:pt x="7498" y="8952"/>
                    <a:pt x="7658" y="8568"/>
                    <a:pt x="7658" y="8162"/>
                  </a:cubicBezTo>
                  <a:lnTo>
                    <a:pt x="7658" y="1551"/>
                  </a:lnTo>
                  <a:cubicBezTo>
                    <a:pt x="7658" y="1048"/>
                    <a:pt x="8054" y="625"/>
                    <a:pt x="8548" y="612"/>
                  </a:cubicBezTo>
                  <a:cubicBezTo>
                    <a:pt x="8560" y="612"/>
                    <a:pt x="8571" y="611"/>
                    <a:pt x="8583" y="611"/>
                  </a:cubicBezTo>
                  <a:cubicBezTo>
                    <a:pt x="8817" y="611"/>
                    <a:pt x="9037" y="705"/>
                    <a:pt x="9208" y="872"/>
                  </a:cubicBezTo>
                  <a:cubicBezTo>
                    <a:pt x="9387" y="1048"/>
                    <a:pt x="9484" y="1278"/>
                    <a:pt x="9484" y="1525"/>
                  </a:cubicBezTo>
                  <a:lnTo>
                    <a:pt x="9484" y="10167"/>
                  </a:lnTo>
                  <a:cubicBezTo>
                    <a:pt x="9484" y="10489"/>
                    <a:pt x="9413" y="10807"/>
                    <a:pt x="9270" y="11097"/>
                  </a:cubicBezTo>
                  <a:lnTo>
                    <a:pt x="7076" y="15627"/>
                  </a:lnTo>
                  <a:cubicBezTo>
                    <a:pt x="7047" y="15682"/>
                    <a:pt x="7040" y="15747"/>
                    <a:pt x="7050" y="15812"/>
                  </a:cubicBezTo>
                  <a:lnTo>
                    <a:pt x="7203" y="16631"/>
                  </a:lnTo>
                  <a:lnTo>
                    <a:pt x="303" y="16631"/>
                  </a:lnTo>
                  <a:cubicBezTo>
                    <a:pt x="137" y="16631"/>
                    <a:pt x="1" y="16768"/>
                    <a:pt x="1" y="16934"/>
                  </a:cubicBezTo>
                  <a:lnTo>
                    <a:pt x="1" y="18152"/>
                  </a:lnTo>
                  <a:cubicBezTo>
                    <a:pt x="1" y="18321"/>
                    <a:pt x="137" y="18458"/>
                    <a:pt x="303" y="18458"/>
                  </a:cubicBezTo>
                  <a:lnTo>
                    <a:pt x="9006" y="18458"/>
                  </a:lnTo>
                  <a:cubicBezTo>
                    <a:pt x="9094" y="18458"/>
                    <a:pt x="9179" y="18419"/>
                    <a:pt x="9240" y="18347"/>
                  </a:cubicBezTo>
                  <a:cubicBezTo>
                    <a:pt x="9299" y="18279"/>
                    <a:pt x="9322" y="18185"/>
                    <a:pt x="9305" y="18100"/>
                  </a:cubicBezTo>
                  <a:lnTo>
                    <a:pt x="9081" y="16882"/>
                  </a:lnTo>
                  <a:cubicBezTo>
                    <a:pt x="9058" y="16735"/>
                    <a:pt x="8928" y="16628"/>
                    <a:pt x="8782" y="16628"/>
                  </a:cubicBezTo>
                  <a:lnTo>
                    <a:pt x="7820" y="16628"/>
                  </a:lnTo>
                  <a:lnTo>
                    <a:pt x="7667" y="15799"/>
                  </a:lnTo>
                  <a:lnTo>
                    <a:pt x="9819" y="11360"/>
                  </a:lnTo>
                  <a:cubicBezTo>
                    <a:pt x="9998" y="10989"/>
                    <a:pt x="10095" y="10577"/>
                    <a:pt x="10095" y="10167"/>
                  </a:cubicBezTo>
                  <a:lnTo>
                    <a:pt x="10095" y="1522"/>
                  </a:lnTo>
                  <a:cubicBezTo>
                    <a:pt x="10095" y="1106"/>
                    <a:pt x="9933" y="723"/>
                    <a:pt x="9634" y="433"/>
                  </a:cubicBezTo>
                  <a:cubicBezTo>
                    <a:pt x="9347" y="153"/>
                    <a:pt x="8968" y="1"/>
                    <a:pt x="85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64"/>
            <p:cNvSpPr/>
            <p:nvPr/>
          </p:nvSpPr>
          <p:spPr>
            <a:xfrm>
              <a:off x="1451102" y="1558662"/>
              <a:ext cx="208537" cy="381317"/>
            </a:xfrm>
            <a:custGeom>
              <a:avLst/>
              <a:gdLst/>
              <a:ahLst/>
              <a:cxnLst/>
              <a:rect l="l" t="t" r="r" b="b"/>
              <a:pathLst>
                <a:path w="10095" h="18459" extrusionOk="0">
                  <a:moveTo>
                    <a:pt x="3045" y="1884"/>
                  </a:moveTo>
                  <a:cubicBezTo>
                    <a:pt x="3403" y="2010"/>
                    <a:pt x="3656" y="2352"/>
                    <a:pt x="3656" y="2745"/>
                  </a:cubicBezTo>
                  <a:lnTo>
                    <a:pt x="3656" y="6674"/>
                  </a:lnTo>
                  <a:cubicBezTo>
                    <a:pt x="3432" y="6716"/>
                    <a:pt x="3224" y="6814"/>
                    <a:pt x="3045" y="6950"/>
                  </a:cubicBezTo>
                  <a:lnTo>
                    <a:pt x="3045" y="1884"/>
                  </a:lnTo>
                  <a:close/>
                  <a:moveTo>
                    <a:pt x="1522" y="612"/>
                  </a:moveTo>
                  <a:cubicBezTo>
                    <a:pt x="1531" y="612"/>
                    <a:pt x="1539" y="613"/>
                    <a:pt x="1547" y="613"/>
                  </a:cubicBezTo>
                  <a:cubicBezTo>
                    <a:pt x="2038" y="623"/>
                    <a:pt x="2438" y="1045"/>
                    <a:pt x="2438" y="1549"/>
                  </a:cubicBezTo>
                  <a:lnTo>
                    <a:pt x="2438" y="8163"/>
                  </a:lnTo>
                  <a:cubicBezTo>
                    <a:pt x="2438" y="8569"/>
                    <a:pt x="2597" y="8952"/>
                    <a:pt x="2883" y="9242"/>
                  </a:cubicBezTo>
                  <a:lnTo>
                    <a:pt x="5993" y="12349"/>
                  </a:lnTo>
                  <a:cubicBezTo>
                    <a:pt x="6279" y="12638"/>
                    <a:pt x="6438" y="13018"/>
                    <a:pt x="6438" y="13424"/>
                  </a:cubicBezTo>
                  <a:cubicBezTo>
                    <a:pt x="6438" y="13590"/>
                    <a:pt x="6578" y="13730"/>
                    <a:pt x="6744" y="13730"/>
                  </a:cubicBezTo>
                  <a:cubicBezTo>
                    <a:pt x="6910" y="13730"/>
                    <a:pt x="7049" y="13590"/>
                    <a:pt x="7049" y="13424"/>
                  </a:cubicBezTo>
                  <a:cubicBezTo>
                    <a:pt x="7049" y="12856"/>
                    <a:pt x="6825" y="12319"/>
                    <a:pt x="6422" y="11916"/>
                  </a:cubicBezTo>
                  <a:lnTo>
                    <a:pt x="3315" y="8809"/>
                  </a:lnTo>
                  <a:cubicBezTo>
                    <a:pt x="3143" y="8640"/>
                    <a:pt x="3045" y="8406"/>
                    <a:pt x="3045" y="8163"/>
                  </a:cubicBezTo>
                  <a:cubicBezTo>
                    <a:pt x="3045" y="7659"/>
                    <a:pt x="3458" y="7249"/>
                    <a:pt x="3962" y="7249"/>
                  </a:cubicBezTo>
                  <a:cubicBezTo>
                    <a:pt x="4212" y="7249"/>
                    <a:pt x="4443" y="7350"/>
                    <a:pt x="4622" y="7529"/>
                  </a:cubicBezTo>
                  <a:lnTo>
                    <a:pt x="4628" y="7535"/>
                  </a:lnTo>
                  <a:lnTo>
                    <a:pt x="8863" y="11770"/>
                  </a:lnTo>
                  <a:cubicBezTo>
                    <a:pt x="9266" y="12173"/>
                    <a:pt x="9490" y="12709"/>
                    <a:pt x="9490" y="13278"/>
                  </a:cubicBezTo>
                  <a:lnTo>
                    <a:pt x="9487" y="16635"/>
                  </a:lnTo>
                  <a:lnTo>
                    <a:pt x="2893" y="16635"/>
                  </a:lnTo>
                  <a:lnTo>
                    <a:pt x="3042" y="15813"/>
                  </a:lnTo>
                  <a:cubicBezTo>
                    <a:pt x="3055" y="15748"/>
                    <a:pt x="3045" y="15683"/>
                    <a:pt x="3019" y="15628"/>
                  </a:cubicBezTo>
                  <a:lnTo>
                    <a:pt x="826" y="11097"/>
                  </a:lnTo>
                  <a:cubicBezTo>
                    <a:pt x="686" y="10808"/>
                    <a:pt x="608" y="10486"/>
                    <a:pt x="608" y="10168"/>
                  </a:cubicBezTo>
                  <a:lnTo>
                    <a:pt x="608" y="1526"/>
                  </a:lnTo>
                  <a:cubicBezTo>
                    <a:pt x="608" y="1279"/>
                    <a:pt x="705" y="1042"/>
                    <a:pt x="884" y="873"/>
                  </a:cubicBezTo>
                  <a:cubicBezTo>
                    <a:pt x="1057" y="703"/>
                    <a:pt x="1284" y="612"/>
                    <a:pt x="1522" y="612"/>
                  </a:cubicBezTo>
                  <a:close/>
                  <a:moveTo>
                    <a:pt x="9487" y="17243"/>
                  </a:moveTo>
                  <a:lnTo>
                    <a:pt x="9487" y="17854"/>
                  </a:lnTo>
                  <a:lnTo>
                    <a:pt x="1453" y="17854"/>
                  </a:lnTo>
                  <a:lnTo>
                    <a:pt x="1563" y="17243"/>
                  </a:lnTo>
                  <a:close/>
                  <a:moveTo>
                    <a:pt x="1519" y="1"/>
                  </a:moveTo>
                  <a:cubicBezTo>
                    <a:pt x="1123" y="1"/>
                    <a:pt x="746" y="156"/>
                    <a:pt x="462" y="434"/>
                  </a:cubicBezTo>
                  <a:cubicBezTo>
                    <a:pt x="166" y="720"/>
                    <a:pt x="0" y="1110"/>
                    <a:pt x="0" y="1526"/>
                  </a:cubicBezTo>
                  <a:lnTo>
                    <a:pt x="0" y="10168"/>
                  </a:lnTo>
                  <a:cubicBezTo>
                    <a:pt x="0" y="10577"/>
                    <a:pt x="94" y="10990"/>
                    <a:pt x="276" y="11361"/>
                  </a:cubicBezTo>
                  <a:lnTo>
                    <a:pt x="2425" y="15800"/>
                  </a:lnTo>
                  <a:lnTo>
                    <a:pt x="2275" y="16629"/>
                  </a:lnTo>
                  <a:lnTo>
                    <a:pt x="1313" y="16629"/>
                  </a:lnTo>
                  <a:cubicBezTo>
                    <a:pt x="1167" y="16629"/>
                    <a:pt x="1040" y="16736"/>
                    <a:pt x="1011" y="16882"/>
                  </a:cubicBezTo>
                  <a:lnTo>
                    <a:pt x="787" y="18101"/>
                  </a:lnTo>
                  <a:cubicBezTo>
                    <a:pt x="770" y="18189"/>
                    <a:pt x="796" y="18280"/>
                    <a:pt x="852" y="18348"/>
                  </a:cubicBezTo>
                  <a:cubicBezTo>
                    <a:pt x="910" y="18416"/>
                    <a:pt x="995" y="18459"/>
                    <a:pt x="1089" y="18459"/>
                  </a:cubicBezTo>
                  <a:lnTo>
                    <a:pt x="9789" y="18459"/>
                  </a:lnTo>
                  <a:cubicBezTo>
                    <a:pt x="9958" y="18459"/>
                    <a:pt x="10095" y="18319"/>
                    <a:pt x="10095" y="18153"/>
                  </a:cubicBezTo>
                  <a:lnTo>
                    <a:pt x="10095" y="13278"/>
                  </a:lnTo>
                  <a:cubicBezTo>
                    <a:pt x="10095" y="12547"/>
                    <a:pt x="9812" y="11858"/>
                    <a:pt x="9292" y="11341"/>
                  </a:cubicBezTo>
                  <a:lnTo>
                    <a:pt x="5057" y="7106"/>
                  </a:lnTo>
                  <a:cubicBezTo>
                    <a:pt x="4839" y="6879"/>
                    <a:pt x="4566" y="6733"/>
                    <a:pt x="4264" y="6674"/>
                  </a:cubicBezTo>
                  <a:lnTo>
                    <a:pt x="4264" y="2745"/>
                  </a:lnTo>
                  <a:cubicBezTo>
                    <a:pt x="4264" y="1997"/>
                    <a:pt x="3725" y="1377"/>
                    <a:pt x="3019" y="1247"/>
                  </a:cubicBezTo>
                  <a:cubicBezTo>
                    <a:pt x="2880" y="554"/>
                    <a:pt x="2282" y="21"/>
                    <a:pt x="1567" y="2"/>
                  </a:cubicBezTo>
                  <a:cubicBezTo>
                    <a:pt x="1551" y="1"/>
                    <a:pt x="1535" y="1"/>
                    <a:pt x="1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8" name="Google Shape;808;p64"/>
            <p:cNvSpPr/>
            <p:nvPr/>
          </p:nvSpPr>
          <p:spPr>
            <a:xfrm>
              <a:off x="1640758" y="1510344"/>
              <a:ext cx="50363" cy="50384"/>
            </a:xfrm>
            <a:custGeom>
              <a:avLst/>
              <a:gdLst/>
              <a:ahLst/>
              <a:cxnLst/>
              <a:rect l="l" t="t" r="r" b="b"/>
              <a:pathLst>
                <a:path w="2438" h="2439" extrusionOk="0">
                  <a:moveTo>
                    <a:pt x="1219" y="612"/>
                  </a:moveTo>
                  <a:cubicBezTo>
                    <a:pt x="1557" y="612"/>
                    <a:pt x="1827" y="882"/>
                    <a:pt x="1827" y="1220"/>
                  </a:cubicBezTo>
                  <a:cubicBezTo>
                    <a:pt x="1827" y="1558"/>
                    <a:pt x="1557" y="1831"/>
                    <a:pt x="1219" y="1831"/>
                  </a:cubicBezTo>
                  <a:cubicBezTo>
                    <a:pt x="881" y="1831"/>
                    <a:pt x="608" y="1558"/>
                    <a:pt x="608" y="1220"/>
                  </a:cubicBezTo>
                  <a:cubicBezTo>
                    <a:pt x="608" y="882"/>
                    <a:pt x="884" y="612"/>
                    <a:pt x="1219" y="612"/>
                  </a:cubicBezTo>
                  <a:close/>
                  <a:moveTo>
                    <a:pt x="1219" y="1"/>
                  </a:moveTo>
                  <a:cubicBezTo>
                    <a:pt x="550" y="1"/>
                    <a:pt x="0" y="550"/>
                    <a:pt x="0" y="1220"/>
                  </a:cubicBezTo>
                  <a:cubicBezTo>
                    <a:pt x="0" y="1889"/>
                    <a:pt x="550" y="2438"/>
                    <a:pt x="1219" y="2438"/>
                  </a:cubicBezTo>
                  <a:cubicBezTo>
                    <a:pt x="1889" y="2438"/>
                    <a:pt x="2438" y="1889"/>
                    <a:pt x="2438" y="1220"/>
                  </a:cubicBezTo>
                  <a:cubicBezTo>
                    <a:pt x="2438" y="550"/>
                    <a:pt x="1889" y="1"/>
                    <a:pt x="12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64"/>
            <p:cNvSpPr/>
            <p:nvPr/>
          </p:nvSpPr>
          <p:spPr>
            <a:xfrm>
              <a:off x="1590333" y="1573391"/>
              <a:ext cx="151151" cy="193437"/>
            </a:xfrm>
            <a:custGeom>
              <a:avLst/>
              <a:gdLst/>
              <a:ahLst/>
              <a:cxnLst/>
              <a:rect l="l" t="t" r="r" b="b"/>
              <a:pathLst>
                <a:path w="7317" h="9364" extrusionOk="0">
                  <a:moveTo>
                    <a:pt x="3663" y="605"/>
                  </a:moveTo>
                  <a:cubicBezTo>
                    <a:pt x="3761" y="605"/>
                    <a:pt x="3855" y="654"/>
                    <a:pt x="3917" y="735"/>
                  </a:cubicBezTo>
                  <a:lnTo>
                    <a:pt x="3917" y="738"/>
                  </a:lnTo>
                  <a:cubicBezTo>
                    <a:pt x="3956" y="800"/>
                    <a:pt x="5402" y="2874"/>
                    <a:pt x="6166" y="3966"/>
                  </a:cubicBezTo>
                  <a:cubicBezTo>
                    <a:pt x="6523" y="4476"/>
                    <a:pt x="6712" y="5084"/>
                    <a:pt x="6712" y="5708"/>
                  </a:cubicBezTo>
                  <a:cubicBezTo>
                    <a:pt x="6705" y="7381"/>
                    <a:pt x="5340" y="8750"/>
                    <a:pt x="3660" y="8750"/>
                  </a:cubicBezTo>
                  <a:cubicBezTo>
                    <a:pt x="1977" y="8750"/>
                    <a:pt x="612" y="7385"/>
                    <a:pt x="612" y="5704"/>
                  </a:cubicBezTo>
                  <a:cubicBezTo>
                    <a:pt x="612" y="5077"/>
                    <a:pt x="803" y="4476"/>
                    <a:pt x="1161" y="3962"/>
                  </a:cubicBezTo>
                  <a:lnTo>
                    <a:pt x="1164" y="3956"/>
                  </a:lnTo>
                  <a:cubicBezTo>
                    <a:pt x="1219" y="3881"/>
                    <a:pt x="2656" y="1821"/>
                    <a:pt x="3413" y="735"/>
                  </a:cubicBezTo>
                  <a:cubicBezTo>
                    <a:pt x="3468" y="654"/>
                    <a:pt x="3563" y="605"/>
                    <a:pt x="3663" y="605"/>
                  </a:cubicBezTo>
                  <a:close/>
                  <a:moveTo>
                    <a:pt x="3660" y="1"/>
                  </a:moveTo>
                  <a:cubicBezTo>
                    <a:pt x="3364" y="1"/>
                    <a:pt x="3082" y="147"/>
                    <a:pt x="2909" y="391"/>
                  </a:cubicBezTo>
                  <a:cubicBezTo>
                    <a:pt x="2909" y="391"/>
                    <a:pt x="686" y="3576"/>
                    <a:pt x="660" y="3618"/>
                  </a:cubicBezTo>
                  <a:lnTo>
                    <a:pt x="657" y="3618"/>
                  </a:lnTo>
                  <a:cubicBezTo>
                    <a:pt x="225" y="4239"/>
                    <a:pt x="1" y="4957"/>
                    <a:pt x="1" y="5708"/>
                  </a:cubicBezTo>
                  <a:cubicBezTo>
                    <a:pt x="1" y="7723"/>
                    <a:pt x="1639" y="9364"/>
                    <a:pt x="3657" y="9364"/>
                  </a:cubicBezTo>
                  <a:cubicBezTo>
                    <a:pt x="5672" y="9364"/>
                    <a:pt x="7316" y="7719"/>
                    <a:pt x="7316" y="5704"/>
                  </a:cubicBezTo>
                  <a:cubicBezTo>
                    <a:pt x="7316" y="4954"/>
                    <a:pt x="7089" y="4229"/>
                    <a:pt x="6663" y="3615"/>
                  </a:cubicBezTo>
                  <a:cubicBezTo>
                    <a:pt x="6663" y="3615"/>
                    <a:pt x="4437" y="426"/>
                    <a:pt x="4408" y="391"/>
                  </a:cubicBezTo>
                  <a:lnTo>
                    <a:pt x="4411" y="391"/>
                  </a:lnTo>
                  <a:cubicBezTo>
                    <a:pt x="4242" y="147"/>
                    <a:pt x="3959" y="1"/>
                    <a:pt x="366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0" name="Google Shape;810;p64"/>
          <p:cNvGrpSpPr/>
          <p:nvPr/>
        </p:nvGrpSpPr>
        <p:grpSpPr>
          <a:xfrm>
            <a:off x="1864172" y="1399078"/>
            <a:ext cx="339919" cy="429676"/>
            <a:chOff x="2052111" y="1517140"/>
            <a:chExt cx="339919" cy="429676"/>
          </a:xfrm>
        </p:grpSpPr>
        <p:sp>
          <p:nvSpPr>
            <p:cNvPr id="811" name="Google Shape;811;p64"/>
            <p:cNvSpPr/>
            <p:nvPr/>
          </p:nvSpPr>
          <p:spPr>
            <a:xfrm>
              <a:off x="2203158" y="1542301"/>
              <a:ext cx="37824" cy="37824"/>
            </a:xfrm>
            <a:custGeom>
              <a:avLst/>
              <a:gdLst/>
              <a:ahLst/>
              <a:cxnLst/>
              <a:rect l="l" t="t" r="r" b="b"/>
              <a:pathLst>
                <a:path w="1831" h="1831" extrusionOk="0">
                  <a:moveTo>
                    <a:pt x="917" y="612"/>
                  </a:moveTo>
                  <a:cubicBezTo>
                    <a:pt x="1083" y="612"/>
                    <a:pt x="1219" y="748"/>
                    <a:pt x="1219" y="917"/>
                  </a:cubicBezTo>
                  <a:cubicBezTo>
                    <a:pt x="1219" y="1083"/>
                    <a:pt x="1083" y="1220"/>
                    <a:pt x="917" y="1220"/>
                  </a:cubicBezTo>
                  <a:cubicBezTo>
                    <a:pt x="748" y="1220"/>
                    <a:pt x="612" y="1083"/>
                    <a:pt x="612" y="917"/>
                  </a:cubicBezTo>
                  <a:cubicBezTo>
                    <a:pt x="612" y="748"/>
                    <a:pt x="748" y="612"/>
                    <a:pt x="917" y="612"/>
                  </a:cubicBezTo>
                  <a:close/>
                  <a:moveTo>
                    <a:pt x="917" y="1"/>
                  </a:moveTo>
                  <a:cubicBezTo>
                    <a:pt x="413" y="1"/>
                    <a:pt x="1" y="414"/>
                    <a:pt x="1" y="917"/>
                  </a:cubicBezTo>
                  <a:cubicBezTo>
                    <a:pt x="1" y="1421"/>
                    <a:pt x="413" y="1831"/>
                    <a:pt x="917" y="1831"/>
                  </a:cubicBezTo>
                  <a:cubicBezTo>
                    <a:pt x="1421" y="1831"/>
                    <a:pt x="1830" y="1421"/>
                    <a:pt x="1830" y="917"/>
                  </a:cubicBezTo>
                  <a:cubicBezTo>
                    <a:pt x="1830" y="414"/>
                    <a:pt x="1421"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4"/>
            <p:cNvSpPr/>
            <p:nvPr/>
          </p:nvSpPr>
          <p:spPr>
            <a:xfrm>
              <a:off x="2052111" y="1517140"/>
              <a:ext cx="339919" cy="429676"/>
            </a:xfrm>
            <a:custGeom>
              <a:avLst/>
              <a:gdLst/>
              <a:ahLst/>
              <a:cxnLst/>
              <a:rect l="l" t="t" r="r" b="b"/>
              <a:pathLst>
                <a:path w="16455" h="20800" extrusionOk="0">
                  <a:moveTo>
                    <a:pt x="8229" y="611"/>
                  </a:moveTo>
                  <a:cubicBezTo>
                    <a:pt x="9068" y="611"/>
                    <a:pt x="9750" y="1294"/>
                    <a:pt x="9750" y="2135"/>
                  </a:cubicBezTo>
                  <a:cubicBezTo>
                    <a:pt x="9750" y="2301"/>
                    <a:pt x="9890" y="2438"/>
                    <a:pt x="10056" y="2438"/>
                  </a:cubicBezTo>
                  <a:lnTo>
                    <a:pt x="10969" y="2438"/>
                  </a:lnTo>
                  <a:lnTo>
                    <a:pt x="10969" y="4267"/>
                  </a:lnTo>
                  <a:lnTo>
                    <a:pt x="5486" y="4267"/>
                  </a:lnTo>
                  <a:lnTo>
                    <a:pt x="5486" y="2438"/>
                  </a:lnTo>
                  <a:lnTo>
                    <a:pt x="6399" y="2438"/>
                  </a:lnTo>
                  <a:cubicBezTo>
                    <a:pt x="6565" y="2438"/>
                    <a:pt x="6705" y="2301"/>
                    <a:pt x="6705" y="2135"/>
                  </a:cubicBezTo>
                  <a:cubicBezTo>
                    <a:pt x="6705" y="1294"/>
                    <a:pt x="7387" y="611"/>
                    <a:pt x="8229" y="611"/>
                  </a:cubicBezTo>
                  <a:close/>
                  <a:moveTo>
                    <a:pt x="11274" y="4875"/>
                  </a:moveTo>
                  <a:cubicBezTo>
                    <a:pt x="11671" y="4875"/>
                    <a:pt x="12009" y="5132"/>
                    <a:pt x="12136" y="5486"/>
                  </a:cubicBezTo>
                  <a:lnTo>
                    <a:pt x="4319" y="5486"/>
                  </a:lnTo>
                  <a:cubicBezTo>
                    <a:pt x="4446" y="5132"/>
                    <a:pt x="4784" y="4875"/>
                    <a:pt x="5181" y="4875"/>
                  </a:cubicBezTo>
                  <a:close/>
                  <a:moveTo>
                    <a:pt x="14940" y="1219"/>
                  </a:moveTo>
                  <a:cubicBezTo>
                    <a:pt x="15444" y="1219"/>
                    <a:pt x="15854" y="1628"/>
                    <a:pt x="15854" y="2132"/>
                  </a:cubicBezTo>
                  <a:lnTo>
                    <a:pt x="15854" y="19276"/>
                  </a:lnTo>
                  <a:lnTo>
                    <a:pt x="15844" y="19276"/>
                  </a:lnTo>
                  <a:cubicBezTo>
                    <a:pt x="15844" y="19780"/>
                    <a:pt x="15434" y="20192"/>
                    <a:pt x="14931" y="20192"/>
                  </a:cubicBezTo>
                  <a:lnTo>
                    <a:pt x="1524" y="20192"/>
                  </a:lnTo>
                  <a:cubicBezTo>
                    <a:pt x="1021" y="20192"/>
                    <a:pt x="611" y="19780"/>
                    <a:pt x="611" y="19276"/>
                  </a:cubicBezTo>
                  <a:lnTo>
                    <a:pt x="611" y="2132"/>
                  </a:lnTo>
                  <a:cubicBezTo>
                    <a:pt x="611" y="1628"/>
                    <a:pt x="1021" y="1219"/>
                    <a:pt x="1524" y="1219"/>
                  </a:cubicBezTo>
                  <a:lnTo>
                    <a:pt x="6302" y="1219"/>
                  </a:lnTo>
                  <a:cubicBezTo>
                    <a:pt x="6214" y="1411"/>
                    <a:pt x="6149" y="1612"/>
                    <a:pt x="6120" y="1830"/>
                  </a:cubicBezTo>
                  <a:lnTo>
                    <a:pt x="5184" y="1830"/>
                  </a:lnTo>
                  <a:cubicBezTo>
                    <a:pt x="5018" y="1830"/>
                    <a:pt x="4882" y="1966"/>
                    <a:pt x="4882" y="2132"/>
                  </a:cubicBezTo>
                  <a:lnTo>
                    <a:pt x="4882" y="3049"/>
                  </a:lnTo>
                  <a:lnTo>
                    <a:pt x="1528" y="3049"/>
                  </a:lnTo>
                  <a:cubicBezTo>
                    <a:pt x="1362" y="3049"/>
                    <a:pt x="1225" y="3185"/>
                    <a:pt x="1225" y="3351"/>
                  </a:cubicBezTo>
                  <a:lnTo>
                    <a:pt x="1225" y="13101"/>
                  </a:lnTo>
                  <a:cubicBezTo>
                    <a:pt x="1225" y="13270"/>
                    <a:pt x="1362" y="13406"/>
                    <a:pt x="1528" y="13406"/>
                  </a:cubicBezTo>
                  <a:cubicBezTo>
                    <a:pt x="1697" y="13406"/>
                    <a:pt x="1833" y="13270"/>
                    <a:pt x="1833" y="13101"/>
                  </a:cubicBezTo>
                  <a:lnTo>
                    <a:pt x="1833" y="3656"/>
                  </a:lnTo>
                  <a:lnTo>
                    <a:pt x="4882" y="3656"/>
                  </a:lnTo>
                  <a:lnTo>
                    <a:pt x="4882" y="4300"/>
                  </a:lnTo>
                  <a:cubicBezTo>
                    <a:pt x="4186" y="4443"/>
                    <a:pt x="3663" y="5054"/>
                    <a:pt x="3663" y="5792"/>
                  </a:cubicBezTo>
                  <a:cubicBezTo>
                    <a:pt x="3663" y="5957"/>
                    <a:pt x="3799" y="6094"/>
                    <a:pt x="3965" y="6094"/>
                  </a:cubicBezTo>
                  <a:lnTo>
                    <a:pt x="12496" y="6094"/>
                  </a:lnTo>
                  <a:cubicBezTo>
                    <a:pt x="12665" y="6094"/>
                    <a:pt x="12802" y="5957"/>
                    <a:pt x="12802" y="5792"/>
                  </a:cubicBezTo>
                  <a:cubicBezTo>
                    <a:pt x="12802" y="5054"/>
                    <a:pt x="12279" y="4436"/>
                    <a:pt x="11583" y="4300"/>
                  </a:cubicBezTo>
                  <a:lnTo>
                    <a:pt x="11583" y="3656"/>
                  </a:lnTo>
                  <a:lnTo>
                    <a:pt x="14632" y="3656"/>
                  </a:lnTo>
                  <a:lnTo>
                    <a:pt x="14632" y="18974"/>
                  </a:lnTo>
                  <a:lnTo>
                    <a:pt x="1833" y="18974"/>
                  </a:lnTo>
                  <a:lnTo>
                    <a:pt x="1833" y="14320"/>
                  </a:lnTo>
                  <a:cubicBezTo>
                    <a:pt x="1833" y="14154"/>
                    <a:pt x="1697" y="14017"/>
                    <a:pt x="1528" y="14017"/>
                  </a:cubicBezTo>
                  <a:cubicBezTo>
                    <a:pt x="1362" y="14017"/>
                    <a:pt x="1225" y="14154"/>
                    <a:pt x="1225" y="14320"/>
                  </a:cubicBezTo>
                  <a:lnTo>
                    <a:pt x="1225" y="19276"/>
                  </a:lnTo>
                  <a:cubicBezTo>
                    <a:pt x="1225" y="19445"/>
                    <a:pt x="1362" y="19581"/>
                    <a:pt x="1528" y="19581"/>
                  </a:cubicBezTo>
                  <a:lnTo>
                    <a:pt x="14934" y="19581"/>
                  </a:lnTo>
                  <a:cubicBezTo>
                    <a:pt x="15103" y="19581"/>
                    <a:pt x="15239" y="19445"/>
                    <a:pt x="15239" y="19276"/>
                  </a:cubicBezTo>
                  <a:lnTo>
                    <a:pt x="15239" y="3351"/>
                  </a:lnTo>
                  <a:cubicBezTo>
                    <a:pt x="15239" y="3185"/>
                    <a:pt x="15103" y="3049"/>
                    <a:pt x="14934" y="3049"/>
                  </a:cubicBezTo>
                  <a:lnTo>
                    <a:pt x="11583" y="3049"/>
                  </a:lnTo>
                  <a:lnTo>
                    <a:pt x="11583" y="2132"/>
                  </a:lnTo>
                  <a:cubicBezTo>
                    <a:pt x="11583" y="1966"/>
                    <a:pt x="11447" y="1830"/>
                    <a:pt x="11278" y="1830"/>
                  </a:cubicBezTo>
                  <a:lnTo>
                    <a:pt x="10345" y="1830"/>
                  </a:lnTo>
                  <a:cubicBezTo>
                    <a:pt x="10312" y="1612"/>
                    <a:pt x="10251" y="1411"/>
                    <a:pt x="10163" y="1219"/>
                  </a:cubicBezTo>
                  <a:close/>
                  <a:moveTo>
                    <a:pt x="8229" y="0"/>
                  </a:moveTo>
                  <a:cubicBezTo>
                    <a:pt x="7647" y="0"/>
                    <a:pt x="7121" y="234"/>
                    <a:pt x="6737" y="611"/>
                  </a:cubicBezTo>
                  <a:lnTo>
                    <a:pt x="1524" y="611"/>
                  </a:lnTo>
                  <a:cubicBezTo>
                    <a:pt x="683" y="611"/>
                    <a:pt x="0" y="1294"/>
                    <a:pt x="0" y="2135"/>
                  </a:cubicBezTo>
                  <a:lnTo>
                    <a:pt x="0" y="19276"/>
                  </a:lnTo>
                  <a:cubicBezTo>
                    <a:pt x="0" y="20118"/>
                    <a:pt x="683" y="20800"/>
                    <a:pt x="1524" y="20800"/>
                  </a:cubicBezTo>
                  <a:lnTo>
                    <a:pt x="14931" y="20800"/>
                  </a:lnTo>
                  <a:cubicBezTo>
                    <a:pt x="15772" y="20800"/>
                    <a:pt x="16455" y="20118"/>
                    <a:pt x="16455" y="19276"/>
                  </a:cubicBezTo>
                  <a:lnTo>
                    <a:pt x="16455" y="2132"/>
                  </a:lnTo>
                  <a:cubicBezTo>
                    <a:pt x="16455" y="1294"/>
                    <a:pt x="15772" y="611"/>
                    <a:pt x="14931" y="611"/>
                  </a:cubicBezTo>
                  <a:lnTo>
                    <a:pt x="9718" y="611"/>
                  </a:lnTo>
                  <a:cubicBezTo>
                    <a:pt x="9334" y="234"/>
                    <a:pt x="8808" y="0"/>
                    <a:pt x="82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3" name="Google Shape;813;p64"/>
            <p:cNvSpPr/>
            <p:nvPr/>
          </p:nvSpPr>
          <p:spPr>
            <a:xfrm>
              <a:off x="2102453" y="1806696"/>
              <a:ext cx="239235" cy="89777"/>
            </a:xfrm>
            <a:custGeom>
              <a:avLst/>
              <a:gdLst/>
              <a:ahLst/>
              <a:cxnLst/>
              <a:rect l="l" t="t" r="r" b="b"/>
              <a:pathLst>
                <a:path w="11581" h="4346" extrusionOk="0">
                  <a:moveTo>
                    <a:pt x="10969" y="608"/>
                  </a:moveTo>
                  <a:lnTo>
                    <a:pt x="10969" y="1219"/>
                  </a:lnTo>
                  <a:lnTo>
                    <a:pt x="612" y="1219"/>
                  </a:lnTo>
                  <a:lnTo>
                    <a:pt x="612" y="608"/>
                  </a:lnTo>
                  <a:close/>
                  <a:moveTo>
                    <a:pt x="3657" y="1827"/>
                  </a:moveTo>
                  <a:lnTo>
                    <a:pt x="3657" y="3738"/>
                  </a:lnTo>
                  <a:lnTo>
                    <a:pt x="612" y="3738"/>
                  </a:lnTo>
                  <a:lnTo>
                    <a:pt x="612" y="1827"/>
                  </a:lnTo>
                  <a:close/>
                  <a:moveTo>
                    <a:pt x="10969" y="1827"/>
                  </a:moveTo>
                  <a:lnTo>
                    <a:pt x="10969" y="3738"/>
                  </a:lnTo>
                  <a:lnTo>
                    <a:pt x="4268" y="3738"/>
                  </a:lnTo>
                  <a:lnTo>
                    <a:pt x="4268" y="1827"/>
                  </a:lnTo>
                  <a:close/>
                  <a:moveTo>
                    <a:pt x="306" y="0"/>
                  </a:moveTo>
                  <a:cubicBezTo>
                    <a:pt x="140" y="0"/>
                    <a:pt x="1" y="137"/>
                    <a:pt x="1" y="303"/>
                  </a:cubicBezTo>
                  <a:lnTo>
                    <a:pt x="1" y="4040"/>
                  </a:lnTo>
                  <a:cubicBezTo>
                    <a:pt x="1" y="4209"/>
                    <a:pt x="140" y="4346"/>
                    <a:pt x="306" y="4346"/>
                  </a:cubicBezTo>
                  <a:lnTo>
                    <a:pt x="11275" y="4346"/>
                  </a:lnTo>
                  <a:cubicBezTo>
                    <a:pt x="11441" y="4346"/>
                    <a:pt x="11580" y="4209"/>
                    <a:pt x="11580" y="4040"/>
                  </a:cubicBezTo>
                  <a:lnTo>
                    <a:pt x="11580" y="303"/>
                  </a:lnTo>
                  <a:cubicBezTo>
                    <a:pt x="11580" y="137"/>
                    <a:pt x="11441" y="0"/>
                    <a:pt x="1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4" name="Google Shape;814;p64"/>
            <p:cNvSpPr/>
            <p:nvPr/>
          </p:nvSpPr>
          <p:spPr>
            <a:xfrm>
              <a:off x="2170065" y="1655711"/>
              <a:ext cx="104072" cy="138385"/>
            </a:xfrm>
            <a:custGeom>
              <a:avLst/>
              <a:gdLst/>
              <a:ahLst/>
              <a:cxnLst/>
              <a:rect l="l" t="t" r="r" b="b"/>
              <a:pathLst>
                <a:path w="5038" h="6699" extrusionOk="0">
                  <a:moveTo>
                    <a:pt x="2522" y="839"/>
                  </a:moveTo>
                  <a:cubicBezTo>
                    <a:pt x="3250" y="1882"/>
                    <a:pt x="4089" y="3088"/>
                    <a:pt x="4089" y="3088"/>
                  </a:cubicBezTo>
                  <a:cubicBezTo>
                    <a:pt x="4313" y="3409"/>
                    <a:pt x="4430" y="3786"/>
                    <a:pt x="4430" y="4180"/>
                  </a:cubicBezTo>
                  <a:cubicBezTo>
                    <a:pt x="4430" y="5233"/>
                    <a:pt x="3575" y="6091"/>
                    <a:pt x="2522" y="6091"/>
                  </a:cubicBezTo>
                  <a:cubicBezTo>
                    <a:pt x="1469" y="6091"/>
                    <a:pt x="611" y="5233"/>
                    <a:pt x="611" y="4180"/>
                  </a:cubicBezTo>
                  <a:cubicBezTo>
                    <a:pt x="608" y="3786"/>
                    <a:pt x="725" y="3409"/>
                    <a:pt x="953" y="3088"/>
                  </a:cubicBezTo>
                  <a:lnTo>
                    <a:pt x="2522" y="839"/>
                  </a:lnTo>
                  <a:close/>
                  <a:moveTo>
                    <a:pt x="2519" y="0"/>
                  </a:moveTo>
                  <a:cubicBezTo>
                    <a:pt x="2415" y="0"/>
                    <a:pt x="2324" y="49"/>
                    <a:pt x="2266" y="130"/>
                  </a:cubicBezTo>
                  <a:lnTo>
                    <a:pt x="455" y="2740"/>
                  </a:lnTo>
                  <a:cubicBezTo>
                    <a:pt x="156" y="3162"/>
                    <a:pt x="4" y="3660"/>
                    <a:pt x="4" y="4180"/>
                  </a:cubicBezTo>
                  <a:cubicBezTo>
                    <a:pt x="0" y="5571"/>
                    <a:pt x="1128" y="6698"/>
                    <a:pt x="2519" y="6698"/>
                  </a:cubicBezTo>
                  <a:cubicBezTo>
                    <a:pt x="3907" y="6698"/>
                    <a:pt x="5038" y="5571"/>
                    <a:pt x="5038" y="4180"/>
                  </a:cubicBezTo>
                  <a:cubicBezTo>
                    <a:pt x="5038" y="3666"/>
                    <a:pt x="4882" y="3166"/>
                    <a:pt x="4586" y="2743"/>
                  </a:cubicBezTo>
                  <a:cubicBezTo>
                    <a:pt x="4586" y="2743"/>
                    <a:pt x="3536" y="1235"/>
                    <a:pt x="2769" y="130"/>
                  </a:cubicBezTo>
                  <a:cubicBezTo>
                    <a:pt x="2711" y="49"/>
                    <a:pt x="2620" y="0"/>
                    <a:pt x="25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5" name="Google Shape;815;p64"/>
          <p:cNvGrpSpPr/>
          <p:nvPr/>
        </p:nvGrpSpPr>
        <p:grpSpPr>
          <a:xfrm>
            <a:off x="2610635" y="1399067"/>
            <a:ext cx="331553" cy="429697"/>
            <a:chOff x="2544813" y="1520962"/>
            <a:chExt cx="331553" cy="429697"/>
          </a:xfrm>
        </p:grpSpPr>
        <p:sp>
          <p:nvSpPr>
            <p:cNvPr id="816" name="Google Shape;816;p64"/>
            <p:cNvSpPr/>
            <p:nvPr/>
          </p:nvSpPr>
          <p:spPr>
            <a:xfrm>
              <a:off x="2666548" y="1546143"/>
              <a:ext cx="88104" cy="37741"/>
            </a:xfrm>
            <a:custGeom>
              <a:avLst/>
              <a:gdLst/>
              <a:ahLst/>
              <a:cxnLst/>
              <a:rect l="l" t="t" r="r" b="b"/>
              <a:pathLst>
                <a:path w="4265" h="1827" extrusionOk="0">
                  <a:moveTo>
                    <a:pt x="3351" y="608"/>
                  </a:moveTo>
                  <a:cubicBezTo>
                    <a:pt x="3517" y="608"/>
                    <a:pt x="3656" y="748"/>
                    <a:pt x="3656" y="913"/>
                  </a:cubicBezTo>
                  <a:cubicBezTo>
                    <a:pt x="3656" y="1079"/>
                    <a:pt x="3517" y="1219"/>
                    <a:pt x="3351" y="1219"/>
                  </a:cubicBezTo>
                  <a:lnTo>
                    <a:pt x="913" y="1219"/>
                  </a:lnTo>
                  <a:cubicBezTo>
                    <a:pt x="748" y="1219"/>
                    <a:pt x="608" y="1079"/>
                    <a:pt x="608" y="913"/>
                  </a:cubicBezTo>
                  <a:cubicBezTo>
                    <a:pt x="608" y="748"/>
                    <a:pt x="748" y="608"/>
                    <a:pt x="913" y="608"/>
                  </a:cubicBezTo>
                  <a:close/>
                  <a:moveTo>
                    <a:pt x="913" y="0"/>
                  </a:moveTo>
                  <a:cubicBezTo>
                    <a:pt x="410" y="0"/>
                    <a:pt x="0" y="410"/>
                    <a:pt x="0" y="913"/>
                  </a:cubicBezTo>
                  <a:cubicBezTo>
                    <a:pt x="0" y="1417"/>
                    <a:pt x="410" y="1827"/>
                    <a:pt x="913" y="1827"/>
                  </a:cubicBezTo>
                  <a:lnTo>
                    <a:pt x="3351" y="1827"/>
                  </a:lnTo>
                  <a:cubicBezTo>
                    <a:pt x="3855" y="1827"/>
                    <a:pt x="4264" y="1417"/>
                    <a:pt x="4264" y="913"/>
                  </a:cubicBezTo>
                  <a:cubicBezTo>
                    <a:pt x="4264" y="410"/>
                    <a:pt x="3855" y="0"/>
                    <a:pt x="335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7" name="Google Shape;817;p64"/>
            <p:cNvSpPr/>
            <p:nvPr/>
          </p:nvSpPr>
          <p:spPr>
            <a:xfrm>
              <a:off x="2544813" y="1520962"/>
              <a:ext cx="331553" cy="429697"/>
            </a:xfrm>
            <a:custGeom>
              <a:avLst/>
              <a:gdLst/>
              <a:ahLst/>
              <a:cxnLst/>
              <a:rect l="l" t="t" r="r" b="b"/>
              <a:pathLst>
                <a:path w="16050" h="20801" extrusionOk="0">
                  <a:moveTo>
                    <a:pt x="7112" y="17141"/>
                  </a:moveTo>
                  <a:lnTo>
                    <a:pt x="7112" y="17752"/>
                  </a:lnTo>
                  <a:lnTo>
                    <a:pt x="5893" y="17752"/>
                  </a:lnTo>
                  <a:lnTo>
                    <a:pt x="5893" y="17141"/>
                  </a:lnTo>
                  <a:close/>
                  <a:moveTo>
                    <a:pt x="10157" y="17141"/>
                  </a:moveTo>
                  <a:lnTo>
                    <a:pt x="10157" y="17752"/>
                  </a:lnTo>
                  <a:lnTo>
                    <a:pt x="8938" y="17752"/>
                  </a:lnTo>
                  <a:lnTo>
                    <a:pt x="8938" y="17141"/>
                  </a:lnTo>
                  <a:close/>
                  <a:moveTo>
                    <a:pt x="5893" y="18360"/>
                  </a:moveTo>
                  <a:lnTo>
                    <a:pt x="5893" y="18971"/>
                  </a:lnTo>
                  <a:lnTo>
                    <a:pt x="4063" y="18971"/>
                  </a:lnTo>
                  <a:lnTo>
                    <a:pt x="4063" y="18360"/>
                  </a:lnTo>
                  <a:close/>
                  <a:moveTo>
                    <a:pt x="11987" y="18360"/>
                  </a:moveTo>
                  <a:lnTo>
                    <a:pt x="11987" y="18971"/>
                  </a:lnTo>
                  <a:lnTo>
                    <a:pt x="10157" y="18971"/>
                  </a:lnTo>
                  <a:lnTo>
                    <a:pt x="10157" y="18360"/>
                  </a:lnTo>
                  <a:close/>
                  <a:moveTo>
                    <a:pt x="13306" y="608"/>
                  </a:moveTo>
                  <a:cubicBezTo>
                    <a:pt x="14480" y="608"/>
                    <a:pt x="15438" y="1567"/>
                    <a:pt x="15438" y="2740"/>
                  </a:cubicBezTo>
                  <a:lnTo>
                    <a:pt x="15438" y="17752"/>
                  </a:lnTo>
                  <a:lnTo>
                    <a:pt x="11987" y="17752"/>
                  </a:lnTo>
                  <a:lnTo>
                    <a:pt x="11987" y="16965"/>
                  </a:lnTo>
                  <a:lnTo>
                    <a:pt x="14025" y="14924"/>
                  </a:lnTo>
                  <a:cubicBezTo>
                    <a:pt x="14541" y="14404"/>
                    <a:pt x="14831" y="13719"/>
                    <a:pt x="14831" y="12987"/>
                  </a:cubicBezTo>
                  <a:lnTo>
                    <a:pt x="14831" y="5178"/>
                  </a:lnTo>
                  <a:cubicBezTo>
                    <a:pt x="14831" y="4339"/>
                    <a:pt x="14148" y="3657"/>
                    <a:pt x="13306" y="3657"/>
                  </a:cubicBezTo>
                  <a:lnTo>
                    <a:pt x="2744" y="3657"/>
                  </a:lnTo>
                  <a:cubicBezTo>
                    <a:pt x="1902" y="3657"/>
                    <a:pt x="1220" y="4339"/>
                    <a:pt x="1220" y="5178"/>
                  </a:cubicBezTo>
                  <a:lnTo>
                    <a:pt x="1220" y="10053"/>
                  </a:lnTo>
                  <a:cubicBezTo>
                    <a:pt x="1220" y="10222"/>
                    <a:pt x="1359" y="10358"/>
                    <a:pt x="1525" y="10358"/>
                  </a:cubicBezTo>
                  <a:cubicBezTo>
                    <a:pt x="1691" y="10358"/>
                    <a:pt x="1831" y="10222"/>
                    <a:pt x="1831" y="10053"/>
                  </a:cubicBezTo>
                  <a:lnTo>
                    <a:pt x="1831" y="5178"/>
                  </a:lnTo>
                  <a:cubicBezTo>
                    <a:pt x="1831" y="4674"/>
                    <a:pt x="2240" y="4264"/>
                    <a:pt x="2744" y="4264"/>
                  </a:cubicBezTo>
                  <a:lnTo>
                    <a:pt x="13306" y="4264"/>
                  </a:lnTo>
                  <a:cubicBezTo>
                    <a:pt x="13810" y="4264"/>
                    <a:pt x="14220" y="4674"/>
                    <a:pt x="14220" y="5178"/>
                  </a:cubicBezTo>
                  <a:lnTo>
                    <a:pt x="14220" y="12984"/>
                  </a:lnTo>
                  <a:cubicBezTo>
                    <a:pt x="14220" y="13553"/>
                    <a:pt x="13995" y="14089"/>
                    <a:pt x="13596" y="14489"/>
                  </a:cubicBezTo>
                  <a:lnTo>
                    <a:pt x="11467" y="16618"/>
                  </a:lnTo>
                  <a:cubicBezTo>
                    <a:pt x="11408" y="16676"/>
                    <a:pt x="11376" y="16751"/>
                    <a:pt x="11376" y="16832"/>
                  </a:cubicBezTo>
                  <a:lnTo>
                    <a:pt x="11376" y="17749"/>
                  </a:lnTo>
                  <a:lnTo>
                    <a:pt x="10768" y="17749"/>
                  </a:lnTo>
                  <a:lnTo>
                    <a:pt x="10768" y="16832"/>
                  </a:lnTo>
                  <a:cubicBezTo>
                    <a:pt x="10768" y="16666"/>
                    <a:pt x="10628" y="16530"/>
                    <a:pt x="10463" y="16530"/>
                  </a:cubicBezTo>
                  <a:lnTo>
                    <a:pt x="8633" y="16530"/>
                  </a:lnTo>
                  <a:cubicBezTo>
                    <a:pt x="8467" y="16530"/>
                    <a:pt x="8331" y="16666"/>
                    <a:pt x="8331" y="16832"/>
                  </a:cubicBezTo>
                  <a:lnTo>
                    <a:pt x="8331" y="20186"/>
                  </a:lnTo>
                  <a:lnTo>
                    <a:pt x="7720" y="20186"/>
                  </a:lnTo>
                  <a:lnTo>
                    <a:pt x="7720" y="16832"/>
                  </a:lnTo>
                  <a:cubicBezTo>
                    <a:pt x="7720" y="16666"/>
                    <a:pt x="7580" y="16530"/>
                    <a:pt x="7414" y="16530"/>
                  </a:cubicBezTo>
                  <a:lnTo>
                    <a:pt x="5588" y="16530"/>
                  </a:lnTo>
                  <a:cubicBezTo>
                    <a:pt x="5422" y="16530"/>
                    <a:pt x="5282" y="16666"/>
                    <a:pt x="5282" y="16832"/>
                  </a:cubicBezTo>
                  <a:lnTo>
                    <a:pt x="5282" y="17749"/>
                  </a:lnTo>
                  <a:lnTo>
                    <a:pt x="4674" y="17749"/>
                  </a:lnTo>
                  <a:lnTo>
                    <a:pt x="4674" y="16832"/>
                  </a:lnTo>
                  <a:cubicBezTo>
                    <a:pt x="4674" y="16751"/>
                    <a:pt x="4642" y="16676"/>
                    <a:pt x="4583" y="16618"/>
                  </a:cubicBezTo>
                  <a:lnTo>
                    <a:pt x="2455" y="14489"/>
                  </a:lnTo>
                  <a:cubicBezTo>
                    <a:pt x="2052" y="14089"/>
                    <a:pt x="1827" y="13553"/>
                    <a:pt x="1827" y="12984"/>
                  </a:cubicBezTo>
                  <a:lnTo>
                    <a:pt x="1827" y="11271"/>
                  </a:lnTo>
                  <a:cubicBezTo>
                    <a:pt x="1827" y="11106"/>
                    <a:pt x="1691" y="10966"/>
                    <a:pt x="1525" y="10966"/>
                  </a:cubicBezTo>
                  <a:cubicBezTo>
                    <a:pt x="1356" y="10966"/>
                    <a:pt x="1220" y="11106"/>
                    <a:pt x="1220" y="11271"/>
                  </a:cubicBezTo>
                  <a:lnTo>
                    <a:pt x="1220" y="12984"/>
                  </a:lnTo>
                  <a:cubicBezTo>
                    <a:pt x="1220" y="13715"/>
                    <a:pt x="1502" y="14404"/>
                    <a:pt x="2022" y="14921"/>
                  </a:cubicBezTo>
                  <a:lnTo>
                    <a:pt x="4063" y="16959"/>
                  </a:lnTo>
                  <a:lnTo>
                    <a:pt x="4063" y="17749"/>
                  </a:lnTo>
                  <a:lnTo>
                    <a:pt x="609" y="17749"/>
                  </a:lnTo>
                  <a:lnTo>
                    <a:pt x="609" y="2740"/>
                  </a:lnTo>
                  <a:cubicBezTo>
                    <a:pt x="609" y="1567"/>
                    <a:pt x="1567" y="608"/>
                    <a:pt x="2744" y="608"/>
                  </a:cubicBezTo>
                  <a:close/>
                  <a:moveTo>
                    <a:pt x="5893" y="19578"/>
                  </a:moveTo>
                  <a:lnTo>
                    <a:pt x="5893" y="20189"/>
                  </a:lnTo>
                  <a:lnTo>
                    <a:pt x="4063" y="20189"/>
                  </a:lnTo>
                  <a:lnTo>
                    <a:pt x="4063" y="19578"/>
                  </a:lnTo>
                  <a:close/>
                  <a:moveTo>
                    <a:pt x="11987" y="19578"/>
                  </a:moveTo>
                  <a:lnTo>
                    <a:pt x="11987" y="20189"/>
                  </a:lnTo>
                  <a:lnTo>
                    <a:pt x="10157" y="20189"/>
                  </a:lnTo>
                  <a:lnTo>
                    <a:pt x="10157" y="19578"/>
                  </a:lnTo>
                  <a:close/>
                  <a:moveTo>
                    <a:pt x="2744" y="0"/>
                  </a:moveTo>
                  <a:cubicBezTo>
                    <a:pt x="1233" y="0"/>
                    <a:pt x="1" y="1229"/>
                    <a:pt x="1" y="2740"/>
                  </a:cubicBezTo>
                  <a:lnTo>
                    <a:pt x="1" y="18057"/>
                  </a:lnTo>
                  <a:cubicBezTo>
                    <a:pt x="1" y="18223"/>
                    <a:pt x="141" y="18360"/>
                    <a:pt x="306" y="18360"/>
                  </a:cubicBezTo>
                  <a:lnTo>
                    <a:pt x="3456" y="18360"/>
                  </a:lnTo>
                  <a:lnTo>
                    <a:pt x="3456" y="20495"/>
                  </a:lnTo>
                  <a:cubicBezTo>
                    <a:pt x="3456" y="20661"/>
                    <a:pt x="3592" y="20800"/>
                    <a:pt x="3758" y="20800"/>
                  </a:cubicBezTo>
                  <a:lnTo>
                    <a:pt x="6195" y="20800"/>
                  </a:lnTo>
                  <a:cubicBezTo>
                    <a:pt x="6364" y="20800"/>
                    <a:pt x="6501" y="20661"/>
                    <a:pt x="6501" y="20495"/>
                  </a:cubicBezTo>
                  <a:lnTo>
                    <a:pt x="6501" y="18360"/>
                  </a:lnTo>
                  <a:lnTo>
                    <a:pt x="7112" y="18360"/>
                  </a:lnTo>
                  <a:lnTo>
                    <a:pt x="7112" y="20495"/>
                  </a:lnTo>
                  <a:cubicBezTo>
                    <a:pt x="7112" y="20661"/>
                    <a:pt x="7248" y="20800"/>
                    <a:pt x="7414" y="20800"/>
                  </a:cubicBezTo>
                  <a:lnTo>
                    <a:pt x="8633" y="20800"/>
                  </a:lnTo>
                  <a:cubicBezTo>
                    <a:pt x="8802" y="20800"/>
                    <a:pt x="8938" y="20661"/>
                    <a:pt x="8938" y="20495"/>
                  </a:cubicBezTo>
                  <a:lnTo>
                    <a:pt x="8938" y="18360"/>
                  </a:lnTo>
                  <a:lnTo>
                    <a:pt x="9549" y="18360"/>
                  </a:lnTo>
                  <a:lnTo>
                    <a:pt x="9549" y="20495"/>
                  </a:lnTo>
                  <a:cubicBezTo>
                    <a:pt x="9549" y="20661"/>
                    <a:pt x="9686" y="20800"/>
                    <a:pt x="9852" y="20800"/>
                  </a:cubicBezTo>
                  <a:lnTo>
                    <a:pt x="12289" y="20800"/>
                  </a:lnTo>
                  <a:cubicBezTo>
                    <a:pt x="12458" y="20800"/>
                    <a:pt x="12595" y="20661"/>
                    <a:pt x="12595" y="20495"/>
                  </a:cubicBezTo>
                  <a:lnTo>
                    <a:pt x="12595" y="18360"/>
                  </a:lnTo>
                  <a:lnTo>
                    <a:pt x="15744" y="18360"/>
                  </a:lnTo>
                  <a:cubicBezTo>
                    <a:pt x="15910" y="18360"/>
                    <a:pt x="16049" y="18223"/>
                    <a:pt x="16049" y="18057"/>
                  </a:cubicBezTo>
                  <a:lnTo>
                    <a:pt x="16049" y="2740"/>
                  </a:lnTo>
                  <a:cubicBezTo>
                    <a:pt x="16049" y="1229"/>
                    <a:pt x="14818" y="0"/>
                    <a:pt x="1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8" name="Google Shape;818;p64"/>
            <p:cNvSpPr/>
            <p:nvPr/>
          </p:nvSpPr>
          <p:spPr>
            <a:xfrm>
              <a:off x="2595176" y="1621667"/>
              <a:ext cx="230827" cy="163628"/>
            </a:xfrm>
            <a:custGeom>
              <a:avLst/>
              <a:gdLst/>
              <a:ahLst/>
              <a:cxnLst/>
              <a:rect l="l" t="t" r="r" b="b"/>
              <a:pathLst>
                <a:path w="11174" h="7921" extrusionOk="0">
                  <a:moveTo>
                    <a:pt x="10563" y="608"/>
                  </a:moveTo>
                  <a:lnTo>
                    <a:pt x="10563" y="5483"/>
                  </a:lnTo>
                  <a:lnTo>
                    <a:pt x="611" y="5483"/>
                  </a:lnTo>
                  <a:lnTo>
                    <a:pt x="611" y="608"/>
                  </a:lnTo>
                  <a:close/>
                  <a:moveTo>
                    <a:pt x="10563" y="6094"/>
                  </a:moveTo>
                  <a:lnTo>
                    <a:pt x="10563" y="7313"/>
                  </a:lnTo>
                  <a:lnTo>
                    <a:pt x="611" y="7313"/>
                  </a:lnTo>
                  <a:lnTo>
                    <a:pt x="611" y="6094"/>
                  </a:lnTo>
                  <a:close/>
                  <a:moveTo>
                    <a:pt x="306" y="0"/>
                  </a:moveTo>
                  <a:cubicBezTo>
                    <a:pt x="140" y="0"/>
                    <a:pt x="0" y="137"/>
                    <a:pt x="0" y="303"/>
                  </a:cubicBezTo>
                  <a:lnTo>
                    <a:pt x="0" y="7615"/>
                  </a:lnTo>
                  <a:cubicBezTo>
                    <a:pt x="0" y="7787"/>
                    <a:pt x="140" y="7921"/>
                    <a:pt x="306" y="7921"/>
                  </a:cubicBezTo>
                  <a:lnTo>
                    <a:pt x="10868" y="7921"/>
                  </a:lnTo>
                  <a:cubicBezTo>
                    <a:pt x="11034" y="7921"/>
                    <a:pt x="11174" y="7784"/>
                    <a:pt x="11174" y="7615"/>
                  </a:cubicBezTo>
                  <a:lnTo>
                    <a:pt x="11174" y="303"/>
                  </a:lnTo>
                  <a:cubicBezTo>
                    <a:pt x="11174" y="137"/>
                    <a:pt x="11034" y="0"/>
                    <a:pt x="108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64"/>
            <p:cNvSpPr/>
            <p:nvPr/>
          </p:nvSpPr>
          <p:spPr>
            <a:xfrm>
              <a:off x="2678281" y="1646911"/>
              <a:ext cx="64679" cy="75483"/>
            </a:xfrm>
            <a:custGeom>
              <a:avLst/>
              <a:gdLst/>
              <a:ahLst/>
              <a:cxnLst/>
              <a:rect l="l" t="t" r="r" b="b"/>
              <a:pathLst>
                <a:path w="3131" h="3654" extrusionOk="0">
                  <a:moveTo>
                    <a:pt x="1567" y="1122"/>
                  </a:moveTo>
                  <a:lnTo>
                    <a:pt x="2032" y="2282"/>
                  </a:lnTo>
                  <a:lnTo>
                    <a:pt x="1099" y="2282"/>
                  </a:lnTo>
                  <a:lnTo>
                    <a:pt x="1567" y="1122"/>
                  </a:lnTo>
                  <a:close/>
                  <a:moveTo>
                    <a:pt x="1571" y="0"/>
                  </a:moveTo>
                  <a:cubicBezTo>
                    <a:pt x="1444" y="0"/>
                    <a:pt x="1337" y="78"/>
                    <a:pt x="1288" y="192"/>
                  </a:cubicBezTo>
                  <a:lnTo>
                    <a:pt x="63" y="3237"/>
                  </a:lnTo>
                  <a:cubicBezTo>
                    <a:pt x="1" y="3393"/>
                    <a:pt x="76" y="3566"/>
                    <a:pt x="232" y="3631"/>
                  </a:cubicBezTo>
                  <a:cubicBezTo>
                    <a:pt x="268" y="3645"/>
                    <a:pt x="307" y="3653"/>
                    <a:pt x="345" y="3653"/>
                  </a:cubicBezTo>
                  <a:cubicBezTo>
                    <a:pt x="464" y="3653"/>
                    <a:pt x="579" y="3582"/>
                    <a:pt x="628" y="3462"/>
                  </a:cubicBezTo>
                  <a:lnTo>
                    <a:pt x="856" y="2893"/>
                  </a:lnTo>
                  <a:lnTo>
                    <a:pt x="2276" y="2893"/>
                  </a:lnTo>
                  <a:lnTo>
                    <a:pt x="2500" y="3462"/>
                  </a:lnTo>
                  <a:cubicBezTo>
                    <a:pt x="2549" y="3579"/>
                    <a:pt x="2663" y="3653"/>
                    <a:pt x="2786" y="3653"/>
                  </a:cubicBezTo>
                  <a:cubicBezTo>
                    <a:pt x="2822" y="3653"/>
                    <a:pt x="2864" y="3644"/>
                    <a:pt x="2900" y="3631"/>
                  </a:cubicBezTo>
                  <a:cubicBezTo>
                    <a:pt x="3053" y="3572"/>
                    <a:pt x="3131" y="3393"/>
                    <a:pt x="3069" y="3237"/>
                  </a:cubicBezTo>
                  <a:lnTo>
                    <a:pt x="1857" y="192"/>
                  </a:lnTo>
                  <a:cubicBezTo>
                    <a:pt x="1811" y="78"/>
                    <a:pt x="1697" y="0"/>
                    <a:pt x="15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20" name="Google Shape;820;p64"/>
          <p:cNvGrpSpPr/>
          <p:nvPr/>
        </p:nvGrpSpPr>
        <p:grpSpPr>
          <a:xfrm>
            <a:off x="3274173" y="1399078"/>
            <a:ext cx="331470" cy="429676"/>
            <a:chOff x="3053648" y="1509621"/>
            <a:chExt cx="331470" cy="429676"/>
          </a:xfrm>
        </p:grpSpPr>
        <p:sp>
          <p:nvSpPr>
            <p:cNvPr id="821" name="Google Shape;821;p64"/>
            <p:cNvSpPr/>
            <p:nvPr/>
          </p:nvSpPr>
          <p:spPr>
            <a:xfrm>
              <a:off x="3175300" y="1534782"/>
              <a:ext cx="88166" cy="37762"/>
            </a:xfrm>
            <a:custGeom>
              <a:avLst/>
              <a:gdLst/>
              <a:ahLst/>
              <a:cxnLst/>
              <a:rect l="l" t="t" r="r" b="b"/>
              <a:pathLst>
                <a:path w="4268" h="1828" extrusionOk="0">
                  <a:moveTo>
                    <a:pt x="3351" y="609"/>
                  </a:moveTo>
                  <a:cubicBezTo>
                    <a:pt x="3520" y="609"/>
                    <a:pt x="3657" y="748"/>
                    <a:pt x="3657" y="914"/>
                  </a:cubicBezTo>
                  <a:cubicBezTo>
                    <a:pt x="3657" y="1080"/>
                    <a:pt x="3520" y="1220"/>
                    <a:pt x="3351" y="1220"/>
                  </a:cubicBezTo>
                  <a:lnTo>
                    <a:pt x="914" y="1220"/>
                  </a:lnTo>
                  <a:cubicBezTo>
                    <a:pt x="748" y="1220"/>
                    <a:pt x="612" y="1080"/>
                    <a:pt x="612" y="914"/>
                  </a:cubicBezTo>
                  <a:cubicBezTo>
                    <a:pt x="612" y="748"/>
                    <a:pt x="748" y="609"/>
                    <a:pt x="914" y="609"/>
                  </a:cubicBezTo>
                  <a:close/>
                  <a:moveTo>
                    <a:pt x="914" y="1"/>
                  </a:moveTo>
                  <a:cubicBezTo>
                    <a:pt x="410" y="1"/>
                    <a:pt x="1" y="410"/>
                    <a:pt x="1" y="914"/>
                  </a:cubicBezTo>
                  <a:cubicBezTo>
                    <a:pt x="1" y="1418"/>
                    <a:pt x="410" y="1827"/>
                    <a:pt x="914" y="1827"/>
                  </a:cubicBezTo>
                  <a:lnTo>
                    <a:pt x="3351" y="1827"/>
                  </a:lnTo>
                  <a:cubicBezTo>
                    <a:pt x="3858" y="1827"/>
                    <a:pt x="4268" y="1418"/>
                    <a:pt x="4268" y="914"/>
                  </a:cubicBezTo>
                  <a:cubicBezTo>
                    <a:pt x="4268" y="410"/>
                    <a:pt x="3858"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2" name="Google Shape;822;p64"/>
            <p:cNvSpPr/>
            <p:nvPr/>
          </p:nvSpPr>
          <p:spPr>
            <a:xfrm>
              <a:off x="3053648" y="1509621"/>
              <a:ext cx="331470" cy="429676"/>
            </a:xfrm>
            <a:custGeom>
              <a:avLst/>
              <a:gdLst/>
              <a:ahLst/>
              <a:cxnLst/>
              <a:rect l="l" t="t" r="r" b="b"/>
              <a:pathLst>
                <a:path w="16046" h="20800" extrusionOk="0">
                  <a:moveTo>
                    <a:pt x="7108" y="17144"/>
                  </a:moveTo>
                  <a:lnTo>
                    <a:pt x="7108" y="17752"/>
                  </a:lnTo>
                  <a:lnTo>
                    <a:pt x="5890" y="17752"/>
                  </a:lnTo>
                  <a:lnTo>
                    <a:pt x="5890" y="17144"/>
                  </a:lnTo>
                  <a:close/>
                  <a:moveTo>
                    <a:pt x="10157" y="17144"/>
                  </a:moveTo>
                  <a:lnTo>
                    <a:pt x="10157" y="17752"/>
                  </a:lnTo>
                  <a:lnTo>
                    <a:pt x="8938" y="17752"/>
                  </a:lnTo>
                  <a:lnTo>
                    <a:pt x="8938" y="17144"/>
                  </a:lnTo>
                  <a:close/>
                  <a:moveTo>
                    <a:pt x="5890" y="18363"/>
                  </a:moveTo>
                  <a:lnTo>
                    <a:pt x="5890" y="18970"/>
                  </a:lnTo>
                  <a:lnTo>
                    <a:pt x="4063" y="18970"/>
                  </a:lnTo>
                  <a:lnTo>
                    <a:pt x="4063" y="18363"/>
                  </a:lnTo>
                  <a:close/>
                  <a:moveTo>
                    <a:pt x="11983" y="18363"/>
                  </a:moveTo>
                  <a:lnTo>
                    <a:pt x="11983" y="18970"/>
                  </a:lnTo>
                  <a:lnTo>
                    <a:pt x="10157" y="18970"/>
                  </a:lnTo>
                  <a:lnTo>
                    <a:pt x="10157" y="18363"/>
                  </a:lnTo>
                  <a:close/>
                  <a:moveTo>
                    <a:pt x="5890" y="19581"/>
                  </a:moveTo>
                  <a:lnTo>
                    <a:pt x="5890" y="20189"/>
                  </a:lnTo>
                  <a:lnTo>
                    <a:pt x="4063" y="20189"/>
                  </a:lnTo>
                  <a:lnTo>
                    <a:pt x="4063" y="19581"/>
                  </a:lnTo>
                  <a:close/>
                  <a:moveTo>
                    <a:pt x="13303" y="608"/>
                  </a:moveTo>
                  <a:cubicBezTo>
                    <a:pt x="14479" y="608"/>
                    <a:pt x="15438" y="1567"/>
                    <a:pt x="15438" y="2743"/>
                  </a:cubicBezTo>
                  <a:lnTo>
                    <a:pt x="15438" y="17752"/>
                  </a:lnTo>
                  <a:lnTo>
                    <a:pt x="11983" y="17752"/>
                  </a:lnTo>
                  <a:lnTo>
                    <a:pt x="11983" y="16965"/>
                  </a:lnTo>
                  <a:lnTo>
                    <a:pt x="14024" y="14924"/>
                  </a:lnTo>
                  <a:cubicBezTo>
                    <a:pt x="14538" y="14407"/>
                    <a:pt x="14827" y="13718"/>
                    <a:pt x="14827" y="12987"/>
                  </a:cubicBezTo>
                  <a:lnTo>
                    <a:pt x="14827" y="5181"/>
                  </a:lnTo>
                  <a:cubicBezTo>
                    <a:pt x="14827" y="4339"/>
                    <a:pt x="14145" y="3656"/>
                    <a:pt x="13303" y="3656"/>
                  </a:cubicBezTo>
                  <a:lnTo>
                    <a:pt x="2740" y="3656"/>
                  </a:lnTo>
                  <a:cubicBezTo>
                    <a:pt x="1902" y="3656"/>
                    <a:pt x="1219" y="4339"/>
                    <a:pt x="1219" y="5181"/>
                  </a:cubicBezTo>
                  <a:lnTo>
                    <a:pt x="1219" y="10056"/>
                  </a:lnTo>
                  <a:cubicBezTo>
                    <a:pt x="1219" y="10221"/>
                    <a:pt x="1356" y="10358"/>
                    <a:pt x="1522" y="10358"/>
                  </a:cubicBezTo>
                  <a:cubicBezTo>
                    <a:pt x="1691" y="10358"/>
                    <a:pt x="1827" y="10221"/>
                    <a:pt x="1827" y="10056"/>
                  </a:cubicBezTo>
                  <a:lnTo>
                    <a:pt x="1827" y="5181"/>
                  </a:lnTo>
                  <a:cubicBezTo>
                    <a:pt x="1827" y="4677"/>
                    <a:pt x="2237" y="4264"/>
                    <a:pt x="2740" y="4264"/>
                  </a:cubicBezTo>
                  <a:lnTo>
                    <a:pt x="13303" y="4264"/>
                  </a:lnTo>
                  <a:cubicBezTo>
                    <a:pt x="13810" y="4264"/>
                    <a:pt x="14219" y="4677"/>
                    <a:pt x="14219" y="5181"/>
                  </a:cubicBezTo>
                  <a:lnTo>
                    <a:pt x="14219" y="12987"/>
                  </a:lnTo>
                  <a:cubicBezTo>
                    <a:pt x="14219" y="13556"/>
                    <a:pt x="13995" y="14092"/>
                    <a:pt x="13592" y="14495"/>
                  </a:cubicBezTo>
                  <a:lnTo>
                    <a:pt x="11463" y="16624"/>
                  </a:lnTo>
                  <a:cubicBezTo>
                    <a:pt x="11408" y="16679"/>
                    <a:pt x="11376" y="16757"/>
                    <a:pt x="11376" y="16838"/>
                  </a:cubicBezTo>
                  <a:lnTo>
                    <a:pt x="11376" y="17752"/>
                  </a:lnTo>
                  <a:lnTo>
                    <a:pt x="10765" y="17752"/>
                  </a:lnTo>
                  <a:lnTo>
                    <a:pt x="10765" y="16838"/>
                  </a:lnTo>
                  <a:cubicBezTo>
                    <a:pt x="10765" y="16673"/>
                    <a:pt x="10628" y="16533"/>
                    <a:pt x="10459" y="16533"/>
                  </a:cubicBezTo>
                  <a:lnTo>
                    <a:pt x="8633" y="16533"/>
                  </a:lnTo>
                  <a:cubicBezTo>
                    <a:pt x="8467" y="16533"/>
                    <a:pt x="8327" y="16673"/>
                    <a:pt x="8327" y="16838"/>
                  </a:cubicBezTo>
                  <a:lnTo>
                    <a:pt x="8327" y="20189"/>
                  </a:lnTo>
                  <a:lnTo>
                    <a:pt x="7719" y="20189"/>
                  </a:lnTo>
                  <a:lnTo>
                    <a:pt x="7719" y="16838"/>
                  </a:lnTo>
                  <a:cubicBezTo>
                    <a:pt x="7719" y="16673"/>
                    <a:pt x="7580" y="16533"/>
                    <a:pt x="7414" y="16533"/>
                  </a:cubicBezTo>
                  <a:lnTo>
                    <a:pt x="5584" y="16533"/>
                  </a:lnTo>
                  <a:cubicBezTo>
                    <a:pt x="5418" y="16533"/>
                    <a:pt x="5282" y="16673"/>
                    <a:pt x="5282" y="16838"/>
                  </a:cubicBezTo>
                  <a:lnTo>
                    <a:pt x="5282" y="17752"/>
                  </a:lnTo>
                  <a:lnTo>
                    <a:pt x="4671" y="17752"/>
                  </a:lnTo>
                  <a:lnTo>
                    <a:pt x="4671" y="16838"/>
                  </a:lnTo>
                  <a:cubicBezTo>
                    <a:pt x="4671" y="16757"/>
                    <a:pt x="4638" y="16679"/>
                    <a:pt x="4583" y="16624"/>
                  </a:cubicBezTo>
                  <a:lnTo>
                    <a:pt x="2454" y="14495"/>
                  </a:lnTo>
                  <a:cubicBezTo>
                    <a:pt x="2051" y="14092"/>
                    <a:pt x="1827" y="13556"/>
                    <a:pt x="1827" y="12987"/>
                  </a:cubicBezTo>
                  <a:lnTo>
                    <a:pt x="1827" y="11278"/>
                  </a:lnTo>
                  <a:cubicBezTo>
                    <a:pt x="1827" y="11109"/>
                    <a:pt x="1691" y="10972"/>
                    <a:pt x="1522" y="10972"/>
                  </a:cubicBezTo>
                  <a:cubicBezTo>
                    <a:pt x="1356" y="10972"/>
                    <a:pt x="1219" y="11109"/>
                    <a:pt x="1219" y="11278"/>
                  </a:cubicBezTo>
                  <a:lnTo>
                    <a:pt x="1219" y="12987"/>
                  </a:lnTo>
                  <a:cubicBezTo>
                    <a:pt x="1219" y="13718"/>
                    <a:pt x="1502" y="14411"/>
                    <a:pt x="2022" y="14924"/>
                  </a:cubicBezTo>
                  <a:lnTo>
                    <a:pt x="4063" y="16965"/>
                  </a:lnTo>
                  <a:lnTo>
                    <a:pt x="4063" y="17752"/>
                  </a:lnTo>
                  <a:lnTo>
                    <a:pt x="608" y="17752"/>
                  </a:lnTo>
                  <a:lnTo>
                    <a:pt x="608" y="2743"/>
                  </a:lnTo>
                  <a:cubicBezTo>
                    <a:pt x="608" y="1567"/>
                    <a:pt x="1567" y="608"/>
                    <a:pt x="2740" y="608"/>
                  </a:cubicBezTo>
                  <a:close/>
                  <a:moveTo>
                    <a:pt x="11983" y="19581"/>
                  </a:moveTo>
                  <a:lnTo>
                    <a:pt x="11983" y="20189"/>
                  </a:lnTo>
                  <a:lnTo>
                    <a:pt x="10157" y="20189"/>
                  </a:lnTo>
                  <a:lnTo>
                    <a:pt x="10157" y="19581"/>
                  </a:lnTo>
                  <a:close/>
                  <a:moveTo>
                    <a:pt x="2740" y="0"/>
                  </a:moveTo>
                  <a:cubicBezTo>
                    <a:pt x="1232" y="0"/>
                    <a:pt x="1" y="1232"/>
                    <a:pt x="1" y="2743"/>
                  </a:cubicBezTo>
                  <a:lnTo>
                    <a:pt x="1" y="18057"/>
                  </a:lnTo>
                  <a:cubicBezTo>
                    <a:pt x="1" y="18223"/>
                    <a:pt x="137" y="18363"/>
                    <a:pt x="303" y="18363"/>
                  </a:cubicBezTo>
                  <a:lnTo>
                    <a:pt x="3452" y="18363"/>
                  </a:lnTo>
                  <a:lnTo>
                    <a:pt x="3452" y="20495"/>
                  </a:lnTo>
                  <a:cubicBezTo>
                    <a:pt x="3452" y="20660"/>
                    <a:pt x="3592" y="20800"/>
                    <a:pt x="3758" y="20800"/>
                  </a:cubicBezTo>
                  <a:lnTo>
                    <a:pt x="6195" y="20800"/>
                  </a:lnTo>
                  <a:cubicBezTo>
                    <a:pt x="6361" y="20800"/>
                    <a:pt x="6501" y="20660"/>
                    <a:pt x="6501" y="20495"/>
                  </a:cubicBezTo>
                  <a:lnTo>
                    <a:pt x="6501" y="18363"/>
                  </a:lnTo>
                  <a:lnTo>
                    <a:pt x="7108" y="18363"/>
                  </a:lnTo>
                  <a:lnTo>
                    <a:pt x="7108" y="20495"/>
                  </a:lnTo>
                  <a:cubicBezTo>
                    <a:pt x="7108" y="20660"/>
                    <a:pt x="7248" y="20800"/>
                    <a:pt x="7414" y="20800"/>
                  </a:cubicBezTo>
                  <a:lnTo>
                    <a:pt x="8633" y="20800"/>
                  </a:lnTo>
                  <a:cubicBezTo>
                    <a:pt x="8798" y="20800"/>
                    <a:pt x="8938" y="20660"/>
                    <a:pt x="8938" y="20495"/>
                  </a:cubicBezTo>
                  <a:lnTo>
                    <a:pt x="8938" y="18363"/>
                  </a:lnTo>
                  <a:lnTo>
                    <a:pt x="9546" y="18363"/>
                  </a:lnTo>
                  <a:lnTo>
                    <a:pt x="9546" y="20495"/>
                  </a:lnTo>
                  <a:cubicBezTo>
                    <a:pt x="9546" y="20660"/>
                    <a:pt x="9686" y="20800"/>
                    <a:pt x="9851" y="20800"/>
                  </a:cubicBezTo>
                  <a:lnTo>
                    <a:pt x="12289" y="20800"/>
                  </a:lnTo>
                  <a:cubicBezTo>
                    <a:pt x="12455" y="20800"/>
                    <a:pt x="12594" y="20660"/>
                    <a:pt x="12594" y="20495"/>
                  </a:cubicBezTo>
                  <a:lnTo>
                    <a:pt x="12594" y="18363"/>
                  </a:lnTo>
                  <a:lnTo>
                    <a:pt x="15740" y="18363"/>
                  </a:lnTo>
                  <a:cubicBezTo>
                    <a:pt x="15909" y="18363"/>
                    <a:pt x="16046" y="18223"/>
                    <a:pt x="16046" y="18057"/>
                  </a:cubicBezTo>
                  <a:lnTo>
                    <a:pt x="16046" y="2740"/>
                  </a:lnTo>
                  <a:cubicBezTo>
                    <a:pt x="16046" y="1232"/>
                    <a:pt x="14817" y="0"/>
                    <a:pt x="13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3" name="Google Shape;823;p64"/>
            <p:cNvSpPr/>
            <p:nvPr/>
          </p:nvSpPr>
          <p:spPr>
            <a:xfrm>
              <a:off x="3104011" y="1610326"/>
              <a:ext cx="230765" cy="163628"/>
            </a:xfrm>
            <a:custGeom>
              <a:avLst/>
              <a:gdLst/>
              <a:ahLst/>
              <a:cxnLst/>
              <a:rect l="l" t="t" r="r" b="b"/>
              <a:pathLst>
                <a:path w="11171" h="7921" extrusionOk="0">
                  <a:moveTo>
                    <a:pt x="10563" y="608"/>
                  </a:moveTo>
                  <a:lnTo>
                    <a:pt x="10563" y="5483"/>
                  </a:lnTo>
                  <a:lnTo>
                    <a:pt x="608" y="5483"/>
                  </a:lnTo>
                  <a:lnTo>
                    <a:pt x="608" y="608"/>
                  </a:lnTo>
                  <a:close/>
                  <a:moveTo>
                    <a:pt x="10563" y="6094"/>
                  </a:moveTo>
                  <a:lnTo>
                    <a:pt x="10563" y="7313"/>
                  </a:lnTo>
                  <a:lnTo>
                    <a:pt x="608" y="7313"/>
                  </a:lnTo>
                  <a:lnTo>
                    <a:pt x="608" y="6094"/>
                  </a:lnTo>
                  <a:close/>
                  <a:moveTo>
                    <a:pt x="302" y="0"/>
                  </a:moveTo>
                  <a:cubicBezTo>
                    <a:pt x="137" y="0"/>
                    <a:pt x="0" y="137"/>
                    <a:pt x="0" y="306"/>
                  </a:cubicBezTo>
                  <a:lnTo>
                    <a:pt x="0" y="7618"/>
                  </a:lnTo>
                  <a:cubicBezTo>
                    <a:pt x="0" y="7787"/>
                    <a:pt x="137" y="7920"/>
                    <a:pt x="302" y="7920"/>
                  </a:cubicBezTo>
                  <a:lnTo>
                    <a:pt x="10865" y="7920"/>
                  </a:lnTo>
                  <a:cubicBezTo>
                    <a:pt x="11034" y="7920"/>
                    <a:pt x="11170" y="7784"/>
                    <a:pt x="11170" y="7618"/>
                  </a:cubicBezTo>
                  <a:lnTo>
                    <a:pt x="11170" y="306"/>
                  </a:lnTo>
                  <a:cubicBezTo>
                    <a:pt x="11170" y="137"/>
                    <a:pt x="11034" y="0"/>
                    <a:pt x="108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4" name="Google Shape;824;p64"/>
            <p:cNvSpPr/>
            <p:nvPr/>
          </p:nvSpPr>
          <p:spPr>
            <a:xfrm>
              <a:off x="3192095" y="1635487"/>
              <a:ext cx="54598" cy="75544"/>
            </a:xfrm>
            <a:custGeom>
              <a:avLst/>
              <a:gdLst/>
              <a:ahLst/>
              <a:cxnLst/>
              <a:rect l="l" t="t" r="r" b="b"/>
              <a:pathLst>
                <a:path w="2643" h="3657" extrusionOk="0">
                  <a:moveTo>
                    <a:pt x="1362" y="609"/>
                  </a:moveTo>
                  <a:cubicBezTo>
                    <a:pt x="1583" y="609"/>
                    <a:pt x="1762" y="787"/>
                    <a:pt x="1762" y="1008"/>
                  </a:cubicBezTo>
                  <a:cubicBezTo>
                    <a:pt x="1762" y="1226"/>
                    <a:pt x="1583" y="1405"/>
                    <a:pt x="1362" y="1405"/>
                  </a:cubicBezTo>
                  <a:lnTo>
                    <a:pt x="611" y="1405"/>
                  </a:lnTo>
                  <a:lnTo>
                    <a:pt x="611" y="609"/>
                  </a:lnTo>
                  <a:close/>
                  <a:moveTo>
                    <a:pt x="1518" y="2016"/>
                  </a:moveTo>
                  <a:cubicBezTo>
                    <a:pt x="1801" y="2016"/>
                    <a:pt x="2031" y="2247"/>
                    <a:pt x="2031" y="2533"/>
                  </a:cubicBezTo>
                  <a:cubicBezTo>
                    <a:pt x="2031" y="2815"/>
                    <a:pt x="1801" y="3046"/>
                    <a:pt x="1518" y="3046"/>
                  </a:cubicBezTo>
                  <a:lnTo>
                    <a:pt x="611" y="3046"/>
                  </a:lnTo>
                  <a:lnTo>
                    <a:pt x="611" y="2016"/>
                  </a:lnTo>
                  <a:close/>
                  <a:moveTo>
                    <a:pt x="306" y="1"/>
                  </a:moveTo>
                  <a:cubicBezTo>
                    <a:pt x="140" y="1"/>
                    <a:pt x="0" y="137"/>
                    <a:pt x="0" y="306"/>
                  </a:cubicBezTo>
                  <a:lnTo>
                    <a:pt x="0" y="3352"/>
                  </a:lnTo>
                  <a:cubicBezTo>
                    <a:pt x="0" y="3524"/>
                    <a:pt x="140" y="3657"/>
                    <a:pt x="306" y="3657"/>
                  </a:cubicBezTo>
                  <a:lnTo>
                    <a:pt x="1518" y="3657"/>
                  </a:lnTo>
                  <a:cubicBezTo>
                    <a:pt x="2139" y="3657"/>
                    <a:pt x="2642" y="3153"/>
                    <a:pt x="2642" y="2533"/>
                  </a:cubicBezTo>
                  <a:cubicBezTo>
                    <a:pt x="2642" y="2152"/>
                    <a:pt x="2454" y="1818"/>
                    <a:pt x="2168" y="1613"/>
                  </a:cubicBezTo>
                  <a:cubicBezTo>
                    <a:pt x="2291" y="1447"/>
                    <a:pt x="2369" y="1236"/>
                    <a:pt x="2369" y="1008"/>
                  </a:cubicBezTo>
                  <a:cubicBezTo>
                    <a:pt x="2369" y="453"/>
                    <a:pt x="1918"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25" name="Google Shape;825;p64"/>
          <p:cNvGrpSpPr/>
          <p:nvPr/>
        </p:nvGrpSpPr>
        <p:grpSpPr>
          <a:xfrm>
            <a:off x="4040991" y="1399067"/>
            <a:ext cx="331470" cy="429697"/>
            <a:chOff x="3540732" y="1513980"/>
            <a:chExt cx="331470" cy="429697"/>
          </a:xfrm>
        </p:grpSpPr>
        <p:sp>
          <p:nvSpPr>
            <p:cNvPr id="826" name="Google Shape;826;p64"/>
            <p:cNvSpPr/>
            <p:nvPr/>
          </p:nvSpPr>
          <p:spPr>
            <a:xfrm>
              <a:off x="3662384" y="1539161"/>
              <a:ext cx="88166" cy="37741"/>
            </a:xfrm>
            <a:custGeom>
              <a:avLst/>
              <a:gdLst/>
              <a:ahLst/>
              <a:cxnLst/>
              <a:rect l="l" t="t" r="r" b="b"/>
              <a:pathLst>
                <a:path w="4268" h="1827" extrusionOk="0">
                  <a:moveTo>
                    <a:pt x="3354" y="608"/>
                  </a:moveTo>
                  <a:cubicBezTo>
                    <a:pt x="3520" y="608"/>
                    <a:pt x="3657" y="748"/>
                    <a:pt x="3657" y="913"/>
                  </a:cubicBezTo>
                  <a:cubicBezTo>
                    <a:pt x="3657" y="1079"/>
                    <a:pt x="3523" y="1219"/>
                    <a:pt x="3354" y="1219"/>
                  </a:cubicBezTo>
                  <a:lnTo>
                    <a:pt x="917" y="1219"/>
                  </a:lnTo>
                  <a:cubicBezTo>
                    <a:pt x="748" y="1219"/>
                    <a:pt x="611" y="1079"/>
                    <a:pt x="611" y="913"/>
                  </a:cubicBezTo>
                  <a:cubicBezTo>
                    <a:pt x="611" y="748"/>
                    <a:pt x="748" y="608"/>
                    <a:pt x="917" y="608"/>
                  </a:cubicBezTo>
                  <a:close/>
                  <a:moveTo>
                    <a:pt x="917" y="0"/>
                  </a:moveTo>
                  <a:cubicBezTo>
                    <a:pt x="413" y="0"/>
                    <a:pt x="0" y="410"/>
                    <a:pt x="0" y="913"/>
                  </a:cubicBezTo>
                  <a:cubicBezTo>
                    <a:pt x="0" y="1417"/>
                    <a:pt x="413" y="1827"/>
                    <a:pt x="917" y="1827"/>
                  </a:cubicBezTo>
                  <a:lnTo>
                    <a:pt x="3354" y="1827"/>
                  </a:lnTo>
                  <a:cubicBezTo>
                    <a:pt x="3858" y="1827"/>
                    <a:pt x="4268" y="1417"/>
                    <a:pt x="4268" y="913"/>
                  </a:cubicBezTo>
                  <a:cubicBezTo>
                    <a:pt x="4268" y="410"/>
                    <a:pt x="3858" y="0"/>
                    <a:pt x="335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7" name="Google Shape;827;p64"/>
            <p:cNvSpPr/>
            <p:nvPr/>
          </p:nvSpPr>
          <p:spPr>
            <a:xfrm>
              <a:off x="3540732" y="1513980"/>
              <a:ext cx="331470" cy="429697"/>
            </a:xfrm>
            <a:custGeom>
              <a:avLst/>
              <a:gdLst/>
              <a:ahLst/>
              <a:cxnLst/>
              <a:rect l="l" t="t" r="r" b="b"/>
              <a:pathLst>
                <a:path w="16046" h="20801" extrusionOk="0">
                  <a:moveTo>
                    <a:pt x="7108" y="17144"/>
                  </a:moveTo>
                  <a:lnTo>
                    <a:pt x="7108" y="17752"/>
                  </a:lnTo>
                  <a:lnTo>
                    <a:pt x="5889" y="17752"/>
                  </a:lnTo>
                  <a:lnTo>
                    <a:pt x="5889" y="17144"/>
                  </a:lnTo>
                  <a:close/>
                  <a:moveTo>
                    <a:pt x="10157" y="17144"/>
                  </a:moveTo>
                  <a:lnTo>
                    <a:pt x="10157" y="17752"/>
                  </a:lnTo>
                  <a:lnTo>
                    <a:pt x="8938" y="17752"/>
                  </a:lnTo>
                  <a:lnTo>
                    <a:pt x="8938" y="17144"/>
                  </a:lnTo>
                  <a:close/>
                  <a:moveTo>
                    <a:pt x="5889" y="18363"/>
                  </a:moveTo>
                  <a:lnTo>
                    <a:pt x="5889" y="18971"/>
                  </a:lnTo>
                  <a:lnTo>
                    <a:pt x="4063" y="18971"/>
                  </a:lnTo>
                  <a:lnTo>
                    <a:pt x="4063" y="18363"/>
                  </a:lnTo>
                  <a:close/>
                  <a:moveTo>
                    <a:pt x="11983" y="18363"/>
                  </a:moveTo>
                  <a:lnTo>
                    <a:pt x="11983" y="18971"/>
                  </a:lnTo>
                  <a:lnTo>
                    <a:pt x="10157" y="18971"/>
                  </a:lnTo>
                  <a:lnTo>
                    <a:pt x="10157" y="18363"/>
                  </a:lnTo>
                  <a:close/>
                  <a:moveTo>
                    <a:pt x="5889" y="19582"/>
                  </a:moveTo>
                  <a:lnTo>
                    <a:pt x="5889" y="20189"/>
                  </a:lnTo>
                  <a:lnTo>
                    <a:pt x="4063" y="20189"/>
                  </a:lnTo>
                  <a:lnTo>
                    <a:pt x="4063" y="19582"/>
                  </a:lnTo>
                  <a:close/>
                  <a:moveTo>
                    <a:pt x="13306" y="608"/>
                  </a:moveTo>
                  <a:cubicBezTo>
                    <a:pt x="14479" y="608"/>
                    <a:pt x="15438" y="1567"/>
                    <a:pt x="15438" y="2743"/>
                  </a:cubicBezTo>
                  <a:lnTo>
                    <a:pt x="15438" y="17752"/>
                  </a:lnTo>
                  <a:lnTo>
                    <a:pt x="11983" y="17752"/>
                  </a:lnTo>
                  <a:lnTo>
                    <a:pt x="11983" y="16965"/>
                  </a:lnTo>
                  <a:lnTo>
                    <a:pt x="14024" y="14924"/>
                  </a:lnTo>
                  <a:cubicBezTo>
                    <a:pt x="14538" y="14404"/>
                    <a:pt x="14827" y="13719"/>
                    <a:pt x="14827" y="12987"/>
                  </a:cubicBezTo>
                  <a:lnTo>
                    <a:pt x="14827" y="5181"/>
                  </a:lnTo>
                  <a:cubicBezTo>
                    <a:pt x="14827" y="4339"/>
                    <a:pt x="14144" y="3657"/>
                    <a:pt x="13306" y="3657"/>
                  </a:cubicBezTo>
                  <a:lnTo>
                    <a:pt x="2743" y="3657"/>
                  </a:lnTo>
                  <a:cubicBezTo>
                    <a:pt x="1902" y="3657"/>
                    <a:pt x="1219" y="4339"/>
                    <a:pt x="1219" y="5181"/>
                  </a:cubicBezTo>
                  <a:lnTo>
                    <a:pt x="1219" y="10056"/>
                  </a:lnTo>
                  <a:cubicBezTo>
                    <a:pt x="1219" y="10222"/>
                    <a:pt x="1356" y="10358"/>
                    <a:pt x="1525" y="10358"/>
                  </a:cubicBezTo>
                  <a:cubicBezTo>
                    <a:pt x="1690" y="10358"/>
                    <a:pt x="1827" y="10222"/>
                    <a:pt x="1827" y="10056"/>
                  </a:cubicBezTo>
                  <a:lnTo>
                    <a:pt x="1827" y="5181"/>
                  </a:lnTo>
                  <a:cubicBezTo>
                    <a:pt x="1827" y="4677"/>
                    <a:pt x="2240" y="4264"/>
                    <a:pt x="2743" y="4264"/>
                  </a:cubicBezTo>
                  <a:lnTo>
                    <a:pt x="13306" y="4264"/>
                  </a:lnTo>
                  <a:cubicBezTo>
                    <a:pt x="13810" y="4264"/>
                    <a:pt x="14219" y="4677"/>
                    <a:pt x="14219" y="5181"/>
                  </a:cubicBezTo>
                  <a:lnTo>
                    <a:pt x="14219" y="12984"/>
                  </a:lnTo>
                  <a:cubicBezTo>
                    <a:pt x="14219" y="13553"/>
                    <a:pt x="13995" y="14089"/>
                    <a:pt x="13592" y="14492"/>
                  </a:cubicBezTo>
                  <a:lnTo>
                    <a:pt x="11463" y="16621"/>
                  </a:lnTo>
                  <a:cubicBezTo>
                    <a:pt x="11408" y="16676"/>
                    <a:pt x="11375" y="16754"/>
                    <a:pt x="11375" y="16835"/>
                  </a:cubicBezTo>
                  <a:lnTo>
                    <a:pt x="11375" y="17749"/>
                  </a:lnTo>
                  <a:lnTo>
                    <a:pt x="10764" y="17749"/>
                  </a:lnTo>
                  <a:lnTo>
                    <a:pt x="10764" y="16839"/>
                  </a:lnTo>
                  <a:cubicBezTo>
                    <a:pt x="10764" y="16673"/>
                    <a:pt x="10628" y="16533"/>
                    <a:pt x="10462" y="16533"/>
                  </a:cubicBezTo>
                  <a:lnTo>
                    <a:pt x="8632" y="16533"/>
                  </a:lnTo>
                  <a:cubicBezTo>
                    <a:pt x="8467" y="16533"/>
                    <a:pt x="8327" y="16673"/>
                    <a:pt x="8327" y="16839"/>
                  </a:cubicBezTo>
                  <a:lnTo>
                    <a:pt x="8327" y="20189"/>
                  </a:lnTo>
                  <a:lnTo>
                    <a:pt x="7719" y="20189"/>
                  </a:lnTo>
                  <a:lnTo>
                    <a:pt x="7719" y="16839"/>
                  </a:lnTo>
                  <a:cubicBezTo>
                    <a:pt x="7719" y="16673"/>
                    <a:pt x="7579" y="16533"/>
                    <a:pt x="7414" y="16533"/>
                  </a:cubicBezTo>
                  <a:lnTo>
                    <a:pt x="5587" y="16533"/>
                  </a:lnTo>
                  <a:cubicBezTo>
                    <a:pt x="5418" y="16533"/>
                    <a:pt x="5282" y="16673"/>
                    <a:pt x="5282" y="16839"/>
                  </a:cubicBezTo>
                  <a:lnTo>
                    <a:pt x="5282" y="17752"/>
                  </a:lnTo>
                  <a:lnTo>
                    <a:pt x="4671" y="17752"/>
                  </a:lnTo>
                  <a:lnTo>
                    <a:pt x="4671" y="16839"/>
                  </a:lnTo>
                  <a:cubicBezTo>
                    <a:pt x="4671" y="16757"/>
                    <a:pt x="4638" y="16679"/>
                    <a:pt x="4583" y="16624"/>
                  </a:cubicBezTo>
                  <a:lnTo>
                    <a:pt x="2454" y="14495"/>
                  </a:lnTo>
                  <a:cubicBezTo>
                    <a:pt x="2051" y="14092"/>
                    <a:pt x="1827" y="13556"/>
                    <a:pt x="1827" y="12987"/>
                  </a:cubicBezTo>
                  <a:lnTo>
                    <a:pt x="1827" y="11275"/>
                  </a:lnTo>
                  <a:cubicBezTo>
                    <a:pt x="1827" y="11106"/>
                    <a:pt x="1690" y="10969"/>
                    <a:pt x="1525" y="10969"/>
                  </a:cubicBezTo>
                  <a:cubicBezTo>
                    <a:pt x="1356" y="10969"/>
                    <a:pt x="1219" y="11106"/>
                    <a:pt x="1219" y="11275"/>
                  </a:cubicBezTo>
                  <a:lnTo>
                    <a:pt x="1219" y="12984"/>
                  </a:lnTo>
                  <a:cubicBezTo>
                    <a:pt x="1219" y="13715"/>
                    <a:pt x="1502" y="14404"/>
                    <a:pt x="2022" y="14921"/>
                  </a:cubicBezTo>
                  <a:lnTo>
                    <a:pt x="4063" y="16962"/>
                  </a:lnTo>
                  <a:lnTo>
                    <a:pt x="4063" y="17749"/>
                  </a:lnTo>
                  <a:lnTo>
                    <a:pt x="608" y="17749"/>
                  </a:lnTo>
                  <a:lnTo>
                    <a:pt x="608" y="2743"/>
                  </a:lnTo>
                  <a:cubicBezTo>
                    <a:pt x="608" y="1567"/>
                    <a:pt x="1567" y="608"/>
                    <a:pt x="2743" y="608"/>
                  </a:cubicBezTo>
                  <a:close/>
                  <a:moveTo>
                    <a:pt x="11983" y="19582"/>
                  </a:moveTo>
                  <a:lnTo>
                    <a:pt x="11983" y="20189"/>
                  </a:lnTo>
                  <a:lnTo>
                    <a:pt x="10157" y="20189"/>
                  </a:lnTo>
                  <a:lnTo>
                    <a:pt x="10157" y="19582"/>
                  </a:lnTo>
                  <a:close/>
                  <a:moveTo>
                    <a:pt x="2743" y="0"/>
                  </a:moveTo>
                  <a:cubicBezTo>
                    <a:pt x="1232" y="0"/>
                    <a:pt x="0" y="1232"/>
                    <a:pt x="0" y="2743"/>
                  </a:cubicBezTo>
                  <a:lnTo>
                    <a:pt x="0" y="18057"/>
                  </a:lnTo>
                  <a:cubicBezTo>
                    <a:pt x="0" y="18223"/>
                    <a:pt x="137" y="18363"/>
                    <a:pt x="306" y="18363"/>
                  </a:cubicBezTo>
                  <a:lnTo>
                    <a:pt x="3452" y="18363"/>
                  </a:lnTo>
                  <a:lnTo>
                    <a:pt x="3452" y="20495"/>
                  </a:lnTo>
                  <a:cubicBezTo>
                    <a:pt x="3452" y="20661"/>
                    <a:pt x="3592" y="20800"/>
                    <a:pt x="3757" y="20800"/>
                  </a:cubicBezTo>
                  <a:lnTo>
                    <a:pt x="6195" y="20800"/>
                  </a:lnTo>
                  <a:cubicBezTo>
                    <a:pt x="6361" y="20800"/>
                    <a:pt x="6500" y="20661"/>
                    <a:pt x="6500" y="20495"/>
                  </a:cubicBezTo>
                  <a:lnTo>
                    <a:pt x="6500" y="18363"/>
                  </a:lnTo>
                  <a:lnTo>
                    <a:pt x="7108" y="18363"/>
                  </a:lnTo>
                  <a:lnTo>
                    <a:pt x="7108" y="20495"/>
                  </a:lnTo>
                  <a:cubicBezTo>
                    <a:pt x="7108" y="20661"/>
                    <a:pt x="7248" y="20800"/>
                    <a:pt x="7414" y="20800"/>
                  </a:cubicBezTo>
                  <a:lnTo>
                    <a:pt x="8632" y="20800"/>
                  </a:lnTo>
                  <a:cubicBezTo>
                    <a:pt x="8798" y="20800"/>
                    <a:pt x="8938" y="20661"/>
                    <a:pt x="8938" y="20495"/>
                  </a:cubicBezTo>
                  <a:lnTo>
                    <a:pt x="8938" y="18363"/>
                  </a:lnTo>
                  <a:lnTo>
                    <a:pt x="9546" y="18363"/>
                  </a:lnTo>
                  <a:lnTo>
                    <a:pt x="9546" y="20495"/>
                  </a:lnTo>
                  <a:cubicBezTo>
                    <a:pt x="9546" y="20661"/>
                    <a:pt x="9685" y="20800"/>
                    <a:pt x="9851" y="20800"/>
                  </a:cubicBezTo>
                  <a:lnTo>
                    <a:pt x="12289" y="20800"/>
                  </a:lnTo>
                  <a:cubicBezTo>
                    <a:pt x="12454" y="20800"/>
                    <a:pt x="12594" y="20661"/>
                    <a:pt x="12594" y="20495"/>
                  </a:cubicBezTo>
                  <a:lnTo>
                    <a:pt x="12594" y="18363"/>
                  </a:lnTo>
                  <a:lnTo>
                    <a:pt x="15743" y="18363"/>
                  </a:lnTo>
                  <a:cubicBezTo>
                    <a:pt x="15909" y="18363"/>
                    <a:pt x="16046" y="18223"/>
                    <a:pt x="16046" y="18057"/>
                  </a:cubicBezTo>
                  <a:lnTo>
                    <a:pt x="16046" y="2743"/>
                  </a:lnTo>
                  <a:cubicBezTo>
                    <a:pt x="16046" y="1232"/>
                    <a:pt x="14817" y="0"/>
                    <a:pt x="1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8" name="Google Shape;828;p64"/>
            <p:cNvSpPr/>
            <p:nvPr/>
          </p:nvSpPr>
          <p:spPr>
            <a:xfrm>
              <a:off x="3591074" y="1614685"/>
              <a:ext cx="230786" cy="163628"/>
            </a:xfrm>
            <a:custGeom>
              <a:avLst/>
              <a:gdLst/>
              <a:ahLst/>
              <a:cxnLst/>
              <a:rect l="l" t="t" r="r" b="b"/>
              <a:pathLst>
                <a:path w="11172" h="7921" extrusionOk="0">
                  <a:moveTo>
                    <a:pt x="10563" y="608"/>
                  </a:moveTo>
                  <a:lnTo>
                    <a:pt x="10563" y="5483"/>
                  </a:lnTo>
                  <a:lnTo>
                    <a:pt x="609" y="5483"/>
                  </a:lnTo>
                  <a:lnTo>
                    <a:pt x="609" y="608"/>
                  </a:lnTo>
                  <a:close/>
                  <a:moveTo>
                    <a:pt x="10563" y="6094"/>
                  </a:moveTo>
                  <a:lnTo>
                    <a:pt x="10563" y="7313"/>
                  </a:lnTo>
                  <a:lnTo>
                    <a:pt x="609" y="7313"/>
                  </a:lnTo>
                  <a:lnTo>
                    <a:pt x="609" y="6094"/>
                  </a:lnTo>
                  <a:close/>
                  <a:moveTo>
                    <a:pt x="306" y="0"/>
                  </a:moveTo>
                  <a:cubicBezTo>
                    <a:pt x="137" y="0"/>
                    <a:pt x="1" y="137"/>
                    <a:pt x="1" y="306"/>
                  </a:cubicBezTo>
                  <a:lnTo>
                    <a:pt x="1" y="7618"/>
                  </a:lnTo>
                  <a:cubicBezTo>
                    <a:pt x="1" y="7787"/>
                    <a:pt x="137" y="7921"/>
                    <a:pt x="306" y="7921"/>
                  </a:cubicBezTo>
                  <a:lnTo>
                    <a:pt x="10869" y="7921"/>
                  </a:lnTo>
                  <a:cubicBezTo>
                    <a:pt x="11035" y="7921"/>
                    <a:pt x="11171" y="7784"/>
                    <a:pt x="11171" y="7618"/>
                  </a:cubicBezTo>
                  <a:lnTo>
                    <a:pt x="11171" y="306"/>
                  </a:lnTo>
                  <a:cubicBezTo>
                    <a:pt x="11171" y="137"/>
                    <a:pt x="11035" y="0"/>
                    <a:pt x="1086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64"/>
            <p:cNvSpPr/>
            <p:nvPr/>
          </p:nvSpPr>
          <p:spPr>
            <a:xfrm>
              <a:off x="3716961" y="1639866"/>
              <a:ext cx="54536" cy="75544"/>
            </a:xfrm>
            <a:custGeom>
              <a:avLst/>
              <a:gdLst/>
              <a:ahLst/>
              <a:cxnLst/>
              <a:rect l="l" t="t" r="r" b="b"/>
              <a:pathLst>
                <a:path w="2640" h="3657" extrusionOk="0">
                  <a:moveTo>
                    <a:pt x="1362" y="608"/>
                  </a:moveTo>
                  <a:cubicBezTo>
                    <a:pt x="1580" y="608"/>
                    <a:pt x="1759" y="787"/>
                    <a:pt x="1759" y="1008"/>
                  </a:cubicBezTo>
                  <a:cubicBezTo>
                    <a:pt x="1759" y="1225"/>
                    <a:pt x="1580" y="1404"/>
                    <a:pt x="1362" y="1404"/>
                  </a:cubicBezTo>
                  <a:lnTo>
                    <a:pt x="608" y="1404"/>
                  </a:lnTo>
                  <a:lnTo>
                    <a:pt x="608" y="608"/>
                  </a:lnTo>
                  <a:close/>
                  <a:moveTo>
                    <a:pt x="1515" y="2015"/>
                  </a:moveTo>
                  <a:cubicBezTo>
                    <a:pt x="1801" y="2015"/>
                    <a:pt x="2032" y="2246"/>
                    <a:pt x="2032" y="2532"/>
                  </a:cubicBezTo>
                  <a:cubicBezTo>
                    <a:pt x="2032" y="2815"/>
                    <a:pt x="1801" y="3045"/>
                    <a:pt x="1515" y="3045"/>
                  </a:cubicBezTo>
                  <a:lnTo>
                    <a:pt x="608" y="3045"/>
                  </a:lnTo>
                  <a:lnTo>
                    <a:pt x="608" y="2015"/>
                  </a:lnTo>
                  <a:close/>
                  <a:moveTo>
                    <a:pt x="306" y="0"/>
                  </a:moveTo>
                  <a:cubicBezTo>
                    <a:pt x="137" y="0"/>
                    <a:pt x="1" y="137"/>
                    <a:pt x="1" y="306"/>
                  </a:cubicBezTo>
                  <a:lnTo>
                    <a:pt x="1" y="3351"/>
                  </a:lnTo>
                  <a:cubicBezTo>
                    <a:pt x="1" y="3523"/>
                    <a:pt x="137" y="3656"/>
                    <a:pt x="306" y="3656"/>
                  </a:cubicBezTo>
                  <a:lnTo>
                    <a:pt x="1515" y="3656"/>
                  </a:lnTo>
                  <a:cubicBezTo>
                    <a:pt x="2136" y="3656"/>
                    <a:pt x="2640" y="3153"/>
                    <a:pt x="2640" y="2532"/>
                  </a:cubicBezTo>
                  <a:cubicBezTo>
                    <a:pt x="2640" y="2152"/>
                    <a:pt x="2454" y="1817"/>
                    <a:pt x="2165" y="1612"/>
                  </a:cubicBezTo>
                  <a:cubicBezTo>
                    <a:pt x="2292" y="1446"/>
                    <a:pt x="2370" y="1235"/>
                    <a:pt x="2370" y="1008"/>
                  </a:cubicBezTo>
                  <a:cubicBezTo>
                    <a:pt x="2370" y="452"/>
                    <a:pt x="1918"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0" name="Google Shape;830;p64"/>
            <p:cNvSpPr/>
            <p:nvPr/>
          </p:nvSpPr>
          <p:spPr>
            <a:xfrm>
              <a:off x="3640569" y="1639928"/>
              <a:ext cx="64741" cy="75503"/>
            </a:xfrm>
            <a:custGeom>
              <a:avLst/>
              <a:gdLst/>
              <a:ahLst/>
              <a:cxnLst/>
              <a:rect l="l" t="t" r="r" b="b"/>
              <a:pathLst>
                <a:path w="3134" h="3655" extrusionOk="0">
                  <a:moveTo>
                    <a:pt x="1570" y="1122"/>
                  </a:moveTo>
                  <a:lnTo>
                    <a:pt x="2031" y="2285"/>
                  </a:lnTo>
                  <a:lnTo>
                    <a:pt x="1102" y="2285"/>
                  </a:lnTo>
                  <a:lnTo>
                    <a:pt x="1570" y="1122"/>
                  </a:lnTo>
                  <a:close/>
                  <a:moveTo>
                    <a:pt x="1573" y="0"/>
                  </a:moveTo>
                  <a:cubicBezTo>
                    <a:pt x="1446" y="0"/>
                    <a:pt x="1339" y="78"/>
                    <a:pt x="1290" y="192"/>
                  </a:cubicBezTo>
                  <a:lnTo>
                    <a:pt x="65" y="3237"/>
                  </a:lnTo>
                  <a:cubicBezTo>
                    <a:pt x="0" y="3393"/>
                    <a:pt x="78" y="3569"/>
                    <a:pt x="234" y="3634"/>
                  </a:cubicBezTo>
                  <a:cubicBezTo>
                    <a:pt x="270" y="3647"/>
                    <a:pt x="307" y="3654"/>
                    <a:pt x="344" y="3654"/>
                  </a:cubicBezTo>
                  <a:cubicBezTo>
                    <a:pt x="464" y="3654"/>
                    <a:pt x="581" y="3584"/>
                    <a:pt x="631" y="3462"/>
                  </a:cubicBezTo>
                  <a:lnTo>
                    <a:pt x="858" y="2893"/>
                  </a:lnTo>
                  <a:lnTo>
                    <a:pt x="2275" y="2893"/>
                  </a:lnTo>
                  <a:lnTo>
                    <a:pt x="2503" y="3462"/>
                  </a:lnTo>
                  <a:cubicBezTo>
                    <a:pt x="2551" y="3579"/>
                    <a:pt x="2665" y="3653"/>
                    <a:pt x="2789" y="3653"/>
                  </a:cubicBezTo>
                  <a:cubicBezTo>
                    <a:pt x="2824" y="3653"/>
                    <a:pt x="2867" y="3644"/>
                    <a:pt x="2902" y="3634"/>
                  </a:cubicBezTo>
                  <a:cubicBezTo>
                    <a:pt x="3055" y="3572"/>
                    <a:pt x="3133" y="3393"/>
                    <a:pt x="3071" y="3237"/>
                  </a:cubicBezTo>
                  <a:lnTo>
                    <a:pt x="1859" y="192"/>
                  </a:lnTo>
                  <a:cubicBezTo>
                    <a:pt x="1814" y="78"/>
                    <a:pt x="1700"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1" name="Google Shape;831;p64"/>
          <p:cNvGrpSpPr/>
          <p:nvPr/>
        </p:nvGrpSpPr>
        <p:grpSpPr>
          <a:xfrm>
            <a:off x="4720489" y="1399067"/>
            <a:ext cx="331491" cy="429697"/>
            <a:chOff x="4101314" y="1522160"/>
            <a:chExt cx="331491" cy="429697"/>
          </a:xfrm>
        </p:grpSpPr>
        <p:sp>
          <p:nvSpPr>
            <p:cNvPr id="832" name="Google Shape;832;p64"/>
            <p:cNvSpPr/>
            <p:nvPr/>
          </p:nvSpPr>
          <p:spPr>
            <a:xfrm>
              <a:off x="4222966" y="1547342"/>
              <a:ext cx="88187" cy="37824"/>
            </a:xfrm>
            <a:custGeom>
              <a:avLst/>
              <a:gdLst/>
              <a:ahLst/>
              <a:cxnLst/>
              <a:rect l="l" t="t" r="r" b="b"/>
              <a:pathLst>
                <a:path w="4269" h="1831" extrusionOk="0">
                  <a:moveTo>
                    <a:pt x="3355" y="612"/>
                  </a:moveTo>
                  <a:cubicBezTo>
                    <a:pt x="3521" y="612"/>
                    <a:pt x="3657" y="748"/>
                    <a:pt x="3657" y="917"/>
                  </a:cubicBezTo>
                  <a:cubicBezTo>
                    <a:pt x="3657" y="1083"/>
                    <a:pt x="3524" y="1219"/>
                    <a:pt x="3355" y="1219"/>
                  </a:cubicBezTo>
                  <a:lnTo>
                    <a:pt x="917" y="1219"/>
                  </a:lnTo>
                  <a:cubicBezTo>
                    <a:pt x="748" y="1219"/>
                    <a:pt x="612" y="1083"/>
                    <a:pt x="612" y="917"/>
                  </a:cubicBezTo>
                  <a:cubicBezTo>
                    <a:pt x="612" y="748"/>
                    <a:pt x="748" y="612"/>
                    <a:pt x="917" y="612"/>
                  </a:cubicBezTo>
                  <a:close/>
                  <a:moveTo>
                    <a:pt x="917" y="1"/>
                  </a:moveTo>
                  <a:cubicBezTo>
                    <a:pt x="414" y="1"/>
                    <a:pt x="1" y="413"/>
                    <a:pt x="1" y="917"/>
                  </a:cubicBezTo>
                  <a:cubicBezTo>
                    <a:pt x="1" y="1421"/>
                    <a:pt x="414" y="1830"/>
                    <a:pt x="917" y="1830"/>
                  </a:cubicBezTo>
                  <a:lnTo>
                    <a:pt x="3355" y="1830"/>
                  </a:lnTo>
                  <a:cubicBezTo>
                    <a:pt x="3859" y="1830"/>
                    <a:pt x="4268" y="1421"/>
                    <a:pt x="4268" y="917"/>
                  </a:cubicBezTo>
                  <a:cubicBezTo>
                    <a:pt x="4268" y="413"/>
                    <a:pt x="3859" y="1"/>
                    <a:pt x="33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3" name="Google Shape;833;p64"/>
            <p:cNvSpPr/>
            <p:nvPr/>
          </p:nvSpPr>
          <p:spPr>
            <a:xfrm>
              <a:off x="4101314" y="1522160"/>
              <a:ext cx="331491" cy="429697"/>
            </a:xfrm>
            <a:custGeom>
              <a:avLst/>
              <a:gdLst/>
              <a:ahLst/>
              <a:cxnLst/>
              <a:rect l="l" t="t" r="r" b="b"/>
              <a:pathLst>
                <a:path w="16047" h="20801" extrusionOk="0">
                  <a:moveTo>
                    <a:pt x="7109" y="17145"/>
                  </a:moveTo>
                  <a:lnTo>
                    <a:pt x="7109" y="17756"/>
                  </a:lnTo>
                  <a:lnTo>
                    <a:pt x="5890" y="17756"/>
                  </a:lnTo>
                  <a:lnTo>
                    <a:pt x="5890" y="17145"/>
                  </a:lnTo>
                  <a:close/>
                  <a:moveTo>
                    <a:pt x="10157" y="17145"/>
                  </a:moveTo>
                  <a:lnTo>
                    <a:pt x="10157" y="17756"/>
                  </a:lnTo>
                  <a:lnTo>
                    <a:pt x="8938" y="17756"/>
                  </a:lnTo>
                  <a:lnTo>
                    <a:pt x="8938" y="17145"/>
                  </a:lnTo>
                  <a:close/>
                  <a:moveTo>
                    <a:pt x="5890" y="18363"/>
                  </a:moveTo>
                  <a:lnTo>
                    <a:pt x="5890" y="18974"/>
                  </a:lnTo>
                  <a:lnTo>
                    <a:pt x="4063" y="18974"/>
                  </a:lnTo>
                  <a:lnTo>
                    <a:pt x="4063" y="18363"/>
                  </a:lnTo>
                  <a:close/>
                  <a:moveTo>
                    <a:pt x="11984" y="18363"/>
                  </a:moveTo>
                  <a:lnTo>
                    <a:pt x="11984" y="18974"/>
                  </a:lnTo>
                  <a:lnTo>
                    <a:pt x="10157" y="18974"/>
                  </a:lnTo>
                  <a:lnTo>
                    <a:pt x="10157" y="18363"/>
                  </a:lnTo>
                  <a:close/>
                  <a:moveTo>
                    <a:pt x="13306" y="612"/>
                  </a:moveTo>
                  <a:cubicBezTo>
                    <a:pt x="14480" y="612"/>
                    <a:pt x="15438" y="1571"/>
                    <a:pt x="15438" y="2744"/>
                  </a:cubicBezTo>
                  <a:lnTo>
                    <a:pt x="15438" y="17756"/>
                  </a:lnTo>
                  <a:lnTo>
                    <a:pt x="11984" y="17756"/>
                  </a:lnTo>
                  <a:lnTo>
                    <a:pt x="11984" y="16966"/>
                  </a:lnTo>
                  <a:lnTo>
                    <a:pt x="14025" y="14928"/>
                  </a:lnTo>
                  <a:cubicBezTo>
                    <a:pt x="14538" y="14411"/>
                    <a:pt x="14827" y="13719"/>
                    <a:pt x="14827" y="12988"/>
                  </a:cubicBezTo>
                  <a:lnTo>
                    <a:pt x="14827" y="5181"/>
                  </a:lnTo>
                  <a:cubicBezTo>
                    <a:pt x="14827" y="4340"/>
                    <a:pt x="14145" y="3657"/>
                    <a:pt x="13306" y="3657"/>
                  </a:cubicBezTo>
                  <a:lnTo>
                    <a:pt x="2744" y="3657"/>
                  </a:lnTo>
                  <a:cubicBezTo>
                    <a:pt x="1902" y="3657"/>
                    <a:pt x="1220" y="4340"/>
                    <a:pt x="1220" y="5181"/>
                  </a:cubicBezTo>
                  <a:lnTo>
                    <a:pt x="1220" y="10056"/>
                  </a:lnTo>
                  <a:cubicBezTo>
                    <a:pt x="1220" y="10222"/>
                    <a:pt x="1356" y="10362"/>
                    <a:pt x="1525" y="10362"/>
                  </a:cubicBezTo>
                  <a:cubicBezTo>
                    <a:pt x="1691" y="10362"/>
                    <a:pt x="1827" y="10222"/>
                    <a:pt x="1827" y="10056"/>
                  </a:cubicBezTo>
                  <a:lnTo>
                    <a:pt x="1827" y="5181"/>
                  </a:lnTo>
                  <a:cubicBezTo>
                    <a:pt x="1827" y="4678"/>
                    <a:pt x="2240" y="4268"/>
                    <a:pt x="2744" y="4268"/>
                  </a:cubicBezTo>
                  <a:lnTo>
                    <a:pt x="13306" y="4268"/>
                  </a:lnTo>
                  <a:cubicBezTo>
                    <a:pt x="13810" y="4268"/>
                    <a:pt x="14220" y="4678"/>
                    <a:pt x="14220" y="5181"/>
                  </a:cubicBezTo>
                  <a:lnTo>
                    <a:pt x="14220" y="12985"/>
                  </a:lnTo>
                  <a:cubicBezTo>
                    <a:pt x="14220" y="13553"/>
                    <a:pt x="13995" y="14090"/>
                    <a:pt x="13592" y="14493"/>
                  </a:cubicBezTo>
                  <a:lnTo>
                    <a:pt x="11464" y="16621"/>
                  </a:lnTo>
                  <a:cubicBezTo>
                    <a:pt x="11408" y="16677"/>
                    <a:pt x="11376" y="16755"/>
                    <a:pt x="11376" y="16836"/>
                  </a:cubicBezTo>
                  <a:lnTo>
                    <a:pt x="11376" y="17749"/>
                  </a:lnTo>
                  <a:lnTo>
                    <a:pt x="10765" y="17749"/>
                  </a:lnTo>
                  <a:lnTo>
                    <a:pt x="10765" y="16836"/>
                  </a:lnTo>
                  <a:cubicBezTo>
                    <a:pt x="10765" y="16670"/>
                    <a:pt x="10628" y="16530"/>
                    <a:pt x="10463" y="16530"/>
                  </a:cubicBezTo>
                  <a:lnTo>
                    <a:pt x="8633" y="16530"/>
                  </a:lnTo>
                  <a:cubicBezTo>
                    <a:pt x="8467" y="16530"/>
                    <a:pt x="8327" y="16670"/>
                    <a:pt x="8327" y="16836"/>
                  </a:cubicBezTo>
                  <a:lnTo>
                    <a:pt x="8327" y="20190"/>
                  </a:lnTo>
                  <a:lnTo>
                    <a:pt x="7720" y="20190"/>
                  </a:lnTo>
                  <a:lnTo>
                    <a:pt x="7720" y="16836"/>
                  </a:lnTo>
                  <a:cubicBezTo>
                    <a:pt x="7720" y="16670"/>
                    <a:pt x="7580" y="16530"/>
                    <a:pt x="7414" y="16530"/>
                  </a:cubicBezTo>
                  <a:lnTo>
                    <a:pt x="5588" y="16530"/>
                  </a:lnTo>
                  <a:cubicBezTo>
                    <a:pt x="5419" y="16530"/>
                    <a:pt x="5282" y="16670"/>
                    <a:pt x="5282" y="16836"/>
                  </a:cubicBezTo>
                  <a:lnTo>
                    <a:pt x="5282" y="17749"/>
                  </a:lnTo>
                  <a:lnTo>
                    <a:pt x="4671" y="17749"/>
                  </a:lnTo>
                  <a:lnTo>
                    <a:pt x="4671" y="16836"/>
                  </a:lnTo>
                  <a:cubicBezTo>
                    <a:pt x="4671" y="16755"/>
                    <a:pt x="4639" y="16677"/>
                    <a:pt x="4583" y="16621"/>
                  </a:cubicBezTo>
                  <a:lnTo>
                    <a:pt x="2455" y="14493"/>
                  </a:lnTo>
                  <a:cubicBezTo>
                    <a:pt x="2052" y="14090"/>
                    <a:pt x="1827" y="13553"/>
                    <a:pt x="1827" y="12985"/>
                  </a:cubicBezTo>
                  <a:lnTo>
                    <a:pt x="1827" y="11275"/>
                  </a:lnTo>
                  <a:cubicBezTo>
                    <a:pt x="1827" y="11109"/>
                    <a:pt x="1691" y="10970"/>
                    <a:pt x="1525" y="10970"/>
                  </a:cubicBezTo>
                  <a:cubicBezTo>
                    <a:pt x="1356" y="10970"/>
                    <a:pt x="1220" y="11109"/>
                    <a:pt x="1220" y="11275"/>
                  </a:cubicBezTo>
                  <a:lnTo>
                    <a:pt x="1220" y="12985"/>
                  </a:lnTo>
                  <a:cubicBezTo>
                    <a:pt x="1220" y="13716"/>
                    <a:pt x="1502" y="14408"/>
                    <a:pt x="2022" y="14925"/>
                  </a:cubicBezTo>
                  <a:lnTo>
                    <a:pt x="4063" y="16963"/>
                  </a:lnTo>
                  <a:lnTo>
                    <a:pt x="4063" y="17752"/>
                  </a:lnTo>
                  <a:lnTo>
                    <a:pt x="609" y="17752"/>
                  </a:lnTo>
                  <a:lnTo>
                    <a:pt x="609" y="2744"/>
                  </a:lnTo>
                  <a:cubicBezTo>
                    <a:pt x="609" y="1571"/>
                    <a:pt x="1567" y="612"/>
                    <a:pt x="2744" y="612"/>
                  </a:cubicBezTo>
                  <a:close/>
                  <a:moveTo>
                    <a:pt x="5890" y="19582"/>
                  </a:moveTo>
                  <a:lnTo>
                    <a:pt x="5890" y="20193"/>
                  </a:lnTo>
                  <a:lnTo>
                    <a:pt x="4063" y="20193"/>
                  </a:lnTo>
                  <a:lnTo>
                    <a:pt x="4063" y="19582"/>
                  </a:lnTo>
                  <a:close/>
                  <a:moveTo>
                    <a:pt x="11984" y="19582"/>
                  </a:moveTo>
                  <a:lnTo>
                    <a:pt x="11984" y="20193"/>
                  </a:lnTo>
                  <a:lnTo>
                    <a:pt x="10157" y="20193"/>
                  </a:lnTo>
                  <a:lnTo>
                    <a:pt x="10157" y="19582"/>
                  </a:lnTo>
                  <a:close/>
                  <a:moveTo>
                    <a:pt x="2744" y="1"/>
                  </a:moveTo>
                  <a:cubicBezTo>
                    <a:pt x="1233" y="1"/>
                    <a:pt x="1" y="1233"/>
                    <a:pt x="1" y="2744"/>
                  </a:cubicBezTo>
                  <a:lnTo>
                    <a:pt x="1" y="18058"/>
                  </a:lnTo>
                  <a:cubicBezTo>
                    <a:pt x="1" y="18227"/>
                    <a:pt x="137" y="18363"/>
                    <a:pt x="306" y="18363"/>
                  </a:cubicBezTo>
                  <a:lnTo>
                    <a:pt x="3452" y="18363"/>
                  </a:lnTo>
                  <a:lnTo>
                    <a:pt x="3452" y="20499"/>
                  </a:lnTo>
                  <a:cubicBezTo>
                    <a:pt x="3452" y="20664"/>
                    <a:pt x="3592" y="20801"/>
                    <a:pt x="3758" y="20801"/>
                  </a:cubicBezTo>
                  <a:lnTo>
                    <a:pt x="6195" y="20801"/>
                  </a:lnTo>
                  <a:cubicBezTo>
                    <a:pt x="6361" y="20801"/>
                    <a:pt x="6501" y="20664"/>
                    <a:pt x="6501" y="20499"/>
                  </a:cubicBezTo>
                  <a:lnTo>
                    <a:pt x="6501" y="18363"/>
                  </a:lnTo>
                  <a:lnTo>
                    <a:pt x="7109" y="18363"/>
                  </a:lnTo>
                  <a:lnTo>
                    <a:pt x="7109" y="20499"/>
                  </a:lnTo>
                  <a:cubicBezTo>
                    <a:pt x="7109" y="20664"/>
                    <a:pt x="7248" y="20801"/>
                    <a:pt x="7414" y="20801"/>
                  </a:cubicBezTo>
                  <a:lnTo>
                    <a:pt x="8633" y="20801"/>
                  </a:lnTo>
                  <a:cubicBezTo>
                    <a:pt x="8799" y="20801"/>
                    <a:pt x="8938" y="20664"/>
                    <a:pt x="8938" y="20499"/>
                  </a:cubicBezTo>
                  <a:lnTo>
                    <a:pt x="8938" y="18363"/>
                  </a:lnTo>
                  <a:lnTo>
                    <a:pt x="9546" y="18363"/>
                  </a:lnTo>
                  <a:lnTo>
                    <a:pt x="9546" y="20499"/>
                  </a:lnTo>
                  <a:cubicBezTo>
                    <a:pt x="9546" y="20664"/>
                    <a:pt x="9686" y="20801"/>
                    <a:pt x="9852" y="20801"/>
                  </a:cubicBezTo>
                  <a:lnTo>
                    <a:pt x="12289" y="20801"/>
                  </a:lnTo>
                  <a:cubicBezTo>
                    <a:pt x="12455" y="20801"/>
                    <a:pt x="12595" y="20664"/>
                    <a:pt x="12595" y="20499"/>
                  </a:cubicBezTo>
                  <a:lnTo>
                    <a:pt x="12595" y="18363"/>
                  </a:lnTo>
                  <a:lnTo>
                    <a:pt x="15744" y="18363"/>
                  </a:lnTo>
                  <a:cubicBezTo>
                    <a:pt x="15910" y="18363"/>
                    <a:pt x="16046" y="18227"/>
                    <a:pt x="16046" y="18058"/>
                  </a:cubicBezTo>
                  <a:lnTo>
                    <a:pt x="16046" y="2744"/>
                  </a:lnTo>
                  <a:cubicBezTo>
                    <a:pt x="16046" y="1229"/>
                    <a:pt x="14818" y="1"/>
                    <a:pt x="13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4" name="Google Shape;834;p64"/>
            <p:cNvSpPr/>
            <p:nvPr/>
          </p:nvSpPr>
          <p:spPr>
            <a:xfrm>
              <a:off x="4151677" y="1622865"/>
              <a:ext cx="230765" cy="163711"/>
            </a:xfrm>
            <a:custGeom>
              <a:avLst/>
              <a:gdLst/>
              <a:ahLst/>
              <a:cxnLst/>
              <a:rect l="l" t="t" r="r" b="b"/>
              <a:pathLst>
                <a:path w="11171" h="7925" extrusionOk="0">
                  <a:moveTo>
                    <a:pt x="10563" y="612"/>
                  </a:moveTo>
                  <a:lnTo>
                    <a:pt x="10563" y="5487"/>
                  </a:lnTo>
                  <a:lnTo>
                    <a:pt x="608" y="5487"/>
                  </a:lnTo>
                  <a:lnTo>
                    <a:pt x="608" y="612"/>
                  </a:lnTo>
                  <a:close/>
                  <a:moveTo>
                    <a:pt x="10563" y="6095"/>
                  </a:moveTo>
                  <a:lnTo>
                    <a:pt x="10563" y="7313"/>
                  </a:lnTo>
                  <a:lnTo>
                    <a:pt x="608" y="7313"/>
                  </a:lnTo>
                  <a:lnTo>
                    <a:pt x="608" y="6095"/>
                  </a:lnTo>
                  <a:close/>
                  <a:moveTo>
                    <a:pt x="306" y="1"/>
                  </a:moveTo>
                  <a:cubicBezTo>
                    <a:pt x="137" y="1"/>
                    <a:pt x="0" y="141"/>
                    <a:pt x="0" y="306"/>
                  </a:cubicBezTo>
                  <a:lnTo>
                    <a:pt x="0" y="7619"/>
                  </a:lnTo>
                  <a:cubicBezTo>
                    <a:pt x="0" y="7785"/>
                    <a:pt x="137" y="7924"/>
                    <a:pt x="306" y="7924"/>
                  </a:cubicBezTo>
                  <a:lnTo>
                    <a:pt x="10868" y="7924"/>
                  </a:lnTo>
                  <a:cubicBezTo>
                    <a:pt x="11034" y="7924"/>
                    <a:pt x="11171" y="7785"/>
                    <a:pt x="11171" y="7619"/>
                  </a:cubicBezTo>
                  <a:lnTo>
                    <a:pt x="11171" y="306"/>
                  </a:lnTo>
                  <a:cubicBezTo>
                    <a:pt x="11171" y="141"/>
                    <a:pt x="11034" y="1"/>
                    <a:pt x="108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5" name="Google Shape;835;p64"/>
            <p:cNvSpPr/>
            <p:nvPr/>
          </p:nvSpPr>
          <p:spPr>
            <a:xfrm>
              <a:off x="4229287" y="1648047"/>
              <a:ext cx="75544" cy="75544"/>
            </a:xfrm>
            <a:custGeom>
              <a:avLst/>
              <a:gdLst/>
              <a:ahLst/>
              <a:cxnLst/>
              <a:rect l="l" t="t" r="r" b="b"/>
              <a:pathLst>
                <a:path w="3657" h="3657" extrusionOk="0">
                  <a:moveTo>
                    <a:pt x="1830" y="612"/>
                  </a:moveTo>
                  <a:cubicBezTo>
                    <a:pt x="2500" y="612"/>
                    <a:pt x="3049" y="1161"/>
                    <a:pt x="3049" y="1830"/>
                  </a:cubicBezTo>
                  <a:cubicBezTo>
                    <a:pt x="3049" y="2500"/>
                    <a:pt x="2500" y="3049"/>
                    <a:pt x="1830" y="3049"/>
                  </a:cubicBezTo>
                  <a:cubicBezTo>
                    <a:pt x="1157" y="3049"/>
                    <a:pt x="611" y="2500"/>
                    <a:pt x="611" y="1830"/>
                  </a:cubicBezTo>
                  <a:cubicBezTo>
                    <a:pt x="611" y="1161"/>
                    <a:pt x="1157" y="612"/>
                    <a:pt x="1830" y="612"/>
                  </a:cubicBezTo>
                  <a:close/>
                  <a:moveTo>
                    <a:pt x="1830" y="1"/>
                  </a:moveTo>
                  <a:cubicBezTo>
                    <a:pt x="823" y="1"/>
                    <a:pt x="0" y="823"/>
                    <a:pt x="0" y="1830"/>
                  </a:cubicBezTo>
                  <a:cubicBezTo>
                    <a:pt x="0" y="2838"/>
                    <a:pt x="823" y="3657"/>
                    <a:pt x="1830" y="3657"/>
                  </a:cubicBezTo>
                  <a:cubicBezTo>
                    <a:pt x="2838" y="3657"/>
                    <a:pt x="3657" y="2838"/>
                    <a:pt x="3657" y="1830"/>
                  </a:cubicBezTo>
                  <a:cubicBezTo>
                    <a:pt x="3657" y="823"/>
                    <a:pt x="2838" y="1"/>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6" name="Google Shape;836;p64"/>
          <p:cNvGrpSpPr/>
          <p:nvPr/>
        </p:nvGrpSpPr>
        <p:grpSpPr>
          <a:xfrm>
            <a:off x="5469653" y="1399078"/>
            <a:ext cx="331553" cy="429676"/>
            <a:chOff x="4570735" y="1516335"/>
            <a:chExt cx="331553" cy="429676"/>
          </a:xfrm>
        </p:grpSpPr>
        <p:sp>
          <p:nvSpPr>
            <p:cNvPr id="837" name="Google Shape;837;p64"/>
            <p:cNvSpPr/>
            <p:nvPr/>
          </p:nvSpPr>
          <p:spPr>
            <a:xfrm>
              <a:off x="4692470" y="1541495"/>
              <a:ext cx="88104" cy="37762"/>
            </a:xfrm>
            <a:custGeom>
              <a:avLst/>
              <a:gdLst/>
              <a:ahLst/>
              <a:cxnLst/>
              <a:rect l="l" t="t" r="r" b="b"/>
              <a:pathLst>
                <a:path w="4265" h="1828" extrusionOk="0">
                  <a:moveTo>
                    <a:pt x="3351" y="609"/>
                  </a:moveTo>
                  <a:cubicBezTo>
                    <a:pt x="3517" y="609"/>
                    <a:pt x="3656" y="748"/>
                    <a:pt x="3656" y="914"/>
                  </a:cubicBezTo>
                  <a:cubicBezTo>
                    <a:pt x="3656" y="1080"/>
                    <a:pt x="3523" y="1220"/>
                    <a:pt x="3351" y="1220"/>
                  </a:cubicBezTo>
                  <a:lnTo>
                    <a:pt x="913" y="1220"/>
                  </a:lnTo>
                  <a:cubicBezTo>
                    <a:pt x="748" y="1220"/>
                    <a:pt x="608" y="1080"/>
                    <a:pt x="608" y="914"/>
                  </a:cubicBezTo>
                  <a:cubicBezTo>
                    <a:pt x="608" y="748"/>
                    <a:pt x="748" y="609"/>
                    <a:pt x="913" y="609"/>
                  </a:cubicBezTo>
                  <a:close/>
                  <a:moveTo>
                    <a:pt x="913" y="1"/>
                  </a:moveTo>
                  <a:cubicBezTo>
                    <a:pt x="410" y="1"/>
                    <a:pt x="0" y="410"/>
                    <a:pt x="0" y="914"/>
                  </a:cubicBezTo>
                  <a:cubicBezTo>
                    <a:pt x="0" y="1418"/>
                    <a:pt x="410" y="1827"/>
                    <a:pt x="913" y="1827"/>
                  </a:cubicBezTo>
                  <a:lnTo>
                    <a:pt x="3351" y="1827"/>
                  </a:lnTo>
                  <a:cubicBezTo>
                    <a:pt x="3855" y="1827"/>
                    <a:pt x="4264" y="1418"/>
                    <a:pt x="4264" y="914"/>
                  </a:cubicBezTo>
                  <a:cubicBezTo>
                    <a:pt x="4264" y="410"/>
                    <a:pt x="3855"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64"/>
            <p:cNvSpPr/>
            <p:nvPr/>
          </p:nvSpPr>
          <p:spPr>
            <a:xfrm>
              <a:off x="4570735" y="1516335"/>
              <a:ext cx="331553" cy="429676"/>
            </a:xfrm>
            <a:custGeom>
              <a:avLst/>
              <a:gdLst/>
              <a:ahLst/>
              <a:cxnLst/>
              <a:rect l="l" t="t" r="r" b="b"/>
              <a:pathLst>
                <a:path w="16050" h="20800" extrusionOk="0">
                  <a:moveTo>
                    <a:pt x="14220" y="9545"/>
                  </a:moveTo>
                  <a:lnTo>
                    <a:pt x="14220" y="11658"/>
                  </a:lnTo>
                  <a:lnTo>
                    <a:pt x="1831" y="11658"/>
                  </a:lnTo>
                  <a:lnTo>
                    <a:pt x="1831" y="9552"/>
                  </a:lnTo>
                  <a:cubicBezTo>
                    <a:pt x="3745" y="10533"/>
                    <a:pt x="5874" y="11050"/>
                    <a:pt x="8025" y="11050"/>
                  </a:cubicBezTo>
                  <a:cubicBezTo>
                    <a:pt x="10180" y="11050"/>
                    <a:pt x="12305" y="10533"/>
                    <a:pt x="14220" y="9545"/>
                  </a:cubicBezTo>
                  <a:close/>
                  <a:moveTo>
                    <a:pt x="7112" y="15925"/>
                  </a:moveTo>
                  <a:lnTo>
                    <a:pt x="7112" y="17752"/>
                  </a:lnTo>
                  <a:lnTo>
                    <a:pt x="5893" y="17752"/>
                  </a:lnTo>
                  <a:lnTo>
                    <a:pt x="5893" y="15925"/>
                  </a:lnTo>
                  <a:close/>
                  <a:moveTo>
                    <a:pt x="10157" y="15925"/>
                  </a:moveTo>
                  <a:lnTo>
                    <a:pt x="10157" y="17752"/>
                  </a:lnTo>
                  <a:lnTo>
                    <a:pt x="8938" y="17752"/>
                  </a:lnTo>
                  <a:lnTo>
                    <a:pt x="8938" y="15925"/>
                  </a:lnTo>
                  <a:close/>
                  <a:moveTo>
                    <a:pt x="14525" y="611"/>
                  </a:moveTo>
                  <a:cubicBezTo>
                    <a:pt x="15029" y="611"/>
                    <a:pt x="15438" y="1024"/>
                    <a:pt x="15438" y="1528"/>
                  </a:cubicBezTo>
                  <a:lnTo>
                    <a:pt x="15438" y="16838"/>
                  </a:lnTo>
                  <a:cubicBezTo>
                    <a:pt x="15438" y="17342"/>
                    <a:pt x="15029" y="17752"/>
                    <a:pt x="14525" y="17752"/>
                  </a:cubicBezTo>
                  <a:lnTo>
                    <a:pt x="11987" y="17752"/>
                  </a:lnTo>
                  <a:lnTo>
                    <a:pt x="11987" y="15925"/>
                  </a:lnTo>
                  <a:lnTo>
                    <a:pt x="13306" y="15925"/>
                  </a:lnTo>
                  <a:cubicBezTo>
                    <a:pt x="14148" y="15925"/>
                    <a:pt x="14831" y="15243"/>
                    <a:pt x="14831" y="14401"/>
                  </a:cubicBezTo>
                  <a:lnTo>
                    <a:pt x="14831" y="2740"/>
                  </a:lnTo>
                  <a:cubicBezTo>
                    <a:pt x="14831" y="2574"/>
                    <a:pt x="14691" y="2438"/>
                    <a:pt x="14525" y="2438"/>
                  </a:cubicBezTo>
                  <a:lnTo>
                    <a:pt x="11220" y="2438"/>
                  </a:lnTo>
                  <a:cubicBezTo>
                    <a:pt x="11139" y="2438"/>
                    <a:pt x="11061" y="2470"/>
                    <a:pt x="11002" y="2525"/>
                  </a:cubicBezTo>
                  <a:lnTo>
                    <a:pt x="10320" y="3208"/>
                  </a:lnTo>
                  <a:cubicBezTo>
                    <a:pt x="10034" y="3497"/>
                    <a:pt x="9650" y="3656"/>
                    <a:pt x="9244" y="3656"/>
                  </a:cubicBezTo>
                  <a:lnTo>
                    <a:pt x="6806" y="3656"/>
                  </a:lnTo>
                  <a:cubicBezTo>
                    <a:pt x="6400" y="3656"/>
                    <a:pt x="6020" y="3497"/>
                    <a:pt x="5731" y="3208"/>
                  </a:cubicBezTo>
                  <a:lnTo>
                    <a:pt x="5048" y="2525"/>
                  </a:lnTo>
                  <a:cubicBezTo>
                    <a:pt x="4990" y="2470"/>
                    <a:pt x="4912" y="2438"/>
                    <a:pt x="4830" y="2438"/>
                  </a:cubicBezTo>
                  <a:lnTo>
                    <a:pt x="1525" y="2438"/>
                  </a:lnTo>
                  <a:cubicBezTo>
                    <a:pt x="1359" y="2438"/>
                    <a:pt x="1220" y="2574"/>
                    <a:pt x="1220" y="2740"/>
                  </a:cubicBezTo>
                  <a:lnTo>
                    <a:pt x="1220" y="7820"/>
                  </a:lnTo>
                  <a:cubicBezTo>
                    <a:pt x="1220" y="7985"/>
                    <a:pt x="1359" y="8125"/>
                    <a:pt x="1525" y="8125"/>
                  </a:cubicBezTo>
                  <a:cubicBezTo>
                    <a:pt x="1691" y="8125"/>
                    <a:pt x="1831" y="7985"/>
                    <a:pt x="1831" y="7820"/>
                  </a:cubicBezTo>
                  <a:lnTo>
                    <a:pt x="1831" y="3045"/>
                  </a:lnTo>
                  <a:lnTo>
                    <a:pt x="4707" y="3045"/>
                  </a:lnTo>
                  <a:cubicBezTo>
                    <a:pt x="4707" y="3045"/>
                    <a:pt x="5272" y="3611"/>
                    <a:pt x="5305" y="3640"/>
                  </a:cubicBezTo>
                  <a:cubicBezTo>
                    <a:pt x="5705" y="4043"/>
                    <a:pt x="6241" y="4264"/>
                    <a:pt x="6810" y="4264"/>
                  </a:cubicBezTo>
                  <a:lnTo>
                    <a:pt x="9247" y="4264"/>
                  </a:lnTo>
                  <a:cubicBezTo>
                    <a:pt x="9816" y="4264"/>
                    <a:pt x="10352" y="4043"/>
                    <a:pt x="10755" y="3640"/>
                  </a:cubicBezTo>
                  <a:lnTo>
                    <a:pt x="11350" y="3045"/>
                  </a:lnTo>
                  <a:lnTo>
                    <a:pt x="14226" y="3045"/>
                  </a:lnTo>
                  <a:lnTo>
                    <a:pt x="14226" y="8860"/>
                  </a:lnTo>
                  <a:cubicBezTo>
                    <a:pt x="12305" y="9907"/>
                    <a:pt x="10166" y="10430"/>
                    <a:pt x="8027" y="10430"/>
                  </a:cubicBezTo>
                  <a:cubicBezTo>
                    <a:pt x="5832" y="10430"/>
                    <a:pt x="3637" y="9878"/>
                    <a:pt x="1681" y="8775"/>
                  </a:cubicBezTo>
                  <a:cubicBezTo>
                    <a:pt x="1635" y="8748"/>
                    <a:pt x="1583" y="8734"/>
                    <a:pt x="1531" y="8734"/>
                  </a:cubicBezTo>
                  <a:cubicBezTo>
                    <a:pt x="1477" y="8734"/>
                    <a:pt x="1423" y="8749"/>
                    <a:pt x="1376" y="8778"/>
                  </a:cubicBezTo>
                  <a:cubicBezTo>
                    <a:pt x="1281" y="8830"/>
                    <a:pt x="1226" y="8934"/>
                    <a:pt x="1226" y="9042"/>
                  </a:cubicBezTo>
                  <a:lnTo>
                    <a:pt x="1226" y="14404"/>
                  </a:lnTo>
                  <a:cubicBezTo>
                    <a:pt x="1226" y="15246"/>
                    <a:pt x="1909" y="15928"/>
                    <a:pt x="2747" y="15928"/>
                  </a:cubicBezTo>
                  <a:lnTo>
                    <a:pt x="4070" y="15928"/>
                  </a:lnTo>
                  <a:lnTo>
                    <a:pt x="4070" y="17758"/>
                  </a:lnTo>
                  <a:lnTo>
                    <a:pt x="1525" y="17758"/>
                  </a:lnTo>
                  <a:cubicBezTo>
                    <a:pt x="1021" y="17758"/>
                    <a:pt x="612" y="17345"/>
                    <a:pt x="612" y="16842"/>
                  </a:cubicBezTo>
                  <a:lnTo>
                    <a:pt x="612" y="1528"/>
                  </a:lnTo>
                  <a:cubicBezTo>
                    <a:pt x="612" y="1024"/>
                    <a:pt x="1021" y="611"/>
                    <a:pt x="1525" y="611"/>
                  </a:cubicBezTo>
                  <a:close/>
                  <a:moveTo>
                    <a:pt x="5893" y="18363"/>
                  </a:moveTo>
                  <a:lnTo>
                    <a:pt x="5893" y="18970"/>
                  </a:lnTo>
                  <a:lnTo>
                    <a:pt x="4063" y="18970"/>
                  </a:lnTo>
                  <a:lnTo>
                    <a:pt x="4063" y="18363"/>
                  </a:lnTo>
                  <a:close/>
                  <a:moveTo>
                    <a:pt x="11987" y="18363"/>
                  </a:moveTo>
                  <a:lnTo>
                    <a:pt x="11987" y="18970"/>
                  </a:lnTo>
                  <a:lnTo>
                    <a:pt x="10157" y="18970"/>
                  </a:lnTo>
                  <a:lnTo>
                    <a:pt x="10157" y="18363"/>
                  </a:lnTo>
                  <a:close/>
                  <a:moveTo>
                    <a:pt x="5893" y="19581"/>
                  </a:moveTo>
                  <a:lnTo>
                    <a:pt x="5893" y="20189"/>
                  </a:lnTo>
                  <a:lnTo>
                    <a:pt x="4063" y="20189"/>
                  </a:lnTo>
                  <a:lnTo>
                    <a:pt x="4063" y="19581"/>
                  </a:lnTo>
                  <a:close/>
                  <a:moveTo>
                    <a:pt x="14220" y="12269"/>
                  </a:moveTo>
                  <a:lnTo>
                    <a:pt x="14220" y="14401"/>
                  </a:lnTo>
                  <a:cubicBezTo>
                    <a:pt x="14220" y="14905"/>
                    <a:pt x="13810" y="15314"/>
                    <a:pt x="13306" y="15314"/>
                  </a:cubicBezTo>
                  <a:lnTo>
                    <a:pt x="11681" y="15314"/>
                  </a:lnTo>
                  <a:cubicBezTo>
                    <a:pt x="11516" y="15314"/>
                    <a:pt x="11376" y="15454"/>
                    <a:pt x="11376" y="15620"/>
                  </a:cubicBezTo>
                  <a:lnTo>
                    <a:pt x="11376" y="17752"/>
                  </a:lnTo>
                  <a:lnTo>
                    <a:pt x="10768" y="17752"/>
                  </a:lnTo>
                  <a:lnTo>
                    <a:pt x="10768" y="15620"/>
                  </a:lnTo>
                  <a:cubicBezTo>
                    <a:pt x="10768" y="15454"/>
                    <a:pt x="10628" y="15314"/>
                    <a:pt x="10463" y="15314"/>
                  </a:cubicBezTo>
                  <a:lnTo>
                    <a:pt x="8636" y="15314"/>
                  </a:lnTo>
                  <a:cubicBezTo>
                    <a:pt x="8467" y="15314"/>
                    <a:pt x="8331" y="15451"/>
                    <a:pt x="8331" y="15620"/>
                  </a:cubicBezTo>
                  <a:lnTo>
                    <a:pt x="8331" y="20189"/>
                  </a:lnTo>
                  <a:lnTo>
                    <a:pt x="7720" y="20189"/>
                  </a:lnTo>
                  <a:lnTo>
                    <a:pt x="7720" y="15620"/>
                  </a:lnTo>
                  <a:cubicBezTo>
                    <a:pt x="7720" y="15454"/>
                    <a:pt x="7583" y="15314"/>
                    <a:pt x="7417" y="15314"/>
                  </a:cubicBezTo>
                  <a:lnTo>
                    <a:pt x="5588" y="15314"/>
                  </a:lnTo>
                  <a:cubicBezTo>
                    <a:pt x="5422" y="15314"/>
                    <a:pt x="5282" y="15454"/>
                    <a:pt x="5282" y="15620"/>
                  </a:cubicBezTo>
                  <a:lnTo>
                    <a:pt x="5282" y="17752"/>
                  </a:lnTo>
                  <a:lnTo>
                    <a:pt x="4674" y="17752"/>
                  </a:lnTo>
                  <a:lnTo>
                    <a:pt x="4674" y="15620"/>
                  </a:lnTo>
                  <a:cubicBezTo>
                    <a:pt x="4674" y="15454"/>
                    <a:pt x="4535" y="15314"/>
                    <a:pt x="4369" y="15314"/>
                  </a:cubicBezTo>
                  <a:lnTo>
                    <a:pt x="2744" y="15314"/>
                  </a:lnTo>
                  <a:cubicBezTo>
                    <a:pt x="2240" y="15314"/>
                    <a:pt x="1831" y="14905"/>
                    <a:pt x="1831" y="14401"/>
                  </a:cubicBezTo>
                  <a:lnTo>
                    <a:pt x="1831" y="12269"/>
                  </a:lnTo>
                  <a:close/>
                  <a:moveTo>
                    <a:pt x="11987" y="19581"/>
                  </a:moveTo>
                  <a:lnTo>
                    <a:pt x="11987" y="20189"/>
                  </a:lnTo>
                  <a:lnTo>
                    <a:pt x="10157" y="20189"/>
                  </a:lnTo>
                  <a:lnTo>
                    <a:pt x="10157" y="19581"/>
                  </a:lnTo>
                  <a:close/>
                  <a:moveTo>
                    <a:pt x="1525" y="0"/>
                  </a:moveTo>
                  <a:cubicBezTo>
                    <a:pt x="683" y="0"/>
                    <a:pt x="1" y="683"/>
                    <a:pt x="1" y="1524"/>
                  </a:cubicBezTo>
                  <a:lnTo>
                    <a:pt x="1" y="16838"/>
                  </a:lnTo>
                  <a:cubicBezTo>
                    <a:pt x="1" y="17680"/>
                    <a:pt x="683" y="18363"/>
                    <a:pt x="1525" y="18363"/>
                  </a:cubicBezTo>
                  <a:lnTo>
                    <a:pt x="3456" y="18363"/>
                  </a:lnTo>
                  <a:lnTo>
                    <a:pt x="3456" y="20495"/>
                  </a:lnTo>
                  <a:cubicBezTo>
                    <a:pt x="3456" y="20660"/>
                    <a:pt x="3592" y="20800"/>
                    <a:pt x="3761" y="20800"/>
                  </a:cubicBezTo>
                  <a:lnTo>
                    <a:pt x="6199" y="20800"/>
                  </a:lnTo>
                  <a:cubicBezTo>
                    <a:pt x="6364" y="20800"/>
                    <a:pt x="6501" y="20660"/>
                    <a:pt x="6501" y="20495"/>
                  </a:cubicBezTo>
                  <a:lnTo>
                    <a:pt x="6501" y="18363"/>
                  </a:lnTo>
                  <a:lnTo>
                    <a:pt x="7112" y="18363"/>
                  </a:lnTo>
                  <a:lnTo>
                    <a:pt x="7112" y="20495"/>
                  </a:lnTo>
                  <a:cubicBezTo>
                    <a:pt x="7112" y="20660"/>
                    <a:pt x="7248" y="20800"/>
                    <a:pt x="7417" y="20800"/>
                  </a:cubicBezTo>
                  <a:lnTo>
                    <a:pt x="8636" y="20800"/>
                  </a:lnTo>
                  <a:cubicBezTo>
                    <a:pt x="8802" y="20800"/>
                    <a:pt x="8938" y="20660"/>
                    <a:pt x="8938" y="20495"/>
                  </a:cubicBezTo>
                  <a:lnTo>
                    <a:pt x="8938" y="18363"/>
                  </a:lnTo>
                  <a:lnTo>
                    <a:pt x="9549" y="18363"/>
                  </a:lnTo>
                  <a:lnTo>
                    <a:pt x="9549" y="20495"/>
                  </a:lnTo>
                  <a:cubicBezTo>
                    <a:pt x="9549" y="20660"/>
                    <a:pt x="9686" y="20800"/>
                    <a:pt x="9855" y="20800"/>
                  </a:cubicBezTo>
                  <a:lnTo>
                    <a:pt x="12292" y="20800"/>
                  </a:lnTo>
                  <a:cubicBezTo>
                    <a:pt x="12458" y="20800"/>
                    <a:pt x="12595" y="20660"/>
                    <a:pt x="12595" y="20495"/>
                  </a:cubicBezTo>
                  <a:lnTo>
                    <a:pt x="12595" y="18363"/>
                  </a:lnTo>
                  <a:lnTo>
                    <a:pt x="14525" y="18363"/>
                  </a:lnTo>
                  <a:cubicBezTo>
                    <a:pt x="15367" y="18363"/>
                    <a:pt x="16049" y="17680"/>
                    <a:pt x="16049" y="16838"/>
                  </a:cubicBezTo>
                  <a:lnTo>
                    <a:pt x="16049" y="1521"/>
                  </a:lnTo>
                  <a:cubicBezTo>
                    <a:pt x="16049" y="683"/>
                    <a:pt x="15367" y="0"/>
                    <a:pt x="145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9" name="Google Shape;839;p64"/>
          <p:cNvGrpSpPr/>
          <p:nvPr/>
        </p:nvGrpSpPr>
        <p:grpSpPr>
          <a:xfrm>
            <a:off x="6199049" y="1399067"/>
            <a:ext cx="331553" cy="429697"/>
            <a:chOff x="5044391" y="1531559"/>
            <a:chExt cx="331553" cy="429697"/>
          </a:xfrm>
        </p:grpSpPr>
        <p:sp>
          <p:nvSpPr>
            <p:cNvPr id="840" name="Google Shape;840;p64"/>
            <p:cNvSpPr/>
            <p:nvPr/>
          </p:nvSpPr>
          <p:spPr>
            <a:xfrm>
              <a:off x="5166105" y="1556741"/>
              <a:ext cx="88104" cy="37824"/>
            </a:xfrm>
            <a:custGeom>
              <a:avLst/>
              <a:gdLst/>
              <a:ahLst/>
              <a:cxnLst/>
              <a:rect l="l" t="t" r="r" b="b"/>
              <a:pathLst>
                <a:path w="4265" h="1831" extrusionOk="0">
                  <a:moveTo>
                    <a:pt x="3352" y="612"/>
                  </a:moveTo>
                  <a:cubicBezTo>
                    <a:pt x="3517" y="612"/>
                    <a:pt x="3657" y="748"/>
                    <a:pt x="3657" y="917"/>
                  </a:cubicBezTo>
                  <a:cubicBezTo>
                    <a:pt x="3657" y="1083"/>
                    <a:pt x="3524" y="1219"/>
                    <a:pt x="3352" y="1219"/>
                  </a:cubicBezTo>
                  <a:lnTo>
                    <a:pt x="914" y="1219"/>
                  </a:lnTo>
                  <a:cubicBezTo>
                    <a:pt x="748" y="1219"/>
                    <a:pt x="609" y="1083"/>
                    <a:pt x="609" y="917"/>
                  </a:cubicBezTo>
                  <a:cubicBezTo>
                    <a:pt x="609" y="748"/>
                    <a:pt x="748" y="612"/>
                    <a:pt x="914" y="612"/>
                  </a:cubicBezTo>
                  <a:close/>
                  <a:moveTo>
                    <a:pt x="914" y="1"/>
                  </a:moveTo>
                  <a:cubicBezTo>
                    <a:pt x="410" y="1"/>
                    <a:pt x="1" y="413"/>
                    <a:pt x="1" y="917"/>
                  </a:cubicBezTo>
                  <a:cubicBezTo>
                    <a:pt x="1" y="1421"/>
                    <a:pt x="410" y="1830"/>
                    <a:pt x="914" y="1830"/>
                  </a:cubicBezTo>
                  <a:lnTo>
                    <a:pt x="3352" y="1830"/>
                  </a:lnTo>
                  <a:cubicBezTo>
                    <a:pt x="3855" y="1830"/>
                    <a:pt x="4265" y="1421"/>
                    <a:pt x="4265" y="917"/>
                  </a:cubicBezTo>
                  <a:cubicBezTo>
                    <a:pt x="4265" y="413"/>
                    <a:pt x="3859" y="1"/>
                    <a:pt x="335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64"/>
            <p:cNvSpPr/>
            <p:nvPr/>
          </p:nvSpPr>
          <p:spPr>
            <a:xfrm>
              <a:off x="5044391" y="1531559"/>
              <a:ext cx="331553" cy="429697"/>
            </a:xfrm>
            <a:custGeom>
              <a:avLst/>
              <a:gdLst/>
              <a:ahLst/>
              <a:cxnLst/>
              <a:rect l="l" t="t" r="r" b="b"/>
              <a:pathLst>
                <a:path w="16050" h="20801" extrusionOk="0">
                  <a:moveTo>
                    <a:pt x="7112" y="15926"/>
                  </a:moveTo>
                  <a:lnTo>
                    <a:pt x="7112" y="17756"/>
                  </a:lnTo>
                  <a:lnTo>
                    <a:pt x="5893" y="17756"/>
                  </a:lnTo>
                  <a:lnTo>
                    <a:pt x="5893" y="15926"/>
                  </a:lnTo>
                  <a:close/>
                  <a:moveTo>
                    <a:pt x="10157" y="15926"/>
                  </a:moveTo>
                  <a:lnTo>
                    <a:pt x="10157" y="17756"/>
                  </a:lnTo>
                  <a:lnTo>
                    <a:pt x="8938" y="17756"/>
                  </a:lnTo>
                  <a:lnTo>
                    <a:pt x="8938" y="15926"/>
                  </a:lnTo>
                  <a:close/>
                  <a:moveTo>
                    <a:pt x="5893" y="18363"/>
                  </a:moveTo>
                  <a:lnTo>
                    <a:pt x="5893" y="18974"/>
                  </a:lnTo>
                  <a:lnTo>
                    <a:pt x="4063" y="18974"/>
                  </a:lnTo>
                  <a:lnTo>
                    <a:pt x="4063" y="18363"/>
                  </a:lnTo>
                  <a:close/>
                  <a:moveTo>
                    <a:pt x="11987" y="18363"/>
                  </a:moveTo>
                  <a:lnTo>
                    <a:pt x="11987" y="18974"/>
                  </a:lnTo>
                  <a:lnTo>
                    <a:pt x="10157" y="18974"/>
                  </a:lnTo>
                  <a:lnTo>
                    <a:pt x="10157" y="18363"/>
                  </a:lnTo>
                  <a:close/>
                  <a:moveTo>
                    <a:pt x="5893" y="19582"/>
                  </a:moveTo>
                  <a:lnTo>
                    <a:pt x="5893" y="20193"/>
                  </a:lnTo>
                  <a:lnTo>
                    <a:pt x="4063" y="20193"/>
                  </a:lnTo>
                  <a:lnTo>
                    <a:pt x="4063" y="19582"/>
                  </a:lnTo>
                  <a:close/>
                  <a:moveTo>
                    <a:pt x="14528" y="612"/>
                  </a:moveTo>
                  <a:cubicBezTo>
                    <a:pt x="15032" y="612"/>
                    <a:pt x="15445" y="1021"/>
                    <a:pt x="15445" y="1525"/>
                  </a:cubicBezTo>
                  <a:lnTo>
                    <a:pt x="15445" y="16842"/>
                  </a:lnTo>
                  <a:lnTo>
                    <a:pt x="15438" y="16842"/>
                  </a:lnTo>
                  <a:cubicBezTo>
                    <a:pt x="15438" y="17346"/>
                    <a:pt x="15029" y="17756"/>
                    <a:pt x="14525" y="17756"/>
                  </a:cubicBezTo>
                  <a:lnTo>
                    <a:pt x="11987" y="17756"/>
                  </a:lnTo>
                  <a:lnTo>
                    <a:pt x="11987" y="15926"/>
                  </a:lnTo>
                  <a:lnTo>
                    <a:pt x="13306" y="15926"/>
                  </a:lnTo>
                  <a:cubicBezTo>
                    <a:pt x="14148" y="15926"/>
                    <a:pt x="14830" y="15243"/>
                    <a:pt x="14830" y="14405"/>
                  </a:cubicBezTo>
                  <a:lnTo>
                    <a:pt x="14830" y="2744"/>
                  </a:lnTo>
                  <a:cubicBezTo>
                    <a:pt x="14830" y="2578"/>
                    <a:pt x="14691" y="2438"/>
                    <a:pt x="14525" y="2438"/>
                  </a:cubicBezTo>
                  <a:lnTo>
                    <a:pt x="11220" y="2438"/>
                  </a:lnTo>
                  <a:cubicBezTo>
                    <a:pt x="11138" y="2438"/>
                    <a:pt x="11060" y="2471"/>
                    <a:pt x="11002" y="2529"/>
                  </a:cubicBezTo>
                  <a:lnTo>
                    <a:pt x="10319" y="3212"/>
                  </a:lnTo>
                  <a:cubicBezTo>
                    <a:pt x="10030" y="3501"/>
                    <a:pt x="9650" y="3657"/>
                    <a:pt x="9244" y="3657"/>
                  </a:cubicBezTo>
                  <a:lnTo>
                    <a:pt x="6806" y="3657"/>
                  </a:lnTo>
                  <a:cubicBezTo>
                    <a:pt x="6400" y="3657"/>
                    <a:pt x="6020" y="3501"/>
                    <a:pt x="5730" y="3212"/>
                  </a:cubicBezTo>
                  <a:cubicBezTo>
                    <a:pt x="5724" y="3205"/>
                    <a:pt x="5298" y="2786"/>
                    <a:pt x="5048" y="2529"/>
                  </a:cubicBezTo>
                  <a:cubicBezTo>
                    <a:pt x="4989" y="2471"/>
                    <a:pt x="4911" y="2438"/>
                    <a:pt x="4830" y="2438"/>
                  </a:cubicBezTo>
                  <a:lnTo>
                    <a:pt x="1525" y="2438"/>
                  </a:lnTo>
                  <a:cubicBezTo>
                    <a:pt x="1359" y="2438"/>
                    <a:pt x="1219" y="2578"/>
                    <a:pt x="1219" y="2744"/>
                  </a:cubicBezTo>
                  <a:lnTo>
                    <a:pt x="1219" y="10056"/>
                  </a:lnTo>
                  <a:cubicBezTo>
                    <a:pt x="1219" y="10222"/>
                    <a:pt x="1359" y="10362"/>
                    <a:pt x="1525" y="10362"/>
                  </a:cubicBezTo>
                  <a:cubicBezTo>
                    <a:pt x="1691" y="10362"/>
                    <a:pt x="1830" y="10222"/>
                    <a:pt x="1830" y="10056"/>
                  </a:cubicBezTo>
                  <a:lnTo>
                    <a:pt x="1830" y="3049"/>
                  </a:lnTo>
                  <a:lnTo>
                    <a:pt x="4707" y="3049"/>
                  </a:lnTo>
                  <a:cubicBezTo>
                    <a:pt x="4707" y="3049"/>
                    <a:pt x="5269" y="3612"/>
                    <a:pt x="5301" y="3641"/>
                  </a:cubicBezTo>
                  <a:cubicBezTo>
                    <a:pt x="5704" y="4044"/>
                    <a:pt x="6241" y="4268"/>
                    <a:pt x="6809" y="4268"/>
                  </a:cubicBezTo>
                  <a:lnTo>
                    <a:pt x="9247" y="4268"/>
                  </a:lnTo>
                  <a:cubicBezTo>
                    <a:pt x="9816" y="4268"/>
                    <a:pt x="10352" y="4044"/>
                    <a:pt x="10755" y="3641"/>
                  </a:cubicBezTo>
                  <a:lnTo>
                    <a:pt x="11350" y="3049"/>
                  </a:lnTo>
                  <a:lnTo>
                    <a:pt x="14226" y="3049"/>
                  </a:lnTo>
                  <a:lnTo>
                    <a:pt x="14226" y="14405"/>
                  </a:lnTo>
                  <a:cubicBezTo>
                    <a:pt x="14226" y="14909"/>
                    <a:pt x="13813" y="15318"/>
                    <a:pt x="13309" y="15318"/>
                  </a:cubicBezTo>
                  <a:lnTo>
                    <a:pt x="11684" y="15318"/>
                  </a:lnTo>
                  <a:cubicBezTo>
                    <a:pt x="11519" y="15318"/>
                    <a:pt x="11382" y="15455"/>
                    <a:pt x="11382" y="15624"/>
                  </a:cubicBezTo>
                  <a:lnTo>
                    <a:pt x="11382" y="17756"/>
                  </a:lnTo>
                  <a:lnTo>
                    <a:pt x="10771" y="17756"/>
                  </a:lnTo>
                  <a:lnTo>
                    <a:pt x="10771" y="15624"/>
                  </a:lnTo>
                  <a:cubicBezTo>
                    <a:pt x="10771" y="15455"/>
                    <a:pt x="10635" y="15318"/>
                    <a:pt x="10466" y="15318"/>
                  </a:cubicBezTo>
                  <a:lnTo>
                    <a:pt x="8639" y="15318"/>
                  </a:lnTo>
                  <a:cubicBezTo>
                    <a:pt x="8473" y="15318"/>
                    <a:pt x="8334" y="15455"/>
                    <a:pt x="8334" y="15624"/>
                  </a:cubicBezTo>
                  <a:lnTo>
                    <a:pt x="8334" y="20193"/>
                  </a:lnTo>
                  <a:lnTo>
                    <a:pt x="7726" y="20193"/>
                  </a:lnTo>
                  <a:lnTo>
                    <a:pt x="7726" y="15624"/>
                  </a:lnTo>
                  <a:cubicBezTo>
                    <a:pt x="7726" y="15455"/>
                    <a:pt x="7586" y="15318"/>
                    <a:pt x="7420" y="15318"/>
                  </a:cubicBezTo>
                  <a:lnTo>
                    <a:pt x="5591" y="15318"/>
                  </a:lnTo>
                  <a:cubicBezTo>
                    <a:pt x="5425" y="15318"/>
                    <a:pt x="5288" y="15455"/>
                    <a:pt x="5288" y="15624"/>
                  </a:cubicBezTo>
                  <a:lnTo>
                    <a:pt x="5288" y="17756"/>
                  </a:lnTo>
                  <a:lnTo>
                    <a:pt x="4677" y="17756"/>
                  </a:lnTo>
                  <a:lnTo>
                    <a:pt x="4677" y="15624"/>
                  </a:lnTo>
                  <a:cubicBezTo>
                    <a:pt x="4677" y="15455"/>
                    <a:pt x="4541" y="15318"/>
                    <a:pt x="4372" y="15318"/>
                  </a:cubicBezTo>
                  <a:lnTo>
                    <a:pt x="2747" y="15318"/>
                  </a:lnTo>
                  <a:cubicBezTo>
                    <a:pt x="2243" y="15318"/>
                    <a:pt x="1834" y="14909"/>
                    <a:pt x="1834" y="14405"/>
                  </a:cubicBezTo>
                  <a:lnTo>
                    <a:pt x="1834" y="11275"/>
                  </a:lnTo>
                  <a:cubicBezTo>
                    <a:pt x="1834" y="11109"/>
                    <a:pt x="1697" y="10970"/>
                    <a:pt x="1528" y="10970"/>
                  </a:cubicBezTo>
                  <a:cubicBezTo>
                    <a:pt x="1362" y="10970"/>
                    <a:pt x="1226" y="11109"/>
                    <a:pt x="1226" y="11275"/>
                  </a:cubicBezTo>
                  <a:lnTo>
                    <a:pt x="1226" y="14405"/>
                  </a:lnTo>
                  <a:cubicBezTo>
                    <a:pt x="1226" y="15243"/>
                    <a:pt x="1908" y="15926"/>
                    <a:pt x="2747" y="15926"/>
                  </a:cubicBezTo>
                  <a:lnTo>
                    <a:pt x="4070" y="15926"/>
                  </a:lnTo>
                  <a:lnTo>
                    <a:pt x="4070" y="17756"/>
                  </a:lnTo>
                  <a:lnTo>
                    <a:pt x="1528" y="17756"/>
                  </a:lnTo>
                  <a:cubicBezTo>
                    <a:pt x="1024" y="17756"/>
                    <a:pt x="615" y="17346"/>
                    <a:pt x="615" y="16842"/>
                  </a:cubicBezTo>
                  <a:lnTo>
                    <a:pt x="615" y="1525"/>
                  </a:lnTo>
                  <a:cubicBezTo>
                    <a:pt x="615" y="1021"/>
                    <a:pt x="1024" y="612"/>
                    <a:pt x="1528" y="612"/>
                  </a:cubicBezTo>
                  <a:close/>
                  <a:moveTo>
                    <a:pt x="11987" y="19582"/>
                  </a:moveTo>
                  <a:lnTo>
                    <a:pt x="11987" y="20193"/>
                  </a:lnTo>
                  <a:lnTo>
                    <a:pt x="10157" y="20193"/>
                  </a:lnTo>
                  <a:lnTo>
                    <a:pt x="10157" y="19582"/>
                  </a:lnTo>
                  <a:close/>
                  <a:moveTo>
                    <a:pt x="1525" y="1"/>
                  </a:moveTo>
                  <a:cubicBezTo>
                    <a:pt x="683" y="1"/>
                    <a:pt x="1" y="683"/>
                    <a:pt x="1" y="1525"/>
                  </a:cubicBezTo>
                  <a:lnTo>
                    <a:pt x="1" y="16842"/>
                  </a:lnTo>
                  <a:cubicBezTo>
                    <a:pt x="1" y="17681"/>
                    <a:pt x="683" y="18363"/>
                    <a:pt x="1525" y="18363"/>
                  </a:cubicBezTo>
                  <a:lnTo>
                    <a:pt x="3455" y="18363"/>
                  </a:lnTo>
                  <a:lnTo>
                    <a:pt x="3455" y="20499"/>
                  </a:lnTo>
                  <a:cubicBezTo>
                    <a:pt x="3455" y="20664"/>
                    <a:pt x="3592" y="20801"/>
                    <a:pt x="3758" y="20801"/>
                  </a:cubicBezTo>
                  <a:lnTo>
                    <a:pt x="6195" y="20801"/>
                  </a:lnTo>
                  <a:cubicBezTo>
                    <a:pt x="6364" y="20801"/>
                    <a:pt x="6501" y="20664"/>
                    <a:pt x="6501" y="20499"/>
                  </a:cubicBezTo>
                  <a:lnTo>
                    <a:pt x="6501" y="18363"/>
                  </a:lnTo>
                  <a:lnTo>
                    <a:pt x="7112" y="18363"/>
                  </a:lnTo>
                  <a:lnTo>
                    <a:pt x="7112" y="20499"/>
                  </a:lnTo>
                  <a:cubicBezTo>
                    <a:pt x="7112" y="20664"/>
                    <a:pt x="7248" y="20801"/>
                    <a:pt x="7414" y="20801"/>
                  </a:cubicBezTo>
                  <a:lnTo>
                    <a:pt x="8633" y="20801"/>
                  </a:lnTo>
                  <a:cubicBezTo>
                    <a:pt x="8802" y="20801"/>
                    <a:pt x="8938" y="20664"/>
                    <a:pt x="8938" y="20499"/>
                  </a:cubicBezTo>
                  <a:lnTo>
                    <a:pt x="8938" y="18363"/>
                  </a:lnTo>
                  <a:lnTo>
                    <a:pt x="9549" y="18363"/>
                  </a:lnTo>
                  <a:lnTo>
                    <a:pt x="9549" y="20499"/>
                  </a:lnTo>
                  <a:cubicBezTo>
                    <a:pt x="9549" y="20664"/>
                    <a:pt x="9686" y="20801"/>
                    <a:pt x="9851" y="20801"/>
                  </a:cubicBezTo>
                  <a:lnTo>
                    <a:pt x="12289" y="20801"/>
                  </a:lnTo>
                  <a:cubicBezTo>
                    <a:pt x="12458" y="20801"/>
                    <a:pt x="12594" y="20664"/>
                    <a:pt x="12594" y="20499"/>
                  </a:cubicBezTo>
                  <a:lnTo>
                    <a:pt x="12594" y="18363"/>
                  </a:lnTo>
                  <a:lnTo>
                    <a:pt x="14525" y="18363"/>
                  </a:lnTo>
                  <a:cubicBezTo>
                    <a:pt x="15367" y="18363"/>
                    <a:pt x="16049" y="17681"/>
                    <a:pt x="16049" y="16842"/>
                  </a:cubicBezTo>
                  <a:lnTo>
                    <a:pt x="16049" y="1525"/>
                  </a:lnTo>
                  <a:cubicBezTo>
                    <a:pt x="16049" y="683"/>
                    <a:pt x="15367" y="1"/>
                    <a:pt x="14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64"/>
            <p:cNvSpPr/>
            <p:nvPr/>
          </p:nvSpPr>
          <p:spPr>
            <a:xfrm>
              <a:off x="5132537" y="1632265"/>
              <a:ext cx="155241" cy="163711"/>
            </a:xfrm>
            <a:custGeom>
              <a:avLst/>
              <a:gdLst/>
              <a:ahLst/>
              <a:cxnLst/>
              <a:rect l="l" t="t" r="r" b="b"/>
              <a:pathLst>
                <a:path w="7515" h="7925" extrusionOk="0">
                  <a:moveTo>
                    <a:pt x="6907" y="612"/>
                  </a:moveTo>
                  <a:lnTo>
                    <a:pt x="6907" y="5487"/>
                  </a:lnTo>
                  <a:lnTo>
                    <a:pt x="609" y="5487"/>
                  </a:lnTo>
                  <a:lnTo>
                    <a:pt x="609" y="612"/>
                  </a:lnTo>
                  <a:close/>
                  <a:moveTo>
                    <a:pt x="6907" y="6095"/>
                  </a:moveTo>
                  <a:lnTo>
                    <a:pt x="6907" y="7313"/>
                  </a:lnTo>
                  <a:lnTo>
                    <a:pt x="609" y="7313"/>
                  </a:lnTo>
                  <a:lnTo>
                    <a:pt x="609" y="6095"/>
                  </a:lnTo>
                  <a:close/>
                  <a:moveTo>
                    <a:pt x="303" y="1"/>
                  </a:moveTo>
                  <a:cubicBezTo>
                    <a:pt x="137" y="1"/>
                    <a:pt x="1" y="141"/>
                    <a:pt x="1" y="306"/>
                  </a:cubicBezTo>
                  <a:lnTo>
                    <a:pt x="1" y="7619"/>
                  </a:lnTo>
                  <a:cubicBezTo>
                    <a:pt x="1" y="7785"/>
                    <a:pt x="137" y="7924"/>
                    <a:pt x="303" y="7924"/>
                  </a:cubicBezTo>
                  <a:lnTo>
                    <a:pt x="7209" y="7924"/>
                  </a:lnTo>
                  <a:cubicBezTo>
                    <a:pt x="7378" y="7924"/>
                    <a:pt x="7515" y="7785"/>
                    <a:pt x="7515" y="7619"/>
                  </a:cubicBezTo>
                  <a:lnTo>
                    <a:pt x="7515" y="306"/>
                  </a:lnTo>
                  <a:cubicBezTo>
                    <a:pt x="7515" y="141"/>
                    <a:pt x="7378" y="1"/>
                    <a:pt x="72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3" name="Google Shape;843;p64"/>
          <p:cNvGrpSpPr/>
          <p:nvPr/>
        </p:nvGrpSpPr>
        <p:grpSpPr>
          <a:xfrm>
            <a:off x="6928506" y="1399067"/>
            <a:ext cx="331553" cy="429697"/>
            <a:chOff x="5537506" y="1541227"/>
            <a:chExt cx="331553" cy="429697"/>
          </a:xfrm>
        </p:grpSpPr>
        <p:sp>
          <p:nvSpPr>
            <p:cNvPr id="844" name="Google Shape;844;p64"/>
            <p:cNvSpPr/>
            <p:nvPr/>
          </p:nvSpPr>
          <p:spPr>
            <a:xfrm>
              <a:off x="5659241" y="1566408"/>
              <a:ext cx="88104" cy="37824"/>
            </a:xfrm>
            <a:custGeom>
              <a:avLst/>
              <a:gdLst/>
              <a:ahLst/>
              <a:cxnLst/>
              <a:rect l="l" t="t" r="r" b="b"/>
              <a:pathLst>
                <a:path w="4265" h="1831" extrusionOk="0">
                  <a:moveTo>
                    <a:pt x="3351" y="612"/>
                  </a:moveTo>
                  <a:cubicBezTo>
                    <a:pt x="3517" y="612"/>
                    <a:pt x="3656" y="748"/>
                    <a:pt x="3656" y="914"/>
                  </a:cubicBezTo>
                  <a:cubicBezTo>
                    <a:pt x="3656" y="1083"/>
                    <a:pt x="3517" y="1219"/>
                    <a:pt x="3351" y="1219"/>
                  </a:cubicBezTo>
                  <a:lnTo>
                    <a:pt x="913" y="1219"/>
                  </a:lnTo>
                  <a:cubicBezTo>
                    <a:pt x="748" y="1219"/>
                    <a:pt x="608" y="1083"/>
                    <a:pt x="608" y="914"/>
                  </a:cubicBezTo>
                  <a:cubicBezTo>
                    <a:pt x="608" y="748"/>
                    <a:pt x="748" y="612"/>
                    <a:pt x="913" y="612"/>
                  </a:cubicBezTo>
                  <a:close/>
                  <a:moveTo>
                    <a:pt x="913" y="1"/>
                  </a:moveTo>
                  <a:cubicBezTo>
                    <a:pt x="410" y="1"/>
                    <a:pt x="0" y="410"/>
                    <a:pt x="0" y="914"/>
                  </a:cubicBezTo>
                  <a:cubicBezTo>
                    <a:pt x="0" y="1418"/>
                    <a:pt x="410" y="1830"/>
                    <a:pt x="913" y="1830"/>
                  </a:cubicBezTo>
                  <a:lnTo>
                    <a:pt x="3351" y="1830"/>
                  </a:lnTo>
                  <a:cubicBezTo>
                    <a:pt x="3855" y="1830"/>
                    <a:pt x="4264" y="1418"/>
                    <a:pt x="4264" y="914"/>
                  </a:cubicBezTo>
                  <a:cubicBezTo>
                    <a:pt x="4264" y="410"/>
                    <a:pt x="3855"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5" name="Google Shape;845;p64"/>
            <p:cNvSpPr/>
            <p:nvPr/>
          </p:nvSpPr>
          <p:spPr>
            <a:xfrm>
              <a:off x="5537506" y="1541227"/>
              <a:ext cx="331553" cy="429697"/>
            </a:xfrm>
            <a:custGeom>
              <a:avLst/>
              <a:gdLst/>
              <a:ahLst/>
              <a:cxnLst/>
              <a:rect l="l" t="t" r="r" b="b"/>
              <a:pathLst>
                <a:path w="16050" h="20801" extrusionOk="0">
                  <a:moveTo>
                    <a:pt x="7112" y="15926"/>
                  </a:moveTo>
                  <a:lnTo>
                    <a:pt x="7112" y="17756"/>
                  </a:lnTo>
                  <a:lnTo>
                    <a:pt x="5893" y="17756"/>
                  </a:lnTo>
                  <a:lnTo>
                    <a:pt x="5893" y="15926"/>
                  </a:lnTo>
                  <a:close/>
                  <a:moveTo>
                    <a:pt x="10157" y="15926"/>
                  </a:moveTo>
                  <a:lnTo>
                    <a:pt x="10157" y="17756"/>
                  </a:lnTo>
                  <a:lnTo>
                    <a:pt x="8938" y="17756"/>
                  </a:lnTo>
                  <a:lnTo>
                    <a:pt x="8938" y="15926"/>
                  </a:lnTo>
                  <a:close/>
                  <a:moveTo>
                    <a:pt x="14525" y="612"/>
                  </a:moveTo>
                  <a:cubicBezTo>
                    <a:pt x="15029" y="612"/>
                    <a:pt x="15438" y="1021"/>
                    <a:pt x="15438" y="1525"/>
                  </a:cubicBezTo>
                  <a:lnTo>
                    <a:pt x="15438" y="16839"/>
                  </a:lnTo>
                  <a:cubicBezTo>
                    <a:pt x="15438" y="17343"/>
                    <a:pt x="15029" y="17756"/>
                    <a:pt x="14525" y="17756"/>
                  </a:cubicBezTo>
                  <a:lnTo>
                    <a:pt x="11987" y="17756"/>
                  </a:lnTo>
                  <a:lnTo>
                    <a:pt x="11987" y="15926"/>
                  </a:lnTo>
                  <a:lnTo>
                    <a:pt x="13306" y="15926"/>
                  </a:lnTo>
                  <a:cubicBezTo>
                    <a:pt x="14148" y="15926"/>
                    <a:pt x="14831" y="15243"/>
                    <a:pt x="14831" y="14402"/>
                  </a:cubicBezTo>
                  <a:lnTo>
                    <a:pt x="14831" y="2744"/>
                  </a:lnTo>
                  <a:cubicBezTo>
                    <a:pt x="14831" y="2578"/>
                    <a:pt x="14691" y="2438"/>
                    <a:pt x="14525" y="2438"/>
                  </a:cubicBezTo>
                  <a:lnTo>
                    <a:pt x="11220" y="2438"/>
                  </a:lnTo>
                  <a:cubicBezTo>
                    <a:pt x="11139" y="2438"/>
                    <a:pt x="11061" y="2471"/>
                    <a:pt x="11002" y="2529"/>
                  </a:cubicBezTo>
                  <a:lnTo>
                    <a:pt x="10320" y="3212"/>
                  </a:lnTo>
                  <a:cubicBezTo>
                    <a:pt x="10030" y="3498"/>
                    <a:pt x="9650" y="3657"/>
                    <a:pt x="9244" y="3657"/>
                  </a:cubicBezTo>
                  <a:lnTo>
                    <a:pt x="6806" y="3657"/>
                  </a:lnTo>
                  <a:cubicBezTo>
                    <a:pt x="6400" y="3657"/>
                    <a:pt x="6020" y="3498"/>
                    <a:pt x="5731" y="3212"/>
                  </a:cubicBezTo>
                  <a:lnTo>
                    <a:pt x="5048" y="2529"/>
                  </a:lnTo>
                  <a:cubicBezTo>
                    <a:pt x="4990" y="2471"/>
                    <a:pt x="4912" y="2438"/>
                    <a:pt x="4830" y="2438"/>
                  </a:cubicBezTo>
                  <a:lnTo>
                    <a:pt x="1525" y="2438"/>
                  </a:lnTo>
                  <a:cubicBezTo>
                    <a:pt x="1359" y="2438"/>
                    <a:pt x="1220" y="2578"/>
                    <a:pt x="1220" y="2744"/>
                  </a:cubicBezTo>
                  <a:lnTo>
                    <a:pt x="1220" y="5181"/>
                  </a:lnTo>
                  <a:cubicBezTo>
                    <a:pt x="1220" y="5347"/>
                    <a:pt x="1359" y="5487"/>
                    <a:pt x="1525" y="5487"/>
                  </a:cubicBezTo>
                  <a:cubicBezTo>
                    <a:pt x="1691" y="5487"/>
                    <a:pt x="1831" y="5347"/>
                    <a:pt x="1831" y="5181"/>
                  </a:cubicBezTo>
                  <a:lnTo>
                    <a:pt x="1831" y="3049"/>
                  </a:lnTo>
                  <a:lnTo>
                    <a:pt x="4707" y="3049"/>
                  </a:lnTo>
                  <a:cubicBezTo>
                    <a:pt x="4707" y="3049"/>
                    <a:pt x="5272" y="3612"/>
                    <a:pt x="5305" y="3641"/>
                  </a:cubicBezTo>
                  <a:cubicBezTo>
                    <a:pt x="5705" y="4044"/>
                    <a:pt x="6241" y="4268"/>
                    <a:pt x="6810" y="4268"/>
                  </a:cubicBezTo>
                  <a:lnTo>
                    <a:pt x="9247" y="4268"/>
                  </a:lnTo>
                  <a:cubicBezTo>
                    <a:pt x="9816" y="4268"/>
                    <a:pt x="10352" y="4044"/>
                    <a:pt x="10755" y="3641"/>
                  </a:cubicBezTo>
                  <a:lnTo>
                    <a:pt x="11350" y="3049"/>
                  </a:lnTo>
                  <a:lnTo>
                    <a:pt x="14226" y="3049"/>
                  </a:lnTo>
                  <a:lnTo>
                    <a:pt x="14226" y="12494"/>
                  </a:lnTo>
                  <a:cubicBezTo>
                    <a:pt x="14226" y="12998"/>
                    <a:pt x="13813" y="13407"/>
                    <a:pt x="13310" y="13407"/>
                  </a:cubicBezTo>
                  <a:lnTo>
                    <a:pt x="2747" y="13407"/>
                  </a:lnTo>
                  <a:cubicBezTo>
                    <a:pt x="2243" y="13407"/>
                    <a:pt x="1834" y="12998"/>
                    <a:pt x="1834" y="12494"/>
                  </a:cubicBezTo>
                  <a:lnTo>
                    <a:pt x="1834" y="6400"/>
                  </a:lnTo>
                  <a:cubicBezTo>
                    <a:pt x="1834" y="6234"/>
                    <a:pt x="1697" y="6095"/>
                    <a:pt x="1528" y="6095"/>
                  </a:cubicBezTo>
                  <a:cubicBezTo>
                    <a:pt x="1363" y="6095"/>
                    <a:pt x="1226" y="6234"/>
                    <a:pt x="1226" y="6400"/>
                  </a:cubicBezTo>
                  <a:lnTo>
                    <a:pt x="1226" y="14402"/>
                  </a:lnTo>
                  <a:cubicBezTo>
                    <a:pt x="1226" y="15243"/>
                    <a:pt x="1909" y="15926"/>
                    <a:pt x="2747" y="15926"/>
                  </a:cubicBezTo>
                  <a:lnTo>
                    <a:pt x="4070" y="15926"/>
                  </a:lnTo>
                  <a:lnTo>
                    <a:pt x="4070" y="17756"/>
                  </a:lnTo>
                  <a:lnTo>
                    <a:pt x="1525" y="17756"/>
                  </a:lnTo>
                  <a:cubicBezTo>
                    <a:pt x="1021" y="17756"/>
                    <a:pt x="612" y="17343"/>
                    <a:pt x="612" y="16839"/>
                  </a:cubicBezTo>
                  <a:lnTo>
                    <a:pt x="612" y="1525"/>
                  </a:lnTo>
                  <a:cubicBezTo>
                    <a:pt x="612" y="1021"/>
                    <a:pt x="1021" y="612"/>
                    <a:pt x="1525" y="612"/>
                  </a:cubicBezTo>
                  <a:close/>
                  <a:moveTo>
                    <a:pt x="5893" y="18363"/>
                  </a:moveTo>
                  <a:lnTo>
                    <a:pt x="5893" y="18974"/>
                  </a:lnTo>
                  <a:lnTo>
                    <a:pt x="4063" y="18974"/>
                  </a:lnTo>
                  <a:lnTo>
                    <a:pt x="4063" y="18363"/>
                  </a:lnTo>
                  <a:close/>
                  <a:moveTo>
                    <a:pt x="11987" y="18363"/>
                  </a:moveTo>
                  <a:lnTo>
                    <a:pt x="11987" y="18974"/>
                  </a:lnTo>
                  <a:lnTo>
                    <a:pt x="10157" y="18974"/>
                  </a:lnTo>
                  <a:lnTo>
                    <a:pt x="10157" y="18363"/>
                  </a:lnTo>
                  <a:close/>
                  <a:moveTo>
                    <a:pt x="5893" y="19582"/>
                  </a:moveTo>
                  <a:lnTo>
                    <a:pt x="5893" y="20193"/>
                  </a:lnTo>
                  <a:lnTo>
                    <a:pt x="4063" y="20193"/>
                  </a:lnTo>
                  <a:lnTo>
                    <a:pt x="4063" y="19582"/>
                  </a:lnTo>
                  <a:close/>
                  <a:moveTo>
                    <a:pt x="14220" y="13713"/>
                  </a:moveTo>
                  <a:lnTo>
                    <a:pt x="14220" y="14402"/>
                  </a:lnTo>
                  <a:cubicBezTo>
                    <a:pt x="14220" y="14905"/>
                    <a:pt x="13810" y="15318"/>
                    <a:pt x="13306" y="15318"/>
                  </a:cubicBezTo>
                  <a:lnTo>
                    <a:pt x="11681" y="15318"/>
                  </a:lnTo>
                  <a:cubicBezTo>
                    <a:pt x="11516" y="15318"/>
                    <a:pt x="11376" y="15455"/>
                    <a:pt x="11376" y="15620"/>
                  </a:cubicBezTo>
                  <a:lnTo>
                    <a:pt x="11376" y="17756"/>
                  </a:lnTo>
                  <a:lnTo>
                    <a:pt x="10768" y="17756"/>
                  </a:lnTo>
                  <a:lnTo>
                    <a:pt x="10768" y="15620"/>
                  </a:lnTo>
                  <a:cubicBezTo>
                    <a:pt x="10768" y="15455"/>
                    <a:pt x="10628" y="15318"/>
                    <a:pt x="10463" y="15318"/>
                  </a:cubicBezTo>
                  <a:lnTo>
                    <a:pt x="8636" y="15318"/>
                  </a:lnTo>
                  <a:cubicBezTo>
                    <a:pt x="8464" y="15318"/>
                    <a:pt x="8331" y="15451"/>
                    <a:pt x="8331" y="15620"/>
                  </a:cubicBezTo>
                  <a:lnTo>
                    <a:pt x="8331" y="20193"/>
                  </a:lnTo>
                  <a:lnTo>
                    <a:pt x="7720" y="20193"/>
                  </a:lnTo>
                  <a:lnTo>
                    <a:pt x="7720" y="15620"/>
                  </a:lnTo>
                  <a:cubicBezTo>
                    <a:pt x="7720" y="15455"/>
                    <a:pt x="7583" y="15318"/>
                    <a:pt x="7417" y="15318"/>
                  </a:cubicBezTo>
                  <a:lnTo>
                    <a:pt x="5588" y="15318"/>
                  </a:lnTo>
                  <a:cubicBezTo>
                    <a:pt x="5422" y="15318"/>
                    <a:pt x="5282" y="15455"/>
                    <a:pt x="5282" y="15620"/>
                  </a:cubicBezTo>
                  <a:lnTo>
                    <a:pt x="5282" y="17756"/>
                  </a:lnTo>
                  <a:lnTo>
                    <a:pt x="4674" y="17756"/>
                  </a:lnTo>
                  <a:lnTo>
                    <a:pt x="4674" y="15620"/>
                  </a:lnTo>
                  <a:cubicBezTo>
                    <a:pt x="4674" y="15455"/>
                    <a:pt x="4535" y="15318"/>
                    <a:pt x="4369" y="15318"/>
                  </a:cubicBezTo>
                  <a:lnTo>
                    <a:pt x="2744" y="15318"/>
                  </a:lnTo>
                  <a:cubicBezTo>
                    <a:pt x="2240" y="15318"/>
                    <a:pt x="1831" y="14905"/>
                    <a:pt x="1831" y="14402"/>
                  </a:cubicBezTo>
                  <a:lnTo>
                    <a:pt x="1831" y="13713"/>
                  </a:lnTo>
                  <a:cubicBezTo>
                    <a:pt x="2087" y="13904"/>
                    <a:pt x="2403" y="14018"/>
                    <a:pt x="2744" y="14018"/>
                  </a:cubicBezTo>
                  <a:lnTo>
                    <a:pt x="13306" y="14018"/>
                  </a:lnTo>
                  <a:cubicBezTo>
                    <a:pt x="13648" y="14018"/>
                    <a:pt x="13966" y="13904"/>
                    <a:pt x="14220" y="13713"/>
                  </a:cubicBezTo>
                  <a:close/>
                  <a:moveTo>
                    <a:pt x="11987" y="19582"/>
                  </a:moveTo>
                  <a:lnTo>
                    <a:pt x="11987" y="20193"/>
                  </a:lnTo>
                  <a:lnTo>
                    <a:pt x="10157" y="20193"/>
                  </a:lnTo>
                  <a:lnTo>
                    <a:pt x="10157" y="19582"/>
                  </a:lnTo>
                  <a:close/>
                  <a:moveTo>
                    <a:pt x="1525" y="1"/>
                  </a:moveTo>
                  <a:cubicBezTo>
                    <a:pt x="683" y="1"/>
                    <a:pt x="1" y="683"/>
                    <a:pt x="1" y="1525"/>
                  </a:cubicBezTo>
                  <a:lnTo>
                    <a:pt x="1" y="16839"/>
                  </a:lnTo>
                  <a:cubicBezTo>
                    <a:pt x="1" y="17681"/>
                    <a:pt x="683" y="18363"/>
                    <a:pt x="1525" y="18363"/>
                  </a:cubicBezTo>
                  <a:lnTo>
                    <a:pt x="3456" y="18363"/>
                  </a:lnTo>
                  <a:lnTo>
                    <a:pt x="3456" y="20495"/>
                  </a:lnTo>
                  <a:cubicBezTo>
                    <a:pt x="3456" y="20664"/>
                    <a:pt x="3592" y="20801"/>
                    <a:pt x="3761" y="20801"/>
                  </a:cubicBezTo>
                  <a:lnTo>
                    <a:pt x="6199" y="20801"/>
                  </a:lnTo>
                  <a:cubicBezTo>
                    <a:pt x="6364" y="20801"/>
                    <a:pt x="6501" y="20664"/>
                    <a:pt x="6501" y="20495"/>
                  </a:cubicBezTo>
                  <a:lnTo>
                    <a:pt x="6501" y="18363"/>
                  </a:lnTo>
                  <a:lnTo>
                    <a:pt x="7112" y="18363"/>
                  </a:lnTo>
                  <a:lnTo>
                    <a:pt x="7112" y="20495"/>
                  </a:lnTo>
                  <a:cubicBezTo>
                    <a:pt x="7112" y="20664"/>
                    <a:pt x="7248" y="20801"/>
                    <a:pt x="7417" y="20801"/>
                  </a:cubicBezTo>
                  <a:lnTo>
                    <a:pt x="8636" y="20801"/>
                  </a:lnTo>
                  <a:cubicBezTo>
                    <a:pt x="8802" y="20801"/>
                    <a:pt x="8938" y="20664"/>
                    <a:pt x="8938" y="20495"/>
                  </a:cubicBezTo>
                  <a:lnTo>
                    <a:pt x="8938" y="18363"/>
                  </a:lnTo>
                  <a:lnTo>
                    <a:pt x="9549" y="18363"/>
                  </a:lnTo>
                  <a:lnTo>
                    <a:pt x="9549" y="20495"/>
                  </a:lnTo>
                  <a:cubicBezTo>
                    <a:pt x="9549" y="20664"/>
                    <a:pt x="9686" y="20801"/>
                    <a:pt x="9855" y="20801"/>
                  </a:cubicBezTo>
                  <a:lnTo>
                    <a:pt x="12292" y="20801"/>
                  </a:lnTo>
                  <a:cubicBezTo>
                    <a:pt x="12458" y="20801"/>
                    <a:pt x="12595" y="20664"/>
                    <a:pt x="12595" y="20495"/>
                  </a:cubicBezTo>
                  <a:lnTo>
                    <a:pt x="12595" y="18363"/>
                  </a:lnTo>
                  <a:lnTo>
                    <a:pt x="14525" y="18363"/>
                  </a:lnTo>
                  <a:cubicBezTo>
                    <a:pt x="15367" y="18363"/>
                    <a:pt x="16049" y="17681"/>
                    <a:pt x="16049" y="16839"/>
                  </a:cubicBezTo>
                  <a:lnTo>
                    <a:pt x="16049" y="1525"/>
                  </a:lnTo>
                  <a:cubicBezTo>
                    <a:pt x="16049" y="683"/>
                    <a:pt x="15364" y="1"/>
                    <a:pt x="14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64"/>
            <p:cNvSpPr/>
            <p:nvPr/>
          </p:nvSpPr>
          <p:spPr>
            <a:xfrm>
              <a:off x="5637881" y="1654554"/>
              <a:ext cx="130473" cy="138385"/>
            </a:xfrm>
            <a:custGeom>
              <a:avLst/>
              <a:gdLst/>
              <a:ahLst/>
              <a:cxnLst/>
              <a:rect l="l" t="t" r="r" b="b"/>
              <a:pathLst>
                <a:path w="6316" h="6699" extrusionOk="0">
                  <a:moveTo>
                    <a:pt x="3169" y="612"/>
                  </a:moveTo>
                  <a:cubicBezTo>
                    <a:pt x="3338" y="612"/>
                    <a:pt x="3475" y="752"/>
                    <a:pt x="3475" y="917"/>
                  </a:cubicBezTo>
                  <a:lnTo>
                    <a:pt x="3475" y="2299"/>
                  </a:lnTo>
                  <a:cubicBezTo>
                    <a:pt x="3475" y="2409"/>
                    <a:pt x="3533" y="2510"/>
                    <a:pt x="3631" y="2562"/>
                  </a:cubicBezTo>
                  <a:cubicBezTo>
                    <a:pt x="3676" y="2589"/>
                    <a:pt x="3729" y="2603"/>
                    <a:pt x="3782" y="2603"/>
                  </a:cubicBezTo>
                  <a:cubicBezTo>
                    <a:pt x="3835" y="2603"/>
                    <a:pt x="3888" y="2589"/>
                    <a:pt x="3933" y="2562"/>
                  </a:cubicBezTo>
                  <a:lnTo>
                    <a:pt x="5132" y="1873"/>
                  </a:lnTo>
                  <a:cubicBezTo>
                    <a:pt x="5178" y="1844"/>
                    <a:pt x="5233" y="1831"/>
                    <a:pt x="5287" y="1831"/>
                  </a:cubicBezTo>
                  <a:cubicBezTo>
                    <a:pt x="5313" y="1831"/>
                    <a:pt x="5339" y="1834"/>
                    <a:pt x="5363" y="1840"/>
                  </a:cubicBezTo>
                  <a:cubicBezTo>
                    <a:pt x="5441" y="1860"/>
                    <a:pt x="5509" y="1912"/>
                    <a:pt x="5552" y="1983"/>
                  </a:cubicBezTo>
                  <a:cubicBezTo>
                    <a:pt x="5636" y="2130"/>
                    <a:pt x="5584" y="2315"/>
                    <a:pt x="5441" y="2396"/>
                  </a:cubicBezTo>
                  <a:lnTo>
                    <a:pt x="4242" y="3088"/>
                  </a:lnTo>
                  <a:cubicBezTo>
                    <a:pt x="4151" y="3140"/>
                    <a:pt x="4089" y="3241"/>
                    <a:pt x="4089" y="3352"/>
                  </a:cubicBezTo>
                  <a:cubicBezTo>
                    <a:pt x="4089" y="3462"/>
                    <a:pt x="4144" y="3563"/>
                    <a:pt x="4242" y="3615"/>
                  </a:cubicBezTo>
                  <a:lnTo>
                    <a:pt x="5441" y="4307"/>
                  </a:lnTo>
                  <a:cubicBezTo>
                    <a:pt x="5587" y="4392"/>
                    <a:pt x="5636" y="4577"/>
                    <a:pt x="5552" y="4720"/>
                  </a:cubicBezTo>
                  <a:cubicBezTo>
                    <a:pt x="5495" y="4817"/>
                    <a:pt x="5392" y="4872"/>
                    <a:pt x="5288" y="4872"/>
                  </a:cubicBezTo>
                  <a:cubicBezTo>
                    <a:pt x="5236" y="4872"/>
                    <a:pt x="5183" y="4858"/>
                    <a:pt x="5136" y="4830"/>
                  </a:cubicBezTo>
                  <a:lnTo>
                    <a:pt x="3940" y="4138"/>
                  </a:lnTo>
                  <a:cubicBezTo>
                    <a:pt x="3893" y="4112"/>
                    <a:pt x="3840" y="4099"/>
                    <a:pt x="3787" y="4099"/>
                  </a:cubicBezTo>
                  <a:cubicBezTo>
                    <a:pt x="3734" y="4099"/>
                    <a:pt x="3681" y="4112"/>
                    <a:pt x="3634" y="4138"/>
                  </a:cubicBezTo>
                  <a:cubicBezTo>
                    <a:pt x="3540" y="4193"/>
                    <a:pt x="3478" y="4294"/>
                    <a:pt x="3478" y="4405"/>
                  </a:cubicBezTo>
                  <a:lnTo>
                    <a:pt x="3478" y="5786"/>
                  </a:lnTo>
                  <a:cubicBezTo>
                    <a:pt x="3478" y="5952"/>
                    <a:pt x="3342" y="6088"/>
                    <a:pt x="3176" y="6088"/>
                  </a:cubicBezTo>
                  <a:cubicBezTo>
                    <a:pt x="3007" y="6088"/>
                    <a:pt x="2870" y="5952"/>
                    <a:pt x="2870" y="5786"/>
                  </a:cubicBezTo>
                  <a:lnTo>
                    <a:pt x="2870" y="4405"/>
                  </a:lnTo>
                  <a:cubicBezTo>
                    <a:pt x="2870" y="4294"/>
                    <a:pt x="2812" y="4193"/>
                    <a:pt x="2714" y="4138"/>
                  </a:cubicBezTo>
                  <a:cubicBezTo>
                    <a:pt x="2666" y="4112"/>
                    <a:pt x="2614" y="4099"/>
                    <a:pt x="2562" y="4099"/>
                  </a:cubicBezTo>
                  <a:cubicBezTo>
                    <a:pt x="2510" y="4099"/>
                    <a:pt x="2454" y="4112"/>
                    <a:pt x="2406" y="4138"/>
                  </a:cubicBezTo>
                  <a:lnTo>
                    <a:pt x="1210" y="4830"/>
                  </a:lnTo>
                  <a:cubicBezTo>
                    <a:pt x="1162" y="4858"/>
                    <a:pt x="1109" y="4871"/>
                    <a:pt x="1058" y="4871"/>
                  </a:cubicBezTo>
                  <a:cubicBezTo>
                    <a:pt x="952" y="4871"/>
                    <a:pt x="848" y="4816"/>
                    <a:pt x="794" y="4720"/>
                  </a:cubicBezTo>
                  <a:cubicBezTo>
                    <a:pt x="703" y="4574"/>
                    <a:pt x="758" y="4388"/>
                    <a:pt x="901" y="4307"/>
                  </a:cubicBezTo>
                  <a:lnTo>
                    <a:pt x="2097" y="3615"/>
                  </a:lnTo>
                  <a:cubicBezTo>
                    <a:pt x="2191" y="3563"/>
                    <a:pt x="2253" y="3462"/>
                    <a:pt x="2253" y="3352"/>
                  </a:cubicBezTo>
                  <a:cubicBezTo>
                    <a:pt x="2253" y="3241"/>
                    <a:pt x="2194" y="3140"/>
                    <a:pt x="2097" y="3088"/>
                  </a:cubicBezTo>
                  <a:lnTo>
                    <a:pt x="901" y="2396"/>
                  </a:lnTo>
                  <a:cubicBezTo>
                    <a:pt x="751" y="2312"/>
                    <a:pt x="703" y="2123"/>
                    <a:pt x="790" y="1983"/>
                  </a:cubicBezTo>
                  <a:cubicBezTo>
                    <a:pt x="829" y="1912"/>
                    <a:pt x="894" y="1860"/>
                    <a:pt x="976" y="1840"/>
                  </a:cubicBezTo>
                  <a:cubicBezTo>
                    <a:pt x="1003" y="1834"/>
                    <a:pt x="1030" y="1830"/>
                    <a:pt x="1058" y="1830"/>
                  </a:cubicBezTo>
                  <a:cubicBezTo>
                    <a:pt x="1110" y="1830"/>
                    <a:pt x="1163" y="1843"/>
                    <a:pt x="1210" y="1873"/>
                  </a:cubicBezTo>
                  <a:lnTo>
                    <a:pt x="2406" y="2562"/>
                  </a:lnTo>
                  <a:cubicBezTo>
                    <a:pt x="2453" y="2589"/>
                    <a:pt x="2506" y="2603"/>
                    <a:pt x="2558" y="2603"/>
                  </a:cubicBezTo>
                  <a:cubicBezTo>
                    <a:pt x="2611" y="2603"/>
                    <a:pt x="2664" y="2589"/>
                    <a:pt x="2711" y="2562"/>
                  </a:cubicBezTo>
                  <a:cubicBezTo>
                    <a:pt x="2805" y="2510"/>
                    <a:pt x="2867" y="2409"/>
                    <a:pt x="2867" y="2299"/>
                  </a:cubicBezTo>
                  <a:lnTo>
                    <a:pt x="2867" y="917"/>
                  </a:lnTo>
                  <a:cubicBezTo>
                    <a:pt x="2867" y="752"/>
                    <a:pt x="3004" y="612"/>
                    <a:pt x="3169" y="612"/>
                  </a:cubicBezTo>
                  <a:close/>
                  <a:moveTo>
                    <a:pt x="3156" y="1"/>
                  </a:moveTo>
                  <a:cubicBezTo>
                    <a:pt x="2653" y="1"/>
                    <a:pt x="2243" y="410"/>
                    <a:pt x="2243" y="914"/>
                  </a:cubicBezTo>
                  <a:lnTo>
                    <a:pt x="2243" y="1766"/>
                  </a:lnTo>
                  <a:lnTo>
                    <a:pt x="1505" y="1340"/>
                  </a:lnTo>
                  <a:cubicBezTo>
                    <a:pt x="1366" y="1260"/>
                    <a:pt x="1209" y="1219"/>
                    <a:pt x="1051" y="1219"/>
                  </a:cubicBezTo>
                  <a:cubicBezTo>
                    <a:pt x="970" y="1219"/>
                    <a:pt x="889" y="1230"/>
                    <a:pt x="810" y="1252"/>
                  </a:cubicBezTo>
                  <a:cubicBezTo>
                    <a:pt x="573" y="1317"/>
                    <a:pt x="374" y="1467"/>
                    <a:pt x="254" y="1678"/>
                  </a:cubicBezTo>
                  <a:cubicBezTo>
                    <a:pt x="1" y="2113"/>
                    <a:pt x="150" y="2672"/>
                    <a:pt x="586" y="2926"/>
                  </a:cubicBezTo>
                  <a:lnTo>
                    <a:pt x="1327" y="3352"/>
                  </a:lnTo>
                  <a:lnTo>
                    <a:pt x="586" y="3777"/>
                  </a:lnTo>
                  <a:cubicBezTo>
                    <a:pt x="160" y="4031"/>
                    <a:pt x="10" y="4590"/>
                    <a:pt x="261" y="5025"/>
                  </a:cubicBezTo>
                  <a:cubicBezTo>
                    <a:pt x="430" y="5317"/>
                    <a:pt x="737" y="5480"/>
                    <a:pt x="1052" y="5480"/>
                  </a:cubicBezTo>
                  <a:cubicBezTo>
                    <a:pt x="1207" y="5480"/>
                    <a:pt x="1365" y="5440"/>
                    <a:pt x="1509" y="5357"/>
                  </a:cubicBezTo>
                  <a:lnTo>
                    <a:pt x="2246" y="4931"/>
                  </a:lnTo>
                  <a:lnTo>
                    <a:pt x="2246" y="5786"/>
                  </a:lnTo>
                  <a:cubicBezTo>
                    <a:pt x="2246" y="6286"/>
                    <a:pt x="2659" y="6699"/>
                    <a:pt x="3163" y="6699"/>
                  </a:cubicBezTo>
                  <a:cubicBezTo>
                    <a:pt x="3667" y="6699"/>
                    <a:pt x="4076" y="6286"/>
                    <a:pt x="4076" y="5786"/>
                  </a:cubicBezTo>
                  <a:lnTo>
                    <a:pt x="4076" y="4931"/>
                  </a:lnTo>
                  <a:lnTo>
                    <a:pt x="4814" y="5357"/>
                  </a:lnTo>
                  <a:cubicBezTo>
                    <a:pt x="4958" y="5440"/>
                    <a:pt x="5116" y="5480"/>
                    <a:pt x="5271" y="5480"/>
                  </a:cubicBezTo>
                  <a:cubicBezTo>
                    <a:pt x="5587" y="5480"/>
                    <a:pt x="5894" y="5317"/>
                    <a:pt x="6062" y="5025"/>
                  </a:cubicBezTo>
                  <a:cubicBezTo>
                    <a:pt x="6315" y="4590"/>
                    <a:pt x="6163" y="4031"/>
                    <a:pt x="5730" y="3777"/>
                  </a:cubicBezTo>
                  <a:lnTo>
                    <a:pt x="4989" y="3352"/>
                  </a:lnTo>
                  <a:lnTo>
                    <a:pt x="5730" y="2926"/>
                  </a:lnTo>
                  <a:cubicBezTo>
                    <a:pt x="6163" y="2672"/>
                    <a:pt x="6315" y="2113"/>
                    <a:pt x="6062" y="1678"/>
                  </a:cubicBezTo>
                  <a:cubicBezTo>
                    <a:pt x="5942" y="1467"/>
                    <a:pt x="5743" y="1317"/>
                    <a:pt x="5506" y="1252"/>
                  </a:cubicBezTo>
                  <a:cubicBezTo>
                    <a:pt x="5426" y="1230"/>
                    <a:pt x="5344" y="1219"/>
                    <a:pt x="5263" y="1219"/>
                  </a:cubicBezTo>
                  <a:cubicBezTo>
                    <a:pt x="5106" y="1219"/>
                    <a:pt x="4950" y="1260"/>
                    <a:pt x="4811" y="1340"/>
                  </a:cubicBezTo>
                  <a:lnTo>
                    <a:pt x="4073" y="1766"/>
                  </a:lnTo>
                  <a:lnTo>
                    <a:pt x="4073" y="914"/>
                  </a:lnTo>
                  <a:cubicBezTo>
                    <a:pt x="4073" y="410"/>
                    <a:pt x="3660" y="1"/>
                    <a:pt x="31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47" name="Google Shape;847;p64"/>
          <p:cNvSpPr/>
          <p:nvPr/>
        </p:nvSpPr>
        <p:spPr>
          <a:xfrm>
            <a:off x="7616152" y="1399109"/>
            <a:ext cx="435274" cy="429614"/>
          </a:xfrm>
          <a:custGeom>
            <a:avLst/>
            <a:gdLst/>
            <a:ahLst/>
            <a:cxnLst/>
            <a:rect l="l" t="t" r="r" b="b"/>
            <a:pathLst>
              <a:path w="21071" h="20797" extrusionOk="0">
                <a:moveTo>
                  <a:pt x="15162" y="2025"/>
                </a:moveTo>
                <a:lnTo>
                  <a:pt x="15594" y="2457"/>
                </a:lnTo>
                <a:lnTo>
                  <a:pt x="12575" y="5473"/>
                </a:lnTo>
                <a:lnTo>
                  <a:pt x="12146" y="5044"/>
                </a:lnTo>
                <a:lnTo>
                  <a:pt x="15162" y="2025"/>
                </a:lnTo>
                <a:close/>
                <a:moveTo>
                  <a:pt x="16458" y="738"/>
                </a:moveTo>
                <a:lnTo>
                  <a:pt x="20339" y="4619"/>
                </a:lnTo>
                <a:lnTo>
                  <a:pt x="19474" y="5473"/>
                </a:lnTo>
                <a:lnTo>
                  <a:pt x="17105" y="3104"/>
                </a:lnTo>
                <a:cubicBezTo>
                  <a:pt x="17047" y="3046"/>
                  <a:pt x="16969" y="3016"/>
                  <a:pt x="16890" y="3016"/>
                </a:cubicBezTo>
                <a:cubicBezTo>
                  <a:pt x="16812" y="3016"/>
                  <a:pt x="16733" y="3046"/>
                  <a:pt x="16673" y="3104"/>
                </a:cubicBezTo>
                <a:lnTo>
                  <a:pt x="13439" y="6341"/>
                </a:lnTo>
                <a:lnTo>
                  <a:pt x="13010" y="5909"/>
                </a:lnTo>
                <a:lnTo>
                  <a:pt x="16244" y="2675"/>
                </a:lnTo>
                <a:cubicBezTo>
                  <a:pt x="16361" y="2558"/>
                  <a:pt x="16361" y="2363"/>
                  <a:pt x="16244" y="2246"/>
                </a:cubicBezTo>
                <a:lnTo>
                  <a:pt x="15597" y="1599"/>
                </a:lnTo>
                <a:lnTo>
                  <a:pt x="16458" y="738"/>
                </a:lnTo>
                <a:close/>
                <a:moveTo>
                  <a:pt x="16891" y="3748"/>
                </a:moveTo>
                <a:lnTo>
                  <a:pt x="17320" y="4180"/>
                </a:lnTo>
                <a:lnTo>
                  <a:pt x="14300" y="7196"/>
                </a:lnTo>
                <a:lnTo>
                  <a:pt x="13871" y="6767"/>
                </a:lnTo>
                <a:lnTo>
                  <a:pt x="16891" y="3748"/>
                </a:lnTo>
                <a:close/>
                <a:moveTo>
                  <a:pt x="17752" y="4609"/>
                </a:moveTo>
                <a:lnTo>
                  <a:pt x="18181" y="5041"/>
                </a:lnTo>
                <a:lnTo>
                  <a:pt x="15162" y="8057"/>
                </a:lnTo>
                <a:lnTo>
                  <a:pt x="14733" y="7628"/>
                </a:lnTo>
                <a:lnTo>
                  <a:pt x="17752" y="4609"/>
                </a:lnTo>
                <a:close/>
                <a:moveTo>
                  <a:pt x="18610" y="5473"/>
                </a:moveTo>
                <a:lnTo>
                  <a:pt x="19042" y="5906"/>
                </a:lnTo>
                <a:lnTo>
                  <a:pt x="16023" y="8925"/>
                </a:lnTo>
                <a:lnTo>
                  <a:pt x="15594" y="8493"/>
                </a:lnTo>
                <a:lnTo>
                  <a:pt x="18610" y="5473"/>
                </a:lnTo>
                <a:close/>
                <a:moveTo>
                  <a:pt x="11713" y="5473"/>
                </a:moveTo>
                <a:lnTo>
                  <a:pt x="15594" y="9354"/>
                </a:lnTo>
                <a:lnTo>
                  <a:pt x="15162" y="9786"/>
                </a:lnTo>
                <a:lnTo>
                  <a:pt x="11284" y="5906"/>
                </a:lnTo>
                <a:lnTo>
                  <a:pt x="11713" y="5473"/>
                </a:lnTo>
                <a:close/>
                <a:moveTo>
                  <a:pt x="11284" y="6770"/>
                </a:moveTo>
                <a:lnTo>
                  <a:pt x="14300" y="9783"/>
                </a:lnTo>
                <a:lnTo>
                  <a:pt x="13871" y="10215"/>
                </a:lnTo>
                <a:lnTo>
                  <a:pt x="10852" y="7202"/>
                </a:lnTo>
                <a:lnTo>
                  <a:pt x="11284" y="6770"/>
                </a:lnTo>
                <a:close/>
                <a:moveTo>
                  <a:pt x="10423" y="7628"/>
                </a:moveTo>
                <a:lnTo>
                  <a:pt x="13439" y="10641"/>
                </a:lnTo>
                <a:lnTo>
                  <a:pt x="12578" y="11502"/>
                </a:lnTo>
                <a:lnTo>
                  <a:pt x="9562" y="8489"/>
                </a:lnTo>
                <a:lnTo>
                  <a:pt x="10423" y="7628"/>
                </a:lnTo>
                <a:close/>
                <a:moveTo>
                  <a:pt x="9126" y="8918"/>
                </a:moveTo>
                <a:lnTo>
                  <a:pt x="12146" y="11938"/>
                </a:lnTo>
                <a:lnTo>
                  <a:pt x="7833" y="16247"/>
                </a:lnTo>
                <a:lnTo>
                  <a:pt x="4817" y="13231"/>
                </a:lnTo>
                <a:lnTo>
                  <a:pt x="9126" y="8918"/>
                </a:lnTo>
                <a:close/>
                <a:moveTo>
                  <a:pt x="4388" y="13660"/>
                </a:moveTo>
                <a:lnTo>
                  <a:pt x="7407" y="16679"/>
                </a:lnTo>
                <a:lnTo>
                  <a:pt x="4518" y="19569"/>
                </a:lnTo>
                <a:cubicBezTo>
                  <a:pt x="4102" y="19985"/>
                  <a:pt x="3556" y="20193"/>
                  <a:pt x="3010" y="20193"/>
                </a:cubicBezTo>
                <a:cubicBezTo>
                  <a:pt x="2464" y="20193"/>
                  <a:pt x="1918" y="19985"/>
                  <a:pt x="1502" y="19569"/>
                </a:cubicBezTo>
                <a:cubicBezTo>
                  <a:pt x="667" y="18733"/>
                  <a:pt x="667" y="17381"/>
                  <a:pt x="1502" y="16549"/>
                </a:cubicBezTo>
                <a:lnTo>
                  <a:pt x="4388" y="13660"/>
                </a:lnTo>
                <a:close/>
                <a:moveTo>
                  <a:pt x="16455" y="0"/>
                </a:moveTo>
                <a:cubicBezTo>
                  <a:pt x="16377" y="0"/>
                  <a:pt x="16299" y="30"/>
                  <a:pt x="16241" y="88"/>
                </a:cubicBezTo>
                <a:lnTo>
                  <a:pt x="10638" y="5691"/>
                </a:lnTo>
                <a:cubicBezTo>
                  <a:pt x="10579" y="5746"/>
                  <a:pt x="10547" y="5824"/>
                  <a:pt x="10547" y="5906"/>
                </a:cubicBezTo>
                <a:cubicBezTo>
                  <a:pt x="10547" y="5987"/>
                  <a:pt x="10579" y="6065"/>
                  <a:pt x="10638" y="6120"/>
                </a:cubicBezTo>
                <a:lnTo>
                  <a:pt x="10852" y="6335"/>
                </a:lnTo>
                <a:lnTo>
                  <a:pt x="1070" y="16117"/>
                </a:lnTo>
                <a:cubicBezTo>
                  <a:pt x="0" y="17186"/>
                  <a:pt x="0" y="18925"/>
                  <a:pt x="1070" y="19998"/>
                </a:cubicBezTo>
                <a:cubicBezTo>
                  <a:pt x="1606" y="20534"/>
                  <a:pt x="2305" y="20797"/>
                  <a:pt x="3007" y="20797"/>
                </a:cubicBezTo>
                <a:cubicBezTo>
                  <a:pt x="3712" y="20797"/>
                  <a:pt x="4414" y="20531"/>
                  <a:pt x="4947" y="19998"/>
                </a:cubicBezTo>
                <a:lnTo>
                  <a:pt x="14729" y="10215"/>
                </a:lnTo>
                <a:lnTo>
                  <a:pt x="14944" y="10430"/>
                </a:lnTo>
                <a:cubicBezTo>
                  <a:pt x="15006" y="10491"/>
                  <a:pt x="15080" y="10521"/>
                  <a:pt x="15158" y="10521"/>
                </a:cubicBezTo>
                <a:cubicBezTo>
                  <a:pt x="15236" y="10521"/>
                  <a:pt x="15314" y="10491"/>
                  <a:pt x="15373" y="10430"/>
                </a:cubicBezTo>
                <a:lnTo>
                  <a:pt x="20976" y="4830"/>
                </a:lnTo>
                <a:cubicBezTo>
                  <a:pt x="21034" y="4771"/>
                  <a:pt x="21067" y="4693"/>
                  <a:pt x="21067" y="4612"/>
                </a:cubicBezTo>
                <a:cubicBezTo>
                  <a:pt x="21070" y="4531"/>
                  <a:pt x="21038" y="4456"/>
                  <a:pt x="20979" y="4398"/>
                </a:cubicBezTo>
                <a:lnTo>
                  <a:pt x="16670" y="88"/>
                </a:lnTo>
                <a:cubicBezTo>
                  <a:pt x="16611" y="30"/>
                  <a:pt x="16533" y="0"/>
                  <a:pt x="1645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8" name="Google Shape;848;p64"/>
          <p:cNvSpPr/>
          <p:nvPr/>
        </p:nvSpPr>
        <p:spPr>
          <a:xfrm>
            <a:off x="1094577" y="2020954"/>
            <a:ext cx="430378" cy="429676"/>
          </a:xfrm>
          <a:custGeom>
            <a:avLst/>
            <a:gdLst/>
            <a:ahLst/>
            <a:cxnLst/>
            <a:rect l="l" t="t" r="r" b="b"/>
            <a:pathLst>
              <a:path w="20834" h="20800" extrusionOk="0">
                <a:moveTo>
                  <a:pt x="14895" y="2031"/>
                </a:moveTo>
                <a:lnTo>
                  <a:pt x="15324" y="2460"/>
                </a:lnTo>
                <a:lnTo>
                  <a:pt x="12312" y="5476"/>
                </a:lnTo>
                <a:lnTo>
                  <a:pt x="11879" y="5044"/>
                </a:lnTo>
                <a:lnTo>
                  <a:pt x="14895" y="2031"/>
                </a:lnTo>
                <a:close/>
                <a:moveTo>
                  <a:pt x="16189" y="735"/>
                </a:moveTo>
                <a:lnTo>
                  <a:pt x="20069" y="4615"/>
                </a:lnTo>
                <a:lnTo>
                  <a:pt x="19205" y="5476"/>
                </a:lnTo>
                <a:lnTo>
                  <a:pt x="16836" y="3107"/>
                </a:lnTo>
                <a:cubicBezTo>
                  <a:pt x="16780" y="3052"/>
                  <a:pt x="16702" y="3019"/>
                  <a:pt x="16621" y="3019"/>
                </a:cubicBezTo>
                <a:cubicBezTo>
                  <a:pt x="16540" y="3019"/>
                  <a:pt x="16462" y="3052"/>
                  <a:pt x="16407" y="3107"/>
                </a:cubicBezTo>
                <a:lnTo>
                  <a:pt x="13176" y="6338"/>
                </a:lnTo>
                <a:lnTo>
                  <a:pt x="12744" y="5905"/>
                </a:lnTo>
                <a:lnTo>
                  <a:pt x="15974" y="2678"/>
                </a:lnTo>
                <a:cubicBezTo>
                  <a:pt x="16033" y="2620"/>
                  <a:pt x="16065" y="2542"/>
                  <a:pt x="16065" y="2460"/>
                </a:cubicBezTo>
                <a:cubicBezTo>
                  <a:pt x="16065" y="2379"/>
                  <a:pt x="16033" y="2304"/>
                  <a:pt x="15974" y="2246"/>
                </a:cubicBezTo>
                <a:lnTo>
                  <a:pt x="15328" y="1596"/>
                </a:lnTo>
                <a:lnTo>
                  <a:pt x="16189" y="735"/>
                </a:lnTo>
                <a:close/>
                <a:moveTo>
                  <a:pt x="16615" y="3754"/>
                </a:moveTo>
                <a:lnTo>
                  <a:pt x="17047" y="4183"/>
                </a:lnTo>
                <a:lnTo>
                  <a:pt x="14034" y="7199"/>
                </a:lnTo>
                <a:lnTo>
                  <a:pt x="13602" y="6767"/>
                </a:lnTo>
                <a:lnTo>
                  <a:pt x="16615" y="3754"/>
                </a:lnTo>
                <a:close/>
                <a:moveTo>
                  <a:pt x="17482" y="4615"/>
                </a:moveTo>
                <a:lnTo>
                  <a:pt x="17911" y="5044"/>
                </a:lnTo>
                <a:lnTo>
                  <a:pt x="14899" y="8060"/>
                </a:lnTo>
                <a:lnTo>
                  <a:pt x="14466" y="7628"/>
                </a:lnTo>
                <a:lnTo>
                  <a:pt x="17482" y="4615"/>
                </a:lnTo>
                <a:close/>
                <a:moveTo>
                  <a:pt x="18344" y="5476"/>
                </a:moveTo>
                <a:lnTo>
                  <a:pt x="18773" y="5905"/>
                </a:lnTo>
                <a:lnTo>
                  <a:pt x="15760" y="8921"/>
                </a:lnTo>
                <a:lnTo>
                  <a:pt x="15328" y="8489"/>
                </a:lnTo>
                <a:lnTo>
                  <a:pt x="18344" y="5476"/>
                </a:lnTo>
                <a:close/>
                <a:moveTo>
                  <a:pt x="11450" y="5476"/>
                </a:moveTo>
                <a:lnTo>
                  <a:pt x="15328" y="9357"/>
                </a:lnTo>
                <a:lnTo>
                  <a:pt x="14899" y="9786"/>
                </a:lnTo>
                <a:lnTo>
                  <a:pt x="11018" y="5905"/>
                </a:lnTo>
                <a:lnTo>
                  <a:pt x="11450" y="5476"/>
                </a:lnTo>
                <a:close/>
                <a:moveTo>
                  <a:pt x="11018" y="6770"/>
                </a:moveTo>
                <a:lnTo>
                  <a:pt x="14034" y="9786"/>
                </a:lnTo>
                <a:lnTo>
                  <a:pt x="7268" y="16549"/>
                </a:lnTo>
                <a:cubicBezTo>
                  <a:pt x="6852" y="16965"/>
                  <a:pt x="6306" y="17173"/>
                  <a:pt x="5760" y="17173"/>
                </a:cubicBezTo>
                <a:cubicBezTo>
                  <a:pt x="5214" y="17173"/>
                  <a:pt x="4669" y="16965"/>
                  <a:pt x="4255" y="16549"/>
                </a:cubicBezTo>
                <a:cubicBezTo>
                  <a:pt x="3420" y="15717"/>
                  <a:pt x="3420" y="14365"/>
                  <a:pt x="4255" y="13536"/>
                </a:cubicBezTo>
                <a:lnTo>
                  <a:pt x="11018" y="6770"/>
                </a:lnTo>
                <a:close/>
                <a:moveTo>
                  <a:pt x="3036" y="14752"/>
                </a:moveTo>
                <a:cubicBezTo>
                  <a:pt x="2952" y="15548"/>
                  <a:pt x="3215" y="16370"/>
                  <a:pt x="3819" y="16981"/>
                </a:cubicBezTo>
                <a:cubicBezTo>
                  <a:pt x="4356" y="17518"/>
                  <a:pt x="5054" y="17781"/>
                  <a:pt x="5756" y="17781"/>
                </a:cubicBezTo>
                <a:cubicBezTo>
                  <a:pt x="5854" y="17781"/>
                  <a:pt x="5951" y="17778"/>
                  <a:pt x="6049" y="17765"/>
                </a:cubicBezTo>
                <a:lnTo>
                  <a:pt x="6049" y="17765"/>
                </a:lnTo>
                <a:lnTo>
                  <a:pt x="4255" y="19565"/>
                </a:lnTo>
                <a:cubicBezTo>
                  <a:pt x="3852" y="19968"/>
                  <a:pt x="3316" y="20189"/>
                  <a:pt x="2747" y="20189"/>
                </a:cubicBezTo>
                <a:cubicBezTo>
                  <a:pt x="2178" y="20189"/>
                  <a:pt x="1642" y="19968"/>
                  <a:pt x="1239" y="19565"/>
                </a:cubicBezTo>
                <a:cubicBezTo>
                  <a:pt x="839" y="19162"/>
                  <a:pt x="612" y="18626"/>
                  <a:pt x="612" y="18057"/>
                </a:cubicBezTo>
                <a:cubicBezTo>
                  <a:pt x="612" y="17488"/>
                  <a:pt x="833" y="16952"/>
                  <a:pt x="1236" y="16549"/>
                </a:cubicBezTo>
                <a:lnTo>
                  <a:pt x="3036" y="14752"/>
                </a:lnTo>
                <a:close/>
                <a:moveTo>
                  <a:pt x="16189" y="0"/>
                </a:moveTo>
                <a:cubicBezTo>
                  <a:pt x="16111" y="0"/>
                  <a:pt x="16033" y="29"/>
                  <a:pt x="15974" y="88"/>
                </a:cubicBezTo>
                <a:lnTo>
                  <a:pt x="10371" y="5691"/>
                </a:lnTo>
                <a:cubicBezTo>
                  <a:pt x="10254" y="5808"/>
                  <a:pt x="10254" y="6003"/>
                  <a:pt x="10371" y="6123"/>
                </a:cubicBezTo>
                <a:lnTo>
                  <a:pt x="10589" y="6338"/>
                </a:lnTo>
                <a:lnTo>
                  <a:pt x="807" y="16120"/>
                </a:lnTo>
                <a:cubicBezTo>
                  <a:pt x="290" y="16637"/>
                  <a:pt x="1" y="17326"/>
                  <a:pt x="1" y="18057"/>
                </a:cubicBezTo>
                <a:cubicBezTo>
                  <a:pt x="1" y="18788"/>
                  <a:pt x="287" y="19481"/>
                  <a:pt x="807" y="19994"/>
                </a:cubicBezTo>
                <a:cubicBezTo>
                  <a:pt x="1320" y="20511"/>
                  <a:pt x="2012" y="20800"/>
                  <a:pt x="2744" y="20800"/>
                </a:cubicBezTo>
                <a:cubicBezTo>
                  <a:pt x="3475" y="20800"/>
                  <a:pt x="4164" y="20514"/>
                  <a:pt x="4681" y="19994"/>
                </a:cubicBezTo>
                <a:lnTo>
                  <a:pt x="7693" y="16981"/>
                </a:lnTo>
                <a:lnTo>
                  <a:pt x="14460" y="10218"/>
                </a:lnTo>
                <a:lnTo>
                  <a:pt x="14674" y="10433"/>
                </a:lnTo>
                <a:cubicBezTo>
                  <a:pt x="14736" y="10494"/>
                  <a:pt x="14814" y="10520"/>
                  <a:pt x="14889" y="10520"/>
                </a:cubicBezTo>
                <a:cubicBezTo>
                  <a:pt x="14967" y="10520"/>
                  <a:pt x="15045" y="10494"/>
                  <a:pt x="15107" y="10433"/>
                </a:cubicBezTo>
                <a:lnTo>
                  <a:pt x="20706" y="4830"/>
                </a:lnTo>
                <a:cubicBezTo>
                  <a:pt x="20833" y="4713"/>
                  <a:pt x="20833" y="4518"/>
                  <a:pt x="20710" y="4401"/>
                </a:cubicBezTo>
                <a:lnTo>
                  <a:pt x="16407" y="88"/>
                </a:lnTo>
                <a:cubicBezTo>
                  <a:pt x="16346" y="29"/>
                  <a:pt x="16268" y="0"/>
                  <a:pt x="1618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49" name="Google Shape;849;p64"/>
          <p:cNvGrpSpPr/>
          <p:nvPr/>
        </p:nvGrpSpPr>
        <p:grpSpPr>
          <a:xfrm>
            <a:off x="1832711" y="2020943"/>
            <a:ext cx="402842" cy="429697"/>
            <a:chOff x="2062708" y="2131432"/>
            <a:chExt cx="402842" cy="429697"/>
          </a:xfrm>
        </p:grpSpPr>
        <p:sp>
          <p:nvSpPr>
            <p:cNvPr id="850" name="Google Shape;850;p64"/>
            <p:cNvSpPr/>
            <p:nvPr/>
          </p:nvSpPr>
          <p:spPr>
            <a:xfrm>
              <a:off x="2100449" y="2464700"/>
              <a:ext cx="12642" cy="12642"/>
            </a:xfrm>
            <a:custGeom>
              <a:avLst/>
              <a:gdLst/>
              <a:ahLst/>
              <a:cxnLst/>
              <a:rect l="l" t="t" r="r" b="b"/>
              <a:pathLst>
                <a:path w="612" h="612" extrusionOk="0">
                  <a:moveTo>
                    <a:pt x="306" y="1"/>
                  </a:moveTo>
                  <a:cubicBezTo>
                    <a:pt x="137" y="1"/>
                    <a:pt x="0" y="137"/>
                    <a:pt x="0" y="306"/>
                  </a:cubicBezTo>
                  <a:cubicBezTo>
                    <a:pt x="0" y="475"/>
                    <a:pt x="137" y="612"/>
                    <a:pt x="306" y="612"/>
                  </a:cubicBezTo>
                  <a:cubicBezTo>
                    <a:pt x="475" y="612"/>
                    <a:pt x="611" y="475"/>
                    <a:pt x="611" y="306"/>
                  </a:cubicBezTo>
                  <a:cubicBezTo>
                    <a:pt x="611"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64"/>
            <p:cNvSpPr/>
            <p:nvPr/>
          </p:nvSpPr>
          <p:spPr>
            <a:xfrm>
              <a:off x="2238937" y="2464700"/>
              <a:ext cx="12580" cy="12642"/>
            </a:xfrm>
            <a:custGeom>
              <a:avLst/>
              <a:gdLst/>
              <a:ahLst/>
              <a:cxnLst/>
              <a:rect l="l" t="t" r="r" b="b"/>
              <a:pathLst>
                <a:path w="609" h="612" extrusionOk="0">
                  <a:moveTo>
                    <a:pt x="306" y="1"/>
                  </a:moveTo>
                  <a:cubicBezTo>
                    <a:pt x="137" y="1"/>
                    <a:pt x="1" y="137"/>
                    <a:pt x="1" y="306"/>
                  </a:cubicBezTo>
                  <a:cubicBezTo>
                    <a:pt x="1" y="475"/>
                    <a:pt x="137" y="612"/>
                    <a:pt x="306" y="612"/>
                  </a:cubicBezTo>
                  <a:cubicBezTo>
                    <a:pt x="472" y="612"/>
                    <a:pt x="609" y="475"/>
                    <a:pt x="609" y="306"/>
                  </a:cubicBezTo>
                  <a:cubicBezTo>
                    <a:pt x="609" y="137"/>
                    <a:pt x="472"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2" name="Google Shape;852;p64"/>
            <p:cNvSpPr/>
            <p:nvPr/>
          </p:nvSpPr>
          <p:spPr>
            <a:xfrm>
              <a:off x="2113071" y="2424025"/>
              <a:ext cx="37741" cy="37741"/>
            </a:xfrm>
            <a:custGeom>
              <a:avLst/>
              <a:gdLst/>
              <a:ahLst/>
              <a:cxnLst/>
              <a:rect l="l" t="t" r="r" b="b"/>
              <a:pathLst>
                <a:path w="1827" h="1827" extrusionOk="0">
                  <a:moveTo>
                    <a:pt x="913" y="608"/>
                  </a:moveTo>
                  <a:cubicBezTo>
                    <a:pt x="1079" y="608"/>
                    <a:pt x="1219" y="748"/>
                    <a:pt x="1219" y="913"/>
                  </a:cubicBezTo>
                  <a:cubicBezTo>
                    <a:pt x="1219" y="1079"/>
                    <a:pt x="1079" y="1219"/>
                    <a:pt x="913" y="1219"/>
                  </a:cubicBezTo>
                  <a:cubicBezTo>
                    <a:pt x="748" y="1219"/>
                    <a:pt x="608" y="1079"/>
                    <a:pt x="608" y="913"/>
                  </a:cubicBezTo>
                  <a:cubicBezTo>
                    <a:pt x="608" y="748"/>
                    <a:pt x="748" y="608"/>
                    <a:pt x="913" y="608"/>
                  </a:cubicBezTo>
                  <a:close/>
                  <a:moveTo>
                    <a:pt x="913" y="0"/>
                  </a:moveTo>
                  <a:cubicBezTo>
                    <a:pt x="410" y="0"/>
                    <a:pt x="0" y="410"/>
                    <a:pt x="0" y="913"/>
                  </a:cubicBezTo>
                  <a:cubicBezTo>
                    <a:pt x="0" y="1417"/>
                    <a:pt x="410" y="1827"/>
                    <a:pt x="913" y="1827"/>
                  </a:cubicBezTo>
                  <a:cubicBezTo>
                    <a:pt x="1417" y="1827"/>
                    <a:pt x="1827" y="1417"/>
                    <a:pt x="1827" y="913"/>
                  </a:cubicBezTo>
                  <a:cubicBezTo>
                    <a:pt x="1827" y="410"/>
                    <a:pt x="1417"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3" name="Google Shape;853;p64"/>
            <p:cNvSpPr/>
            <p:nvPr/>
          </p:nvSpPr>
          <p:spPr>
            <a:xfrm>
              <a:off x="2100449" y="2485585"/>
              <a:ext cx="50363" cy="50363"/>
            </a:xfrm>
            <a:custGeom>
              <a:avLst/>
              <a:gdLst/>
              <a:ahLst/>
              <a:cxnLst/>
              <a:rect l="l" t="t" r="r" b="b"/>
              <a:pathLst>
                <a:path w="2438" h="2438" extrusionOk="0">
                  <a:moveTo>
                    <a:pt x="1219" y="611"/>
                  </a:moveTo>
                  <a:cubicBezTo>
                    <a:pt x="1557" y="611"/>
                    <a:pt x="1830" y="884"/>
                    <a:pt x="1830" y="1219"/>
                  </a:cubicBezTo>
                  <a:cubicBezTo>
                    <a:pt x="1830" y="1557"/>
                    <a:pt x="1557" y="1830"/>
                    <a:pt x="1219" y="1830"/>
                  </a:cubicBezTo>
                  <a:cubicBezTo>
                    <a:pt x="884" y="1830"/>
                    <a:pt x="611" y="1557"/>
                    <a:pt x="611" y="1219"/>
                  </a:cubicBezTo>
                  <a:cubicBezTo>
                    <a:pt x="611" y="884"/>
                    <a:pt x="884" y="611"/>
                    <a:pt x="1219" y="611"/>
                  </a:cubicBezTo>
                  <a:close/>
                  <a:moveTo>
                    <a:pt x="1219" y="0"/>
                  </a:moveTo>
                  <a:cubicBezTo>
                    <a:pt x="549" y="0"/>
                    <a:pt x="0" y="550"/>
                    <a:pt x="0" y="1219"/>
                  </a:cubicBezTo>
                  <a:cubicBezTo>
                    <a:pt x="0" y="1892"/>
                    <a:pt x="549" y="2438"/>
                    <a:pt x="1219" y="2438"/>
                  </a:cubicBezTo>
                  <a:cubicBezTo>
                    <a:pt x="1892" y="2438"/>
                    <a:pt x="2438" y="1892"/>
                    <a:pt x="2438" y="1219"/>
                  </a:cubicBezTo>
                  <a:cubicBezTo>
                    <a:pt x="2438" y="550"/>
                    <a:pt x="1892" y="0"/>
                    <a:pt x="12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64"/>
            <p:cNvSpPr/>
            <p:nvPr/>
          </p:nvSpPr>
          <p:spPr>
            <a:xfrm>
              <a:off x="2062708" y="2131432"/>
              <a:ext cx="125907" cy="429697"/>
            </a:xfrm>
            <a:custGeom>
              <a:avLst/>
              <a:gdLst/>
              <a:ahLst/>
              <a:cxnLst/>
              <a:rect l="l" t="t" r="r" b="b"/>
              <a:pathLst>
                <a:path w="6095" h="20801" extrusionOk="0">
                  <a:moveTo>
                    <a:pt x="5181" y="612"/>
                  </a:moveTo>
                  <a:cubicBezTo>
                    <a:pt x="5347" y="612"/>
                    <a:pt x="5483" y="748"/>
                    <a:pt x="5483" y="917"/>
                  </a:cubicBezTo>
                  <a:cubicBezTo>
                    <a:pt x="5483" y="1083"/>
                    <a:pt x="5347" y="1219"/>
                    <a:pt x="5181" y="1219"/>
                  </a:cubicBezTo>
                  <a:lnTo>
                    <a:pt x="2133" y="1219"/>
                  </a:lnTo>
                  <a:cubicBezTo>
                    <a:pt x="1967" y="1219"/>
                    <a:pt x="1827" y="1359"/>
                    <a:pt x="1827" y="1525"/>
                  </a:cubicBezTo>
                  <a:cubicBezTo>
                    <a:pt x="1827" y="1691"/>
                    <a:pt x="1967" y="1830"/>
                    <a:pt x="2133" y="1830"/>
                  </a:cubicBezTo>
                  <a:lnTo>
                    <a:pt x="4876" y="1830"/>
                  </a:lnTo>
                  <a:lnTo>
                    <a:pt x="4876" y="6094"/>
                  </a:lnTo>
                  <a:lnTo>
                    <a:pt x="1219" y="6094"/>
                  </a:lnTo>
                  <a:lnTo>
                    <a:pt x="1219" y="1525"/>
                  </a:lnTo>
                  <a:cubicBezTo>
                    <a:pt x="1219" y="1359"/>
                    <a:pt x="1080" y="1219"/>
                    <a:pt x="914" y="1219"/>
                  </a:cubicBezTo>
                  <a:cubicBezTo>
                    <a:pt x="748" y="1219"/>
                    <a:pt x="608" y="1083"/>
                    <a:pt x="608" y="917"/>
                  </a:cubicBezTo>
                  <a:cubicBezTo>
                    <a:pt x="608" y="748"/>
                    <a:pt x="748" y="612"/>
                    <a:pt x="914" y="612"/>
                  </a:cubicBezTo>
                  <a:close/>
                  <a:moveTo>
                    <a:pt x="4876" y="6705"/>
                  </a:moveTo>
                  <a:lnTo>
                    <a:pt x="4876" y="18363"/>
                  </a:lnTo>
                  <a:cubicBezTo>
                    <a:pt x="4876" y="19377"/>
                    <a:pt x="4053" y="20193"/>
                    <a:pt x="3046" y="20193"/>
                  </a:cubicBezTo>
                  <a:cubicBezTo>
                    <a:pt x="2038" y="20193"/>
                    <a:pt x="1219" y="19371"/>
                    <a:pt x="1219" y="18363"/>
                  </a:cubicBezTo>
                  <a:lnTo>
                    <a:pt x="1219" y="6705"/>
                  </a:lnTo>
                  <a:close/>
                  <a:moveTo>
                    <a:pt x="914" y="1"/>
                  </a:moveTo>
                  <a:cubicBezTo>
                    <a:pt x="410" y="1"/>
                    <a:pt x="1" y="413"/>
                    <a:pt x="1" y="917"/>
                  </a:cubicBezTo>
                  <a:cubicBezTo>
                    <a:pt x="1" y="1314"/>
                    <a:pt x="257" y="1652"/>
                    <a:pt x="608" y="1778"/>
                  </a:cubicBezTo>
                  <a:lnTo>
                    <a:pt x="608" y="18363"/>
                  </a:lnTo>
                  <a:cubicBezTo>
                    <a:pt x="608" y="19709"/>
                    <a:pt x="1704" y="20801"/>
                    <a:pt x="3046" y="20801"/>
                  </a:cubicBezTo>
                  <a:cubicBezTo>
                    <a:pt x="4391" y="20801"/>
                    <a:pt x="5483" y="19709"/>
                    <a:pt x="5483" y="18363"/>
                  </a:cubicBezTo>
                  <a:lnTo>
                    <a:pt x="5483" y="1782"/>
                  </a:lnTo>
                  <a:cubicBezTo>
                    <a:pt x="5838" y="1655"/>
                    <a:pt x="6094" y="1317"/>
                    <a:pt x="6094" y="920"/>
                  </a:cubicBezTo>
                  <a:cubicBezTo>
                    <a:pt x="6094" y="413"/>
                    <a:pt x="5685" y="1"/>
                    <a:pt x="518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64"/>
            <p:cNvSpPr/>
            <p:nvPr/>
          </p:nvSpPr>
          <p:spPr>
            <a:xfrm>
              <a:off x="2251497" y="2424025"/>
              <a:ext cx="37824" cy="37741"/>
            </a:xfrm>
            <a:custGeom>
              <a:avLst/>
              <a:gdLst/>
              <a:ahLst/>
              <a:cxnLst/>
              <a:rect l="l" t="t" r="r" b="b"/>
              <a:pathLst>
                <a:path w="1831" h="1827" extrusionOk="0">
                  <a:moveTo>
                    <a:pt x="917" y="608"/>
                  </a:moveTo>
                  <a:cubicBezTo>
                    <a:pt x="1083" y="608"/>
                    <a:pt x="1219" y="748"/>
                    <a:pt x="1219" y="913"/>
                  </a:cubicBezTo>
                  <a:cubicBezTo>
                    <a:pt x="1219" y="1079"/>
                    <a:pt x="1083" y="1219"/>
                    <a:pt x="917" y="1219"/>
                  </a:cubicBezTo>
                  <a:cubicBezTo>
                    <a:pt x="748" y="1219"/>
                    <a:pt x="612" y="1079"/>
                    <a:pt x="612" y="913"/>
                  </a:cubicBezTo>
                  <a:cubicBezTo>
                    <a:pt x="612" y="748"/>
                    <a:pt x="748" y="608"/>
                    <a:pt x="917" y="608"/>
                  </a:cubicBezTo>
                  <a:close/>
                  <a:moveTo>
                    <a:pt x="917" y="0"/>
                  </a:moveTo>
                  <a:cubicBezTo>
                    <a:pt x="413" y="0"/>
                    <a:pt x="1" y="410"/>
                    <a:pt x="1" y="913"/>
                  </a:cubicBezTo>
                  <a:cubicBezTo>
                    <a:pt x="1" y="1417"/>
                    <a:pt x="413" y="1827"/>
                    <a:pt x="917" y="1827"/>
                  </a:cubicBezTo>
                  <a:cubicBezTo>
                    <a:pt x="1421" y="1827"/>
                    <a:pt x="1830" y="1417"/>
                    <a:pt x="1830" y="913"/>
                  </a:cubicBezTo>
                  <a:cubicBezTo>
                    <a:pt x="1830" y="410"/>
                    <a:pt x="1421" y="0"/>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64"/>
            <p:cNvSpPr/>
            <p:nvPr/>
          </p:nvSpPr>
          <p:spPr>
            <a:xfrm>
              <a:off x="2238937" y="2485585"/>
              <a:ext cx="50384" cy="50363"/>
            </a:xfrm>
            <a:custGeom>
              <a:avLst/>
              <a:gdLst/>
              <a:ahLst/>
              <a:cxnLst/>
              <a:rect l="l" t="t" r="r" b="b"/>
              <a:pathLst>
                <a:path w="2439" h="2438" extrusionOk="0">
                  <a:moveTo>
                    <a:pt x="1220" y="611"/>
                  </a:moveTo>
                  <a:cubicBezTo>
                    <a:pt x="1558" y="611"/>
                    <a:pt x="1827" y="884"/>
                    <a:pt x="1827" y="1219"/>
                  </a:cubicBezTo>
                  <a:cubicBezTo>
                    <a:pt x="1827" y="1557"/>
                    <a:pt x="1558" y="1830"/>
                    <a:pt x="1220" y="1830"/>
                  </a:cubicBezTo>
                  <a:cubicBezTo>
                    <a:pt x="882" y="1830"/>
                    <a:pt x="609" y="1557"/>
                    <a:pt x="609" y="1219"/>
                  </a:cubicBezTo>
                  <a:cubicBezTo>
                    <a:pt x="609" y="884"/>
                    <a:pt x="882" y="611"/>
                    <a:pt x="1220" y="611"/>
                  </a:cubicBezTo>
                  <a:close/>
                  <a:moveTo>
                    <a:pt x="1220" y="0"/>
                  </a:moveTo>
                  <a:cubicBezTo>
                    <a:pt x="550" y="0"/>
                    <a:pt x="1" y="550"/>
                    <a:pt x="1" y="1219"/>
                  </a:cubicBezTo>
                  <a:cubicBezTo>
                    <a:pt x="1" y="1892"/>
                    <a:pt x="550" y="2438"/>
                    <a:pt x="1220" y="2438"/>
                  </a:cubicBezTo>
                  <a:cubicBezTo>
                    <a:pt x="1889" y="2438"/>
                    <a:pt x="2438" y="1892"/>
                    <a:pt x="2438" y="1219"/>
                  </a:cubicBezTo>
                  <a:cubicBezTo>
                    <a:pt x="2438" y="550"/>
                    <a:pt x="1889"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64"/>
            <p:cNvSpPr/>
            <p:nvPr/>
          </p:nvSpPr>
          <p:spPr>
            <a:xfrm>
              <a:off x="2339643" y="2131432"/>
              <a:ext cx="125907" cy="429697"/>
            </a:xfrm>
            <a:custGeom>
              <a:avLst/>
              <a:gdLst/>
              <a:ahLst/>
              <a:cxnLst/>
              <a:rect l="l" t="t" r="r" b="b"/>
              <a:pathLst>
                <a:path w="6095" h="20801" extrusionOk="0">
                  <a:moveTo>
                    <a:pt x="5181" y="612"/>
                  </a:moveTo>
                  <a:cubicBezTo>
                    <a:pt x="5347" y="612"/>
                    <a:pt x="5484" y="748"/>
                    <a:pt x="5484" y="917"/>
                  </a:cubicBezTo>
                  <a:cubicBezTo>
                    <a:pt x="5484" y="1083"/>
                    <a:pt x="5347" y="1219"/>
                    <a:pt x="5181" y="1219"/>
                  </a:cubicBezTo>
                  <a:lnTo>
                    <a:pt x="2133" y="1219"/>
                  </a:lnTo>
                  <a:cubicBezTo>
                    <a:pt x="1967" y="1219"/>
                    <a:pt x="1827" y="1359"/>
                    <a:pt x="1827" y="1525"/>
                  </a:cubicBezTo>
                  <a:cubicBezTo>
                    <a:pt x="1827" y="1691"/>
                    <a:pt x="1967" y="1830"/>
                    <a:pt x="2133" y="1830"/>
                  </a:cubicBezTo>
                  <a:lnTo>
                    <a:pt x="4876" y="1830"/>
                  </a:lnTo>
                  <a:lnTo>
                    <a:pt x="4876" y="6094"/>
                  </a:lnTo>
                  <a:lnTo>
                    <a:pt x="1220" y="6094"/>
                  </a:lnTo>
                  <a:lnTo>
                    <a:pt x="1220" y="1525"/>
                  </a:lnTo>
                  <a:cubicBezTo>
                    <a:pt x="1220" y="1359"/>
                    <a:pt x="1080" y="1219"/>
                    <a:pt x="914" y="1219"/>
                  </a:cubicBezTo>
                  <a:cubicBezTo>
                    <a:pt x="748" y="1219"/>
                    <a:pt x="609" y="1083"/>
                    <a:pt x="609" y="917"/>
                  </a:cubicBezTo>
                  <a:cubicBezTo>
                    <a:pt x="609" y="748"/>
                    <a:pt x="748" y="612"/>
                    <a:pt x="914" y="612"/>
                  </a:cubicBezTo>
                  <a:close/>
                  <a:moveTo>
                    <a:pt x="4876" y="6705"/>
                  </a:moveTo>
                  <a:lnTo>
                    <a:pt x="4876" y="7862"/>
                  </a:lnTo>
                  <a:cubicBezTo>
                    <a:pt x="4323" y="7498"/>
                    <a:pt x="3685" y="7316"/>
                    <a:pt x="3048" y="7316"/>
                  </a:cubicBezTo>
                  <a:cubicBezTo>
                    <a:pt x="2410" y="7316"/>
                    <a:pt x="1772" y="7498"/>
                    <a:pt x="1220" y="7862"/>
                  </a:cubicBezTo>
                  <a:lnTo>
                    <a:pt x="1220" y="6705"/>
                  </a:lnTo>
                  <a:close/>
                  <a:moveTo>
                    <a:pt x="3046" y="7924"/>
                  </a:moveTo>
                  <a:cubicBezTo>
                    <a:pt x="3729" y="7924"/>
                    <a:pt x="4375" y="8174"/>
                    <a:pt x="4876" y="8636"/>
                  </a:cubicBezTo>
                  <a:lnTo>
                    <a:pt x="4876" y="18363"/>
                  </a:lnTo>
                  <a:cubicBezTo>
                    <a:pt x="4876" y="19377"/>
                    <a:pt x="4054" y="20193"/>
                    <a:pt x="3046" y="20193"/>
                  </a:cubicBezTo>
                  <a:cubicBezTo>
                    <a:pt x="2039" y="20193"/>
                    <a:pt x="1220" y="19371"/>
                    <a:pt x="1220" y="18363"/>
                  </a:cubicBezTo>
                  <a:lnTo>
                    <a:pt x="1220" y="8636"/>
                  </a:lnTo>
                  <a:cubicBezTo>
                    <a:pt x="1720" y="8174"/>
                    <a:pt x="2364" y="7924"/>
                    <a:pt x="3046" y="7924"/>
                  </a:cubicBezTo>
                  <a:close/>
                  <a:moveTo>
                    <a:pt x="914" y="1"/>
                  </a:moveTo>
                  <a:cubicBezTo>
                    <a:pt x="410" y="1"/>
                    <a:pt x="1" y="413"/>
                    <a:pt x="1" y="917"/>
                  </a:cubicBezTo>
                  <a:cubicBezTo>
                    <a:pt x="1" y="1314"/>
                    <a:pt x="258" y="1652"/>
                    <a:pt x="609" y="1778"/>
                  </a:cubicBezTo>
                  <a:lnTo>
                    <a:pt x="609" y="18363"/>
                  </a:lnTo>
                  <a:cubicBezTo>
                    <a:pt x="609" y="19709"/>
                    <a:pt x="1704" y="20801"/>
                    <a:pt x="3046" y="20801"/>
                  </a:cubicBezTo>
                  <a:cubicBezTo>
                    <a:pt x="4392" y="20801"/>
                    <a:pt x="5484" y="19709"/>
                    <a:pt x="5484" y="18363"/>
                  </a:cubicBezTo>
                  <a:lnTo>
                    <a:pt x="5484" y="1782"/>
                  </a:lnTo>
                  <a:cubicBezTo>
                    <a:pt x="5838" y="1655"/>
                    <a:pt x="6095" y="1317"/>
                    <a:pt x="6095" y="920"/>
                  </a:cubicBezTo>
                  <a:cubicBezTo>
                    <a:pt x="6095" y="413"/>
                    <a:pt x="5685" y="1"/>
                    <a:pt x="518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8" name="Google Shape;858;p64"/>
            <p:cNvSpPr/>
            <p:nvPr/>
          </p:nvSpPr>
          <p:spPr>
            <a:xfrm>
              <a:off x="2201155" y="2131432"/>
              <a:ext cx="125887" cy="429697"/>
            </a:xfrm>
            <a:custGeom>
              <a:avLst/>
              <a:gdLst/>
              <a:ahLst/>
              <a:cxnLst/>
              <a:rect l="l" t="t" r="r" b="b"/>
              <a:pathLst>
                <a:path w="6094" h="20801" extrusionOk="0">
                  <a:moveTo>
                    <a:pt x="5181" y="612"/>
                  </a:moveTo>
                  <a:cubicBezTo>
                    <a:pt x="5346" y="612"/>
                    <a:pt x="5486" y="748"/>
                    <a:pt x="5486" y="917"/>
                  </a:cubicBezTo>
                  <a:cubicBezTo>
                    <a:pt x="5486" y="1083"/>
                    <a:pt x="5346" y="1219"/>
                    <a:pt x="5181" y="1219"/>
                  </a:cubicBezTo>
                  <a:lnTo>
                    <a:pt x="2135" y="1219"/>
                  </a:lnTo>
                  <a:cubicBezTo>
                    <a:pt x="1966" y="1219"/>
                    <a:pt x="1830" y="1359"/>
                    <a:pt x="1830" y="1525"/>
                  </a:cubicBezTo>
                  <a:cubicBezTo>
                    <a:pt x="1830" y="1691"/>
                    <a:pt x="1966" y="1830"/>
                    <a:pt x="2135" y="1830"/>
                  </a:cubicBezTo>
                  <a:lnTo>
                    <a:pt x="4875" y="1830"/>
                  </a:lnTo>
                  <a:lnTo>
                    <a:pt x="4875" y="6094"/>
                  </a:lnTo>
                  <a:lnTo>
                    <a:pt x="1219" y="6094"/>
                  </a:lnTo>
                  <a:lnTo>
                    <a:pt x="1219" y="1525"/>
                  </a:lnTo>
                  <a:cubicBezTo>
                    <a:pt x="1219" y="1359"/>
                    <a:pt x="1082" y="1219"/>
                    <a:pt x="917" y="1219"/>
                  </a:cubicBezTo>
                  <a:cubicBezTo>
                    <a:pt x="748" y="1219"/>
                    <a:pt x="611" y="1083"/>
                    <a:pt x="611" y="917"/>
                  </a:cubicBezTo>
                  <a:cubicBezTo>
                    <a:pt x="611" y="748"/>
                    <a:pt x="748" y="612"/>
                    <a:pt x="917" y="612"/>
                  </a:cubicBezTo>
                  <a:close/>
                  <a:moveTo>
                    <a:pt x="4875" y="6705"/>
                  </a:moveTo>
                  <a:lnTo>
                    <a:pt x="4875" y="18363"/>
                  </a:lnTo>
                  <a:cubicBezTo>
                    <a:pt x="4875" y="19377"/>
                    <a:pt x="4056" y="20193"/>
                    <a:pt x="3049" y="20193"/>
                  </a:cubicBezTo>
                  <a:cubicBezTo>
                    <a:pt x="2041" y="20193"/>
                    <a:pt x="1219" y="19371"/>
                    <a:pt x="1219" y="18363"/>
                  </a:cubicBezTo>
                  <a:lnTo>
                    <a:pt x="1219" y="6705"/>
                  </a:lnTo>
                  <a:close/>
                  <a:moveTo>
                    <a:pt x="917" y="1"/>
                  </a:moveTo>
                  <a:cubicBezTo>
                    <a:pt x="413" y="1"/>
                    <a:pt x="0" y="413"/>
                    <a:pt x="0" y="917"/>
                  </a:cubicBezTo>
                  <a:cubicBezTo>
                    <a:pt x="0" y="1314"/>
                    <a:pt x="257" y="1652"/>
                    <a:pt x="611" y="1778"/>
                  </a:cubicBezTo>
                  <a:lnTo>
                    <a:pt x="611" y="18363"/>
                  </a:lnTo>
                  <a:cubicBezTo>
                    <a:pt x="611" y="19709"/>
                    <a:pt x="1703" y="20801"/>
                    <a:pt x="3049" y="20801"/>
                  </a:cubicBezTo>
                  <a:cubicBezTo>
                    <a:pt x="4394" y="20801"/>
                    <a:pt x="5486" y="19709"/>
                    <a:pt x="5486" y="18363"/>
                  </a:cubicBezTo>
                  <a:lnTo>
                    <a:pt x="5486" y="1782"/>
                  </a:lnTo>
                  <a:cubicBezTo>
                    <a:pt x="5840" y="1655"/>
                    <a:pt x="6094" y="1317"/>
                    <a:pt x="6094" y="920"/>
                  </a:cubicBezTo>
                  <a:cubicBezTo>
                    <a:pt x="6094" y="413"/>
                    <a:pt x="5684" y="1"/>
                    <a:pt x="518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9" name="Google Shape;859;p64"/>
          <p:cNvGrpSpPr/>
          <p:nvPr/>
        </p:nvGrpSpPr>
        <p:grpSpPr>
          <a:xfrm>
            <a:off x="2561563" y="2020954"/>
            <a:ext cx="429697" cy="429676"/>
            <a:chOff x="2591891" y="2125400"/>
            <a:chExt cx="429697" cy="429676"/>
          </a:xfrm>
        </p:grpSpPr>
        <p:sp>
          <p:nvSpPr>
            <p:cNvPr id="860" name="Google Shape;860;p64"/>
            <p:cNvSpPr/>
            <p:nvPr/>
          </p:nvSpPr>
          <p:spPr>
            <a:xfrm>
              <a:off x="2842839" y="2125400"/>
              <a:ext cx="178749" cy="178791"/>
            </a:xfrm>
            <a:custGeom>
              <a:avLst/>
              <a:gdLst/>
              <a:ahLst/>
              <a:cxnLst/>
              <a:rect l="l" t="t" r="r" b="b"/>
              <a:pathLst>
                <a:path w="8653" h="8655" extrusionOk="0">
                  <a:moveTo>
                    <a:pt x="4326" y="611"/>
                  </a:moveTo>
                  <a:cubicBezTo>
                    <a:pt x="6377" y="611"/>
                    <a:pt x="8044" y="2275"/>
                    <a:pt x="8044" y="4326"/>
                  </a:cubicBezTo>
                  <a:cubicBezTo>
                    <a:pt x="8044" y="6380"/>
                    <a:pt x="6374" y="8044"/>
                    <a:pt x="4326" y="8044"/>
                  </a:cubicBezTo>
                  <a:cubicBezTo>
                    <a:pt x="2276" y="8044"/>
                    <a:pt x="608" y="6380"/>
                    <a:pt x="608" y="4326"/>
                  </a:cubicBezTo>
                  <a:cubicBezTo>
                    <a:pt x="608" y="2275"/>
                    <a:pt x="2276" y="611"/>
                    <a:pt x="4326" y="611"/>
                  </a:cubicBezTo>
                  <a:close/>
                  <a:moveTo>
                    <a:pt x="4326" y="0"/>
                  </a:moveTo>
                  <a:cubicBezTo>
                    <a:pt x="1941" y="0"/>
                    <a:pt x="1" y="1944"/>
                    <a:pt x="1" y="4329"/>
                  </a:cubicBezTo>
                  <a:cubicBezTo>
                    <a:pt x="1" y="6711"/>
                    <a:pt x="1941" y="8655"/>
                    <a:pt x="4326" y="8655"/>
                  </a:cubicBezTo>
                  <a:cubicBezTo>
                    <a:pt x="6712" y="8655"/>
                    <a:pt x="8652" y="6711"/>
                    <a:pt x="8652" y="4326"/>
                  </a:cubicBezTo>
                  <a:cubicBezTo>
                    <a:pt x="8652" y="1944"/>
                    <a:pt x="6712" y="0"/>
                    <a:pt x="432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1" name="Google Shape;861;p64"/>
            <p:cNvSpPr/>
            <p:nvPr/>
          </p:nvSpPr>
          <p:spPr>
            <a:xfrm>
              <a:off x="2893202" y="2175743"/>
              <a:ext cx="78023" cy="78106"/>
            </a:xfrm>
            <a:custGeom>
              <a:avLst/>
              <a:gdLst/>
              <a:ahLst/>
              <a:cxnLst/>
              <a:rect l="l" t="t" r="r" b="b"/>
              <a:pathLst>
                <a:path w="3777" h="3781" extrusionOk="0">
                  <a:moveTo>
                    <a:pt x="1888" y="612"/>
                  </a:moveTo>
                  <a:cubicBezTo>
                    <a:pt x="2597" y="612"/>
                    <a:pt x="3169" y="1184"/>
                    <a:pt x="3169" y="1889"/>
                  </a:cubicBezTo>
                  <a:cubicBezTo>
                    <a:pt x="3169" y="2597"/>
                    <a:pt x="2590" y="3169"/>
                    <a:pt x="1888" y="3169"/>
                  </a:cubicBezTo>
                  <a:cubicBezTo>
                    <a:pt x="1183" y="3169"/>
                    <a:pt x="608" y="2597"/>
                    <a:pt x="608" y="1889"/>
                  </a:cubicBezTo>
                  <a:cubicBezTo>
                    <a:pt x="608" y="1184"/>
                    <a:pt x="1183" y="612"/>
                    <a:pt x="1888" y="612"/>
                  </a:cubicBezTo>
                  <a:close/>
                  <a:moveTo>
                    <a:pt x="1888" y="1"/>
                  </a:moveTo>
                  <a:cubicBezTo>
                    <a:pt x="848" y="1"/>
                    <a:pt x="0" y="852"/>
                    <a:pt x="0" y="1892"/>
                  </a:cubicBezTo>
                  <a:cubicBezTo>
                    <a:pt x="0" y="2932"/>
                    <a:pt x="848" y="3780"/>
                    <a:pt x="1888" y="3780"/>
                  </a:cubicBezTo>
                  <a:cubicBezTo>
                    <a:pt x="2928" y="3780"/>
                    <a:pt x="3777" y="2932"/>
                    <a:pt x="3777" y="1889"/>
                  </a:cubicBezTo>
                  <a:cubicBezTo>
                    <a:pt x="3777" y="852"/>
                    <a:pt x="2928" y="1"/>
                    <a:pt x="188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2" name="Google Shape;862;p64"/>
            <p:cNvSpPr/>
            <p:nvPr/>
          </p:nvSpPr>
          <p:spPr>
            <a:xfrm>
              <a:off x="2591891" y="2240401"/>
              <a:ext cx="314758" cy="314676"/>
            </a:xfrm>
            <a:custGeom>
              <a:avLst/>
              <a:gdLst/>
              <a:ahLst/>
              <a:cxnLst/>
              <a:rect l="l" t="t" r="r" b="b"/>
              <a:pathLst>
                <a:path w="15237" h="15233" extrusionOk="0">
                  <a:moveTo>
                    <a:pt x="7618" y="608"/>
                  </a:moveTo>
                  <a:cubicBezTo>
                    <a:pt x="11482" y="608"/>
                    <a:pt x="14625" y="3754"/>
                    <a:pt x="14625" y="7615"/>
                  </a:cubicBezTo>
                  <a:cubicBezTo>
                    <a:pt x="14625" y="11479"/>
                    <a:pt x="11482" y="14625"/>
                    <a:pt x="7618" y="14625"/>
                  </a:cubicBezTo>
                  <a:cubicBezTo>
                    <a:pt x="3754" y="14625"/>
                    <a:pt x="611" y="11479"/>
                    <a:pt x="611" y="7615"/>
                  </a:cubicBezTo>
                  <a:cubicBezTo>
                    <a:pt x="611" y="3754"/>
                    <a:pt x="3754" y="608"/>
                    <a:pt x="7618" y="608"/>
                  </a:cubicBezTo>
                  <a:close/>
                  <a:moveTo>
                    <a:pt x="7618" y="0"/>
                  </a:moveTo>
                  <a:cubicBezTo>
                    <a:pt x="3419" y="0"/>
                    <a:pt x="0" y="3416"/>
                    <a:pt x="0" y="7615"/>
                  </a:cubicBezTo>
                  <a:cubicBezTo>
                    <a:pt x="0" y="11817"/>
                    <a:pt x="3419" y="15233"/>
                    <a:pt x="7618" y="15233"/>
                  </a:cubicBezTo>
                  <a:cubicBezTo>
                    <a:pt x="11820" y="15233"/>
                    <a:pt x="15236" y="11817"/>
                    <a:pt x="15236" y="7615"/>
                  </a:cubicBezTo>
                  <a:cubicBezTo>
                    <a:pt x="15236" y="3416"/>
                    <a:pt x="11814" y="0"/>
                    <a:pt x="761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3" name="Google Shape;863;p64"/>
            <p:cNvSpPr/>
            <p:nvPr/>
          </p:nvSpPr>
          <p:spPr>
            <a:xfrm>
              <a:off x="2667353" y="2315924"/>
              <a:ext cx="163690" cy="163690"/>
            </a:xfrm>
            <a:custGeom>
              <a:avLst/>
              <a:gdLst/>
              <a:ahLst/>
              <a:cxnLst/>
              <a:rect l="l" t="t" r="r" b="b"/>
              <a:pathLst>
                <a:path w="7924" h="7924" extrusionOk="0">
                  <a:moveTo>
                    <a:pt x="3965" y="1"/>
                  </a:moveTo>
                  <a:cubicBezTo>
                    <a:pt x="3136" y="1"/>
                    <a:pt x="2343" y="251"/>
                    <a:pt x="1671" y="732"/>
                  </a:cubicBezTo>
                  <a:cubicBezTo>
                    <a:pt x="1531" y="829"/>
                    <a:pt x="1498" y="1018"/>
                    <a:pt x="1596" y="1158"/>
                  </a:cubicBezTo>
                  <a:cubicBezTo>
                    <a:pt x="1655" y="1242"/>
                    <a:pt x="1749" y="1288"/>
                    <a:pt x="1845" y="1288"/>
                  </a:cubicBezTo>
                  <a:cubicBezTo>
                    <a:pt x="1907" y="1288"/>
                    <a:pt x="1970" y="1269"/>
                    <a:pt x="2025" y="1229"/>
                  </a:cubicBezTo>
                  <a:cubicBezTo>
                    <a:pt x="2594" y="823"/>
                    <a:pt x="3263" y="612"/>
                    <a:pt x="3965" y="612"/>
                  </a:cubicBezTo>
                  <a:cubicBezTo>
                    <a:pt x="5814" y="612"/>
                    <a:pt x="7316" y="2116"/>
                    <a:pt x="7316" y="3966"/>
                  </a:cubicBezTo>
                  <a:cubicBezTo>
                    <a:pt x="7316" y="5812"/>
                    <a:pt x="5814" y="7316"/>
                    <a:pt x="3965" y="7316"/>
                  </a:cubicBezTo>
                  <a:cubicBezTo>
                    <a:pt x="2116" y="7316"/>
                    <a:pt x="614" y="5812"/>
                    <a:pt x="614" y="3966"/>
                  </a:cubicBezTo>
                  <a:cubicBezTo>
                    <a:pt x="614" y="3260"/>
                    <a:pt x="829" y="2591"/>
                    <a:pt x="1232" y="2022"/>
                  </a:cubicBezTo>
                  <a:cubicBezTo>
                    <a:pt x="1329" y="1886"/>
                    <a:pt x="1297" y="1694"/>
                    <a:pt x="1157" y="1596"/>
                  </a:cubicBezTo>
                  <a:cubicBezTo>
                    <a:pt x="1104" y="1558"/>
                    <a:pt x="1042" y="1540"/>
                    <a:pt x="981" y="1540"/>
                  </a:cubicBezTo>
                  <a:cubicBezTo>
                    <a:pt x="885" y="1540"/>
                    <a:pt x="791" y="1585"/>
                    <a:pt x="731" y="1668"/>
                  </a:cubicBezTo>
                  <a:cubicBezTo>
                    <a:pt x="254" y="2344"/>
                    <a:pt x="0" y="3137"/>
                    <a:pt x="0" y="3966"/>
                  </a:cubicBezTo>
                  <a:cubicBezTo>
                    <a:pt x="0" y="6150"/>
                    <a:pt x="1775" y="7924"/>
                    <a:pt x="3962" y="7924"/>
                  </a:cubicBezTo>
                  <a:cubicBezTo>
                    <a:pt x="6146" y="7924"/>
                    <a:pt x="7924" y="6150"/>
                    <a:pt x="7924" y="3966"/>
                  </a:cubicBezTo>
                  <a:cubicBezTo>
                    <a:pt x="7924" y="1778"/>
                    <a:pt x="6146" y="1"/>
                    <a:pt x="39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4" name="Google Shape;864;p64"/>
            <p:cNvSpPr/>
            <p:nvPr/>
          </p:nvSpPr>
          <p:spPr>
            <a:xfrm>
              <a:off x="2692597" y="2341106"/>
              <a:ext cx="113348" cy="113265"/>
            </a:xfrm>
            <a:custGeom>
              <a:avLst/>
              <a:gdLst/>
              <a:ahLst/>
              <a:cxnLst/>
              <a:rect l="l" t="t" r="r" b="b"/>
              <a:pathLst>
                <a:path w="5487" h="5483" extrusionOk="0">
                  <a:moveTo>
                    <a:pt x="2743" y="608"/>
                  </a:moveTo>
                  <a:cubicBezTo>
                    <a:pt x="3916" y="608"/>
                    <a:pt x="4875" y="1567"/>
                    <a:pt x="4875" y="2740"/>
                  </a:cubicBezTo>
                  <a:cubicBezTo>
                    <a:pt x="4875" y="3917"/>
                    <a:pt x="3916" y="4875"/>
                    <a:pt x="2743" y="4875"/>
                  </a:cubicBezTo>
                  <a:cubicBezTo>
                    <a:pt x="1570" y="4875"/>
                    <a:pt x="611" y="3917"/>
                    <a:pt x="611" y="2740"/>
                  </a:cubicBezTo>
                  <a:cubicBezTo>
                    <a:pt x="611" y="1567"/>
                    <a:pt x="1567" y="608"/>
                    <a:pt x="2743" y="608"/>
                  </a:cubicBezTo>
                  <a:close/>
                  <a:moveTo>
                    <a:pt x="2743" y="0"/>
                  </a:moveTo>
                  <a:cubicBezTo>
                    <a:pt x="1232" y="0"/>
                    <a:pt x="0" y="1229"/>
                    <a:pt x="0" y="2740"/>
                  </a:cubicBezTo>
                  <a:cubicBezTo>
                    <a:pt x="0" y="4255"/>
                    <a:pt x="1229" y="5483"/>
                    <a:pt x="2743" y="5483"/>
                  </a:cubicBezTo>
                  <a:cubicBezTo>
                    <a:pt x="4254" y="5483"/>
                    <a:pt x="5486" y="4255"/>
                    <a:pt x="5486" y="2740"/>
                  </a:cubicBezTo>
                  <a:cubicBezTo>
                    <a:pt x="5486" y="1229"/>
                    <a:pt x="4254" y="0"/>
                    <a:pt x="274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5" name="Google Shape;865;p64"/>
          <p:cNvGrpSpPr/>
          <p:nvPr/>
        </p:nvGrpSpPr>
        <p:grpSpPr>
          <a:xfrm>
            <a:off x="3223790" y="2020943"/>
            <a:ext cx="432238" cy="429697"/>
            <a:chOff x="3228948" y="2121703"/>
            <a:chExt cx="432238" cy="429697"/>
          </a:xfrm>
        </p:grpSpPr>
        <p:sp>
          <p:nvSpPr>
            <p:cNvPr id="866" name="Google Shape;866;p64"/>
            <p:cNvSpPr/>
            <p:nvPr/>
          </p:nvSpPr>
          <p:spPr>
            <a:xfrm>
              <a:off x="3562153" y="2177623"/>
              <a:ext cx="12560" cy="12580"/>
            </a:xfrm>
            <a:custGeom>
              <a:avLst/>
              <a:gdLst/>
              <a:ahLst/>
              <a:cxnLst/>
              <a:rect l="l" t="t" r="r" b="b"/>
              <a:pathLst>
                <a:path w="608" h="609" extrusionOk="0">
                  <a:moveTo>
                    <a:pt x="302" y="1"/>
                  </a:moveTo>
                  <a:cubicBezTo>
                    <a:pt x="133" y="1"/>
                    <a:pt x="0" y="137"/>
                    <a:pt x="0" y="303"/>
                  </a:cubicBezTo>
                  <a:cubicBezTo>
                    <a:pt x="0" y="472"/>
                    <a:pt x="133" y="608"/>
                    <a:pt x="302" y="608"/>
                  </a:cubicBezTo>
                  <a:cubicBezTo>
                    <a:pt x="471" y="608"/>
                    <a:pt x="608" y="472"/>
                    <a:pt x="608" y="303"/>
                  </a:cubicBezTo>
                  <a:cubicBezTo>
                    <a:pt x="608" y="137"/>
                    <a:pt x="471" y="1"/>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7" name="Google Shape;867;p64"/>
            <p:cNvSpPr/>
            <p:nvPr/>
          </p:nvSpPr>
          <p:spPr>
            <a:xfrm>
              <a:off x="3531993" y="2193136"/>
              <a:ext cx="12580" cy="12560"/>
            </a:xfrm>
            <a:custGeom>
              <a:avLst/>
              <a:gdLst/>
              <a:ahLst/>
              <a:cxnLst/>
              <a:rect l="l" t="t" r="r" b="b"/>
              <a:pathLst>
                <a:path w="609" h="608" extrusionOk="0">
                  <a:moveTo>
                    <a:pt x="303" y="0"/>
                  </a:moveTo>
                  <a:cubicBezTo>
                    <a:pt x="137" y="0"/>
                    <a:pt x="1" y="137"/>
                    <a:pt x="1" y="306"/>
                  </a:cubicBezTo>
                  <a:cubicBezTo>
                    <a:pt x="1" y="475"/>
                    <a:pt x="137" y="608"/>
                    <a:pt x="303" y="608"/>
                  </a:cubicBezTo>
                  <a:cubicBezTo>
                    <a:pt x="472" y="608"/>
                    <a:pt x="609" y="475"/>
                    <a:pt x="609" y="306"/>
                  </a:cubicBezTo>
                  <a:cubicBezTo>
                    <a:pt x="609" y="137"/>
                    <a:pt x="472"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8" name="Google Shape;868;p64"/>
            <p:cNvSpPr/>
            <p:nvPr/>
          </p:nvSpPr>
          <p:spPr>
            <a:xfrm>
              <a:off x="3550399" y="2208505"/>
              <a:ext cx="37741" cy="37741"/>
            </a:xfrm>
            <a:custGeom>
              <a:avLst/>
              <a:gdLst/>
              <a:ahLst/>
              <a:cxnLst/>
              <a:rect l="l" t="t" r="r" b="b"/>
              <a:pathLst>
                <a:path w="1827" h="1827" extrusionOk="0">
                  <a:moveTo>
                    <a:pt x="914" y="608"/>
                  </a:moveTo>
                  <a:cubicBezTo>
                    <a:pt x="1079" y="608"/>
                    <a:pt x="1219" y="748"/>
                    <a:pt x="1219" y="914"/>
                  </a:cubicBezTo>
                  <a:cubicBezTo>
                    <a:pt x="1219" y="1080"/>
                    <a:pt x="1079" y="1219"/>
                    <a:pt x="914" y="1219"/>
                  </a:cubicBezTo>
                  <a:cubicBezTo>
                    <a:pt x="748" y="1219"/>
                    <a:pt x="608" y="1080"/>
                    <a:pt x="608" y="914"/>
                  </a:cubicBezTo>
                  <a:cubicBezTo>
                    <a:pt x="608" y="748"/>
                    <a:pt x="748" y="608"/>
                    <a:pt x="914" y="608"/>
                  </a:cubicBezTo>
                  <a:close/>
                  <a:moveTo>
                    <a:pt x="914" y="1"/>
                  </a:moveTo>
                  <a:cubicBezTo>
                    <a:pt x="410" y="1"/>
                    <a:pt x="0" y="410"/>
                    <a:pt x="0" y="914"/>
                  </a:cubicBezTo>
                  <a:cubicBezTo>
                    <a:pt x="0" y="1418"/>
                    <a:pt x="410" y="1827"/>
                    <a:pt x="914" y="1827"/>
                  </a:cubicBezTo>
                  <a:cubicBezTo>
                    <a:pt x="1417" y="1827"/>
                    <a:pt x="1827" y="1418"/>
                    <a:pt x="1827" y="914"/>
                  </a:cubicBezTo>
                  <a:cubicBezTo>
                    <a:pt x="1827" y="410"/>
                    <a:pt x="1417"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9" name="Google Shape;869;p64"/>
            <p:cNvSpPr/>
            <p:nvPr/>
          </p:nvSpPr>
          <p:spPr>
            <a:xfrm>
              <a:off x="3228948" y="2236703"/>
              <a:ext cx="314758" cy="314696"/>
            </a:xfrm>
            <a:custGeom>
              <a:avLst/>
              <a:gdLst/>
              <a:ahLst/>
              <a:cxnLst/>
              <a:rect l="l" t="t" r="r" b="b"/>
              <a:pathLst>
                <a:path w="15237" h="15234" extrusionOk="0">
                  <a:moveTo>
                    <a:pt x="7618" y="608"/>
                  </a:moveTo>
                  <a:cubicBezTo>
                    <a:pt x="11479" y="608"/>
                    <a:pt x="14625" y="3754"/>
                    <a:pt x="14625" y="7619"/>
                  </a:cubicBezTo>
                  <a:cubicBezTo>
                    <a:pt x="14625" y="11480"/>
                    <a:pt x="11479" y="14626"/>
                    <a:pt x="7618" y="14626"/>
                  </a:cubicBezTo>
                  <a:cubicBezTo>
                    <a:pt x="3754" y="14626"/>
                    <a:pt x="611" y="11480"/>
                    <a:pt x="611" y="7619"/>
                  </a:cubicBezTo>
                  <a:cubicBezTo>
                    <a:pt x="611" y="3754"/>
                    <a:pt x="3754" y="608"/>
                    <a:pt x="7618" y="608"/>
                  </a:cubicBezTo>
                  <a:close/>
                  <a:moveTo>
                    <a:pt x="7618" y="1"/>
                  </a:moveTo>
                  <a:cubicBezTo>
                    <a:pt x="3416" y="1"/>
                    <a:pt x="0" y="3416"/>
                    <a:pt x="0" y="7619"/>
                  </a:cubicBezTo>
                  <a:cubicBezTo>
                    <a:pt x="0" y="11818"/>
                    <a:pt x="3416" y="15233"/>
                    <a:pt x="7618" y="15233"/>
                  </a:cubicBezTo>
                  <a:cubicBezTo>
                    <a:pt x="11817" y="15233"/>
                    <a:pt x="15236" y="11818"/>
                    <a:pt x="15236" y="7619"/>
                  </a:cubicBezTo>
                  <a:cubicBezTo>
                    <a:pt x="15236" y="3416"/>
                    <a:pt x="11817" y="1"/>
                    <a:pt x="761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0" name="Google Shape;870;p64"/>
            <p:cNvSpPr/>
            <p:nvPr/>
          </p:nvSpPr>
          <p:spPr>
            <a:xfrm>
              <a:off x="3304410" y="2312227"/>
              <a:ext cx="163628" cy="163773"/>
            </a:xfrm>
            <a:custGeom>
              <a:avLst/>
              <a:gdLst/>
              <a:ahLst/>
              <a:cxnLst/>
              <a:rect l="l" t="t" r="r" b="b"/>
              <a:pathLst>
                <a:path w="7921" h="7928" extrusionOk="0">
                  <a:moveTo>
                    <a:pt x="3965" y="1"/>
                  </a:moveTo>
                  <a:cubicBezTo>
                    <a:pt x="3137" y="1"/>
                    <a:pt x="2344" y="251"/>
                    <a:pt x="1671" y="732"/>
                  </a:cubicBezTo>
                  <a:cubicBezTo>
                    <a:pt x="1531" y="830"/>
                    <a:pt x="1499" y="1021"/>
                    <a:pt x="1596" y="1158"/>
                  </a:cubicBezTo>
                  <a:cubicBezTo>
                    <a:pt x="1656" y="1243"/>
                    <a:pt x="1751" y="1289"/>
                    <a:pt x="1847" y="1289"/>
                  </a:cubicBezTo>
                  <a:cubicBezTo>
                    <a:pt x="1908" y="1289"/>
                    <a:pt x="1969" y="1270"/>
                    <a:pt x="2022" y="1233"/>
                  </a:cubicBezTo>
                  <a:cubicBezTo>
                    <a:pt x="2591" y="826"/>
                    <a:pt x="3260" y="615"/>
                    <a:pt x="3965" y="615"/>
                  </a:cubicBezTo>
                  <a:cubicBezTo>
                    <a:pt x="5815" y="615"/>
                    <a:pt x="7316" y="2117"/>
                    <a:pt x="7316" y="3966"/>
                  </a:cubicBezTo>
                  <a:cubicBezTo>
                    <a:pt x="7316" y="5815"/>
                    <a:pt x="5815" y="7317"/>
                    <a:pt x="3965" y="7317"/>
                  </a:cubicBezTo>
                  <a:cubicBezTo>
                    <a:pt x="2116" y="7317"/>
                    <a:pt x="615" y="5815"/>
                    <a:pt x="615" y="3966"/>
                  </a:cubicBezTo>
                  <a:cubicBezTo>
                    <a:pt x="615" y="3264"/>
                    <a:pt x="829" y="2591"/>
                    <a:pt x="1229" y="2022"/>
                  </a:cubicBezTo>
                  <a:cubicBezTo>
                    <a:pt x="1326" y="1886"/>
                    <a:pt x="1294" y="1694"/>
                    <a:pt x="1157" y="1597"/>
                  </a:cubicBezTo>
                  <a:cubicBezTo>
                    <a:pt x="1103" y="1559"/>
                    <a:pt x="1041" y="1540"/>
                    <a:pt x="981" y="1540"/>
                  </a:cubicBezTo>
                  <a:cubicBezTo>
                    <a:pt x="885" y="1540"/>
                    <a:pt x="791" y="1586"/>
                    <a:pt x="732" y="1671"/>
                  </a:cubicBezTo>
                  <a:cubicBezTo>
                    <a:pt x="251" y="2344"/>
                    <a:pt x="0" y="3137"/>
                    <a:pt x="0" y="3966"/>
                  </a:cubicBezTo>
                  <a:cubicBezTo>
                    <a:pt x="0" y="6150"/>
                    <a:pt x="1775" y="7928"/>
                    <a:pt x="3959" y="7928"/>
                  </a:cubicBezTo>
                  <a:cubicBezTo>
                    <a:pt x="6146" y="7928"/>
                    <a:pt x="7921" y="6150"/>
                    <a:pt x="7921" y="3966"/>
                  </a:cubicBezTo>
                  <a:cubicBezTo>
                    <a:pt x="7921" y="1779"/>
                    <a:pt x="6146" y="1"/>
                    <a:pt x="39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1" name="Google Shape;871;p64"/>
            <p:cNvSpPr/>
            <p:nvPr/>
          </p:nvSpPr>
          <p:spPr>
            <a:xfrm>
              <a:off x="3329653" y="2337408"/>
              <a:ext cx="113348" cy="113286"/>
            </a:xfrm>
            <a:custGeom>
              <a:avLst/>
              <a:gdLst/>
              <a:ahLst/>
              <a:cxnLst/>
              <a:rect l="l" t="t" r="r" b="b"/>
              <a:pathLst>
                <a:path w="5487" h="5484" extrusionOk="0">
                  <a:moveTo>
                    <a:pt x="2743" y="608"/>
                  </a:moveTo>
                  <a:cubicBezTo>
                    <a:pt x="3917" y="608"/>
                    <a:pt x="4875" y="1567"/>
                    <a:pt x="4875" y="2744"/>
                  </a:cubicBezTo>
                  <a:cubicBezTo>
                    <a:pt x="4875" y="3917"/>
                    <a:pt x="3917" y="4876"/>
                    <a:pt x="2743" y="4876"/>
                  </a:cubicBezTo>
                  <a:cubicBezTo>
                    <a:pt x="1567" y="4876"/>
                    <a:pt x="611" y="3917"/>
                    <a:pt x="611" y="2744"/>
                  </a:cubicBezTo>
                  <a:cubicBezTo>
                    <a:pt x="611" y="1564"/>
                    <a:pt x="1564" y="608"/>
                    <a:pt x="2743" y="608"/>
                  </a:cubicBezTo>
                  <a:close/>
                  <a:moveTo>
                    <a:pt x="2743" y="1"/>
                  </a:moveTo>
                  <a:cubicBezTo>
                    <a:pt x="1232" y="1"/>
                    <a:pt x="0" y="1232"/>
                    <a:pt x="0" y="2744"/>
                  </a:cubicBezTo>
                  <a:cubicBezTo>
                    <a:pt x="0" y="4255"/>
                    <a:pt x="1232" y="5483"/>
                    <a:pt x="2743" y="5483"/>
                  </a:cubicBezTo>
                  <a:cubicBezTo>
                    <a:pt x="4255" y="5483"/>
                    <a:pt x="5486" y="4255"/>
                    <a:pt x="5486" y="2744"/>
                  </a:cubicBezTo>
                  <a:cubicBezTo>
                    <a:pt x="5486" y="1232"/>
                    <a:pt x="4255" y="1"/>
                    <a:pt x="274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2" name="Google Shape;872;p64"/>
            <p:cNvSpPr/>
            <p:nvPr/>
          </p:nvSpPr>
          <p:spPr>
            <a:xfrm>
              <a:off x="3477685" y="2121703"/>
              <a:ext cx="183501" cy="180485"/>
            </a:xfrm>
            <a:custGeom>
              <a:avLst/>
              <a:gdLst/>
              <a:ahLst/>
              <a:cxnLst/>
              <a:rect l="l" t="t" r="r" b="b"/>
              <a:pathLst>
                <a:path w="8883" h="8737" extrusionOk="0">
                  <a:moveTo>
                    <a:pt x="2951" y="611"/>
                  </a:moveTo>
                  <a:cubicBezTo>
                    <a:pt x="3071" y="611"/>
                    <a:pt x="3185" y="683"/>
                    <a:pt x="3234" y="803"/>
                  </a:cubicBezTo>
                  <a:lnTo>
                    <a:pt x="3540" y="1538"/>
                  </a:lnTo>
                  <a:cubicBezTo>
                    <a:pt x="3680" y="1885"/>
                    <a:pt x="4005" y="2103"/>
                    <a:pt x="4385" y="2103"/>
                  </a:cubicBezTo>
                  <a:cubicBezTo>
                    <a:pt x="4762" y="2103"/>
                    <a:pt x="5084" y="1885"/>
                    <a:pt x="5230" y="1538"/>
                  </a:cubicBezTo>
                  <a:lnTo>
                    <a:pt x="5532" y="803"/>
                  </a:lnTo>
                  <a:cubicBezTo>
                    <a:pt x="5582" y="684"/>
                    <a:pt x="5698" y="614"/>
                    <a:pt x="5820" y="614"/>
                  </a:cubicBezTo>
                  <a:cubicBezTo>
                    <a:pt x="5857" y="614"/>
                    <a:pt x="5895" y="620"/>
                    <a:pt x="5932" y="634"/>
                  </a:cubicBezTo>
                  <a:cubicBezTo>
                    <a:pt x="6088" y="699"/>
                    <a:pt x="6159" y="878"/>
                    <a:pt x="6098" y="1034"/>
                  </a:cubicBezTo>
                  <a:lnTo>
                    <a:pt x="5792" y="1768"/>
                  </a:lnTo>
                  <a:cubicBezTo>
                    <a:pt x="5652" y="2119"/>
                    <a:pt x="5724" y="2500"/>
                    <a:pt x="5994" y="2763"/>
                  </a:cubicBezTo>
                  <a:cubicBezTo>
                    <a:pt x="6171" y="2942"/>
                    <a:pt x="6400" y="3034"/>
                    <a:pt x="6635" y="3034"/>
                  </a:cubicBezTo>
                  <a:cubicBezTo>
                    <a:pt x="6753" y="3034"/>
                    <a:pt x="6873" y="3011"/>
                    <a:pt x="6988" y="2964"/>
                  </a:cubicBezTo>
                  <a:lnTo>
                    <a:pt x="7723" y="2659"/>
                  </a:lnTo>
                  <a:cubicBezTo>
                    <a:pt x="7761" y="2643"/>
                    <a:pt x="7802" y="2635"/>
                    <a:pt x="7841" y="2635"/>
                  </a:cubicBezTo>
                  <a:cubicBezTo>
                    <a:pt x="7961" y="2635"/>
                    <a:pt x="8074" y="2705"/>
                    <a:pt x="8122" y="2825"/>
                  </a:cubicBezTo>
                  <a:cubicBezTo>
                    <a:pt x="8187" y="2981"/>
                    <a:pt x="8113" y="3159"/>
                    <a:pt x="7957" y="3224"/>
                  </a:cubicBezTo>
                  <a:lnTo>
                    <a:pt x="7219" y="3527"/>
                  </a:lnTo>
                  <a:cubicBezTo>
                    <a:pt x="6871" y="3670"/>
                    <a:pt x="6657" y="3995"/>
                    <a:pt x="6657" y="4372"/>
                  </a:cubicBezTo>
                  <a:cubicBezTo>
                    <a:pt x="6657" y="4752"/>
                    <a:pt x="6871" y="5070"/>
                    <a:pt x="7219" y="5217"/>
                  </a:cubicBezTo>
                  <a:lnTo>
                    <a:pt x="7957" y="5522"/>
                  </a:lnTo>
                  <a:cubicBezTo>
                    <a:pt x="8119" y="5581"/>
                    <a:pt x="8191" y="5759"/>
                    <a:pt x="8126" y="5915"/>
                  </a:cubicBezTo>
                  <a:cubicBezTo>
                    <a:pt x="8076" y="6033"/>
                    <a:pt x="7962" y="6103"/>
                    <a:pt x="7843" y="6103"/>
                  </a:cubicBezTo>
                  <a:cubicBezTo>
                    <a:pt x="7805" y="6103"/>
                    <a:pt x="7766" y="6096"/>
                    <a:pt x="7729" y="6081"/>
                  </a:cubicBezTo>
                  <a:lnTo>
                    <a:pt x="6991" y="5779"/>
                  </a:lnTo>
                  <a:cubicBezTo>
                    <a:pt x="6874" y="5730"/>
                    <a:pt x="6752" y="5707"/>
                    <a:pt x="6633" y="5707"/>
                  </a:cubicBezTo>
                  <a:cubicBezTo>
                    <a:pt x="6398" y="5707"/>
                    <a:pt x="6171" y="5798"/>
                    <a:pt x="5997" y="5977"/>
                  </a:cubicBezTo>
                  <a:cubicBezTo>
                    <a:pt x="5734" y="6247"/>
                    <a:pt x="5656" y="6627"/>
                    <a:pt x="5799" y="6972"/>
                  </a:cubicBezTo>
                  <a:lnTo>
                    <a:pt x="6104" y="7706"/>
                  </a:lnTo>
                  <a:cubicBezTo>
                    <a:pt x="6169" y="7862"/>
                    <a:pt x="6094" y="8041"/>
                    <a:pt x="5935" y="8106"/>
                  </a:cubicBezTo>
                  <a:cubicBezTo>
                    <a:pt x="5898" y="8122"/>
                    <a:pt x="5859" y="8129"/>
                    <a:pt x="5820" y="8129"/>
                  </a:cubicBezTo>
                  <a:cubicBezTo>
                    <a:pt x="5702" y="8129"/>
                    <a:pt x="5588" y="8058"/>
                    <a:pt x="5539" y="7940"/>
                  </a:cubicBezTo>
                  <a:lnTo>
                    <a:pt x="5233" y="7206"/>
                  </a:lnTo>
                  <a:cubicBezTo>
                    <a:pt x="5090" y="6855"/>
                    <a:pt x="4765" y="6640"/>
                    <a:pt x="4388" y="6640"/>
                  </a:cubicBezTo>
                  <a:cubicBezTo>
                    <a:pt x="4011" y="6640"/>
                    <a:pt x="3689" y="6855"/>
                    <a:pt x="3543" y="7206"/>
                  </a:cubicBezTo>
                  <a:lnTo>
                    <a:pt x="3238" y="7940"/>
                  </a:lnTo>
                  <a:cubicBezTo>
                    <a:pt x="3205" y="8018"/>
                    <a:pt x="3150" y="8073"/>
                    <a:pt x="3072" y="8106"/>
                  </a:cubicBezTo>
                  <a:cubicBezTo>
                    <a:pt x="3033" y="8122"/>
                    <a:pt x="2993" y="8130"/>
                    <a:pt x="2954" y="8130"/>
                  </a:cubicBezTo>
                  <a:cubicBezTo>
                    <a:pt x="2915" y="8130"/>
                    <a:pt x="2877" y="8122"/>
                    <a:pt x="2841" y="8106"/>
                  </a:cubicBezTo>
                  <a:cubicBezTo>
                    <a:pt x="2685" y="8041"/>
                    <a:pt x="2614" y="7862"/>
                    <a:pt x="2672" y="7706"/>
                  </a:cubicBezTo>
                  <a:lnTo>
                    <a:pt x="2978" y="6972"/>
                  </a:lnTo>
                  <a:cubicBezTo>
                    <a:pt x="3121" y="6624"/>
                    <a:pt x="3046" y="6240"/>
                    <a:pt x="2779" y="5977"/>
                  </a:cubicBezTo>
                  <a:cubicBezTo>
                    <a:pt x="2601" y="5798"/>
                    <a:pt x="2373" y="5711"/>
                    <a:pt x="2136" y="5711"/>
                  </a:cubicBezTo>
                  <a:cubicBezTo>
                    <a:pt x="2019" y="5711"/>
                    <a:pt x="1899" y="5733"/>
                    <a:pt x="1778" y="5782"/>
                  </a:cubicBezTo>
                  <a:lnTo>
                    <a:pt x="1044" y="6088"/>
                  </a:lnTo>
                  <a:cubicBezTo>
                    <a:pt x="1006" y="6103"/>
                    <a:pt x="967" y="6111"/>
                    <a:pt x="929" y="6111"/>
                  </a:cubicBezTo>
                  <a:cubicBezTo>
                    <a:pt x="810" y="6111"/>
                    <a:pt x="696" y="6040"/>
                    <a:pt x="647" y="5922"/>
                  </a:cubicBezTo>
                  <a:cubicBezTo>
                    <a:pt x="582" y="5766"/>
                    <a:pt x="654" y="5587"/>
                    <a:pt x="813" y="5522"/>
                  </a:cubicBezTo>
                  <a:lnTo>
                    <a:pt x="1548" y="5217"/>
                  </a:lnTo>
                  <a:cubicBezTo>
                    <a:pt x="1899" y="5077"/>
                    <a:pt x="2113" y="4752"/>
                    <a:pt x="2113" y="4372"/>
                  </a:cubicBezTo>
                  <a:cubicBezTo>
                    <a:pt x="2113" y="3995"/>
                    <a:pt x="1899" y="3673"/>
                    <a:pt x="1548" y="3527"/>
                  </a:cubicBezTo>
                  <a:lnTo>
                    <a:pt x="813" y="3224"/>
                  </a:lnTo>
                  <a:cubicBezTo>
                    <a:pt x="735" y="3192"/>
                    <a:pt x="680" y="3133"/>
                    <a:pt x="647" y="3055"/>
                  </a:cubicBezTo>
                  <a:cubicBezTo>
                    <a:pt x="615" y="2981"/>
                    <a:pt x="615" y="2899"/>
                    <a:pt x="647" y="2825"/>
                  </a:cubicBezTo>
                  <a:cubicBezTo>
                    <a:pt x="680" y="2747"/>
                    <a:pt x="735" y="2691"/>
                    <a:pt x="813" y="2659"/>
                  </a:cubicBezTo>
                  <a:cubicBezTo>
                    <a:pt x="852" y="2643"/>
                    <a:pt x="892" y="2634"/>
                    <a:pt x="931" y="2634"/>
                  </a:cubicBezTo>
                  <a:cubicBezTo>
                    <a:pt x="970" y="2634"/>
                    <a:pt x="1008" y="2643"/>
                    <a:pt x="1044" y="2659"/>
                  </a:cubicBezTo>
                  <a:lnTo>
                    <a:pt x="1778" y="2964"/>
                  </a:lnTo>
                  <a:cubicBezTo>
                    <a:pt x="1896" y="3011"/>
                    <a:pt x="2016" y="3034"/>
                    <a:pt x="2135" y="3034"/>
                  </a:cubicBezTo>
                  <a:cubicBezTo>
                    <a:pt x="2371" y="3034"/>
                    <a:pt x="2599" y="2942"/>
                    <a:pt x="2776" y="2763"/>
                  </a:cubicBezTo>
                  <a:cubicBezTo>
                    <a:pt x="3043" y="2496"/>
                    <a:pt x="3117" y="2113"/>
                    <a:pt x="2974" y="1768"/>
                  </a:cubicBezTo>
                  <a:lnTo>
                    <a:pt x="2669" y="1034"/>
                  </a:lnTo>
                  <a:cubicBezTo>
                    <a:pt x="2604" y="878"/>
                    <a:pt x="2679" y="699"/>
                    <a:pt x="2835" y="634"/>
                  </a:cubicBezTo>
                  <a:cubicBezTo>
                    <a:pt x="2873" y="618"/>
                    <a:pt x="2912" y="611"/>
                    <a:pt x="2951" y="611"/>
                  </a:cubicBezTo>
                  <a:close/>
                  <a:moveTo>
                    <a:pt x="2961" y="1"/>
                  </a:moveTo>
                  <a:cubicBezTo>
                    <a:pt x="2845" y="1"/>
                    <a:pt x="2727" y="23"/>
                    <a:pt x="2614" y="69"/>
                  </a:cubicBezTo>
                  <a:cubicBezTo>
                    <a:pt x="2146" y="260"/>
                    <a:pt x="1928" y="797"/>
                    <a:pt x="2116" y="1265"/>
                  </a:cubicBezTo>
                  <a:lnTo>
                    <a:pt x="2422" y="1999"/>
                  </a:lnTo>
                  <a:cubicBezTo>
                    <a:pt x="2497" y="2175"/>
                    <a:pt x="2389" y="2295"/>
                    <a:pt x="2357" y="2334"/>
                  </a:cubicBezTo>
                  <a:cubicBezTo>
                    <a:pt x="2332" y="2358"/>
                    <a:pt x="2254" y="2423"/>
                    <a:pt x="2144" y="2423"/>
                  </a:cubicBezTo>
                  <a:cubicBezTo>
                    <a:pt x="2107" y="2423"/>
                    <a:pt x="2068" y="2416"/>
                    <a:pt x="2025" y="2399"/>
                  </a:cubicBezTo>
                  <a:lnTo>
                    <a:pt x="1288" y="2093"/>
                  </a:lnTo>
                  <a:cubicBezTo>
                    <a:pt x="1174" y="2046"/>
                    <a:pt x="1055" y="2023"/>
                    <a:pt x="937" y="2023"/>
                  </a:cubicBezTo>
                  <a:cubicBezTo>
                    <a:pt x="819" y="2023"/>
                    <a:pt x="701" y="2046"/>
                    <a:pt x="589" y="2093"/>
                  </a:cubicBezTo>
                  <a:cubicBezTo>
                    <a:pt x="361" y="2188"/>
                    <a:pt x="189" y="2363"/>
                    <a:pt x="95" y="2591"/>
                  </a:cubicBezTo>
                  <a:cubicBezTo>
                    <a:pt x="1" y="2818"/>
                    <a:pt x="1" y="3065"/>
                    <a:pt x="95" y="3289"/>
                  </a:cubicBezTo>
                  <a:cubicBezTo>
                    <a:pt x="189" y="3517"/>
                    <a:pt x="361" y="3689"/>
                    <a:pt x="589" y="3783"/>
                  </a:cubicBezTo>
                  <a:lnTo>
                    <a:pt x="1327" y="4089"/>
                  </a:lnTo>
                  <a:cubicBezTo>
                    <a:pt x="1499" y="4160"/>
                    <a:pt x="1512" y="4323"/>
                    <a:pt x="1512" y="4368"/>
                  </a:cubicBezTo>
                  <a:cubicBezTo>
                    <a:pt x="1512" y="4417"/>
                    <a:pt x="1499" y="4576"/>
                    <a:pt x="1327" y="4648"/>
                  </a:cubicBezTo>
                  <a:lnTo>
                    <a:pt x="589" y="4953"/>
                  </a:lnTo>
                  <a:cubicBezTo>
                    <a:pt x="361" y="5048"/>
                    <a:pt x="189" y="5223"/>
                    <a:pt x="95" y="5451"/>
                  </a:cubicBezTo>
                  <a:cubicBezTo>
                    <a:pt x="1" y="5678"/>
                    <a:pt x="1" y="5925"/>
                    <a:pt x="95" y="6149"/>
                  </a:cubicBezTo>
                  <a:cubicBezTo>
                    <a:pt x="240" y="6500"/>
                    <a:pt x="581" y="6712"/>
                    <a:pt x="940" y="6712"/>
                  </a:cubicBezTo>
                  <a:cubicBezTo>
                    <a:pt x="1056" y="6712"/>
                    <a:pt x="1174" y="6690"/>
                    <a:pt x="1288" y="6643"/>
                  </a:cubicBezTo>
                  <a:lnTo>
                    <a:pt x="2025" y="6338"/>
                  </a:lnTo>
                  <a:cubicBezTo>
                    <a:pt x="2068" y="6320"/>
                    <a:pt x="2107" y="6313"/>
                    <a:pt x="2143" y="6313"/>
                  </a:cubicBezTo>
                  <a:cubicBezTo>
                    <a:pt x="2253" y="6313"/>
                    <a:pt x="2330" y="6378"/>
                    <a:pt x="2357" y="6403"/>
                  </a:cubicBezTo>
                  <a:cubicBezTo>
                    <a:pt x="2389" y="6435"/>
                    <a:pt x="2497" y="6562"/>
                    <a:pt x="2422" y="6738"/>
                  </a:cubicBezTo>
                  <a:lnTo>
                    <a:pt x="2116" y="7472"/>
                  </a:lnTo>
                  <a:cubicBezTo>
                    <a:pt x="1928" y="7940"/>
                    <a:pt x="2146" y="8470"/>
                    <a:pt x="2614" y="8668"/>
                  </a:cubicBezTo>
                  <a:cubicBezTo>
                    <a:pt x="2727" y="8717"/>
                    <a:pt x="2844" y="8736"/>
                    <a:pt x="2961" y="8736"/>
                  </a:cubicBezTo>
                  <a:cubicBezTo>
                    <a:pt x="3082" y="8736"/>
                    <a:pt x="3199" y="8710"/>
                    <a:pt x="3312" y="8668"/>
                  </a:cubicBezTo>
                  <a:cubicBezTo>
                    <a:pt x="3540" y="8574"/>
                    <a:pt x="3715" y="8398"/>
                    <a:pt x="3806" y="8171"/>
                  </a:cubicBezTo>
                  <a:lnTo>
                    <a:pt x="4112" y="7436"/>
                  </a:lnTo>
                  <a:cubicBezTo>
                    <a:pt x="4187" y="7261"/>
                    <a:pt x="4349" y="7248"/>
                    <a:pt x="4391" y="7248"/>
                  </a:cubicBezTo>
                  <a:cubicBezTo>
                    <a:pt x="4437" y="7248"/>
                    <a:pt x="4599" y="7261"/>
                    <a:pt x="4674" y="7436"/>
                  </a:cubicBezTo>
                  <a:lnTo>
                    <a:pt x="4976" y="8171"/>
                  </a:lnTo>
                  <a:cubicBezTo>
                    <a:pt x="5121" y="8525"/>
                    <a:pt x="5464" y="8736"/>
                    <a:pt x="5824" y="8736"/>
                  </a:cubicBezTo>
                  <a:cubicBezTo>
                    <a:pt x="5941" y="8736"/>
                    <a:pt x="6058" y="8714"/>
                    <a:pt x="6172" y="8668"/>
                  </a:cubicBezTo>
                  <a:cubicBezTo>
                    <a:pt x="6640" y="8476"/>
                    <a:pt x="6858" y="7940"/>
                    <a:pt x="6666" y="7472"/>
                  </a:cubicBezTo>
                  <a:lnTo>
                    <a:pt x="6364" y="6738"/>
                  </a:lnTo>
                  <a:cubicBezTo>
                    <a:pt x="6289" y="6562"/>
                    <a:pt x="6397" y="6442"/>
                    <a:pt x="6429" y="6403"/>
                  </a:cubicBezTo>
                  <a:cubicBezTo>
                    <a:pt x="6454" y="6378"/>
                    <a:pt x="6530" y="6313"/>
                    <a:pt x="6641" y="6313"/>
                  </a:cubicBezTo>
                  <a:cubicBezTo>
                    <a:pt x="6677" y="6313"/>
                    <a:pt x="6717" y="6320"/>
                    <a:pt x="6761" y="6338"/>
                  </a:cubicBezTo>
                  <a:lnTo>
                    <a:pt x="7495" y="6643"/>
                  </a:lnTo>
                  <a:cubicBezTo>
                    <a:pt x="7610" y="6690"/>
                    <a:pt x="7728" y="6712"/>
                    <a:pt x="7844" y="6712"/>
                  </a:cubicBezTo>
                  <a:cubicBezTo>
                    <a:pt x="8204" y="6712"/>
                    <a:pt x="8544" y="6500"/>
                    <a:pt x="8691" y="6149"/>
                  </a:cubicBezTo>
                  <a:cubicBezTo>
                    <a:pt x="8785" y="5922"/>
                    <a:pt x="8785" y="5672"/>
                    <a:pt x="8691" y="5451"/>
                  </a:cubicBezTo>
                  <a:cubicBezTo>
                    <a:pt x="8597" y="5223"/>
                    <a:pt x="8421" y="5048"/>
                    <a:pt x="8194" y="4953"/>
                  </a:cubicBezTo>
                  <a:lnTo>
                    <a:pt x="7459" y="4648"/>
                  </a:lnTo>
                  <a:cubicBezTo>
                    <a:pt x="7284" y="4576"/>
                    <a:pt x="7274" y="4414"/>
                    <a:pt x="7274" y="4368"/>
                  </a:cubicBezTo>
                  <a:cubicBezTo>
                    <a:pt x="7274" y="4320"/>
                    <a:pt x="7284" y="4160"/>
                    <a:pt x="7459" y="4089"/>
                  </a:cubicBezTo>
                  <a:lnTo>
                    <a:pt x="8194" y="3783"/>
                  </a:lnTo>
                  <a:cubicBezTo>
                    <a:pt x="8662" y="3592"/>
                    <a:pt x="8883" y="3055"/>
                    <a:pt x="8691" y="2591"/>
                  </a:cubicBezTo>
                  <a:cubicBezTo>
                    <a:pt x="8546" y="2237"/>
                    <a:pt x="8205" y="2024"/>
                    <a:pt x="7844" y="2024"/>
                  </a:cubicBezTo>
                  <a:cubicBezTo>
                    <a:pt x="7728" y="2024"/>
                    <a:pt x="7609" y="2046"/>
                    <a:pt x="7495" y="2093"/>
                  </a:cubicBezTo>
                  <a:lnTo>
                    <a:pt x="6761" y="2399"/>
                  </a:lnTo>
                  <a:cubicBezTo>
                    <a:pt x="6717" y="2416"/>
                    <a:pt x="6677" y="2423"/>
                    <a:pt x="6641" y="2423"/>
                  </a:cubicBezTo>
                  <a:cubicBezTo>
                    <a:pt x="6531" y="2423"/>
                    <a:pt x="6456" y="2358"/>
                    <a:pt x="6429" y="2334"/>
                  </a:cubicBezTo>
                  <a:cubicBezTo>
                    <a:pt x="6397" y="2301"/>
                    <a:pt x="6289" y="2175"/>
                    <a:pt x="6364" y="1999"/>
                  </a:cubicBezTo>
                  <a:lnTo>
                    <a:pt x="6666" y="1265"/>
                  </a:lnTo>
                  <a:cubicBezTo>
                    <a:pt x="6858" y="797"/>
                    <a:pt x="6640" y="264"/>
                    <a:pt x="6172" y="69"/>
                  </a:cubicBezTo>
                  <a:cubicBezTo>
                    <a:pt x="6058" y="23"/>
                    <a:pt x="5941" y="1"/>
                    <a:pt x="5825" y="1"/>
                  </a:cubicBezTo>
                  <a:cubicBezTo>
                    <a:pt x="5465" y="1"/>
                    <a:pt x="5124" y="212"/>
                    <a:pt x="4976" y="566"/>
                  </a:cubicBezTo>
                  <a:lnTo>
                    <a:pt x="4674" y="1300"/>
                  </a:lnTo>
                  <a:cubicBezTo>
                    <a:pt x="4599" y="1476"/>
                    <a:pt x="4437" y="1489"/>
                    <a:pt x="4391" y="1489"/>
                  </a:cubicBezTo>
                  <a:cubicBezTo>
                    <a:pt x="4349" y="1489"/>
                    <a:pt x="4187" y="1476"/>
                    <a:pt x="4112" y="1300"/>
                  </a:cubicBezTo>
                  <a:lnTo>
                    <a:pt x="3806" y="566"/>
                  </a:lnTo>
                  <a:cubicBezTo>
                    <a:pt x="3664" y="212"/>
                    <a:pt x="3322" y="1"/>
                    <a:pt x="296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3" name="Google Shape;873;p64"/>
          <p:cNvGrpSpPr/>
          <p:nvPr/>
        </p:nvGrpSpPr>
        <p:grpSpPr>
          <a:xfrm>
            <a:off x="3991878" y="2020985"/>
            <a:ext cx="429697" cy="429614"/>
            <a:chOff x="3799611" y="2125669"/>
            <a:chExt cx="429697" cy="429614"/>
          </a:xfrm>
        </p:grpSpPr>
        <p:sp>
          <p:nvSpPr>
            <p:cNvPr id="874" name="Google Shape;874;p64"/>
            <p:cNvSpPr/>
            <p:nvPr/>
          </p:nvSpPr>
          <p:spPr>
            <a:xfrm>
              <a:off x="4050559" y="2125669"/>
              <a:ext cx="178749" cy="178791"/>
            </a:xfrm>
            <a:custGeom>
              <a:avLst/>
              <a:gdLst/>
              <a:ahLst/>
              <a:cxnLst/>
              <a:rect l="l" t="t" r="r" b="b"/>
              <a:pathLst>
                <a:path w="8653" h="8655" extrusionOk="0">
                  <a:moveTo>
                    <a:pt x="4327" y="611"/>
                  </a:moveTo>
                  <a:cubicBezTo>
                    <a:pt x="6377" y="611"/>
                    <a:pt x="8045" y="2275"/>
                    <a:pt x="8045" y="4326"/>
                  </a:cubicBezTo>
                  <a:cubicBezTo>
                    <a:pt x="8045" y="6380"/>
                    <a:pt x="6377" y="8044"/>
                    <a:pt x="4327" y="8044"/>
                  </a:cubicBezTo>
                  <a:cubicBezTo>
                    <a:pt x="2276" y="8044"/>
                    <a:pt x="609" y="6380"/>
                    <a:pt x="609" y="4326"/>
                  </a:cubicBezTo>
                  <a:cubicBezTo>
                    <a:pt x="609" y="2275"/>
                    <a:pt x="2276" y="611"/>
                    <a:pt x="4327" y="611"/>
                  </a:cubicBezTo>
                  <a:close/>
                  <a:moveTo>
                    <a:pt x="4327" y="0"/>
                  </a:moveTo>
                  <a:cubicBezTo>
                    <a:pt x="1941" y="0"/>
                    <a:pt x="1" y="1944"/>
                    <a:pt x="1" y="4326"/>
                  </a:cubicBezTo>
                  <a:cubicBezTo>
                    <a:pt x="1" y="6711"/>
                    <a:pt x="1941" y="8655"/>
                    <a:pt x="4327" y="8655"/>
                  </a:cubicBezTo>
                  <a:cubicBezTo>
                    <a:pt x="6712" y="8655"/>
                    <a:pt x="8652" y="6711"/>
                    <a:pt x="8652" y="4326"/>
                  </a:cubicBezTo>
                  <a:cubicBezTo>
                    <a:pt x="8652" y="1944"/>
                    <a:pt x="6712" y="0"/>
                    <a:pt x="43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5" name="Google Shape;875;p64"/>
            <p:cNvSpPr/>
            <p:nvPr/>
          </p:nvSpPr>
          <p:spPr>
            <a:xfrm>
              <a:off x="4100922" y="2176011"/>
              <a:ext cx="78023" cy="78106"/>
            </a:xfrm>
            <a:custGeom>
              <a:avLst/>
              <a:gdLst/>
              <a:ahLst/>
              <a:cxnLst/>
              <a:rect l="l" t="t" r="r" b="b"/>
              <a:pathLst>
                <a:path w="3777" h="3781" extrusionOk="0">
                  <a:moveTo>
                    <a:pt x="1889" y="612"/>
                  </a:moveTo>
                  <a:cubicBezTo>
                    <a:pt x="2594" y="612"/>
                    <a:pt x="3169" y="1184"/>
                    <a:pt x="3169" y="1889"/>
                  </a:cubicBezTo>
                  <a:cubicBezTo>
                    <a:pt x="3169" y="2594"/>
                    <a:pt x="2594" y="3169"/>
                    <a:pt x="1889" y="3169"/>
                  </a:cubicBezTo>
                  <a:cubicBezTo>
                    <a:pt x="1180" y="3169"/>
                    <a:pt x="608" y="2597"/>
                    <a:pt x="608" y="1889"/>
                  </a:cubicBezTo>
                  <a:cubicBezTo>
                    <a:pt x="608" y="1184"/>
                    <a:pt x="1180" y="612"/>
                    <a:pt x="1889" y="612"/>
                  </a:cubicBezTo>
                  <a:close/>
                  <a:moveTo>
                    <a:pt x="1889" y="1"/>
                  </a:moveTo>
                  <a:cubicBezTo>
                    <a:pt x="849" y="1"/>
                    <a:pt x="0" y="849"/>
                    <a:pt x="0" y="1889"/>
                  </a:cubicBezTo>
                  <a:cubicBezTo>
                    <a:pt x="0" y="2929"/>
                    <a:pt x="849" y="3780"/>
                    <a:pt x="1889" y="3780"/>
                  </a:cubicBezTo>
                  <a:cubicBezTo>
                    <a:pt x="2929" y="3780"/>
                    <a:pt x="3777" y="2929"/>
                    <a:pt x="3777" y="1889"/>
                  </a:cubicBezTo>
                  <a:cubicBezTo>
                    <a:pt x="3777" y="846"/>
                    <a:pt x="2932" y="1"/>
                    <a:pt x="188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6" name="Google Shape;876;p64"/>
            <p:cNvSpPr/>
            <p:nvPr/>
          </p:nvSpPr>
          <p:spPr>
            <a:xfrm>
              <a:off x="3910790" y="2351848"/>
              <a:ext cx="92339" cy="92318"/>
            </a:xfrm>
            <a:custGeom>
              <a:avLst/>
              <a:gdLst/>
              <a:ahLst/>
              <a:cxnLst/>
              <a:rect l="l" t="t" r="r" b="b"/>
              <a:pathLst>
                <a:path w="4470" h="4469" extrusionOk="0">
                  <a:moveTo>
                    <a:pt x="2236" y="608"/>
                  </a:moveTo>
                  <a:cubicBezTo>
                    <a:pt x="3133" y="608"/>
                    <a:pt x="3861" y="1336"/>
                    <a:pt x="3861" y="2233"/>
                  </a:cubicBezTo>
                  <a:cubicBezTo>
                    <a:pt x="3861" y="3133"/>
                    <a:pt x="3133" y="3858"/>
                    <a:pt x="2236" y="3858"/>
                  </a:cubicBezTo>
                  <a:cubicBezTo>
                    <a:pt x="1339" y="3858"/>
                    <a:pt x="611" y="3133"/>
                    <a:pt x="611" y="2233"/>
                  </a:cubicBezTo>
                  <a:cubicBezTo>
                    <a:pt x="611" y="1336"/>
                    <a:pt x="1339" y="608"/>
                    <a:pt x="2236" y="608"/>
                  </a:cubicBezTo>
                  <a:close/>
                  <a:moveTo>
                    <a:pt x="2236" y="0"/>
                  </a:moveTo>
                  <a:cubicBezTo>
                    <a:pt x="1005" y="0"/>
                    <a:pt x="0" y="1005"/>
                    <a:pt x="0" y="2233"/>
                  </a:cubicBezTo>
                  <a:cubicBezTo>
                    <a:pt x="0" y="3465"/>
                    <a:pt x="1005" y="4469"/>
                    <a:pt x="2236" y="4469"/>
                  </a:cubicBezTo>
                  <a:cubicBezTo>
                    <a:pt x="3468" y="4469"/>
                    <a:pt x="4469" y="3465"/>
                    <a:pt x="4469" y="2233"/>
                  </a:cubicBezTo>
                  <a:cubicBezTo>
                    <a:pt x="4469" y="1005"/>
                    <a:pt x="3468" y="0"/>
                    <a:pt x="22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7" name="Google Shape;877;p64"/>
            <p:cNvSpPr/>
            <p:nvPr/>
          </p:nvSpPr>
          <p:spPr>
            <a:xfrm>
              <a:off x="3938120" y="2456705"/>
              <a:ext cx="37741" cy="37824"/>
            </a:xfrm>
            <a:custGeom>
              <a:avLst/>
              <a:gdLst/>
              <a:ahLst/>
              <a:cxnLst/>
              <a:rect l="l" t="t" r="r" b="b"/>
              <a:pathLst>
                <a:path w="1827" h="1831" extrusionOk="0">
                  <a:moveTo>
                    <a:pt x="913" y="612"/>
                  </a:moveTo>
                  <a:cubicBezTo>
                    <a:pt x="1079" y="612"/>
                    <a:pt x="1219" y="745"/>
                    <a:pt x="1219" y="917"/>
                  </a:cubicBezTo>
                  <a:cubicBezTo>
                    <a:pt x="1219" y="1083"/>
                    <a:pt x="1079" y="1220"/>
                    <a:pt x="913" y="1220"/>
                  </a:cubicBezTo>
                  <a:cubicBezTo>
                    <a:pt x="748" y="1220"/>
                    <a:pt x="608" y="1083"/>
                    <a:pt x="608" y="917"/>
                  </a:cubicBezTo>
                  <a:cubicBezTo>
                    <a:pt x="608" y="748"/>
                    <a:pt x="748" y="612"/>
                    <a:pt x="913" y="612"/>
                  </a:cubicBezTo>
                  <a:close/>
                  <a:moveTo>
                    <a:pt x="913" y="1"/>
                  </a:moveTo>
                  <a:cubicBezTo>
                    <a:pt x="410" y="1"/>
                    <a:pt x="0" y="414"/>
                    <a:pt x="0" y="917"/>
                  </a:cubicBezTo>
                  <a:cubicBezTo>
                    <a:pt x="0" y="1421"/>
                    <a:pt x="410" y="1831"/>
                    <a:pt x="913" y="1831"/>
                  </a:cubicBezTo>
                  <a:cubicBezTo>
                    <a:pt x="1417" y="1831"/>
                    <a:pt x="1827" y="1421"/>
                    <a:pt x="1827" y="917"/>
                  </a:cubicBezTo>
                  <a:cubicBezTo>
                    <a:pt x="1827" y="414"/>
                    <a:pt x="1417"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8" name="Google Shape;878;p64"/>
            <p:cNvSpPr/>
            <p:nvPr/>
          </p:nvSpPr>
          <p:spPr>
            <a:xfrm>
              <a:off x="3883192" y="2434023"/>
              <a:ext cx="39642" cy="37741"/>
            </a:xfrm>
            <a:custGeom>
              <a:avLst/>
              <a:gdLst/>
              <a:ahLst/>
              <a:cxnLst/>
              <a:rect l="l" t="t" r="r" b="b"/>
              <a:pathLst>
                <a:path w="1919" h="1827" extrusionOk="0">
                  <a:moveTo>
                    <a:pt x="914" y="608"/>
                  </a:moveTo>
                  <a:cubicBezTo>
                    <a:pt x="995" y="608"/>
                    <a:pt x="1073" y="641"/>
                    <a:pt x="1132" y="699"/>
                  </a:cubicBezTo>
                  <a:cubicBezTo>
                    <a:pt x="1249" y="816"/>
                    <a:pt x="1249" y="1011"/>
                    <a:pt x="1132" y="1128"/>
                  </a:cubicBezTo>
                  <a:cubicBezTo>
                    <a:pt x="1073" y="1187"/>
                    <a:pt x="995" y="1219"/>
                    <a:pt x="914" y="1219"/>
                  </a:cubicBezTo>
                  <a:cubicBezTo>
                    <a:pt x="833" y="1219"/>
                    <a:pt x="758" y="1187"/>
                    <a:pt x="699" y="1128"/>
                  </a:cubicBezTo>
                  <a:cubicBezTo>
                    <a:pt x="644" y="1070"/>
                    <a:pt x="612" y="995"/>
                    <a:pt x="612" y="914"/>
                  </a:cubicBezTo>
                  <a:cubicBezTo>
                    <a:pt x="612" y="832"/>
                    <a:pt x="644" y="754"/>
                    <a:pt x="699" y="699"/>
                  </a:cubicBezTo>
                  <a:cubicBezTo>
                    <a:pt x="758" y="641"/>
                    <a:pt x="833" y="608"/>
                    <a:pt x="914" y="608"/>
                  </a:cubicBezTo>
                  <a:close/>
                  <a:moveTo>
                    <a:pt x="914" y="0"/>
                  </a:moveTo>
                  <a:cubicBezTo>
                    <a:pt x="670" y="0"/>
                    <a:pt x="439" y="91"/>
                    <a:pt x="270" y="267"/>
                  </a:cubicBezTo>
                  <a:cubicBezTo>
                    <a:pt x="98" y="439"/>
                    <a:pt x="1" y="670"/>
                    <a:pt x="1" y="914"/>
                  </a:cubicBezTo>
                  <a:cubicBezTo>
                    <a:pt x="1" y="1157"/>
                    <a:pt x="98" y="1385"/>
                    <a:pt x="270" y="1560"/>
                  </a:cubicBezTo>
                  <a:cubicBezTo>
                    <a:pt x="449" y="1739"/>
                    <a:pt x="680" y="1827"/>
                    <a:pt x="914" y="1827"/>
                  </a:cubicBezTo>
                  <a:cubicBezTo>
                    <a:pt x="1151" y="1827"/>
                    <a:pt x="1382" y="1736"/>
                    <a:pt x="1561" y="1560"/>
                  </a:cubicBezTo>
                  <a:cubicBezTo>
                    <a:pt x="1918" y="1203"/>
                    <a:pt x="1918" y="624"/>
                    <a:pt x="1561" y="267"/>
                  </a:cubicBezTo>
                  <a:cubicBezTo>
                    <a:pt x="1392" y="98"/>
                    <a:pt x="1158"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9" name="Google Shape;879;p64"/>
            <p:cNvSpPr/>
            <p:nvPr/>
          </p:nvSpPr>
          <p:spPr>
            <a:xfrm>
              <a:off x="3883192" y="2324249"/>
              <a:ext cx="39642" cy="37741"/>
            </a:xfrm>
            <a:custGeom>
              <a:avLst/>
              <a:gdLst/>
              <a:ahLst/>
              <a:cxnLst/>
              <a:rect l="l" t="t" r="r" b="b"/>
              <a:pathLst>
                <a:path w="1919" h="1827" extrusionOk="0">
                  <a:moveTo>
                    <a:pt x="914" y="608"/>
                  </a:moveTo>
                  <a:cubicBezTo>
                    <a:pt x="995" y="608"/>
                    <a:pt x="1073" y="641"/>
                    <a:pt x="1132" y="699"/>
                  </a:cubicBezTo>
                  <a:cubicBezTo>
                    <a:pt x="1249" y="816"/>
                    <a:pt x="1249" y="1008"/>
                    <a:pt x="1132" y="1128"/>
                  </a:cubicBezTo>
                  <a:cubicBezTo>
                    <a:pt x="1073" y="1187"/>
                    <a:pt x="995" y="1219"/>
                    <a:pt x="914" y="1219"/>
                  </a:cubicBezTo>
                  <a:cubicBezTo>
                    <a:pt x="833" y="1219"/>
                    <a:pt x="758" y="1187"/>
                    <a:pt x="699" y="1128"/>
                  </a:cubicBezTo>
                  <a:cubicBezTo>
                    <a:pt x="641" y="1070"/>
                    <a:pt x="612" y="995"/>
                    <a:pt x="612" y="914"/>
                  </a:cubicBezTo>
                  <a:cubicBezTo>
                    <a:pt x="612" y="833"/>
                    <a:pt x="644" y="755"/>
                    <a:pt x="699" y="699"/>
                  </a:cubicBezTo>
                  <a:cubicBezTo>
                    <a:pt x="758" y="641"/>
                    <a:pt x="833" y="608"/>
                    <a:pt x="914" y="608"/>
                  </a:cubicBezTo>
                  <a:close/>
                  <a:moveTo>
                    <a:pt x="914" y="1"/>
                  </a:moveTo>
                  <a:cubicBezTo>
                    <a:pt x="670" y="1"/>
                    <a:pt x="439" y="92"/>
                    <a:pt x="270" y="267"/>
                  </a:cubicBezTo>
                  <a:cubicBezTo>
                    <a:pt x="98" y="439"/>
                    <a:pt x="1" y="670"/>
                    <a:pt x="1" y="914"/>
                  </a:cubicBezTo>
                  <a:cubicBezTo>
                    <a:pt x="1" y="1158"/>
                    <a:pt x="95" y="1388"/>
                    <a:pt x="270" y="1561"/>
                  </a:cubicBezTo>
                  <a:cubicBezTo>
                    <a:pt x="439" y="1730"/>
                    <a:pt x="670" y="1827"/>
                    <a:pt x="914" y="1827"/>
                  </a:cubicBezTo>
                  <a:cubicBezTo>
                    <a:pt x="1158" y="1827"/>
                    <a:pt x="1388" y="1733"/>
                    <a:pt x="1561" y="1561"/>
                  </a:cubicBezTo>
                  <a:cubicBezTo>
                    <a:pt x="1918" y="1203"/>
                    <a:pt x="1918" y="625"/>
                    <a:pt x="1561" y="267"/>
                  </a:cubicBezTo>
                  <a:cubicBezTo>
                    <a:pt x="1392" y="92"/>
                    <a:pt x="115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0" name="Google Shape;880;p64"/>
            <p:cNvSpPr/>
            <p:nvPr/>
          </p:nvSpPr>
          <p:spPr>
            <a:xfrm>
              <a:off x="3799611" y="2240731"/>
              <a:ext cx="314758" cy="314552"/>
            </a:xfrm>
            <a:custGeom>
              <a:avLst/>
              <a:gdLst/>
              <a:ahLst/>
              <a:cxnLst/>
              <a:rect l="l" t="t" r="r" b="b"/>
              <a:pathLst>
                <a:path w="15237" h="15227" extrusionOk="0">
                  <a:moveTo>
                    <a:pt x="7544" y="608"/>
                  </a:moveTo>
                  <a:cubicBezTo>
                    <a:pt x="7752" y="608"/>
                    <a:pt x="7947" y="690"/>
                    <a:pt x="8090" y="836"/>
                  </a:cubicBezTo>
                  <a:cubicBezTo>
                    <a:pt x="8355" y="1103"/>
                    <a:pt x="8707" y="1244"/>
                    <a:pt x="9066" y="1244"/>
                  </a:cubicBezTo>
                  <a:cubicBezTo>
                    <a:pt x="9245" y="1244"/>
                    <a:pt x="9425" y="1209"/>
                    <a:pt x="9598" y="1138"/>
                  </a:cubicBezTo>
                  <a:lnTo>
                    <a:pt x="9640" y="1122"/>
                  </a:lnTo>
                  <a:cubicBezTo>
                    <a:pt x="9737" y="1082"/>
                    <a:pt x="9837" y="1063"/>
                    <a:pt x="9935" y="1063"/>
                  </a:cubicBezTo>
                  <a:cubicBezTo>
                    <a:pt x="10238" y="1063"/>
                    <a:pt x="10525" y="1241"/>
                    <a:pt x="10647" y="1538"/>
                  </a:cubicBezTo>
                  <a:cubicBezTo>
                    <a:pt x="10865" y="2058"/>
                    <a:pt x="11362" y="2393"/>
                    <a:pt x="11925" y="2393"/>
                  </a:cubicBezTo>
                  <a:lnTo>
                    <a:pt x="11973" y="2393"/>
                  </a:lnTo>
                  <a:cubicBezTo>
                    <a:pt x="12399" y="2393"/>
                    <a:pt x="12744" y="2737"/>
                    <a:pt x="12744" y="3163"/>
                  </a:cubicBezTo>
                  <a:cubicBezTo>
                    <a:pt x="12744" y="3725"/>
                    <a:pt x="13078" y="4226"/>
                    <a:pt x="13598" y="4440"/>
                  </a:cubicBezTo>
                  <a:lnTo>
                    <a:pt x="13641" y="4456"/>
                  </a:lnTo>
                  <a:cubicBezTo>
                    <a:pt x="14037" y="4619"/>
                    <a:pt x="14222" y="5074"/>
                    <a:pt x="14060" y="5464"/>
                  </a:cubicBezTo>
                  <a:cubicBezTo>
                    <a:pt x="13845" y="5984"/>
                    <a:pt x="13962" y="6572"/>
                    <a:pt x="14362" y="6972"/>
                  </a:cubicBezTo>
                  <a:lnTo>
                    <a:pt x="14395" y="7004"/>
                  </a:lnTo>
                  <a:cubicBezTo>
                    <a:pt x="14541" y="7151"/>
                    <a:pt x="14622" y="7346"/>
                    <a:pt x="14622" y="7547"/>
                  </a:cubicBezTo>
                  <a:cubicBezTo>
                    <a:pt x="14625" y="7752"/>
                    <a:pt x="14544" y="7947"/>
                    <a:pt x="14398" y="8093"/>
                  </a:cubicBezTo>
                  <a:cubicBezTo>
                    <a:pt x="14001" y="8490"/>
                    <a:pt x="13881" y="9081"/>
                    <a:pt x="14099" y="9601"/>
                  </a:cubicBezTo>
                  <a:lnTo>
                    <a:pt x="14115" y="9643"/>
                  </a:lnTo>
                  <a:cubicBezTo>
                    <a:pt x="14190" y="9835"/>
                    <a:pt x="14190" y="10046"/>
                    <a:pt x="14115" y="10238"/>
                  </a:cubicBezTo>
                  <a:cubicBezTo>
                    <a:pt x="14037" y="10427"/>
                    <a:pt x="13888" y="10573"/>
                    <a:pt x="13696" y="10654"/>
                  </a:cubicBezTo>
                  <a:cubicBezTo>
                    <a:pt x="13176" y="10872"/>
                    <a:pt x="12841" y="11369"/>
                    <a:pt x="12841" y="11931"/>
                  </a:cubicBezTo>
                  <a:lnTo>
                    <a:pt x="12841" y="11980"/>
                  </a:lnTo>
                  <a:cubicBezTo>
                    <a:pt x="12841" y="12406"/>
                    <a:pt x="12497" y="12754"/>
                    <a:pt x="12071" y="12754"/>
                  </a:cubicBezTo>
                  <a:cubicBezTo>
                    <a:pt x="11509" y="12754"/>
                    <a:pt x="11011" y="13085"/>
                    <a:pt x="10794" y="13605"/>
                  </a:cubicBezTo>
                  <a:lnTo>
                    <a:pt x="10777" y="13651"/>
                  </a:lnTo>
                  <a:cubicBezTo>
                    <a:pt x="10699" y="13839"/>
                    <a:pt x="10550" y="13985"/>
                    <a:pt x="10358" y="14067"/>
                  </a:cubicBezTo>
                  <a:cubicBezTo>
                    <a:pt x="10264" y="14106"/>
                    <a:pt x="10164" y="14125"/>
                    <a:pt x="10064" y="14125"/>
                  </a:cubicBezTo>
                  <a:cubicBezTo>
                    <a:pt x="9963" y="14125"/>
                    <a:pt x="9862" y="14106"/>
                    <a:pt x="9767" y="14067"/>
                  </a:cubicBezTo>
                  <a:cubicBezTo>
                    <a:pt x="9594" y="13995"/>
                    <a:pt x="9414" y="13961"/>
                    <a:pt x="9236" y="13961"/>
                  </a:cubicBezTo>
                  <a:cubicBezTo>
                    <a:pt x="8877" y="13961"/>
                    <a:pt x="8526" y="14102"/>
                    <a:pt x="8259" y="14369"/>
                  </a:cubicBezTo>
                  <a:lnTo>
                    <a:pt x="8226" y="14401"/>
                  </a:lnTo>
                  <a:cubicBezTo>
                    <a:pt x="8077" y="14552"/>
                    <a:pt x="7878" y="14628"/>
                    <a:pt x="7680" y="14628"/>
                  </a:cubicBezTo>
                  <a:cubicBezTo>
                    <a:pt x="7482" y="14628"/>
                    <a:pt x="7284" y="14552"/>
                    <a:pt x="7134" y="14401"/>
                  </a:cubicBezTo>
                  <a:cubicBezTo>
                    <a:pt x="6871" y="14138"/>
                    <a:pt x="6517" y="13995"/>
                    <a:pt x="6159" y="13995"/>
                  </a:cubicBezTo>
                  <a:cubicBezTo>
                    <a:pt x="5980" y="13995"/>
                    <a:pt x="5802" y="14031"/>
                    <a:pt x="5626" y="14099"/>
                  </a:cubicBezTo>
                  <a:lnTo>
                    <a:pt x="5581" y="14115"/>
                  </a:lnTo>
                  <a:cubicBezTo>
                    <a:pt x="5484" y="14155"/>
                    <a:pt x="5384" y="14174"/>
                    <a:pt x="5285" y="14174"/>
                  </a:cubicBezTo>
                  <a:cubicBezTo>
                    <a:pt x="4983" y="14174"/>
                    <a:pt x="4696" y="13996"/>
                    <a:pt x="4573" y="13699"/>
                  </a:cubicBezTo>
                  <a:cubicBezTo>
                    <a:pt x="4359" y="13179"/>
                    <a:pt x="3858" y="12845"/>
                    <a:pt x="3299" y="12845"/>
                  </a:cubicBezTo>
                  <a:lnTo>
                    <a:pt x="3250" y="12845"/>
                  </a:lnTo>
                  <a:cubicBezTo>
                    <a:pt x="2825" y="12845"/>
                    <a:pt x="2477" y="12500"/>
                    <a:pt x="2477" y="12074"/>
                  </a:cubicBezTo>
                  <a:cubicBezTo>
                    <a:pt x="2477" y="11512"/>
                    <a:pt x="2145" y="11012"/>
                    <a:pt x="1625" y="10797"/>
                  </a:cubicBezTo>
                  <a:lnTo>
                    <a:pt x="1580" y="10781"/>
                  </a:lnTo>
                  <a:cubicBezTo>
                    <a:pt x="1187" y="10618"/>
                    <a:pt x="998" y="10163"/>
                    <a:pt x="1161" y="9773"/>
                  </a:cubicBezTo>
                  <a:cubicBezTo>
                    <a:pt x="1378" y="9253"/>
                    <a:pt x="1258" y="8665"/>
                    <a:pt x="862" y="8265"/>
                  </a:cubicBezTo>
                  <a:lnTo>
                    <a:pt x="829" y="8233"/>
                  </a:lnTo>
                  <a:cubicBezTo>
                    <a:pt x="683" y="8087"/>
                    <a:pt x="602" y="7892"/>
                    <a:pt x="602" y="7690"/>
                  </a:cubicBezTo>
                  <a:cubicBezTo>
                    <a:pt x="602" y="7482"/>
                    <a:pt x="683" y="7287"/>
                    <a:pt x="829" y="7144"/>
                  </a:cubicBezTo>
                  <a:cubicBezTo>
                    <a:pt x="1226" y="6748"/>
                    <a:pt x="1346" y="6159"/>
                    <a:pt x="1128" y="5639"/>
                  </a:cubicBezTo>
                  <a:lnTo>
                    <a:pt x="1112" y="5594"/>
                  </a:lnTo>
                  <a:cubicBezTo>
                    <a:pt x="1037" y="5402"/>
                    <a:pt x="1037" y="5191"/>
                    <a:pt x="1112" y="4999"/>
                  </a:cubicBezTo>
                  <a:cubicBezTo>
                    <a:pt x="1190" y="4811"/>
                    <a:pt x="1339" y="4664"/>
                    <a:pt x="1531" y="4583"/>
                  </a:cubicBezTo>
                  <a:cubicBezTo>
                    <a:pt x="2051" y="4369"/>
                    <a:pt x="2386" y="3868"/>
                    <a:pt x="2386" y="3306"/>
                  </a:cubicBezTo>
                  <a:lnTo>
                    <a:pt x="2386" y="3257"/>
                  </a:lnTo>
                  <a:cubicBezTo>
                    <a:pt x="2386" y="2831"/>
                    <a:pt x="2730" y="2487"/>
                    <a:pt x="3156" y="2487"/>
                  </a:cubicBezTo>
                  <a:cubicBezTo>
                    <a:pt x="3718" y="2487"/>
                    <a:pt x="4216" y="2152"/>
                    <a:pt x="4433" y="1632"/>
                  </a:cubicBezTo>
                  <a:lnTo>
                    <a:pt x="4450" y="1587"/>
                  </a:lnTo>
                  <a:cubicBezTo>
                    <a:pt x="4524" y="1398"/>
                    <a:pt x="4677" y="1252"/>
                    <a:pt x="4866" y="1171"/>
                  </a:cubicBezTo>
                  <a:cubicBezTo>
                    <a:pt x="4961" y="1132"/>
                    <a:pt x="5062" y="1112"/>
                    <a:pt x="5163" y="1112"/>
                  </a:cubicBezTo>
                  <a:cubicBezTo>
                    <a:pt x="5264" y="1112"/>
                    <a:pt x="5364" y="1132"/>
                    <a:pt x="5460" y="1171"/>
                  </a:cubicBezTo>
                  <a:cubicBezTo>
                    <a:pt x="5633" y="1242"/>
                    <a:pt x="5813" y="1276"/>
                    <a:pt x="5991" y="1276"/>
                  </a:cubicBezTo>
                  <a:cubicBezTo>
                    <a:pt x="6350" y="1276"/>
                    <a:pt x="6701" y="1135"/>
                    <a:pt x="6968" y="868"/>
                  </a:cubicBezTo>
                  <a:lnTo>
                    <a:pt x="7001" y="836"/>
                  </a:lnTo>
                  <a:cubicBezTo>
                    <a:pt x="7147" y="690"/>
                    <a:pt x="7342" y="608"/>
                    <a:pt x="7544" y="608"/>
                  </a:cubicBezTo>
                  <a:close/>
                  <a:moveTo>
                    <a:pt x="7550" y="1"/>
                  </a:moveTo>
                  <a:cubicBezTo>
                    <a:pt x="7180" y="1"/>
                    <a:pt x="6835" y="144"/>
                    <a:pt x="6569" y="407"/>
                  </a:cubicBezTo>
                  <a:lnTo>
                    <a:pt x="6536" y="439"/>
                  </a:lnTo>
                  <a:cubicBezTo>
                    <a:pt x="6389" y="588"/>
                    <a:pt x="6194" y="665"/>
                    <a:pt x="5996" y="665"/>
                  </a:cubicBezTo>
                  <a:cubicBezTo>
                    <a:pt x="5895" y="665"/>
                    <a:pt x="5794" y="645"/>
                    <a:pt x="5698" y="605"/>
                  </a:cubicBezTo>
                  <a:cubicBezTo>
                    <a:pt x="5527" y="534"/>
                    <a:pt x="5348" y="498"/>
                    <a:pt x="5169" y="498"/>
                  </a:cubicBezTo>
                  <a:cubicBezTo>
                    <a:pt x="4991" y="498"/>
                    <a:pt x="4812" y="534"/>
                    <a:pt x="4641" y="605"/>
                  </a:cubicBezTo>
                  <a:cubicBezTo>
                    <a:pt x="4300" y="748"/>
                    <a:pt x="4034" y="1011"/>
                    <a:pt x="3894" y="1353"/>
                  </a:cubicBezTo>
                  <a:lnTo>
                    <a:pt x="3878" y="1398"/>
                  </a:lnTo>
                  <a:cubicBezTo>
                    <a:pt x="3754" y="1684"/>
                    <a:pt x="3478" y="1873"/>
                    <a:pt x="3163" y="1873"/>
                  </a:cubicBezTo>
                  <a:cubicBezTo>
                    <a:pt x="2399" y="1873"/>
                    <a:pt x="1781" y="2493"/>
                    <a:pt x="1781" y="3254"/>
                  </a:cubicBezTo>
                  <a:lnTo>
                    <a:pt x="1781" y="3303"/>
                  </a:lnTo>
                  <a:cubicBezTo>
                    <a:pt x="1781" y="3615"/>
                    <a:pt x="1593" y="3894"/>
                    <a:pt x="1304" y="4018"/>
                  </a:cubicBezTo>
                  <a:cubicBezTo>
                    <a:pt x="962" y="4161"/>
                    <a:pt x="699" y="4424"/>
                    <a:pt x="556" y="4765"/>
                  </a:cubicBezTo>
                  <a:cubicBezTo>
                    <a:pt x="416" y="5106"/>
                    <a:pt x="416" y="5480"/>
                    <a:pt x="556" y="5821"/>
                  </a:cubicBezTo>
                  <a:lnTo>
                    <a:pt x="572" y="5867"/>
                  </a:lnTo>
                  <a:cubicBezTo>
                    <a:pt x="696" y="6153"/>
                    <a:pt x="628" y="6488"/>
                    <a:pt x="407" y="6705"/>
                  </a:cubicBezTo>
                  <a:cubicBezTo>
                    <a:pt x="147" y="6969"/>
                    <a:pt x="0" y="7316"/>
                    <a:pt x="0" y="7687"/>
                  </a:cubicBezTo>
                  <a:cubicBezTo>
                    <a:pt x="0" y="8054"/>
                    <a:pt x="143" y="8402"/>
                    <a:pt x="407" y="8662"/>
                  </a:cubicBezTo>
                  <a:lnTo>
                    <a:pt x="439" y="8694"/>
                  </a:lnTo>
                  <a:cubicBezTo>
                    <a:pt x="663" y="8915"/>
                    <a:pt x="728" y="9247"/>
                    <a:pt x="605" y="9533"/>
                  </a:cubicBezTo>
                  <a:cubicBezTo>
                    <a:pt x="312" y="10238"/>
                    <a:pt x="650" y="11051"/>
                    <a:pt x="1352" y="11337"/>
                  </a:cubicBezTo>
                  <a:lnTo>
                    <a:pt x="1398" y="11356"/>
                  </a:lnTo>
                  <a:cubicBezTo>
                    <a:pt x="1687" y="11476"/>
                    <a:pt x="1872" y="11753"/>
                    <a:pt x="1872" y="12071"/>
                  </a:cubicBezTo>
                  <a:cubicBezTo>
                    <a:pt x="1872" y="12835"/>
                    <a:pt x="2496" y="13452"/>
                    <a:pt x="3254" y="13452"/>
                  </a:cubicBezTo>
                  <a:lnTo>
                    <a:pt x="3302" y="13452"/>
                  </a:lnTo>
                  <a:cubicBezTo>
                    <a:pt x="3618" y="13452"/>
                    <a:pt x="3897" y="13638"/>
                    <a:pt x="4017" y="13927"/>
                  </a:cubicBezTo>
                  <a:cubicBezTo>
                    <a:pt x="4238" y="14457"/>
                    <a:pt x="4754" y="14780"/>
                    <a:pt x="5296" y="14780"/>
                  </a:cubicBezTo>
                  <a:cubicBezTo>
                    <a:pt x="5471" y="14780"/>
                    <a:pt x="5649" y="14746"/>
                    <a:pt x="5821" y="14674"/>
                  </a:cubicBezTo>
                  <a:lnTo>
                    <a:pt x="5867" y="14658"/>
                  </a:lnTo>
                  <a:cubicBezTo>
                    <a:pt x="5962" y="14617"/>
                    <a:pt x="6062" y="14598"/>
                    <a:pt x="6162" y="14598"/>
                  </a:cubicBezTo>
                  <a:cubicBezTo>
                    <a:pt x="6363" y="14598"/>
                    <a:pt x="6560" y="14678"/>
                    <a:pt x="6708" y="14824"/>
                  </a:cubicBezTo>
                  <a:cubicBezTo>
                    <a:pt x="6975" y="15090"/>
                    <a:pt x="7329" y="15227"/>
                    <a:pt x="7687" y="15227"/>
                  </a:cubicBezTo>
                  <a:cubicBezTo>
                    <a:pt x="8041" y="15227"/>
                    <a:pt x="8395" y="15094"/>
                    <a:pt x="8665" y="14824"/>
                  </a:cubicBezTo>
                  <a:lnTo>
                    <a:pt x="8697" y="14791"/>
                  </a:lnTo>
                  <a:cubicBezTo>
                    <a:pt x="8846" y="14642"/>
                    <a:pt x="9041" y="14564"/>
                    <a:pt x="9239" y="14564"/>
                  </a:cubicBezTo>
                  <a:cubicBezTo>
                    <a:pt x="9340" y="14564"/>
                    <a:pt x="9442" y="14584"/>
                    <a:pt x="9539" y="14626"/>
                  </a:cubicBezTo>
                  <a:cubicBezTo>
                    <a:pt x="9710" y="14697"/>
                    <a:pt x="9888" y="14733"/>
                    <a:pt x="10067" y="14733"/>
                  </a:cubicBezTo>
                  <a:cubicBezTo>
                    <a:pt x="10246" y="14733"/>
                    <a:pt x="10425" y="14697"/>
                    <a:pt x="10595" y="14626"/>
                  </a:cubicBezTo>
                  <a:cubicBezTo>
                    <a:pt x="10937" y="14483"/>
                    <a:pt x="11200" y="14219"/>
                    <a:pt x="11343" y="13878"/>
                  </a:cubicBezTo>
                  <a:lnTo>
                    <a:pt x="11359" y="13833"/>
                  </a:lnTo>
                  <a:cubicBezTo>
                    <a:pt x="11483" y="13543"/>
                    <a:pt x="11759" y="13358"/>
                    <a:pt x="12074" y="13358"/>
                  </a:cubicBezTo>
                  <a:cubicBezTo>
                    <a:pt x="12838" y="13358"/>
                    <a:pt x="13455" y="12737"/>
                    <a:pt x="13455" y="11977"/>
                  </a:cubicBezTo>
                  <a:lnTo>
                    <a:pt x="13455" y="11928"/>
                  </a:lnTo>
                  <a:cubicBezTo>
                    <a:pt x="13455" y="11613"/>
                    <a:pt x="13644" y="11333"/>
                    <a:pt x="13930" y="11213"/>
                  </a:cubicBezTo>
                  <a:cubicBezTo>
                    <a:pt x="14271" y="11070"/>
                    <a:pt x="14538" y="10807"/>
                    <a:pt x="14677" y="10466"/>
                  </a:cubicBezTo>
                  <a:cubicBezTo>
                    <a:pt x="14820" y="10124"/>
                    <a:pt x="14820" y="9751"/>
                    <a:pt x="14677" y="9409"/>
                  </a:cubicBezTo>
                  <a:lnTo>
                    <a:pt x="14661" y="9364"/>
                  </a:lnTo>
                  <a:cubicBezTo>
                    <a:pt x="14541" y="9075"/>
                    <a:pt x="14609" y="8743"/>
                    <a:pt x="14830" y="8522"/>
                  </a:cubicBezTo>
                  <a:cubicBezTo>
                    <a:pt x="15090" y="8262"/>
                    <a:pt x="15236" y="7914"/>
                    <a:pt x="15236" y="7544"/>
                  </a:cubicBezTo>
                  <a:cubicBezTo>
                    <a:pt x="15236" y="7173"/>
                    <a:pt x="15093" y="6829"/>
                    <a:pt x="14830" y="6566"/>
                  </a:cubicBezTo>
                  <a:lnTo>
                    <a:pt x="14798" y="6536"/>
                  </a:lnTo>
                  <a:cubicBezTo>
                    <a:pt x="14573" y="6312"/>
                    <a:pt x="14508" y="5984"/>
                    <a:pt x="14629" y="5695"/>
                  </a:cubicBezTo>
                  <a:cubicBezTo>
                    <a:pt x="14921" y="4993"/>
                    <a:pt x="14586" y="4180"/>
                    <a:pt x="13881" y="3891"/>
                  </a:cubicBezTo>
                  <a:lnTo>
                    <a:pt x="13839" y="3875"/>
                  </a:lnTo>
                  <a:cubicBezTo>
                    <a:pt x="13550" y="3754"/>
                    <a:pt x="13361" y="3478"/>
                    <a:pt x="13361" y="3160"/>
                  </a:cubicBezTo>
                  <a:cubicBezTo>
                    <a:pt x="13361" y="2396"/>
                    <a:pt x="12740" y="1778"/>
                    <a:pt x="11980" y="1778"/>
                  </a:cubicBezTo>
                  <a:lnTo>
                    <a:pt x="11931" y="1778"/>
                  </a:lnTo>
                  <a:cubicBezTo>
                    <a:pt x="11619" y="1778"/>
                    <a:pt x="11340" y="1593"/>
                    <a:pt x="11216" y="1304"/>
                  </a:cubicBezTo>
                  <a:cubicBezTo>
                    <a:pt x="10995" y="773"/>
                    <a:pt x="10481" y="451"/>
                    <a:pt x="9939" y="451"/>
                  </a:cubicBezTo>
                  <a:cubicBezTo>
                    <a:pt x="9763" y="451"/>
                    <a:pt x="9585" y="485"/>
                    <a:pt x="9412" y="556"/>
                  </a:cubicBezTo>
                  <a:lnTo>
                    <a:pt x="9370" y="573"/>
                  </a:lnTo>
                  <a:cubicBezTo>
                    <a:pt x="9275" y="612"/>
                    <a:pt x="9174" y="631"/>
                    <a:pt x="9075" y="631"/>
                  </a:cubicBezTo>
                  <a:cubicBezTo>
                    <a:pt x="8873" y="631"/>
                    <a:pt x="8674" y="553"/>
                    <a:pt x="8528" y="407"/>
                  </a:cubicBezTo>
                  <a:cubicBezTo>
                    <a:pt x="8268" y="147"/>
                    <a:pt x="7917" y="1"/>
                    <a:pt x="755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 name="Google Shape;881;p64"/>
            <p:cNvSpPr/>
            <p:nvPr/>
          </p:nvSpPr>
          <p:spPr>
            <a:xfrm>
              <a:off x="3835184" y="2276324"/>
              <a:ext cx="243407" cy="243387"/>
            </a:xfrm>
            <a:custGeom>
              <a:avLst/>
              <a:gdLst/>
              <a:ahLst/>
              <a:cxnLst/>
              <a:rect l="l" t="t" r="r" b="b"/>
              <a:pathLst>
                <a:path w="11783" h="11782" extrusionOk="0">
                  <a:moveTo>
                    <a:pt x="5896" y="0"/>
                  </a:moveTo>
                  <a:cubicBezTo>
                    <a:pt x="4561" y="0"/>
                    <a:pt x="3251" y="458"/>
                    <a:pt x="2211" y="1297"/>
                  </a:cubicBezTo>
                  <a:cubicBezTo>
                    <a:pt x="2081" y="1401"/>
                    <a:pt x="2061" y="1593"/>
                    <a:pt x="2162" y="1723"/>
                  </a:cubicBezTo>
                  <a:cubicBezTo>
                    <a:pt x="2223" y="1796"/>
                    <a:pt x="2311" y="1835"/>
                    <a:pt x="2398" y="1835"/>
                  </a:cubicBezTo>
                  <a:cubicBezTo>
                    <a:pt x="2465" y="1835"/>
                    <a:pt x="2532" y="1813"/>
                    <a:pt x="2588" y="1768"/>
                  </a:cubicBezTo>
                  <a:cubicBezTo>
                    <a:pt x="3537" y="1008"/>
                    <a:pt x="4678" y="605"/>
                    <a:pt x="5893" y="605"/>
                  </a:cubicBezTo>
                  <a:cubicBezTo>
                    <a:pt x="8805" y="605"/>
                    <a:pt x="11174" y="2974"/>
                    <a:pt x="11174" y="5886"/>
                  </a:cubicBezTo>
                  <a:cubicBezTo>
                    <a:pt x="11174" y="8798"/>
                    <a:pt x="8805" y="11167"/>
                    <a:pt x="5893" y="11167"/>
                  </a:cubicBezTo>
                  <a:cubicBezTo>
                    <a:pt x="2978" y="11167"/>
                    <a:pt x="612" y="8798"/>
                    <a:pt x="612" y="5886"/>
                  </a:cubicBezTo>
                  <a:cubicBezTo>
                    <a:pt x="612" y="4670"/>
                    <a:pt x="1012" y="3530"/>
                    <a:pt x="1772" y="2584"/>
                  </a:cubicBezTo>
                  <a:cubicBezTo>
                    <a:pt x="1879" y="2454"/>
                    <a:pt x="1857" y="2259"/>
                    <a:pt x="1723" y="2158"/>
                  </a:cubicBezTo>
                  <a:cubicBezTo>
                    <a:pt x="1667" y="2112"/>
                    <a:pt x="1599" y="2089"/>
                    <a:pt x="1532" y="2089"/>
                  </a:cubicBezTo>
                  <a:cubicBezTo>
                    <a:pt x="1443" y="2089"/>
                    <a:pt x="1355" y="2129"/>
                    <a:pt x="1298" y="2207"/>
                  </a:cubicBezTo>
                  <a:cubicBezTo>
                    <a:pt x="459" y="3247"/>
                    <a:pt x="1" y="4553"/>
                    <a:pt x="1" y="5889"/>
                  </a:cubicBezTo>
                  <a:cubicBezTo>
                    <a:pt x="1" y="9139"/>
                    <a:pt x="2643" y="11781"/>
                    <a:pt x="5893" y="11781"/>
                  </a:cubicBezTo>
                  <a:cubicBezTo>
                    <a:pt x="9143" y="11781"/>
                    <a:pt x="11782" y="9139"/>
                    <a:pt x="11782" y="5889"/>
                  </a:cubicBezTo>
                  <a:cubicBezTo>
                    <a:pt x="11782" y="2639"/>
                    <a:pt x="9146" y="0"/>
                    <a:pt x="589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2" name="Google Shape;882;p64"/>
          <p:cNvSpPr/>
          <p:nvPr/>
        </p:nvSpPr>
        <p:spPr>
          <a:xfrm>
            <a:off x="4670208" y="2020985"/>
            <a:ext cx="432052" cy="429614"/>
          </a:xfrm>
          <a:custGeom>
            <a:avLst/>
            <a:gdLst/>
            <a:ahLst/>
            <a:cxnLst/>
            <a:rect l="l" t="t" r="r" b="b"/>
            <a:pathLst>
              <a:path w="20915" h="20797" extrusionOk="0">
                <a:moveTo>
                  <a:pt x="17330" y="611"/>
                </a:moveTo>
                <a:cubicBezTo>
                  <a:pt x="17411" y="611"/>
                  <a:pt x="17486" y="644"/>
                  <a:pt x="17544" y="699"/>
                </a:cubicBezTo>
                <a:lnTo>
                  <a:pt x="20128" y="3283"/>
                </a:lnTo>
                <a:cubicBezTo>
                  <a:pt x="20245" y="3403"/>
                  <a:pt x="20245" y="3598"/>
                  <a:pt x="20128" y="3715"/>
                </a:cubicBezTo>
                <a:cubicBezTo>
                  <a:pt x="20070" y="3773"/>
                  <a:pt x="19992" y="3803"/>
                  <a:pt x="19913" y="3803"/>
                </a:cubicBezTo>
                <a:cubicBezTo>
                  <a:pt x="19835" y="3803"/>
                  <a:pt x="19756" y="3773"/>
                  <a:pt x="19696" y="3715"/>
                </a:cubicBezTo>
                <a:lnTo>
                  <a:pt x="17112" y="1131"/>
                </a:lnTo>
                <a:cubicBezTo>
                  <a:pt x="17057" y="1073"/>
                  <a:pt x="17024" y="998"/>
                  <a:pt x="17024" y="917"/>
                </a:cubicBezTo>
                <a:cubicBezTo>
                  <a:pt x="17024" y="835"/>
                  <a:pt x="17057" y="757"/>
                  <a:pt x="17112" y="699"/>
                </a:cubicBezTo>
                <a:cubicBezTo>
                  <a:pt x="17171" y="644"/>
                  <a:pt x="17249" y="611"/>
                  <a:pt x="17330" y="611"/>
                </a:cubicBezTo>
                <a:close/>
                <a:moveTo>
                  <a:pt x="17330" y="2207"/>
                </a:moveTo>
                <a:lnTo>
                  <a:pt x="17759" y="2639"/>
                </a:lnTo>
                <a:lnTo>
                  <a:pt x="16036" y="4362"/>
                </a:lnTo>
                <a:lnTo>
                  <a:pt x="15607" y="3929"/>
                </a:lnTo>
                <a:lnTo>
                  <a:pt x="17330" y="2207"/>
                </a:lnTo>
                <a:close/>
                <a:moveTo>
                  <a:pt x="18191" y="3068"/>
                </a:moveTo>
                <a:lnTo>
                  <a:pt x="18620" y="3500"/>
                </a:lnTo>
                <a:lnTo>
                  <a:pt x="16898" y="5223"/>
                </a:lnTo>
                <a:lnTo>
                  <a:pt x="16469" y="4791"/>
                </a:lnTo>
                <a:lnTo>
                  <a:pt x="18191" y="3068"/>
                </a:lnTo>
                <a:close/>
                <a:moveTo>
                  <a:pt x="10901" y="1814"/>
                </a:moveTo>
                <a:lnTo>
                  <a:pt x="13235" y="4144"/>
                </a:lnTo>
                <a:cubicBezTo>
                  <a:pt x="13293" y="4204"/>
                  <a:pt x="13371" y="4234"/>
                  <a:pt x="13449" y="4234"/>
                </a:cubicBezTo>
                <a:cubicBezTo>
                  <a:pt x="13527" y="4234"/>
                  <a:pt x="13605" y="4204"/>
                  <a:pt x="13664" y="4144"/>
                </a:cubicBezTo>
                <a:lnTo>
                  <a:pt x="14311" y="3500"/>
                </a:lnTo>
                <a:lnTo>
                  <a:pt x="17323" y="6513"/>
                </a:lnTo>
                <a:lnTo>
                  <a:pt x="16898" y="6945"/>
                </a:lnTo>
                <a:lnTo>
                  <a:pt x="14528" y="4576"/>
                </a:lnTo>
                <a:cubicBezTo>
                  <a:pt x="14470" y="4518"/>
                  <a:pt x="14392" y="4488"/>
                  <a:pt x="14314" y="4488"/>
                </a:cubicBezTo>
                <a:cubicBezTo>
                  <a:pt x="14236" y="4488"/>
                  <a:pt x="14158" y="4518"/>
                  <a:pt x="14099" y="4576"/>
                </a:cubicBezTo>
                <a:cubicBezTo>
                  <a:pt x="13979" y="4693"/>
                  <a:pt x="13979" y="4888"/>
                  <a:pt x="14099" y="5005"/>
                </a:cubicBezTo>
                <a:lnTo>
                  <a:pt x="19017" y="9926"/>
                </a:lnTo>
                <a:cubicBezTo>
                  <a:pt x="18892" y="9985"/>
                  <a:pt x="18758" y="10014"/>
                  <a:pt x="18624" y="10014"/>
                </a:cubicBezTo>
                <a:cubicBezTo>
                  <a:pt x="18390" y="10014"/>
                  <a:pt x="18158" y="9924"/>
                  <a:pt x="17980" y="9747"/>
                </a:cubicBezTo>
                <a:lnTo>
                  <a:pt x="11080" y="2854"/>
                </a:lnTo>
                <a:cubicBezTo>
                  <a:pt x="10801" y="2574"/>
                  <a:pt x="10739" y="2155"/>
                  <a:pt x="10901" y="1814"/>
                </a:cubicBezTo>
                <a:close/>
                <a:moveTo>
                  <a:pt x="12591" y="5223"/>
                </a:moveTo>
                <a:lnTo>
                  <a:pt x="15607" y="8236"/>
                </a:lnTo>
                <a:lnTo>
                  <a:pt x="12156" y="11684"/>
                </a:lnTo>
                <a:lnTo>
                  <a:pt x="9143" y="8671"/>
                </a:lnTo>
                <a:lnTo>
                  <a:pt x="12591" y="5223"/>
                </a:lnTo>
                <a:close/>
                <a:moveTo>
                  <a:pt x="8708" y="9100"/>
                </a:moveTo>
                <a:lnTo>
                  <a:pt x="11724" y="12116"/>
                </a:lnTo>
                <a:lnTo>
                  <a:pt x="10862" y="12977"/>
                </a:lnTo>
                <a:lnTo>
                  <a:pt x="7846" y="9961"/>
                </a:lnTo>
                <a:lnTo>
                  <a:pt x="8708" y="9100"/>
                </a:lnTo>
                <a:close/>
                <a:moveTo>
                  <a:pt x="7417" y="10394"/>
                </a:moveTo>
                <a:lnTo>
                  <a:pt x="10430" y="13406"/>
                </a:lnTo>
                <a:lnTo>
                  <a:pt x="9783" y="14053"/>
                </a:lnTo>
                <a:cubicBezTo>
                  <a:pt x="9605" y="14232"/>
                  <a:pt x="9371" y="14321"/>
                  <a:pt x="9138" y="14321"/>
                </a:cubicBezTo>
                <a:cubicBezTo>
                  <a:pt x="8905" y="14321"/>
                  <a:pt x="8672" y="14232"/>
                  <a:pt x="8493" y="14053"/>
                </a:cubicBezTo>
                <a:lnTo>
                  <a:pt x="6771" y="12331"/>
                </a:lnTo>
                <a:cubicBezTo>
                  <a:pt x="6598" y="12158"/>
                  <a:pt x="6501" y="11928"/>
                  <a:pt x="6501" y="11684"/>
                </a:cubicBezTo>
                <a:cubicBezTo>
                  <a:pt x="6501" y="11440"/>
                  <a:pt x="6595" y="11209"/>
                  <a:pt x="6771" y="11037"/>
                </a:cubicBezTo>
                <a:lnTo>
                  <a:pt x="7417" y="10394"/>
                </a:lnTo>
                <a:close/>
                <a:moveTo>
                  <a:pt x="5694" y="13969"/>
                </a:moveTo>
                <a:cubicBezTo>
                  <a:pt x="5773" y="13969"/>
                  <a:pt x="5851" y="13998"/>
                  <a:pt x="5909" y="14056"/>
                </a:cubicBezTo>
                <a:lnTo>
                  <a:pt x="6771" y="14918"/>
                </a:lnTo>
                <a:cubicBezTo>
                  <a:pt x="6888" y="15038"/>
                  <a:pt x="6888" y="15233"/>
                  <a:pt x="6771" y="15350"/>
                </a:cubicBezTo>
                <a:cubicBezTo>
                  <a:pt x="6712" y="15408"/>
                  <a:pt x="6634" y="15438"/>
                  <a:pt x="6556" y="15438"/>
                </a:cubicBezTo>
                <a:cubicBezTo>
                  <a:pt x="6477" y="15438"/>
                  <a:pt x="6399" y="15408"/>
                  <a:pt x="6338" y="15350"/>
                </a:cubicBezTo>
                <a:lnTo>
                  <a:pt x="5477" y="14489"/>
                </a:lnTo>
                <a:cubicBezTo>
                  <a:pt x="5360" y="14368"/>
                  <a:pt x="5360" y="14173"/>
                  <a:pt x="5477" y="14056"/>
                </a:cubicBezTo>
                <a:cubicBezTo>
                  <a:pt x="5537" y="13998"/>
                  <a:pt x="5616" y="13969"/>
                  <a:pt x="5694" y="13969"/>
                </a:cubicBezTo>
                <a:close/>
                <a:moveTo>
                  <a:pt x="5909" y="11905"/>
                </a:moveTo>
                <a:cubicBezTo>
                  <a:pt x="5955" y="12230"/>
                  <a:pt x="6104" y="12529"/>
                  <a:pt x="6338" y="12766"/>
                </a:cubicBezTo>
                <a:lnTo>
                  <a:pt x="8061" y="14489"/>
                </a:lnTo>
                <a:cubicBezTo>
                  <a:pt x="8305" y="14732"/>
                  <a:pt x="8610" y="14875"/>
                  <a:pt x="8922" y="14918"/>
                </a:cubicBezTo>
                <a:lnTo>
                  <a:pt x="8279" y="15564"/>
                </a:lnTo>
                <a:lnTo>
                  <a:pt x="5263" y="12552"/>
                </a:lnTo>
                <a:lnTo>
                  <a:pt x="5909" y="11905"/>
                </a:lnTo>
                <a:close/>
                <a:moveTo>
                  <a:pt x="5263" y="15135"/>
                </a:moveTo>
                <a:lnTo>
                  <a:pt x="5695" y="15564"/>
                </a:lnTo>
                <a:lnTo>
                  <a:pt x="4616" y="16640"/>
                </a:lnTo>
                <a:cubicBezTo>
                  <a:pt x="4557" y="16700"/>
                  <a:pt x="4479" y="16730"/>
                  <a:pt x="4401" y="16730"/>
                </a:cubicBezTo>
                <a:cubicBezTo>
                  <a:pt x="4323" y="16730"/>
                  <a:pt x="4245" y="16700"/>
                  <a:pt x="4187" y="16640"/>
                </a:cubicBezTo>
                <a:cubicBezTo>
                  <a:pt x="4070" y="16523"/>
                  <a:pt x="4070" y="16328"/>
                  <a:pt x="4187" y="16211"/>
                </a:cubicBezTo>
                <a:lnTo>
                  <a:pt x="5263" y="15135"/>
                </a:lnTo>
                <a:close/>
                <a:moveTo>
                  <a:pt x="17330" y="0"/>
                </a:moveTo>
                <a:cubicBezTo>
                  <a:pt x="17086" y="0"/>
                  <a:pt x="16852" y="94"/>
                  <a:pt x="16683" y="270"/>
                </a:cubicBezTo>
                <a:cubicBezTo>
                  <a:pt x="16511" y="445"/>
                  <a:pt x="16413" y="673"/>
                  <a:pt x="16413" y="917"/>
                </a:cubicBezTo>
                <a:cubicBezTo>
                  <a:pt x="16413" y="1160"/>
                  <a:pt x="16508" y="1391"/>
                  <a:pt x="16683" y="1560"/>
                </a:cubicBezTo>
                <a:lnTo>
                  <a:pt x="16898" y="1775"/>
                </a:lnTo>
                <a:lnTo>
                  <a:pt x="15175" y="3497"/>
                </a:lnTo>
                <a:lnTo>
                  <a:pt x="14528" y="2854"/>
                </a:lnTo>
                <a:cubicBezTo>
                  <a:pt x="14470" y="2793"/>
                  <a:pt x="14392" y="2763"/>
                  <a:pt x="14314" y="2763"/>
                </a:cubicBezTo>
                <a:cubicBezTo>
                  <a:pt x="14236" y="2763"/>
                  <a:pt x="14158" y="2793"/>
                  <a:pt x="14099" y="2854"/>
                </a:cubicBezTo>
                <a:lnTo>
                  <a:pt x="13453" y="3497"/>
                </a:lnTo>
                <a:lnTo>
                  <a:pt x="11083" y="1131"/>
                </a:lnTo>
                <a:cubicBezTo>
                  <a:pt x="11025" y="1073"/>
                  <a:pt x="10947" y="1043"/>
                  <a:pt x="10869" y="1043"/>
                </a:cubicBezTo>
                <a:cubicBezTo>
                  <a:pt x="10791" y="1043"/>
                  <a:pt x="10713" y="1073"/>
                  <a:pt x="10654" y="1131"/>
                </a:cubicBezTo>
                <a:cubicBezTo>
                  <a:pt x="10060" y="1723"/>
                  <a:pt x="10060" y="2691"/>
                  <a:pt x="10654" y="3283"/>
                </a:cubicBezTo>
                <a:lnTo>
                  <a:pt x="12162" y="4791"/>
                </a:lnTo>
                <a:lnTo>
                  <a:pt x="4622" y="12331"/>
                </a:lnTo>
                <a:cubicBezTo>
                  <a:pt x="4502" y="12448"/>
                  <a:pt x="4502" y="12643"/>
                  <a:pt x="4622" y="12760"/>
                </a:cubicBezTo>
                <a:lnTo>
                  <a:pt x="5305" y="13442"/>
                </a:lnTo>
                <a:cubicBezTo>
                  <a:pt x="5211" y="13488"/>
                  <a:pt x="5126" y="13546"/>
                  <a:pt x="5051" y="13621"/>
                </a:cubicBezTo>
                <a:cubicBezTo>
                  <a:pt x="4772" y="13904"/>
                  <a:pt x="4710" y="14323"/>
                  <a:pt x="4873" y="14661"/>
                </a:cubicBezTo>
                <a:lnTo>
                  <a:pt x="3761" y="15776"/>
                </a:lnTo>
                <a:cubicBezTo>
                  <a:pt x="3478" y="16055"/>
                  <a:pt x="3420" y="16474"/>
                  <a:pt x="3582" y="16816"/>
                </a:cubicBezTo>
                <a:lnTo>
                  <a:pt x="121" y="20277"/>
                </a:lnTo>
                <a:cubicBezTo>
                  <a:pt x="1" y="20394"/>
                  <a:pt x="1" y="20589"/>
                  <a:pt x="121" y="20706"/>
                </a:cubicBezTo>
                <a:cubicBezTo>
                  <a:pt x="180" y="20768"/>
                  <a:pt x="258" y="20797"/>
                  <a:pt x="336" y="20797"/>
                </a:cubicBezTo>
                <a:cubicBezTo>
                  <a:pt x="414" y="20797"/>
                  <a:pt x="488" y="20768"/>
                  <a:pt x="550" y="20706"/>
                </a:cubicBezTo>
                <a:lnTo>
                  <a:pt x="4011" y="17245"/>
                </a:lnTo>
                <a:cubicBezTo>
                  <a:pt x="4138" y="17306"/>
                  <a:pt x="4271" y="17336"/>
                  <a:pt x="4405" y="17336"/>
                </a:cubicBezTo>
                <a:cubicBezTo>
                  <a:pt x="4642" y="17336"/>
                  <a:pt x="4873" y="17245"/>
                  <a:pt x="5051" y="17066"/>
                </a:cubicBezTo>
                <a:lnTo>
                  <a:pt x="6166" y="15954"/>
                </a:lnTo>
                <a:cubicBezTo>
                  <a:pt x="6290" y="16016"/>
                  <a:pt x="6426" y="16042"/>
                  <a:pt x="6559" y="16042"/>
                </a:cubicBezTo>
                <a:cubicBezTo>
                  <a:pt x="6793" y="16042"/>
                  <a:pt x="7027" y="15954"/>
                  <a:pt x="7206" y="15776"/>
                </a:cubicBezTo>
                <a:cubicBezTo>
                  <a:pt x="7281" y="15698"/>
                  <a:pt x="7339" y="15613"/>
                  <a:pt x="7385" y="15522"/>
                </a:cubicBezTo>
                <a:lnTo>
                  <a:pt x="8067" y="16205"/>
                </a:lnTo>
                <a:cubicBezTo>
                  <a:pt x="8126" y="16266"/>
                  <a:pt x="8204" y="16296"/>
                  <a:pt x="8282" y="16296"/>
                </a:cubicBezTo>
                <a:cubicBezTo>
                  <a:pt x="8360" y="16296"/>
                  <a:pt x="8435" y="16266"/>
                  <a:pt x="8496" y="16205"/>
                </a:cubicBezTo>
                <a:lnTo>
                  <a:pt x="16036" y="8665"/>
                </a:lnTo>
                <a:lnTo>
                  <a:pt x="17544" y="10173"/>
                </a:lnTo>
                <a:cubicBezTo>
                  <a:pt x="17840" y="10468"/>
                  <a:pt x="18230" y="10621"/>
                  <a:pt x="18620" y="10621"/>
                </a:cubicBezTo>
                <a:cubicBezTo>
                  <a:pt x="19010" y="10621"/>
                  <a:pt x="19400" y="10468"/>
                  <a:pt x="19696" y="10173"/>
                </a:cubicBezTo>
                <a:cubicBezTo>
                  <a:pt x="19816" y="10056"/>
                  <a:pt x="19816" y="9861"/>
                  <a:pt x="19696" y="9744"/>
                </a:cubicBezTo>
                <a:lnTo>
                  <a:pt x="17330" y="7374"/>
                </a:lnTo>
                <a:lnTo>
                  <a:pt x="17973" y="6728"/>
                </a:lnTo>
                <a:cubicBezTo>
                  <a:pt x="18094" y="6611"/>
                  <a:pt x="18094" y="6416"/>
                  <a:pt x="17973" y="6299"/>
                </a:cubicBezTo>
                <a:lnTo>
                  <a:pt x="17330" y="5652"/>
                </a:lnTo>
                <a:lnTo>
                  <a:pt x="19052" y="3929"/>
                </a:lnTo>
                <a:lnTo>
                  <a:pt x="19267" y="4144"/>
                </a:lnTo>
                <a:cubicBezTo>
                  <a:pt x="19446" y="4323"/>
                  <a:pt x="19676" y="4414"/>
                  <a:pt x="19910" y="4414"/>
                </a:cubicBezTo>
                <a:cubicBezTo>
                  <a:pt x="20148" y="4414"/>
                  <a:pt x="20378" y="4323"/>
                  <a:pt x="20557" y="4144"/>
                </a:cubicBezTo>
                <a:cubicBezTo>
                  <a:pt x="20915" y="3786"/>
                  <a:pt x="20915" y="3211"/>
                  <a:pt x="20557" y="2854"/>
                </a:cubicBezTo>
                <a:lnTo>
                  <a:pt x="17973" y="270"/>
                </a:lnTo>
                <a:cubicBezTo>
                  <a:pt x="17804" y="98"/>
                  <a:pt x="17574" y="0"/>
                  <a:pt x="1733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64"/>
          <p:cNvSpPr/>
          <p:nvPr/>
        </p:nvSpPr>
        <p:spPr>
          <a:xfrm>
            <a:off x="5420044" y="2020974"/>
            <a:ext cx="430771" cy="429635"/>
          </a:xfrm>
          <a:custGeom>
            <a:avLst/>
            <a:gdLst/>
            <a:ahLst/>
            <a:cxnLst/>
            <a:rect l="l" t="t" r="r" b="b"/>
            <a:pathLst>
              <a:path w="20853" h="20798" extrusionOk="0">
                <a:moveTo>
                  <a:pt x="18193" y="1105"/>
                </a:moveTo>
                <a:cubicBezTo>
                  <a:pt x="18583" y="1105"/>
                  <a:pt x="18973" y="1253"/>
                  <a:pt x="19270" y="1551"/>
                </a:cubicBezTo>
                <a:cubicBezTo>
                  <a:pt x="19865" y="2142"/>
                  <a:pt x="19865" y="3111"/>
                  <a:pt x="19270" y="3702"/>
                </a:cubicBezTo>
                <a:lnTo>
                  <a:pt x="17502" y="5470"/>
                </a:lnTo>
                <a:lnTo>
                  <a:pt x="15350" y="3319"/>
                </a:lnTo>
                <a:lnTo>
                  <a:pt x="17115" y="1551"/>
                </a:lnTo>
                <a:cubicBezTo>
                  <a:pt x="17413" y="1253"/>
                  <a:pt x="17803" y="1105"/>
                  <a:pt x="18193" y="1105"/>
                </a:cubicBezTo>
                <a:close/>
                <a:moveTo>
                  <a:pt x="14057" y="4612"/>
                </a:moveTo>
                <a:lnTo>
                  <a:pt x="16212" y="6767"/>
                </a:lnTo>
                <a:lnTo>
                  <a:pt x="13368" y="9611"/>
                </a:lnTo>
                <a:lnTo>
                  <a:pt x="11213" y="7456"/>
                </a:lnTo>
                <a:lnTo>
                  <a:pt x="14057" y="4612"/>
                </a:lnTo>
                <a:close/>
                <a:moveTo>
                  <a:pt x="9491" y="8317"/>
                </a:moveTo>
                <a:lnTo>
                  <a:pt x="9923" y="8750"/>
                </a:lnTo>
                <a:lnTo>
                  <a:pt x="7768" y="10901"/>
                </a:lnTo>
                <a:lnTo>
                  <a:pt x="7339" y="10472"/>
                </a:lnTo>
                <a:lnTo>
                  <a:pt x="9491" y="8317"/>
                </a:lnTo>
                <a:close/>
                <a:moveTo>
                  <a:pt x="10352" y="7456"/>
                </a:moveTo>
                <a:lnTo>
                  <a:pt x="13368" y="10472"/>
                </a:lnTo>
                <a:lnTo>
                  <a:pt x="12936" y="10901"/>
                </a:lnTo>
                <a:lnTo>
                  <a:pt x="9923" y="7888"/>
                </a:lnTo>
                <a:lnTo>
                  <a:pt x="10352" y="7456"/>
                </a:lnTo>
                <a:close/>
                <a:moveTo>
                  <a:pt x="10352" y="9179"/>
                </a:moveTo>
                <a:lnTo>
                  <a:pt x="10784" y="9611"/>
                </a:lnTo>
                <a:lnTo>
                  <a:pt x="8629" y="11762"/>
                </a:lnTo>
                <a:lnTo>
                  <a:pt x="8200" y="11333"/>
                </a:lnTo>
                <a:lnTo>
                  <a:pt x="10352" y="9179"/>
                </a:lnTo>
                <a:close/>
                <a:moveTo>
                  <a:pt x="11213" y="10040"/>
                </a:moveTo>
                <a:lnTo>
                  <a:pt x="11645" y="10472"/>
                </a:lnTo>
                <a:lnTo>
                  <a:pt x="9491" y="12624"/>
                </a:lnTo>
                <a:lnTo>
                  <a:pt x="9062" y="12195"/>
                </a:lnTo>
                <a:lnTo>
                  <a:pt x="11213" y="10040"/>
                </a:lnTo>
                <a:close/>
                <a:moveTo>
                  <a:pt x="12074" y="10908"/>
                </a:moveTo>
                <a:lnTo>
                  <a:pt x="12507" y="11337"/>
                </a:lnTo>
                <a:lnTo>
                  <a:pt x="10352" y="13491"/>
                </a:lnTo>
                <a:lnTo>
                  <a:pt x="9923" y="13059"/>
                </a:lnTo>
                <a:lnTo>
                  <a:pt x="12074" y="10908"/>
                </a:lnTo>
                <a:close/>
                <a:moveTo>
                  <a:pt x="6904" y="10901"/>
                </a:moveTo>
                <a:lnTo>
                  <a:pt x="9920" y="13917"/>
                </a:lnTo>
                <a:lnTo>
                  <a:pt x="9058" y="14778"/>
                </a:lnTo>
                <a:lnTo>
                  <a:pt x="6042" y="11762"/>
                </a:lnTo>
                <a:lnTo>
                  <a:pt x="6904" y="10901"/>
                </a:lnTo>
                <a:close/>
                <a:moveTo>
                  <a:pt x="5613" y="13920"/>
                </a:moveTo>
                <a:lnTo>
                  <a:pt x="6904" y="15214"/>
                </a:lnTo>
                <a:lnTo>
                  <a:pt x="6471" y="15643"/>
                </a:lnTo>
                <a:lnTo>
                  <a:pt x="5181" y="14353"/>
                </a:lnTo>
                <a:lnTo>
                  <a:pt x="5613" y="13920"/>
                </a:lnTo>
                <a:close/>
                <a:moveTo>
                  <a:pt x="4752" y="14782"/>
                </a:moveTo>
                <a:lnTo>
                  <a:pt x="6042" y="16075"/>
                </a:lnTo>
                <a:lnTo>
                  <a:pt x="5613" y="16504"/>
                </a:lnTo>
                <a:lnTo>
                  <a:pt x="4320" y="15214"/>
                </a:lnTo>
                <a:lnTo>
                  <a:pt x="4752" y="14782"/>
                </a:lnTo>
                <a:close/>
                <a:moveTo>
                  <a:pt x="12767" y="3319"/>
                </a:moveTo>
                <a:lnTo>
                  <a:pt x="13628" y="4180"/>
                </a:lnTo>
                <a:lnTo>
                  <a:pt x="10784" y="7024"/>
                </a:lnTo>
                <a:lnTo>
                  <a:pt x="10570" y="6806"/>
                </a:lnTo>
                <a:cubicBezTo>
                  <a:pt x="10511" y="6751"/>
                  <a:pt x="10433" y="6718"/>
                  <a:pt x="10352" y="6718"/>
                </a:cubicBezTo>
                <a:cubicBezTo>
                  <a:pt x="10271" y="6718"/>
                  <a:pt x="10196" y="6751"/>
                  <a:pt x="10137" y="6806"/>
                </a:cubicBezTo>
                <a:lnTo>
                  <a:pt x="5396" y="11548"/>
                </a:lnTo>
                <a:cubicBezTo>
                  <a:pt x="5279" y="11665"/>
                  <a:pt x="5279" y="11860"/>
                  <a:pt x="5396" y="11980"/>
                </a:cubicBezTo>
                <a:lnTo>
                  <a:pt x="8844" y="15428"/>
                </a:lnTo>
                <a:cubicBezTo>
                  <a:pt x="8906" y="15490"/>
                  <a:pt x="8984" y="15516"/>
                  <a:pt x="9062" y="15516"/>
                </a:cubicBezTo>
                <a:cubicBezTo>
                  <a:pt x="9140" y="15516"/>
                  <a:pt x="9214" y="15490"/>
                  <a:pt x="9276" y="15428"/>
                </a:cubicBezTo>
                <a:lnTo>
                  <a:pt x="14018" y="10687"/>
                </a:lnTo>
                <a:cubicBezTo>
                  <a:pt x="14073" y="10631"/>
                  <a:pt x="14106" y="10553"/>
                  <a:pt x="14106" y="10472"/>
                </a:cubicBezTo>
                <a:cubicBezTo>
                  <a:pt x="14106" y="10391"/>
                  <a:pt x="14073" y="10313"/>
                  <a:pt x="14018" y="10258"/>
                </a:cubicBezTo>
                <a:lnTo>
                  <a:pt x="13800" y="10040"/>
                </a:lnTo>
                <a:lnTo>
                  <a:pt x="16644" y="7196"/>
                </a:lnTo>
                <a:lnTo>
                  <a:pt x="17505" y="8057"/>
                </a:lnTo>
                <a:lnTo>
                  <a:pt x="9062" y="16504"/>
                </a:lnTo>
                <a:lnTo>
                  <a:pt x="4320" y="11762"/>
                </a:lnTo>
                <a:lnTo>
                  <a:pt x="12767" y="3319"/>
                </a:lnTo>
                <a:close/>
                <a:moveTo>
                  <a:pt x="11909" y="1"/>
                </a:moveTo>
                <a:cubicBezTo>
                  <a:pt x="11827" y="1"/>
                  <a:pt x="11749" y="33"/>
                  <a:pt x="11694" y="92"/>
                </a:cubicBezTo>
                <a:cubicBezTo>
                  <a:pt x="11099" y="683"/>
                  <a:pt x="11099" y="1652"/>
                  <a:pt x="11694" y="2243"/>
                </a:cubicBezTo>
                <a:lnTo>
                  <a:pt x="12341" y="2890"/>
                </a:lnTo>
                <a:lnTo>
                  <a:pt x="3680" y="11551"/>
                </a:lnTo>
                <a:cubicBezTo>
                  <a:pt x="3559" y="11668"/>
                  <a:pt x="3559" y="11863"/>
                  <a:pt x="3680" y="11983"/>
                </a:cubicBezTo>
                <a:lnTo>
                  <a:pt x="5184" y="13488"/>
                </a:lnTo>
                <a:lnTo>
                  <a:pt x="3680" y="14996"/>
                </a:lnTo>
                <a:cubicBezTo>
                  <a:pt x="3621" y="15055"/>
                  <a:pt x="3589" y="15129"/>
                  <a:pt x="3589" y="15211"/>
                </a:cubicBezTo>
                <a:cubicBezTo>
                  <a:pt x="3589" y="15292"/>
                  <a:pt x="3621" y="15370"/>
                  <a:pt x="3680" y="15428"/>
                </a:cubicBezTo>
                <a:lnTo>
                  <a:pt x="4323" y="16072"/>
                </a:lnTo>
                <a:lnTo>
                  <a:pt x="121" y="20277"/>
                </a:lnTo>
                <a:cubicBezTo>
                  <a:pt x="1" y="20394"/>
                  <a:pt x="1" y="20589"/>
                  <a:pt x="121" y="20710"/>
                </a:cubicBezTo>
                <a:cubicBezTo>
                  <a:pt x="179" y="20768"/>
                  <a:pt x="257" y="20797"/>
                  <a:pt x="335" y="20797"/>
                </a:cubicBezTo>
                <a:cubicBezTo>
                  <a:pt x="413" y="20797"/>
                  <a:pt x="488" y="20768"/>
                  <a:pt x="550" y="20710"/>
                </a:cubicBezTo>
                <a:lnTo>
                  <a:pt x="4755" y="16504"/>
                </a:lnTo>
                <a:lnTo>
                  <a:pt x="5402" y="17151"/>
                </a:lnTo>
                <a:cubicBezTo>
                  <a:pt x="5461" y="17209"/>
                  <a:pt x="5539" y="17239"/>
                  <a:pt x="5617" y="17239"/>
                </a:cubicBezTo>
                <a:cubicBezTo>
                  <a:pt x="5695" y="17239"/>
                  <a:pt x="5769" y="17209"/>
                  <a:pt x="5831" y="17151"/>
                </a:cubicBezTo>
                <a:lnTo>
                  <a:pt x="7339" y="15643"/>
                </a:lnTo>
                <a:lnTo>
                  <a:pt x="8847" y="17151"/>
                </a:lnTo>
                <a:cubicBezTo>
                  <a:pt x="8906" y="17209"/>
                  <a:pt x="8984" y="17239"/>
                  <a:pt x="9062" y="17239"/>
                </a:cubicBezTo>
                <a:cubicBezTo>
                  <a:pt x="9140" y="17239"/>
                  <a:pt x="9214" y="17209"/>
                  <a:pt x="9276" y="17151"/>
                </a:cubicBezTo>
                <a:lnTo>
                  <a:pt x="17937" y="8490"/>
                </a:lnTo>
                <a:lnTo>
                  <a:pt x="18584" y="9133"/>
                </a:lnTo>
                <a:cubicBezTo>
                  <a:pt x="18880" y="9432"/>
                  <a:pt x="19270" y="9582"/>
                  <a:pt x="19660" y="9582"/>
                </a:cubicBezTo>
                <a:cubicBezTo>
                  <a:pt x="20050" y="9582"/>
                  <a:pt x="20440" y="9432"/>
                  <a:pt x="20736" y="9133"/>
                </a:cubicBezTo>
                <a:cubicBezTo>
                  <a:pt x="20853" y="9016"/>
                  <a:pt x="20853" y="8828"/>
                  <a:pt x="20736" y="8704"/>
                </a:cubicBezTo>
                <a:lnTo>
                  <a:pt x="17937" y="5906"/>
                </a:lnTo>
                <a:lnTo>
                  <a:pt x="19705" y="4138"/>
                </a:lnTo>
                <a:cubicBezTo>
                  <a:pt x="20537" y="3306"/>
                  <a:pt x="20537" y="1954"/>
                  <a:pt x="19705" y="1125"/>
                </a:cubicBezTo>
                <a:cubicBezTo>
                  <a:pt x="19289" y="707"/>
                  <a:pt x="18743" y="499"/>
                  <a:pt x="18196" y="499"/>
                </a:cubicBezTo>
                <a:cubicBezTo>
                  <a:pt x="17650" y="499"/>
                  <a:pt x="17104" y="707"/>
                  <a:pt x="16689" y="1125"/>
                </a:cubicBezTo>
                <a:lnTo>
                  <a:pt x="14707" y="3108"/>
                </a:lnTo>
                <a:cubicBezTo>
                  <a:pt x="14590" y="3225"/>
                  <a:pt x="14590" y="3420"/>
                  <a:pt x="14707" y="3537"/>
                </a:cubicBezTo>
                <a:lnTo>
                  <a:pt x="20060" y="8886"/>
                </a:lnTo>
                <a:cubicBezTo>
                  <a:pt x="19935" y="8946"/>
                  <a:pt x="19799" y="8975"/>
                  <a:pt x="19664" y="8975"/>
                </a:cubicBezTo>
                <a:cubicBezTo>
                  <a:pt x="19430" y="8975"/>
                  <a:pt x="19197" y="8886"/>
                  <a:pt x="19020" y="8707"/>
                </a:cubicBezTo>
                <a:lnTo>
                  <a:pt x="12123" y="1814"/>
                </a:lnTo>
                <a:cubicBezTo>
                  <a:pt x="11844" y="1535"/>
                  <a:pt x="11782" y="1115"/>
                  <a:pt x="11944" y="774"/>
                </a:cubicBezTo>
                <a:lnTo>
                  <a:pt x="11944" y="774"/>
                </a:lnTo>
                <a:lnTo>
                  <a:pt x="13846" y="2675"/>
                </a:lnTo>
                <a:cubicBezTo>
                  <a:pt x="13906" y="2734"/>
                  <a:pt x="13985" y="2763"/>
                  <a:pt x="14063" y="2763"/>
                </a:cubicBezTo>
                <a:cubicBezTo>
                  <a:pt x="14141" y="2763"/>
                  <a:pt x="14219" y="2734"/>
                  <a:pt x="14278" y="2675"/>
                </a:cubicBezTo>
                <a:cubicBezTo>
                  <a:pt x="14395" y="2558"/>
                  <a:pt x="14395" y="2363"/>
                  <a:pt x="14278" y="2243"/>
                </a:cubicBezTo>
                <a:lnTo>
                  <a:pt x="12123" y="92"/>
                </a:lnTo>
                <a:cubicBezTo>
                  <a:pt x="12068" y="33"/>
                  <a:pt x="11990" y="1"/>
                  <a:pt x="11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4" name="Google Shape;884;p64"/>
          <p:cNvSpPr/>
          <p:nvPr/>
        </p:nvSpPr>
        <p:spPr>
          <a:xfrm>
            <a:off x="6149749" y="2020943"/>
            <a:ext cx="430151" cy="429697"/>
          </a:xfrm>
          <a:custGeom>
            <a:avLst/>
            <a:gdLst/>
            <a:ahLst/>
            <a:cxnLst/>
            <a:rect l="l" t="t" r="r" b="b"/>
            <a:pathLst>
              <a:path w="20823" h="20801" extrusionOk="0">
                <a:moveTo>
                  <a:pt x="11648" y="8873"/>
                </a:moveTo>
                <a:cubicBezTo>
                  <a:pt x="11729" y="8873"/>
                  <a:pt x="11804" y="8906"/>
                  <a:pt x="11863" y="8964"/>
                </a:cubicBezTo>
                <a:cubicBezTo>
                  <a:pt x="11918" y="9020"/>
                  <a:pt x="11950" y="9098"/>
                  <a:pt x="11950" y="9179"/>
                </a:cubicBezTo>
                <a:cubicBezTo>
                  <a:pt x="11950" y="9260"/>
                  <a:pt x="11918" y="9338"/>
                  <a:pt x="11863" y="9393"/>
                </a:cubicBezTo>
                <a:lnTo>
                  <a:pt x="8197" y="13059"/>
                </a:lnTo>
                <a:lnTo>
                  <a:pt x="7768" y="12627"/>
                </a:lnTo>
                <a:lnTo>
                  <a:pt x="11430" y="8964"/>
                </a:lnTo>
                <a:cubicBezTo>
                  <a:pt x="11489" y="8906"/>
                  <a:pt x="11567" y="8873"/>
                  <a:pt x="11648" y="8873"/>
                </a:cubicBezTo>
                <a:close/>
                <a:moveTo>
                  <a:pt x="11944" y="778"/>
                </a:moveTo>
                <a:lnTo>
                  <a:pt x="20056" y="8890"/>
                </a:lnTo>
                <a:cubicBezTo>
                  <a:pt x="19936" y="8945"/>
                  <a:pt x="19799" y="8977"/>
                  <a:pt x="19659" y="8977"/>
                </a:cubicBezTo>
                <a:cubicBezTo>
                  <a:pt x="19416" y="8977"/>
                  <a:pt x="19182" y="8883"/>
                  <a:pt x="19013" y="8708"/>
                </a:cubicBezTo>
                <a:lnTo>
                  <a:pt x="13842" y="3537"/>
                </a:lnTo>
                <a:cubicBezTo>
                  <a:pt x="13782" y="3478"/>
                  <a:pt x="13703" y="3449"/>
                  <a:pt x="13625" y="3449"/>
                </a:cubicBezTo>
                <a:cubicBezTo>
                  <a:pt x="13546" y="3449"/>
                  <a:pt x="13468" y="3478"/>
                  <a:pt x="13410" y="3537"/>
                </a:cubicBezTo>
                <a:cubicBezTo>
                  <a:pt x="13293" y="3654"/>
                  <a:pt x="13293" y="3849"/>
                  <a:pt x="13410" y="3966"/>
                </a:cubicBezTo>
                <a:lnTo>
                  <a:pt x="17505" y="8061"/>
                </a:lnTo>
                <a:lnTo>
                  <a:pt x="10998" y="14571"/>
                </a:lnTo>
                <a:cubicBezTo>
                  <a:pt x="10819" y="14749"/>
                  <a:pt x="10585" y="14839"/>
                  <a:pt x="10351" y="14839"/>
                </a:cubicBezTo>
                <a:cubicBezTo>
                  <a:pt x="10117" y="14839"/>
                  <a:pt x="9883" y="14749"/>
                  <a:pt x="9705" y="14571"/>
                </a:cubicBezTo>
                <a:lnTo>
                  <a:pt x="8629" y="13495"/>
                </a:lnTo>
                <a:lnTo>
                  <a:pt x="12292" y="9829"/>
                </a:lnTo>
                <a:cubicBezTo>
                  <a:pt x="12464" y="9660"/>
                  <a:pt x="12561" y="9426"/>
                  <a:pt x="12561" y="9182"/>
                </a:cubicBezTo>
                <a:cubicBezTo>
                  <a:pt x="12561" y="8938"/>
                  <a:pt x="12467" y="8708"/>
                  <a:pt x="12292" y="8539"/>
                </a:cubicBezTo>
                <a:cubicBezTo>
                  <a:pt x="12123" y="8366"/>
                  <a:pt x="11892" y="8269"/>
                  <a:pt x="11648" y="8269"/>
                </a:cubicBezTo>
                <a:cubicBezTo>
                  <a:pt x="11404" y="8269"/>
                  <a:pt x="11170" y="8363"/>
                  <a:pt x="11001" y="8539"/>
                </a:cubicBezTo>
                <a:lnTo>
                  <a:pt x="7335" y="12201"/>
                </a:lnTo>
                <a:lnTo>
                  <a:pt x="6260" y="11126"/>
                </a:lnTo>
                <a:cubicBezTo>
                  <a:pt x="5902" y="10768"/>
                  <a:pt x="5902" y="10190"/>
                  <a:pt x="6260" y="9832"/>
                </a:cubicBezTo>
                <a:lnTo>
                  <a:pt x="12984" y="3111"/>
                </a:lnTo>
                <a:cubicBezTo>
                  <a:pt x="13101" y="2991"/>
                  <a:pt x="13101" y="2796"/>
                  <a:pt x="12984" y="2679"/>
                </a:cubicBezTo>
                <a:lnTo>
                  <a:pt x="12123" y="1818"/>
                </a:lnTo>
                <a:cubicBezTo>
                  <a:pt x="11843" y="1538"/>
                  <a:pt x="11781" y="1119"/>
                  <a:pt x="11944" y="778"/>
                </a:cubicBezTo>
                <a:close/>
                <a:moveTo>
                  <a:pt x="5613" y="13924"/>
                </a:moveTo>
                <a:lnTo>
                  <a:pt x="6906" y="15217"/>
                </a:lnTo>
                <a:lnTo>
                  <a:pt x="6474" y="15646"/>
                </a:lnTo>
                <a:lnTo>
                  <a:pt x="5184" y="14356"/>
                </a:lnTo>
                <a:lnTo>
                  <a:pt x="5613" y="13924"/>
                </a:lnTo>
                <a:close/>
                <a:moveTo>
                  <a:pt x="4752" y="14785"/>
                </a:moveTo>
                <a:lnTo>
                  <a:pt x="6045" y="16079"/>
                </a:lnTo>
                <a:lnTo>
                  <a:pt x="5613" y="16508"/>
                </a:lnTo>
                <a:lnTo>
                  <a:pt x="4323" y="15217"/>
                </a:lnTo>
                <a:lnTo>
                  <a:pt x="4752" y="14785"/>
                </a:lnTo>
                <a:close/>
                <a:moveTo>
                  <a:pt x="5395" y="10690"/>
                </a:moveTo>
                <a:cubicBezTo>
                  <a:pt x="5441" y="11009"/>
                  <a:pt x="5580" y="11311"/>
                  <a:pt x="5824" y="11551"/>
                </a:cubicBezTo>
                <a:lnTo>
                  <a:pt x="9276" y="15000"/>
                </a:lnTo>
                <a:cubicBezTo>
                  <a:pt x="9519" y="15243"/>
                  <a:pt x="9822" y="15386"/>
                  <a:pt x="10137" y="15432"/>
                </a:cubicBezTo>
                <a:lnTo>
                  <a:pt x="9058" y="16508"/>
                </a:lnTo>
                <a:lnTo>
                  <a:pt x="4319" y="11766"/>
                </a:lnTo>
                <a:lnTo>
                  <a:pt x="5395" y="10690"/>
                </a:lnTo>
                <a:close/>
                <a:moveTo>
                  <a:pt x="11908" y="1"/>
                </a:moveTo>
                <a:cubicBezTo>
                  <a:pt x="11827" y="1"/>
                  <a:pt x="11749" y="33"/>
                  <a:pt x="11690" y="92"/>
                </a:cubicBezTo>
                <a:cubicBezTo>
                  <a:pt x="11401" y="381"/>
                  <a:pt x="11245" y="761"/>
                  <a:pt x="11245" y="1168"/>
                </a:cubicBezTo>
                <a:cubicBezTo>
                  <a:pt x="11245" y="1574"/>
                  <a:pt x="11401" y="1957"/>
                  <a:pt x="11690" y="2243"/>
                </a:cubicBezTo>
                <a:lnTo>
                  <a:pt x="12337" y="2890"/>
                </a:lnTo>
                <a:lnTo>
                  <a:pt x="3676" y="11551"/>
                </a:lnTo>
                <a:cubicBezTo>
                  <a:pt x="3559" y="11668"/>
                  <a:pt x="3559" y="11863"/>
                  <a:pt x="3676" y="11984"/>
                </a:cubicBezTo>
                <a:lnTo>
                  <a:pt x="5184" y="13488"/>
                </a:lnTo>
                <a:lnTo>
                  <a:pt x="3676" y="14996"/>
                </a:lnTo>
                <a:cubicBezTo>
                  <a:pt x="3621" y="15052"/>
                  <a:pt x="3585" y="15130"/>
                  <a:pt x="3585" y="15211"/>
                </a:cubicBezTo>
                <a:cubicBezTo>
                  <a:pt x="3585" y="15292"/>
                  <a:pt x="3621" y="15370"/>
                  <a:pt x="3676" y="15425"/>
                </a:cubicBezTo>
                <a:lnTo>
                  <a:pt x="4323" y="16072"/>
                </a:lnTo>
                <a:lnTo>
                  <a:pt x="117" y="20281"/>
                </a:lnTo>
                <a:cubicBezTo>
                  <a:pt x="0" y="20401"/>
                  <a:pt x="0" y="20596"/>
                  <a:pt x="117" y="20713"/>
                </a:cubicBezTo>
                <a:cubicBezTo>
                  <a:pt x="179" y="20772"/>
                  <a:pt x="254" y="20801"/>
                  <a:pt x="332" y="20801"/>
                </a:cubicBezTo>
                <a:cubicBezTo>
                  <a:pt x="410" y="20801"/>
                  <a:pt x="488" y="20772"/>
                  <a:pt x="549" y="20713"/>
                </a:cubicBezTo>
                <a:lnTo>
                  <a:pt x="4752" y="16508"/>
                </a:lnTo>
                <a:lnTo>
                  <a:pt x="5398" y="17154"/>
                </a:lnTo>
                <a:cubicBezTo>
                  <a:pt x="5460" y="17213"/>
                  <a:pt x="5535" y="17242"/>
                  <a:pt x="5613" y="17242"/>
                </a:cubicBezTo>
                <a:cubicBezTo>
                  <a:pt x="5691" y="17242"/>
                  <a:pt x="5769" y="17213"/>
                  <a:pt x="5831" y="17154"/>
                </a:cubicBezTo>
                <a:lnTo>
                  <a:pt x="7335" y="15646"/>
                </a:lnTo>
                <a:lnTo>
                  <a:pt x="8843" y="17154"/>
                </a:lnTo>
                <a:cubicBezTo>
                  <a:pt x="8905" y="17213"/>
                  <a:pt x="8983" y="17242"/>
                  <a:pt x="9058" y="17242"/>
                </a:cubicBezTo>
                <a:cubicBezTo>
                  <a:pt x="9136" y="17242"/>
                  <a:pt x="9214" y="17213"/>
                  <a:pt x="9276" y="17154"/>
                </a:cubicBezTo>
                <a:lnTo>
                  <a:pt x="11427" y="15000"/>
                </a:lnTo>
                <a:lnTo>
                  <a:pt x="17937" y="8493"/>
                </a:lnTo>
                <a:lnTo>
                  <a:pt x="18580" y="9140"/>
                </a:lnTo>
                <a:cubicBezTo>
                  <a:pt x="18870" y="9426"/>
                  <a:pt x="19253" y="9585"/>
                  <a:pt x="19659" y="9585"/>
                </a:cubicBezTo>
                <a:cubicBezTo>
                  <a:pt x="20066" y="9585"/>
                  <a:pt x="20446" y="9426"/>
                  <a:pt x="20735" y="9140"/>
                </a:cubicBezTo>
                <a:cubicBezTo>
                  <a:pt x="20790" y="9081"/>
                  <a:pt x="20823" y="9003"/>
                  <a:pt x="20823" y="8922"/>
                </a:cubicBezTo>
                <a:cubicBezTo>
                  <a:pt x="20823" y="8841"/>
                  <a:pt x="20797" y="8763"/>
                  <a:pt x="20738" y="8708"/>
                </a:cubicBezTo>
                <a:lnTo>
                  <a:pt x="12123" y="92"/>
                </a:lnTo>
                <a:cubicBezTo>
                  <a:pt x="12064" y="33"/>
                  <a:pt x="11989" y="1"/>
                  <a:pt x="1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5" name="Google Shape;885;p64"/>
          <p:cNvGrpSpPr/>
          <p:nvPr/>
        </p:nvGrpSpPr>
        <p:grpSpPr>
          <a:xfrm>
            <a:off x="6878794" y="2020985"/>
            <a:ext cx="430977" cy="429614"/>
            <a:chOff x="5995256" y="2117612"/>
            <a:chExt cx="430977" cy="429614"/>
          </a:xfrm>
        </p:grpSpPr>
        <p:sp>
          <p:nvSpPr>
            <p:cNvPr id="886" name="Google Shape;886;p64"/>
            <p:cNvSpPr/>
            <p:nvPr/>
          </p:nvSpPr>
          <p:spPr>
            <a:xfrm>
              <a:off x="5995256" y="2117612"/>
              <a:ext cx="430977" cy="429614"/>
            </a:xfrm>
            <a:custGeom>
              <a:avLst/>
              <a:gdLst/>
              <a:ahLst/>
              <a:cxnLst/>
              <a:rect l="l" t="t" r="r" b="b"/>
              <a:pathLst>
                <a:path w="20863" h="20797" extrusionOk="0">
                  <a:moveTo>
                    <a:pt x="18782" y="715"/>
                  </a:moveTo>
                  <a:lnTo>
                    <a:pt x="20105" y="2041"/>
                  </a:lnTo>
                  <a:lnTo>
                    <a:pt x="15698" y="7196"/>
                  </a:lnTo>
                  <a:cubicBezTo>
                    <a:pt x="15441" y="7495"/>
                    <a:pt x="15259" y="7849"/>
                    <a:pt x="15162" y="8226"/>
                  </a:cubicBezTo>
                  <a:lnTo>
                    <a:pt x="12597" y="5665"/>
                  </a:lnTo>
                  <a:cubicBezTo>
                    <a:pt x="12974" y="5567"/>
                    <a:pt x="13329" y="5389"/>
                    <a:pt x="13631" y="5129"/>
                  </a:cubicBezTo>
                  <a:lnTo>
                    <a:pt x="18782" y="715"/>
                  </a:lnTo>
                  <a:close/>
                  <a:moveTo>
                    <a:pt x="11944" y="5870"/>
                  </a:moveTo>
                  <a:lnTo>
                    <a:pt x="14957" y="8886"/>
                  </a:lnTo>
                  <a:lnTo>
                    <a:pt x="14096" y="9747"/>
                  </a:lnTo>
                  <a:lnTo>
                    <a:pt x="11083" y="6731"/>
                  </a:lnTo>
                  <a:lnTo>
                    <a:pt x="11944" y="5870"/>
                  </a:lnTo>
                  <a:close/>
                  <a:moveTo>
                    <a:pt x="10647" y="7166"/>
                  </a:moveTo>
                  <a:lnTo>
                    <a:pt x="13663" y="10182"/>
                  </a:lnTo>
                  <a:lnTo>
                    <a:pt x="11509" y="12334"/>
                  </a:lnTo>
                  <a:lnTo>
                    <a:pt x="8496" y="9321"/>
                  </a:lnTo>
                  <a:lnTo>
                    <a:pt x="10647" y="7166"/>
                  </a:lnTo>
                  <a:close/>
                  <a:moveTo>
                    <a:pt x="8285" y="9965"/>
                  </a:moveTo>
                  <a:lnTo>
                    <a:pt x="9357" y="11037"/>
                  </a:lnTo>
                  <a:lnTo>
                    <a:pt x="8710" y="11684"/>
                  </a:lnTo>
                  <a:cubicBezTo>
                    <a:pt x="8593" y="11801"/>
                    <a:pt x="8593" y="11996"/>
                    <a:pt x="8710" y="12113"/>
                  </a:cubicBezTo>
                  <a:cubicBezTo>
                    <a:pt x="8772" y="12175"/>
                    <a:pt x="8847" y="12204"/>
                    <a:pt x="8925" y="12204"/>
                  </a:cubicBezTo>
                  <a:cubicBezTo>
                    <a:pt x="9003" y="12204"/>
                    <a:pt x="9081" y="12175"/>
                    <a:pt x="9139" y="12113"/>
                  </a:cubicBezTo>
                  <a:lnTo>
                    <a:pt x="9786" y="11469"/>
                  </a:lnTo>
                  <a:lnTo>
                    <a:pt x="10859" y="12542"/>
                  </a:lnTo>
                  <a:cubicBezTo>
                    <a:pt x="10472" y="12646"/>
                    <a:pt x="10111" y="12838"/>
                    <a:pt x="9806" y="13114"/>
                  </a:cubicBezTo>
                  <a:lnTo>
                    <a:pt x="2071" y="20072"/>
                  </a:lnTo>
                  <a:lnTo>
                    <a:pt x="754" y="18756"/>
                  </a:lnTo>
                  <a:lnTo>
                    <a:pt x="7716" y="11021"/>
                  </a:lnTo>
                  <a:cubicBezTo>
                    <a:pt x="7986" y="10715"/>
                    <a:pt x="8181" y="10355"/>
                    <a:pt x="8285" y="9965"/>
                  </a:cubicBezTo>
                  <a:close/>
                  <a:moveTo>
                    <a:pt x="18801" y="1"/>
                  </a:moveTo>
                  <a:cubicBezTo>
                    <a:pt x="18731" y="1"/>
                    <a:pt x="18660" y="25"/>
                    <a:pt x="18603" y="75"/>
                  </a:cubicBezTo>
                  <a:lnTo>
                    <a:pt x="13234" y="4667"/>
                  </a:lnTo>
                  <a:cubicBezTo>
                    <a:pt x="12887" y="4969"/>
                    <a:pt x="12435" y="5135"/>
                    <a:pt x="11977" y="5135"/>
                  </a:cubicBezTo>
                  <a:lnTo>
                    <a:pt x="11944" y="5135"/>
                  </a:lnTo>
                  <a:cubicBezTo>
                    <a:pt x="11863" y="5135"/>
                    <a:pt x="11785" y="5168"/>
                    <a:pt x="11730" y="5226"/>
                  </a:cubicBezTo>
                  <a:lnTo>
                    <a:pt x="7849" y="9103"/>
                  </a:lnTo>
                  <a:cubicBezTo>
                    <a:pt x="7791" y="9162"/>
                    <a:pt x="7758" y="9240"/>
                    <a:pt x="7758" y="9321"/>
                  </a:cubicBezTo>
                  <a:cubicBezTo>
                    <a:pt x="7758" y="9799"/>
                    <a:pt x="7586" y="10264"/>
                    <a:pt x="7264" y="10615"/>
                  </a:cubicBezTo>
                  <a:lnTo>
                    <a:pt x="111" y="18567"/>
                  </a:lnTo>
                  <a:cubicBezTo>
                    <a:pt x="0" y="18688"/>
                    <a:pt x="7" y="18870"/>
                    <a:pt x="121" y="18983"/>
                  </a:cubicBezTo>
                  <a:lnTo>
                    <a:pt x="1843" y="20706"/>
                  </a:lnTo>
                  <a:cubicBezTo>
                    <a:pt x="1905" y="20768"/>
                    <a:pt x="1983" y="20797"/>
                    <a:pt x="2061" y="20797"/>
                  </a:cubicBezTo>
                  <a:cubicBezTo>
                    <a:pt x="2132" y="20797"/>
                    <a:pt x="2207" y="20771"/>
                    <a:pt x="2262" y="20719"/>
                  </a:cubicBezTo>
                  <a:lnTo>
                    <a:pt x="10212" y="13566"/>
                  </a:lnTo>
                  <a:cubicBezTo>
                    <a:pt x="10569" y="13244"/>
                    <a:pt x="11031" y="13068"/>
                    <a:pt x="11509" y="13068"/>
                  </a:cubicBezTo>
                  <a:cubicBezTo>
                    <a:pt x="11635" y="13068"/>
                    <a:pt x="11700" y="13003"/>
                    <a:pt x="11769" y="12935"/>
                  </a:cubicBezTo>
                  <a:lnTo>
                    <a:pt x="15604" y="9100"/>
                  </a:lnTo>
                  <a:cubicBezTo>
                    <a:pt x="15659" y="9045"/>
                    <a:pt x="15691" y="8967"/>
                    <a:pt x="15691" y="8886"/>
                  </a:cubicBezTo>
                  <a:lnTo>
                    <a:pt x="15691" y="8853"/>
                  </a:lnTo>
                  <a:cubicBezTo>
                    <a:pt x="15691" y="8388"/>
                    <a:pt x="15860" y="7943"/>
                    <a:pt x="16159" y="7592"/>
                  </a:cubicBezTo>
                  <a:lnTo>
                    <a:pt x="20755" y="2226"/>
                  </a:lnTo>
                  <a:cubicBezTo>
                    <a:pt x="20862" y="2106"/>
                    <a:pt x="20852" y="1927"/>
                    <a:pt x="20739" y="1814"/>
                  </a:cubicBezTo>
                  <a:lnTo>
                    <a:pt x="19016" y="91"/>
                  </a:lnTo>
                  <a:cubicBezTo>
                    <a:pt x="18956" y="31"/>
                    <a:pt x="18879" y="1"/>
                    <a:pt x="188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 name="Google Shape;887;p64"/>
            <p:cNvSpPr/>
            <p:nvPr/>
          </p:nvSpPr>
          <p:spPr>
            <a:xfrm>
              <a:off x="6030911" y="2375005"/>
              <a:ext cx="137847" cy="136649"/>
            </a:xfrm>
            <a:custGeom>
              <a:avLst/>
              <a:gdLst/>
              <a:ahLst/>
              <a:cxnLst/>
              <a:rect l="l" t="t" r="r" b="b"/>
              <a:pathLst>
                <a:path w="6673" h="6615" extrusionOk="0">
                  <a:moveTo>
                    <a:pt x="6338" y="1"/>
                  </a:moveTo>
                  <a:cubicBezTo>
                    <a:pt x="6260" y="1"/>
                    <a:pt x="6182" y="30"/>
                    <a:pt x="6123" y="88"/>
                  </a:cubicBezTo>
                  <a:lnTo>
                    <a:pt x="117" y="6094"/>
                  </a:lnTo>
                  <a:cubicBezTo>
                    <a:pt x="0" y="6211"/>
                    <a:pt x="0" y="6406"/>
                    <a:pt x="117" y="6523"/>
                  </a:cubicBezTo>
                  <a:cubicBezTo>
                    <a:pt x="179" y="6585"/>
                    <a:pt x="257" y="6614"/>
                    <a:pt x="335" y="6614"/>
                  </a:cubicBezTo>
                  <a:cubicBezTo>
                    <a:pt x="410" y="6614"/>
                    <a:pt x="488" y="6585"/>
                    <a:pt x="549" y="6523"/>
                  </a:cubicBezTo>
                  <a:lnTo>
                    <a:pt x="6552" y="521"/>
                  </a:lnTo>
                  <a:cubicBezTo>
                    <a:pt x="6672" y="400"/>
                    <a:pt x="6672" y="205"/>
                    <a:pt x="6552" y="88"/>
                  </a:cubicBezTo>
                  <a:cubicBezTo>
                    <a:pt x="6494" y="30"/>
                    <a:pt x="6416" y="1"/>
                    <a:pt x="63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8" name="Google Shape;888;p64"/>
          <p:cNvSpPr/>
          <p:nvPr/>
        </p:nvSpPr>
        <p:spPr>
          <a:xfrm>
            <a:off x="7618673" y="2020985"/>
            <a:ext cx="430234" cy="429614"/>
          </a:xfrm>
          <a:custGeom>
            <a:avLst/>
            <a:gdLst/>
            <a:ahLst/>
            <a:cxnLst/>
            <a:rect l="l" t="t" r="r" b="b"/>
            <a:pathLst>
              <a:path w="20827" h="20797" extrusionOk="0">
                <a:moveTo>
                  <a:pt x="19913" y="608"/>
                </a:moveTo>
                <a:cubicBezTo>
                  <a:pt x="19995" y="608"/>
                  <a:pt x="20069" y="641"/>
                  <a:pt x="20128" y="699"/>
                </a:cubicBezTo>
                <a:cubicBezTo>
                  <a:pt x="20183" y="754"/>
                  <a:pt x="20216" y="832"/>
                  <a:pt x="20216" y="914"/>
                </a:cubicBezTo>
                <a:cubicBezTo>
                  <a:pt x="20216" y="995"/>
                  <a:pt x="20183" y="1070"/>
                  <a:pt x="20128" y="1128"/>
                </a:cubicBezTo>
                <a:lnTo>
                  <a:pt x="15601" y="5655"/>
                </a:lnTo>
                <a:lnTo>
                  <a:pt x="15172" y="5223"/>
                </a:lnTo>
                <a:lnTo>
                  <a:pt x="19696" y="699"/>
                </a:lnTo>
                <a:cubicBezTo>
                  <a:pt x="19754" y="641"/>
                  <a:pt x="19832" y="608"/>
                  <a:pt x="19913" y="608"/>
                </a:cubicBezTo>
                <a:close/>
                <a:moveTo>
                  <a:pt x="13884" y="4794"/>
                </a:moveTo>
                <a:lnTo>
                  <a:pt x="16036" y="6946"/>
                </a:lnTo>
                <a:lnTo>
                  <a:pt x="15607" y="7378"/>
                </a:lnTo>
                <a:lnTo>
                  <a:pt x="13452" y="5223"/>
                </a:lnTo>
                <a:lnTo>
                  <a:pt x="13884" y="4794"/>
                </a:lnTo>
                <a:close/>
                <a:moveTo>
                  <a:pt x="13017" y="5652"/>
                </a:moveTo>
                <a:lnTo>
                  <a:pt x="15172" y="7804"/>
                </a:lnTo>
                <a:lnTo>
                  <a:pt x="14739" y="8233"/>
                </a:lnTo>
                <a:lnTo>
                  <a:pt x="12588" y="6081"/>
                </a:lnTo>
                <a:lnTo>
                  <a:pt x="13017" y="5652"/>
                </a:lnTo>
                <a:close/>
                <a:moveTo>
                  <a:pt x="10868" y="5351"/>
                </a:moveTo>
                <a:cubicBezTo>
                  <a:pt x="10946" y="5351"/>
                  <a:pt x="11024" y="5381"/>
                  <a:pt x="11083" y="5441"/>
                </a:cubicBezTo>
                <a:lnTo>
                  <a:pt x="15396" y="9750"/>
                </a:lnTo>
                <a:cubicBezTo>
                  <a:pt x="15448" y="9802"/>
                  <a:pt x="15480" y="9880"/>
                  <a:pt x="15480" y="9962"/>
                </a:cubicBezTo>
                <a:cubicBezTo>
                  <a:pt x="15480" y="10043"/>
                  <a:pt x="15448" y="10121"/>
                  <a:pt x="15389" y="10176"/>
                </a:cubicBezTo>
                <a:cubicBezTo>
                  <a:pt x="15334" y="10235"/>
                  <a:pt x="15256" y="10267"/>
                  <a:pt x="15175" y="10267"/>
                </a:cubicBezTo>
                <a:cubicBezTo>
                  <a:pt x="15094" y="10267"/>
                  <a:pt x="15016" y="10235"/>
                  <a:pt x="14960" y="10176"/>
                </a:cubicBezTo>
                <a:lnTo>
                  <a:pt x="12376" y="7592"/>
                </a:lnTo>
                <a:cubicBezTo>
                  <a:pt x="12315" y="7531"/>
                  <a:pt x="12237" y="7505"/>
                  <a:pt x="12159" y="7505"/>
                </a:cubicBezTo>
                <a:cubicBezTo>
                  <a:pt x="12084" y="7505"/>
                  <a:pt x="12006" y="7531"/>
                  <a:pt x="11944" y="7592"/>
                </a:cubicBezTo>
                <a:lnTo>
                  <a:pt x="10313" y="9227"/>
                </a:lnTo>
                <a:lnTo>
                  <a:pt x="10313" y="8366"/>
                </a:lnTo>
                <a:lnTo>
                  <a:pt x="11515" y="7163"/>
                </a:lnTo>
                <a:cubicBezTo>
                  <a:pt x="11570" y="7105"/>
                  <a:pt x="11603" y="7027"/>
                  <a:pt x="11603" y="6946"/>
                </a:cubicBezTo>
                <a:cubicBezTo>
                  <a:pt x="11603" y="6864"/>
                  <a:pt x="11570" y="6790"/>
                  <a:pt x="11515" y="6731"/>
                </a:cubicBezTo>
                <a:lnTo>
                  <a:pt x="10654" y="5870"/>
                </a:lnTo>
                <a:cubicBezTo>
                  <a:pt x="10537" y="5753"/>
                  <a:pt x="10537" y="5558"/>
                  <a:pt x="10654" y="5441"/>
                </a:cubicBezTo>
                <a:cubicBezTo>
                  <a:pt x="10712" y="5381"/>
                  <a:pt x="10790" y="5351"/>
                  <a:pt x="10868" y="5351"/>
                </a:cubicBezTo>
                <a:close/>
                <a:moveTo>
                  <a:pt x="12155" y="8239"/>
                </a:moveTo>
                <a:lnTo>
                  <a:pt x="12588" y="8668"/>
                </a:lnTo>
                <a:lnTo>
                  <a:pt x="10865" y="10391"/>
                </a:lnTo>
                <a:lnTo>
                  <a:pt x="10433" y="9962"/>
                </a:lnTo>
                <a:lnTo>
                  <a:pt x="12155" y="8239"/>
                </a:lnTo>
                <a:close/>
                <a:moveTo>
                  <a:pt x="13017" y="9100"/>
                </a:moveTo>
                <a:lnTo>
                  <a:pt x="13449" y="9529"/>
                </a:lnTo>
                <a:lnTo>
                  <a:pt x="12461" y="10517"/>
                </a:lnTo>
                <a:lnTo>
                  <a:pt x="11600" y="10517"/>
                </a:lnTo>
                <a:lnTo>
                  <a:pt x="13017" y="9100"/>
                </a:lnTo>
                <a:close/>
                <a:moveTo>
                  <a:pt x="10004" y="10391"/>
                </a:moveTo>
                <a:lnTo>
                  <a:pt x="10433" y="10823"/>
                </a:lnTo>
                <a:lnTo>
                  <a:pt x="10004" y="11252"/>
                </a:lnTo>
                <a:lnTo>
                  <a:pt x="9572" y="10823"/>
                </a:lnTo>
                <a:lnTo>
                  <a:pt x="10004" y="10391"/>
                </a:lnTo>
                <a:close/>
                <a:moveTo>
                  <a:pt x="19913" y="0"/>
                </a:moveTo>
                <a:cubicBezTo>
                  <a:pt x="19670" y="0"/>
                  <a:pt x="19436" y="95"/>
                  <a:pt x="19267" y="267"/>
                </a:cubicBezTo>
                <a:lnTo>
                  <a:pt x="14739" y="4794"/>
                </a:lnTo>
                <a:lnTo>
                  <a:pt x="14096" y="4147"/>
                </a:lnTo>
                <a:cubicBezTo>
                  <a:pt x="14036" y="4089"/>
                  <a:pt x="13957" y="4060"/>
                  <a:pt x="13878" y="4060"/>
                </a:cubicBezTo>
                <a:cubicBezTo>
                  <a:pt x="13800" y="4060"/>
                  <a:pt x="13722" y="4089"/>
                  <a:pt x="13663" y="4147"/>
                </a:cubicBezTo>
                <a:lnTo>
                  <a:pt x="12155" y="5655"/>
                </a:lnTo>
                <a:lnTo>
                  <a:pt x="11512" y="5009"/>
                </a:lnTo>
                <a:cubicBezTo>
                  <a:pt x="11333" y="4830"/>
                  <a:pt x="11099" y="4740"/>
                  <a:pt x="10865" y="4740"/>
                </a:cubicBezTo>
                <a:cubicBezTo>
                  <a:pt x="10631" y="4740"/>
                  <a:pt x="10397" y="4830"/>
                  <a:pt x="10218" y="5009"/>
                </a:cubicBezTo>
                <a:cubicBezTo>
                  <a:pt x="9861" y="5366"/>
                  <a:pt x="9861" y="5945"/>
                  <a:pt x="10218" y="6302"/>
                </a:cubicBezTo>
                <a:lnTo>
                  <a:pt x="10865" y="6946"/>
                </a:lnTo>
                <a:lnTo>
                  <a:pt x="9789" y="8025"/>
                </a:lnTo>
                <a:cubicBezTo>
                  <a:pt x="9731" y="8080"/>
                  <a:pt x="9698" y="8158"/>
                  <a:pt x="9698" y="8239"/>
                </a:cubicBezTo>
                <a:lnTo>
                  <a:pt x="9698" y="9835"/>
                </a:lnTo>
                <a:lnTo>
                  <a:pt x="8928" y="10608"/>
                </a:lnTo>
                <a:cubicBezTo>
                  <a:pt x="8808" y="10725"/>
                  <a:pt x="8808" y="10920"/>
                  <a:pt x="8928" y="11037"/>
                </a:cubicBezTo>
                <a:lnTo>
                  <a:pt x="9143" y="11252"/>
                </a:lnTo>
                <a:lnTo>
                  <a:pt x="121" y="20277"/>
                </a:lnTo>
                <a:cubicBezTo>
                  <a:pt x="0" y="20394"/>
                  <a:pt x="0" y="20589"/>
                  <a:pt x="121" y="20706"/>
                </a:cubicBezTo>
                <a:cubicBezTo>
                  <a:pt x="179" y="20768"/>
                  <a:pt x="257" y="20797"/>
                  <a:pt x="335" y="20797"/>
                </a:cubicBezTo>
                <a:cubicBezTo>
                  <a:pt x="413" y="20797"/>
                  <a:pt x="488" y="20768"/>
                  <a:pt x="550" y="20706"/>
                </a:cubicBezTo>
                <a:lnTo>
                  <a:pt x="9572" y="11684"/>
                </a:lnTo>
                <a:lnTo>
                  <a:pt x="9789" y="11899"/>
                </a:lnTo>
                <a:cubicBezTo>
                  <a:pt x="9845" y="11957"/>
                  <a:pt x="9923" y="11986"/>
                  <a:pt x="10004" y="11986"/>
                </a:cubicBezTo>
                <a:cubicBezTo>
                  <a:pt x="10085" y="11986"/>
                  <a:pt x="10163" y="11957"/>
                  <a:pt x="10218" y="11899"/>
                </a:cubicBezTo>
                <a:lnTo>
                  <a:pt x="10992" y="11125"/>
                </a:lnTo>
                <a:lnTo>
                  <a:pt x="12588" y="11125"/>
                </a:lnTo>
                <a:cubicBezTo>
                  <a:pt x="12669" y="11125"/>
                  <a:pt x="12747" y="11093"/>
                  <a:pt x="12802" y="11037"/>
                </a:cubicBezTo>
                <a:lnTo>
                  <a:pt x="13878" y="9962"/>
                </a:lnTo>
                <a:lnTo>
                  <a:pt x="14525" y="10605"/>
                </a:lnTo>
                <a:cubicBezTo>
                  <a:pt x="14697" y="10777"/>
                  <a:pt x="14928" y="10875"/>
                  <a:pt x="15172" y="10875"/>
                </a:cubicBezTo>
                <a:cubicBezTo>
                  <a:pt x="15415" y="10875"/>
                  <a:pt x="15646" y="10781"/>
                  <a:pt x="15818" y="10605"/>
                </a:cubicBezTo>
                <a:cubicBezTo>
                  <a:pt x="15987" y="10436"/>
                  <a:pt x="16085" y="10205"/>
                  <a:pt x="16085" y="9962"/>
                </a:cubicBezTo>
                <a:cubicBezTo>
                  <a:pt x="16085" y="9718"/>
                  <a:pt x="15991" y="9484"/>
                  <a:pt x="15818" y="9315"/>
                </a:cubicBezTo>
                <a:lnTo>
                  <a:pt x="15172" y="8668"/>
                </a:lnTo>
                <a:lnTo>
                  <a:pt x="16680" y="7160"/>
                </a:lnTo>
                <a:cubicBezTo>
                  <a:pt x="16735" y="7105"/>
                  <a:pt x="16767" y="7027"/>
                  <a:pt x="16767" y="6946"/>
                </a:cubicBezTo>
                <a:cubicBezTo>
                  <a:pt x="16767" y="6864"/>
                  <a:pt x="16735" y="6786"/>
                  <a:pt x="16680" y="6731"/>
                </a:cubicBezTo>
                <a:lnTo>
                  <a:pt x="16033" y="6084"/>
                </a:lnTo>
                <a:lnTo>
                  <a:pt x="20557" y="1560"/>
                </a:lnTo>
                <a:cubicBezTo>
                  <a:pt x="20732" y="1385"/>
                  <a:pt x="20827" y="1157"/>
                  <a:pt x="20827" y="914"/>
                </a:cubicBezTo>
                <a:cubicBezTo>
                  <a:pt x="20827" y="670"/>
                  <a:pt x="20732" y="439"/>
                  <a:pt x="20557" y="267"/>
                </a:cubicBezTo>
                <a:cubicBezTo>
                  <a:pt x="20388" y="98"/>
                  <a:pt x="20157" y="0"/>
                  <a:pt x="199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9" name="Google Shape;889;p64"/>
          <p:cNvGrpSpPr/>
          <p:nvPr/>
        </p:nvGrpSpPr>
        <p:grpSpPr>
          <a:xfrm>
            <a:off x="1092573" y="2642830"/>
            <a:ext cx="434386" cy="429676"/>
            <a:chOff x="1488430" y="2774893"/>
            <a:chExt cx="434386" cy="429676"/>
          </a:xfrm>
        </p:grpSpPr>
        <p:sp>
          <p:nvSpPr>
            <p:cNvPr id="890" name="Google Shape;890;p64"/>
            <p:cNvSpPr/>
            <p:nvPr/>
          </p:nvSpPr>
          <p:spPr>
            <a:xfrm>
              <a:off x="1745822" y="3035508"/>
              <a:ext cx="124234" cy="113141"/>
            </a:xfrm>
            <a:custGeom>
              <a:avLst/>
              <a:gdLst/>
              <a:ahLst/>
              <a:cxnLst/>
              <a:rect l="l" t="t" r="r" b="b"/>
              <a:pathLst>
                <a:path w="6014" h="5477" extrusionOk="0">
                  <a:moveTo>
                    <a:pt x="3011" y="608"/>
                  </a:moveTo>
                  <a:cubicBezTo>
                    <a:pt x="3558" y="608"/>
                    <a:pt x="4104" y="816"/>
                    <a:pt x="4518" y="1232"/>
                  </a:cubicBezTo>
                  <a:cubicBezTo>
                    <a:pt x="5347" y="2067"/>
                    <a:pt x="5347" y="3419"/>
                    <a:pt x="4518" y="4248"/>
                  </a:cubicBezTo>
                  <a:cubicBezTo>
                    <a:pt x="4102" y="4661"/>
                    <a:pt x="3553" y="4872"/>
                    <a:pt x="3010" y="4872"/>
                  </a:cubicBezTo>
                  <a:cubicBezTo>
                    <a:pt x="2467" y="4872"/>
                    <a:pt x="1918" y="4667"/>
                    <a:pt x="1502" y="4248"/>
                  </a:cubicBezTo>
                  <a:cubicBezTo>
                    <a:pt x="670" y="3416"/>
                    <a:pt x="670" y="2061"/>
                    <a:pt x="1502" y="1232"/>
                  </a:cubicBezTo>
                  <a:cubicBezTo>
                    <a:pt x="1918" y="816"/>
                    <a:pt x="2465" y="608"/>
                    <a:pt x="3011" y="608"/>
                  </a:cubicBezTo>
                  <a:close/>
                  <a:moveTo>
                    <a:pt x="3009" y="1"/>
                  </a:moveTo>
                  <a:cubicBezTo>
                    <a:pt x="2308" y="1"/>
                    <a:pt x="1606" y="268"/>
                    <a:pt x="1070" y="803"/>
                  </a:cubicBezTo>
                  <a:cubicBezTo>
                    <a:pt x="1" y="1872"/>
                    <a:pt x="1" y="3611"/>
                    <a:pt x="1070" y="4677"/>
                  </a:cubicBezTo>
                  <a:cubicBezTo>
                    <a:pt x="1606" y="5213"/>
                    <a:pt x="2305" y="5476"/>
                    <a:pt x="3007" y="5476"/>
                  </a:cubicBezTo>
                  <a:cubicBezTo>
                    <a:pt x="3709" y="5476"/>
                    <a:pt x="4411" y="5210"/>
                    <a:pt x="4944" y="4677"/>
                  </a:cubicBezTo>
                  <a:cubicBezTo>
                    <a:pt x="6013" y="3608"/>
                    <a:pt x="6013" y="1872"/>
                    <a:pt x="4944" y="803"/>
                  </a:cubicBezTo>
                  <a:cubicBezTo>
                    <a:pt x="4411" y="268"/>
                    <a:pt x="3710" y="1"/>
                    <a:pt x="30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 name="Google Shape;891;p64"/>
            <p:cNvSpPr/>
            <p:nvPr/>
          </p:nvSpPr>
          <p:spPr>
            <a:xfrm>
              <a:off x="1546560" y="2830668"/>
              <a:ext cx="113348" cy="113348"/>
            </a:xfrm>
            <a:custGeom>
              <a:avLst/>
              <a:gdLst/>
              <a:ahLst/>
              <a:cxnLst/>
              <a:rect l="l" t="t" r="r" b="b"/>
              <a:pathLst>
                <a:path w="5487" h="5487" extrusionOk="0">
                  <a:moveTo>
                    <a:pt x="2744" y="611"/>
                  </a:moveTo>
                  <a:cubicBezTo>
                    <a:pt x="3312" y="611"/>
                    <a:pt x="3849" y="836"/>
                    <a:pt x="4252" y="1235"/>
                  </a:cubicBezTo>
                  <a:cubicBezTo>
                    <a:pt x="4655" y="1638"/>
                    <a:pt x="4876" y="2175"/>
                    <a:pt x="4876" y="2743"/>
                  </a:cubicBezTo>
                  <a:cubicBezTo>
                    <a:pt x="4876" y="3312"/>
                    <a:pt x="4655" y="3848"/>
                    <a:pt x="4252" y="4251"/>
                  </a:cubicBezTo>
                  <a:cubicBezTo>
                    <a:pt x="3849" y="4654"/>
                    <a:pt x="3312" y="4875"/>
                    <a:pt x="2744" y="4875"/>
                  </a:cubicBezTo>
                  <a:cubicBezTo>
                    <a:pt x="2175" y="4875"/>
                    <a:pt x="1639" y="4654"/>
                    <a:pt x="1236" y="4251"/>
                  </a:cubicBezTo>
                  <a:cubicBezTo>
                    <a:pt x="833" y="3848"/>
                    <a:pt x="612" y="3312"/>
                    <a:pt x="612" y="2743"/>
                  </a:cubicBezTo>
                  <a:cubicBezTo>
                    <a:pt x="612" y="2175"/>
                    <a:pt x="833" y="1638"/>
                    <a:pt x="1236" y="1235"/>
                  </a:cubicBezTo>
                  <a:cubicBezTo>
                    <a:pt x="1639" y="836"/>
                    <a:pt x="2175" y="611"/>
                    <a:pt x="2744" y="611"/>
                  </a:cubicBezTo>
                  <a:close/>
                  <a:moveTo>
                    <a:pt x="2744" y="0"/>
                  </a:moveTo>
                  <a:cubicBezTo>
                    <a:pt x="2012" y="0"/>
                    <a:pt x="1323" y="286"/>
                    <a:pt x="807" y="806"/>
                  </a:cubicBezTo>
                  <a:cubicBezTo>
                    <a:pt x="290" y="1323"/>
                    <a:pt x="1" y="2012"/>
                    <a:pt x="1" y="2743"/>
                  </a:cubicBezTo>
                  <a:cubicBezTo>
                    <a:pt x="1" y="3475"/>
                    <a:pt x="287" y="4167"/>
                    <a:pt x="807" y="4680"/>
                  </a:cubicBezTo>
                  <a:cubicBezTo>
                    <a:pt x="1323" y="5197"/>
                    <a:pt x="2012" y="5486"/>
                    <a:pt x="2744" y="5486"/>
                  </a:cubicBezTo>
                  <a:cubicBezTo>
                    <a:pt x="3475" y="5486"/>
                    <a:pt x="4167" y="5200"/>
                    <a:pt x="4681" y="4680"/>
                  </a:cubicBezTo>
                  <a:cubicBezTo>
                    <a:pt x="5197" y="4167"/>
                    <a:pt x="5487" y="3475"/>
                    <a:pt x="5487" y="2743"/>
                  </a:cubicBezTo>
                  <a:cubicBezTo>
                    <a:pt x="5487" y="2012"/>
                    <a:pt x="5197" y="1323"/>
                    <a:pt x="4681" y="806"/>
                  </a:cubicBezTo>
                  <a:cubicBezTo>
                    <a:pt x="4167" y="290"/>
                    <a:pt x="3475" y="0"/>
                    <a:pt x="274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 name="Google Shape;892;p64"/>
            <p:cNvSpPr/>
            <p:nvPr/>
          </p:nvSpPr>
          <p:spPr>
            <a:xfrm>
              <a:off x="1488430" y="2774893"/>
              <a:ext cx="434386" cy="429676"/>
            </a:xfrm>
            <a:custGeom>
              <a:avLst/>
              <a:gdLst/>
              <a:ahLst/>
              <a:cxnLst/>
              <a:rect l="l" t="t" r="r" b="b"/>
              <a:pathLst>
                <a:path w="21028" h="20800" extrusionOk="0">
                  <a:moveTo>
                    <a:pt x="16112" y="4494"/>
                  </a:moveTo>
                  <a:cubicBezTo>
                    <a:pt x="16191" y="4494"/>
                    <a:pt x="16270" y="4524"/>
                    <a:pt x="16328" y="4582"/>
                  </a:cubicBezTo>
                  <a:cubicBezTo>
                    <a:pt x="16445" y="4699"/>
                    <a:pt x="16445" y="4894"/>
                    <a:pt x="16328" y="5014"/>
                  </a:cubicBezTo>
                  <a:lnTo>
                    <a:pt x="13660" y="7683"/>
                  </a:lnTo>
                  <a:lnTo>
                    <a:pt x="13228" y="7250"/>
                  </a:lnTo>
                  <a:lnTo>
                    <a:pt x="15896" y="4582"/>
                  </a:lnTo>
                  <a:cubicBezTo>
                    <a:pt x="15954" y="4524"/>
                    <a:pt x="16033" y="4494"/>
                    <a:pt x="16112" y="4494"/>
                  </a:cubicBezTo>
                  <a:close/>
                  <a:moveTo>
                    <a:pt x="12366" y="7257"/>
                  </a:moveTo>
                  <a:lnTo>
                    <a:pt x="13660" y="8547"/>
                  </a:lnTo>
                  <a:lnTo>
                    <a:pt x="13228" y="8976"/>
                  </a:lnTo>
                  <a:lnTo>
                    <a:pt x="11937" y="7686"/>
                  </a:lnTo>
                  <a:lnTo>
                    <a:pt x="12366" y="7257"/>
                  </a:lnTo>
                  <a:close/>
                  <a:moveTo>
                    <a:pt x="6523" y="614"/>
                  </a:moveTo>
                  <a:cubicBezTo>
                    <a:pt x="6650" y="614"/>
                    <a:pt x="6780" y="627"/>
                    <a:pt x="6910" y="646"/>
                  </a:cubicBezTo>
                  <a:cubicBezTo>
                    <a:pt x="7605" y="767"/>
                    <a:pt x="8174" y="1212"/>
                    <a:pt x="8470" y="1852"/>
                  </a:cubicBezTo>
                  <a:lnTo>
                    <a:pt x="11138" y="7624"/>
                  </a:lnTo>
                  <a:lnTo>
                    <a:pt x="8447" y="10318"/>
                  </a:lnTo>
                  <a:cubicBezTo>
                    <a:pt x="8327" y="10435"/>
                    <a:pt x="8327" y="10630"/>
                    <a:pt x="8447" y="10747"/>
                  </a:cubicBezTo>
                  <a:cubicBezTo>
                    <a:pt x="8505" y="10807"/>
                    <a:pt x="8583" y="10837"/>
                    <a:pt x="8661" y="10837"/>
                  </a:cubicBezTo>
                  <a:cubicBezTo>
                    <a:pt x="8739" y="10837"/>
                    <a:pt x="8817" y="10807"/>
                    <a:pt x="8876" y="10747"/>
                  </a:cubicBezTo>
                  <a:lnTo>
                    <a:pt x="11505" y="8121"/>
                  </a:lnTo>
                  <a:lnTo>
                    <a:pt x="12795" y="9412"/>
                  </a:lnTo>
                  <a:lnTo>
                    <a:pt x="9523" y="12688"/>
                  </a:lnTo>
                  <a:lnTo>
                    <a:pt x="8015" y="11180"/>
                  </a:lnTo>
                  <a:cubicBezTo>
                    <a:pt x="7992" y="11154"/>
                    <a:pt x="7959" y="11134"/>
                    <a:pt x="7927" y="11118"/>
                  </a:cubicBezTo>
                  <a:lnTo>
                    <a:pt x="1963" y="8359"/>
                  </a:lnTo>
                  <a:cubicBezTo>
                    <a:pt x="1320" y="8060"/>
                    <a:pt x="881" y="7491"/>
                    <a:pt x="757" y="6795"/>
                  </a:cubicBezTo>
                  <a:cubicBezTo>
                    <a:pt x="634" y="6103"/>
                    <a:pt x="848" y="5414"/>
                    <a:pt x="1349" y="4917"/>
                  </a:cubicBezTo>
                  <a:lnTo>
                    <a:pt x="5025" y="1238"/>
                  </a:lnTo>
                  <a:cubicBezTo>
                    <a:pt x="5431" y="832"/>
                    <a:pt x="5964" y="614"/>
                    <a:pt x="6523" y="614"/>
                  </a:cubicBezTo>
                  <a:close/>
                  <a:moveTo>
                    <a:pt x="7800" y="11823"/>
                  </a:moveTo>
                  <a:lnTo>
                    <a:pt x="9094" y="13113"/>
                  </a:lnTo>
                  <a:lnTo>
                    <a:pt x="8661" y="13546"/>
                  </a:lnTo>
                  <a:lnTo>
                    <a:pt x="7371" y="12252"/>
                  </a:lnTo>
                  <a:lnTo>
                    <a:pt x="7800" y="11823"/>
                  </a:lnTo>
                  <a:close/>
                  <a:moveTo>
                    <a:pt x="7365" y="13113"/>
                  </a:moveTo>
                  <a:lnTo>
                    <a:pt x="7797" y="13546"/>
                  </a:lnTo>
                  <a:lnTo>
                    <a:pt x="7365" y="13975"/>
                  </a:lnTo>
                  <a:lnTo>
                    <a:pt x="6936" y="13546"/>
                  </a:lnTo>
                  <a:lnTo>
                    <a:pt x="7365" y="13113"/>
                  </a:lnTo>
                  <a:close/>
                  <a:moveTo>
                    <a:pt x="13293" y="9776"/>
                  </a:moveTo>
                  <a:lnTo>
                    <a:pt x="19065" y="12444"/>
                  </a:lnTo>
                  <a:cubicBezTo>
                    <a:pt x="19708" y="12740"/>
                    <a:pt x="20147" y="13308"/>
                    <a:pt x="20267" y="14004"/>
                  </a:cubicBezTo>
                  <a:cubicBezTo>
                    <a:pt x="20394" y="14703"/>
                    <a:pt x="20179" y="15388"/>
                    <a:pt x="19679" y="15889"/>
                  </a:cubicBezTo>
                  <a:lnTo>
                    <a:pt x="16003" y="19565"/>
                  </a:lnTo>
                  <a:cubicBezTo>
                    <a:pt x="15595" y="19972"/>
                    <a:pt x="15065" y="20190"/>
                    <a:pt x="14506" y="20190"/>
                  </a:cubicBezTo>
                  <a:cubicBezTo>
                    <a:pt x="14379" y="20190"/>
                    <a:pt x="14250" y="20179"/>
                    <a:pt x="14121" y="20156"/>
                  </a:cubicBezTo>
                  <a:cubicBezTo>
                    <a:pt x="13426" y="20036"/>
                    <a:pt x="12857" y="19594"/>
                    <a:pt x="12561" y="18950"/>
                  </a:cubicBezTo>
                  <a:lnTo>
                    <a:pt x="9890" y="13178"/>
                  </a:lnTo>
                  <a:lnTo>
                    <a:pt x="13293" y="9776"/>
                  </a:lnTo>
                  <a:close/>
                  <a:moveTo>
                    <a:pt x="6522" y="1"/>
                  </a:moveTo>
                  <a:cubicBezTo>
                    <a:pt x="5803" y="1"/>
                    <a:pt x="5120" y="281"/>
                    <a:pt x="4596" y="806"/>
                  </a:cubicBezTo>
                  <a:lnTo>
                    <a:pt x="917" y="4481"/>
                  </a:lnTo>
                  <a:cubicBezTo>
                    <a:pt x="276" y="5122"/>
                    <a:pt x="0" y="6006"/>
                    <a:pt x="159" y="6903"/>
                  </a:cubicBezTo>
                  <a:cubicBezTo>
                    <a:pt x="315" y="7796"/>
                    <a:pt x="881" y="8528"/>
                    <a:pt x="1706" y="8908"/>
                  </a:cubicBezTo>
                  <a:lnTo>
                    <a:pt x="7277" y="11485"/>
                  </a:lnTo>
                  <a:lnTo>
                    <a:pt x="6724" y="12038"/>
                  </a:lnTo>
                  <a:cubicBezTo>
                    <a:pt x="6666" y="12093"/>
                    <a:pt x="6633" y="12171"/>
                    <a:pt x="6633" y="12252"/>
                  </a:cubicBezTo>
                  <a:cubicBezTo>
                    <a:pt x="6633" y="12333"/>
                    <a:pt x="6666" y="12411"/>
                    <a:pt x="6724" y="12467"/>
                  </a:cubicBezTo>
                  <a:lnTo>
                    <a:pt x="6939" y="12684"/>
                  </a:lnTo>
                  <a:lnTo>
                    <a:pt x="6292" y="13328"/>
                  </a:lnTo>
                  <a:cubicBezTo>
                    <a:pt x="6237" y="13386"/>
                    <a:pt x="6204" y="13464"/>
                    <a:pt x="6204" y="13546"/>
                  </a:cubicBezTo>
                  <a:cubicBezTo>
                    <a:pt x="6204" y="13627"/>
                    <a:pt x="6237" y="13702"/>
                    <a:pt x="6292" y="13760"/>
                  </a:cubicBezTo>
                  <a:lnTo>
                    <a:pt x="6507" y="13975"/>
                  </a:lnTo>
                  <a:lnTo>
                    <a:pt x="208" y="20276"/>
                  </a:lnTo>
                  <a:cubicBezTo>
                    <a:pt x="88" y="20393"/>
                    <a:pt x="88" y="20588"/>
                    <a:pt x="208" y="20705"/>
                  </a:cubicBezTo>
                  <a:cubicBezTo>
                    <a:pt x="267" y="20767"/>
                    <a:pt x="345" y="20796"/>
                    <a:pt x="423" y="20796"/>
                  </a:cubicBezTo>
                  <a:cubicBezTo>
                    <a:pt x="501" y="20796"/>
                    <a:pt x="579" y="20767"/>
                    <a:pt x="637" y="20705"/>
                  </a:cubicBezTo>
                  <a:lnTo>
                    <a:pt x="6939" y="14407"/>
                  </a:lnTo>
                  <a:lnTo>
                    <a:pt x="7153" y="14621"/>
                  </a:lnTo>
                  <a:cubicBezTo>
                    <a:pt x="7215" y="14683"/>
                    <a:pt x="7293" y="14709"/>
                    <a:pt x="7371" y="14709"/>
                  </a:cubicBezTo>
                  <a:cubicBezTo>
                    <a:pt x="7446" y="14709"/>
                    <a:pt x="7524" y="14683"/>
                    <a:pt x="7586" y="14621"/>
                  </a:cubicBezTo>
                  <a:lnTo>
                    <a:pt x="8232" y="13975"/>
                  </a:lnTo>
                  <a:lnTo>
                    <a:pt x="8447" y="14189"/>
                  </a:lnTo>
                  <a:cubicBezTo>
                    <a:pt x="8509" y="14251"/>
                    <a:pt x="8583" y="14280"/>
                    <a:pt x="8661" y="14280"/>
                  </a:cubicBezTo>
                  <a:cubicBezTo>
                    <a:pt x="8739" y="14280"/>
                    <a:pt x="8817" y="14251"/>
                    <a:pt x="8876" y="14189"/>
                  </a:cubicBezTo>
                  <a:lnTo>
                    <a:pt x="9428" y="13637"/>
                  </a:lnTo>
                  <a:lnTo>
                    <a:pt x="12006" y="19207"/>
                  </a:lnTo>
                  <a:cubicBezTo>
                    <a:pt x="12386" y="20033"/>
                    <a:pt x="13117" y="20595"/>
                    <a:pt x="14011" y="20754"/>
                  </a:cubicBezTo>
                  <a:cubicBezTo>
                    <a:pt x="14180" y="20783"/>
                    <a:pt x="14342" y="20800"/>
                    <a:pt x="14508" y="20800"/>
                  </a:cubicBezTo>
                  <a:cubicBezTo>
                    <a:pt x="15226" y="20800"/>
                    <a:pt x="15909" y="20520"/>
                    <a:pt x="16432" y="19994"/>
                  </a:cubicBezTo>
                  <a:lnTo>
                    <a:pt x="20111" y="16318"/>
                  </a:lnTo>
                  <a:cubicBezTo>
                    <a:pt x="20751" y="15678"/>
                    <a:pt x="21028" y="14797"/>
                    <a:pt x="20868" y="13897"/>
                  </a:cubicBezTo>
                  <a:cubicBezTo>
                    <a:pt x="20712" y="13003"/>
                    <a:pt x="20147" y="12272"/>
                    <a:pt x="19321" y="11891"/>
                  </a:cubicBezTo>
                  <a:lnTo>
                    <a:pt x="13751" y="9314"/>
                  </a:lnTo>
                  <a:lnTo>
                    <a:pt x="14303" y="8762"/>
                  </a:lnTo>
                  <a:cubicBezTo>
                    <a:pt x="14420" y="8645"/>
                    <a:pt x="14420" y="8450"/>
                    <a:pt x="14303" y="8333"/>
                  </a:cubicBezTo>
                  <a:lnTo>
                    <a:pt x="14089" y="8118"/>
                  </a:lnTo>
                  <a:lnTo>
                    <a:pt x="16757" y="5447"/>
                  </a:lnTo>
                  <a:cubicBezTo>
                    <a:pt x="17115" y="5089"/>
                    <a:pt x="17115" y="4514"/>
                    <a:pt x="16757" y="4156"/>
                  </a:cubicBezTo>
                  <a:cubicBezTo>
                    <a:pt x="16578" y="3978"/>
                    <a:pt x="16345" y="3888"/>
                    <a:pt x="16112" y="3888"/>
                  </a:cubicBezTo>
                  <a:cubicBezTo>
                    <a:pt x="15879" y="3888"/>
                    <a:pt x="15646" y="3978"/>
                    <a:pt x="15467" y="4156"/>
                  </a:cubicBezTo>
                  <a:lnTo>
                    <a:pt x="12799" y="6825"/>
                  </a:lnTo>
                  <a:lnTo>
                    <a:pt x="12581" y="6610"/>
                  </a:lnTo>
                  <a:cubicBezTo>
                    <a:pt x="12526" y="6552"/>
                    <a:pt x="12448" y="6519"/>
                    <a:pt x="12366" y="6519"/>
                  </a:cubicBezTo>
                  <a:cubicBezTo>
                    <a:pt x="12285" y="6519"/>
                    <a:pt x="12207" y="6552"/>
                    <a:pt x="12152" y="6610"/>
                  </a:cubicBezTo>
                  <a:lnTo>
                    <a:pt x="11599" y="7163"/>
                  </a:lnTo>
                  <a:lnTo>
                    <a:pt x="9022" y="1592"/>
                  </a:lnTo>
                  <a:cubicBezTo>
                    <a:pt x="8642" y="767"/>
                    <a:pt x="7911" y="204"/>
                    <a:pt x="7017" y="45"/>
                  </a:cubicBezTo>
                  <a:cubicBezTo>
                    <a:pt x="6851" y="15"/>
                    <a:pt x="6685" y="1"/>
                    <a:pt x="65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3" name="Google Shape;893;p64"/>
          <p:cNvGrpSpPr/>
          <p:nvPr/>
        </p:nvGrpSpPr>
        <p:grpSpPr>
          <a:xfrm>
            <a:off x="1908172" y="2642819"/>
            <a:ext cx="251918" cy="429697"/>
            <a:chOff x="2087022" y="2763056"/>
            <a:chExt cx="251918" cy="429697"/>
          </a:xfrm>
        </p:grpSpPr>
        <p:sp>
          <p:nvSpPr>
            <p:cNvPr id="894" name="Google Shape;894;p64"/>
            <p:cNvSpPr/>
            <p:nvPr/>
          </p:nvSpPr>
          <p:spPr>
            <a:xfrm>
              <a:off x="2087022" y="2763056"/>
              <a:ext cx="251918" cy="429697"/>
            </a:xfrm>
            <a:custGeom>
              <a:avLst/>
              <a:gdLst/>
              <a:ahLst/>
              <a:cxnLst/>
              <a:rect l="l" t="t" r="r" b="b"/>
              <a:pathLst>
                <a:path w="12195" h="20801" extrusionOk="0">
                  <a:moveTo>
                    <a:pt x="9146" y="608"/>
                  </a:moveTo>
                  <a:lnTo>
                    <a:pt x="9146" y="3046"/>
                  </a:lnTo>
                  <a:lnTo>
                    <a:pt x="3965" y="3046"/>
                  </a:lnTo>
                  <a:cubicBezTo>
                    <a:pt x="3799" y="3046"/>
                    <a:pt x="3663" y="3186"/>
                    <a:pt x="3663" y="3351"/>
                  </a:cubicBezTo>
                  <a:cubicBezTo>
                    <a:pt x="3663" y="3517"/>
                    <a:pt x="3799" y="3657"/>
                    <a:pt x="3965" y="3657"/>
                  </a:cubicBezTo>
                  <a:lnTo>
                    <a:pt x="9435" y="3657"/>
                  </a:lnTo>
                  <a:cubicBezTo>
                    <a:pt x="9604" y="3657"/>
                    <a:pt x="9747" y="3787"/>
                    <a:pt x="9757" y="3946"/>
                  </a:cubicBezTo>
                  <a:cubicBezTo>
                    <a:pt x="9760" y="4031"/>
                    <a:pt x="9731" y="4109"/>
                    <a:pt x="9669" y="4167"/>
                  </a:cubicBezTo>
                  <a:cubicBezTo>
                    <a:pt x="9614" y="4229"/>
                    <a:pt x="9532" y="4261"/>
                    <a:pt x="9451" y="4261"/>
                  </a:cubicBezTo>
                  <a:lnTo>
                    <a:pt x="2769" y="4261"/>
                  </a:lnTo>
                  <a:cubicBezTo>
                    <a:pt x="2597" y="4261"/>
                    <a:pt x="2454" y="4131"/>
                    <a:pt x="2447" y="3972"/>
                  </a:cubicBezTo>
                  <a:cubicBezTo>
                    <a:pt x="2438" y="3891"/>
                    <a:pt x="2470" y="3810"/>
                    <a:pt x="2529" y="3751"/>
                  </a:cubicBezTo>
                  <a:cubicBezTo>
                    <a:pt x="2584" y="3689"/>
                    <a:pt x="2665" y="3657"/>
                    <a:pt x="2746" y="3657"/>
                  </a:cubicBezTo>
                  <a:cubicBezTo>
                    <a:pt x="2915" y="3657"/>
                    <a:pt x="3052" y="3517"/>
                    <a:pt x="3052" y="3351"/>
                  </a:cubicBezTo>
                  <a:lnTo>
                    <a:pt x="3052" y="608"/>
                  </a:lnTo>
                  <a:close/>
                  <a:moveTo>
                    <a:pt x="9305" y="4879"/>
                  </a:moveTo>
                  <a:lnTo>
                    <a:pt x="10849" y="6809"/>
                  </a:lnTo>
                  <a:cubicBezTo>
                    <a:pt x="11323" y="7401"/>
                    <a:pt x="11583" y="8145"/>
                    <a:pt x="11583" y="8902"/>
                  </a:cubicBezTo>
                  <a:lnTo>
                    <a:pt x="11583" y="19276"/>
                  </a:lnTo>
                  <a:cubicBezTo>
                    <a:pt x="11583" y="19780"/>
                    <a:pt x="11174" y="20190"/>
                    <a:pt x="10670" y="20190"/>
                  </a:cubicBezTo>
                  <a:lnTo>
                    <a:pt x="1528" y="20190"/>
                  </a:lnTo>
                  <a:cubicBezTo>
                    <a:pt x="1024" y="20190"/>
                    <a:pt x="614" y="19780"/>
                    <a:pt x="614" y="19276"/>
                  </a:cubicBezTo>
                  <a:lnTo>
                    <a:pt x="614" y="8902"/>
                  </a:lnTo>
                  <a:cubicBezTo>
                    <a:pt x="614" y="8142"/>
                    <a:pt x="874" y="7398"/>
                    <a:pt x="1349" y="6809"/>
                  </a:cubicBezTo>
                  <a:lnTo>
                    <a:pt x="2893" y="4879"/>
                  </a:lnTo>
                  <a:close/>
                  <a:moveTo>
                    <a:pt x="2746" y="1"/>
                  </a:moveTo>
                  <a:cubicBezTo>
                    <a:pt x="2581" y="1"/>
                    <a:pt x="2444" y="137"/>
                    <a:pt x="2444" y="306"/>
                  </a:cubicBezTo>
                  <a:lnTo>
                    <a:pt x="2444" y="3101"/>
                  </a:lnTo>
                  <a:cubicBezTo>
                    <a:pt x="2308" y="3150"/>
                    <a:pt x="2187" y="3225"/>
                    <a:pt x="2087" y="3332"/>
                  </a:cubicBezTo>
                  <a:cubicBezTo>
                    <a:pt x="1911" y="3514"/>
                    <a:pt x="1820" y="3754"/>
                    <a:pt x="1833" y="4005"/>
                  </a:cubicBezTo>
                  <a:cubicBezTo>
                    <a:pt x="1846" y="4304"/>
                    <a:pt x="2005" y="4564"/>
                    <a:pt x="2239" y="4716"/>
                  </a:cubicBezTo>
                  <a:lnTo>
                    <a:pt x="871" y="6426"/>
                  </a:lnTo>
                  <a:cubicBezTo>
                    <a:pt x="309" y="7125"/>
                    <a:pt x="0" y="8009"/>
                    <a:pt x="0" y="8902"/>
                  </a:cubicBezTo>
                  <a:lnTo>
                    <a:pt x="0" y="19276"/>
                  </a:lnTo>
                  <a:cubicBezTo>
                    <a:pt x="0" y="20118"/>
                    <a:pt x="683" y="20801"/>
                    <a:pt x="1524" y="20801"/>
                  </a:cubicBezTo>
                  <a:lnTo>
                    <a:pt x="10667" y="20801"/>
                  </a:lnTo>
                  <a:cubicBezTo>
                    <a:pt x="11505" y="20801"/>
                    <a:pt x="12188" y="20118"/>
                    <a:pt x="12188" y="19276"/>
                  </a:cubicBezTo>
                  <a:lnTo>
                    <a:pt x="12188" y="8902"/>
                  </a:lnTo>
                  <a:cubicBezTo>
                    <a:pt x="12194" y="8002"/>
                    <a:pt x="11885" y="7125"/>
                    <a:pt x="11326" y="6426"/>
                  </a:cubicBezTo>
                  <a:lnTo>
                    <a:pt x="9961" y="4720"/>
                  </a:lnTo>
                  <a:cubicBezTo>
                    <a:pt x="10017" y="4684"/>
                    <a:pt x="10069" y="4638"/>
                    <a:pt x="10114" y="4596"/>
                  </a:cubicBezTo>
                  <a:cubicBezTo>
                    <a:pt x="10286" y="4411"/>
                    <a:pt x="10377" y="4174"/>
                    <a:pt x="10364" y="3920"/>
                  </a:cubicBezTo>
                  <a:cubicBezTo>
                    <a:pt x="10348" y="3543"/>
                    <a:pt x="10101" y="3231"/>
                    <a:pt x="9757" y="3104"/>
                  </a:cubicBezTo>
                  <a:lnTo>
                    <a:pt x="9757" y="306"/>
                  </a:lnTo>
                  <a:cubicBezTo>
                    <a:pt x="9757" y="137"/>
                    <a:pt x="9617" y="1"/>
                    <a:pt x="9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 name="Google Shape;895;p64"/>
            <p:cNvSpPr/>
            <p:nvPr/>
          </p:nvSpPr>
          <p:spPr>
            <a:xfrm>
              <a:off x="2162670" y="2977026"/>
              <a:ext cx="100726" cy="100726"/>
            </a:xfrm>
            <a:custGeom>
              <a:avLst/>
              <a:gdLst/>
              <a:ahLst/>
              <a:cxnLst/>
              <a:rect l="l" t="t" r="r" b="b"/>
              <a:pathLst>
                <a:path w="4876" h="4876" extrusionOk="0">
                  <a:moveTo>
                    <a:pt x="2741" y="611"/>
                  </a:moveTo>
                  <a:lnTo>
                    <a:pt x="2741" y="1830"/>
                  </a:lnTo>
                  <a:cubicBezTo>
                    <a:pt x="2741" y="1996"/>
                    <a:pt x="2880" y="2136"/>
                    <a:pt x="3046" y="2136"/>
                  </a:cubicBezTo>
                  <a:lnTo>
                    <a:pt x="4265" y="2136"/>
                  </a:lnTo>
                  <a:lnTo>
                    <a:pt x="4265" y="2743"/>
                  </a:lnTo>
                  <a:lnTo>
                    <a:pt x="3046" y="2743"/>
                  </a:lnTo>
                  <a:cubicBezTo>
                    <a:pt x="2880" y="2743"/>
                    <a:pt x="2741" y="2883"/>
                    <a:pt x="2741" y="3049"/>
                  </a:cubicBezTo>
                  <a:lnTo>
                    <a:pt x="2741" y="4268"/>
                  </a:lnTo>
                  <a:lnTo>
                    <a:pt x="2133" y="4268"/>
                  </a:lnTo>
                  <a:lnTo>
                    <a:pt x="2133" y="3049"/>
                  </a:lnTo>
                  <a:cubicBezTo>
                    <a:pt x="2133" y="2883"/>
                    <a:pt x="1993" y="2743"/>
                    <a:pt x="1827" y="2743"/>
                  </a:cubicBezTo>
                  <a:lnTo>
                    <a:pt x="609" y="2743"/>
                  </a:lnTo>
                  <a:lnTo>
                    <a:pt x="609" y="2136"/>
                  </a:lnTo>
                  <a:lnTo>
                    <a:pt x="1827" y="2136"/>
                  </a:lnTo>
                  <a:cubicBezTo>
                    <a:pt x="1993" y="2136"/>
                    <a:pt x="2133" y="1996"/>
                    <a:pt x="2133" y="1830"/>
                  </a:cubicBezTo>
                  <a:lnTo>
                    <a:pt x="2133" y="611"/>
                  </a:lnTo>
                  <a:close/>
                  <a:moveTo>
                    <a:pt x="1827" y="0"/>
                  </a:moveTo>
                  <a:cubicBezTo>
                    <a:pt x="1662" y="0"/>
                    <a:pt x="1522" y="140"/>
                    <a:pt x="1522" y="306"/>
                  </a:cubicBezTo>
                  <a:lnTo>
                    <a:pt x="1522" y="1525"/>
                  </a:lnTo>
                  <a:lnTo>
                    <a:pt x="303" y="1525"/>
                  </a:lnTo>
                  <a:cubicBezTo>
                    <a:pt x="137" y="1525"/>
                    <a:pt x="1" y="1664"/>
                    <a:pt x="1" y="1830"/>
                  </a:cubicBezTo>
                  <a:lnTo>
                    <a:pt x="1" y="3049"/>
                  </a:lnTo>
                  <a:cubicBezTo>
                    <a:pt x="1" y="3215"/>
                    <a:pt x="137" y="3354"/>
                    <a:pt x="303" y="3354"/>
                  </a:cubicBezTo>
                  <a:lnTo>
                    <a:pt x="1522" y="3354"/>
                  </a:lnTo>
                  <a:lnTo>
                    <a:pt x="1522" y="4573"/>
                  </a:lnTo>
                  <a:cubicBezTo>
                    <a:pt x="1522" y="4739"/>
                    <a:pt x="1662" y="4875"/>
                    <a:pt x="1827" y="4875"/>
                  </a:cubicBezTo>
                  <a:lnTo>
                    <a:pt x="3046" y="4875"/>
                  </a:lnTo>
                  <a:cubicBezTo>
                    <a:pt x="3212" y="4875"/>
                    <a:pt x="3352" y="4739"/>
                    <a:pt x="3352" y="4573"/>
                  </a:cubicBezTo>
                  <a:lnTo>
                    <a:pt x="3352" y="3354"/>
                  </a:lnTo>
                  <a:lnTo>
                    <a:pt x="4570" y="3354"/>
                  </a:lnTo>
                  <a:cubicBezTo>
                    <a:pt x="4736" y="3354"/>
                    <a:pt x="4876" y="3215"/>
                    <a:pt x="4876" y="3049"/>
                  </a:cubicBezTo>
                  <a:lnTo>
                    <a:pt x="4876" y="1830"/>
                  </a:lnTo>
                  <a:cubicBezTo>
                    <a:pt x="4876" y="1664"/>
                    <a:pt x="4736" y="1525"/>
                    <a:pt x="4570" y="1525"/>
                  </a:cubicBezTo>
                  <a:lnTo>
                    <a:pt x="3352" y="1525"/>
                  </a:lnTo>
                  <a:lnTo>
                    <a:pt x="3352" y="306"/>
                  </a:lnTo>
                  <a:cubicBezTo>
                    <a:pt x="3352" y="140"/>
                    <a:pt x="3212" y="0"/>
                    <a:pt x="304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 name="Google Shape;896;p64"/>
            <p:cNvSpPr/>
            <p:nvPr/>
          </p:nvSpPr>
          <p:spPr>
            <a:xfrm>
              <a:off x="2137509" y="2951845"/>
              <a:ext cx="151068" cy="176250"/>
            </a:xfrm>
            <a:custGeom>
              <a:avLst/>
              <a:gdLst/>
              <a:ahLst/>
              <a:cxnLst/>
              <a:rect l="l" t="t" r="r" b="b"/>
              <a:pathLst>
                <a:path w="7313" h="8532" extrusionOk="0">
                  <a:moveTo>
                    <a:pt x="6702" y="612"/>
                  </a:moveTo>
                  <a:lnTo>
                    <a:pt x="6702" y="6705"/>
                  </a:lnTo>
                  <a:lnTo>
                    <a:pt x="608" y="6705"/>
                  </a:lnTo>
                  <a:lnTo>
                    <a:pt x="608" y="612"/>
                  </a:lnTo>
                  <a:close/>
                  <a:moveTo>
                    <a:pt x="6702" y="7313"/>
                  </a:moveTo>
                  <a:lnTo>
                    <a:pt x="6702" y="7924"/>
                  </a:lnTo>
                  <a:lnTo>
                    <a:pt x="608" y="7924"/>
                  </a:lnTo>
                  <a:lnTo>
                    <a:pt x="608" y="7313"/>
                  </a:lnTo>
                  <a:close/>
                  <a:moveTo>
                    <a:pt x="302" y="1"/>
                  </a:moveTo>
                  <a:cubicBezTo>
                    <a:pt x="137" y="1"/>
                    <a:pt x="0" y="140"/>
                    <a:pt x="0" y="306"/>
                  </a:cubicBezTo>
                  <a:lnTo>
                    <a:pt x="0" y="8230"/>
                  </a:lnTo>
                  <a:cubicBezTo>
                    <a:pt x="0" y="8395"/>
                    <a:pt x="137" y="8532"/>
                    <a:pt x="302" y="8532"/>
                  </a:cubicBezTo>
                  <a:lnTo>
                    <a:pt x="7007" y="8532"/>
                  </a:lnTo>
                  <a:cubicBezTo>
                    <a:pt x="7173" y="8532"/>
                    <a:pt x="7313" y="8395"/>
                    <a:pt x="7313" y="8230"/>
                  </a:cubicBezTo>
                  <a:lnTo>
                    <a:pt x="7313" y="306"/>
                  </a:lnTo>
                  <a:cubicBezTo>
                    <a:pt x="7313" y="137"/>
                    <a:pt x="7176" y="1"/>
                    <a:pt x="700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7" name="Google Shape;897;p64"/>
            <p:cNvSpPr/>
            <p:nvPr/>
          </p:nvSpPr>
          <p:spPr>
            <a:xfrm>
              <a:off x="2112183" y="2901503"/>
              <a:ext cx="201431" cy="266069"/>
            </a:xfrm>
            <a:custGeom>
              <a:avLst/>
              <a:gdLst/>
              <a:ahLst/>
              <a:cxnLst/>
              <a:rect l="l" t="t" r="r" b="b"/>
              <a:pathLst>
                <a:path w="9751" h="12880" extrusionOk="0">
                  <a:moveTo>
                    <a:pt x="8477" y="611"/>
                  </a:moveTo>
                  <a:lnTo>
                    <a:pt x="8678" y="868"/>
                  </a:lnTo>
                  <a:cubicBezTo>
                    <a:pt x="8981" y="1245"/>
                    <a:pt x="9146" y="1716"/>
                    <a:pt x="9146" y="2200"/>
                  </a:cubicBezTo>
                  <a:lnTo>
                    <a:pt x="9146" y="12269"/>
                  </a:lnTo>
                  <a:lnTo>
                    <a:pt x="615" y="12269"/>
                  </a:lnTo>
                  <a:lnTo>
                    <a:pt x="615" y="2200"/>
                  </a:lnTo>
                  <a:cubicBezTo>
                    <a:pt x="615" y="1716"/>
                    <a:pt x="781" y="1245"/>
                    <a:pt x="1083" y="868"/>
                  </a:cubicBezTo>
                  <a:lnTo>
                    <a:pt x="1285" y="611"/>
                  </a:lnTo>
                  <a:close/>
                  <a:moveTo>
                    <a:pt x="1138" y="0"/>
                  </a:moveTo>
                  <a:cubicBezTo>
                    <a:pt x="1047" y="0"/>
                    <a:pt x="960" y="42"/>
                    <a:pt x="901" y="114"/>
                  </a:cubicBezTo>
                  <a:lnTo>
                    <a:pt x="602" y="484"/>
                  </a:lnTo>
                  <a:cubicBezTo>
                    <a:pt x="219" y="969"/>
                    <a:pt x="1" y="1576"/>
                    <a:pt x="1" y="2200"/>
                  </a:cubicBezTo>
                  <a:lnTo>
                    <a:pt x="1" y="12574"/>
                  </a:lnTo>
                  <a:cubicBezTo>
                    <a:pt x="1" y="12740"/>
                    <a:pt x="141" y="12880"/>
                    <a:pt x="306" y="12880"/>
                  </a:cubicBezTo>
                  <a:lnTo>
                    <a:pt x="9449" y="12880"/>
                  </a:lnTo>
                  <a:cubicBezTo>
                    <a:pt x="9614" y="12880"/>
                    <a:pt x="9751" y="12740"/>
                    <a:pt x="9751" y="12574"/>
                  </a:cubicBezTo>
                  <a:lnTo>
                    <a:pt x="9751" y="2200"/>
                  </a:lnTo>
                  <a:cubicBezTo>
                    <a:pt x="9751" y="1576"/>
                    <a:pt x="9536" y="972"/>
                    <a:pt x="9150" y="484"/>
                  </a:cubicBezTo>
                  <a:lnTo>
                    <a:pt x="8864" y="114"/>
                  </a:lnTo>
                  <a:cubicBezTo>
                    <a:pt x="8805" y="42"/>
                    <a:pt x="8717" y="0"/>
                    <a:pt x="862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8" name="Google Shape;898;p64"/>
          <p:cNvGrpSpPr/>
          <p:nvPr/>
        </p:nvGrpSpPr>
        <p:grpSpPr>
          <a:xfrm>
            <a:off x="2625343" y="2642830"/>
            <a:ext cx="302137" cy="429676"/>
            <a:chOff x="2607467" y="2732586"/>
            <a:chExt cx="302137" cy="429676"/>
          </a:xfrm>
        </p:grpSpPr>
        <p:sp>
          <p:nvSpPr>
            <p:cNvPr id="899" name="Google Shape;899;p64"/>
            <p:cNvSpPr/>
            <p:nvPr/>
          </p:nvSpPr>
          <p:spPr>
            <a:xfrm>
              <a:off x="2632628" y="2966285"/>
              <a:ext cx="113286" cy="37803"/>
            </a:xfrm>
            <a:custGeom>
              <a:avLst/>
              <a:gdLst/>
              <a:ahLst/>
              <a:cxnLst/>
              <a:rect l="l" t="t" r="r" b="b"/>
              <a:pathLst>
                <a:path w="5484" h="1830" extrusionOk="0">
                  <a:moveTo>
                    <a:pt x="4876" y="611"/>
                  </a:moveTo>
                  <a:lnTo>
                    <a:pt x="4876" y="1219"/>
                  </a:lnTo>
                  <a:lnTo>
                    <a:pt x="609" y="1219"/>
                  </a:lnTo>
                  <a:lnTo>
                    <a:pt x="609" y="611"/>
                  </a:lnTo>
                  <a:close/>
                  <a:moveTo>
                    <a:pt x="303" y="0"/>
                  </a:moveTo>
                  <a:cubicBezTo>
                    <a:pt x="137" y="0"/>
                    <a:pt x="1" y="140"/>
                    <a:pt x="1" y="306"/>
                  </a:cubicBezTo>
                  <a:lnTo>
                    <a:pt x="1" y="1525"/>
                  </a:lnTo>
                  <a:cubicBezTo>
                    <a:pt x="1" y="1690"/>
                    <a:pt x="137" y="1830"/>
                    <a:pt x="303" y="1830"/>
                  </a:cubicBezTo>
                  <a:lnTo>
                    <a:pt x="5178" y="1830"/>
                  </a:lnTo>
                  <a:cubicBezTo>
                    <a:pt x="5347" y="1830"/>
                    <a:pt x="5484" y="1690"/>
                    <a:pt x="5484" y="1525"/>
                  </a:cubicBezTo>
                  <a:lnTo>
                    <a:pt x="5484" y="306"/>
                  </a:lnTo>
                  <a:cubicBezTo>
                    <a:pt x="5484" y="140"/>
                    <a:pt x="5347" y="0"/>
                    <a:pt x="517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 name="Google Shape;900;p64"/>
            <p:cNvSpPr/>
            <p:nvPr/>
          </p:nvSpPr>
          <p:spPr>
            <a:xfrm>
              <a:off x="2607467" y="2732586"/>
              <a:ext cx="302137" cy="429676"/>
            </a:xfrm>
            <a:custGeom>
              <a:avLst/>
              <a:gdLst/>
              <a:ahLst/>
              <a:cxnLst/>
              <a:rect l="l" t="t" r="r" b="b"/>
              <a:pathLst>
                <a:path w="14626" h="20800" extrusionOk="0">
                  <a:moveTo>
                    <a:pt x="13709" y="611"/>
                  </a:moveTo>
                  <a:cubicBezTo>
                    <a:pt x="13878" y="611"/>
                    <a:pt x="14014" y="748"/>
                    <a:pt x="14014" y="913"/>
                  </a:cubicBezTo>
                  <a:cubicBezTo>
                    <a:pt x="14014" y="1079"/>
                    <a:pt x="13881" y="1219"/>
                    <a:pt x="13709" y="1219"/>
                  </a:cubicBezTo>
                  <a:lnTo>
                    <a:pt x="8834" y="1219"/>
                  </a:lnTo>
                  <a:cubicBezTo>
                    <a:pt x="8668" y="1219"/>
                    <a:pt x="8531" y="1079"/>
                    <a:pt x="8531" y="913"/>
                  </a:cubicBezTo>
                  <a:cubicBezTo>
                    <a:pt x="8531" y="748"/>
                    <a:pt x="8668" y="611"/>
                    <a:pt x="8834" y="611"/>
                  </a:cubicBezTo>
                  <a:close/>
                  <a:moveTo>
                    <a:pt x="10052" y="3049"/>
                  </a:moveTo>
                  <a:cubicBezTo>
                    <a:pt x="10556" y="3049"/>
                    <a:pt x="10969" y="3458"/>
                    <a:pt x="10969" y="3962"/>
                  </a:cubicBezTo>
                  <a:lnTo>
                    <a:pt x="10969" y="9181"/>
                  </a:lnTo>
                  <a:cubicBezTo>
                    <a:pt x="10969" y="9523"/>
                    <a:pt x="11083" y="9841"/>
                    <a:pt x="11271" y="10095"/>
                  </a:cubicBezTo>
                  <a:lnTo>
                    <a:pt x="9139" y="10095"/>
                  </a:lnTo>
                  <a:lnTo>
                    <a:pt x="9139" y="3962"/>
                  </a:lnTo>
                  <a:cubicBezTo>
                    <a:pt x="9139" y="3458"/>
                    <a:pt x="9549" y="3049"/>
                    <a:pt x="10052" y="3049"/>
                  </a:cubicBezTo>
                  <a:close/>
                  <a:moveTo>
                    <a:pt x="13406" y="1830"/>
                  </a:moveTo>
                  <a:lnTo>
                    <a:pt x="13406" y="9181"/>
                  </a:lnTo>
                  <a:cubicBezTo>
                    <a:pt x="13406" y="9688"/>
                    <a:pt x="12994" y="10095"/>
                    <a:pt x="12490" y="10095"/>
                  </a:cubicBezTo>
                  <a:cubicBezTo>
                    <a:pt x="11986" y="10095"/>
                    <a:pt x="11577" y="9685"/>
                    <a:pt x="11577" y="9181"/>
                  </a:cubicBezTo>
                  <a:lnTo>
                    <a:pt x="11577" y="3962"/>
                  </a:lnTo>
                  <a:cubicBezTo>
                    <a:pt x="11577" y="3120"/>
                    <a:pt x="10894" y="2438"/>
                    <a:pt x="10052" y="2438"/>
                  </a:cubicBezTo>
                  <a:lnTo>
                    <a:pt x="9139" y="2438"/>
                  </a:lnTo>
                  <a:lnTo>
                    <a:pt x="9139" y="1830"/>
                  </a:lnTo>
                  <a:close/>
                  <a:moveTo>
                    <a:pt x="3959" y="7049"/>
                  </a:moveTo>
                  <a:cubicBezTo>
                    <a:pt x="5808" y="7049"/>
                    <a:pt x="7313" y="8557"/>
                    <a:pt x="7313" y="10400"/>
                  </a:cubicBezTo>
                  <a:lnTo>
                    <a:pt x="7313" y="15275"/>
                  </a:lnTo>
                  <a:cubicBezTo>
                    <a:pt x="7313" y="15441"/>
                    <a:pt x="7173" y="15581"/>
                    <a:pt x="7007" y="15581"/>
                  </a:cubicBezTo>
                  <a:cubicBezTo>
                    <a:pt x="6841" y="15581"/>
                    <a:pt x="6702" y="15441"/>
                    <a:pt x="6702" y="15275"/>
                  </a:cubicBezTo>
                  <a:lnTo>
                    <a:pt x="6702" y="14056"/>
                  </a:lnTo>
                  <a:cubicBezTo>
                    <a:pt x="6702" y="13891"/>
                    <a:pt x="6565" y="13751"/>
                    <a:pt x="6396" y="13751"/>
                  </a:cubicBezTo>
                  <a:lnTo>
                    <a:pt x="1521" y="13751"/>
                  </a:lnTo>
                  <a:cubicBezTo>
                    <a:pt x="1355" y="13751"/>
                    <a:pt x="1219" y="13891"/>
                    <a:pt x="1219" y="14056"/>
                  </a:cubicBezTo>
                  <a:lnTo>
                    <a:pt x="1219" y="15275"/>
                  </a:lnTo>
                  <a:cubicBezTo>
                    <a:pt x="1219" y="15441"/>
                    <a:pt x="1079" y="15581"/>
                    <a:pt x="913" y="15581"/>
                  </a:cubicBezTo>
                  <a:cubicBezTo>
                    <a:pt x="748" y="15581"/>
                    <a:pt x="608" y="15441"/>
                    <a:pt x="608" y="15275"/>
                  </a:cubicBezTo>
                  <a:lnTo>
                    <a:pt x="608" y="10400"/>
                  </a:lnTo>
                  <a:cubicBezTo>
                    <a:pt x="608" y="8551"/>
                    <a:pt x="2113" y="7049"/>
                    <a:pt x="3959" y="7049"/>
                  </a:cubicBezTo>
                  <a:close/>
                  <a:moveTo>
                    <a:pt x="6094" y="14362"/>
                  </a:moveTo>
                  <a:lnTo>
                    <a:pt x="6094" y="19276"/>
                  </a:lnTo>
                  <a:cubicBezTo>
                    <a:pt x="6094" y="19617"/>
                    <a:pt x="6208" y="19936"/>
                    <a:pt x="6396" y="20192"/>
                  </a:cubicBezTo>
                  <a:lnTo>
                    <a:pt x="2740" y="20192"/>
                  </a:lnTo>
                  <a:cubicBezTo>
                    <a:pt x="2236" y="20192"/>
                    <a:pt x="1827" y="19780"/>
                    <a:pt x="1827" y="19276"/>
                  </a:cubicBezTo>
                  <a:lnTo>
                    <a:pt x="1827" y="14362"/>
                  </a:lnTo>
                  <a:close/>
                  <a:moveTo>
                    <a:pt x="8834" y="0"/>
                  </a:moveTo>
                  <a:cubicBezTo>
                    <a:pt x="8330" y="0"/>
                    <a:pt x="7920" y="410"/>
                    <a:pt x="7920" y="913"/>
                  </a:cubicBezTo>
                  <a:cubicBezTo>
                    <a:pt x="7920" y="1313"/>
                    <a:pt x="8177" y="1648"/>
                    <a:pt x="8531" y="1775"/>
                  </a:cubicBezTo>
                  <a:lnTo>
                    <a:pt x="8531" y="2438"/>
                  </a:lnTo>
                  <a:lnTo>
                    <a:pt x="5177" y="2438"/>
                  </a:lnTo>
                  <a:cubicBezTo>
                    <a:pt x="4339" y="2438"/>
                    <a:pt x="3656" y="3120"/>
                    <a:pt x="3656" y="3962"/>
                  </a:cubicBezTo>
                  <a:lnTo>
                    <a:pt x="3656" y="6451"/>
                  </a:lnTo>
                  <a:cubicBezTo>
                    <a:pt x="1612" y="6604"/>
                    <a:pt x="0" y="8320"/>
                    <a:pt x="0" y="10400"/>
                  </a:cubicBezTo>
                  <a:lnTo>
                    <a:pt x="0" y="15275"/>
                  </a:lnTo>
                  <a:cubicBezTo>
                    <a:pt x="0" y="15779"/>
                    <a:pt x="410" y="16188"/>
                    <a:pt x="913" y="16188"/>
                  </a:cubicBezTo>
                  <a:cubicBezTo>
                    <a:pt x="1017" y="16188"/>
                    <a:pt x="1125" y="16169"/>
                    <a:pt x="1219" y="16136"/>
                  </a:cubicBezTo>
                  <a:lnTo>
                    <a:pt x="1219" y="19276"/>
                  </a:lnTo>
                  <a:cubicBezTo>
                    <a:pt x="1219" y="20118"/>
                    <a:pt x="1901" y="20800"/>
                    <a:pt x="2740" y="20800"/>
                  </a:cubicBezTo>
                  <a:lnTo>
                    <a:pt x="7615" y="20800"/>
                  </a:lnTo>
                  <a:cubicBezTo>
                    <a:pt x="8457" y="20800"/>
                    <a:pt x="9139" y="20118"/>
                    <a:pt x="9139" y="19276"/>
                  </a:cubicBezTo>
                  <a:lnTo>
                    <a:pt x="9139" y="11619"/>
                  </a:lnTo>
                  <a:cubicBezTo>
                    <a:pt x="9139" y="11453"/>
                    <a:pt x="9003" y="11313"/>
                    <a:pt x="8834" y="11313"/>
                  </a:cubicBezTo>
                  <a:cubicBezTo>
                    <a:pt x="8668" y="11313"/>
                    <a:pt x="8531" y="11453"/>
                    <a:pt x="8531" y="11619"/>
                  </a:cubicBezTo>
                  <a:lnTo>
                    <a:pt x="8531" y="19276"/>
                  </a:lnTo>
                  <a:cubicBezTo>
                    <a:pt x="8531" y="19780"/>
                    <a:pt x="8119" y="20192"/>
                    <a:pt x="7615" y="20192"/>
                  </a:cubicBezTo>
                  <a:cubicBezTo>
                    <a:pt x="7111" y="20192"/>
                    <a:pt x="6702" y="19780"/>
                    <a:pt x="6702" y="19276"/>
                  </a:cubicBezTo>
                  <a:lnTo>
                    <a:pt x="6702" y="16136"/>
                  </a:lnTo>
                  <a:cubicBezTo>
                    <a:pt x="6796" y="16169"/>
                    <a:pt x="6900" y="16188"/>
                    <a:pt x="7007" y="16188"/>
                  </a:cubicBezTo>
                  <a:cubicBezTo>
                    <a:pt x="7511" y="16188"/>
                    <a:pt x="7920" y="15779"/>
                    <a:pt x="7920" y="15275"/>
                  </a:cubicBezTo>
                  <a:lnTo>
                    <a:pt x="7920" y="10400"/>
                  </a:lnTo>
                  <a:cubicBezTo>
                    <a:pt x="7920" y="8320"/>
                    <a:pt x="6308" y="6604"/>
                    <a:pt x="4264" y="6451"/>
                  </a:cubicBezTo>
                  <a:lnTo>
                    <a:pt x="4264" y="3962"/>
                  </a:lnTo>
                  <a:cubicBezTo>
                    <a:pt x="4264" y="3458"/>
                    <a:pt x="4674" y="3049"/>
                    <a:pt x="5177" y="3049"/>
                  </a:cubicBezTo>
                  <a:lnTo>
                    <a:pt x="8834" y="3049"/>
                  </a:lnTo>
                  <a:cubicBezTo>
                    <a:pt x="8645" y="3302"/>
                    <a:pt x="8531" y="3621"/>
                    <a:pt x="8531" y="3962"/>
                  </a:cubicBezTo>
                  <a:lnTo>
                    <a:pt x="8531" y="10400"/>
                  </a:lnTo>
                  <a:cubicBezTo>
                    <a:pt x="8531" y="10566"/>
                    <a:pt x="8668" y="10706"/>
                    <a:pt x="8834" y="10706"/>
                  </a:cubicBezTo>
                  <a:lnTo>
                    <a:pt x="12490" y="10706"/>
                  </a:lnTo>
                  <a:cubicBezTo>
                    <a:pt x="13332" y="10706"/>
                    <a:pt x="14014" y="10023"/>
                    <a:pt x="14014" y="9181"/>
                  </a:cubicBezTo>
                  <a:lnTo>
                    <a:pt x="14014" y="1775"/>
                  </a:lnTo>
                  <a:cubicBezTo>
                    <a:pt x="14372" y="1654"/>
                    <a:pt x="14625" y="1313"/>
                    <a:pt x="14625" y="913"/>
                  </a:cubicBezTo>
                  <a:cubicBezTo>
                    <a:pt x="14625" y="410"/>
                    <a:pt x="14212" y="0"/>
                    <a:pt x="1370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1" name="Google Shape;901;p64"/>
          <p:cNvGrpSpPr/>
          <p:nvPr/>
        </p:nvGrpSpPr>
        <p:grpSpPr>
          <a:xfrm>
            <a:off x="3225060" y="2642819"/>
            <a:ext cx="429697" cy="429697"/>
            <a:chOff x="3105148" y="2740168"/>
            <a:chExt cx="429697" cy="429697"/>
          </a:xfrm>
        </p:grpSpPr>
        <p:sp>
          <p:nvSpPr>
            <p:cNvPr id="902" name="Google Shape;902;p64"/>
            <p:cNvSpPr/>
            <p:nvPr/>
          </p:nvSpPr>
          <p:spPr>
            <a:xfrm>
              <a:off x="3130246" y="2948684"/>
              <a:ext cx="12642" cy="12580"/>
            </a:xfrm>
            <a:custGeom>
              <a:avLst/>
              <a:gdLst/>
              <a:ahLst/>
              <a:cxnLst/>
              <a:rect l="l" t="t" r="r" b="b"/>
              <a:pathLst>
                <a:path w="612" h="609" extrusionOk="0">
                  <a:moveTo>
                    <a:pt x="306" y="1"/>
                  </a:moveTo>
                  <a:cubicBezTo>
                    <a:pt x="137" y="1"/>
                    <a:pt x="1" y="137"/>
                    <a:pt x="1" y="303"/>
                  </a:cubicBezTo>
                  <a:cubicBezTo>
                    <a:pt x="1" y="472"/>
                    <a:pt x="137" y="609"/>
                    <a:pt x="306" y="609"/>
                  </a:cubicBezTo>
                  <a:cubicBezTo>
                    <a:pt x="475" y="609"/>
                    <a:pt x="612" y="472"/>
                    <a:pt x="612" y="303"/>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 name="Google Shape;903;p64"/>
            <p:cNvSpPr/>
            <p:nvPr/>
          </p:nvSpPr>
          <p:spPr>
            <a:xfrm>
              <a:off x="3155428" y="2923524"/>
              <a:ext cx="12642" cy="12560"/>
            </a:xfrm>
            <a:custGeom>
              <a:avLst/>
              <a:gdLst/>
              <a:ahLst/>
              <a:cxnLst/>
              <a:rect l="l" t="t" r="r" b="b"/>
              <a:pathLst>
                <a:path w="612" h="608" extrusionOk="0">
                  <a:moveTo>
                    <a:pt x="306" y="0"/>
                  </a:moveTo>
                  <a:cubicBezTo>
                    <a:pt x="137" y="0"/>
                    <a:pt x="1" y="137"/>
                    <a:pt x="1" y="302"/>
                  </a:cubicBezTo>
                  <a:cubicBezTo>
                    <a:pt x="1" y="471"/>
                    <a:pt x="137" y="608"/>
                    <a:pt x="306" y="608"/>
                  </a:cubicBezTo>
                  <a:cubicBezTo>
                    <a:pt x="475" y="608"/>
                    <a:pt x="612" y="471"/>
                    <a:pt x="612" y="302"/>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64"/>
            <p:cNvSpPr/>
            <p:nvPr/>
          </p:nvSpPr>
          <p:spPr>
            <a:xfrm>
              <a:off x="3313602" y="3132040"/>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64"/>
            <p:cNvSpPr/>
            <p:nvPr/>
          </p:nvSpPr>
          <p:spPr>
            <a:xfrm>
              <a:off x="3288421" y="3106859"/>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64"/>
            <p:cNvSpPr/>
            <p:nvPr/>
          </p:nvSpPr>
          <p:spPr>
            <a:xfrm>
              <a:off x="3363965" y="3106859"/>
              <a:ext cx="12642" cy="12642"/>
            </a:xfrm>
            <a:custGeom>
              <a:avLst/>
              <a:gdLst/>
              <a:ahLst/>
              <a:cxnLst/>
              <a:rect l="l" t="t" r="r" b="b"/>
              <a:pathLst>
                <a:path w="612" h="612" extrusionOk="0">
                  <a:moveTo>
                    <a:pt x="306" y="1"/>
                  </a:moveTo>
                  <a:cubicBezTo>
                    <a:pt x="137" y="1"/>
                    <a:pt x="0" y="137"/>
                    <a:pt x="0" y="306"/>
                  </a:cubicBezTo>
                  <a:cubicBezTo>
                    <a:pt x="0" y="475"/>
                    <a:pt x="137" y="612"/>
                    <a:pt x="306" y="612"/>
                  </a:cubicBezTo>
                  <a:cubicBezTo>
                    <a:pt x="475" y="612"/>
                    <a:pt x="611" y="475"/>
                    <a:pt x="611" y="306"/>
                  </a:cubicBezTo>
                  <a:cubicBezTo>
                    <a:pt x="611"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 name="Google Shape;907;p64"/>
            <p:cNvSpPr/>
            <p:nvPr/>
          </p:nvSpPr>
          <p:spPr>
            <a:xfrm>
              <a:off x="3105148" y="2740168"/>
              <a:ext cx="429697" cy="429697"/>
            </a:xfrm>
            <a:custGeom>
              <a:avLst/>
              <a:gdLst/>
              <a:ahLst/>
              <a:cxnLst/>
              <a:rect l="l" t="t" r="r" b="b"/>
              <a:pathLst>
                <a:path w="20801" h="20801" extrusionOk="0">
                  <a:moveTo>
                    <a:pt x="10397" y="608"/>
                  </a:moveTo>
                  <a:cubicBezTo>
                    <a:pt x="15795" y="608"/>
                    <a:pt x="20189" y="4999"/>
                    <a:pt x="20189" y="10400"/>
                  </a:cubicBezTo>
                  <a:cubicBezTo>
                    <a:pt x="20189" y="15799"/>
                    <a:pt x="15795" y="20189"/>
                    <a:pt x="10397" y="20189"/>
                  </a:cubicBezTo>
                  <a:cubicBezTo>
                    <a:pt x="4999" y="20189"/>
                    <a:pt x="608" y="15799"/>
                    <a:pt x="608" y="10400"/>
                  </a:cubicBezTo>
                  <a:cubicBezTo>
                    <a:pt x="608" y="4999"/>
                    <a:pt x="4999" y="608"/>
                    <a:pt x="10397" y="608"/>
                  </a:cubicBezTo>
                  <a:close/>
                  <a:moveTo>
                    <a:pt x="10400" y="0"/>
                  </a:moveTo>
                  <a:cubicBezTo>
                    <a:pt x="7622" y="0"/>
                    <a:pt x="5012" y="1079"/>
                    <a:pt x="3049" y="3046"/>
                  </a:cubicBezTo>
                  <a:cubicBezTo>
                    <a:pt x="1083" y="5012"/>
                    <a:pt x="0" y="7618"/>
                    <a:pt x="0" y="10400"/>
                  </a:cubicBezTo>
                  <a:cubicBezTo>
                    <a:pt x="0" y="13179"/>
                    <a:pt x="1083" y="15789"/>
                    <a:pt x="3049" y="17752"/>
                  </a:cubicBezTo>
                  <a:cubicBezTo>
                    <a:pt x="5015" y="19718"/>
                    <a:pt x="7622" y="20800"/>
                    <a:pt x="10400" y="20800"/>
                  </a:cubicBezTo>
                  <a:cubicBezTo>
                    <a:pt x="13179" y="20800"/>
                    <a:pt x="15792" y="19718"/>
                    <a:pt x="17755" y="17752"/>
                  </a:cubicBezTo>
                  <a:cubicBezTo>
                    <a:pt x="19721" y="15786"/>
                    <a:pt x="20800" y="13179"/>
                    <a:pt x="20800" y="10400"/>
                  </a:cubicBezTo>
                  <a:cubicBezTo>
                    <a:pt x="20800" y="7618"/>
                    <a:pt x="19718" y="5009"/>
                    <a:pt x="17755" y="3046"/>
                  </a:cubicBezTo>
                  <a:cubicBezTo>
                    <a:pt x="15789" y="1079"/>
                    <a:pt x="13179" y="0"/>
                    <a:pt x="1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8" name="Google Shape;908;p64"/>
            <p:cNvSpPr/>
            <p:nvPr/>
          </p:nvSpPr>
          <p:spPr>
            <a:xfrm>
              <a:off x="3242313" y="2877333"/>
              <a:ext cx="155241" cy="155303"/>
            </a:xfrm>
            <a:custGeom>
              <a:avLst/>
              <a:gdLst/>
              <a:ahLst/>
              <a:cxnLst/>
              <a:rect l="l" t="t" r="r" b="b"/>
              <a:pathLst>
                <a:path w="7515" h="7518" extrusionOk="0">
                  <a:moveTo>
                    <a:pt x="3757" y="611"/>
                  </a:moveTo>
                  <a:cubicBezTo>
                    <a:pt x="5493" y="611"/>
                    <a:pt x="6906" y="2025"/>
                    <a:pt x="6906" y="3760"/>
                  </a:cubicBezTo>
                  <a:cubicBezTo>
                    <a:pt x="6906" y="5493"/>
                    <a:pt x="5493" y="6906"/>
                    <a:pt x="3757" y="6906"/>
                  </a:cubicBezTo>
                  <a:cubicBezTo>
                    <a:pt x="2022" y="6906"/>
                    <a:pt x="608" y="5493"/>
                    <a:pt x="608" y="3760"/>
                  </a:cubicBezTo>
                  <a:cubicBezTo>
                    <a:pt x="608" y="2025"/>
                    <a:pt x="2022" y="611"/>
                    <a:pt x="3757" y="611"/>
                  </a:cubicBezTo>
                  <a:close/>
                  <a:moveTo>
                    <a:pt x="3757" y="0"/>
                  </a:moveTo>
                  <a:cubicBezTo>
                    <a:pt x="1687" y="0"/>
                    <a:pt x="0" y="1687"/>
                    <a:pt x="0" y="3760"/>
                  </a:cubicBezTo>
                  <a:cubicBezTo>
                    <a:pt x="0" y="5831"/>
                    <a:pt x="1687" y="7517"/>
                    <a:pt x="3757" y="7517"/>
                  </a:cubicBezTo>
                  <a:cubicBezTo>
                    <a:pt x="5831" y="7517"/>
                    <a:pt x="7514" y="5831"/>
                    <a:pt x="7514" y="3760"/>
                  </a:cubicBezTo>
                  <a:cubicBezTo>
                    <a:pt x="7514" y="1687"/>
                    <a:pt x="5831" y="0"/>
                    <a:pt x="37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 name="Google Shape;909;p64"/>
            <p:cNvSpPr/>
            <p:nvPr/>
          </p:nvSpPr>
          <p:spPr>
            <a:xfrm>
              <a:off x="3269561" y="2904643"/>
              <a:ext cx="100726" cy="100726"/>
            </a:xfrm>
            <a:custGeom>
              <a:avLst/>
              <a:gdLst/>
              <a:ahLst/>
              <a:cxnLst/>
              <a:rect l="l" t="t" r="r" b="b"/>
              <a:pathLst>
                <a:path w="4876" h="4876" extrusionOk="0">
                  <a:moveTo>
                    <a:pt x="2744" y="609"/>
                  </a:moveTo>
                  <a:lnTo>
                    <a:pt x="2744" y="1827"/>
                  </a:lnTo>
                  <a:cubicBezTo>
                    <a:pt x="2744" y="1993"/>
                    <a:pt x="2880" y="2133"/>
                    <a:pt x="3049" y="2133"/>
                  </a:cubicBezTo>
                  <a:lnTo>
                    <a:pt x="4268" y="2133"/>
                  </a:lnTo>
                  <a:lnTo>
                    <a:pt x="4268" y="2741"/>
                  </a:lnTo>
                  <a:lnTo>
                    <a:pt x="3049" y="2741"/>
                  </a:lnTo>
                  <a:cubicBezTo>
                    <a:pt x="2880" y="2741"/>
                    <a:pt x="2744" y="2880"/>
                    <a:pt x="2744" y="3046"/>
                  </a:cubicBezTo>
                  <a:lnTo>
                    <a:pt x="2744" y="4265"/>
                  </a:lnTo>
                  <a:lnTo>
                    <a:pt x="2133" y="4265"/>
                  </a:lnTo>
                  <a:lnTo>
                    <a:pt x="2133" y="3046"/>
                  </a:lnTo>
                  <a:cubicBezTo>
                    <a:pt x="2133" y="2880"/>
                    <a:pt x="1996" y="2741"/>
                    <a:pt x="1830" y="2741"/>
                  </a:cubicBezTo>
                  <a:lnTo>
                    <a:pt x="612" y="2741"/>
                  </a:lnTo>
                  <a:lnTo>
                    <a:pt x="612" y="2133"/>
                  </a:lnTo>
                  <a:lnTo>
                    <a:pt x="1830" y="2133"/>
                  </a:lnTo>
                  <a:cubicBezTo>
                    <a:pt x="1996" y="2133"/>
                    <a:pt x="2133" y="1993"/>
                    <a:pt x="2133" y="1827"/>
                  </a:cubicBezTo>
                  <a:lnTo>
                    <a:pt x="2133" y="609"/>
                  </a:lnTo>
                  <a:close/>
                  <a:moveTo>
                    <a:pt x="1830" y="1"/>
                  </a:moveTo>
                  <a:cubicBezTo>
                    <a:pt x="1661" y="1"/>
                    <a:pt x="1525" y="137"/>
                    <a:pt x="1525" y="303"/>
                  </a:cubicBezTo>
                  <a:lnTo>
                    <a:pt x="1525" y="1522"/>
                  </a:lnTo>
                  <a:lnTo>
                    <a:pt x="306" y="1522"/>
                  </a:lnTo>
                  <a:cubicBezTo>
                    <a:pt x="140" y="1522"/>
                    <a:pt x="1" y="1662"/>
                    <a:pt x="1" y="1827"/>
                  </a:cubicBezTo>
                  <a:lnTo>
                    <a:pt x="1" y="3046"/>
                  </a:lnTo>
                  <a:cubicBezTo>
                    <a:pt x="1" y="3212"/>
                    <a:pt x="140" y="3352"/>
                    <a:pt x="306" y="3352"/>
                  </a:cubicBezTo>
                  <a:lnTo>
                    <a:pt x="1525" y="3352"/>
                  </a:lnTo>
                  <a:lnTo>
                    <a:pt x="1525" y="4570"/>
                  </a:lnTo>
                  <a:cubicBezTo>
                    <a:pt x="1525" y="4736"/>
                    <a:pt x="1661" y="4876"/>
                    <a:pt x="1830" y="4876"/>
                  </a:cubicBezTo>
                  <a:lnTo>
                    <a:pt x="3049" y="4876"/>
                  </a:lnTo>
                  <a:cubicBezTo>
                    <a:pt x="3218" y="4876"/>
                    <a:pt x="3351" y="4739"/>
                    <a:pt x="3351" y="4570"/>
                  </a:cubicBezTo>
                  <a:lnTo>
                    <a:pt x="3351" y="3352"/>
                  </a:lnTo>
                  <a:lnTo>
                    <a:pt x="4570" y="3352"/>
                  </a:lnTo>
                  <a:cubicBezTo>
                    <a:pt x="4739" y="3352"/>
                    <a:pt x="4876" y="3212"/>
                    <a:pt x="4876" y="3046"/>
                  </a:cubicBezTo>
                  <a:lnTo>
                    <a:pt x="4876" y="1827"/>
                  </a:lnTo>
                  <a:cubicBezTo>
                    <a:pt x="4876" y="1662"/>
                    <a:pt x="4739" y="1522"/>
                    <a:pt x="4570" y="1522"/>
                  </a:cubicBezTo>
                  <a:lnTo>
                    <a:pt x="3351" y="1522"/>
                  </a:lnTo>
                  <a:lnTo>
                    <a:pt x="3351" y="303"/>
                  </a:lnTo>
                  <a:cubicBezTo>
                    <a:pt x="3351" y="137"/>
                    <a:pt x="3215" y="1"/>
                    <a:pt x="30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 name="Google Shape;910;p64"/>
            <p:cNvSpPr/>
            <p:nvPr/>
          </p:nvSpPr>
          <p:spPr>
            <a:xfrm>
              <a:off x="3191888" y="2826970"/>
              <a:ext cx="255946" cy="256070"/>
            </a:xfrm>
            <a:custGeom>
              <a:avLst/>
              <a:gdLst/>
              <a:ahLst/>
              <a:cxnLst/>
              <a:rect l="l" t="t" r="r" b="b"/>
              <a:pathLst>
                <a:path w="12390" h="12396" extrusionOk="0">
                  <a:moveTo>
                    <a:pt x="6198" y="1"/>
                  </a:moveTo>
                  <a:cubicBezTo>
                    <a:pt x="4781" y="1"/>
                    <a:pt x="3397" y="491"/>
                    <a:pt x="2295" y="1385"/>
                  </a:cubicBezTo>
                  <a:cubicBezTo>
                    <a:pt x="2165" y="1492"/>
                    <a:pt x="2145" y="1684"/>
                    <a:pt x="2249" y="1817"/>
                  </a:cubicBezTo>
                  <a:cubicBezTo>
                    <a:pt x="2310" y="1891"/>
                    <a:pt x="2398" y="1929"/>
                    <a:pt x="2487" y="1929"/>
                  </a:cubicBezTo>
                  <a:cubicBezTo>
                    <a:pt x="2554" y="1929"/>
                    <a:pt x="2623" y="1908"/>
                    <a:pt x="2682" y="1863"/>
                  </a:cubicBezTo>
                  <a:cubicBezTo>
                    <a:pt x="3673" y="1057"/>
                    <a:pt x="4924" y="615"/>
                    <a:pt x="6198" y="615"/>
                  </a:cubicBezTo>
                  <a:cubicBezTo>
                    <a:pt x="9279" y="615"/>
                    <a:pt x="11785" y="3121"/>
                    <a:pt x="11785" y="6202"/>
                  </a:cubicBezTo>
                  <a:cubicBezTo>
                    <a:pt x="11785" y="9279"/>
                    <a:pt x="9279" y="11785"/>
                    <a:pt x="6198" y="11785"/>
                  </a:cubicBezTo>
                  <a:cubicBezTo>
                    <a:pt x="3117" y="11785"/>
                    <a:pt x="611" y="9279"/>
                    <a:pt x="611" y="6202"/>
                  </a:cubicBezTo>
                  <a:cubicBezTo>
                    <a:pt x="611" y="4921"/>
                    <a:pt x="1057" y="3673"/>
                    <a:pt x="1859" y="2682"/>
                  </a:cubicBezTo>
                  <a:cubicBezTo>
                    <a:pt x="1963" y="2552"/>
                    <a:pt x="1944" y="2360"/>
                    <a:pt x="1814" y="2253"/>
                  </a:cubicBezTo>
                  <a:cubicBezTo>
                    <a:pt x="1758" y="2207"/>
                    <a:pt x="1690" y="2184"/>
                    <a:pt x="1623" y="2184"/>
                  </a:cubicBezTo>
                  <a:cubicBezTo>
                    <a:pt x="1534" y="2184"/>
                    <a:pt x="1446" y="2223"/>
                    <a:pt x="1385" y="2295"/>
                  </a:cubicBezTo>
                  <a:cubicBezTo>
                    <a:pt x="491" y="3397"/>
                    <a:pt x="0" y="4781"/>
                    <a:pt x="0" y="6202"/>
                  </a:cubicBezTo>
                  <a:cubicBezTo>
                    <a:pt x="0" y="9617"/>
                    <a:pt x="2779" y="12396"/>
                    <a:pt x="6195" y="12396"/>
                  </a:cubicBezTo>
                  <a:cubicBezTo>
                    <a:pt x="9611" y="12396"/>
                    <a:pt x="12389" y="9617"/>
                    <a:pt x="12389" y="6202"/>
                  </a:cubicBezTo>
                  <a:cubicBezTo>
                    <a:pt x="12389" y="2783"/>
                    <a:pt x="9614"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1" name="Google Shape;911;p64"/>
          <p:cNvGrpSpPr/>
          <p:nvPr/>
        </p:nvGrpSpPr>
        <p:grpSpPr>
          <a:xfrm>
            <a:off x="3991775" y="2642912"/>
            <a:ext cx="429903" cy="429511"/>
            <a:chOff x="3654327" y="2751818"/>
            <a:chExt cx="429903" cy="429511"/>
          </a:xfrm>
        </p:grpSpPr>
        <p:sp>
          <p:nvSpPr>
            <p:cNvPr id="912" name="Google Shape;912;p64"/>
            <p:cNvSpPr/>
            <p:nvPr/>
          </p:nvSpPr>
          <p:spPr>
            <a:xfrm>
              <a:off x="3898024" y="2853887"/>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64"/>
            <p:cNvSpPr/>
            <p:nvPr/>
          </p:nvSpPr>
          <p:spPr>
            <a:xfrm>
              <a:off x="3915831" y="2871756"/>
              <a:ext cx="12642" cy="12560"/>
            </a:xfrm>
            <a:custGeom>
              <a:avLst/>
              <a:gdLst/>
              <a:ahLst/>
              <a:cxnLst/>
              <a:rect l="l" t="t" r="r" b="b"/>
              <a:pathLst>
                <a:path w="612" h="608" extrusionOk="0">
                  <a:moveTo>
                    <a:pt x="306" y="0"/>
                  </a:moveTo>
                  <a:cubicBezTo>
                    <a:pt x="137" y="0"/>
                    <a:pt x="0" y="134"/>
                    <a:pt x="0" y="303"/>
                  </a:cubicBezTo>
                  <a:cubicBezTo>
                    <a:pt x="0" y="472"/>
                    <a:pt x="137" y="608"/>
                    <a:pt x="306" y="608"/>
                  </a:cubicBezTo>
                  <a:cubicBezTo>
                    <a:pt x="475" y="608"/>
                    <a:pt x="611" y="472"/>
                    <a:pt x="611" y="303"/>
                  </a:cubicBezTo>
                  <a:cubicBezTo>
                    <a:pt x="611" y="134"/>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64"/>
            <p:cNvSpPr/>
            <p:nvPr/>
          </p:nvSpPr>
          <p:spPr>
            <a:xfrm>
              <a:off x="3933617" y="2889480"/>
              <a:ext cx="12642" cy="12642"/>
            </a:xfrm>
            <a:custGeom>
              <a:avLst/>
              <a:gdLst/>
              <a:ahLst/>
              <a:cxnLst/>
              <a:rect l="l" t="t" r="r" b="b"/>
              <a:pathLst>
                <a:path w="612" h="612" extrusionOk="0">
                  <a:moveTo>
                    <a:pt x="306" y="0"/>
                  </a:moveTo>
                  <a:cubicBezTo>
                    <a:pt x="137" y="0"/>
                    <a:pt x="0" y="137"/>
                    <a:pt x="0" y="306"/>
                  </a:cubicBezTo>
                  <a:cubicBezTo>
                    <a:pt x="0" y="475"/>
                    <a:pt x="137" y="611"/>
                    <a:pt x="306" y="611"/>
                  </a:cubicBezTo>
                  <a:cubicBezTo>
                    <a:pt x="475" y="611"/>
                    <a:pt x="611" y="475"/>
                    <a:pt x="611" y="306"/>
                  </a:cubicBezTo>
                  <a:cubicBezTo>
                    <a:pt x="611"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 name="Google Shape;915;p64"/>
            <p:cNvSpPr/>
            <p:nvPr/>
          </p:nvSpPr>
          <p:spPr>
            <a:xfrm>
              <a:off x="3951403" y="2907411"/>
              <a:ext cx="12642" cy="12560"/>
            </a:xfrm>
            <a:custGeom>
              <a:avLst/>
              <a:gdLst/>
              <a:ahLst/>
              <a:cxnLst/>
              <a:rect l="l" t="t" r="r" b="b"/>
              <a:pathLst>
                <a:path w="612" h="608" extrusionOk="0">
                  <a:moveTo>
                    <a:pt x="306" y="0"/>
                  </a:moveTo>
                  <a:cubicBezTo>
                    <a:pt x="137" y="0"/>
                    <a:pt x="1" y="137"/>
                    <a:pt x="1" y="306"/>
                  </a:cubicBezTo>
                  <a:cubicBezTo>
                    <a:pt x="1" y="471"/>
                    <a:pt x="137" y="608"/>
                    <a:pt x="306" y="608"/>
                  </a:cubicBezTo>
                  <a:cubicBezTo>
                    <a:pt x="475" y="608"/>
                    <a:pt x="612" y="471"/>
                    <a:pt x="612" y="306"/>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 name="Google Shape;916;p64"/>
            <p:cNvSpPr/>
            <p:nvPr/>
          </p:nvSpPr>
          <p:spPr>
            <a:xfrm>
              <a:off x="3969333" y="2925197"/>
              <a:ext cx="12580" cy="12560"/>
            </a:xfrm>
            <a:custGeom>
              <a:avLst/>
              <a:gdLst/>
              <a:ahLst/>
              <a:cxnLst/>
              <a:rect l="l" t="t" r="r" b="b"/>
              <a:pathLst>
                <a:path w="609" h="608" extrusionOk="0">
                  <a:moveTo>
                    <a:pt x="303" y="0"/>
                  </a:moveTo>
                  <a:cubicBezTo>
                    <a:pt x="134" y="0"/>
                    <a:pt x="0" y="137"/>
                    <a:pt x="0" y="303"/>
                  </a:cubicBezTo>
                  <a:cubicBezTo>
                    <a:pt x="0" y="472"/>
                    <a:pt x="134" y="608"/>
                    <a:pt x="303" y="608"/>
                  </a:cubicBezTo>
                  <a:cubicBezTo>
                    <a:pt x="472" y="608"/>
                    <a:pt x="608" y="472"/>
                    <a:pt x="608" y="303"/>
                  </a:cubicBezTo>
                  <a:cubicBezTo>
                    <a:pt x="608" y="137"/>
                    <a:pt x="472"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64"/>
            <p:cNvSpPr/>
            <p:nvPr/>
          </p:nvSpPr>
          <p:spPr>
            <a:xfrm>
              <a:off x="3915831" y="2836163"/>
              <a:ext cx="12642" cy="12580"/>
            </a:xfrm>
            <a:custGeom>
              <a:avLst/>
              <a:gdLst/>
              <a:ahLst/>
              <a:cxnLst/>
              <a:rect l="l" t="t" r="r" b="b"/>
              <a:pathLst>
                <a:path w="612" h="609" extrusionOk="0">
                  <a:moveTo>
                    <a:pt x="306" y="1"/>
                  </a:moveTo>
                  <a:cubicBezTo>
                    <a:pt x="137" y="1"/>
                    <a:pt x="0" y="134"/>
                    <a:pt x="0" y="303"/>
                  </a:cubicBezTo>
                  <a:cubicBezTo>
                    <a:pt x="0" y="472"/>
                    <a:pt x="137" y="609"/>
                    <a:pt x="306" y="609"/>
                  </a:cubicBezTo>
                  <a:cubicBezTo>
                    <a:pt x="475" y="609"/>
                    <a:pt x="611" y="472"/>
                    <a:pt x="611" y="303"/>
                  </a:cubicBezTo>
                  <a:cubicBezTo>
                    <a:pt x="611" y="134"/>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64"/>
            <p:cNvSpPr/>
            <p:nvPr/>
          </p:nvSpPr>
          <p:spPr>
            <a:xfrm>
              <a:off x="3933617" y="2853887"/>
              <a:ext cx="12642" cy="12642"/>
            </a:xfrm>
            <a:custGeom>
              <a:avLst/>
              <a:gdLst/>
              <a:ahLst/>
              <a:cxnLst/>
              <a:rect l="l" t="t" r="r" b="b"/>
              <a:pathLst>
                <a:path w="612" h="612" extrusionOk="0">
                  <a:moveTo>
                    <a:pt x="306" y="1"/>
                  </a:moveTo>
                  <a:cubicBezTo>
                    <a:pt x="137" y="1"/>
                    <a:pt x="0" y="137"/>
                    <a:pt x="0" y="306"/>
                  </a:cubicBezTo>
                  <a:cubicBezTo>
                    <a:pt x="0" y="475"/>
                    <a:pt x="137" y="612"/>
                    <a:pt x="306" y="612"/>
                  </a:cubicBezTo>
                  <a:cubicBezTo>
                    <a:pt x="475" y="612"/>
                    <a:pt x="611" y="475"/>
                    <a:pt x="611" y="306"/>
                  </a:cubicBezTo>
                  <a:cubicBezTo>
                    <a:pt x="611"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9" name="Google Shape;919;p64"/>
            <p:cNvSpPr/>
            <p:nvPr/>
          </p:nvSpPr>
          <p:spPr>
            <a:xfrm>
              <a:off x="3951403" y="2871756"/>
              <a:ext cx="12642" cy="12560"/>
            </a:xfrm>
            <a:custGeom>
              <a:avLst/>
              <a:gdLst/>
              <a:ahLst/>
              <a:cxnLst/>
              <a:rect l="l" t="t" r="r" b="b"/>
              <a:pathLst>
                <a:path w="612" h="608" extrusionOk="0">
                  <a:moveTo>
                    <a:pt x="306" y="0"/>
                  </a:moveTo>
                  <a:cubicBezTo>
                    <a:pt x="137" y="0"/>
                    <a:pt x="1" y="134"/>
                    <a:pt x="1" y="303"/>
                  </a:cubicBezTo>
                  <a:cubicBezTo>
                    <a:pt x="1" y="472"/>
                    <a:pt x="137" y="608"/>
                    <a:pt x="306" y="608"/>
                  </a:cubicBezTo>
                  <a:cubicBezTo>
                    <a:pt x="475" y="608"/>
                    <a:pt x="612" y="472"/>
                    <a:pt x="612" y="303"/>
                  </a:cubicBezTo>
                  <a:cubicBezTo>
                    <a:pt x="612" y="134"/>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0" name="Google Shape;920;p64"/>
            <p:cNvSpPr/>
            <p:nvPr/>
          </p:nvSpPr>
          <p:spPr>
            <a:xfrm>
              <a:off x="3969333" y="2889480"/>
              <a:ext cx="12580" cy="12642"/>
            </a:xfrm>
            <a:custGeom>
              <a:avLst/>
              <a:gdLst/>
              <a:ahLst/>
              <a:cxnLst/>
              <a:rect l="l" t="t" r="r" b="b"/>
              <a:pathLst>
                <a:path w="609" h="612" extrusionOk="0">
                  <a:moveTo>
                    <a:pt x="303" y="0"/>
                  </a:moveTo>
                  <a:cubicBezTo>
                    <a:pt x="134" y="0"/>
                    <a:pt x="0" y="137"/>
                    <a:pt x="0" y="306"/>
                  </a:cubicBezTo>
                  <a:cubicBezTo>
                    <a:pt x="0" y="475"/>
                    <a:pt x="134" y="611"/>
                    <a:pt x="303" y="611"/>
                  </a:cubicBezTo>
                  <a:cubicBezTo>
                    <a:pt x="472" y="611"/>
                    <a:pt x="608" y="475"/>
                    <a:pt x="608" y="306"/>
                  </a:cubicBezTo>
                  <a:cubicBezTo>
                    <a:pt x="608" y="137"/>
                    <a:pt x="472"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4"/>
            <p:cNvSpPr/>
            <p:nvPr/>
          </p:nvSpPr>
          <p:spPr>
            <a:xfrm>
              <a:off x="3987120" y="2907411"/>
              <a:ext cx="12580" cy="12560"/>
            </a:xfrm>
            <a:custGeom>
              <a:avLst/>
              <a:gdLst/>
              <a:ahLst/>
              <a:cxnLst/>
              <a:rect l="l" t="t" r="r" b="b"/>
              <a:pathLst>
                <a:path w="609" h="608" extrusionOk="0">
                  <a:moveTo>
                    <a:pt x="303" y="0"/>
                  </a:moveTo>
                  <a:cubicBezTo>
                    <a:pt x="134" y="0"/>
                    <a:pt x="1" y="137"/>
                    <a:pt x="1" y="306"/>
                  </a:cubicBezTo>
                  <a:cubicBezTo>
                    <a:pt x="1" y="471"/>
                    <a:pt x="134" y="608"/>
                    <a:pt x="303" y="608"/>
                  </a:cubicBezTo>
                  <a:cubicBezTo>
                    <a:pt x="472" y="608"/>
                    <a:pt x="608" y="471"/>
                    <a:pt x="608" y="306"/>
                  </a:cubicBezTo>
                  <a:cubicBezTo>
                    <a:pt x="608" y="137"/>
                    <a:pt x="472"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4"/>
            <p:cNvSpPr/>
            <p:nvPr/>
          </p:nvSpPr>
          <p:spPr>
            <a:xfrm>
              <a:off x="3933617" y="2818377"/>
              <a:ext cx="12642" cy="12580"/>
            </a:xfrm>
            <a:custGeom>
              <a:avLst/>
              <a:gdLst/>
              <a:ahLst/>
              <a:cxnLst/>
              <a:rect l="l" t="t" r="r" b="b"/>
              <a:pathLst>
                <a:path w="612" h="609" extrusionOk="0">
                  <a:moveTo>
                    <a:pt x="306" y="1"/>
                  </a:moveTo>
                  <a:cubicBezTo>
                    <a:pt x="137" y="1"/>
                    <a:pt x="0" y="134"/>
                    <a:pt x="0" y="303"/>
                  </a:cubicBezTo>
                  <a:cubicBezTo>
                    <a:pt x="0" y="472"/>
                    <a:pt x="137" y="608"/>
                    <a:pt x="306" y="608"/>
                  </a:cubicBezTo>
                  <a:cubicBezTo>
                    <a:pt x="475" y="608"/>
                    <a:pt x="611" y="472"/>
                    <a:pt x="611" y="303"/>
                  </a:cubicBezTo>
                  <a:cubicBezTo>
                    <a:pt x="611" y="134"/>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4"/>
            <p:cNvSpPr/>
            <p:nvPr/>
          </p:nvSpPr>
          <p:spPr>
            <a:xfrm>
              <a:off x="3951403" y="2836163"/>
              <a:ext cx="12642" cy="12580"/>
            </a:xfrm>
            <a:custGeom>
              <a:avLst/>
              <a:gdLst/>
              <a:ahLst/>
              <a:cxnLst/>
              <a:rect l="l" t="t" r="r" b="b"/>
              <a:pathLst>
                <a:path w="612" h="609" extrusionOk="0">
                  <a:moveTo>
                    <a:pt x="306" y="1"/>
                  </a:moveTo>
                  <a:cubicBezTo>
                    <a:pt x="137" y="1"/>
                    <a:pt x="1" y="134"/>
                    <a:pt x="1" y="303"/>
                  </a:cubicBezTo>
                  <a:cubicBezTo>
                    <a:pt x="1" y="472"/>
                    <a:pt x="137" y="609"/>
                    <a:pt x="306" y="609"/>
                  </a:cubicBezTo>
                  <a:cubicBezTo>
                    <a:pt x="475" y="609"/>
                    <a:pt x="612" y="472"/>
                    <a:pt x="612" y="303"/>
                  </a:cubicBezTo>
                  <a:cubicBezTo>
                    <a:pt x="612" y="134"/>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4"/>
            <p:cNvSpPr/>
            <p:nvPr/>
          </p:nvSpPr>
          <p:spPr>
            <a:xfrm>
              <a:off x="3969333" y="2853887"/>
              <a:ext cx="12580" cy="12642"/>
            </a:xfrm>
            <a:custGeom>
              <a:avLst/>
              <a:gdLst/>
              <a:ahLst/>
              <a:cxnLst/>
              <a:rect l="l" t="t" r="r" b="b"/>
              <a:pathLst>
                <a:path w="609" h="612" extrusionOk="0">
                  <a:moveTo>
                    <a:pt x="303" y="1"/>
                  </a:moveTo>
                  <a:cubicBezTo>
                    <a:pt x="134" y="1"/>
                    <a:pt x="0" y="137"/>
                    <a:pt x="0" y="306"/>
                  </a:cubicBezTo>
                  <a:cubicBezTo>
                    <a:pt x="0" y="475"/>
                    <a:pt x="134" y="612"/>
                    <a:pt x="303" y="612"/>
                  </a:cubicBezTo>
                  <a:cubicBezTo>
                    <a:pt x="472" y="612"/>
                    <a:pt x="608" y="475"/>
                    <a:pt x="608" y="306"/>
                  </a:cubicBezTo>
                  <a:cubicBezTo>
                    <a:pt x="608" y="137"/>
                    <a:pt x="47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4"/>
            <p:cNvSpPr/>
            <p:nvPr/>
          </p:nvSpPr>
          <p:spPr>
            <a:xfrm>
              <a:off x="3987120" y="2871756"/>
              <a:ext cx="12580" cy="12560"/>
            </a:xfrm>
            <a:custGeom>
              <a:avLst/>
              <a:gdLst/>
              <a:ahLst/>
              <a:cxnLst/>
              <a:rect l="l" t="t" r="r" b="b"/>
              <a:pathLst>
                <a:path w="609" h="608" extrusionOk="0">
                  <a:moveTo>
                    <a:pt x="303" y="0"/>
                  </a:moveTo>
                  <a:cubicBezTo>
                    <a:pt x="134" y="0"/>
                    <a:pt x="1" y="134"/>
                    <a:pt x="1" y="303"/>
                  </a:cubicBezTo>
                  <a:cubicBezTo>
                    <a:pt x="1" y="472"/>
                    <a:pt x="134" y="608"/>
                    <a:pt x="303" y="608"/>
                  </a:cubicBezTo>
                  <a:cubicBezTo>
                    <a:pt x="472" y="608"/>
                    <a:pt x="608" y="472"/>
                    <a:pt x="608" y="303"/>
                  </a:cubicBezTo>
                  <a:cubicBezTo>
                    <a:pt x="608" y="134"/>
                    <a:pt x="472"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4"/>
            <p:cNvSpPr/>
            <p:nvPr/>
          </p:nvSpPr>
          <p:spPr>
            <a:xfrm>
              <a:off x="4004307" y="2889542"/>
              <a:ext cx="13779" cy="12580"/>
            </a:xfrm>
            <a:custGeom>
              <a:avLst/>
              <a:gdLst/>
              <a:ahLst/>
              <a:cxnLst/>
              <a:rect l="l" t="t" r="r" b="b"/>
              <a:pathLst>
                <a:path w="667" h="609" extrusionOk="0">
                  <a:moveTo>
                    <a:pt x="333" y="1"/>
                  </a:moveTo>
                  <a:cubicBezTo>
                    <a:pt x="254" y="1"/>
                    <a:pt x="176" y="30"/>
                    <a:pt x="118" y="88"/>
                  </a:cubicBezTo>
                  <a:cubicBezTo>
                    <a:pt x="1" y="212"/>
                    <a:pt x="1" y="400"/>
                    <a:pt x="118" y="521"/>
                  </a:cubicBezTo>
                  <a:cubicBezTo>
                    <a:pt x="176" y="579"/>
                    <a:pt x="254" y="608"/>
                    <a:pt x="333" y="608"/>
                  </a:cubicBezTo>
                  <a:cubicBezTo>
                    <a:pt x="411" y="608"/>
                    <a:pt x="490" y="579"/>
                    <a:pt x="550" y="521"/>
                  </a:cubicBezTo>
                  <a:cubicBezTo>
                    <a:pt x="667" y="400"/>
                    <a:pt x="667" y="205"/>
                    <a:pt x="550" y="88"/>
                  </a:cubicBezTo>
                  <a:cubicBezTo>
                    <a:pt x="490" y="30"/>
                    <a:pt x="411"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64"/>
            <p:cNvSpPr/>
            <p:nvPr/>
          </p:nvSpPr>
          <p:spPr>
            <a:xfrm>
              <a:off x="3951403" y="2800529"/>
              <a:ext cx="12642" cy="12622"/>
            </a:xfrm>
            <a:custGeom>
              <a:avLst/>
              <a:gdLst/>
              <a:ahLst/>
              <a:cxnLst/>
              <a:rect l="l" t="t" r="r" b="b"/>
              <a:pathLst>
                <a:path w="612" h="611" extrusionOk="0">
                  <a:moveTo>
                    <a:pt x="306" y="0"/>
                  </a:moveTo>
                  <a:cubicBezTo>
                    <a:pt x="137" y="0"/>
                    <a:pt x="1" y="137"/>
                    <a:pt x="1" y="306"/>
                  </a:cubicBezTo>
                  <a:cubicBezTo>
                    <a:pt x="1" y="475"/>
                    <a:pt x="137" y="611"/>
                    <a:pt x="306" y="611"/>
                  </a:cubicBezTo>
                  <a:cubicBezTo>
                    <a:pt x="475" y="611"/>
                    <a:pt x="612" y="475"/>
                    <a:pt x="612" y="306"/>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64"/>
            <p:cNvSpPr/>
            <p:nvPr/>
          </p:nvSpPr>
          <p:spPr>
            <a:xfrm>
              <a:off x="3969333" y="2818377"/>
              <a:ext cx="12580" cy="12580"/>
            </a:xfrm>
            <a:custGeom>
              <a:avLst/>
              <a:gdLst/>
              <a:ahLst/>
              <a:cxnLst/>
              <a:rect l="l" t="t" r="r" b="b"/>
              <a:pathLst>
                <a:path w="609" h="609" extrusionOk="0">
                  <a:moveTo>
                    <a:pt x="303" y="1"/>
                  </a:moveTo>
                  <a:cubicBezTo>
                    <a:pt x="134" y="1"/>
                    <a:pt x="0" y="134"/>
                    <a:pt x="0" y="303"/>
                  </a:cubicBezTo>
                  <a:cubicBezTo>
                    <a:pt x="0" y="472"/>
                    <a:pt x="134" y="608"/>
                    <a:pt x="303" y="608"/>
                  </a:cubicBezTo>
                  <a:cubicBezTo>
                    <a:pt x="472" y="608"/>
                    <a:pt x="608" y="472"/>
                    <a:pt x="608" y="303"/>
                  </a:cubicBezTo>
                  <a:cubicBezTo>
                    <a:pt x="608" y="134"/>
                    <a:pt x="47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4"/>
            <p:cNvSpPr/>
            <p:nvPr/>
          </p:nvSpPr>
          <p:spPr>
            <a:xfrm>
              <a:off x="3987120" y="2836163"/>
              <a:ext cx="12580" cy="12580"/>
            </a:xfrm>
            <a:custGeom>
              <a:avLst/>
              <a:gdLst/>
              <a:ahLst/>
              <a:cxnLst/>
              <a:rect l="l" t="t" r="r" b="b"/>
              <a:pathLst>
                <a:path w="609" h="609" extrusionOk="0">
                  <a:moveTo>
                    <a:pt x="303" y="1"/>
                  </a:moveTo>
                  <a:cubicBezTo>
                    <a:pt x="134" y="1"/>
                    <a:pt x="1" y="134"/>
                    <a:pt x="1" y="303"/>
                  </a:cubicBezTo>
                  <a:cubicBezTo>
                    <a:pt x="1" y="472"/>
                    <a:pt x="134" y="609"/>
                    <a:pt x="303" y="609"/>
                  </a:cubicBezTo>
                  <a:cubicBezTo>
                    <a:pt x="472" y="609"/>
                    <a:pt x="608" y="472"/>
                    <a:pt x="608" y="303"/>
                  </a:cubicBezTo>
                  <a:cubicBezTo>
                    <a:pt x="608" y="134"/>
                    <a:pt x="47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4"/>
            <p:cNvSpPr/>
            <p:nvPr/>
          </p:nvSpPr>
          <p:spPr>
            <a:xfrm>
              <a:off x="4004307" y="2853970"/>
              <a:ext cx="13779" cy="12560"/>
            </a:xfrm>
            <a:custGeom>
              <a:avLst/>
              <a:gdLst/>
              <a:ahLst/>
              <a:cxnLst/>
              <a:rect l="l" t="t" r="r" b="b"/>
              <a:pathLst>
                <a:path w="667" h="608" extrusionOk="0">
                  <a:moveTo>
                    <a:pt x="333" y="0"/>
                  </a:moveTo>
                  <a:cubicBezTo>
                    <a:pt x="254" y="0"/>
                    <a:pt x="176" y="29"/>
                    <a:pt x="118" y="88"/>
                  </a:cubicBezTo>
                  <a:cubicBezTo>
                    <a:pt x="1" y="205"/>
                    <a:pt x="1" y="400"/>
                    <a:pt x="118" y="520"/>
                  </a:cubicBezTo>
                  <a:cubicBezTo>
                    <a:pt x="176" y="579"/>
                    <a:pt x="254" y="608"/>
                    <a:pt x="333" y="608"/>
                  </a:cubicBezTo>
                  <a:cubicBezTo>
                    <a:pt x="411" y="608"/>
                    <a:pt x="490" y="579"/>
                    <a:pt x="550" y="520"/>
                  </a:cubicBezTo>
                  <a:cubicBezTo>
                    <a:pt x="667" y="400"/>
                    <a:pt x="667" y="205"/>
                    <a:pt x="550" y="88"/>
                  </a:cubicBezTo>
                  <a:cubicBezTo>
                    <a:pt x="490" y="29"/>
                    <a:pt x="411" y="0"/>
                    <a:pt x="3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64"/>
            <p:cNvSpPr/>
            <p:nvPr/>
          </p:nvSpPr>
          <p:spPr>
            <a:xfrm>
              <a:off x="4022630" y="2871756"/>
              <a:ext cx="12642" cy="12560"/>
            </a:xfrm>
            <a:custGeom>
              <a:avLst/>
              <a:gdLst/>
              <a:ahLst/>
              <a:cxnLst/>
              <a:rect l="l" t="t" r="r" b="b"/>
              <a:pathLst>
                <a:path w="612" h="608" extrusionOk="0">
                  <a:moveTo>
                    <a:pt x="306" y="0"/>
                  </a:moveTo>
                  <a:cubicBezTo>
                    <a:pt x="137" y="0"/>
                    <a:pt x="1" y="134"/>
                    <a:pt x="1" y="303"/>
                  </a:cubicBezTo>
                  <a:cubicBezTo>
                    <a:pt x="1" y="472"/>
                    <a:pt x="137" y="608"/>
                    <a:pt x="306" y="608"/>
                  </a:cubicBezTo>
                  <a:cubicBezTo>
                    <a:pt x="475" y="608"/>
                    <a:pt x="612" y="472"/>
                    <a:pt x="612" y="303"/>
                  </a:cubicBezTo>
                  <a:cubicBezTo>
                    <a:pt x="612" y="134"/>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64"/>
            <p:cNvSpPr/>
            <p:nvPr/>
          </p:nvSpPr>
          <p:spPr>
            <a:xfrm>
              <a:off x="3756644" y="2995350"/>
              <a:ext cx="12580" cy="12580"/>
            </a:xfrm>
            <a:custGeom>
              <a:avLst/>
              <a:gdLst/>
              <a:ahLst/>
              <a:cxnLst/>
              <a:rect l="l" t="t" r="r" b="b"/>
              <a:pathLst>
                <a:path w="609" h="609" extrusionOk="0">
                  <a:moveTo>
                    <a:pt x="306" y="1"/>
                  </a:moveTo>
                  <a:cubicBezTo>
                    <a:pt x="137" y="1"/>
                    <a:pt x="0" y="137"/>
                    <a:pt x="0" y="303"/>
                  </a:cubicBezTo>
                  <a:cubicBezTo>
                    <a:pt x="0" y="472"/>
                    <a:pt x="137" y="608"/>
                    <a:pt x="306" y="608"/>
                  </a:cubicBezTo>
                  <a:cubicBezTo>
                    <a:pt x="475" y="608"/>
                    <a:pt x="608" y="472"/>
                    <a:pt x="608" y="303"/>
                  </a:cubicBezTo>
                  <a:cubicBezTo>
                    <a:pt x="608"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64"/>
            <p:cNvSpPr/>
            <p:nvPr/>
          </p:nvSpPr>
          <p:spPr>
            <a:xfrm>
              <a:off x="3774430" y="3013136"/>
              <a:ext cx="12642" cy="12580"/>
            </a:xfrm>
            <a:custGeom>
              <a:avLst/>
              <a:gdLst/>
              <a:ahLst/>
              <a:cxnLst/>
              <a:rect l="l" t="t" r="r" b="b"/>
              <a:pathLst>
                <a:path w="612" h="609" extrusionOk="0">
                  <a:moveTo>
                    <a:pt x="306" y="1"/>
                  </a:moveTo>
                  <a:cubicBezTo>
                    <a:pt x="137" y="1"/>
                    <a:pt x="1" y="137"/>
                    <a:pt x="1" y="306"/>
                  </a:cubicBezTo>
                  <a:cubicBezTo>
                    <a:pt x="1" y="472"/>
                    <a:pt x="137" y="609"/>
                    <a:pt x="306" y="609"/>
                  </a:cubicBezTo>
                  <a:cubicBezTo>
                    <a:pt x="475" y="609"/>
                    <a:pt x="612" y="472"/>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4" name="Google Shape;934;p64"/>
            <p:cNvSpPr/>
            <p:nvPr/>
          </p:nvSpPr>
          <p:spPr>
            <a:xfrm>
              <a:off x="3792216" y="3031005"/>
              <a:ext cx="12642" cy="12560"/>
            </a:xfrm>
            <a:custGeom>
              <a:avLst/>
              <a:gdLst/>
              <a:ahLst/>
              <a:cxnLst/>
              <a:rect l="l" t="t" r="r" b="b"/>
              <a:pathLst>
                <a:path w="612" h="608" extrusionOk="0">
                  <a:moveTo>
                    <a:pt x="306" y="0"/>
                  </a:moveTo>
                  <a:cubicBezTo>
                    <a:pt x="137" y="0"/>
                    <a:pt x="1" y="137"/>
                    <a:pt x="1" y="306"/>
                  </a:cubicBezTo>
                  <a:cubicBezTo>
                    <a:pt x="1" y="475"/>
                    <a:pt x="137" y="608"/>
                    <a:pt x="306" y="608"/>
                  </a:cubicBezTo>
                  <a:cubicBezTo>
                    <a:pt x="475" y="608"/>
                    <a:pt x="612" y="475"/>
                    <a:pt x="612" y="306"/>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64"/>
            <p:cNvSpPr/>
            <p:nvPr/>
          </p:nvSpPr>
          <p:spPr>
            <a:xfrm>
              <a:off x="3810023" y="3048791"/>
              <a:ext cx="12642" cy="12642"/>
            </a:xfrm>
            <a:custGeom>
              <a:avLst/>
              <a:gdLst/>
              <a:ahLst/>
              <a:cxnLst/>
              <a:rect l="l" t="t" r="r" b="b"/>
              <a:pathLst>
                <a:path w="612" h="612" extrusionOk="0">
                  <a:moveTo>
                    <a:pt x="306" y="1"/>
                  </a:moveTo>
                  <a:cubicBezTo>
                    <a:pt x="137" y="1"/>
                    <a:pt x="0" y="137"/>
                    <a:pt x="0" y="306"/>
                  </a:cubicBezTo>
                  <a:cubicBezTo>
                    <a:pt x="0" y="475"/>
                    <a:pt x="137" y="612"/>
                    <a:pt x="306" y="612"/>
                  </a:cubicBezTo>
                  <a:cubicBezTo>
                    <a:pt x="475" y="612"/>
                    <a:pt x="611" y="475"/>
                    <a:pt x="611" y="306"/>
                  </a:cubicBezTo>
                  <a:cubicBezTo>
                    <a:pt x="611"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64"/>
            <p:cNvSpPr/>
            <p:nvPr/>
          </p:nvSpPr>
          <p:spPr>
            <a:xfrm>
              <a:off x="3827871" y="3066577"/>
              <a:ext cx="12642" cy="12580"/>
            </a:xfrm>
            <a:custGeom>
              <a:avLst/>
              <a:gdLst/>
              <a:ahLst/>
              <a:cxnLst/>
              <a:rect l="l" t="t" r="r" b="b"/>
              <a:pathLst>
                <a:path w="612" h="609" extrusionOk="0">
                  <a:moveTo>
                    <a:pt x="306" y="1"/>
                  </a:moveTo>
                  <a:cubicBezTo>
                    <a:pt x="137" y="1"/>
                    <a:pt x="1" y="137"/>
                    <a:pt x="1" y="306"/>
                  </a:cubicBezTo>
                  <a:cubicBezTo>
                    <a:pt x="1" y="475"/>
                    <a:pt x="137" y="609"/>
                    <a:pt x="306" y="609"/>
                  </a:cubicBezTo>
                  <a:cubicBezTo>
                    <a:pt x="475" y="609"/>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64"/>
            <p:cNvSpPr/>
            <p:nvPr/>
          </p:nvSpPr>
          <p:spPr>
            <a:xfrm>
              <a:off x="3738858" y="3013136"/>
              <a:ext cx="12560" cy="12580"/>
            </a:xfrm>
            <a:custGeom>
              <a:avLst/>
              <a:gdLst/>
              <a:ahLst/>
              <a:cxnLst/>
              <a:rect l="l" t="t" r="r" b="b"/>
              <a:pathLst>
                <a:path w="608" h="609" extrusionOk="0">
                  <a:moveTo>
                    <a:pt x="306" y="1"/>
                  </a:moveTo>
                  <a:cubicBezTo>
                    <a:pt x="137" y="1"/>
                    <a:pt x="0" y="137"/>
                    <a:pt x="0" y="306"/>
                  </a:cubicBezTo>
                  <a:cubicBezTo>
                    <a:pt x="0" y="472"/>
                    <a:pt x="137" y="609"/>
                    <a:pt x="306" y="609"/>
                  </a:cubicBezTo>
                  <a:cubicBezTo>
                    <a:pt x="475" y="609"/>
                    <a:pt x="608" y="472"/>
                    <a:pt x="608" y="306"/>
                  </a:cubicBezTo>
                  <a:cubicBezTo>
                    <a:pt x="608"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64"/>
            <p:cNvSpPr/>
            <p:nvPr/>
          </p:nvSpPr>
          <p:spPr>
            <a:xfrm>
              <a:off x="3756644" y="3031005"/>
              <a:ext cx="12580" cy="12560"/>
            </a:xfrm>
            <a:custGeom>
              <a:avLst/>
              <a:gdLst/>
              <a:ahLst/>
              <a:cxnLst/>
              <a:rect l="l" t="t" r="r" b="b"/>
              <a:pathLst>
                <a:path w="609" h="608" extrusionOk="0">
                  <a:moveTo>
                    <a:pt x="306" y="0"/>
                  </a:moveTo>
                  <a:cubicBezTo>
                    <a:pt x="137" y="0"/>
                    <a:pt x="0" y="137"/>
                    <a:pt x="0" y="306"/>
                  </a:cubicBezTo>
                  <a:cubicBezTo>
                    <a:pt x="0" y="475"/>
                    <a:pt x="137" y="608"/>
                    <a:pt x="306" y="608"/>
                  </a:cubicBezTo>
                  <a:cubicBezTo>
                    <a:pt x="475" y="608"/>
                    <a:pt x="608" y="475"/>
                    <a:pt x="608" y="306"/>
                  </a:cubicBezTo>
                  <a:cubicBezTo>
                    <a:pt x="608"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64"/>
            <p:cNvSpPr/>
            <p:nvPr/>
          </p:nvSpPr>
          <p:spPr>
            <a:xfrm>
              <a:off x="3774430" y="3048791"/>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0" name="Google Shape;940;p64"/>
            <p:cNvSpPr/>
            <p:nvPr/>
          </p:nvSpPr>
          <p:spPr>
            <a:xfrm>
              <a:off x="3792216" y="3066577"/>
              <a:ext cx="12642" cy="12580"/>
            </a:xfrm>
            <a:custGeom>
              <a:avLst/>
              <a:gdLst/>
              <a:ahLst/>
              <a:cxnLst/>
              <a:rect l="l" t="t" r="r" b="b"/>
              <a:pathLst>
                <a:path w="612" h="609" extrusionOk="0">
                  <a:moveTo>
                    <a:pt x="306" y="1"/>
                  </a:moveTo>
                  <a:cubicBezTo>
                    <a:pt x="137" y="1"/>
                    <a:pt x="1" y="137"/>
                    <a:pt x="1" y="306"/>
                  </a:cubicBezTo>
                  <a:cubicBezTo>
                    <a:pt x="1" y="475"/>
                    <a:pt x="137" y="609"/>
                    <a:pt x="306" y="609"/>
                  </a:cubicBezTo>
                  <a:cubicBezTo>
                    <a:pt x="475" y="609"/>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1" name="Google Shape;941;p64"/>
            <p:cNvSpPr/>
            <p:nvPr/>
          </p:nvSpPr>
          <p:spPr>
            <a:xfrm>
              <a:off x="3810023" y="3084383"/>
              <a:ext cx="12642" cy="12622"/>
            </a:xfrm>
            <a:custGeom>
              <a:avLst/>
              <a:gdLst/>
              <a:ahLst/>
              <a:cxnLst/>
              <a:rect l="l" t="t" r="r" b="b"/>
              <a:pathLst>
                <a:path w="612" h="611" extrusionOk="0">
                  <a:moveTo>
                    <a:pt x="306" y="0"/>
                  </a:moveTo>
                  <a:cubicBezTo>
                    <a:pt x="137" y="0"/>
                    <a:pt x="0" y="137"/>
                    <a:pt x="0" y="306"/>
                  </a:cubicBezTo>
                  <a:cubicBezTo>
                    <a:pt x="0" y="475"/>
                    <a:pt x="137" y="611"/>
                    <a:pt x="306" y="611"/>
                  </a:cubicBezTo>
                  <a:cubicBezTo>
                    <a:pt x="475" y="611"/>
                    <a:pt x="611" y="475"/>
                    <a:pt x="611" y="306"/>
                  </a:cubicBezTo>
                  <a:cubicBezTo>
                    <a:pt x="611"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64"/>
            <p:cNvSpPr/>
            <p:nvPr/>
          </p:nvSpPr>
          <p:spPr>
            <a:xfrm>
              <a:off x="3720452" y="3030943"/>
              <a:ext cx="13779" cy="12560"/>
            </a:xfrm>
            <a:custGeom>
              <a:avLst/>
              <a:gdLst/>
              <a:ahLst/>
              <a:cxnLst/>
              <a:rect l="l" t="t" r="r" b="b"/>
              <a:pathLst>
                <a:path w="667" h="608" extrusionOk="0">
                  <a:moveTo>
                    <a:pt x="335" y="0"/>
                  </a:moveTo>
                  <a:cubicBezTo>
                    <a:pt x="257" y="0"/>
                    <a:pt x="179" y="29"/>
                    <a:pt x="121" y="88"/>
                  </a:cubicBezTo>
                  <a:cubicBezTo>
                    <a:pt x="1" y="208"/>
                    <a:pt x="1" y="403"/>
                    <a:pt x="121" y="520"/>
                  </a:cubicBezTo>
                  <a:cubicBezTo>
                    <a:pt x="179" y="579"/>
                    <a:pt x="257" y="608"/>
                    <a:pt x="335" y="608"/>
                  </a:cubicBezTo>
                  <a:cubicBezTo>
                    <a:pt x="413" y="608"/>
                    <a:pt x="491" y="579"/>
                    <a:pt x="550" y="520"/>
                  </a:cubicBezTo>
                  <a:cubicBezTo>
                    <a:pt x="667" y="403"/>
                    <a:pt x="667" y="211"/>
                    <a:pt x="550" y="88"/>
                  </a:cubicBezTo>
                  <a:cubicBezTo>
                    <a:pt x="491" y="29"/>
                    <a:pt x="413" y="0"/>
                    <a:pt x="33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64"/>
            <p:cNvSpPr/>
            <p:nvPr/>
          </p:nvSpPr>
          <p:spPr>
            <a:xfrm>
              <a:off x="3738858" y="3048791"/>
              <a:ext cx="12560" cy="12642"/>
            </a:xfrm>
            <a:custGeom>
              <a:avLst/>
              <a:gdLst/>
              <a:ahLst/>
              <a:cxnLst/>
              <a:rect l="l" t="t" r="r" b="b"/>
              <a:pathLst>
                <a:path w="608" h="612" extrusionOk="0">
                  <a:moveTo>
                    <a:pt x="306" y="1"/>
                  </a:moveTo>
                  <a:cubicBezTo>
                    <a:pt x="137" y="1"/>
                    <a:pt x="0" y="137"/>
                    <a:pt x="0" y="306"/>
                  </a:cubicBezTo>
                  <a:cubicBezTo>
                    <a:pt x="0" y="475"/>
                    <a:pt x="137" y="612"/>
                    <a:pt x="306" y="612"/>
                  </a:cubicBezTo>
                  <a:cubicBezTo>
                    <a:pt x="475" y="612"/>
                    <a:pt x="608" y="475"/>
                    <a:pt x="608" y="306"/>
                  </a:cubicBezTo>
                  <a:cubicBezTo>
                    <a:pt x="608"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64"/>
            <p:cNvSpPr/>
            <p:nvPr/>
          </p:nvSpPr>
          <p:spPr>
            <a:xfrm>
              <a:off x="3756644" y="3066577"/>
              <a:ext cx="12580" cy="12580"/>
            </a:xfrm>
            <a:custGeom>
              <a:avLst/>
              <a:gdLst/>
              <a:ahLst/>
              <a:cxnLst/>
              <a:rect l="l" t="t" r="r" b="b"/>
              <a:pathLst>
                <a:path w="609" h="609" extrusionOk="0">
                  <a:moveTo>
                    <a:pt x="306" y="1"/>
                  </a:moveTo>
                  <a:cubicBezTo>
                    <a:pt x="137" y="1"/>
                    <a:pt x="0" y="137"/>
                    <a:pt x="0" y="306"/>
                  </a:cubicBezTo>
                  <a:cubicBezTo>
                    <a:pt x="0" y="475"/>
                    <a:pt x="137" y="609"/>
                    <a:pt x="306" y="609"/>
                  </a:cubicBezTo>
                  <a:cubicBezTo>
                    <a:pt x="475" y="609"/>
                    <a:pt x="608" y="475"/>
                    <a:pt x="608" y="306"/>
                  </a:cubicBezTo>
                  <a:cubicBezTo>
                    <a:pt x="608"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64"/>
            <p:cNvSpPr/>
            <p:nvPr/>
          </p:nvSpPr>
          <p:spPr>
            <a:xfrm>
              <a:off x="3774430" y="3084383"/>
              <a:ext cx="12642" cy="12622"/>
            </a:xfrm>
            <a:custGeom>
              <a:avLst/>
              <a:gdLst/>
              <a:ahLst/>
              <a:cxnLst/>
              <a:rect l="l" t="t" r="r" b="b"/>
              <a:pathLst>
                <a:path w="612" h="611" extrusionOk="0">
                  <a:moveTo>
                    <a:pt x="306" y="0"/>
                  </a:moveTo>
                  <a:cubicBezTo>
                    <a:pt x="137" y="0"/>
                    <a:pt x="1" y="137"/>
                    <a:pt x="1" y="306"/>
                  </a:cubicBezTo>
                  <a:cubicBezTo>
                    <a:pt x="1" y="475"/>
                    <a:pt x="137" y="611"/>
                    <a:pt x="306" y="611"/>
                  </a:cubicBezTo>
                  <a:cubicBezTo>
                    <a:pt x="475" y="611"/>
                    <a:pt x="612" y="475"/>
                    <a:pt x="612" y="306"/>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64"/>
            <p:cNvSpPr/>
            <p:nvPr/>
          </p:nvSpPr>
          <p:spPr>
            <a:xfrm>
              <a:off x="3792216" y="3102170"/>
              <a:ext cx="12642" cy="12642"/>
            </a:xfrm>
            <a:custGeom>
              <a:avLst/>
              <a:gdLst/>
              <a:ahLst/>
              <a:cxnLst/>
              <a:rect l="l" t="t" r="r" b="b"/>
              <a:pathLst>
                <a:path w="612" h="612" extrusionOk="0">
                  <a:moveTo>
                    <a:pt x="306" y="0"/>
                  </a:moveTo>
                  <a:cubicBezTo>
                    <a:pt x="137" y="0"/>
                    <a:pt x="1" y="137"/>
                    <a:pt x="1" y="306"/>
                  </a:cubicBezTo>
                  <a:cubicBezTo>
                    <a:pt x="1" y="475"/>
                    <a:pt x="137" y="611"/>
                    <a:pt x="306" y="611"/>
                  </a:cubicBezTo>
                  <a:cubicBezTo>
                    <a:pt x="475" y="611"/>
                    <a:pt x="612" y="475"/>
                    <a:pt x="612" y="306"/>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64"/>
            <p:cNvSpPr/>
            <p:nvPr/>
          </p:nvSpPr>
          <p:spPr>
            <a:xfrm>
              <a:off x="3702666" y="3048749"/>
              <a:ext cx="13779" cy="12622"/>
            </a:xfrm>
            <a:custGeom>
              <a:avLst/>
              <a:gdLst/>
              <a:ahLst/>
              <a:cxnLst/>
              <a:rect l="l" t="t" r="r" b="b"/>
              <a:pathLst>
                <a:path w="667" h="611" extrusionOk="0">
                  <a:moveTo>
                    <a:pt x="334" y="1"/>
                  </a:moveTo>
                  <a:cubicBezTo>
                    <a:pt x="256" y="1"/>
                    <a:pt x="179" y="32"/>
                    <a:pt x="121" y="94"/>
                  </a:cubicBezTo>
                  <a:cubicBezTo>
                    <a:pt x="0" y="211"/>
                    <a:pt x="0" y="406"/>
                    <a:pt x="121" y="523"/>
                  </a:cubicBezTo>
                  <a:cubicBezTo>
                    <a:pt x="179" y="581"/>
                    <a:pt x="257" y="610"/>
                    <a:pt x="335" y="610"/>
                  </a:cubicBezTo>
                  <a:cubicBezTo>
                    <a:pt x="413" y="610"/>
                    <a:pt x="491" y="581"/>
                    <a:pt x="550" y="523"/>
                  </a:cubicBezTo>
                  <a:cubicBezTo>
                    <a:pt x="667" y="406"/>
                    <a:pt x="667" y="211"/>
                    <a:pt x="550" y="94"/>
                  </a:cubicBezTo>
                  <a:cubicBezTo>
                    <a:pt x="489" y="32"/>
                    <a:pt x="411"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4"/>
            <p:cNvSpPr/>
            <p:nvPr/>
          </p:nvSpPr>
          <p:spPr>
            <a:xfrm>
              <a:off x="3720452" y="3066556"/>
              <a:ext cx="13779" cy="12601"/>
            </a:xfrm>
            <a:custGeom>
              <a:avLst/>
              <a:gdLst/>
              <a:ahLst/>
              <a:cxnLst/>
              <a:rect l="l" t="t" r="r" b="b"/>
              <a:pathLst>
                <a:path w="667" h="610" extrusionOk="0">
                  <a:moveTo>
                    <a:pt x="334" y="0"/>
                  </a:moveTo>
                  <a:cubicBezTo>
                    <a:pt x="257" y="0"/>
                    <a:pt x="179" y="31"/>
                    <a:pt x="121" y="93"/>
                  </a:cubicBezTo>
                  <a:cubicBezTo>
                    <a:pt x="1" y="210"/>
                    <a:pt x="1" y="405"/>
                    <a:pt x="121" y="522"/>
                  </a:cubicBezTo>
                  <a:cubicBezTo>
                    <a:pt x="179" y="580"/>
                    <a:pt x="257" y="610"/>
                    <a:pt x="335" y="610"/>
                  </a:cubicBezTo>
                  <a:cubicBezTo>
                    <a:pt x="413" y="610"/>
                    <a:pt x="491" y="580"/>
                    <a:pt x="550" y="522"/>
                  </a:cubicBezTo>
                  <a:cubicBezTo>
                    <a:pt x="667" y="405"/>
                    <a:pt x="667" y="210"/>
                    <a:pt x="550" y="93"/>
                  </a:cubicBezTo>
                  <a:cubicBezTo>
                    <a:pt x="490" y="31"/>
                    <a:pt x="412"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64"/>
            <p:cNvSpPr/>
            <p:nvPr/>
          </p:nvSpPr>
          <p:spPr>
            <a:xfrm>
              <a:off x="3738858" y="3084383"/>
              <a:ext cx="12560" cy="12622"/>
            </a:xfrm>
            <a:custGeom>
              <a:avLst/>
              <a:gdLst/>
              <a:ahLst/>
              <a:cxnLst/>
              <a:rect l="l" t="t" r="r" b="b"/>
              <a:pathLst>
                <a:path w="608" h="611" extrusionOk="0">
                  <a:moveTo>
                    <a:pt x="306" y="0"/>
                  </a:moveTo>
                  <a:cubicBezTo>
                    <a:pt x="137" y="0"/>
                    <a:pt x="0" y="137"/>
                    <a:pt x="0" y="306"/>
                  </a:cubicBezTo>
                  <a:cubicBezTo>
                    <a:pt x="0" y="475"/>
                    <a:pt x="137" y="611"/>
                    <a:pt x="306" y="611"/>
                  </a:cubicBezTo>
                  <a:cubicBezTo>
                    <a:pt x="475" y="611"/>
                    <a:pt x="608" y="475"/>
                    <a:pt x="608" y="306"/>
                  </a:cubicBezTo>
                  <a:cubicBezTo>
                    <a:pt x="608"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64"/>
            <p:cNvSpPr/>
            <p:nvPr/>
          </p:nvSpPr>
          <p:spPr>
            <a:xfrm>
              <a:off x="3756644" y="3102170"/>
              <a:ext cx="12580" cy="12642"/>
            </a:xfrm>
            <a:custGeom>
              <a:avLst/>
              <a:gdLst/>
              <a:ahLst/>
              <a:cxnLst/>
              <a:rect l="l" t="t" r="r" b="b"/>
              <a:pathLst>
                <a:path w="609" h="612" extrusionOk="0">
                  <a:moveTo>
                    <a:pt x="306" y="0"/>
                  </a:moveTo>
                  <a:cubicBezTo>
                    <a:pt x="137" y="0"/>
                    <a:pt x="0" y="137"/>
                    <a:pt x="0" y="306"/>
                  </a:cubicBezTo>
                  <a:cubicBezTo>
                    <a:pt x="0" y="475"/>
                    <a:pt x="137" y="611"/>
                    <a:pt x="306" y="611"/>
                  </a:cubicBezTo>
                  <a:cubicBezTo>
                    <a:pt x="475" y="611"/>
                    <a:pt x="608" y="475"/>
                    <a:pt x="608" y="306"/>
                  </a:cubicBezTo>
                  <a:cubicBezTo>
                    <a:pt x="608"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64"/>
            <p:cNvSpPr/>
            <p:nvPr/>
          </p:nvSpPr>
          <p:spPr>
            <a:xfrm>
              <a:off x="3774430" y="3119956"/>
              <a:ext cx="12642" cy="12580"/>
            </a:xfrm>
            <a:custGeom>
              <a:avLst/>
              <a:gdLst/>
              <a:ahLst/>
              <a:cxnLst/>
              <a:rect l="l" t="t" r="r" b="b"/>
              <a:pathLst>
                <a:path w="612" h="609" extrusionOk="0">
                  <a:moveTo>
                    <a:pt x="306" y="1"/>
                  </a:moveTo>
                  <a:cubicBezTo>
                    <a:pt x="137" y="1"/>
                    <a:pt x="1" y="137"/>
                    <a:pt x="1" y="306"/>
                  </a:cubicBezTo>
                  <a:cubicBezTo>
                    <a:pt x="1" y="475"/>
                    <a:pt x="137" y="608"/>
                    <a:pt x="306" y="608"/>
                  </a:cubicBezTo>
                  <a:cubicBezTo>
                    <a:pt x="475" y="608"/>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64"/>
            <p:cNvSpPr/>
            <p:nvPr/>
          </p:nvSpPr>
          <p:spPr>
            <a:xfrm>
              <a:off x="3969333" y="2995350"/>
              <a:ext cx="12580" cy="12580"/>
            </a:xfrm>
            <a:custGeom>
              <a:avLst/>
              <a:gdLst/>
              <a:ahLst/>
              <a:cxnLst/>
              <a:rect l="l" t="t" r="r" b="b"/>
              <a:pathLst>
                <a:path w="609" h="609" extrusionOk="0">
                  <a:moveTo>
                    <a:pt x="303" y="1"/>
                  </a:moveTo>
                  <a:cubicBezTo>
                    <a:pt x="134" y="1"/>
                    <a:pt x="0" y="137"/>
                    <a:pt x="0" y="303"/>
                  </a:cubicBezTo>
                  <a:cubicBezTo>
                    <a:pt x="0" y="472"/>
                    <a:pt x="134" y="608"/>
                    <a:pt x="303" y="608"/>
                  </a:cubicBezTo>
                  <a:cubicBezTo>
                    <a:pt x="472" y="608"/>
                    <a:pt x="608" y="472"/>
                    <a:pt x="608" y="303"/>
                  </a:cubicBezTo>
                  <a:cubicBezTo>
                    <a:pt x="608" y="137"/>
                    <a:pt x="47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4"/>
            <p:cNvSpPr/>
            <p:nvPr/>
          </p:nvSpPr>
          <p:spPr>
            <a:xfrm>
              <a:off x="3951403" y="3013136"/>
              <a:ext cx="12642" cy="12580"/>
            </a:xfrm>
            <a:custGeom>
              <a:avLst/>
              <a:gdLst/>
              <a:ahLst/>
              <a:cxnLst/>
              <a:rect l="l" t="t" r="r" b="b"/>
              <a:pathLst>
                <a:path w="612" h="609" extrusionOk="0">
                  <a:moveTo>
                    <a:pt x="306" y="1"/>
                  </a:moveTo>
                  <a:cubicBezTo>
                    <a:pt x="137" y="1"/>
                    <a:pt x="1" y="137"/>
                    <a:pt x="1" y="306"/>
                  </a:cubicBezTo>
                  <a:cubicBezTo>
                    <a:pt x="1" y="472"/>
                    <a:pt x="137" y="609"/>
                    <a:pt x="306" y="609"/>
                  </a:cubicBezTo>
                  <a:cubicBezTo>
                    <a:pt x="475" y="609"/>
                    <a:pt x="612" y="472"/>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4"/>
            <p:cNvSpPr/>
            <p:nvPr/>
          </p:nvSpPr>
          <p:spPr>
            <a:xfrm>
              <a:off x="3933617" y="3031005"/>
              <a:ext cx="12642" cy="12560"/>
            </a:xfrm>
            <a:custGeom>
              <a:avLst/>
              <a:gdLst/>
              <a:ahLst/>
              <a:cxnLst/>
              <a:rect l="l" t="t" r="r" b="b"/>
              <a:pathLst>
                <a:path w="612" h="608" extrusionOk="0">
                  <a:moveTo>
                    <a:pt x="306" y="0"/>
                  </a:moveTo>
                  <a:cubicBezTo>
                    <a:pt x="137" y="0"/>
                    <a:pt x="0" y="137"/>
                    <a:pt x="0" y="306"/>
                  </a:cubicBezTo>
                  <a:cubicBezTo>
                    <a:pt x="0" y="475"/>
                    <a:pt x="137" y="608"/>
                    <a:pt x="306" y="608"/>
                  </a:cubicBezTo>
                  <a:cubicBezTo>
                    <a:pt x="475" y="608"/>
                    <a:pt x="611" y="475"/>
                    <a:pt x="611" y="306"/>
                  </a:cubicBezTo>
                  <a:cubicBezTo>
                    <a:pt x="611"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4"/>
            <p:cNvSpPr/>
            <p:nvPr/>
          </p:nvSpPr>
          <p:spPr>
            <a:xfrm>
              <a:off x="3915831" y="3048791"/>
              <a:ext cx="12642" cy="12642"/>
            </a:xfrm>
            <a:custGeom>
              <a:avLst/>
              <a:gdLst/>
              <a:ahLst/>
              <a:cxnLst/>
              <a:rect l="l" t="t" r="r" b="b"/>
              <a:pathLst>
                <a:path w="612" h="612" extrusionOk="0">
                  <a:moveTo>
                    <a:pt x="306" y="1"/>
                  </a:moveTo>
                  <a:cubicBezTo>
                    <a:pt x="137" y="1"/>
                    <a:pt x="0" y="137"/>
                    <a:pt x="0" y="306"/>
                  </a:cubicBezTo>
                  <a:cubicBezTo>
                    <a:pt x="0" y="475"/>
                    <a:pt x="137" y="612"/>
                    <a:pt x="306" y="612"/>
                  </a:cubicBezTo>
                  <a:cubicBezTo>
                    <a:pt x="475" y="612"/>
                    <a:pt x="611" y="475"/>
                    <a:pt x="611" y="306"/>
                  </a:cubicBezTo>
                  <a:cubicBezTo>
                    <a:pt x="611"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64"/>
            <p:cNvSpPr/>
            <p:nvPr/>
          </p:nvSpPr>
          <p:spPr>
            <a:xfrm>
              <a:off x="3898024" y="3066577"/>
              <a:ext cx="12642" cy="12580"/>
            </a:xfrm>
            <a:custGeom>
              <a:avLst/>
              <a:gdLst/>
              <a:ahLst/>
              <a:cxnLst/>
              <a:rect l="l" t="t" r="r" b="b"/>
              <a:pathLst>
                <a:path w="612" h="609" extrusionOk="0">
                  <a:moveTo>
                    <a:pt x="306" y="1"/>
                  </a:moveTo>
                  <a:cubicBezTo>
                    <a:pt x="137" y="1"/>
                    <a:pt x="1" y="137"/>
                    <a:pt x="1" y="306"/>
                  </a:cubicBezTo>
                  <a:cubicBezTo>
                    <a:pt x="1" y="475"/>
                    <a:pt x="137" y="609"/>
                    <a:pt x="306" y="609"/>
                  </a:cubicBezTo>
                  <a:cubicBezTo>
                    <a:pt x="475" y="609"/>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64"/>
            <p:cNvSpPr/>
            <p:nvPr/>
          </p:nvSpPr>
          <p:spPr>
            <a:xfrm>
              <a:off x="3987120" y="3013136"/>
              <a:ext cx="12580" cy="12580"/>
            </a:xfrm>
            <a:custGeom>
              <a:avLst/>
              <a:gdLst/>
              <a:ahLst/>
              <a:cxnLst/>
              <a:rect l="l" t="t" r="r" b="b"/>
              <a:pathLst>
                <a:path w="609" h="609" extrusionOk="0">
                  <a:moveTo>
                    <a:pt x="303" y="1"/>
                  </a:moveTo>
                  <a:cubicBezTo>
                    <a:pt x="134" y="1"/>
                    <a:pt x="1" y="137"/>
                    <a:pt x="1" y="306"/>
                  </a:cubicBezTo>
                  <a:cubicBezTo>
                    <a:pt x="1" y="472"/>
                    <a:pt x="134" y="609"/>
                    <a:pt x="303" y="609"/>
                  </a:cubicBezTo>
                  <a:cubicBezTo>
                    <a:pt x="472" y="609"/>
                    <a:pt x="608" y="472"/>
                    <a:pt x="608" y="306"/>
                  </a:cubicBezTo>
                  <a:cubicBezTo>
                    <a:pt x="608" y="137"/>
                    <a:pt x="47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64"/>
            <p:cNvSpPr/>
            <p:nvPr/>
          </p:nvSpPr>
          <p:spPr>
            <a:xfrm>
              <a:off x="3969333" y="3031005"/>
              <a:ext cx="12580" cy="12560"/>
            </a:xfrm>
            <a:custGeom>
              <a:avLst/>
              <a:gdLst/>
              <a:ahLst/>
              <a:cxnLst/>
              <a:rect l="l" t="t" r="r" b="b"/>
              <a:pathLst>
                <a:path w="609" h="608" extrusionOk="0">
                  <a:moveTo>
                    <a:pt x="303" y="0"/>
                  </a:moveTo>
                  <a:cubicBezTo>
                    <a:pt x="134" y="0"/>
                    <a:pt x="0" y="137"/>
                    <a:pt x="0" y="306"/>
                  </a:cubicBezTo>
                  <a:cubicBezTo>
                    <a:pt x="0" y="475"/>
                    <a:pt x="134" y="608"/>
                    <a:pt x="303" y="608"/>
                  </a:cubicBezTo>
                  <a:cubicBezTo>
                    <a:pt x="472" y="608"/>
                    <a:pt x="608" y="475"/>
                    <a:pt x="608" y="306"/>
                  </a:cubicBezTo>
                  <a:cubicBezTo>
                    <a:pt x="608" y="137"/>
                    <a:pt x="472"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64"/>
            <p:cNvSpPr/>
            <p:nvPr/>
          </p:nvSpPr>
          <p:spPr>
            <a:xfrm>
              <a:off x="3951403" y="3048791"/>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64"/>
            <p:cNvSpPr/>
            <p:nvPr/>
          </p:nvSpPr>
          <p:spPr>
            <a:xfrm>
              <a:off x="3933617" y="3066577"/>
              <a:ext cx="12642" cy="12580"/>
            </a:xfrm>
            <a:custGeom>
              <a:avLst/>
              <a:gdLst/>
              <a:ahLst/>
              <a:cxnLst/>
              <a:rect l="l" t="t" r="r" b="b"/>
              <a:pathLst>
                <a:path w="612" h="609" extrusionOk="0">
                  <a:moveTo>
                    <a:pt x="306" y="1"/>
                  </a:moveTo>
                  <a:cubicBezTo>
                    <a:pt x="137" y="1"/>
                    <a:pt x="0" y="137"/>
                    <a:pt x="0" y="306"/>
                  </a:cubicBezTo>
                  <a:cubicBezTo>
                    <a:pt x="0" y="475"/>
                    <a:pt x="137" y="609"/>
                    <a:pt x="306" y="609"/>
                  </a:cubicBezTo>
                  <a:cubicBezTo>
                    <a:pt x="475" y="609"/>
                    <a:pt x="611" y="475"/>
                    <a:pt x="611" y="306"/>
                  </a:cubicBezTo>
                  <a:cubicBezTo>
                    <a:pt x="611"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64"/>
            <p:cNvSpPr/>
            <p:nvPr/>
          </p:nvSpPr>
          <p:spPr>
            <a:xfrm>
              <a:off x="3915831" y="3084383"/>
              <a:ext cx="12642" cy="12622"/>
            </a:xfrm>
            <a:custGeom>
              <a:avLst/>
              <a:gdLst/>
              <a:ahLst/>
              <a:cxnLst/>
              <a:rect l="l" t="t" r="r" b="b"/>
              <a:pathLst>
                <a:path w="612" h="611" extrusionOk="0">
                  <a:moveTo>
                    <a:pt x="306" y="0"/>
                  </a:moveTo>
                  <a:cubicBezTo>
                    <a:pt x="137" y="0"/>
                    <a:pt x="0" y="137"/>
                    <a:pt x="0" y="306"/>
                  </a:cubicBezTo>
                  <a:cubicBezTo>
                    <a:pt x="0" y="475"/>
                    <a:pt x="137" y="611"/>
                    <a:pt x="306" y="611"/>
                  </a:cubicBezTo>
                  <a:cubicBezTo>
                    <a:pt x="475" y="611"/>
                    <a:pt x="611" y="475"/>
                    <a:pt x="611" y="306"/>
                  </a:cubicBezTo>
                  <a:cubicBezTo>
                    <a:pt x="611"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64"/>
            <p:cNvSpPr/>
            <p:nvPr/>
          </p:nvSpPr>
          <p:spPr>
            <a:xfrm>
              <a:off x="4004307" y="3030943"/>
              <a:ext cx="13779" cy="12560"/>
            </a:xfrm>
            <a:custGeom>
              <a:avLst/>
              <a:gdLst/>
              <a:ahLst/>
              <a:cxnLst/>
              <a:rect l="l" t="t" r="r" b="b"/>
              <a:pathLst>
                <a:path w="667" h="608" extrusionOk="0">
                  <a:moveTo>
                    <a:pt x="333" y="0"/>
                  </a:moveTo>
                  <a:cubicBezTo>
                    <a:pt x="254" y="0"/>
                    <a:pt x="176" y="29"/>
                    <a:pt x="118" y="88"/>
                  </a:cubicBezTo>
                  <a:cubicBezTo>
                    <a:pt x="1" y="208"/>
                    <a:pt x="1" y="403"/>
                    <a:pt x="118" y="520"/>
                  </a:cubicBezTo>
                  <a:cubicBezTo>
                    <a:pt x="176" y="579"/>
                    <a:pt x="254" y="608"/>
                    <a:pt x="333" y="608"/>
                  </a:cubicBezTo>
                  <a:cubicBezTo>
                    <a:pt x="411" y="608"/>
                    <a:pt x="490" y="579"/>
                    <a:pt x="550" y="520"/>
                  </a:cubicBezTo>
                  <a:cubicBezTo>
                    <a:pt x="667" y="400"/>
                    <a:pt x="667" y="205"/>
                    <a:pt x="550" y="88"/>
                  </a:cubicBezTo>
                  <a:cubicBezTo>
                    <a:pt x="490" y="29"/>
                    <a:pt x="411" y="0"/>
                    <a:pt x="3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64"/>
            <p:cNvSpPr/>
            <p:nvPr/>
          </p:nvSpPr>
          <p:spPr>
            <a:xfrm>
              <a:off x="3987120" y="3048791"/>
              <a:ext cx="12580" cy="12642"/>
            </a:xfrm>
            <a:custGeom>
              <a:avLst/>
              <a:gdLst/>
              <a:ahLst/>
              <a:cxnLst/>
              <a:rect l="l" t="t" r="r" b="b"/>
              <a:pathLst>
                <a:path w="609" h="612" extrusionOk="0">
                  <a:moveTo>
                    <a:pt x="303" y="1"/>
                  </a:moveTo>
                  <a:cubicBezTo>
                    <a:pt x="134" y="1"/>
                    <a:pt x="1" y="137"/>
                    <a:pt x="1" y="306"/>
                  </a:cubicBezTo>
                  <a:cubicBezTo>
                    <a:pt x="1" y="475"/>
                    <a:pt x="134" y="612"/>
                    <a:pt x="303" y="612"/>
                  </a:cubicBezTo>
                  <a:cubicBezTo>
                    <a:pt x="472" y="612"/>
                    <a:pt x="608" y="475"/>
                    <a:pt x="608" y="306"/>
                  </a:cubicBezTo>
                  <a:cubicBezTo>
                    <a:pt x="608" y="137"/>
                    <a:pt x="47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64"/>
            <p:cNvSpPr/>
            <p:nvPr/>
          </p:nvSpPr>
          <p:spPr>
            <a:xfrm>
              <a:off x="3969333" y="3066577"/>
              <a:ext cx="12580" cy="12580"/>
            </a:xfrm>
            <a:custGeom>
              <a:avLst/>
              <a:gdLst/>
              <a:ahLst/>
              <a:cxnLst/>
              <a:rect l="l" t="t" r="r" b="b"/>
              <a:pathLst>
                <a:path w="609" h="609" extrusionOk="0">
                  <a:moveTo>
                    <a:pt x="303" y="1"/>
                  </a:moveTo>
                  <a:cubicBezTo>
                    <a:pt x="134" y="1"/>
                    <a:pt x="0" y="137"/>
                    <a:pt x="0" y="306"/>
                  </a:cubicBezTo>
                  <a:cubicBezTo>
                    <a:pt x="0" y="475"/>
                    <a:pt x="134" y="609"/>
                    <a:pt x="303" y="609"/>
                  </a:cubicBezTo>
                  <a:cubicBezTo>
                    <a:pt x="472" y="609"/>
                    <a:pt x="608" y="475"/>
                    <a:pt x="608" y="306"/>
                  </a:cubicBezTo>
                  <a:cubicBezTo>
                    <a:pt x="608" y="137"/>
                    <a:pt x="47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64"/>
            <p:cNvSpPr/>
            <p:nvPr/>
          </p:nvSpPr>
          <p:spPr>
            <a:xfrm>
              <a:off x="3951403" y="3084383"/>
              <a:ext cx="12642" cy="12622"/>
            </a:xfrm>
            <a:custGeom>
              <a:avLst/>
              <a:gdLst/>
              <a:ahLst/>
              <a:cxnLst/>
              <a:rect l="l" t="t" r="r" b="b"/>
              <a:pathLst>
                <a:path w="612" h="611" extrusionOk="0">
                  <a:moveTo>
                    <a:pt x="306" y="0"/>
                  </a:moveTo>
                  <a:cubicBezTo>
                    <a:pt x="137" y="0"/>
                    <a:pt x="1" y="137"/>
                    <a:pt x="1" y="306"/>
                  </a:cubicBezTo>
                  <a:cubicBezTo>
                    <a:pt x="1" y="475"/>
                    <a:pt x="137" y="611"/>
                    <a:pt x="306" y="611"/>
                  </a:cubicBezTo>
                  <a:cubicBezTo>
                    <a:pt x="475" y="611"/>
                    <a:pt x="612" y="475"/>
                    <a:pt x="612" y="306"/>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64"/>
            <p:cNvSpPr/>
            <p:nvPr/>
          </p:nvSpPr>
          <p:spPr>
            <a:xfrm>
              <a:off x="3933617" y="3102170"/>
              <a:ext cx="12642" cy="12642"/>
            </a:xfrm>
            <a:custGeom>
              <a:avLst/>
              <a:gdLst/>
              <a:ahLst/>
              <a:cxnLst/>
              <a:rect l="l" t="t" r="r" b="b"/>
              <a:pathLst>
                <a:path w="612" h="612" extrusionOk="0">
                  <a:moveTo>
                    <a:pt x="306" y="0"/>
                  </a:moveTo>
                  <a:cubicBezTo>
                    <a:pt x="137" y="0"/>
                    <a:pt x="0" y="137"/>
                    <a:pt x="0" y="306"/>
                  </a:cubicBezTo>
                  <a:cubicBezTo>
                    <a:pt x="0" y="475"/>
                    <a:pt x="137" y="611"/>
                    <a:pt x="306" y="611"/>
                  </a:cubicBezTo>
                  <a:cubicBezTo>
                    <a:pt x="475" y="611"/>
                    <a:pt x="611" y="475"/>
                    <a:pt x="611" y="306"/>
                  </a:cubicBezTo>
                  <a:cubicBezTo>
                    <a:pt x="611"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64"/>
            <p:cNvSpPr/>
            <p:nvPr/>
          </p:nvSpPr>
          <p:spPr>
            <a:xfrm>
              <a:off x="4022630" y="3048791"/>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64"/>
            <p:cNvSpPr/>
            <p:nvPr/>
          </p:nvSpPr>
          <p:spPr>
            <a:xfrm>
              <a:off x="4004307" y="3066556"/>
              <a:ext cx="13779" cy="12601"/>
            </a:xfrm>
            <a:custGeom>
              <a:avLst/>
              <a:gdLst/>
              <a:ahLst/>
              <a:cxnLst/>
              <a:rect l="l" t="t" r="r" b="b"/>
              <a:pathLst>
                <a:path w="667" h="610" extrusionOk="0">
                  <a:moveTo>
                    <a:pt x="333" y="0"/>
                  </a:moveTo>
                  <a:cubicBezTo>
                    <a:pt x="254" y="0"/>
                    <a:pt x="176" y="31"/>
                    <a:pt x="118" y="93"/>
                  </a:cubicBezTo>
                  <a:cubicBezTo>
                    <a:pt x="1" y="210"/>
                    <a:pt x="1" y="405"/>
                    <a:pt x="118" y="522"/>
                  </a:cubicBezTo>
                  <a:cubicBezTo>
                    <a:pt x="176" y="580"/>
                    <a:pt x="254" y="610"/>
                    <a:pt x="333" y="610"/>
                  </a:cubicBezTo>
                  <a:cubicBezTo>
                    <a:pt x="411" y="610"/>
                    <a:pt x="490" y="580"/>
                    <a:pt x="550" y="522"/>
                  </a:cubicBezTo>
                  <a:cubicBezTo>
                    <a:pt x="667" y="405"/>
                    <a:pt x="667" y="210"/>
                    <a:pt x="550" y="93"/>
                  </a:cubicBezTo>
                  <a:cubicBezTo>
                    <a:pt x="490" y="31"/>
                    <a:pt x="411" y="0"/>
                    <a:pt x="3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64"/>
            <p:cNvSpPr/>
            <p:nvPr/>
          </p:nvSpPr>
          <p:spPr>
            <a:xfrm>
              <a:off x="3987120" y="3084383"/>
              <a:ext cx="12580" cy="12622"/>
            </a:xfrm>
            <a:custGeom>
              <a:avLst/>
              <a:gdLst/>
              <a:ahLst/>
              <a:cxnLst/>
              <a:rect l="l" t="t" r="r" b="b"/>
              <a:pathLst>
                <a:path w="609" h="611" extrusionOk="0">
                  <a:moveTo>
                    <a:pt x="303" y="0"/>
                  </a:moveTo>
                  <a:cubicBezTo>
                    <a:pt x="134" y="0"/>
                    <a:pt x="1" y="137"/>
                    <a:pt x="1" y="306"/>
                  </a:cubicBezTo>
                  <a:cubicBezTo>
                    <a:pt x="1" y="475"/>
                    <a:pt x="134" y="611"/>
                    <a:pt x="303" y="611"/>
                  </a:cubicBezTo>
                  <a:cubicBezTo>
                    <a:pt x="472" y="611"/>
                    <a:pt x="608" y="475"/>
                    <a:pt x="608" y="306"/>
                  </a:cubicBezTo>
                  <a:cubicBezTo>
                    <a:pt x="608" y="137"/>
                    <a:pt x="472"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64"/>
            <p:cNvSpPr/>
            <p:nvPr/>
          </p:nvSpPr>
          <p:spPr>
            <a:xfrm>
              <a:off x="3969333" y="3102170"/>
              <a:ext cx="12580" cy="12642"/>
            </a:xfrm>
            <a:custGeom>
              <a:avLst/>
              <a:gdLst/>
              <a:ahLst/>
              <a:cxnLst/>
              <a:rect l="l" t="t" r="r" b="b"/>
              <a:pathLst>
                <a:path w="609" h="612" extrusionOk="0">
                  <a:moveTo>
                    <a:pt x="303" y="0"/>
                  </a:moveTo>
                  <a:cubicBezTo>
                    <a:pt x="134" y="0"/>
                    <a:pt x="0" y="137"/>
                    <a:pt x="0" y="306"/>
                  </a:cubicBezTo>
                  <a:cubicBezTo>
                    <a:pt x="0" y="475"/>
                    <a:pt x="134" y="611"/>
                    <a:pt x="303" y="611"/>
                  </a:cubicBezTo>
                  <a:cubicBezTo>
                    <a:pt x="472" y="611"/>
                    <a:pt x="608" y="475"/>
                    <a:pt x="608" y="306"/>
                  </a:cubicBezTo>
                  <a:cubicBezTo>
                    <a:pt x="608" y="137"/>
                    <a:pt x="472"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64"/>
            <p:cNvSpPr/>
            <p:nvPr/>
          </p:nvSpPr>
          <p:spPr>
            <a:xfrm>
              <a:off x="3951403" y="3119956"/>
              <a:ext cx="12642" cy="12580"/>
            </a:xfrm>
            <a:custGeom>
              <a:avLst/>
              <a:gdLst/>
              <a:ahLst/>
              <a:cxnLst/>
              <a:rect l="l" t="t" r="r" b="b"/>
              <a:pathLst>
                <a:path w="612" h="609" extrusionOk="0">
                  <a:moveTo>
                    <a:pt x="306" y="1"/>
                  </a:moveTo>
                  <a:cubicBezTo>
                    <a:pt x="137" y="1"/>
                    <a:pt x="1" y="137"/>
                    <a:pt x="1" y="306"/>
                  </a:cubicBezTo>
                  <a:cubicBezTo>
                    <a:pt x="1" y="475"/>
                    <a:pt x="137" y="608"/>
                    <a:pt x="306" y="608"/>
                  </a:cubicBezTo>
                  <a:cubicBezTo>
                    <a:pt x="475" y="608"/>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64"/>
            <p:cNvSpPr/>
            <p:nvPr/>
          </p:nvSpPr>
          <p:spPr>
            <a:xfrm>
              <a:off x="3827871" y="2853887"/>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64"/>
            <p:cNvSpPr/>
            <p:nvPr/>
          </p:nvSpPr>
          <p:spPr>
            <a:xfrm>
              <a:off x="3810023" y="2871756"/>
              <a:ext cx="12642" cy="12560"/>
            </a:xfrm>
            <a:custGeom>
              <a:avLst/>
              <a:gdLst/>
              <a:ahLst/>
              <a:cxnLst/>
              <a:rect l="l" t="t" r="r" b="b"/>
              <a:pathLst>
                <a:path w="612" h="608" extrusionOk="0">
                  <a:moveTo>
                    <a:pt x="306" y="0"/>
                  </a:moveTo>
                  <a:cubicBezTo>
                    <a:pt x="137" y="0"/>
                    <a:pt x="0" y="134"/>
                    <a:pt x="0" y="303"/>
                  </a:cubicBezTo>
                  <a:cubicBezTo>
                    <a:pt x="0" y="472"/>
                    <a:pt x="137" y="608"/>
                    <a:pt x="306" y="608"/>
                  </a:cubicBezTo>
                  <a:cubicBezTo>
                    <a:pt x="475" y="608"/>
                    <a:pt x="611" y="472"/>
                    <a:pt x="611" y="303"/>
                  </a:cubicBezTo>
                  <a:cubicBezTo>
                    <a:pt x="611" y="134"/>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64"/>
            <p:cNvSpPr/>
            <p:nvPr/>
          </p:nvSpPr>
          <p:spPr>
            <a:xfrm>
              <a:off x="3792216" y="2889480"/>
              <a:ext cx="12642" cy="12642"/>
            </a:xfrm>
            <a:custGeom>
              <a:avLst/>
              <a:gdLst/>
              <a:ahLst/>
              <a:cxnLst/>
              <a:rect l="l" t="t" r="r" b="b"/>
              <a:pathLst>
                <a:path w="612" h="612" extrusionOk="0">
                  <a:moveTo>
                    <a:pt x="306" y="0"/>
                  </a:moveTo>
                  <a:cubicBezTo>
                    <a:pt x="137" y="0"/>
                    <a:pt x="1" y="137"/>
                    <a:pt x="1" y="306"/>
                  </a:cubicBezTo>
                  <a:cubicBezTo>
                    <a:pt x="1" y="475"/>
                    <a:pt x="137" y="611"/>
                    <a:pt x="306" y="611"/>
                  </a:cubicBezTo>
                  <a:cubicBezTo>
                    <a:pt x="475" y="611"/>
                    <a:pt x="612" y="475"/>
                    <a:pt x="612" y="306"/>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64"/>
            <p:cNvSpPr/>
            <p:nvPr/>
          </p:nvSpPr>
          <p:spPr>
            <a:xfrm>
              <a:off x="3774430" y="2907411"/>
              <a:ext cx="12642" cy="12560"/>
            </a:xfrm>
            <a:custGeom>
              <a:avLst/>
              <a:gdLst/>
              <a:ahLst/>
              <a:cxnLst/>
              <a:rect l="l" t="t" r="r" b="b"/>
              <a:pathLst>
                <a:path w="612" h="608" extrusionOk="0">
                  <a:moveTo>
                    <a:pt x="306" y="0"/>
                  </a:moveTo>
                  <a:cubicBezTo>
                    <a:pt x="137" y="0"/>
                    <a:pt x="1" y="137"/>
                    <a:pt x="1" y="306"/>
                  </a:cubicBezTo>
                  <a:cubicBezTo>
                    <a:pt x="1" y="471"/>
                    <a:pt x="137" y="608"/>
                    <a:pt x="306" y="608"/>
                  </a:cubicBezTo>
                  <a:cubicBezTo>
                    <a:pt x="475" y="608"/>
                    <a:pt x="612" y="471"/>
                    <a:pt x="612" y="306"/>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64"/>
            <p:cNvSpPr/>
            <p:nvPr/>
          </p:nvSpPr>
          <p:spPr>
            <a:xfrm>
              <a:off x="3756644" y="2925197"/>
              <a:ext cx="12580" cy="12560"/>
            </a:xfrm>
            <a:custGeom>
              <a:avLst/>
              <a:gdLst/>
              <a:ahLst/>
              <a:cxnLst/>
              <a:rect l="l" t="t" r="r" b="b"/>
              <a:pathLst>
                <a:path w="609" h="608" extrusionOk="0">
                  <a:moveTo>
                    <a:pt x="306" y="0"/>
                  </a:moveTo>
                  <a:cubicBezTo>
                    <a:pt x="137" y="0"/>
                    <a:pt x="0" y="137"/>
                    <a:pt x="0" y="303"/>
                  </a:cubicBezTo>
                  <a:cubicBezTo>
                    <a:pt x="0" y="472"/>
                    <a:pt x="137" y="608"/>
                    <a:pt x="306" y="608"/>
                  </a:cubicBezTo>
                  <a:cubicBezTo>
                    <a:pt x="475" y="608"/>
                    <a:pt x="608" y="472"/>
                    <a:pt x="608" y="303"/>
                  </a:cubicBezTo>
                  <a:cubicBezTo>
                    <a:pt x="608"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64"/>
            <p:cNvSpPr/>
            <p:nvPr/>
          </p:nvSpPr>
          <p:spPr>
            <a:xfrm>
              <a:off x="3810023" y="2836163"/>
              <a:ext cx="12642" cy="12580"/>
            </a:xfrm>
            <a:custGeom>
              <a:avLst/>
              <a:gdLst/>
              <a:ahLst/>
              <a:cxnLst/>
              <a:rect l="l" t="t" r="r" b="b"/>
              <a:pathLst>
                <a:path w="612" h="609" extrusionOk="0">
                  <a:moveTo>
                    <a:pt x="306" y="1"/>
                  </a:moveTo>
                  <a:cubicBezTo>
                    <a:pt x="137" y="1"/>
                    <a:pt x="0" y="134"/>
                    <a:pt x="0" y="303"/>
                  </a:cubicBezTo>
                  <a:cubicBezTo>
                    <a:pt x="0" y="472"/>
                    <a:pt x="137" y="609"/>
                    <a:pt x="306" y="609"/>
                  </a:cubicBezTo>
                  <a:cubicBezTo>
                    <a:pt x="475" y="609"/>
                    <a:pt x="611" y="472"/>
                    <a:pt x="611" y="303"/>
                  </a:cubicBezTo>
                  <a:cubicBezTo>
                    <a:pt x="611" y="134"/>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64"/>
            <p:cNvSpPr/>
            <p:nvPr/>
          </p:nvSpPr>
          <p:spPr>
            <a:xfrm>
              <a:off x="3792216" y="2853887"/>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64"/>
            <p:cNvSpPr/>
            <p:nvPr/>
          </p:nvSpPr>
          <p:spPr>
            <a:xfrm>
              <a:off x="3774430" y="2871756"/>
              <a:ext cx="12642" cy="12560"/>
            </a:xfrm>
            <a:custGeom>
              <a:avLst/>
              <a:gdLst/>
              <a:ahLst/>
              <a:cxnLst/>
              <a:rect l="l" t="t" r="r" b="b"/>
              <a:pathLst>
                <a:path w="612" h="608" extrusionOk="0">
                  <a:moveTo>
                    <a:pt x="306" y="0"/>
                  </a:moveTo>
                  <a:cubicBezTo>
                    <a:pt x="137" y="0"/>
                    <a:pt x="1" y="134"/>
                    <a:pt x="1" y="303"/>
                  </a:cubicBezTo>
                  <a:cubicBezTo>
                    <a:pt x="1" y="472"/>
                    <a:pt x="137" y="608"/>
                    <a:pt x="306" y="608"/>
                  </a:cubicBezTo>
                  <a:cubicBezTo>
                    <a:pt x="475" y="608"/>
                    <a:pt x="612" y="472"/>
                    <a:pt x="612" y="303"/>
                  </a:cubicBezTo>
                  <a:cubicBezTo>
                    <a:pt x="612" y="134"/>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64"/>
            <p:cNvSpPr/>
            <p:nvPr/>
          </p:nvSpPr>
          <p:spPr>
            <a:xfrm>
              <a:off x="3756644" y="2889480"/>
              <a:ext cx="12580" cy="12642"/>
            </a:xfrm>
            <a:custGeom>
              <a:avLst/>
              <a:gdLst/>
              <a:ahLst/>
              <a:cxnLst/>
              <a:rect l="l" t="t" r="r" b="b"/>
              <a:pathLst>
                <a:path w="609" h="612" extrusionOk="0">
                  <a:moveTo>
                    <a:pt x="306" y="0"/>
                  </a:moveTo>
                  <a:cubicBezTo>
                    <a:pt x="137" y="0"/>
                    <a:pt x="0" y="137"/>
                    <a:pt x="0" y="306"/>
                  </a:cubicBezTo>
                  <a:cubicBezTo>
                    <a:pt x="0" y="475"/>
                    <a:pt x="137" y="611"/>
                    <a:pt x="306" y="611"/>
                  </a:cubicBezTo>
                  <a:cubicBezTo>
                    <a:pt x="475" y="611"/>
                    <a:pt x="608" y="475"/>
                    <a:pt x="608" y="306"/>
                  </a:cubicBezTo>
                  <a:cubicBezTo>
                    <a:pt x="608"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64"/>
            <p:cNvSpPr/>
            <p:nvPr/>
          </p:nvSpPr>
          <p:spPr>
            <a:xfrm>
              <a:off x="3738858" y="2907411"/>
              <a:ext cx="12560" cy="12560"/>
            </a:xfrm>
            <a:custGeom>
              <a:avLst/>
              <a:gdLst/>
              <a:ahLst/>
              <a:cxnLst/>
              <a:rect l="l" t="t" r="r" b="b"/>
              <a:pathLst>
                <a:path w="608" h="608" extrusionOk="0">
                  <a:moveTo>
                    <a:pt x="306" y="0"/>
                  </a:moveTo>
                  <a:cubicBezTo>
                    <a:pt x="137" y="0"/>
                    <a:pt x="0" y="137"/>
                    <a:pt x="0" y="306"/>
                  </a:cubicBezTo>
                  <a:cubicBezTo>
                    <a:pt x="0" y="471"/>
                    <a:pt x="137" y="608"/>
                    <a:pt x="306" y="608"/>
                  </a:cubicBezTo>
                  <a:cubicBezTo>
                    <a:pt x="475" y="608"/>
                    <a:pt x="608" y="471"/>
                    <a:pt x="608" y="306"/>
                  </a:cubicBezTo>
                  <a:cubicBezTo>
                    <a:pt x="608"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64"/>
            <p:cNvSpPr/>
            <p:nvPr/>
          </p:nvSpPr>
          <p:spPr>
            <a:xfrm>
              <a:off x="3792216" y="2818377"/>
              <a:ext cx="12642" cy="12580"/>
            </a:xfrm>
            <a:custGeom>
              <a:avLst/>
              <a:gdLst/>
              <a:ahLst/>
              <a:cxnLst/>
              <a:rect l="l" t="t" r="r" b="b"/>
              <a:pathLst>
                <a:path w="612" h="609" extrusionOk="0">
                  <a:moveTo>
                    <a:pt x="306" y="1"/>
                  </a:moveTo>
                  <a:cubicBezTo>
                    <a:pt x="137" y="1"/>
                    <a:pt x="1" y="134"/>
                    <a:pt x="1" y="303"/>
                  </a:cubicBezTo>
                  <a:cubicBezTo>
                    <a:pt x="1" y="472"/>
                    <a:pt x="137" y="608"/>
                    <a:pt x="306" y="608"/>
                  </a:cubicBezTo>
                  <a:cubicBezTo>
                    <a:pt x="475" y="608"/>
                    <a:pt x="612" y="472"/>
                    <a:pt x="612" y="303"/>
                  </a:cubicBezTo>
                  <a:cubicBezTo>
                    <a:pt x="612" y="134"/>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64"/>
            <p:cNvSpPr/>
            <p:nvPr/>
          </p:nvSpPr>
          <p:spPr>
            <a:xfrm>
              <a:off x="3774430" y="2836163"/>
              <a:ext cx="12642" cy="12580"/>
            </a:xfrm>
            <a:custGeom>
              <a:avLst/>
              <a:gdLst/>
              <a:ahLst/>
              <a:cxnLst/>
              <a:rect l="l" t="t" r="r" b="b"/>
              <a:pathLst>
                <a:path w="612" h="609" extrusionOk="0">
                  <a:moveTo>
                    <a:pt x="306" y="1"/>
                  </a:moveTo>
                  <a:cubicBezTo>
                    <a:pt x="137" y="1"/>
                    <a:pt x="1" y="134"/>
                    <a:pt x="1" y="303"/>
                  </a:cubicBezTo>
                  <a:cubicBezTo>
                    <a:pt x="1" y="472"/>
                    <a:pt x="137" y="609"/>
                    <a:pt x="306" y="609"/>
                  </a:cubicBezTo>
                  <a:cubicBezTo>
                    <a:pt x="475" y="609"/>
                    <a:pt x="612" y="472"/>
                    <a:pt x="612" y="303"/>
                  </a:cubicBezTo>
                  <a:cubicBezTo>
                    <a:pt x="612" y="134"/>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64"/>
            <p:cNvSpPr/>
            <p:nvPr/>
          </p:nvSpPr>
          <p:spPr>
            <a:xfrm>
              <a:off x="3756644" y="2853887"/>
              <a:ext cx="12580" cy="12642"/>
            </a:xfrm>
            <a:custGeom>
              <a:avLst/>
              <a:gdLst/>
              <a:ahLst/>
              <a:cxnLst/>
              <a:rect l="l" t="t" r="r" b="b"/>
              <a:pathLst>
                <a:path w="609" h="612" extrusionOk="0">
                  <a:moveTo>
                    <a:pt x="306" y="1"/>
                  </a:moveTo>
                  <a:cubicBezTo>
                    <a:pt x="137" y="1"/>
                    <a:pt x="0" y="137"/>
                    <a:pt x="0" y="306"/>
                  </a:cubicBezTo>
                  <a:cubicBezTo>
                    <a:pt x="0" y="475"/>
                    <a:pt x="137" y="612"/>
                    <a:pt x="306" y="612"/>
                  </a:cubicBezTo>
                  <a:cubicBezTo>
                    <a:pt x="475" y="612"/>
                    <a:pt x="608" y="475"/>
                    <a:pt x="608" y="306"/>
                  </a:cubicBezTo>
                  <a:cubicBezTo>
                    <a:pt x="608"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64"/>
            <p:cNvSpPr/>
            <p:nvPr/>
          </p:nvSpPr>
          <p:spPr>
            <a:xfrm>
              <a:off x="3738858" y="2871756"/>
              <a:ext cx="12560" cy="12560"/>
            </a:xfrm>
            <a:custGeom>
              <a:avLst/>
              <a:gdLst/>
              <a:ahLst/>
              <a:cxnLst/>
              <a:rect l="l" t="t" r="r" b="b"/>
              <a:pathLst>
                <a:path w="608" h="608" extrusionOk="0">
                  <a:moveTo>
                    <a:pt x="306" y="0"/>
                  </a:moveTo>
                  <a:cubicBezTo>
                    <a:pt x="137" y="0"/>
                    <a:pt x="0" y="134"/>
                    <a:pt x="0" y="303"/>
                  </a:cubicBezTo>
                  <a:cubicBezTo>
                    <a:pt x="0" y="472"/>
                    <a:pt x="137" y="608"/>
                    <a:pt x="306" y="608"/>
                  </a:cubicBezTo>
                  <a:cubicBezTo>
                    <a:pt x="475" y="608"/>
                    <a:pt x="608" y="472"/>
                    <a:pt x="608" y="303"/>
                  </a:cubicBezTo>
                  <a:cubicBezTo>
                    <a:pt x="608" y="134"/>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64"/>
            <p:cNvSpPr/>
            <p:nvPr/>
          </p:nvSpPr>
          <p:spPr>
            <a:xfrm>
              <a:off x="3720452" y="2889542"/>
              <a:ext cx="13779" cy="12580"/>
            </a:xfrm>
            <a:custGeom>
              <a:avLst/>
              <a:gdLst/>
              <a:ahLst/>
              <a:cxnLst/>
              <a:rect l="l" t="t" r="r" b="b"/>
              <a:pathLst>
                <a:path w="667" h="609" extrusionOk="0">
                  <a:moveTo>
                    <a:pt x="334" y="1"/>
                  </a:moveTo>
                  <a:cubicBezTo>
                    <a:pt x="257" y="1"/>
                    <a:pt x="179" y="30"/>
                    <a:pt x="121" y="88"/>
                  </a:cubicBezTo>
                  <a:cubicBezTo>
                    <a:pt x="1" y="205"/>
                    <a:pt x="1" y="400"/>
                    <a:pt x="121" y="521"/>
                  </a:cubicBezTo>
                  <a:cubicBezTo>
                    <a:pt x="179" y="579"/>
                    <a:pt x="257" y="608"/>
                    <a:pt x="335" y="608"/>
                  </a:cubicBezTo>
                  <a:cubicBezTo>
                    <a:pt x="413" y="608"/>
                    <a:pt x="491" y="579"/>
                    <a:pt x="550" y="521"/>
                  </a:cubicBezTo>
                  <a:cubicBezTo>
                    <a:pt x="667" y="400"/>
                    <a:pt x="667" y="205"/>
                    <a:pt x="550" y="88"/>
                  </a:cubicBezTo>
                  <a:cubicBezTo>
                    <a:pt x="490" y="30"/>
                    <a:pt x="412"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64"/>
            <p:cNvSpPr/>
            <p:nvPr/>
          </p:nvSpPr>
          <p:spPr>
            <a:xfrm>
              <a:off x="3774430" y="2800529"/>
              <a:ext cx="12642" cy="12622"/>
            </a:xfrm>
            <a:custGeom>
              <a:avLst/>
              <a:gdLst/>
              <a:ahLst/>
              <a:cxnLst/>
              <a:rect l="l" t="t" r="r" b="b"/>
              <a:pathLst>
                <a:path w="612" h="611" extrusionOk="0">
                  <a:moveTo>
                    <a:pt x="306" y="0"/>
                  </a:moveTo>
                  <a:cubicBezTo>
                    <a:pt x="137" y="0"/>
                    <a:pt x="1" y="137"/>
                    <a:pt x="1" y="306"/>
                  </a:cubicBezTo>
                  <a:cubicBezTo>
                    <a:pt x="1" y="475"/>
                    <a:pt x="137" y="611"/>
                    <a:pt x="306" y="611"/>
                  </a:cubicBezTo>
                  <a:cubicBezTo>
                    <a:pt x="475" y="611"/>
                    <a:pt x="612" y="475"/>
                    <a:pt x="612" y="306"/>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64"/>
            <p:cNvSpPr/>
            <p:nvPr/>
          </p:nvSpPr>
          <p:spPr>
            <a:xfrm>
              <a:off x="3756644" y="2818377"/>
              <a:ext cx="12580" cy="12580"/>
            </a:xfrm>
            <a:custGeom>
              <a:avLst/>
              <a:gdLst/>
              <a:ahLst/>
              <a:cxnLst/>
              <a:rect l="l" t="t" r="r" b="b"/>
              <a:pathLst>
                <a:path w="609" h="609" extrusionOk="0">
                  <a:moveTo>
                    <a:pt x="306" y="1"/>
                  </a:moveTo>
                  <a:cubicBezTo>
                    <a:pt x="137" y="1"/>
                    <a:pt x="0" y="134"/>
                    <a:pt x="0" y="303"/>
                  </a:cubicBezTo>
                  <a:cubicBezTo>
                    <a:pt x="0" y="472"/>
                    <a:pt x="137" y="608"/>
                    <a:pt x="306" y="608"/>
                  </a:cubicBezTo>
                  <a:cubicBezTo>
                    <a:pt x="475" y="608"/>
                    <a:pt x="608" y="472"/>
                    <a:pt x="608" y="303"/>
                  </a:cubicBezTo>
                  <a:cubicBezTo>
                    <a:pt x="608" y="134"/>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64"/>
            <p:cNvSpPr/>
            <p:nvPr/>
          </p:nvSpPr>
          <p:spPr>
            <a:xfrm>
              <a:off x="3738858" y="2836163"/>
              <a:ext cx="12560" cy="12580"/>
            </a:xfrm>
            <a:custGeom>
              <a:avLst/>
              <a:gdLst/>
              <a:ahLst/>
              <a:cxnLst/>
              <a:rect l="l" t="t" r="r" b="b"/>
              <a:pathLst>
                <a:path w="608" h="609" extrusionOk="0">
                  <a:moveTo>
                    <a:pt x="306" y="1"/>
                  </a:moveTo>
                  <a:cubicBezTo>
                    <a:pt x="137" y="1"/>
                    <a:pt x="0" y="134"/>
                    <a:pt x="0" y="303"/>
                  </a:cubicBezTo>
                  <a:cubicBezTo>
                    <a:pt x="0" y="472"/>
                    <a:pt x="137" y="609"/>
                    <a:pt x="306" y="609"/>
                  </a:cubicBezTo>
                  <a:cubicBezTo>
                    <a:pt x="475" y="609"/>
                    <a:pt x="608" y="472"/>
                    <a:pt x="608" y="303"/>
                  </a:cubicBezTo>
                  <a:cubicBezTo>
                    <a:pt x="608" y="134"/>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64"/>
            <p:cNvSpPr/>
            <p:nvPr/>
          </p:nvSpPr>
          <p:spPr>
            <a:xfrm>
              <a:off x="3720452" y="2853970"/>
              <a:ext cx="13779" cy="12560"/>
            </a:xfrm>
            <a:custGeom>
              <a:avLst/>
              <a:gdLst/>
              <a:ahLst/>
              <a:cxnLst/>
              <a:rect l="l" t="t" r="r" b="b"/>
              <a:pathLst>
                <a:path w="667" h="608" extrusionOk="0">
                  <a:moveTo>
                    <a:pt x="334" y="0"/>
                  </a:moveTo>
                  <a:cubicBezTo>
                    <a:pt x="257" y="0"/>
                    <a:pt x="179" y="29"/>
                    <a:pt x="121" y="88"/>
                  </a:cubicBezTo>
                  <a:cubicBezTo>
                    <a:pt x="1" y="205"/>
                    <a:pt x="1" y="400"/>
                    <a:pt x="121" y="520"/>
                  </a:cubicBezTo>
                  <a:cubicBezTo>
                    <a:pt x="179" y="579"/>
                    <a:pt x="257" y="608"/>
                    <a:pt x="335" y="608"/>
                  </a:cubicBezTo>
                  <a:cubicBezTo>
                    <a:pt x="413" y="608"/>
                    <a:pt x="491" y="579"/>
                    <a:pt x="550" y="520"/>
                  </a:cubicBezTo>
                  <a:cubicBezTo>
                    <a:pt x="667" y="400"/>
                    <a:pt x="667" y="205"/>
                    <a:pt x="550" y="88"/>
                  </a:cubicBezTo>
                  <a:cubicBezTo>
                    <a:pt x="490" y="29"/>
                    <a:pt x="412"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64"/>
            <p:cNvSpPr/>
            <p:nvPr/>
          </p:nvSpPr>
          <p:spPr>
            <a:xfrm>
              <a:off x="3702666" y="2871756"/>
              <a:ext cx="13779" cy="12560"/>
            </a:xfrm>
            <a:custGeom>
              <a:avLst/>
              <a:gdLst/>
              <a:ahLst/>
              <a:cxnLst/>
              <a:rect l="l" t="t" r="r" b="b"/>
              <a:pathLst>
                <a:path w="667" h="608" extrusionOk="0">
                  <a:moveTo>
                    <a:pt x="335" y="0"/>
                  </a:moveTo>
                  <a:cubicBezTo>
                    <a:pt x="257" y="0"/>
                    <a:pt x="179" y="30"/>
                    <a:pt x="121" y="88"/>
                  </a:cubicBezTo>
                  <a:cubicBezTo>
                    <a:pt x="0" y="205"/>
                    <a:pt x="0" y="400"/>
                    <a:pt x="121" y="517"/>
                  </a:cubicBezTo>
                  <a:cubicBezTo>
                    <a:pt x="179" y="577"/>
                    <a:pt x="257" y="607"/>
                    <a:pt x="335" y="607"/>
                  </a:cubicBezTo>
                  <a:cubicBezTo>
                    <a:pt x="413" y="607"/>
                    <a:pt x="491" y="577"/>
                    <a:pt x="550" y="517"/>
                  </a:cubicBezTo>
                  <a:cubicBezTo>
                    <a:pt x="667" y="400"/>
                    <a:pt x="667" y="205"/>
                    <a:pt x="550" y="88"/>
                  </a:cubicBezTo>
                  <a:cubicBezTo>
                    <a:pt x="491" y="30"/>
                    <a:pt x="413" y="0"/>
                    <a:pt x="33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64"/>
            <p:cNvSpPr/>
            <p:nvPr/>
          </p:nvSpPr>
          <p:spPr>
            <a:xfrm>
              <a:off x="3654327" y="2751818"/>
              <a:ext cx="429903" cy="429511"/>
            </a:xfrm>
            <a:custGeom>
              <a:avLst/>
              <a:gdLst/>
              <a:ahLst/>
              <a:cxnLst/>
              <a:rect l="l" t="t" r="r" b="b"/>
              <a:pathLst>
                <a:path w="20811" h="20792" extrusionOk="0">
                  <a:moveTo>
                    <a:pt x="3962" y="610"/>
                  </a:moveTo>
                  <a:cubicBezTo>
                    <a:pt x="4820" y="610"/>
                    <a:pt x="5681" y="935"/>
                    <a:pt x="6331" y="1588"/>
                  </a:cubicBezTo>
                  <a:lnTo>
                    <a:pt x="9971" y="5228"/>
                  </a:lnTo>
                  <a:lnTo>
                    <a:pt x="5233" y="9966"/>
                  </a:lnTo>
                  <a:lnTo>
                    <a:pt x="1593" y="6326"/>
                  </a:lnTo>
                  <a:cubicBezTo>
                    <a:pt x="959" y="5693"/>
                    <a:pt x="611" y="4851"/>
                    <a:pt x="611" y="3957"/>
                  </a:cubicBezTo>
                  <a:cubicBezTo>
                    <a:pt x="611" y="3063"/>
                    <a:pt x="959" y="2218"/>
                    <a:pt x="1593" y="1588"/>
                  </a:cubicBezTo>
                  <a:cubicBezTo>
                    <a:pt x="2249" y="935"/>
                    <a:pt x="3104" y="610"/>
                    <a:pt x="3962" y="610"/>
                  </a:cubicBezTo>
                  <a:close/>
                  <a:moveTo>
                    <a:pt x="15574" y="10821"/>
                  </a:moveTo>
                  <a:lnTo>
                    <a:pt x="19214" y="14461"/>
                  </a:lnTo>
                  <a:cubicBezTo>
                    <a:pt x="20521" y="15771"/>
                    <a:pt x="20521" y="17900"/>
                    <a:pt x="19214" y="19203"/>
                  </a:cubicBezTo>
                  <a:cubicBezTo>
                    <a:pt x="18559" y="19856"/>
                    <a:pt x="17701" y="20183"/>
                    <a:pt x="16842" y="20183"/>
                  </a:cubicBezTo>
                  <a:cubicBezTo>
                    <a:pt x="15984" y="20183"/>
                    <a:pt x="15126" y="19856"/>
                    <a:pt x="14473" y="19203"/>
                  </a:cubicBezTo>
                  <a:lnTo>
                    <a:pt x="10833" y="15563"/>
                  </a:lnTo>
                  <a:lnTo>
                    <a:pt x="15574" y="10821"/>
                  </a:lnTo>
                  <a:close/>
                  <a:moveTo>
                    <a:pt x="3965" y="1"/>
                  </a:moveTo>
                  <a:cubicBezTo>
                    <a:pt x="2951" y="1"/>
                    <a:pt x="1936" y="387"/>
                    <a:pt x="1164" y="1159"/>
                  </a:cubicBezTo>
                  <a:cubicBezTo>
                    <a:pt x="416" y="1906"/>
                    <a:pt x="0" y="2901"/>
                    <a:pt x="0" y="3957"/>
                  </a:cubicBezTo>
                  <a:cubicBezTo>
                    <a:pt x="0" y="5013"/>
                    <a:pt x="413" y="6008"/>
                    <a:pt x="1164" y="6755"/>
                  </a:cubicBezTo>
                  <a:lnTo>
                    <a:pt x="5018" y="10610"/>
                  </a:lnTo>
                  <a:cubicBezTo>
                    <a:pt x="5077" y="10670"/>
                    <a:pt x="5155" y="10700"/>
                    <a:pt x="5233" y="10700"/>
                  </a:cubicBezTo>
                  <a:cubicBezTo>
                    <a:pt x="5312" y="10700"/>
                    <a:pt x="5390" y="10670"/>
                    <a:pt x="5451" y="10610"/>
                  </a:cubicBezTo>
                  <a:lnTo>
                    <a:pt x="14473" y="1588"/>
                  </a:lnTo>
                  <a:cubicBezTo>
                    <a:pt x="15126" y="935"/>
                    <a:pt x="15984" y="608"/>
                    <a:pt x="16842" y="608"/>
                  </a:cubicBezTo>
                  <a:cubicBezTo>
                    <a:pt x="17700" y="608"/>
                    <a:pt x="18558" y="935"/>
                    <a:pt x="19211" y="1588"/>
                  </a:cubicBezTo>
                  <a:cubicBezTo>
                    <a:pt x="19845" y="2222"/>
                    <a:pt x="20196" y="3063"/>
                    <a:pt x="20196" y="3957"/>
                  </a:cubicBezTo>
                  <a:cubicBezTo>
                    <a:pt x="20196" y="4851"/>
                    <a:pt x="19845" y="5696"/>
                    <a:pt x="19211" y="6326"/>
                  </a:cubicBezTo>
                  <a:lnTo>
                    <a:pt x="6335" y="19203"/>
                  </a:lnTo>
                  <a:cubicBezTo>
                    <a:pt x="5681" y="19858"/>
                    <a:pt x="4823" y="20185"/>
                    <a:pt x="3965" y="20185"/>
                  </a:cubicBezTo>
                  <a:cubicBezTo>
                    <a:pt x="3107" y="20185"/>
                    <a:pt x="2248" y="19858"/>
                    <a:pt x="1593" y="19203"/>
                  </a:cubicBezTo>
                  <a:cubicBezTo>
                    <a:pt x="959" y="18569"/>
                    <a:pt x="611" y="17727"/>
                    <a:pt x="611" y="16834"/>
                  </a:cubicBezTo>
                  <a:cubicBezTo>
                    <a:pt x="611" y="15940"/>
                    <a:pt x="959" y="15095"/>
                    <a:pt x="1593" y="14468"/>
                  </a:cubicBezTo>
                  <a:lnTo>
                    <a:pt x="4583" y="11478"/>
                  </a:lnTo>
                  <a:cubicBezTo>
                    <a:pt x="4703" y="11357"/>
                    <a:pt x="4703" y="11162"/>
                    <a:pt x="4583" y="11045"/>
                  </a:cubicBezTo>
                  <a:cubicBezTo>
                    <a:pt x="4524" y="10987"/>
                    <a:pt x="4446" y="10958"/>
                    <a:pt x="4368" y="10958"/>
                  </a:cubicBezTo>
                  <a:cubicBezTo>
                    <a:pt x="4290" y="10958"/>
                    <a:pt x="4212" y="10987"/>
                    <a:pt x="4154" y="11045"/>
                  </a:cubicBezTo>
                  <a:lnTo>
                    <a:pt x="1164" y="14035"/>
                  </a:lnTo>
                  <a:cubicBezTo>
                    <a:pt x="416" y="14783"/>
                    <a:pt x="0" y="15777"/>
                    <a:pt x="0" y="16834"/>
                  </a:cubicBezTo>
                  <a:cubicBezTo>
                    <a:pt x="0" y="17890"/>
                    <a:pt x="413" y="18888"/>
                    <a:pt x="1164" y="19635"/>
                  </a:cubicBezTo>
                  <a:cubicBezTo>
                    <a:pt x="1934" y="20405"/>
                    <a:pt x="2951" y="20792"/>
                    <a:pt x="3962" y="20792"/>
                  </a:cubicBezTo>
                  <a:cubicBezTo>
                    <a:pt x="4979" y="20792"/>
                    <a:pt x="5990" y="20405"/>
                    <a:pt x="6760" y="19635"/>
                  </a:cubicBezTo>
                  <a:lnTo>
                    <a:pt x="10400" y="15995"/>
                  </a:lnTo>
                  <a:lnTo>
                    <a:pt x="14040" y="19635"/>
                  </a:lnTo>
                  <a:cubicBezTo>
                    <a:pt x="14814" y="20405"/>
                    <a:pt x="15828" y="20792"/>
                    <a:pt x="16842" y="20792"/>
                  </a:cubicBezTo>
                  <a:cubicBezTo>
                    <a:pt x="17856" y="20792"/>
                    <a:pt x="18867" y="20405"/>
                    <a:pt x="19640" y="19635"/>
                  </a:cubicBezTo>
                  <a:cubicBezTo>
                    <a:pt x="20388" y="18888"/>
                    <a:pt x="20800" y="17890"/>
                    <a:pt x="20800" y="16834"/>
                  </a:cubicBezTo>
                  <a:cubicBezTo>
                    <a:pt x="20800" y="15777"/>
                    <a:pt x="20391" y="14783"/>
                    <a:pt x="19640" y="14035"/>
                  </a:cubicBezTo>
                  <a:lnTo>
                    <a:pt x="16007" y="10395"/>
                  </a:lnTo>
                  <a:lnTo>
                    <a:pt x="19647" y="6755"/>
                  </a:lnTo>
                  <a:cubicBezTo>
                    <a:pt x="20394" y="6008"/>
                    <a:pt x="20810" y="5013"/>
                    <a:pt x="20810" y="3957"/>
                  </a:cubicBezTo>
                  <a:cubicBezTo>
                    <a:pt x="20810" y="2901"/>
                    <a:pt x="20401" y="1906"/>
                    <a:pt x="19647" y="1159"/>
                  </a:cubicBezTo>
                  <a:cubicBezTo>
                    <a:pt x="18875" y="387"/>
                    <a:pt x="17861" y="1"/>
                    <a:pt x="16847" y="1"/>
                  </a:cubicBezTo>
                  <a:cubicBezTo>
                    <a:pt x="15833" y="1"/>
                    <a:pt x="14819" y="387"/>
                    <a:pt x="14047" y="1159"/>
                  </a:cubicBezTo>
                  <a:lnTo>
                    <a:pt x="10407" y="4799"/>
                  </a:lnTo>
                  <a:lnTo>
                    <a:pt x="6767" y="1159"/>
                  </a:lnTo>
                  <a:cubicBezTo>
                    <a:pt x="5995" y="387"/>
                    <a:pt x="4980" y="1"/>
                    <a:pt x="39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64"/>
            <p:cNvSpPr/>
            <p:nvPr/>
          </p:nvSpPr>
          <p:spPr>
            <a:xfrm>
              <a:off x="3784841" y="2882167"/>
              <a:ext cx="168792" cy="168730"/>
            </a:xfrm>
            <a:custGeom>
              <a:avLst/>
              <a:gdLst/>
              <a:ahLst/>
              <a:cxnLst/>
              <a:rect l="l" t="t" r="r" b="b"/>
              <a:pathLst>
                <a:path w="8171" h="8168" extrusionOk="0">
                  <a:moveTo>
                    <a:pt x="4924" y="611"/>
                  </a:moveTo>
                  <a:cubicBezTo>
                    <a:pt x="5168" y="611"/>
                    <a:pt x="5399" y="705"/>
                    <a:pt x="5571" y="881"/>
                  </a:cubicBezTo>
                  <a:lnTo>
                    <a:pt x="7293" y="2603"/>
                  </a:lnTo>
                  <a:cubicBezTo>
                    <a:pt x="7462" y="2772"/>
                    <a:pt x="7560" y="3006"/>
                    <a:pt x="7560" y="3250"/>
                  </a:cubicBezTo>
                  <a:cubicBezTo>
                    <a:pt x="7560" y="3494"/>
                    <a:pt x="7469" y="3725"/>
                    <a:pt x="7293" y="3894"/>
                  </a:cubicBezTo>
                  <a:lnTo>
                    <a:pt x="3894" y="7296"/>
                  </a:lnTo>
                  <a:cubicBezTo>
                    <a:pt x="3722" y="7465"/>
                    <a:pt x="3491" y="7563"/>
                    <a:pt x="3247" y="7563"/>
                  </a:cubicBezTo>
                  <a:cubicBezTo>
                    <a:pt x="3003" y="7563"/>
                    <a:pt x="2773" y="7469"/>
                    <a:pt x="2600" y="7296"/>
                  </a:cubicBezTo>
                  <a:lnTo>
                    <a:pt x="878" y="5574"/>
                  </a:lnTo>
                  <a:cubicBezTo>
                    <a:pt x="709" y="5402"/>
                    <a:pt x="611" y="5171"/>
                    <a:pt x="611" y="4927"/>
                  </a:cubicBezTo>
                  <a:cubicBezTo>
                    <a:pt x="611" y="4683"/>
                    <a:pt x="702" y="4453"/>
                    <a:pt x="878" y="4280"/>
                  </a:cubicBezTo>
                  <a:lnTo>
                    <a:pt x="4277" y="881"/>
                  </a:lnTo>
                  <a:cubicBezTo>
                    <a:pt x="4450" y="709"/>
                    <a:pt x="4680" y="611"/>
                    <a:pt x="4924" y="611"/>
                  </a:cubicBezTo>
                  <a:close/>
                  <a:moveTo>
                    <a:pt x="4924" y="0"/>
                  </a:moveTo>
                  <a:cubicBezTo>
                    <a:pt x="4518" y="3"/>
                    <a:pt x="4138" y="163"/>
                    <a:pt x="3848" y="445"/>
                  </a:cubicBezTo>
                  <a:lnTo>
                    <a:pt x="449" y="3845"/>
                  </a:lnTo>
                  <a:cubicBezTo>
                    <a:pt x="160" y="4134"/>
                    <a:pt x="0" y="4518"/>
                    <a:pt x="0" y="4924"/>
                  </a:cubicBezTo>
                  <a:cubicBezTo>
                    <a:pt x="0" y="5330"/>
                    <a:pt x="160" y="5710"/>
                    <a:pt x="449" y="6000"/>
                  </a:cubicBezTo>
                  <a:lnTo>
                    <a:pt x="2171" y="7722"/>
                  </a:lnTo>
                  <a:cubicBezTo>
                    <a:pt x="2457" y="8011"/>
                    <a:pt x="2841" y="8167"/>
                    <a:pt x="3247" y="8167"/>
                  </a:cubicBezTo>
                  <a:cubicBezTo>
                    <a:pt x="3653" y="8167"/>
                    <a:pt x="4034" y="8011"/>
                    <a:pt x="4323" y="7722"/>
                  </a:cubicBezTo>
                  <a:lnTo>
                    <a:pt x="7722" y="4323"/>
                  </a:lnTo>
                  <a:cubicBezTo>
                    <a:pt x="8012" y="4033"/>
                    <a:pt x="8171" y="3650"/>
                    <a:pt x="8171" y="3244"/>
                  </a:cubicBezTo>
                  <a:cubicBezTo>
                    <a:pt x="8171" y="2837"/>
                    <a:pt x="8012" y="2457"/>
                    <a:pt x="7722" y="2168"/>
                  </a:cubicBezTo>
                  <a:lnTo>
                    <a:pt x="6000" y="445"/>
                  </a:lnTo>
                  <a:cubicBezTo>
                    <a:pt x="5714" y="156"/>
                    <a:pt x="5330" y="0"/>
                    <a:pt x="492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4" name="Google Shape;994;p64"/>
          <p:cNvGrpSpPr/>
          <p:nvPr/>
        </p:nvGrpSpPr>
        <p:grpSpPr>
          <a:xfrm>
            <a:off x="4686899" y="2642819"/>
            <a:ext cx="398669" cy="429697"/>
            <a:chOff x="4242446" y="2759772"/>
            <a:chExt cx="398669" cy="429697"/>
          </a:xfrm>
        </p:grpSpPr>
        <p:sp>
          <p:nvSpPr>
            <p:cNvPr id="995" name="Google Shape;995;p64"/>
            <p:cNvSpPr/>
            <p:nvPr/>
          </p:nvSpPr>
          <p:spPr>
            <a:xfrm>
              <a:off x="4317970" y="2759772"/>
              <a:ext cx="247621" cy="188872"/>
            </a:xfrm>
            <a:custGeom>
              <a:avLst/>
              <a:gdLst/>
              <a:ahLst/>
              <a:cxnLst/>
              <a:rect l="l" t="t" r="r" b="b"/>
              <a:pathLst>
                <a:path w="11987" h="9143" extrusionOk="0">
                  <a:moveTo>
                    <a:pt x="11376" y="3049"/>
                  </a:moveTo>
                  <a:lnTo>
                    <a:pt x="11376" y="3657"/>
                  </a:lnTo>
                  <a:lnTo>
                    <a:pt x="10202" y="3657"/>
                  </a:lnTo>
                  <a:lnTo>
                    <a:pt x="10202" y="3049"/>
                  </a:lnTo>
                  <a:close/>
                  <a:moveTo>
                    <a:pt x="9595" y="4268"/>
                  </a:moveTo>
                  <a:lnTo>
                    <a:pt x="9595" y="4875"/>
                  </a:lnTo>
                  <a:lnTo>
                    <a:pt x="8984" y="4875"/>
                  </a:lnTo>
                  <a:lnTo>
                    <a:pt x="8984" y="4268"/>
                  </a:lnTo>
                  <a:close/>
                  <a:moveTo>
                    <a:pt x="11376" y="5486"/>
                  </a:moveTo>
                  <a:lnTo>
                    <a:pt x="11376" y="6094"/>
                  </a:lnTo>
                  <a:lnTo>
                    <a:pt x="10202" y="6094"/>
                  </a:lnTo>
                  <a:lnTo>
                    <a:pt x="10202" y="5486"/>
                  </a:lnTo>
                  <a:close/>
                  <a:moveTo>
                    <a:pt x="7336" y="1830"/>
                  </a:moveTo>
                  <a:lnTo>
                    <a:pt x="8464" y="2958"/>
                  </a:lnTo>
                  <a:cubicBezTo>
                    <a:pt x="8522" y="3016"/>
                    <a:pt x="8597" y="3049"/>
                    <a:pt x="8678" y="3049"/>
                  </a:cubicBezTo>
                  <a:lnTo>
                    <a:pt x="9595" y="3049"/>
                  </a:lnTo>
                  <a:lnTo>
                    <a:pt x="9595" y="3657"/>
                  </a:lnTo>
                  <a:lnTo>
                    <a:pt x="8678" y="3657"/>
                  </a:lnTo>
                  <a:cubicBezTo>
                    <a:pt x="8512" y="3657"/>
                    <a:pt x="8376" y="3796"/>
                    <a:pt x="8376" y="3962"/>
                  </a:cubicBezTo>
                  <a:lnTo>
                    <a:pt x="8376" y="5181"/>
                  </a:lnTo>
                  <a:cubicBezTo>
                    <a:pt x="8376" y="5347"/>
                    <a:pt x="8509" y="5486"/>
                    <a:pt x="8678" y="5486"/>
                  </a:cubicBezTo>
                  <a:lnTo>
                    <a:pt x="9595" y="5486"/>
                  </a:lnTo>
                  <a:lnTo>
                    <a:pt x="9595" y="6094"/>
                  </a:lnTo>
                  <a:lnTo>
                    <a:pt x="8678" y="6094"/>
                  </a:lnTo>
                  <a:cubicBezTo>
                    <a:pt x="8597" y="6094"/>
                    <a:pt x="8522" y="6127"/>
                    <a:pt x="8464" y="6185"/>
                  </a:cubicBezTo>
                  <a:lnTo>
                    <a:pt x="7336" y="7313"/>
                  </a:lnTo>
                  <a:lnTo>
                    <a:pt x="3049" y="7313"/>
                  </a:lnTo>
                  <a:lnTo>
                    <a:pt x="3049" y="1830"/>
                  </a:lnTo>
                  <a:close/>
                  <a:moveTo>
                    <a:pt x="9595" y="611"/>
                  </a:moveTo>
                  <a:lnTo>
                    <a:pt x="9595" y="2438"/>
                  </a:lnTo>
                  <a:lnTo>
                    <a:pt x="8805" y="2438"/>
                  </a:lnTo>
                  <a:lnTo>
                    <a:pt x="7677" y="1310"/>
                  </a:lnTo>
                  <a:cubicBezTo>
                    <a:pt x="7619" y="1252"/>
                    <a:pt x="7541" y="1219"/>
                    <a:pt x="7459" y="1219"/>
                  </a:cubicBezTo>
                  <a:lnTo>
                    <a:pt x="2744" y="1219"/>
                  </a:lnTo>
                  <a:cubicBezTo>
                    <a:pt x="2578" y="1219"/>
                    <a:pt x="2438" y="1359"/>
                    <a:pt x="2438" y="1525"/>
                  </a:cubicBezTo>
                  <a:lnTo>
                    <a:pt x="2438" y="7618"/>
                  </a:lnTo>
                  <a:cubicBezTo>
                    <a:pt x="2438" y="7784"/>
                    <a:pt x="2578" y="7924"/>
                    <a:pt x="2744" y="7924"/>
                  </a:cubicBezTo>
                  <a:lnTo>
                    <a:pt x="7459" y="7924"/>
                  </a:lnTo>
                  <a:cubicBezTo>
                    <a:pt x="7541" y="7924"/>
                    <a:pt x="7619" y="7891"/>
                    <a:pt x="7677" y="7833"/>
                  </a:cubicBezTo>
                  <a:lnTo>
                    <a:pt x="8805" y="6705"/>
                  </a:lnTo>
                  <a:lnTo>
                    <a:pt x="9595" y="6705"/>
                  </a:lnTo>
                  <a:lnTo>
                    <a:pt x="9595" y="8532"/>
                  </a:lnTo>
                  <a:lnTo>
                    <a:pt x="1525" y="8532"/>
                  </a:lnTo>
                  <a:cubicBezTo>
                    <a:pt x="1021" y="8532"/>
                    <a:pt x="612" y="8122"/>
                    <a:pt x="612" y="7618"/>
                  </a:cubicBezTo>
                  <a:lnTo>
                    <a:pt x="612" y="1525"/>
                  </a:lnTo>
                  <a:cubicBezTo>
                    <a:pt x="612" y="1021"/>
                    <a:pt x="1021" y="611"/>
                    <a:pt x="1525" y="611"/>
                  </a:cubicBezTo>
                  <a:close/>
                  <a:moveTo>
                    <a:pt x="1525" y="0"/>
                  </a:moveTo>
                  <a:cubicBezTo>
                    <a:pt x="683" y="0"/>
                    <a:pt x="1" y="683"/>
                    <a:pt x="1" y="1525"/>
                  </a:cubicBezTo>
                  <a:lnTo>
                    <a:pt x="1" y="7618"/>
                  </a:lnTo>
                  <a:cubicBezTo>
                    <a:pt x="1" y="8454"/>
                    <a:pt x="683" y="9143"/>
                    <a:pt x="1525" y="9143"/>
                  </a:cubicBezTo>
                  <a:lnTo>
                    <a:pt x="9897" y="9143"/>
                  </a:lnTo>
                  <a:cubicBezTo>
                    <a:pt x="10066" y="9143"/>
                    <a:pt x="10202" y="9003"/>
                    <a:pt x="10202" y="8837"/>
                  </a:cubicBezTo>
                  <a:lnTo>
                    <a:pt x="10202" y="6705"/>
                  </a:lnTo>
                  <a:lnTo>
                    <a:pt x="11681" y="6705"/>
                  </a:lnTo>
                  <a:cubicBezTo>
                    <a:pt x="11847" y="6705"/>
                    <a:pt x="11987" y="6565"/>
                    <a:pt x="11987" y="6400"/>
                  </a:cubicBezTo>
                  <a:lnTo>
                    <a:pt x="11987" y="5181"/>
                  </a:lnTo>
                  <a:cubicBezTo>
                    <a:pt x="11987" y="5015"/>
                    <a:pt x="11847" y="4875"/>
                    <a:pt x="11681" y="4875"/>
                  </a:cubicBezTo>
                  <a:lnTo>
                    <a:pt x="10202" y="4875"/>
                  </a:lnTo>
                  <a:lnTo>
                    <a:pt x="10202" y="4268"/>
                  </a:lnTo>
                  <a:lnTo>
                    <a:pt x="11681" y="4268"/>
                  </a:lnTo>
                  <a:cubicBezTo>
                    <a:pt x="11847" y="4268"/>
                    <a:pt x="11987" y="4128"/>
                    <a:pt x="11987" y="3962"/>
                  </a:cubicBezTo>
                  <a:lnTo>
                    <a:pt x="11987" y="2743"/>
                  </a:lnTo>
                  <a:cubicBezTo>
                    <a:pt x="11987" y="2578"/>
                    <a:pt x="11847" y="2438"/>
                    <a:pt x="11681" y="2438"/>
                  </a:cubicBezTo>
                  <a:lnTo>
                    <a:pt x="10202" y="2438"/>
                  </a:lnTo>
                  <a:lnTo>
                    <a:pt x="10202" y="306"/>
                  </a:lnTo>
                  <a:cubicBezTo>
                    <a:pt x="10202" y="140"/>
                    <a:pt x="10066" y="0"/>
                    <a:pt x="98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64"/>
            <p:cNvSpPr/>
            <p:nvPr/>
          </p:nvSpPr>
          <p:spPr>
            <a:xfrm>
              <a:off x="4242446" y="2936001"/>
              <a:ext cx="398669" cy="253468"/>
            </a:xfrm>
            <a:custGeom>
              <a:avLst/>
              <a:gdLst/>
              <a:ahLst/>
              <a:cxnLst/>
              <a:rect l="l" t="t" r="r" b="b"/>
              <a:pathLst>
                <a:path w="19299" h="12270" extrusionOk="0">
                  <a:moveTo>
                    <a:pt x="17167" y="612"/>
                  </a:moveTo>
                  <a:cubicBezTo>
                    <a:pt x="17333" y="612"/>
                    <a:pt x="17469" y="748"/>
                    <a:pt x="17469" y="914"/>
                  </a:cubicBezTo>
                  <a:lnTo>
                    <a:pt x="17469" y="2744"/>
                  </a:lnTo>
                  <a:cubicBezTo>
                    <a:pt x="17469" y="3247"/>
                    <a:pt x="17060" y="3657"/>
                    <a:pt x="16556" y="3657"/>
                  </a:cubicBezTo>
                  <a:lnTo>
                    <a:pt x="7011" y="3657"/>
                  </a:lnTo>
                  <a:cubicBezTo>
                    <a:pt x="6842" y="3657"/>
                    <a:pt x="6705" y="3797"/>
                    <a:pt x="6705" y="3962"/>
                  </a:cubicBezTo>
                  <a:cubicBezTo>
                    <a:pt x="6705" y="4128"/>
                    <a:pt x="6842" y="4268"/>
                    <a:pt x="7011" y="4268"/>
                  </a:cubicBezTo>
                  <a:lnTo>
                    <a:pt x="13205" y="4268"/>
                  </a:lnTo>
                  <a:lnTo>
                    <a:pt x="13205" y="4876"/>
                  </a:lnTo>
                  <a:lnTo>
                    <a:pt x="6094" y="4876"/>
                  </a:lnTo>
                  <a:lnTo>
                    <a:pt x="6094" y="3962"/>
                  </a:lnTo>
                  <a:cubicBezTo>
                    <a:pt x="6094" y="3790"/>
                    <a:pt x="5958" y="3657"/>
                    <a:pt x="5792" y="3657"/>
                  </a:cubicBezTo>
                  <a:lnTo>
                    <a:pt x="2743" y="3657"/>
                  </a:lnTo>
                  <a:cubicBezTo>
                    <a:pt x="2240" y="3657"/>
                    <a:pt x="1830" y="3247"/>
                    <a:pt x="1830" y="2744"/>
                  </a:cubicBezTo>
                  <a:lnTo>
                    <a:pt x="1830" y="914"/>
                  </a:lnTo>
                  <a:cubicBezTo>
                    <a:pt x="1830" y="748"/>
                    <a:pt x="1967" y="612"/>
                    <a:pt x="2136" y="612"/>
                  </a:cubicBezTo>
                  <a:cubicBezTo>
                    <a:pt x="2301" y="612"/>
                    <a:pt x="2438" y="748"/>
                    <a:pt x="2438" y="914"/>
                  </a:cubicBezTo>
                  <a:lnTo>
                    <a:pt x="2438" y="1525"/>
                  </a:lnTo>
                  <a:cubicBezTo>
                    <a:pt x="2438" y="1691"/>
                    <a:pt x="2578" y="1830"/>
                    <a:pt x="2743" y="1830"/>
                  </a:cubicBezTo>
                  <a:lnTo>
                    <a:pt x="16556" y="1830"/>
                  </a:lnTo>
                  <a:cubicBezTo>
                    <a:pt x="16722" y="1830"/>
                    <a:pt x="16861" y="1691"/>
                    <a:pt x="16861" y="1525"/>
                  </a:cubicBezTo>
                  <a:lnTo>
                    <a:pt x="16861" y="914"/>
                  </a:lnTo>
                  <a:cubicBezTo>
                    <a:pt x="16861" y="748"/>
                    <a:pt x="16998" y="612"/>
                    <a:pt x="17167" y="612"/>
                  </a:cubicBezTo>
                  <a:close/>
                  <a:moveTo>
                    <a:pt x="17775" y="5487"/>
                  </a:moveTo>
                  <a:cubicBezTo>
                    <a:pt x="18278" y="5487"/>
                    <a:pt x="18688" y="5896"/>
                    <a:pt x="18688" y="6400"/>
                  </a:cubicBezTo>
                  <a:lnTo>
                    <a:pt x="18688" y="11662"/>
                  </a:lnTo>
                  <a:lnTo>
                    <a:pt x="611" y="11662"/>
                  </a:lnTo>
                  <a:lnTo>
                    <a:pt x="611" y="6400"/>
                  </a:lnTo>
                  <a:cubicBezTo>
                    <a:pt x="611" y="5896"/>
                    <a:pt x="1021" y="5487"/>
                    <a:pt x="1525" y="5487"/>
                  </a:cubicBezTo>
                  <a:close/>
                  <a:moveTo>
                    <a:pt x="2136" y="1"/>
                  </a:moveTo>
                  <a:cubicBezTo>
                    <a:pt x="1632" y="1"/>
                    <a:pt x="1219" y="410"/>
                    <a:pt x="1219" y="914"/>
                  </a:cubicBezTo>
                  <a:lnTo>
                    <a:pt x="1219" y="2744"/>
                  </a:lnTo>
                  <a:cubicBezTo>
                    <a:pt x="1219" y="3585"/>
                    <a:pt x="1902" y="4268"/>
                    <a:pt x="2743" y="4268"/>
                  </a:cubicBezTo>
                  <a:lnTo>
                    <a:pt x="5486" y="4268"/>
                  </a:lnTo>
                  <a:lnTo>
                    <a:pt x="5486" y="4876"/>
                  </a:lnTo>
                  <a:lnTo>
                    <a:pt x="1525" y="4876"/>
                  </a:lnTo>
                  <a:cubicBezTo>
                    <a:pt x="683" y="4876"/>
                    <a:pt x="0" y="5558"/>
                    <a:pt x="0" y="6400"/>
                  </a:cubicBezTo>
                  <a:lnTo>
                    <a:pt x="0" y="11964"/>
                  </a:lnTo>
                  <a:cubicBezTo>
                    <a:pt x="0" y="12133"/>
                    <a:pt x="140" y="12269"/>
                    <a:pt x="306" y="12269"/>
                  </a:cubicBezTo>
                  <a:lnTo>
                    <a:pt x="18993" y="12269"/>
                  </a:lnTo>
                  <a:cubicBezTo>
                    <a:pt x="19159" y="12269"/>
                    <a:pt x="19299" y="12133"/>
                    <a:pt x="19299" y="11964"/>
                  </a:cubicBezTo>
                  <a:lnTo>
                    <a:pt x="19299" y="6400"/>
                  </a:lnTo>
                  <a:cubicBezTo>
                    <a:pt x="19299" y="5558"/>
                    <a:pt x="18616" y="4876"/>
                    <a:pt x="17775" y="4876"/>
                  </a:cubicBezTo>
                  <a:lnTo>
                    <a:pt x="13813" y="4876"/>
                  </a:lnTo>
                  <a:lnTo>
                    <a:pt x="13813" y="4268"/>
                  </a:lnTo>
                  <a:lnTo>
                    <a:pt x="16556" y="4268"/>
                  </a:lnTo>
                  <a:cubicBezTo>
                    <a:pt x="17398" y="4268"/>
                    <a:pt x="18080" y="3585"/>
                    <a:pt x="18080" y="2744"/>
                  </a:cubicBezTo>
                  <a:lnTo>
                    <a:pt x="18080" y="914"/>
                  </a:lnTo>
                  <a:cubicBezTo>
                    <a:pt x="18080" y="410"/>
                    <a:pt x="17671" y="1"/>
                    <a:pt x="17167" y="1"/>
                  </a:cubicBezTo>
                  <a:cubicBezTo>
                    <a:pt x="16663" y="1"/>
                    <a:pt x="16250" y="410"/>
                    <a:pt x="16250" y="914"/>
                  </a:cubicBezTo>
                  <a:lnTo>
                    <a:pt x="16250" y="1219"/>
                  </a:lnTo>
                  <a:lnTo>
                    <a:pt x="3049" y="1219"/>
                  </a:lnTo>
                  <a:lnTo>
                    <a:pt x="3049" y="914"/>
                  </a:lnTo>
                  <a:cubicBezTo>
                    <a:pt x="3049" y="410"/>
                    <a:pt x="2639"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64"/>
            <p:cNvSpPr/>
            <p:nvPr/>
          </p:nvSpPr>
          <p:spPr>
            <a:xfrm>
              <a:off x="4355773" y="3061887"/>
              <a:ext cx="172015" cy="89839"/>
            </a:xfrm>
            <a:custGeom>
              <a:avLst/>
              <a:gdLst/>
              <a:ahLst/>
              <a:cxnLst/>
              <a:rect l="l" t="t" r="r" b="b"/>
              <a:pathLst>
                <a:path w="8327" h="4349" extrusionOk="0">
                  <a:moveTo>
                    <a:pt x="7719" y="611"/>
                  </a:moveTo>
                  <a:lnTo>
                    <a:pt x="7719" y="2519"/>
                  </a:lnTo>
                  <a:lnTo>
                    <a:pt x="608" y="2519"/>
                  </a:lnTo>
                  <a:lnTo>
                    <a:pt x="608" y="611"/>
                  </a:lnTo>
                  <a:close/>
                  <a:moveTo>
                    <a:pt x="7719" y="3130"/>
                  </a:moveTo>
                  <a:lnTo>
                    <a:pt x="7719" y="3738"/>
                  </a:lnTo>
                  <a:lnTo>
                    <a:pt x="608" y="3738"/>
                  </a:lnTo>
                  <a:lnTo>
                    <a:pt x="608" y="3130"/>
                  </a:lnTo>
                  <a:close/>
                  <a:moveTo>
                    <a:pt x="306" y="0"/>
                  </a:moveTo>
                  <a:cubicBezTo>
                    <a:pt x="137" y="0"/>
                    <a:pt x="0" y="140"/>
                    <a:pt x="0" y="306"/>
                  </a:cubicBezTo>
                  <a:lnTo>
                    <a:pt x="0" y="4043"/>
                  </a:lnTo>
                  <a:cubicBezTo>
                    <a:pt x="0" y="4209"/>
                    <a:pt x="137" y="4349"/>
                    <a:pt x="306" y="4349"/>
                  </a:cubicBezTo>
                  <a:lnTo>
                    <a:pt x="8025" y="4349"/>
                  </a:lnTo>
                  <a:cubicBezTo>
                    <a:pt x="8190" y="4349"/>
                    <a:pt x="8327" y="4209"/>
                    <a:pt x="8327" y="4043"/>
                  </a:cubicBezTo>
                  <a:lnTo>
                    <a:pt x="8327" y="306"/>
                  </a:lnTo>
                  <a:cubicBezTo>
                    <a:pt x="8327" y="134"/>
                    <a:pt x="8190" y="0"/>
                    <a:pt x="80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64"/>
            <p:cNvSpPr/>
            <p:nvPr/>
          </p:nvSpPr>
          <p:spPr>
            <a:xfrm>
              <a:off x="4305410" y="3061887"/>
              <a:ext cx="37762" cy="37803"/>
            </a:xfrm>
            <a:custGeom>
              <a:avLst/>
              <a:gdLst/>
              <a:ahLst/>
              <a:cxnLst/>
              <a:rect l="l" t="t" r="r" b="b"/>
              <a:pathLst>
                <a:path w="1828" h="1830" extrusionOk="0">
                  <a:moveTo>
                    <a:pt x="914" y="611"/>
                  </a:moveTo>
                  <a:cubicBezTo>
                    <a:pt x="1080" y="611"/>
                    <a:pt x="1220" y="748"/>
                    <a:pt x="1220" y="914"/>
                  </a:cubicBezTo>
                  <a:cubicBezTo>
                    <a:pt x="1220" y="1083"/>
                    <a:pt x="1080" y="1219"/>
                    <a:pt x="914" y="1219"/>
                  </a:cubicBezTo>
                  <a:cubicBezTo>
                    <a:pt x="748" y="1219"/>
                    <a:pt x="609" y="1083"/>
                    <a:pt x="609" y="914"/>
                  </a:cubicBezTo>
                  <a:cubicBezTo>
                    <a:pt x="609" y="748"/>
                    <a:pt x="748" y="611"/>
                    <a:pt x="914" y="611"/>
                  </a:cubicBezTo>
                  <a:close/>
                  <a:moveTo>
                    <a:pt x="914" y="0"/>
                  </a:moveTo>
                  <a:cubicBezTo>
                    <a:pt x="410" y="0"/>
                    <a:pt x="1" y="410"/>
                    <a:pt x="1" y="914"/>
                  </a:cubicBezTo>
                  <a:cubicBezTo>
                    <a:pt x="1" y="1417"/>
                    <a:pt x="410" y="1830"/>
                    <a:pt x="914" y="1830"/>
                  </a:cubicBezTo>
                  <a:cubicBezTo>
                    <a:pt x="1418" y="1830"/>
                    <a:pt x="1827" y="1417"/>
                    <a:pt x="1827" y="914"/>
                  </a:cubicBezTo>
                  <a:cubicBezTo>
                    <a:pt x="1827" y="410"/>
                    <a:pt x="1418"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64"/>
            <p:cNvSpPr/>
            <p:nvPr/>
          </p:nvSpPr>
          <p:spPr>
            <a:xfrm>
              <a:off x="4305410" y="3113924"/>
              <a:ext cx="37762" cy="37803"/>
            </a:xfrm>
            <a:custGeom>
              <a:avLst/>
              <a:gdLst/>
              <a:ahLst/>
              <a:cxnLst/>
              <a:rect l="l" t="t" r="r" b="b"/>
              <a:pathLst>
                <a:path w="1828" h="1830" extrusionOk="0">
                  <a:moveTo>
                    <a:pt x="914" y="611"/>
                  </a:moveTo>
                  <a:cubicBezTo>
                    <a:pt x="1080" y="611"/>
                    <a:pt x="1220" y="748"/>
                    <a:pt x="1220" y="913"/>
                  </a:cubicBezTo>
                  <a:cubicBezTo>
                    <a:pt x="1220" y="1082"/>
                    <a:pt x="1080" y="1219"/>
                    <a:pt x="914" y="1219"/>
                  </a:cubicBezTo>
                  <a:cubicBezTo>
                    <a:pt x="748" y="1219"/>
                    <a:pt x="609" y="1082"/>
                    <a:pt x="609" y="913"/>
                  </a:cubicBezTo>
                  <a:cubicBezTo>
                    <a:pt x="609" y="748"/>
                    <a:pt x="748" y="611"/>
                    <a:pt x="914" y="611"/>
                  </a:cubicBezTo>
                  <a:close/>
                  <a:moveTo>
                    <a:pt x="914" y="0"/>
                  </a:moveTo>
                  <a:cubicBezTo>
                    <a:pt x="410" y="0"/>
                    <a:pt x="1" y="410"/>
                    <a:pt x="1" y="913"/>
                  </a:cubicBezTo>
                  <a:cubicBezTo>
                    <a:pt x="1" y="1417"/>
                    <a:pt x="410" y="1830"/>
                    <a:pt x="914" y="1830"/>
                  </a:cubicBezTo>
                  <a:cubicBezTo>
                    <a:pt x="1418" y="1830"/>
                    <a:pt x="1827" y="1417"/>
                    <a:pt x="1827" y="913"/>
                  </a:cubicBezTo>
                  <a:cubicBezTo>
                    <a:pt x="1827" y="410"/>
                    <a:pt x="1418"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64"/>
            <p:cNvSpPr/>
            <p:nvPr/>
          </p:nvSpPr>
          <p:spPr>
            <a:xfrm>
              <a:off x="4540389" y="3061887"/>
              <a:ext cx="37762" cy="37803"/>
            </a:xfrm>
            <a:custGeom>
              <a:avLst/>
              <a:gdLst/>
              <a:ahLst/>
              <a:cxnLst/>
              <a:rect l="l" t="t" r="r" b="b"/>
              <a:pathLst>
                <a:path w="1828" h="1830" extrusionOk="0">
                  <a:moveTo>
                    <a:pt x="914" y="611"/>
                  </a:moveTo>
                  <a:cubicBezTo>
                    <a:pt x="1080" y="611"/>
                    <a:pt x="1220" y="748"/>
                    <a:pt x="1220" y="914"/>
                  </a:cubicBezTo>
                  <a:cubicBezTo>
                    <a:pt x="1220" y="1083"/>
                    <a:pt x="1080" y="1219"/>
                    <a:pt x="914" y="1219"/>
                  </a:cubicBezTo>
                  <a:cubicBezTo>
                    <a:pt x="748" y="1219"/>
                    <a:pt x="609" y="1083"/>
                    <a:pt x="609" y="914"/>
                  </a:cubicBezTo>
                  <a:cubicBezTo>
                    <a:pt x="609" y="748"/>
                    <a:pt x="748" y="611"/>
                    <a:pt x="914" y="611"/>
                  </a:cubicBezTo>
                  <a:close/>
                  <a:moveTo>
                    <a:pt x="914" y="0"/>
                  </a:moveTo>
                  <a:cubicBezTo>
                    <a:pt x="410" y="0"/>
                    <a:pt x="1" y="410"/>
                    <a:pt x="1" y="914"/>
                  </a:cubicBezTo>
                  <a:cubicBezTo>
                    <a:pt x="1" y="1417"/>
                    <a:pt x="410" y="1830"/>
                    <a:pt x="914" y="1830"/>
                  </a:cubicBezTo>
                  <a:cubicBezTo>
                    <a:pt x="1418" y="1830"/>
                    <a:pt x="1827" y="1417"/>
                    <a:pt x="1827" y="914"/>
                  </a:cubicBezTo>
                  <a:cubicBezTo>
                    <a:pt x="1827" y="410"/>
                    <a:pt x="1418"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64"/>
            <p:cNvSpPr/>
            <p:nvPr/>
          </p:nvSpPr>
          <p:spPr>
            <a:xfrm>
              <a:off x="4540389" y="3113924"/>
              <a:ext cx="37762" cy="37803"/>
            </a:xfrm>
            <a:custGeom>
              <a:avLst/>
              <a:gdLst/>
              <a:ahLst/>
              <a:cxnLst/>
              <a:rect l="l" t="t" r="r" b="b"/>
              <a:pathLst>
                <a:path w="1828" h="1830" extrusionOk="0">
                  <a:moveTo>
                    <a:pt x="914" y="611"/>
                  </a:moveTo>
                  <a:cubicBezTo>
                    <a:pt x="1080" y="611"/>
                    <a:pt x="1220" y="748"/>
                    <a:pt x="1220" y="913"/>
                  </a:cubicBezTo>
                  <a:cubicBezTo>
                    <a:pt x="1220" y="1082"/>
                    <a:pt x="1080" y="1219"/>
                    <a:pt x="914" y="1219"/>
                  </a:cubicBezTo>
                  <a:cubicBezTo>
                    <a:pt x="748" y="1219"/>
                    <a:pt x="609" y="1082"/>
                    <a:pt x="609" y="913"/>
                  </a:cubicBezTo>
                  <a:cubicBezTo>
                    <a:pt x="609" y="748"/>
                    <a:pt x="748" y="611"/>
                    <a:pt x="914" y="611"/>
                  </a:cubicBezTo>
                  <a:close/>
                  <a:moveTo>
                    <a:pt x="914" y="0"/>
                  </a:moveTo>
                  <a:cubicBezTo>
                    <a:pt x="410" y="0"/>
                    <a:pt x="1" y="410"/>
                    <a:pt x="1" y="913"/>
                  </a:cubicBezTo>
                  <a:cubicBezTo>
                    <a:pt x="1" y="1417"/>
                    <a:pt x="410" y="1830"/>
                    <a:pt x="914" y="1830"/>
                  </a:cubicBezTo>
                  <a:cubicBezTo>
                    <a:pt x="1418" y="1830"/>
                    <a:pt x="1827" y="1417"/>
                    <a:pt x="1827" y="913"/>
                  </a:cubicBezTo>
                  <a:cubicBezTo>
                    <a:pt x="1827" y="410"/>
                    <a:pt x="1418"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2" name="Google Shape;1002;p64"/>
          <p:cNvGrpSpPr/>
          <p:nvPr/>
        </p:nvGrpSpPr>
        <p:grpSpPr>
          <a:xfrm>
            <a:off x="5458343" y="2642830"/>
            <a:ext cx="354173" cy="429676"/>
            <a:chOff x="4790614" y="2769914"/>
            <a:chExt cx="354173" cy="429676"/>
          </a:xfrm>
        </p:grpSpPr>
        <p:sp>
          <p:nvSpPr>
            <p:cNvPr id="1003" name="Google Shape;1003;p64"/>
            <p:cNvSpPr/>
            <p:nvPr/>
          </p:nvSpPr>
          <p:spPr>
            <a:xfrm>
              <a:off x="4903941" y="2796769"/>
              <a:ext cx="140140" cy="75544"/>
            </a:xfrm>
            <a:custGeom>
              <a:avLst/>
              <a:gdLst/>
              <a:ahLst/>
              <a:cxnLst/>
              <a:rect l="l" t="t" r="r" b="b"/>
              <a:pathLst>
                <a:path w="6784" h="3657" extrusionOk="0">
                  <a:moveTo>
                    <a:pt x="6176" y="611"/>
                  </a:moveTo>
                  <a:lnTo>
                    <a:pt x="6176" y="3049"/>
                  </a:lnTo>
                  <a:lnTo>
                    <a:pt x="608" y="3049"/>
                  </a:lnTo>
                  <a:lnTo>
                    <a:pt x="608" y="611"/>
                  </a:lnTo>
                  <a:close/>
                  <a:moveTo>
                    <a:pt x="306" y="0"/>
                  </a:moveTo>
                  <a:cubicBezTo>
                    <a:pt x="137" y="0"/>
                    <a:pt x="1" y="140"/>
                    <a:pt x="1" y="306"/>
                  </a:cubicBezTo>
                  <a:lnTo>
                    <a:pt x="1" y="3354"/>
                  </a:lnTo>
                  <a:cubicBezTo>
                    <a:pt x="1" y="3520"/>
                    <a:pt x="137" y="3656"/>
                    <a:pt x="306" y="3656"/>
                  </a:cubicBezTo>
                  <a:lnTo>
                    <a:pt x="6481" y="3656"/>
                  </a:lnTo>
                  <a:cubicBezTo>
                    <a:pt x="6647" y="3656"/>
                    <a:pt x="6783" y="3520"/>
                    <a:pt x="6783" y="3354"/>
                  </a:cubicBezTo>
                  <a:lnTo>
                    <a:pt x="6783" y="306"/>
                  </a:lnTo>
                  <a:cubicBezTo>
                    <a:pt x="6783" y="140"/>
                    <a:pt x="6647" y="0"/>
                    <a:pt x="64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64"/>
            <p:cNvSpPr/>
            <p:nvPr/>
          </p:nvSpPr>
          <p:spPr>
            <a:xfrm>
              <a:off x="4790614" y="2769914"/>
              <a:ext cx="354173" cy="429676"/>
            </a:xfrm>
            <a:custGeom>
              <a:avLst/>
              <a:gdLst/>
              <a:ahLst/>
              <a:cxnLst/>
              <a:rect l="l" t="t" r="r" b="b"/>
              <a:pathLst>
                <a:path w="17145" h="20800" extrusionOk="0">
                  <a:moveTo>
                    <a:pt x="8880" y="6786"/>
                  </a:moveTo>
                  <a:cubicBezTo>
                    <a:pt x="9045" y="6786"/>
                    <a:pt x="9182" y="6923"/>
                    <a:pt x="9182" y="7092"/>
                  </a:cubicBezTo>
                  <a:cubicBezTo>
                    <a:pt x="9182" y="7257"/>
                    <a:pt x="9045" y="7394"/>
                    <a:pt x="8880" y="7394"/>
                  </a:cubicBezTo>
                  <a:lnTo>
                    <a:pt x="917" y="7394"/>
                  </a:lnTo>
                  <a:cubicBezTo>
                    <a:pt x="748" y="7394"/>
                    <a:pt x="612" y="7261"/>
                    <a:pt x="612" y="7092"/>
                  </a:cubicBezTo>
                  <a:cubicBezTo>
                    <a:pt x="612" y="6923"/>
                    <a:pt x="748" y="6786"/>
                    <a:pt x="917" y="6786"/>
                  </a:cubicBezTo>
                  <a:close/>
                  <a:moveTo>
                    <a:pt x="3049" y="9224"/>
                  </a:moveTo>
                  <a:lnTo>
                    <a:pt x="3049" y="9831"/>
                  </a:lnTo>
                  <a:lnTo>
                    <a:pt x="1219" y="9831"/>
                  </a:lnTo>
                  <a:lnTo>
                    <a:pt x="1219" y="9224"/>
                  </a:lnTo>
                  <a:close/>
                  <a:moveTo>
                    <a:pt x="16537" y="9224"/>
                  </a:moveTo>
                  <a:lnTo>
                    <a:pt x="16537" y="9831"/>
                  </a:lnTo>
                  <a:lnTo>
                    <a:pt x="14707" y="9831"/>
                  </a:lnTo>
                  <a:lnTo>
                    <a:pt x="14707" y="9224"/>
                  </a:lnTo>
                  <a:close/>
                  <a:moveTo>
                    <a:pt x="13186" y="11661"/>
                  </a:moveTo>
                  <a:cubicBezTo>
                    <a:pt x="13686" y="11661"/>
                    <a:pt x="14099" y="12071"/>
                    <a:pt x="14099" y="12574"/>
                  </a:cubicBezTo>
                  <a:lnTo>
                    <a:pt x="14099" y="14706"/>
                  </a:lnTo>
                  <a:lnTo>
                    <a:pt x="3657" y="14706"/>
                  </a:lnTo>
                  <a:lnTo>
                    <a:pt x="3657" y="12574"/>
                  </a:lnTo>
                  <a:cubicBezTo>
                    <a:pt x="3657" y="12071"/>
                    <a:pt x="4070" y="11661"/>
                    <a:pt x="4573" y="11661"/>
                  </a:cubicBezTo>
                  <a:close/>
                  <a:moveTo>
                    <a:pt x="14099" y="15317"/>
                  </a:moveTo>
                  <a:lnTo>
                    <a:pt x="14099" y="18363"/>
                  </a:lnTo>
                  <a:lnTo>
                    <a:pt x="3657" y="18363"/>
                  </a:lnTo>
                  <a:lnTo>
                    <a:pt x="3657" y="15317"/>
                  </a:lnTo>
                  <a:close/>
                  <a:moveTo>
                    <a:pt x="3049" y="10442"/>
                  </a:moveTo>
                  <a:lnTo>
                    <a:pt x="3049" y="20192"/>
                  </a:lnTo>
                  <a:lnTo>
                    <a:pt x="1219" y="20192"/>
                  </a:lnTo>
                  <a:lnTo>
                    <a:pt x="1219" y="10442"/>
                  </a:lnTo>
                  <a:close/>
                  <a:moveTo>
                    <a:pt x="16537" y="10442"/>
                  </a:moveTo>
                  <a:lnTo>
                    <a:pt x="16537" y="20192"/>
                  </a:lnTo>
                  <a:lnTo>
                    <a:pt x="14707" y="20192"/>
                  </a:lnTo>
                  <a:lnTo>
                    <a:pt x="14707" y="10442"/>
                  </a:lnTo>
                  <a:close/>
                  <a:moveTo>
                    <a:pt x="4573" y="0"/>
                  </a:moveTo>
                  <a:cubicBezTo>
                    <a:pt x="3732" y="0"/>
                    <a:pt x="3049" y="683"/>
                    <a:pt x="3049" y="1524"/>
                  </a:cubicBezTo>
                  <a:lnTo>
                    <a:pt x="3049" y="5262"/>
                  </a:lnTo>
                  <a:cubicBezTo>
                    <a:pt x="3049" y="5428"/>
                    <a:pt x="3186" y="5567"/>
                    <a:pt x="3355" y="5567"/>
                  </a:cubicBezTo>
                  <a:cubicBezTo>
                    <a:pt x="3520" y="5567"/>
                    <a:pt x="3657" y="5428"/>
                    <a:pt x="3657" y="5262"/>
                  </a:cubicBezTo>
                  <a:lnTo>
                    <a:pt x="3657" y="1524"/>
                  </a:lnTo>
                  <a:cubicBezTo>
                    <a:pt x="3657" y="1021"/>
                    <a:pt x="4070" y="611"/>
                    <a:pt x="4573" y="611"/>
                  </a:cubicBezTo>
                  <a:lnTo>
                    <a:pt x="13186" y="611"/>
                  </a:lnTo>
                  <a:cubicBezTo>
                    <a:pt x="13686" y="611"/>
                    <a:pt x="14099" y="1021"/>
                    <a:pt x="14099" y="1524"/>
                  </a:cubicBezTo>
                  <a:lnTo>
                    <a:pt x="14099" y="11356"/>
                  </a:lnTo>
                  <a:cubicBezTo>
                    <a:pt x="13842" y="11164"/>
                    <a:pt x="13524" y="11050"/>
                    <a:pt x="13186" y="11050"/>
                  </a:cubicBezTo>
                  <a:lnTo>
                    <a:pt x="4573" y="11050"/>
                  </a:lnTo>
                  <a:cubicBezTo>
                    <a:pt x="4232" y="11050"/>
                    <a:pt x="3914" y="11164"/>
                    <a:pt x="3657" y="11356"/>
                  </a:cubicBezTo>
                  <a:lnTo>
                    <a:pt x="3657" y="8005"/>
                  </a:lnTo>
                  <a:lnTo>
                    <a:pt x="8880" y="8005"/>
                  </a:lnTo>
                  <a:cubicBezTo>
                    <a:pt x="9380" y="8005"/>
                    <a:pt x="9793" y="7595"/>
                    <a:pt x="9793" y="7092"/>
                  </a:cubicBezTo>
                  <a:cubicBezTo>
                    <a:pt x="9793" y="6585"/>
                    <a:pt x="9380" y="6175"/>
                    <a:pt x="8880" y="6175"/>
                  </a:cubicBezTo>
                  <a:lnTo>
                    <a:pt x="917" y="6175"/>
                  </a:lnTo>
                  <a:cubicBezTo>
                    <a:pt x="413" y="6175"/>
                    <a:pt x="1" y="6585"/>
                    <a:pt x="1" y="7092"/>
                  </a:cubicBezTo>
                  <a:cubicBezTo>
                    <a:pt x="1" y="7595"/>
                    <a:pt x="413" y="8005"/>
                    <a:pt x="917" y="8005"/>
                  </a:cubicBezTo>
                  <a:lnTo>
                    <a:pt x="3049" y="8005"/>
                  </a:lnTo>
                  <a:lnTo>
                    <a:pt x="3049" y="8613"/>
                  </a:lnTo>
                  <a:lnTo>
                    <a:pt x="917" y="8613"/>
                  </a:lnTo>
                  <a:cubicBezTo>
                    <a:pt x="748" y="8613"/>
                    <a:pt x="612" y="8752"/>
                    <a:pt x="612" y="8918"/>
                  </a:cubicBezTo>
                  <a:lnTo>
                    <a:pt x="612" y="20498"/>
                  </a:lnTo>
                  <a:cubicBezTo>
                    <a:pt x="612" y="20664"/>
                    <a:pt x="748" y="20800"/>
                    <a:pt x="917" y="20800"/>
                  </a:cubicBezTo>
                  <a:lnTo>
                    <a:pt x="3355" y="20800"/>
                  </a:lnTo>
                  <a:cubicBezTo>
                    <a:pt x="3520" y="20800"/>
                    <a:pt x="3657" y="20664"/>
                    <a:pt x="3657" y="20498"/>
                  </a:cubicBezTo>
                  <a:lnTo>
                    <a:pt x="3657" y="18974"/>
                  </a:lnTo>
                  <a:lnTo>
                    <a:pt x="14099" y="18974"/>
                  </a:lnTo>
                  <a:lnTo>
                    <a:pt x="14099" y="20498"/>
                  </a:lnTo>
                  <a:cubicBezTo>
                    <a:pt x="14099" y="20664"/>
                    <a:pt x="14236" y="20800"/>
                    <a:pt x="14405" y="20800"/>
                  </a:cubicBezTo>
                  <a:lnTo>
                    <a:pt x="16842" y="20800"/>
                  </a:lnTo>
                  <a:cubicBezTo>
                    <a:pt x="17008" y="20800"/>
                    <a:pt x="17144" y="20664"/>
                    <a:pt x="17144" y="20498"/>
                  </a:cubicBezTo>
                  <a:lnTo>
                    <a:pt x="17144" y="8918"/>
                  </a:lnTo>
                  <a:cubicBezTo>
                    <a:pt x="17144" y="8752"/>
                    <a:pt x="17008" y="8613"/>
                    <a:pt x="16842" y="8613"/>
                  </a:cubicBezTo>
                  <a:lnTo>
                    <a:pt x="14707" y="8613"/>
                  </a:lnTo>
                  <a:lnTo>
                    <a:pt x="14707" y="1524"/>
                  </a:lnTo>
                  <a:cubicBezTo>
                    <a:pt x="14707" y="683"/>
                    <a:pt x="14024" y="0"/>
                    <a:pt x="1318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5" name="Google Shape;1005;p64"/>
          <p:cNvGrpSpPr/>
          <p:nvPr/>
        </p:nvGrpSpPr>
        <p:grpSpPr>
          <a:xfrm>
            <a:off x="6207477" y="2642819"/>
            <a:ext cx="314696" cy="429697"/>
            <a:chOff x="5267823" y="2756136"/>
            <a:chExt cx="314696" cy="429697"/>
          </a:xfrm>
        </p:grpSpPr>
        <p:sp>
          <p:nvSpPr>
            <p:cNvPr id="1006" name="Google Shape;1006;p64"/>
            <p:cNvSpPr/>
            <p:nvPr/>
          </p:nvSpPr>
          <p:spPr>
            <a:xfrm>
              <a:off x="5376192" y="2781317"/>
              <a:ext cx="98102" cy="37824"/>
            </a:xfrm>
            <a:custGeom>
              <a:avLst/>
              <a:gdLst/>
              <a:ahLst/>
              <a:cxnLst/>
              <a:rect l="l" t="t" r="r" b="b"/>
              <a:pathLst>
                <a:path w="4749" h="1831" extrusionOk="0">
                  <a:moveTo>
                    <a:pt x="3832" y="612"/>
                  </a:moveTo>
                  <a:cubicBezTo>
                    <a:pt x="4001" y="612"/>
                    <a:pt x="4137" y="748"/>
                    <a:pt x="4137" y="917"/>
                  </a:cubicBezTo>
                  <a:cubicBezTo>
                    <a:pt x="4137" y="1083"/>
                    <a:pt x="4001" y="1219"/>
                    <a:pt x="3832" y="1219"/>
                  </a:cubicBezTo>
                  <a:lnTo>
                    <a:pt x="913" y="1219"/>
                  </a:lnTo>
                  <a:cubicBezTo>
                    <a:pt x="744" y="1219"/>
                    <a:pt x="608" y="1083"/>
                    <a:pt x="608" y="917"/>
                  </a:cubicBezTo>
                  <a:cubicBezTo>
                    <a:pt x="608" y="748"/>
                    <a:pt x="748" y="612"/>
                    <a:pt x="913" y="612"/>
                  </a:cubicBezTo>
                  <a:close/>
                  <a:moveTo>
                    <a:pt x="913" y="1"/>
                  </a:moveTo>
                  <a:cubicBezTo>
                    <a:pt x="410" y="1"/>
                    <a:pt x="0" y="413"/>
                    <a:pt x="0" y="917"/>
                  </a:cubicBezTo>
                  <a:cubicBezTo>
                    <a:pt x="0" y="1421"/>
                    <a:pt x="410" y="1830"/>
                    <a:pt x="913" y="1830"/>
                  </a:cubicBezTo>
                  <a:lnTo>
                    <a:pt x="3832" y="1830"/>
                  </a:lnTo>
                  <a:cubicBezTo>
                    <a:pt x="4336" y="1830"/>
                    <a:pt x="4748" y="1421"/>
                    <a:pt x="4748" y="917"/>
                  </a:cubicBezTo>
                  <a:cubicBezTo>
                    <a:pt x="4748" y="413"/>
                    <a:pt x="4336" y="1"/>
                    <a:pt x="383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64"/>
            <p:cNvSpPr/>
            <p:nvPr/>
          </p:nvSpPr>
          <p:spPr>
            <a:xfrm>
              <a:off x="5267823" y="2756136"/>
              <a:ext cx="314696" cy="429697"/>
            </a:xfrm>
            <a:custGeom>
              <a:avLst/>
              <a:gdLst/>
              <a:ahLst/>
              <a:cxnLst/>
              <a:rect l="l" t="t" r="r" b="b"/>
              <a:pathLst>
                <a:path w="15234" h="20801" extrusionOk="0">
                  <a:moveTo>
                    <a:pt x="12152" y="612"/>
                  </a:moveTo>
                  <a:cubicBezTo>
                    <a:pt x="12568" y="612"/>
                    <a:pt x="12936" y="895"/>
                    <a:pt x="13036" y="1301"/>
                  </a:cubicBezTo>
                  <a:lnTo>
                    <a:pt x="13930" y="4876"/>
                  </a:lnTo>
                  <a:lnTo>
                    <a:pt x="2133" y="4876"/>
                  </a:lnTo>
                  <a:cubicBezTo>
                    <a:pt x="1967" y="4876"/>
                    <a:pt x="1827" y="5016"/>
                    <a:pt x="1827" y="5181"/>
                  </a:cubicBezTo>
                  <a:cubicBezTo>
                    <a:pt x="1827" y="5347"/>
                    <a:pt x="1967" y="5487"/>
                    <a:pt x="2133" y="5487"/>
                  </a:cubicBezTo>
                  <a:lnTo>
                    <a:pt x="14323" y="5487"/>
                  </a:lnTo>
                  <a:cubicBezTo>
                    <a:pt x="14492" y="5490"/>
                    <a:pt x="14626" y="5623"/>
                    <a:pt x="14626" y="5792"/>
                  </a:cubicBezTo>
                  <a:cubicBezTo>
                    <a:pt x="14626" y="5958"/>
                    <a:pt x="14492" y="6095"/>
                    <a:pt x="14320" y="6095"/>
                  </a:cubicBezTo>
                  <a:lnTo>
                    <a:pt x="914" y="6095"/>
                  </a:lnTo>
                  <a:cubicBezTo>
                    <a:pt x="748" y="6095"/>
                    <a:pt x="608" y="5958"/>
                    <a:pt x="608" y="5792"/>
                  </a:cubicBezTo>
                  <a:cubicBezTo>
                    <a:pt x="608" y="5623"/>
                    <a:pt x="748" y="5487"/>
                    <a:pt x="914" y="5487"/>
                  </a:cubicBezTo>
                  <a:cubicBezTo>
                    <a:pt x="1054" y="5487"/>
                    <a:pt x="1174" y="5393"/>
                    <a:pt x="1210" y="5256"/>
                  </a:cubicBezTo>
                  <a:lnTo>
                    <a:pt x="2198" y="1301"/>
                  </a:lnTo>
                  <a:cubicBezTo>
                    <a:pt x="2298" y="895"/>
                    <a:pt x="2666" y="612"/>
                    <a:pt x="3085" y="612"/>
                  </a:cubicBezTo>
                  <a:close/>
                  <a:moveTo>
                    <a:pt x="13989" y="6706"/>
                  </a:moveTo>
                  <a:lnTo>
                    <a:pt x="12893" y="19355"/>
                  </a:lnTo>
                  <a:cubicBezTo>
                    <a:pt x="12854" y="19829"/>
                    <a:pt x="12461" y="20193"/>
                    <a:pt x="11983" y="20193"/>
                  </a:cubicBezTo>
                  <a:lnTo>
                    <a:pt x="3251" y="20193"/>
                  </a:lnTo>
                  <a:cubicBezTo>
                    <a:pt x="2770" y="20193"/>
                    <a:pt x="2380" y="19836"/>
                    <a:pt x="2341" y="19355"/>
                  </a:cubicBezTo>
                  <a:lnTo>
                    <a:pt x="1249" y="6706"/>
                  </a:lnTo>
                  <a:close/>
                  <a:moveTo>
                    <a:pt x="3085" y="1"/>
                  </a:moveTo>
                  <a:cubicBezTo>
                    <a:pt x="2386" y="1"/>
                    <a:pt x="1775" y="479"/>
                    <a:pt x="1606" y="1155"/>
                  </a:cubicBezTo>
                  <a:lnTo>
                    <a:pt x="667" y="4908"/>
                  </a:lnTo>
                  <a:cubicBezTo>
                    <a:pt x="280" y="5019"/>
                    <a:pt x="1" y="5373"/>
                    <a:pt x="1" y="5792"/>
                  </a:cubicBezTo>
                  <a:cubicBezTo>
                    <a:pt x="1" y="6199"/>
                    <a:pt x="264" y="6540"/>
                    <a:pt x="631" y="6660"/>
                  </a:cubicBezTo>
                  <a:lnTo>
                    <a:pt x="1730" y="19410"/>
                  </a:lnTo>
                  <a:cubicBezTo>
                    <a:pt x="1801" y="20200"/>
                    <a:pt x="2454" y="20801"/>
                    <a:pt x="3251" y="20801"/>
                  </a:cubicBezTo>
                  <a:lnTo>
                    <a:pt x="11983" y="20801"/>
                  </a:lnTo>
                  <a:cubicBezTo>
                    <a:pt x="12780" y="20801"/>
                    <a:pt x="13436" y="20206"/>
                    <a:pt x="13504" y="19410"/>
                  </a:cubicBezTo>
                  <a:lnTo>
                    <a:pt x="14606" y="6660"/>
                  </a:lnTo>
                  <a:cubicBezTo>
                    <a:pt x="14970" y="6540"/>
                    <a:pt x="15233" y="6192"/>
                    <a:pt x="15233" y="5792"/>
                  </a:cubicBezTo>
                  <a:cubicBezTo>
                    <a:pt x="15233" y="5373"/>
                    <a:pt x="14951" y="5019"/>
                    <a:pt x="14567" y="4908"/>
                  </a:cubicBezTo>
                  <a:lnTo>
                    <a:pt x="13631" y="1155"/>
                  </a:lnTo>
                  <a:cubicBezTo>
                    <a:pt x="13459" y="479"/>
                    <a:pt x="12854" y="1"/>
                    <a:pt x="1215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64"/>
            <p:cNvSpPr/>
            <p:nvPr/>
          </p:nvSpPr>
          <p:spPr>
            <a:xfrm>
              <a:off x="5355906" y="2907204"/>
              <a:ext cx="138529" cy="190545"/>
            </a:xfrm>
            <a:custGeom>
              <a:avLst/>
              <a:gdLst/>
              <a:ahLst/>
              <a:cxnLst/>
              <a:rect l="l" t="t" r="r" b="b"/>
              <a:pathLst>
                <a:path w="6706" h="9224" extrusionOk="0">
                  <a:moveTo>
                    <a:pt x="6094" y="611"/>
                  </a:moveTo>
                  <a:lnTo>
                    <a:pt x="6094" y="2519"/>
                  </a:lnTo>
                  <a:lnTo>
                    <a:pt x="612" y="2519"/>
                  </a:lnTo>
                  <a:lnTo>
                    <a:pt x="612" y="611"/>
                  </a:lnTo>
                  <a:close/>
                  <a:moveTo>
                    <a:pt x="6094" y="3130"/>
                  </a:moveTo>
                  <a:lnTo>
                    <a:pt x="6094" y="8613"/>
                  </a:lnTo>
                  <a:lnTo>
                    <a:pt x="612" y="8613"/>
                  </a:lnTo>
                  <a:lnTo>
                    <a:pt x="612" y="3130"/>
                  </a:lnTo>
                  <a:close/>
                  <a:moveTo>
                    <a:pt x="306" y="0"/>
                  </a:moveTo>
                  <a:cubicBezTo>
                    <a:pt x="140" y="0"/>
                    <a:pt x="1" y="140"/>
                    <a:pt x="1" y="306"/>
                  </a:cubicBezTo>
                  <a:lnTo>
                    <a:pt x="1" y="8918"/>
                  </a:lnTo>
                  <a:cubicBezTo>
                    <a:pt x="1" y="9084"/>
                    <a:pt x="140" y="9224"/>
                    <a:pt x="306" y="9224"/>
                  </a:cubicBezTo>
                  <a:lnTo>
                    <a:pt x="6400" y="9224"/>
                  </a:lnTo>
                  <a:cubicBezTo>
                    <a:pt x="6566" y="9224"/>
                    <a:pt x="6705" y="9084"/>
                    <a:pt x="6705" y="8918"/>
                  </a:cubicBezTo>
                  <a:lnTo>
                    <a:pt x="6705" y="306"/>
                  </a:lnTo>
                  <a:cubicBezTo>
                    <a:pt x="6705" y="137"/>
                    <a:pt x="6572" y="0"/>
                    <a:pt x="640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64"/>
            <p:cNvSpPr/>
            <p:nvPr/>
          </p:nvSpPr>
          <p:spPr>
            <a:xfrm>
              <a:off x="5380489" y="2984360"/>
              <a:ext cx="89302" cy="88146"/>
            </a:xfrm>
            <a:custGeom>
              <a:avLst/>
              <a:gdLst/>
              <a:ahLst/>
              <a:cxnLst/>
              <a:rect l="l" t="t" r="r" b="b"/>
              <a:pathLst>
                <a:path w="4323" h="4267" extrusionOk="0">
                  <a:moveTo>
                    <a:pt x="2165" y="734"/>
                  </a:moveTo>
                  <a:lnTo>
                    <a:pt x="3562" y="2132"/>
                  </a:lnTo>
                  <a:lnTo>
                    <a:pt x="2165" y="3529"/>
                  </a:lnTo>
                  <a:lnTo>
                    <a:pt x="767" y="2132"/>
                  </a:lnTo>
                  <a:lnTo>
                    <a:pt x="2165" y="734"/>
                  </a:lnTo>
                  <a:close/>
                  <a:moveTo>
                    <a:pt x="2164" y="0"/>
                  </a:moveTo>
                  <a:cubicBezTo>
                    <a:pt x="2086" y="0"/>
                    <a:pt x="2007" y="30"/>
                    <a:pt x="1947" y="91"/>
                  </a:cubicBezTo>
                  <a:lnTo>
                    <a:pt x="120" y="1917"/>
                  </a:lnTo>
                  <a:cubicBezTo>
                    <a:pt x="0" y="2034"/>
                    <a:pt x="0" y="2229"/>
                    <a:pt x="120" y="2349"/>
                  </a:cubicBezTo>
                  <a:lnTo>
                    <a:pt x="1947" y="4176"/>
                  </a:lnTo>
                  <a:cubicBezTo>
                    <a:pt x="2009" y="4238"/>
                    <a:pt x="2087" y="4267"/>
                    <a:pt x="2161" y="4267"/>
                  </a:cubicBezTo>
                  <a:cubicBezTo>
                    <a:pt x="2239" y="4267"/>
                    <a:pt x="2317" y="4238"/>
                    <a:pt x="2379" y="4176"/>
                  </a:cubicBezTo>
                  <a:lnTo>
                    <a:pt x="4206" y="2349"/>
                  </a:lnTo>
                  <a:cubicBezTo>
                    <a:pt x="4323" y="2229"/>
                    <a:pt x="4323" y="2034"/>
                    <a:pt x="4206" y="1917"/>
                  </a:cubicBezTo>
                  <a:lnTo>
                    <a:pt x="2379" y="91"/>
                  </a:lnTo>
                  <a:cubicBezTo>
                    <a:pt x="2321" y="30"/>
                    <a:pt x="2243" y="0"/>
                    <a:pt x="216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0" name="Google Shape;1010;p64"/>
          <p:cNvGrpSpPr/>
          <p:nvPr/>
        </p:nvGrpSpPr>
        <p:grpSpPr>
          <a:xfrm>
            <a:off x="6936903" y="2642819"/>
            <a:ext cx="314758" cy="429697"/>
            <a:chOff x="5775522" y="2759834"/>
            <a:chExt cx="314758" cy="429697"/>
          </a:xfrm>
        </p:grpSpPr>
        <p:sp>
          <p:nvSpPr>
            <p:cNvPr id="1011" name="Google Shape;1011;p64"/>
            <p:cNvSpPr/>
            <p:nvPr/>
          </p:nvSpPr>
          <p:spPr>
            <a:xfrm>
              <a:off x="5775522" y="2759834"/>
              <a:ext cx="314758" cy="429697"/>
            </a:xfrm>
            <a:custGeom>
              <a:avLst/>
              <a:gdLst/>
              <a:ahLst/>
              <a:cxnLst/>
              <a:rect l="l" t="t" r="r" b="b"/>
              <a:pathLst>
                <a:path w="15237" h="20801" extrusionOk="0">
                  <a:moveTo>
                    <a:pt x="1219" y="612"/>
                  </a:moveTo>
                  <a:lnTo>
                    <a:pt x="1219" y="4268"/>
                  </a:lnTo>
                  <a:lnTo>
                    <a:pt x="611" y="4268"/>
                  </a:lnTo>
                  <a:lnTo>
                    <a:pt x="611" y="612"/>
                  </a:lnTo>
                  <a:close/>
                  <a:moveTo>
                    <a:pt x="13406" y="612"/>
                  </a:moveTo>
                  <a:lnTo>
                    <a:pt x="13406" y="4268"/>
                  </a:lnTo>
                  <a:lnTo>
                    <a:pt x="1830" y="4268"/>
                  </a:lnTo>
                  <a:lnTo>
                    <a:pt x="1830" y="612"/>
                  </a:lnTo>
                  <a:close/>
                  <a:moveTo>
                    <a:pt x="14625" y="612"/>
                  </a:moveTo>
                  <a:lnTo>
                    <a:pt x="14625" y="4268"/>
                  </a:lnTo>
                  <a:lnTo>
                    <a:pt x="14017" y="4268"/>
                  </a:lnTo>
                  <a:lnTo>
                    <a:pt x="14017" y="612"/>
                  </a:lnTo>
                  <a:close/>
                  <a:moveTo>
                    <a:pt x="306" y="1"/>
                  </a:moveTo>
                  <a:cubicBezTo>
                    <a:pt x="140" y="1"/>
                    <a:pt x="0" y="140"/>
                    <a:pt x="0" y="306"/>
                  </a:cubicBezTo>
                  <a:lnTo>
                    <a:pt x="0" y="4573"/>
                  </a:lnTo>
                  <a:cubicBezTo>
                    <a:pt x="0" y="4739"/>
                    <a:pt x="140" y="4876"/>
                    <a:pt x="306" y="4876"/>
                  </a:cubicBezTo>
                  <a:lnTo>
                    <a:pt x="14625" y="4876"/>
                  </a:lnTo>
                  <a:lnTo>
                    <a:pt x="14625" y="20193"/>
                  </a:lnTo>
                  <a:lnTo>
                    <a:pt x="611" y="20193"/>
                  </a:lnTo>
                  <a:lnTo>
                    <a:pt x="611" y="5792"/>
                  </a:lnTo>
                  <a:cubicBezTo>
                    <a:pt x="611" y="5623"/>
                    <a:pt x="471" y="5487"/>
                    <a:pt x="306" y="5487"/>
                  </a:cubicBezTo>
                  <a:cubicBezTo>
                    <a:pt x="140" y="5487"/>
                    <a:pt x="0" y="5623"/>
                    <a:pt x="0" y="5792"/>
                  </a:cubicBezTo>
                  <a:lnTo>
                    <a:pt x="0" y="20498"/>
                  </a:lnTo>
                  <a:cubicBezTo>
                    <a:pt x="0" y="20664"/>
                    <a:pt x="140" y="20801"/>
                    <a:pt x="306" y="20801"/>
                  </a:cubicBezTo>
                  <a:lnTo>
                    <a:pt x="14931" y="20801"/>
                  </a:lnTo>
                  <a:cubicBezTo>
                    <a:pt x="15096" y="20801"/>
                    <a:pt x="15236" y="20664"/>
                    <a:pt x="15236" y="20498"/>
                  </a:cubicBezTo>
                  <a:lnTo>
                    <a:pt x="15236" y="306"/>
                  </a:lnTo>
                  <a:cubicBezTo>
                    <a:pt x="15236" y="140"/>
                    <a:pt x="15096" y="1"/>
                    <a:pt x="1493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64"/>
            <p:cNvSpPr/>
            <p:nvPr/>
          </p:nvSpPr>
          <p:spPr>
            <a:xfrm>
              <a:off x="5888849" y="2785015"/>
              <a:ext cx="151068" cy="50363"/>
            </a:xfrm>
            <a:custGeom>
              <a:avLst/>
              <a:gdLst/>
              <a:ahLst/>
              <a:cxnLst/>
              <a:rect l="l" t="t" r="r" b="b"/>
              <a:pathLst>
                <a:path w="7313" h="2438" extrusionOk="0">
                  <a:moveTo>
                    <a:pt x="6702" y="611"/>
                  </a:moveTo>
                  <a:lnTo>
                    <a:pt x="6702" y="1830"/>
                  </a:lnTo>
                  <a:lnTo>
                    <a:pt x="608" y="1830"/>
                  </a:lnTo>
                  <a:lnTo>
                    <a:pt x="608" y="611"/>
                  </a:lnTo>
                  <a:close/>
                  <a:moveTo>
                    <a:pt x="306" y="0"/>
                  </a:moveTo>
                  <a:cubicBezTo>
                    <a:pt x="137" y="0"/>
                    <a:pt x="0" y="140"/>
                    <a:pt x="0" y="306"/>
                  </a:cubicBezTo>
                  <a:lnTo>
                    <a:pt x="0" y="2136"/>
                  </a:lnTo>
                  <a:cubicBezTo>
                    <a:pt x="0" y="2305"/>
                    <a:pt x="133" y="2438"/>
                    <a:pt x="306" y="2438"/>
                  </a:cubicBezTo>
                  <a:lnTo>
                    <a:pt x="7007" y="2438"/>
                  </a:lnTo>
                  <a:cubicBezTo>
                    <a:pt x="7173" y="2438"/>
                    <a:pt x="7313" y="2301"/>
                    <a:pt x="7313" y="2136"/>
                  </a:cubicBezTo>
                  <a:lnTo>
                    <a:pt x="7313" y="306"/>
                  </a:lnTo>
                  <a:cubicBezTo>
                    <a:pt x="7313" y="140"/>
                    <a:pt x="7173" y="0"/>
                    <a:pt x="700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64"/>
            <p:cNvSpPr/>
            <p:nvPr/>
          </p:nvSpPr>
          <p:spPr>
            <a:xfrm>
              <a:off x="5825864" y="2898342"/>
              <a:ext cx="214053" cy="240825"/>
            </a:xfrm>
            <a:custGeom>
              <a:avLst/>
              <a:gdLst/>
              <a:ahLst/>
              <a:cxnLst/>
              <a:rect l="l" t="t" r="r" b="b"/>
              <a:pathLst>
                <a:path w="10362" h="11658" extrusionOk="0">
                  <a:moveTo>
                    <a:pt x="9751" y="608"/>
                  </a:moveTo>
                  <a:lnTo>
                    <a:pt x="9751" y="11050"/>
                  </a:lnTo>
                  <a:lnTo>
                    <a:pt x="612" y="11050"/>
                  </a:lnTo>
                  <a:lnTo>
                    <a:pt x="612" y="608"/>
                  </a:lnTo>
                  <a:close/>
                  <a:moveTo>
                    <a:pt x="306" y="0"/>
                  </a:moveTo>
                  <a:cubicBezTo>
                    <a:pt x="140" y="0"/>
                    <a:pt x="1" y="137"/>
                    <a:pt x="1" y="306"/>
                  </a:cubicBezTo>
                  <a:lnTo>
                    <a:pt x="1" y="11356"/>
                  </a:lnTo>
                  <a:cubicBezTo>
                    <a:pt x="1" y="11522"/>
                    <a:pt x="140" y="11658"/>
                    <a:pt x="306" y="11658"/>
                  </a:cubicBezTo>
                  <a:lnTo>
                    <a:pt x="10056" y="11658"/>
                  </a:lnTo>
                  <a:cubicBezTo>
                    <a:pt x="10222" y="11658"/>
                    <a:pt x="10362" y="11522"/>
                    <a:pt x="10362" y="11356"/>
                  </a:cubicBezTo>
                  <a:lnTo>
                    <a:pt x="10362" y="306"/>
                  </a:lnTo>
                  <a:cubicBezTo>
                    <a:pt x="10362" y="137"/>
                    <a:pt x="10222" y="0"/>
                    <a:pt x="1005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64"/>
            <p:cNvSpPr/>
            <p:nvPr/>
          </p:nvSpPr>
          <p:spPr>
            <a:xfrm>
              <a:off x="5851046" y="2923524"/>
              <a:ext cx="75544" cy="88972"/>
            </a:xfrm>
            <a:custGeom>
              <a:avLst/>
              <a:gdLst/>
              <a:ahLst/>
              <a:cxnLst/>
              <a:rect l="l" t="t" r="r" b="b"/>
              <a:pathLst>
                <a:path w="3657" h="4307" extrusionOk="0">
                  <a:moveTo>
                    <a:pt x="3049" y="608"/>
                  </a:moveTo>
                  <a:lnTo>
                    <a:pt x="3049" y="1219"/>
                  </a:lnTo>
                  <a:lnTo>
                    <a:pt x="611" y="1219"/>
                  </a:lnTo>
                  <a:lnTo>
                    <a:pt x="611" y="608"/>
                  </a:lnTo>
                  <a:close/>
                  <a:moveTo>
                    <a:pt x="3049" y="1827"/>
                  </a:moveTo>
                  <a:lnTo>
                    <a:pt x="3049" y="3695"/>
                  </a:lnTo>
                  <a:lnTo>
                    <a:pt x="611" y="3695"/>
                  </a:lnTo>
                  <a:lnTo>
                    <a:pt x="611" y="1827"/>
                  </a:lnTo>
                  <a:close/>
                  <a:moveTo>
                    <a:pt x="306" y="0"/>
                  </a:moveTo>
                  <a:cubicBezTo>
                    <a:pt x="140" y="0"/>
                    <a:pt x="0" y="137"/>
                    <a:pt x="0" y="306"/>
                  </a:cubicBezTo>
                  <a:lnTo>
                    <a:pt x="0" y="4001"/>
                  </a:lnTo>
                  <a:cubicBezTo>
                    <a:pt x="0" y="4167"/>
                    <a:pt x="140" y="4306"/>
                    <a:pt x="306" y="4306"/>
                  </a:cubicBezTo>
                  <a:lnTo>
                    <a:pt x="3354" y="4306"/>
                  </a:lnTo>
                  <a:cubicBezTo>
                    <a:pt x="3520" y="4306"/>
                    <a:pt x="3657" y="4167"/>
                    <a:pt x="3657" y="4001"/>
                  </a:cubicBezTo>
                  <a:lnTo>
                    <a:pt x="3657" y="306"/>
                  </a:lnTo>
                  <a:cubicBezTo>
                    <a:pt x="3657" y="137"/>
                    <a:pt x="3520" y="0"/>
                    <a:pt x="335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64"/>
            <p:cNvSpPr/>
            <p:nvPr/>
          </p:nvSpPr>
          <p:spPr>
            <a:xfrm>
              <a:off x="5939191" y="2923524"/>
              <a:ext cx="75544" cy="88972"/>
            </a:xfrm>
            <a:custGeom>
              <a:avLst/>
              <a:gdLst/>
              <a:ahLst/>
              <a:cxnLst/>
              <a:rect l="l" t="t" r="r" b="b"/>
              <a:pathLst>
                <a:path w="3657" h="4307" extrusionOk="0">
                  <a:moveTo>
                    <a:pt x="3046" y="608"/>
                  </a:moveTo>
                  <a:lnTo>
                    <a:pt x="3046" y="1219"/>
                  </a:lnTo>
                  <a:lnTo>
                    <a:pt x="608" y="1219"/>
                  </a:lnTo>
                  <a:lnTo>
                    <a:pt x="608" y="608"/>
                  </a:lnTo>
                  <a:close/>
                  <a:moveTo>
                    <a:pt x="3046" y="1827"/>
                  </a:moveTo>
                  <a:lnTo>
                    <a:pt x="3046" y="3695"/>
                  </a:lnTo>
                  <a:lnTo>
                    <a:pt x="608" y="3695"/>
                  </a:lnTo>
                  <a:lnTo>
                    <a:pt x="608" y="1827"/>
                  </a:lnTo>
                  <a:close/>
                  <a:moveTo>
                    <a:pt x="306" y="0"/>
                  </a:moveTo>
                  <a:cubicBezTo>
                    <a:pt x="137" y="0"/>
                    <a:pt x="1" y="137"/>
                    <a:pt x="1" y="306"/>
                  </a:cubicBezTo>
                  <a:lnTo>
                    <a:pt x="1" y="4001"/>
                  </a:lnTo>
                  <a:cubicBezTo>
                    <a:pt x="1" y="4167"/>
                    <a:pt x="137" y="4306"/>
                    <a:pt x="306" y="4306"/>
                  </a:cubicBezTo>
                  <a:lnTo>
                    <a:pt x="3351" y="4306"/>
                  </a:lnTo>
                  <a:cubicBezTo>
                    <a:pt x="3517" y="4306"/>
                    <a:pt x="3657" y="4167"/>
                    <a:pt x="3657" y="4001"/>
                  </a:cubicBezTo>
                  <a:lnTo>
                    <a:pt x="3657" y="306"/>
                  </a:lnTo>
                  <a:cubicBezTo>
                    <a:pt x="3657" y="137"/>
                    <a:pt x="3517" y="0"/>
                    <a:pt x="335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64"/>
            <p:cNvSpPr/>
            <p:nvPr/>
          </p:nvSpPr>
          <p:spPr>
            <a:xfrm>
              <a:off x="5851046" y="3025034"/>
              <a:ext cx="75544" cy="88972"/>
            </a:xfrm>
            <a:custGeom>
              <a:avLst/>
              <a:gdLst/>
              <a:ahLst/>
              <a:cxnLst/>
              <a:rect l="l" t="t" r="r" b="b"/>
              <a:pathLst>
                <a:path w="3657" h="4307" extrusionOk="0">
                  <a:moveTo>
                    <a:pt x="3049" y="611"/>
                  </a:moveTo>
                  <a:lnTo>
                    <a:pt x="3049" y="1219"/>
                  </a:lnTo>
                  <a:lnTo>
                    <a:pt x="611" y="1219"/>
                  </a:lnTo>
                  <a:lnTo>
                    <a:pt x="611" y="611"/>
                  </a:lnTo>
                  <a:close/>
                  <a:moveTo>
                    <a:pt x="3049" y="1830"/>
                  </a:moveTo>
                  <a:lnTo>
                    <a:pt x="3049" y="3699"/>
                  </a:lnTo>
                  <a:lnTo>
                    <a:pt x="611" y="3699"/>
                  </a:lnTo>
                  <a:lnTo>
                    <a:pt x="611" y="1830"/>
                  </a:lnTo>
                  <a:close/>
                  <a:moveTo>
                    <a:pt x="306" y="0"/>
                  </a:moveTo>
                  <a:cubicBezTo>
                    <a:pt x="140" y="0"/>
                    <a:pt x="0" y="140"/>
                    <a:pt x="0" y="306"/>
                  </a:cubicBezTo>
                  <a:lnTo>
                    <a:pt x="0" y="4004"/>
                  </a:lnTo>
                  <a:cubicBezTo>
                    <a:pt x="0" y="4170"/>
                    <a:pt x="140" y="4306"/>
                    <a:pt x="306" y="4306"/>
                  </a:cubicBezTo>
                  <a:lnTo>
                    <a:pt x="3354" y="4306"/>
                  </a:lnTo>
                  <a:cubicBezTo>
                    <a:pt x="3520" y="4306"/>
                    <a:pt x="3657" y="4170"/>
                    <a:pt x="3657" y="4004"/>
                  </a:cubicBezTo>
                  <a:lnTo>
                    <a:pt x="3657" y="306"/>
                  </a:lnTo>
                  <a:cubicBezTo>
                    <a:pt x="3657" y="140"/>
                    <a:pt x="3520" y="0"/>
                    <a:pt x="335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64"/>
            <p:cNvSpPr/>
            <p:nvPr/>
          </p:nvSpPr>
          <p:spPr>
            <a:xfrm>
              <a:off x="5939191" y="3025034"/>
              <a:ext cx="75544" cy="88972"/>
            </a:xfrm>
            <a:custGeom>
              <a:avLst/>
              <a:gdLst/>
              <a:ahLst/>
              <a:cxnLst/>
              <a:rect l="l" t="t" r="r" b="b"/>
              <a:pathLst>
                <a:path w="3657" h="4307" extrusionOk="0">
                  <a:moveTo>
                    <a:pt x="3046" y="611"/>
                  </a:moveTo>
                  <a:lnTo>
                    <a:pt x="3046" y="1219"/>
                  </a:lnTo>
                  <a:lnTo>
                    <a:pt x="608" y="1219"/>
                  </a:lnTo>
                  <a:lnTo>
                    <a:pt x="608" y="611"/>
                  </a:lnTo>
                  <a:close/>
                  <a:moveTo>
                    <a:pt x="3046" y="1830"/>
                  </a:moveTo>
                  <a:lnTo>
                    <a:pt x="3046" y="3699"/>
                  </a:lnTo>
                  <a:lnTo>
                    <a:pt x="608" y="3699"/>
                  </a:lnTo>
                  <a:lnTo>
                    <a:pt x="608" y="1830"/>
                  </a:lnTo>
                  <a:close/>
                  <a:moveTo>
                    <a:pt x="306" y="0"/>
                  </a:moveTo>
                  <a:cubicBezTo>
                    <a:pt x="137" y="0"/>
                    <a:pt x="1" y="140"/>
                    <a:pt x="1" y="306"/>
                  </a:cubicBezTo>
                  <a:lnTo>
                    <a:pt x="1" y="4004"/>
                  </a:lnTo>
                  <a:cubicBezTo>
                    <a:pt x="1" y="4170"/>
                    <a:pt x="137" y="4306"/>
                    <a:pt x="306" y="4306"/>
                  </a:cubicBezTo>
                  <a:lnTo>
                    <a:pt x="3351" y="4306"/>
                  </a:lnTo>
                  <a:cubicBezTo>
                    <a:pt x="3517" y="4306"/>
                    <a:pt x="3657" y="4170"/>
                    <a:pt x="3657" y="4004"/>
                  </a:cubicBezTo>
                  <a:lnTo>
                    <a:pt x="3657" y="306"/>
                  </a:lnTo>
                  <a:cubicBezTo>
                    <a:pt x="3657" y="140"/>
                    <a:pt x="3517" y="0"/>
                    <a:pt x="335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64"/>
            <p:cNvSpPr/>
            <p:nvPr/>
          </p:nvSpPr>
          <p:spPr>
            <a:xfrm>
              <a:off x="5825864" y="2785015"/>
              <a:ext cx="50384" cy="50363"/>
            </a:xfrm>
            <a:custGeom>
              <a:avLst/>
              <a:gdLst/>
              <a:ahLst/>
              <a:cxnLst/>
              <a:rect l="l" t="t" r="r" b="b"/>
              <a:pathLst>
                <a:path w="2439" h="2438" extrusionOk="0">
                  <a:moveTo>
                    <a:pt x="1219" y="611"/>
                  </a:moveTo>
                  <a:cubicBezTo>
                    <a:pt x="1557" y="611"/>
                    <a:pt x="1830" y="884"/>
                    <a:pt x="1830" y="1219"/>
                  </a:cubicBezTo>
                  <a:cubicBezTo>
                    <a:pt x="1830" y="1557"/>
                    <a:pt x="1557" y="1830"/>
                    <a:pt x="1219" y="1830"/>
                  </a:cubicBezTo>
                  <a:cubicBezTo>
                    <a:pt x="885" y="1830"/>
                    <a:pt x="612" y="1557"/>
                    <a:pt x="612" y="1219"/>
                  </a:cubicBezTo>
                  <a:cubicBezTo>
                    <a:pt x="612" y="884"/>
                    <a:pt x="885" y="611"/>
                    <a:pt x="1219" y="611"/>
                  </a:cubicBezTo>
                  <a:close/>
                  <a:moveTo>
                    <a:pt x="1219" y="0"/>
                  </a:moveTo>
                  <a:cubicBezTo>
                    <a:pt x="550" y="0"/>
                    <a:pt x="1" y="550"/>
                    <a:pt x="1" y="1219"/>
                  </a:cubicBezTo>
                  <a:cubicBezTo>
                    <a:pt x="1" y="1892"/>
                    <a:pt x="547" y="2438"/>
                    <a:pt x="1219" y="2438"/>
                  </a:cubicBezTo>
                  <a:cubicBezTo>
                    <a:pt x="1892" y="2438"/>
                    <a:pt x="2438" y="1892"/>
                    <a:pt x="2438" y="1219"/>
                  </a:cubicBezTo>
                  <a:cubicBezTo>
                    <a:pt x="2438" y="550"/>
                    <a:pt x="1892" y="0"/>
                    <a:pt x="12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9" name="Google Shape;1019;p64"/>
          <p:cNvGrpSpPr/>
          <p:nvPr/>
        </p:nvGrpSpPr>
        <p:grpSpPr>
          <a:xfrm>
            <a:off x="7714183" y="2642830"/>
            <a:ext cx="239214" cy="429676"/>
            <a:chOff x="6292476" y="2753802"/>
            <a:chExt cx="239214" cy="429676"/>
          </a:xfrm>
        </p:grpSpPr>
        <p:sp>
          <p:nvSpPr>
            <p:cNvPr id="1020" name="Google Shape;1020;p64"/>
            <p:cNvSpPr/>
            <p:nvPr/>
          </p:nvSpPr>
          <p:spPr>
            <a:xfrm>
              <a:off x="6292476" y="2753802"/>
              <a:ext cx="239214" cy="429676"/>
            </a:xfrm>
            <a:custGeom>
              <a:avLst/>
              <a:gdLst/>
              <a:ahLst/>
              <a:cxnLst/>
              <a:rect l="l" t="t" r="r" b="b"/>
              <a:pathLst>
                <a:path w="11580" h="20800" extrusionOk="0">
                  <a:moveTo>
                    <a:pt x="10969" y="611"/>
                  </a:moveTo>
                  <a:lnTo>
                    <a:pt x="10969" y="10969"/>
                  </a:lnTo>
                  <a:lnTo>
                    <a:pt x="611" y="10969"/>
                  </a:lnTo>
                  <a:lnTo>
                    <a:pt x="611" y="611"/>
                  </a:lnTo>
                  <a:close/>
                  <a:moveTo>
                    <a:pt x="3962" y="11580"/>
                  </a:moveTo>
                  <a:cubicBezTo>
                    <a:pt x="4128" y="11580"/>
                    <a:pt x="4267" y="11716"/>
                    <a:pt x="4267" y="11885"/>
                  </a:cubicBezTo>
                  <a:cubicBezTo>
                    <a:pt x="4267" y="12051"/>
                    <a:pt x="4128" y="12188"/>
                    <a:pt x="3962" y="12188"/>
                  </a:cubicBezTo>
                  <a:lnTo>
                    <a:pt x="2135" y="12188"/>
                  </a:lnTo>
                  <a:cubicBezTo>
                    <a:pt x="1963" y="12188"/>
                    <a:pt x="1830" y="12051"/>
                    <a:pt x="1830" y="11885"/>
                  </a:cubicBezTo>
                  <a:cubicBezTo>
                    <a:pt x="1830" y="11716"/>
                    <a:pt x="1966" y="11580"/>
                    <a:pt x="2135" y="11580"/>
                  </a:cubicBezTo>
                  <a:close/>
                  <a:moveTo>
                    <a:pt x="6757" y="11580"/>
                  </a:moveTo>
                  <a:cubicBezTo>
                    <a:pt x="6724" y="11674"/>
                    <a:pt x="6705" y="11778"/>
                    <a:pt x="6705" y="11885"/>
                  </a:cubicBezTo>
                  <a:cubicBezTo>
                    <a:pt x="6705" y="11989"/>
                    <a:pt x="6724" y="12097"/>
                    <a:pt x="6757" y="12188"/>
                  </a:cubicBezTo>
                  <a:lnTo>
                    <a:pt x="4823" y="12188"/>
                  </a:lnTo>
                  <a:cubicBezTo>
                    <a:pt x="4856" y="12097"/>
                    <a:pt x="4875" y="11989"/>
                    <a:pt x="4875" y="11885"/>
                  </a:cubicBezTo>
                  <a:cubicBezTo>
                    <a:pt x="4875" y="11778"/>
                    <a:pt x="4856" y="11677"/>
                    <a:pt x="4823" y="11580"/>
                  </a:cubicBezTo>
                  <a:close/>
                  <a:moveTo>
                    <a:pt x="9448" y="11580"/>
                  </a:moveTo>
                  <a:cubicBezTo>
                    <a:pt x="9614" y="11580"/>
                    <a:pt x="9750" y="11716"/>
                    <a:pt x="9750" y="11885"/>
                  </a:cubicBezTo>
                  <a:cubicBezTo>
                    <a:pt x="9750" y="12051"/>
                    <a:pt x="9614" y="12188"/>
                    <a:pt x="9448" y="12188"/>
                  </a:cubicBezTo>
                  <a:lnTo>
                    <a:pt x="7618" y="12188"/>
                  </a:lnTo>
                  <a:cubicBezTo>
                    <a:pt x="7452" y="12188"/>
                    <a:pt x="7313" y="12051"/>
                    <a:pt x="7313" y="11885"/>
                  </a:cubicBezTo>
                  <a:cubicBezTo>
                    <a:pt x="7313" y="11716"/>
                    <a:pt x="7452" y="11580"/>
                    <a:pt x="7618" y="11580"/>
                  </a:cubicBezTo>
                  <a:close/>
                  <a:moveTo>
                    <a:pt x="10969" y="12799"/>
                  </a:moveTo>
                  <a:lnTo>
                    <a:pt x="10969" y="13406"/>
                  </a:lnTo>
                  <a:lnTo>
                    <a:pt x="611" y="13406"/>
                  </a:lnTo>
                  <a:lnTo>
                    <a:pt x="611" y="12799"/>
                  </a:lnTo>
                  <a:close/>
                  <a:moveTo>
                    <a:pt x="10969" y="14017"/>
                  </a:moveTo>
                  <a:lnTo>
                    <a:pt x="10969" y="20192"/>
                  </a:lnTo>
                  <a:lnTo>
                    <a:pt x="611" y="20192"/>
                  </a:lnTo>
                  <a:lnTo>
                    <a:pt x="611" y="14017"/>
                  </a:lnTo>
                  <a:close/>
                  <a:moveTo>
                    <a:pt x="306" y="0"/>
                  </a:moveTo>
                  <a:cubicBezTo>
                    <a:pt x="140" y="0"/>
                    <a:pt x="0" y="140"/>
                    <a:pt x="0" y="306"/>
                  </a:cubicBezTo>
                  <a:lnTo>
                    <a:pt x="0" y="11274"/>
                  </a:lnTo>
                  <a:cubicBezTo>
                    <a:pt x="0" y="11440"/>
                    <a:pt x="140" y="11580"/>
                    <a:pt x="306" y="11580"/>
                  </a:cubicBezTo>
                  <a:lnTo>
                    <a:pt x="1274" y="11580"/>
                  </a:lnTo>
                  <a:cubicBezTo>
                    <a:pt x="1242" y="11674"/>
                    <a:pt x="1219" y="11778"/>
                    <a:pt x="1219" y="11885"/>
                  </a:cubicBezTo>
                  <a:cubicBezTo>
                    <a:pt x="1219" y="11989"/>
                    <a:pt x="1242" y="12097"/>
                    <a:pt x="1274" y="12188"/>
                  </a:cubicBezTo>
                  <a:lnTo>
                    <a:pt x="306" y="12188"/>
                  </a:lnTo>
                  <a:cubicBezTo>
                    <a:pt x="140" y="12188"/>
                    <a:pt x="0" y="12327"/>
                    <a:pt x="0" y="12493"/>
                  </a:cubicBezTo>
                  <a:lnTo>
                    <a:pt x="0" y="20498"/>
                  </a:lnTo>
                  <a:cubicBezTo>
                    <a:pt x="0" y="20664"/>
                    <a:pt x="140" y="20800"/>
                    <a:pt x="306" y="20800"/>
                  </a:cubicBezTo>
                  <a:lnTo>
                    <a:pt x="11274" y="20800"/>
                  </a:lnTo>
                  <a:cubicBezTo>
                    <a:pt x="11440" y="20800"/>
                    <a:pt x="11580" y="20664"/>
                    <a:pt x="11580" y="20498"/>
                  </a:cubicBezTo>
                  <a:lnTo>
                    <a:pt x="11580" y="12493"/>
                  </a:lnTo>
                  <a:cubicBezTo>
                    <a:pt x="11580" y="12327"/>
                    <a:pt x="11440" y="12188"/>
                    <a:pt x="11274" y="12188"/>
                  </a:cubicBezTo>
                  <a:lnTo>
                    <a:pt x="10309" y="12188"/>
                  </a:lnTo>
                  <a:cubicBezTo>
                    <a:pt x="10342" y="12097"/>
                    <a:pt x="10361" y="11989"/>
                    <a:pt x="10361" y="11885"/>
                  </a:cubicBezTo>
                  <a:cubicBezTo>
                    <a:pt x="10361" y="11778"/>
                    <a:pt x="10342" y="11674"/>
                    <a:pt x="10309" y="11580"/>
                  </a:cubicBezTo>
                  <a:lnTo>
                    <a:pt x="11274" y="11580"/>
                  </a:lnTo>
                  <a:cubicBezTo>
                    <a:pt x="11440" y="11580"/>
                    <a:pt x="11580" y="11447"/>
                    <a:pt x="11580" y="11274"/>
                  </a:cubicBezTo>
                  <a:lnTo>
                    <a:pt x="11580" y="306"/>
                  </a:lnTo>
                  <a:cubicBezTo>
                    <a:pt x="11580" y="140"/>
                    <a:pt x="11440" y="0"/>
                    <a:pt x="1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64"/>
            <p:cNvSpPr/>
            <p:nvPr/>
          </p:nvSpPr>
          <p:spPr>
            <a:xfrm>
              <a:off x="6342818" y="3055917"/>
              <a:ext cx="138529" cy="62985"/>
            </a:xfrm>
            <a:custGeom>
              <a:avLst/>
              <a:gdLst/>
              <a:ahLst/>
              <a:cxnLst/>
              <a:rect l="l" t="t" r="r" b="b"/>
              <a:pathLst>
                <a:path w="6706" h="3049" extrusionOk="0">
                  <a:moveTo>
                    <a:pt x="6094" y="611"/>
                  </a:moveTo>
                  <a:lnTo>
                    <a:pt x="6094" y="2438"/>
                  </a:lnTo>
                  <a:lnTo>
                    <a:pt x="612" y="2438"/>
                  </a:lnTo>
                  <a:lnTo>
                    <a:pt x="612" y="611"/>
                  </a:lnTo>
                  <a:close/>
                  <a:moveTo>
                    <a:pt x="306" y="0"/>
                  </a:moveTo>
                  <a:cubicBezTo>
                    <a:pt x="140" y="0"/>
                    <a:pt x="1" y="140"/>
                    <a:pt x="1" y="306"/>
                  </a:cubicBezTo>
                  <a:lnTo>
                    <a:pt x="1" y="2743"/>
                  </a:lnTo>
                  <a:cubicBezTo>
                    <a:pt x="1" y="2909"/>
                    <a:pt x="140" y="3049"/>
                    <a:pt x="306" y="3049"/>
                  </a:cubicBezTo>
                  <a:lnTo>
                    <a:pt x="6400" y="3049"/>
                  </a:lnTo>
                  <a:cubicBezTo>
                    <a:pt x="6566" y="3049"/>
                    <a:pt x="6705" y="2909"/>
                    <a:pt x="6705" y="2743"/>
                  </a:cubicBezTo>
                  <a:lnTo>
                    <a:pt x="6705" y="306"/>
                  </a:lnTo>
                  <a:cubicBezTo>
                    <a:pt x="6705" y="140"/>
                    <a:pt x="6566" y="0"/>
                    <a:pt x="640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64"/>
            <p:cNvSpPr/>
            <p:nvPr/>
          </p:nvSpPr>
          <p:spPr>
            <a:xfrm>
              <a:off x="6317637" y="2778962"/>
              <a:ext cx="188892" cy="188872"/>
            </a:xfrm>
            <a:custGeom>
              <a:avLst/>
              <a:gdLst/>
              <a:ahLst/>
              <a:cxnLst/>
              <a:rect l="l" t="t" r="r" b="b"/>
              <a:pathLst>
                <a:path w="9144" h="9143" extrusionOk="0">
                  <a:moveTo>
                    <a:pt x="4574" y="1"/>
                  </a:moveTo>
                  <a:cubicBezTo>
                    <a:pt x="3576" y="1"/>
                    <a:pt x="2630" y="316"/>
                    <a:pt x="1834" y="911"/>
                  </a:cubicBezTo>
                  <a:cubicBezTo>
                    <a:pt x="1701" y="1015"/>
                    <a:pt x="1671" y="1203"/>
                    <a:pt x="1772" y="1340"/>
                  </a:cubicBezTo>
                  <a:cubicBezTo>
                    <a:pt x="1834" y="1419"/>
                    <a:pt x="1925" y="1461"/>
                    <a:pt x="2017" y="1461"/>
                  </a:cubicBezTo>
                  <a:cubicBezTo>
                    <a:pt x="2081" y="1461"/>
                    <a:pt x="2145" y="1441"/>
                    <a:pt x="2201" y="1398"/>
                  </a:cubicBezTo>
                  <a:cubicBezTo>
                    <a:pt x="2890" y="885"/>
                    <a:pt x="3706" y="612"/>
                    <a:pt x="4574" y="612"/>
                  </a:cubicBezTo>
                  <a:cubicBezTo>
                    <a:pt x="6758" y="612"/>
                    <a:pt x="8532" y="2386"/>
                    <a:pt x="8532" y="4574"/>
                  </a:cubicBezTo>
                  <a:cubicBezTo>
                    <a:pt x="8532" y="6758"/>
                    <a:pt x="6758" y="8532"/>
                    <a:pt x="4574" y="8532"/>
                  </a:cubicBezTo>
                  <a:cubicBezTo>
                    <a:pt x="2386" y="8532"/>
                    <a:pt x="612" y="6758"/>
                    <a:pt x="612" y="4574"/>
                  </a:cubicBezTo>
                  <a:cubicBezTo>
                    <a:pt x="612" y="3712"/>
                    <a:pt x="885" y="2890"/>
                    <a:pt x="1398" y="2201"/>
                  </a:cubicBezTo>
                  <a:cubicBezTo>
                    <a:pt x="1502" y="2065"/>
                    <a:pt x="1473" y="1876"/>
                    <a:pt x="1340" y="1772"/>
                  </a:cubicBezTo>
                  <a:cubicBezTo>
                    <a:pt x="1285" y="1731"/>
                    <a:pt x="1221" y="1712"/>
                    <a:pt x="1158" y="1712"/>
                  </a:cubicBezTo>
                  <a:cubicBezTo>
                    <a:pt x="1065" y="1712"/>
                    <a:pt x="973" y="1754"/>
                    <a:pt x="911" y="1834"/>
                  </a:cubicBezTo>
                  <a:cubicBezTo>
                    <a:pt x="316" y="2630"/>
                    <a:pt x="1" y="3576"/>
                    <a:pt x="1" y="4574"/>
                  </a:cubicBezTo>
                  <a:cubicBezTo>
                    <a:pt x="1" y="7092"/>
                    <a:pt x="2048" y="9143"/>
                    <a:pt x="4574" y="9143"/>
                  </a:cubicBezTo>
                  <a:cubicBezTo>
                    <a:pt x="7092" y="9143"/>
                    <a:pt x="9143" y="7092"/>
                    <a:pt x="9143" y="4574"/>
                  </a:cubicBezTo>
                  <a:cubicBezTo>
                    <a:pt x="9143" y="2055"/>
                    <a:pt x="7092" y="1"/>
                    <a:pt x="457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64"/>
            <p:cNvSpPr/>
            <p:nvPr/>
          </p:nvSpPr>
          <p:spPr>
            <a:xfrm>
              <a:off x="6368000" y="2829325"/>
              <a:ext cx="88166" cy="88166"/>
            </a:xfrm>
            <a:custGeom>
              <a:avLst/>
              <a:gdLst/>
              <a:ahLst/>
              <a:cxnLst/>
              <a:rect l="l" t="t" r="r" b="b"/>
              <a:pathLst>
                <a:path w="4268" h="4268" extrusionOk="0">
                  <a:moveTo>
                    <a:pt x="2136" y="611"/>
                  </a:moveTo>
                  <a:cubicBezTo>
                    <a:pt x="2974" y="611"/>
                    <a:pt x="3657" y="1294"/>
                    <a:pt x="3657" y="2136"/>
                  </a:cubicBezTo>
                  <a:cubicBezTo>
                    <a:pt x="3657" y="2974"/>
                    <a:pt x="2974" y="3657"/>
                    <a:pt x="2136" y="3657"/>
                  </a:cubicBezTo>
                  <a:cubicBezTo>
                    <a:pt x="1294" y="3657"/>
                    <a:pt x="611" y="2974"/>
                    <a:pt x="611" y="2136"/>
                  </a:cubicBezTo>
                  <a:cubicBezTo>
                    <a:pt x="611" y="1294"/>
                    <a:pt x="1294" y="611"/>
                    <a:pt x="2136" y="611"/>
                  </a:cubicBezTo>
                  <a:close/>
                  <a:moveTo>
                    <a:pt x="2136" y="0"/>
                  </a:moveTo>
                  <a:cubicBezTo>
                    <a:pt x="959" y="0"/>
                    <a:pt x="0" y="959"/>
                    <a:pt x="0" y="2136"/>
                  </a:cubicBezTo>
                  <a:cubicBezTo>
                    <a:pt x="0" y="3309"/>
                    <a:pt x="959" y="4268"/>
                    <a:pt x="2136" y="4268"/>
                  </a:cubicBezTo>
                  <a:cubicBezTo>
                    <a:pt x="3309" y="4268"/>
                    <a:pt x="4268" y="3312"/>
                    <a:pt x="4268" y="2136"/>
                  </a:cubicBezTo>
                  <a:cubicBezTo>
                    <a:pt x="4268" y="959"/>
                    <a:pt x="3309"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64"/>
            <p:cNvSpPr/>
            <p:nvPr/>
          </p:nvSpPr>
          <p:spPr>
            <a:xfrm>
              <a:off x="6393181" y="2854507"/>
              <a:ext cx="37803" cy="37803"/>
            </a:xfrm>
            <a:custGeom>
              <a:avLst/>
              <a:gdLst/>
              <a:ahLst/>
              <a:cxnLst/>
              <a:rect l="l" t="t" r="r" b="b"/>
              <a:pathLst>
                <a:path w="1830" h="1830" extrusionOk="0">
                  <a:moveTo>
                    <a:pt x="917" y="611"/>
                  </a:moveTo>
                  <a:cubicBezTo>
                    <a:pt x="1082" y="611"/>
                    <a:pt x="1219" y="748"/>
                    <a:pt x="1219" y="917"/>
                  </a:cubicBezTo>
                  <a:cubicBezTo>
                    <a:pt x="1219" y="1082"/>
                    <a:pt x="1082" y="1219"/>
                    <a:pt x="917" y="1219"/>
                  </a:cubicBezTo>
                  <a:cubicBezTo>
                    <a:pt x="744" y="1219"/>
                    <a:pt x="611" y="1082"/>
                    <a:pt x="611" y="917"/>
                  </a:cubicBezTo>
                  <a:cubicBezTo>
                    <a:pt x="611" y="748"/>
                    <a:pt x="748" y="611"/>
                    <a:pt x="917" y="611"/>
                  </a:cubicBezTo>
                  <a:close/>
                  <a:moveTo>
                    <a:pt x="917" y="0"/>
                  </a:moveTo>
                  <a:cubicBezTo>
                    <a:pt x="413" y="0"/>
                    <a:pt x="0" y="413"/>
                    <a:pt x="0" y="917"/>
                  </a:cubicBezTo>
                  <a:cubicBezTo>
                    <a:pt x="0" y="1420"/>
                    <a:pt x="413" y="1830"/>
                    <a:pt x="917" y="1830"/>
                  </a:cubicBezTo>
                  <a:cubicBezTo>
                    <a:pt x="1420" y="1830"/>
                    <a:pt x="1830" y="1420"/>
                    <a:pt x="1830" y="917"/>
                  </a:cubicBezTo>
                  <a:cubicBezTo>
                    <a:pt x="1830" y="413"/>
                    <a:pt x="1420" y="0"/>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25" name="Google Shape;1025;p64"/>
          <p:cNvGrpSpPr/>
          <p:nvPr/>
        </p:nvGrpSpPr>
        <p:grpSpPr>
          <a:xfrm>
            <a:off x="1094918" y="3264768"/>
            <a:ext cx="429697" cy="429697"/>
            <a:chOff x="1443975" y="3466113"/>
            <a:chExt cx="429697" cy="429697"/>
          </a:xfrm>
        </p:grpSpPr>
        <p:sp>
          <p:nvSpPr>
            <p:cNvPr id="1026" name="Google Shape;1026;p64"/>
            <p:cNvSpPr/>
            <p:nvPr/>
          </p:nvSpPr>
          <p:spPr>
            <a:xfrm>
              <a:off x="1443975" y="3466113"/>
              <a:ext cx="429697" cy="429697"/>
            </a:xfrm>
            <a:custGeom>
              <a:avLst/>
              <a:gdLst/>
              <a:ahLst/>
              <a:cxnLst/>
              <a:rect l="l" t="t" r="r" b="b"/>
              <a:pathLst>
                <a:path w="20801" h="20801" extrusionOk="0">
                  <a:moveTo>
                    <a:pt x="14886" y="11580"/>
                  </a:moveTo>
                  <a:lnTo>
                    <a:pt x="14275" y="12188"/>
                  </a:lnTo>
                  <a:lnTo>
                    <a:pt x="6523" y="12188"/>
                  </a:lnTo>
                  <a:lnTo>
                    <a:pt x="5916" y="11580"/>
                  </a:lnTo>
                  <a:close/>
                  <a:moveTo>
                    <a:pt x="18971" y="11580"/>
                  </a:moveTo>
                  <a:lnTo>
                    <a:pt x="18971" y="13712"/>
                  </a:lnTo>
                  <a:cubicBezTo>
                    <a:pt x="18971" y="14216"/>
                    <a:pt x="18561" y="14626"/>
                    <a:pt x="18058" y="14626"/>
                  </a:cubicBezTo>
                  <a:lnTo>
                    <a:pt x="2740" y="14626"/>
                  </a:lnTo>
                  <a:cubicBezTo>
                    <a:pt x="2237" y="14626"/>
                    <a:pt x="1827" y="14216"/>
                    <a:pt x="1827" y="13712"/>
                  </a:cubicBezTo>
                  <a:lnTo>
                    <a:pt x="1827" y="11580"/>
                  </a:lnTo>
                  <a:lnTo>
                    <a:pt x="5054" y="11580"/>
                  </a:lnTo>
                  <a:lnTo>
                    <a:pt x="6182" y="12708"/>
                  </a:lnTo>
                  <a:cubicBezTo>
                    <a:pt x="6241" y="12767"/>
                    <a:pt x="6315" y="12799"/>
                    <a:pt x="6397" y="12799"/>
                  </a:cubicBezTo>
                  <a:lnTo>
                    <a:pt x="14401" y="12799"/>
                  </a:lnTo>
                  <a:cubicBezTo>
                    <a:pt x="14483" y="12799"/>
                    <a:pt x="14561" y="12767"/>
                    <a:pt x="14616" y="12708"/>
                  </a:cubicBezTo>
                  <a:lnTo>
                    <a:pt x="15747" y="11580"/>
                  </a:lnTo>
                  <a:close/>
                  <a:moveTo>
                    <a:pt x="18971" y="14931"/>
                  </a:moveTo>
                  <a:lnTo>
                    <a:pt x="18971" y="16842"/>
                  </a:lnTo>
                  <a:cubicBezTo>
                    <a:pt x="18971" y="18015"/>
                    <a:pt x="18012" y="18974"/>
                    <a:pt x="16839" y="18974"/>
                  </a:cubicBezTo>
                  <a:lnTo>
                    <a:pt x="3959" y="18974"/>
                  </a:lnTo>
                  <a:cubicBezTo>
                    <a:pt x="2786" y="18974"/>
                    <a:pt x="1827" y="18015"/>
                    <a:pt x="1827" y="16842"/>
                  </a:cubicBezTo>
                  <a:lnTo>
                    <a:pt x="1827" y="14931"/>
                  </a:lnTo>
                  <a:cubicBezTo>
                    <a:pt x="2084" y="15123"/>
                    <a:pt x="2399" y="15237"/>
                    <a:pt x="2740" y="15237"/>
                  </a:cubicBezTo>
                  <a:lnTo>
                    <a:pt x="18058" y="15237"/>
                  </a:lnTo>
                  <a:cubicBezTo>
                    <a:pt x="18399" y="15237"/>
                    <a:pt x="18714" y="15123"/>
                    <a:pt x="18971" y="14931"/>
                  </a:cubicBezTo>
                  <a:close/>
                  <a:moveTo>
                    <a:pt x="19582" y="6150"/>
                  </a:moveTo>
                  <a:cubicBezTo>
                    <a:pt x="19933" y="6273"/>
                    <a:pt x="20190" y="6611"/>
                    <a:pt x="20190" y="7011"/>
                  </a:cubicBezTo>
                  <a:lnTo>
                    <a:pt x="20190" y="16842"/>
                  </a:lnTo>
                  <a:cubicBezTo>
                    <a:pt x="20190" y="18688"/>
                    <a:pt x="18688" y="20193"/>
                    <a:pt x="16839" y="20193"/>
                  </a:cubicBezTo>
                  <a:lnTo>
                    <a:pt x="3959" y="20193"/>
                  </a:lnTo>
                  <a:cubicBezTo>
                    <a:pt x="2113" y="20193"/>
                    <a:pt x="608" y="18688"/>
                    <a:pt x="608" y="16842"/>
                  </a:cubicBezTo>
                  <a:lnTo>
                    <a:pt x="608" y="7011"/>
                  </a:lnTo>
                  <a:cubicBezTo>
                    <a:pt x="608" y="6611"/>
                    <a:pt x="865" y="6273"/>
                    <a:pt x="1219" y="6150"/>
                  </a:cubicBezTo>
                  <a:lnTo>
                    <a:pt x="1219" y="16842"/>
                  </a:lnTo>
                  <a:cubicBezTo>
                    <a:pt x="1219" y="18350"/>
                    <a:pt x="2448" y="19582"/>
                    <a:pt x="3959" y="19582"/>
                  </a:cubicBezTo>
                  <a:lnTo>
                    <a:pt x="16839" y="19582"/>
                  </a:lnTo>
                  <a:cubicBezTo>
                    <a:pt x="18350" y="19582"/>
                    <a:pt x="19582" y="18350"/>
                    <a:pt x="19582" y="16842"/>
                  </a:cubicBezTo>
                  <a:lnTo>
                    <a:pt x="19582" y="6150"/>
                  </a:lnTo>
                  <a:close/>
                  <a:moveTo>
                    <a:pt x="2740" y="1"/>
                  </a:moveTo>
                  <a:cubicBezTo>
                    <a:pt x="1902" y="1"/>
                    <a:pt x="1219" y="683"/>
                    <a:pt x="1219" y="1525"/>
                  </a:cubicBezTo>
                  <a:lnTo>
                    <a:pt x="1219" y="4570"/>
                  </a:lnTo>
                  <a:cubicBezTo>
                    <a:pt x="1219" y="4739"/>
                    <a:pt x="1356" y="4876"/>
                    <a:pt x="1522" y="4876"/>
                  </a:cubicBezTo>
                  <a:cubicBezTo>
                    <a:pt x="1691" y="4876"/>
                    <a:pt x="1827" y="4739"/>
                    <a:pt x="1827" y="4570"/>
                  </a:cubicBezTo>
                  <a:lnTo>
                    <a:pt x="1827" y="1525"/>
                  </a:lnTo>
                  <a:cubicBezTo>
                    <a:pt x="1827" y="1021"/>
                    <a:pt x="2237" y="612"/>
                    <a:pt x="2740" y="612"/>
                  </a:cubicBezTo>
                  <a:lnTo>
                    <a:pt x="18058" y="612"/>
                  </a:lnTo>
                  <a:cubicBezTo>
                    <a:pt x="18561" y="612"/>
                    <a:pt x="18971" y="1021"/>
                    <a:pt x="18971" y="1525"/>
                  </a:cubicBezTo>
                  <a:lnTo>
                    <a:pt x="18971" y="10969"/>
                  </a:lnTo>
                  <a:lnTo>
                    <a:pt x="1827" y="10969"/>
                  </a:lnTo>
                  <a:lnTo>
                    <a:pt x="1827" y="5792"/>
                  </a:lnTo>
                  <a:cubicBezTo>
                    <a:pt x="1827" y="5623"/>
                    <a:pt x="1691" y="5487"/>
                    <a:pt x="1522" y="5487"/>
                  </a:cubicBezTo>
                  <a:cubicBezTo>
                    <a:pt x="683" y="5487"/>
                    <a:pt x="1" y="6169"/>
                    <a:pt x="1" y="7011"/>
                  </a:cubicBezTo>
                  <a:lnTo>
                    <a:pt x="1" y="16842"/>
                  </a:lnTo>
                  <a:cubicBezTo>
                    <a:pt x="1" y="19026"/>
                    <a:pt x="1775" y="20801"/>
                    <a:pt x="3959" y="20801"/>
                  </a:cubicBezTo>
                  <a:lnTo>
                    <a:pt x="16839" y="20801"/>
                  </a:lnTo>
                  <a:cubicBezTo>
                    <a:pt x="19023" y="20801"/>
                    <a:pt x="20801" y="19026"/>
                    <a:pt x="20801" y="16842"/>
                  </a:cubicBezTo>
                  <a:lnTo>
                    <a:pt x="20801" y="7011"/>
                  </a:lnTo>
                  <a:cubicBezTo>
                    <a:pt x="20801" y="6273"/>
                    <a:pt x="20274" y="5662"/>
                    <a:pt x="19582" y="5519"/>
                  </a:cubicBezTo>
                  <a:lnTo>
                    <a:pt x="19582" y="1525"/>
                  </a:lnTo>
                  <a:cubicBezTo>
                    <a:pt x="19582" y="683"/>
                    <a:pt x="18899" y="1"/>
                    <a:pt x="1805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7" name="Google Shape;1027;p64"/>
            <p:cNvSpPr/>
            <p:nvPr/>
          </p:nvSpPr>
          <p:spPr>
            <a:xfrm>
              <a:off x="1544680" y="3491295"/>
              <a:ext cx="228286" cy="188872"/>
            </a:xfrm>
            <a:custGeom>
              <a:avLst/>
              <a:gdLst/>
              <a:ahLst/>
              <a:cxnLst/>
              <a:rect l="l" t="t" r="r" b="b"/>
              <a:pathLst>
                <a:path w="11051" h="9143" extrusionOk="0">
                  <a:moveTo>
                    <a:pt x="10440" y="611"/>
                  </a:moveTo>
                  <a:lnTo>
                    <a:pt x="10440" y="8532"/>
                  </a:lnTo>
                  <a:lnTo>
                    <a:pt x="608" y="8532"/>
                  </a:lnTo>
                  <a:lnTo>
                    <a:pt x="608" y="611"/>
                  </a:lnTo>
                  <a:close/>
                  <a:moveTo>
                    <a:pt x="303" y="0"/>
                  </a:moveTo>
                  <a:cubicBezTo>
                    <a:pt x="137" y="0"/>
                    <a:pt x="1" y="140"/>
                    <a:pt x="1" y="306"/>
                  </a:cubicBezTo>
                  <a:lnTo>
                    <a:pt x="1" y="8837"/>
                  </a:lnTo>
                  <a:cubicBezTo>
                    <a:pt x="1" y="9003"/>
                    <a:pt x="137" y="9143"/>
                    <a:pt x="303" y="9143"/>
                  </a:cubicBezTo>
                  <a:lnTo>
                    <a:pt x="10745" y="9143"/>
                  </a:lnTo>
                  <a:cubicBezTo>
                    <a:pt x="10911" y="9143"/>
                    <a:pt x="11051" y="9003"/>
                    <a:pt x="11051" y="8837"/>
                  </a:cubicBezTo>
                  <a:lnTo>
                    <a:pt x="11051" y="306"/>
                  </a:lnTo>
                  <a:cubicBezTo>
                    <a:pt x="11051" y="140"/>
                    <a:pt x="10911" y="0"/>
                    <a:pt x="1074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64"/>
            <p:cNvSpPr/>
            <p:nvPr/>
          </p:nvSpPr>
          <p:spPr>
            <a:xfrm>
              <a:off x="1606653" y="3516476"/>
              <a:ext cx="104072" cy="138509"/>
            </a:xfrm>
            <a:custGeom>
              <a:avLst/>
              <a:gdLst/>
              <a:ahLst/>
              <a:cxnLst/>
              <a:rect l="l" t="t" r="r" b="b"/>
              <a:pathLst>
                <a:path w="5038" h="6705" extrusionOk="0">
                  <a:moveTo>
                    <a:pt x="2526" y="842"/>
                  </a:moveTo>
                  <a:cubicBezTo>
                    <a:pt x="3250" y="1885"/>
                    <a:pt x="4092" y="3091"/>
                    <a:pt x="4092" y="3091"/>
                  </a:cubicBezTo>
                  <a:cubicBezTo>
                    <a:pt x="4316" y="3413"/>
                    <a:pt x="4433" y="3790"/>
                    <a:pt x="4433" y="4186"/>
                  </a:cubicBezTo>
                  <a:cubicBezTo>
                    <a:pt x="4433" y="5239"/>
                    <a:pt x="3575" y="6094"/>
                    <a:pt x="2526" y="6094"/>
                  </a:cubicBezTo>
                  <a:cubicBezTo>
                    <a:pt x="1473" y="6094"/>
                    <a:pt x="615" y="5239"/>
                    <a:pt x="615" y="4186"/>
                  </a:cubicBezTo>
                  <a:cubicBezTo>
                    <a:pt x="615" y="3793"/>
                    <a:pt x="732" y="3413"/>
                    <a:pt x="956" y="3091"/>
                  </a:cubicBezTo>
                  <a:lnTo>
                    <a:pt x="2526" y="842"/>
                  </a:lnTo>
                  <a:close/>
                  <a:moveTo>
                    <a:pt x="2519" y="0"/>
                  </a:moveTo>
                  <a:cubicBezTo>
                    <a:pt x="2418" y="0"/>
                    <a:pt x="2324" y="49"/>
                    <a:pt x="2269" y="130"/>
                  </a:cubicBezTo>
                  <a:lnTo>
                    <a:pt x="452" y="2743"/>
                  </a:lnTo>
                  <a:cubicBezTo>
                    <a:pt x="156" y="3166"/>
                    <a:pt x="0" y="3666"/>
                    <a:pt x="0" y="4186"/>
                  </a:cubicBezTo>
                  <a:cubicBezTo>
                    <a:pt x="0" y="5574"/>
                    <a:pt x="1131" y="6705"/>
                    <a:pt x="2519" y="6705"/>
                  </a:cubicBezTo>
                  <a:cubicBezTo>
                    <a:pt x="3910" y="6705"/>
                    <a:pt x="5038" y="5574"/>
                    <a:pt x="5038" y="4186"/>
                  </a:cubicBezTo>
                  <a:cubicBezTo>
                    <a:pt x="5038" y="3669"/>
                    <a:pt x="4885" y="3169"/>
                    <a:pt x="4589" y="2746"/>
                  </a:cubicBezTo>
                  <a:cubicBezTo>
                    <a:pt x="4583" y="2737"/>
                    <a:pt x="3540" y="1232"/>
                    <a:pt x="2773" y="130"/>
                  </a:cubicBezTo>
                  <a:cubicBezTo>
                    <a:pt x="2714" y="49"/>
                    <a:pt x="2623" y="0"/>
                    <a:pt x="25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29" name="Google Shape;1029;p64"/>
          <p:cNvGrpSpPr/>
          <p:nvPr/>
        </p:nvGrpSpPr>
        <p:grpSpPr>
          <a:xfrm>
            <a:off x="1844031" y="3264768"/>
            <a:ext cx="380201" cy="429697"/>
            <a:chOff x="2019348" y="3433020"/>
            <a:chExt cx="380201" cy="429697"/>
          </a:xfrm>
        </p:grpSpPr>
        <p:sp>
          <p:nvSpPr>
            <p:cNvPr id="1030" name="Google Shape;1030;p64"/>
            <p:cNvSpPr/>
            <p:nvPr/>
          </p:nvSpPr>
          <p:spPr>
            <a:xfrm>
              <a:off x="2019348" y="3693181"/>
              <a:ext cx="380201" cy="169536"/>
            </a:xfrm>
            <a:custGeom>
              <a:avLst/>
              <a:gdLst/>
              <a:ahLst/>
              <a:cxnLst/>
              <a:rect l="l" t="t" r="r" b="b"/>
              <a:pathLst>
                <a:path w="18405" h="8207" extrusionOk="0">
                  <a:moveTo>
                    <a:pt x="8470" y="608"/>
                  </a:moveTo>
                  <a:lnTo>
                    <a:pt x="6640" y="2438"/>
                  </a:lnTo>
                  <a:lnTo>
                    <a:pt x="1063" y="2438"/>
                  </a:lnTo>
                  <a:lnTo>
                    <a:pt x="2893" y="608"/>
                  </a:lnTo>
                  <a:close/>
                  <a:moveTo>
                    <a:pt x="15519" y="608"/>
                  </a:moveTo>
                  <a:lnTo>
                    <a:pt x="17345" y="2438"/>
                  </a:lnTo>
                  <a:lnTo>
                    <a:pt x="11768" y="2438"/>
                  </a:lnTo>
                  <a:lnTo>
                    <a:pt x="9939" y="608"/>
                  </a:lnTo>
                  <a:close/>
                  <a:moveTo>
                    <a:pt x="8899" y="1040"/>
                  </a:moveTo>
                  <a:lnTo>
                    <a:pt x="8899" y="7595"/>
                  </a:lnTo>
                  <a:lnTo>
                    <a:pt x="3071" y="7595"/>
                  </a:lnTo>
                  <a:lnTo>
                    <a:pt x="3071" y="3045"/>
                  </a:lnTo>
                  <a:lnTo>
                    <a:pt x="6767" y="3045"/>
                  </a:lnTo>
                  <a:cubicBezTo>
                    <a:pt x="6848" y="3045"/>
                    <a:pt x="6926" y="3013"/>
                    <a:pt x="6981" y="2958"/>
                  </a:cubicBezTo>
                  <a:lnTo>
                    <a:pt x="8899" y="1040"/>
                  </a:lnTo>
                  <a:close/>
                  <a:moveTo>
                    <a:pt x="9510" y="1040"/>
                  </a:moveTo>
                  <a:lnTo>
                    <a:pt x="11427" y="2954"/>
                  </a:lnTo>
                  <a:cubicBezTo>
                    <a:pt x="11482" y="3013"/>
                    <a:pt x="11560" y="3045"/>
                    <a:pt x="11642" y="3045"/>
                  </a:cubicBezTo>
                  <a:lnTo>
                    <a:pt x="15340" y="3045"/>
                  </a:lnTo>
                  <a:lnTo>
                    <a:pt x="15340" y="7595"/>
                  </a:lnTo>
                  <a:lnTo>
                    <a:pt x="9510" y="7595"/>
                  </a:lnTo>
                  <a:lnTo>
                    <a:pt x="9510" y="1040"/>
                  </a:lnTo>
                  <a:close/>
                  <a:moveTo>
                    <a:pt x="2766" y="0"/>
                  </a:moveTo>
                  <a:cubicBezTo>
                    <a:pt x="2685" y="0"/>
                    <a:pt x="2607" y="33"/>
                    <a:pt x="2551" y="88"/>
                  </a:cubicBezTo>
                  <a:lnTo>
                    <a:pt x="114" y="2525"/>
                  </a:lnTo>
                  <a:cubicBezTo>
                    <a:pt x="26" y="2610"/>
                    <a:pt x="0" y="2746"/>
                    <a:pt x="49" y="2860"/>
                  </a:cubicBezTo>
                  <a:cubicBezTo>
                    <a:pt x="98" y="2974"/>
                    <a:pt x="205" y="3045"/>
                    <a:pt x="328" y="3045"/>
                  </a:cubicBezTo>
                  <a:lnTo>
                    <a:pt x="2460" y="3045"/>
                  </a:lnTo>
                  <a:lnTo>
                    <a:pt x="2460" y="7901"/>
                  </a:lnTo>
                  <a:cubicBezTo>
                    <a:pt x="2460" y="8067"/>
                    <a:pt x="2600" y="8206"/>
                    <a:pt x="2766" y="8206"/>
                  </a:cubicBezTo>
                  <a:lnTo>
                    <a:pt x="15642" y="8206"/>
                  </a:lnTo>
                  <a:cubicBezTo>
                    <a:pt x="15808" y="8206"/>
                    <a:pt x="15948" y="8067"/>
                    <a:pt x="15948" y="7901"/>
                  </a:cubicBezTo>
                  <a:lnTo>
                    <a:pt x="15948" y="3045"/>
                  </a:lnTo>
                  <a:lnTo>
                    <a:pt x="18080" y="3045"/>
                  </a:lnTo>
                  <a:cubicBezTo>
                    <a:pt x="18203" y="3045"/>
                    <a:pt x="18317" y="2971"/>
                    <a:pt x="18363" y="2860"/>
                  </a:cubicBezTo>
                  <a:cubicBezTo>
                    <a:pt x="18405" y="2746"/>
                    <a:pt x="18382" y="2610"/>
                    <a:pt x="18294" y="2525"/>
                  </a:cubicBezTo>
                  <a:lnTo>
                    <a:pt x="15857" y="88"/>
                  </a:lnTo>
                  <a:cubicBezTo>
                    <a:pt x="15802" y="33"/>
                    <a:pt x="15724" y="0"/>
                    <a:pt x="15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64"/>
            <p:cNvSpPr/>
            <p:nvPr/>
          </p:nvSpPr>
          <p:spPr>
            <a:xfrm>
              <a:off x="2115075" y="3433020"/>
              <a:ext cx="188810" cy="247539"/>
            </a:xfrm>
            <a:custGeom>
              <a:avLst/>
              <a:gdLst/>
              <a:ahLst/>
              <a:cxnLst/>
              <a:rect l="l" t="t" r="r" b="b"/>
              <a:pathLst>
                <a:path w="9140" h="11983" extrusionOk="0">
                  <a:moveTo>
                    <a:pt x="4876" y="8980"/>
                  </a:moveTo>
                  <a:lnTo>
                    <a:pt x="4876" y="9591"/>
                  </a:lnTo>
                  <a:lnTo>
                    <a:pt x="4265" y="9591"/>
                  </a:lnTo>
                  <a:lnTo>
                    <a:pt x="4265" y="8980"/>
                  </a:lnTo>
                  <a:close/>
                  <a:moveTo>
                    <a:pt x="7619" y="608"/>
                  </a:moveTo>
                  <a:cubicBezTo>
                    <a:pt x="8122" y="608"/>
                    <a:pt x="8532" y="1018"/>
                    <a:pt x="8532" y="1521"/>
                  </a:cubicBezTo>
                  <a:lnTo>
                    <a:pt x="8532" y="9591"/>
                  </a:lnTo>
                  <a:lnTo>
                    <a:pt x="6702" y="9591"/>
                  </a:lnTo>
                  <a:lnTo>
                    <a:pt x="6702" y="8801"/>
                  </a:lnTo>
                  <a:lnTo>
                    <a:pt x="7833" y="7674"/>
                  </a:lnTo>
                  <a:cubicBezTo>
                    <a:pt x="7888" y="7615"/>
                    <a:pt x="7921" y="7537"/>
                    <a:pt x="7921" y="7456"/>
                  </a:cubicBezTo>
                  <a:lnTo>
                    <a:pt x="7921" y="2740"/>
                  </a:lnTo>
                  <a:cubicBezTo>
                    <a:pt x="7921" y="2574"/>
                    <a:pt x="7784" y="2435"/>
                    <a:pt x="7619" y="2435"/>
                  </a:cubicBezTo>
                  <a:lnTo>
                    <a:pt x="1525" y="2435"/>
                  </a:lnTo>
                  <a:cubicBezTo>
                    <a:pt x="1356" y="2435"/>
                    <a:pt x="1219" y="2574"/>
                    <a:pt x="1219" y="2740"/>
                  </a:cubicBezTo>
                  <a:lnTo>
                    <a:pt x="1219" y="4489"/>
                  </a:lnTo>
                  <a:cubicBezTo>
                    <a:pt x="1219" y="4654"/>
                    <a:pt x="1356" y="4791"/>
                    <a:pt x="1525" y="4791"/>
                  </a:cubicBezTo>
                  <a:cubicBezTo>
                    <a:pt x="1691" y="4791"/>
                    <a:pt x="1827" y="4654"/>
                    <a:pt x="1827" y="4489"/>
                  </a:cubicBezTo>
                  <a:lnTo>
                    <a:pt x="1827" y="3046"/>
                  </a:lnTo>
                  <a:lnTo>
                    <a:pt x="7313" y="3046"/>
                  </a:lnTo>
                  <a:lnTo>
                    <a:pt x="7313" y="7332"/>
                  </a:lnTo>
                  <a:lnTo>
                    <a:pt x="6182" y="8460"/>
                  </a:lnTo>
                  <a:cubicBezTo>
                    <a:pt x="6127" y="8519"/>
                    <a:pt x="6094" y="8597"/>
                    <a:pt x="6094" y="8678"/>
                  </a:cubicBezTo>
                  <a:lnTo>
                    <a:pt x="6094" y="9591"/>
                  </a:lnTo>
                  <a:lnTo>
                    <a:pt x="5483" y="9591"/>
                  </a:lnTo>
                  <a:lnTo>
                    <a:pt x="5483" y="8678"/>
                  </a:lnTo>
                  <a:cubicBezTo>
                    <a:pt x="5483" y="8509"/>
                    <a:pt x="5347" y="8372"/>
                    <a:pt x="5181" y="8372"/>
                  </a:cubicBezTo>
                  <a:lnTo>
                    <a:pt x="3962" y="8372"/>
                  </a:lnTo>
                  <a:cubicBezTo>
                    <a:pt x="3793" y="8372"/>
                    <a:pt x="3657" y="8509"/>
                    <a:pt x="3657" y="8678"/>
                  </a:cubicBezTo>
                  <a:lnTo>
                    <a:pt x="3657" y="9591"/>
                  </a:lnTo>
                  <a:lnTo>
                    <a:pt x="3046" y="9591"/>
                  </a:lnTo>
                  <a:lnTo>
                    <a:pt x="3046" y="8678"/>
                  </a:lnTo>
                  <a:cubicBezTo>
                    <a:pt x="3046" y="8597"/>
                    <a:pt x="3013" y="8519"/>
                    <a:pt x="2958" y="8460"/>
                  </a:cubicBezTo>
                  <a:lnTo>
                    <a:pt x="1827" y="7332"/>
                  </a:lnTo>
                  <a:lnTo>
                    <a:pt x="1827" y="5711"/>
                  </a:lnTo>
                  <a:cubicBezTo>
                    <a:pt x="1827" y="5545"/>
                    <a:pt x="1691" y="5405"/>
                    <a:pt x="1525" y="5405"/>
                  </a:cubicBezTo>
                  <a:cubicBezTo>
                    <a:pt x="1356" y="5405"/>
                    <a:pt x="1219" y="5545"/>
                    <a:pt x="1219" y="5711"/>
                  </a:cubicBezTo>
                  <a:lnTo>
                    <a:pt x="1219" y="7456"/>
                  </a:lnTo>
                  <a:cubicBezTo>
                    <a:pt x="1219" y="7537"/>
                    <a:pt x="1252" y="7615"/>
                    <a:pt x="1307" y="7674"/>
                  </a:cubicBezTo>
                  <a:lnTo>
                    <a:pt x="2438" y="8801"/>
                  </a:lnTo>
                  <a:lnTo>
                    <a:pt x="2438" y="9591"/>
                  </a:lnTo>
                  <a:lnTo>
                    <a:pt x="608" y="9591"/>
                  </a:lnTo>
                  <a:lnTo>
                    <a:pt x="608" y="1521"/>
                  </a:lnTo>
                  <a:cubicBezTo>
                    <a:pt x="608" y="1018"/>
                    <a:pt x="1021" y="608"/>
                    <a:pt x="1525" y="608"/>
                  </a:cubicBezTo>
                  <a:close/>
                  <a:moveTo>
                    <a:pt x="3657" y="10199"/>
                  </a:moveTo>
                  <a:lnTo>
                    <a:pt x="3657" y="11375"/>
                  </a:lnTo>
                  <a:lnTo>
                    <a:pt x="3046" y="11375"/>
                  </a:lnTo>
                  <a:lnTo>
                    <a:pt x="3046" y="10199"/>
                  </a:lnTo>
                  <a:close/>
                  <a:moveTo>
                    <a:pt x="6094" y="10199"/>
                  </a:moveTo>
                  <a:lnTo>
                    <a:pt x="6094" y="11375"/>
                  </a:lnTo>
                  <a:lnTo>
                    <a:pt x="5483" y="11375"/>
                  </a:lnTo>
                  <a:lnTo>
                    <a:pt x="5483" y="10199"/>
                  </a:lnTo>
                  <a:close/>
                  <a:moveTo>
                    <a:pt x="1525" y="0"/>
                  </a:moveTo>
                  <a:cubicBezTo>
                    <a:pt x="683" y="0"/>
                    <a:pt x="1" y="683"/>
                    <a:pt x="1" y="1521"/>
                  </a:cubicBezTo>
                  <a:lnTo>
                    <a:pt x="1" y="9897"/>
                  </a:lnTo>
                  <a:cubicBezTo>
                    <a:pt x="1" y="10062"/>
                    <a:pt x="134" y="10199"/>
                    <a:pt x="306" y="10199"/>
                  </a:cubicBezTo>
                  <a:lnTo>
                    <a:pt x="2438" y="10199"/>
                  </a:lnTo>
                  <a:lnTo>
                    <a:pt x="2438" y="11678"/>
                  </a:lnTo>
                  <a:cubicBezTo>
                    <a:pt x="2438" y="11847"/>
                    <a:pt x="2575" y="11983"/>
                    <a:pt x="2744" y="11983"/>
                  </a:cubicBezTo>
                  <a:lnTo>
                    <a:pt x="3962" y="11983"/>
                  </a:lnTo>
                  <a:cubicBezTo>
                    <a:pt x="4128" y="11983"/>
                    <a:pt x="4265" y="11847"/>
                    <a:pt x="4265" y="11678"/>
                  </a:cubicBezTo>
                  <a:lnTo>
                    <a:pt x="4265" y="10199"/>
                  </a:lnTo>
                  <a:lnTo>
                    <a:pt x="4876" y="10199"/>
                  </a:lnTo>
                  <a:lnTo>
                    <a:pt x="4876" y="11678"/>
                  </a:lnTo>
                  <a:cubicBezTo>
                    <a:pt x="4876" y="11847"/>
                    <a:pt x="5012" y="11983"/>
                    <a:pt x="5181" y="11983"/>
                  </a:cubicBezTo>
                  <a:lnTo>
                    <a:pt x="6400" y="11983"/>
                  </a:lnTo>
                  <a:cubicBezTo>
                    <a:pt x="6566" y="11983"/>
                    <a:pt x="6702" y="11847"/>
                    <a:pt x="6702" y="11678"/>
                  </a:cubicBezTo>
                  <a:lnTo>
                    <a:pt x="6702" y="10199"/>
                  </a:lnTo>
                  <a:lnTo>
                    <a:pt x="8837" y="10199"/>
                  </a:lnTo>
                  <a:cubicBezTo>
                    <a:pt x="9003" y="10199"/>
                    <a:pt x="9140" y="10062"/>
                    <a:pt x="9140" y="9897"/>
                  </a:cubicBezTo>
                  <a:lnTo>
                    <a:pt x="9140" y="1521"/>
                  </a:lnTo>
                  <a:cubicBezTo>
                    <a:pt x="9140" y="683"/>
                    <a:pt x="8457" y="0"/>
                    <a:pt x="76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64"/>
            <p:cNvSpPr/>
            <p:nvPr/>
          </p:nvSpPr>
          <p:spPr>
            <a:xfrm>
              <a:off x="2228340" y="3768704"/>
              <a:ext cx="95293" cy="68831"/>
            </a:xfrm>
            <a:custGeom>
              <a:avLst/>
              <a:gdLst/>
              <a:ahLst/>
              <a:cxnLst/>
              <a:rect l="l" t="t" r="r" b="b"/>
              <a:pathLst>
                <a:path w="4613" h="3332" extrusionOk="0">
                  <a:moveTo>
                    <a:pt x="4004" y="608"/>
                  </a:moveTo>
                  <a:lnTo>
                    <a:pt x="4004" y="2721"/>
                  </a:lnTo>
                  <a:lnTo>
                    <a:pt x="611" y="2721"/>
                  </a:lnTo>
                  <a:lnTo>
                    <a:pt x="611" y="608"/>
                  </a:lnTo>
                  <a:close/>
                  <a:moveTo>
                    <a:pt x="306" y="0"/>
                  </a:moveTo>
                  <a:cubicBezTo>
                    <a:pt x="134" y="0"/>
                    <a:pt x="0" y="134"/>
                    <a:pt x="0" y="303"/>
                  </a:cubicBezTo>
                  <a:lnTo>
                    <a:pt x="0" y="3026"/>
                  </a:lnTo>
                  <a:cubicBezTo>
                    <a:pt x="0" y="3192"/>
                    <a:pt x="140" y="3332"/>
                    <a:pt x="306" y="3332"/>
                  </a:cubicBezTo>
                  <a:lnTo>
                    <a:pt x="4307" y="3332"/>
                  </a:lnTo>
                  <a:cubicBezTo>
                    <a:pt x="4472" y="3332"/>
                    <a:pt x="4612" y="3192"/>
                    <a:pt x="4612" y="3026"/>
                  </a:cubicBezTo>
                  <a:lnTo>
                    <a:pt x="4612" y="303"/>
                  </a:lnTo>
                  <a:cubicBezTo>
                    <a:pt x="4612" y="137"/>
                    <a:pt x="4472" y="0"/>
                    <a:pt x="430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033" name="Google Shape;1033;p64"/>
          <p:cNvSpPr/>
          <p:nvPr/>
        </p:nvSpPr>
        <p:spPr>
          <a:xfrm>
            <a:off x="2559714" y="3264840"/>
            <a:ext cx="433394" cy="429552"/>
          </a:xfrm>
          <a:custGeom>
            <a:avLst/>
            <a:gdLst/>
            <a:ahLst/>
            <a:cxnLst/>
            <a:rect l="l" t="t" r="r" b="b"/>
            <a:pathLst>
              <a:path w="20980" h="20794" extrusionOk="0">
                <a:moveTo>
                  <a:pt x="13748" y="735"/>
                </a:moveTo>
                <a:lnTo>
                  <a:pt x="20213" y="7199"/>
                </a:lnTo>
                <a:lnTo>
                  <a:pt x="19351" y="8061"/>
                </a:lnTo>
                <a:lnTo>
                  <a:pt x="12887" y="1596"/>
                </a:lnTo>
                <a:lnTo>
                  <a:pt x="13748" y="735"/>
                </a:lnTo>
                <a:close/>
                <a:moveTo>
                  <a:pt x="11597" y="1167"/>
                </a:moveTo>
                <a:lnTo>
                  <a:pt x="19780" y="9354"/>
                </a:lnTo>
                <a:lnTo>
                  <a:pt x="17414" y="11723"/>
                </a:lnTo>
                <a:cubicBezTo>
                  <a:pt x="17242" y="11899"/>
                  <a:pt x="17011" y="11993"/>
                  <a:pt x="16768" y="11993"/>
                </a:cubicBezTo>
                <a:cubicBezTo>
                  <a:pt x="16524" y="11993"/>
                  <a:pt x="16293" y="11899"/>
                  <a:pt x="16121" y="11723"/>
                </a:cubicBezTo>
                <a:lnTo>
                  <a:pt x="9228" y="4830"/>
                </a:lnTo>
                <a:cubicBezTo>
                  <a:pt x="8870" y="4473"/>
                  <a:pt x="8870" y="3894"/>
                  <a:pt x="9228" y="3537"/>
                </a:cubicBezTo>
                <a:lnTo>
                  <a:pt x="11597" y="1167"/>
                </a:lnTo>
                <a:close/>
                <a:moveTo>
                  <a:pt x="9910" y="6377"/>
                </a:moveTo>
                <a:lnTo>
                  <a:pt x="14574" y="11041"/>
                </a:lnTo>
                <a:cubicBezTo>
                  <a:pt x="14449" y="11099"/>
                  <a:pt x="14315" y="11128"/>
                  <a:pt x="14180" y="11128"/>
                </a:cubicBezTo>
                <a:cubicBezTo>
                  <a:pt x="13945" y="11128"/>
                  <a:pt x="13711" y="11040"/>
                  <a:pt x="13534" y="10862"/>
                </a:cubicBezTo>
                <a:lnTo>
                  <a:pt x="10950" y="8278"/>
                </a:lnTo>
                <a:cubicBezTo>
                  <a:pt x="10892" y="8220"/>
                  <a:pt x="10814" y="8191"/>
                  <a:pt x="10736" y="8191"/>
                </a:cubicBezTo>
                <a:cubicBezTo>
                  <a:pt x="10658" y="8191"/>
                  <a:pt x="10580" y="8220"/>
                  <a:pt x="10521" y="8278"/>
                </a:cubicBezTo>
                <a:cubicBezTo>
                  <a:pt x="10401" y="8395"/>
                  <a:pt x="10401" y="8590"/>
                  <a:pt x="10521" y="8711"/>
                </a:cubicBezTo>
                <a:lnTo>
                  <a:pt x="12887" y="11077"/>
                </a:lnTo>
                <a:lnTo>
                  <a:pt x="7489" y="16478"/>
                </a:lnTo>
                <a:cubicBezTo>
                  <a:pt x="7313" y="16650"/>
                  <a:pt x="7086" y="16745"/>
                  <a:pt x="6842" y="16745"/>
                </a:cubicBezTo>
                <a:cubicBezTo>
                  <a:pt x="6598" y="16745"/>
                  <a:pt x="6368" y="16650"/>
                  <a:pt x="6199" y="16478"/>
                </a:cubicBezTo>
                <a:lnTo>
                  <a:pt x="4473" y="14756"/>
                </a:lnTo>
                <a:cubicBezTo>
                  <a:pt x="4115" y="14398"/>
                  <a:pt x="4115" y="13820"/>
                  <a:pt x="4473" y="13462"/>
                </a:cubicBezTo>
                <a:lnTo>
                  <a:pt x="10089" y="7849"/>
                </a:lnTo>
                <a:cubicBezTo>
                  <a:pt x="10206" y="7729"/>
                  <a:pt x="10206" y="7534"/>
                  <a:pt x="10089" y="7417"/>
                </a:cubicBezTo>
                <a:cubicBezTo>
                  <a:pt x="9809" y="7138"/>
                  <a:pt x="9748" y="6718"/>
                  <a:pt x="9910" y="6377"/>
                </a:cubicBezTo>
                <a:close/>
                <a:moveTo>
                  <a:pt x="4258" y="15396"/>
                </a:moveTo>
                <a:lnTo>
                  <a:pt x="5552" y="16689"/>
                </a:lnTo>
                <a:lnTo>
                  <a:pt x="2318" y="19923"/>
                </a:lnTo>
                <a:cubicBezTo>
                  <a:pt x="2139" y="20102"/>
                  <a:pt x="1905" y="20191"/>
                  <a:pt x="1671" y="20191"/>
                </a:cubicBezTo>
                <a:cubicBezTo>
                  <a:pt x="1437" y="20191"/>
                  <a:pt x="1203" y="20102"/>
                  <a:pt x="1025" y="19923"/>
                </a:cubicBezTo>
                <a:cubicBezTo>
                  <a:pt x="667" y="19566"/>
                  <a:pt x="667" y="18987"/>
                  <a:pt x="1025" y="18630"/>
                </a:cubicBezTo>
                <a:lnTo>
                  <a:pt x="4258" y="15396"/>
                </a:lnTo>
                <a:close/>
                <a:moveTo>
                  <a:pt x="13749" y="1"/>
                </a:moveTo>
                <a:cubicBezTo>
                  <a:pt x="13670" y="1"/>
                  <a:pt x="13592" y="30"/>
                  <a:pt x="13534" y="88"/>
                </a:cubicBezTo>
                <a:lnTo>
                  <a:pt x="12458" y="1164"/>
                </a:lnTo>
                <a:lnTo>
                  <a:pt x="11811" y="521"/>
                </a:lnTo>
                <a:cubicBezTo>
                  <a:pt x="11753" y="460"/>
                  <a:pt x="11675" y="430"/>
                  <a:pt x="11597" y="430"/>
                </a:cubicBezTo>
                <a:cubicBezTo>
                  <a:pt x="11519" y="430"/>
                  <a:pt x="11441" y="460"/>
                  <a:pt x="11382" y="521"/>
                </a:cubicBezTo>
                <a:lnTo>
                  <a:pt x="8799" y="3104"/>
                </a:lnTo>
                <a:cubicBezTo>
                  <a:pt x="8204" y="3696"/>
                  <a:pt x="8204" y="4664"/>
                  <a:pt x="8799" y="5256"/>
                </a:cubicBezTo>
                <a:lnTo>
                  <a:pt x="9465" y="5922"/>
                </a:lnTo>
                <a:cubicBezTo>
                  <a:pt x="9127" y="6429"/>
                  <a:pt x="9127" y="7095"/>
                  <a:pt x="9465" y="7606"/>
                </a:cubicBezTo>
                <a:lnTo>
                  <a:pt x="4044" y="13023"/>
                </a:lnTo>
                <a:cubicBezTo>
                  <a:pt x="3524" y="13543"/>
                  <a:pt x="3459" y="14349"/>
                  <a:pt x="3849" y="14941"/>
                </a:cubicBezTo>
                <a:lnTo>
                  <a:pt x="596" y="18194"/>
                </a:lnTo>
                <a:cubicBezTo>
                  <a:pt x="1" y="18789"/>
                  <a:pt x="1" y="19754"/>
                  <a:pt x="596" y="20349"/>
                </a:cubicBezTo>
                <a:cubicBezTo>
                  <a:pt x="891" y="20645"/>
                  <a:pt x="1281" y="20794"/>
                  <a:pt x="1671" y="20794"/>
                </a:cubicBezTo>
                <a:cubicBezTo>
                  <a:pt x="2061" y="20794"/>
                  <a:pt x="2451" y="20645"/>
                  <a:pt x="2747" y="20349"/>
                </a:cubicBezTo>
                <a:lnTo>
                  <a:pt x="6004" y="17096"/>
                </a:lnTo>
                <a:cubicBezTo>
                  <a:pt x="6254" y="17261"/>
                  <a:pt x="6550" y="17346"/>
                  <a:pt x="6842" y="17346"/>
                </a:cubicBezTo>
                <a:cubicBezTo>
                  <a:pt x="7232" y="17346"/>
                  <a:pt x="7622" y="17196"/>
                  <a:pt x="7921" y="16901"/>
                </a:cubicBezTo>
                <a:lnTo>
                  <a:pt x="13339" y="11480"/>
                </a:lnTo>
                <a:cubicBezTo>
                  <a:pt x="13592" y="11645"/>
                  <a:pt x="13888" y="11730"/>
                  <a:pt x="14181" y="11730"/>
                </a:cubicBezTo>
                <a:cubicBezTo>
                  <a:pt x="14473" y="11730"/>
                  <a:pt x="14766" y="11645"/>
                  <a:pt x="15022" y="11480"/>
                </a:cubicBezTo>
                <a:lnTo>
                  <a:pt x="15689" y="12146"/>
                </a:lnTo>
                <a:cubicBezTo>
                  <a:pt x="15984" y="12442"/>
                  <a:pt x="16374" y="12594"/>
                  <a:pt x="16764" y="12594"/>
                </a:cubicBezTo>
                <a:cubicBezTo>
                  <a:pt x="17154" y="12594"/>
                  <a:pt x="17544" y="12442"/>
                  <a:pt x="17840" y="12146"/>
                </a:cubicBezTo>
                <a:lnTo>
                  <a:pt x="20424" y="9562"/>
                </a:lnTo>
                <a:cubicBezTo>
                  <a:pt x="20541" y="9445"/>
                  <a:pt x="20541" y="9250"/>
                  <a:pt x="20424" y="9133"/>
                </a:cubicBezTo>
                <a:lnTo>
                  <a:pt x="19777" y="8486"/>
                </a:lnTo>
                <a:lnTo>
                  <a:pt x="20856" y="7411"/>
                </a:lnTo>
                <a:cubicBezTo>
                  <a:pt x="20980" y="7297"/>
                  <a:pt x="20980" y="7102"/>
                  <a:pt x="20859" y="6982"/>
                </a:cubicBezTo>
                <a:lnTo>
                  <a:pt x="13966" y="88"/>
                </a:lnTo>
                <a:cubicBezTo>
                  <a:pt x="13906" y="30"/>
                  <a:pt x="13827" y="1"/>
                  <a:pt x="137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034" name="Google Shape;1034;p64"/>
          <p:cNvGrpSpPr/>
          <p:nvPr/>
        </p:nvGrpSpPr>
        <p:grpSpPr>
          <a:xfrm>
            <a:off x="3307742" y="3264778"/>
            <a:ext cx="264333" cy="429676"/>
            <a:chOff x="3158382" y="3476731"/>
            <a:chExt cx="264333" cy="429676"/>
          </a:xfrm>
        </p:grpSpPr>
        <p:sp>
          <p:nvSpPr>
            <p:cNvPr id="1035" name="Google Shape;1035;p64"/>
            <p:cNvSpPr/>
            <p:nvPr/>
          </p:nvSpPr>
          <p:spPr>
            <a:xfrm>
              <a:off x="3158382" y="3476731"/>
              <a:ext cx="264333" cy="429676"/>
            </a:xfrm>
            <a:custGeom>
              <a:avLst/>
              <a:gdLst/>
              <a:ahLst/>
              <a:cxnLst/>
              <a:rect l="l" t="t" r="r" b="b"/>
              <a:pathLst>
                <a:path w="12796" h="20800" extrusionOk="0">
                  <a:moveTo>
                    <a:pt x="8226" y="12877"/>
                  </a:moveTo>
                  <a:cubicBezTo>
                    <a:pt x="8730" y="12877"/>
                    <a:pt x="9140" y="13289"/>
                    <a:pt x="9140" y="13793"/>
                  </a:cubicBezTo>
                  <a:lnTo>
                    <a:pt x="9140" y="17144"/>
                  </a:lnTo>
                  <a:lnTo>
                    <a:pt x="8532" y="17144"/>
                  </a:lnTo>
                  <a:lnTo>
                    <a:pt x="8532" y="15012"/>
                  </a:lnTo>
                  <a:cubicBezTo>
                    <a:pt x="8532" y="14843"/>
                    <a:pt x="8392" y="14706"/>
                    <a:pt x="8226" y="14706"/>
                  </a:cubicBezTo>
                  <a:lnTo>
                    <a:pt x="4570" y="14706"/>
                  </a:lnTo>
                  <a:cubicBezTo>
                    <a:pt x="4404" y="14706"/>
                    <a:pt x="4265" y="14843"/>
                    <a:pt x="4265" y="15012"/>
                  </a:cubicBezTo>
                  <a:lnTo>
                    <a:pt x="4265" y="17144"/>
                  </a:lnTo>
                  <a:lnTo>
                    <a:pt x="3657" y="17144"/>
                  </a:lnTo>
                  <a:lnTo>
                    <a:pt x="3657" y="13793"/>
                  </a:lnTo>
                  <a:cubicBezTo>
                    <a:pt x="3657" y="13289"/>
                    <a:pt x="4066" y="12877"/>
                    <a:pt x="4570" y="12877"/>
                  </a:cubicBezTo>
                  <a:close/>
                  <a:moveTo>
                    <a:pt x="10056" y="608"/>
                  </a:moveTo>
                  <a:cubicBezTo>
                    <a:pt x="11229" y="608"/>
                    <a:pt x="12188" y="1567"/>
                    <a:pt x="12188" y="2743"/>
                  </a:cubicBezTo>
                  <a:lnTo>
                    <a:pt x="12188" y="16838"/>
                  </a:lnTo>
                  <a:cubicBezTo>
                    <a:pt x="12188" y="18012"/>
                    <a:pt x="11229" y="18970"/>
                    <a:pt x="10056" y="18970"/>
                  </a:cubicBezTo>
                  <a:lnTo>
                    <a:pt x="8532" y="18970"/>
                  </a:lnTo>
                  <a:lnTo>
                    <a:pt x="8532" y="17752"/>
                  </a:lnTo>
                  <a:lnTo>
                    <a:pt x="9445" y="17752"/>
                  </a:lnTo>
                  <a:cubicBezTo>
                    <a:pt x="9611" y="17752"/>
                    <a:pt x="9751" y="17615"/>
                    <a:pt x="9751" y="17449"/>
                  </a:cubicBezTo>
                  <a:lnTo>
                    <a:pt x="9751" y="13793"/>
                  </a:lnTo>
                  <a:cubicBezTo>
                    <a:pt x="9751" y="12951"/>
                    <a:pt x="9068" y="12269"/>
                    <a:pt x="8226" y="12269"/>
                  </a:cubicBezTo>
                  <a:lnTo>
                    <a:pt x="4570" y="12269"/>
                  </a:lnTo>
                  <a:cubicBezTo>
                    <a:pt x="3728" y="12269"/>
                    <a:pt x="3046" y="12951"/>
                    <a:pt x="3046" y="13793"/>
                  </a:cubicBezTo>
                  <a:lnTo>
                    <a:pt x="3046" y="17449"/>
                  </a:lnTo>
                  <a:cubicBezTo>
                    <a:pt x="3046" y="17615"/>
                    <a:pt x="3186" y="17752"/>
                    <a:pt x="3351" y="17752"/>
                  </a:cubicBezTo>
                  <a:lnTo>
                    <a:pt x="4265" y="17752"/>
                  </a:lnTo>
                  <a:lnTo>
                    <a:pt x="4265" y="18970"/>
                  </a:lnTo>
                  <a:lnTo>
                    <a:pt x="2744" y="18970"/>
                  </a:lnTo>
                  <a:cubicBezTo>
                    <a:pt x="1567" y="18970"/>
                    <a:pt x="608" y="18012"/>
                    <a:pt x="608" y="16838"/>
                  </a:cubicBezTo>
                  <a:lnTo>
                    <a:pt x="608" y="2743"/>
                  </a:lnTo>
                  <a:cubicBezTo>
                    <a:pt x="608" y="1567"/>
                    <a:pt x="1567" y="608"/>
                    <a:pt x="2744" y="608"/>
                  </a:cubicBezTo>
                  <a:close/>
                  <a:moveTo>
                    <a:pt x="7921" y="15314"/>
                  </a:moveTo>
                  <a:lnTo>
                    <a:pt x="7921" y="20189"/>
                  </a:lnTo>
                  <a:lnTo>
                    <a:pt x="4876" y="20189"/>
                  </a:lnTo>
                  <a:lnTo>
                    <a:pt x="4876" y="15314"/>
                  </a:lnTo>
                  <a:close/>
                  <a:moveTo>
                    <a:pt x="2744" y="0"/>
                  </a:moveTo>
                  <a:cubicBezTo>
                    <a:pt x="1232" y="0"/>
                    <a:pt x="1" y="1232"/>
                    <a:pt x="1" y="2743"/>
                  </a:cubicBezTo>
                  <a:lnTo>
                    <a:pt x="1" y="16838"/>
                  </a:lnTo>
                  <a:cubicBezTo>
                    <a:pt x="1" y="18350"/>
                    <a:pt x="1232" y="19581"/>
                    <a:pt x="2744" y="19581"/>
                  </a:cubicBezTo>
                  <a:lnTo>
                    <a:pt x="4265" y="19581"/>
                  </a:lnTo>
                  <a:lnTo>
                    <a:pt x="4265" y="20495"/>
                  </a:lnTo>
                  <a:cubicBezTo>
                    <a:pt x="4265" y="20660"/>
                    <a:pt x="4404" y="20800"/>
                    <a:pt x="4570" y="20800"/>
                  </a:cubicBezTo>
                  <a:lnTo>
                    <a:pt x="8226" y="20800"/>
                  </a:lnTo>
                  <a:cubicBezTo>
                    <a:pt x="8392" y="20800"/>
                    <a:pt x="8532" y="20660"/>
                    <a:pt x="8532" y="20495"/>
                  </a:cubicBezTo>
                  <a:lnTo>
                    <a:pt x="8532" y="19581"/>
                  </a:lnTo>
                  <a:lnTo>
                    <a:pt x="10056" y="19581"/>
                  </a:lnTo>
                  <a:cubicBezTo>
                    <a:pt x="11564" y="19581"/>
                    <a:pt x="12796" y="18350"/>
                    <a:pt x="12796" y="16838"/>
                  </a:cubicBezTo>
                  <a:lnTo>
                    <a:pt x="12796" y="2743"/>
                  </a:lnTo>
                  <a:cubicBezTo>
                    <a:pt x="12796" y="1225"/>
                    <a:pt x="11564" y="0"/>
                    <a:pt x="1005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64"/>
            <p:cNvSpPr/>
            <p:nvPr/>
          </p:nvSpPr>
          <p:spPr>
            <a:xfrm>
              <a:off x="3183563" y="3501892"/>
              <a:ext cx="213991" cy="165322"/>
            </a:xfrm>
            <a:custGeom>
              <a:avLst/>
              <a:gdLst/>
              <a:ahLst/>
              <a:cxnLst/>
              <a:rect l="l" t="t" r="r" b="b"/>
              <a:pathLst>
                <a:path w="10359" h="8003" extrusionOk="0">
                  <a:moveTo>
                    <a:pt x="1525" y="1"/>
                  </a:moveTo>
                  <a:cubicBezTo>
                    <a:pt x="683" y="1"/>
                    <a:pt x="0" y="683"/>
                    <a:pt x="0" y="1525"/>
                  </a:cubicBezTo>
                  <a:lnTo>
                    <a:pt x="0" y="2783"/>
                  </a:lnTo>
                  <a:cubicBezTo>
                    <a:pt x="0" y="2949"/>
                    <a:pt x="137" y="3088"/>
                    <a:pt x="306" y="3088"/>
                  </a:cubicBezTo>
                  <a:cubicBezTo>
                    <a:pt x="472" y="3088"/>
                    <a:pt x="608" y="2949"/>
                    <a:pt x="608" y="2783"/>
                  </a:cubicBezTo>
                  <a:lnTo>
                    <a:pt x="608" y="1525"/>
                  </a:lnTo>
                  <a:cubicBezTo>
                    <a:pt x="608" y="1021"/>
                    <a:pt x="1021" y="609"/>
                    <a:pt x="1525" y="609"/>
                  </a:cubicBezTo>
                  <a:lnTo>
                    <a:pt x="8837" y="609"/>
                  </a:lnTo>
                  <a:cubicBezTo>
                    <a:pt x="9341" y="609"/>
                    <a:pt x="9750" y="1021"/>
                    <a:pt x="9750" y="1525"/>
                  </a:cubicBezTo>
                  <a:lnTo>
                    <a:pt x="9750" y="6481"/>
                  </a:lnTo>
                  <a:cubicBezTo>
                    <a:pt x="9750" y="6985"/>
                    <a:pt x="9341" y="7395"/>
                    <a:pt x="8837" y="7395"/>
                  </a:cubicBezTo>
                  <a:lnTo>
                    <a:pt x="1525" y="7395"/>
                  </a:lnTo>
                  <a:cubicBezTo>
                    <a:pt x="1021" y="7395"/>
                    <a:pt x="608" y="6985"/>
                    <a:pt x="608" y="6481"/>
                  </a:cubicBezTo>
                  <a:lnTo>
                    <a:pt x="608" y="4002"/>
                  </a:lnTo>
                  <a:cubicBezTo>
                    <a:pt x="608" y="3836"/>
                    <a:pt x="472" y="3696"/>
                    <a:pt x="306" y="3696"/>
                  </a:cubicBezTo>
                  <a:cubicBezTo>
                    <a:pt x="137" y="3696"/>
                    <a:pt x="0" y="3836"/>
                    <a:pt x="0" y="4002"/>
                  </a:cubicBezTo>
                  <a:lnTo>
                    <a:pt x="0" y="6481"/>
                  </a:lnTo>
                  <a:cubicBezTo>
                    <a:pt x="0" y="7320"/>
                    <a:pt x="683" y="8002"/>
                    <a:pt x="1525" y="8002"/>
                  </a:cubicBezTo>
                  <a:lnTo>
                    <a:pt x="8837" y="8002"/>
                  </a:lnTo>
                  <a:cubicBezTo>
                    <a:pt x="9676" y="8002"/>
                    <a:pt x="10358" y="7320"/>
                    <a:pt x="10358" y="6481"/>
                  </a:cubicBezTo>
                  <a:lnTo>
                    <a:pt x="10358" y="1525"/>
                  </a:lnTo>
                  <a:cubicBezTo>
                    <a:pt x="10358" y="683"/>
                    <a:pt x="9676" y="1"/>
                    <a:pt x="8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64"/>
            <p:cNvSpPr/>
            <p:nvPr/>
          </p:nvSpPr>
          <p:spPr>
            <a:xfrm>
              <a:off x="3208745" y="3527074"/>
              <a:ext cx="163628" cy="89777"/>
            </a:xfrm>
            <a:custGeom>
              <a:avLst/>
              <a:gdLst/>
              <a:ahLst/>
              <a:cxnLst/>
              <a:rect l="l" t="t" r="r" b="b"/>
              <a:pathLst>
                <a:path w="7921" h="4346" extrusionOk="0">
                  <a:moveTo>
                    <a:pt x="7313" y="608"/>
                  </a:moveTo>
                  <a:lnTo>
                    <a:pt x="7313" y="3738"/>
                  </a:lnTo>
                  <a:lnTo>
                    <a:pt x="608" y="3738"/>
                  </a:lnTo>
                  <a:lnTo>
                    <a:pt x="608" y="608"/>
                  </a:lnTo>
                  <a:close/>
                  <a:moveTo>
                    <a:pt x="306" y="1"/>
                  </a:moveTo>
                  <a:cubicBezTo>
                    <a:pt x="137" y="1"/>
                    <a:pt x="0" y="137"/>
                    <a:pt x="0" y="306"/>
                  </a:cubicBezTo>
                  <a:lnTo>
                    <a:pt x="0" y="4044"/>
                  </a:lnTo>
                  <a:cubicBezTo>
                    <a:pt x="0" y="4209"/>
                    <a:pt x="137" y="4346"/>
                    <a:pt x="306" y="4346"/>
                  </a:cubicBezTo>
                  <a:lnTo>
                    <a:pt x="7618" y="4346"/>
                  </a:lnTo>
                  <a:cubicBezTo>
                    <a:pt x="7784" y="4346"/>
                    <a:pt x="7920" y="4209"/>
                    <a:pt x="7920" y="4044"/>
                  </a:cubicBezTo>
                  <a:lnTo>
                    <a:pt x="7920" y="306"/>
                  </a:lnTo>
                  <a:cubicBezTo>
                    <a:pt x="7920" y="137"/>
                    <a:pt x="7784" y="1"/>
                    <a:pt x="761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64"/>
            <p:cNvSpPr/>
            <p:nvPr/>
          </p:nvSpPr>
          <p:spPr>
            <a:xfrm>
              <a:off x="3183563" y="3679815"/>
              <a:ext cx="62923" cy="37741"/>
            </a:xfrm>
            <a:custGeom>
              <a:avLst/>
              <a:gdLst/>
              <a:ahLst/>
              <a:cxnLst/>
              <a:rect l="l" t="t" r="r" b="b"/>
              <a:pathLst>
                <a:path w="3046" h="1827" extrusionOk="0">
                  <a:moveTo>
                    <a:pt x="2132" y="608"/>
                  </a:moveTo>
                  <a:cubicBezTo>
                    <a:pt x="2298" y="608"/>
                    <a:pt x="2438" y="748"/>
                    <a:pt x="2438" y="914"/>
                  </a:cubicBezTo>
                  <a:cubicBezTo>
                    <a:pt x="2438" y="1079"/>
                    <a:pt x="2298" y="1219"/>
                    <a:pt x="2132" y="1219"/>
                  </a:cubicBezTo>
                  <a:lnTo>
                    <a:pt x="914" y="1219"/>
                  </a:lnTo>
                  <a:cubicBezTo>
                    <a:pt x="748" y="1219"/>
                    <a:pt x="608" y="1079"/>
                    <a:pt x="608" y="914"/>
                  </a:cubicBezTo>
                  <a:cubicBezTo>
                    <a:pt x="608" y="748"/>
                    <a:pt x="748" y="608"/>
                    <a:pt x="914" y="608"/>
                  </a:cubicBezTo>
                  <a:close/>
                  <a:moveTo>
                    <a:pt x="914" y="0"/>
                  </a:moveTo>
                  <a:cubicBezTo>
                    <a:pt x="410" y="0"/>
                    <a:pt x="0" y="410"/>
                    <a:pt x="0" y="914"/>
                  </a:cubicBezTo>
                  <a:cubicBezTo>
                    <a:pt x="0" y="1417"/>
                    <a:pt x="410" y="1827"/>
                    <a:pt x="914" y="1827"/>
                  </a:cubicBezTo>
                  <a:lnTo>
                    <a:pt x="2132" y="1827"/>
                  </a:lnTo>
                  <a:cubicBezTo>
                    <a:pt x="2636" y="1827"/>
                    <a:pt x="3046" y="1417"/>
                    <a:pt x="3046" y="914"/>
                  </a:cubicBezTo>
                  <a:cubicBezTo>
                    <a:pt x="3046" y="410"/>
                    <a:pt x="2636" y="0"/>
                    <a:pt x="21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64"/>
            <p:cNvSpPr/>
            <p:nvPr/>
          </p:nvSpPr>
          <p:spPr>
            <a:xfrm>
              <a:off x="3259087" y="3679815"/>
              <a:ext cx="62923" cy="37741"/>
            </a:xfrm>
            <a:custGeom>
              <a:avLst/>
              <a:gdLst/>
              <a:ahLst/>
              <a:cxnLst/>
              <a:rect l="l" t="t" r="r" b="b"/>
              <a:pathLst>
                <a:path w="3046" h="1827" extrusionOk="0">
                  <a:moveTo>
                    <a:pt x="2133" y="608"/>
                  </a:moveTo>
                  <a:cubicBezTo>
                    <a:pt x="2298" y="608"/>
                    <a:pt x="2438" y="748"/>
                    <a:pt x="2438" y="914"/>
                  </a:cubicBezTo>
                  <a:cubicBezTo>
                    <a:pt x="2438" y="1079"/>
                    <a:pt x="2298" y="1219"/>
                    <a:pt x="2133" y="1219"/>
                  </a:cubicBezTo>
                  <a:lnTo>
                    <a:pt x="914" y="1219"/>
                  </a:lnTo>
                  <a:cubicBezTo>
                    <a:pt x="748" y="1219"/>
                    <a:pt x="608" y="1079"/>
                    <a:pt x="608" y="914"/>
                  </a:cubicBezTo>
                  <a:cubicBezTo>
                    <a:pt x="608" y="748"/>
                    <a:pt x="748" y="608"/>
                    <a:pt x="914" y="608"/>
                  </a:cubicBezTo>
                  <a:close/>
                  <a:moveTo>
                    <a:pt x="914" y="0"/>
                  </a:moveTo>
                  <a:cubicBezTo>
                    <a:pt x="410" y="0"/>
                    <a:pt x="1" y="410"/>
                    <a:pt x="1" y="914"/>
                  </a:cubicBezTo>
                  <a:cubicBezTo>
                    <a:pt x="1" y="1417"/>
                    <a:pt x="410" y="1827"/>
                    <a:pt x="914" y="1827"/>
                  </a:cubicBezTo>
                  <a:lnTo>
                    <a:pt x="2133" y="1827"/>
                  </a:lnTo>
                  <a:cubicBezTo>
                    <a:pt x="2636" y="1827"/>
                    <a:pt x="3046" y="1417"/>
                    <a:pt x="3046" y="914"/>
                  </a:cubicBezTo>
                  <a:cubicBezTo>
                    <a:pt x="3046" y="410"/>
                    <a:pt x="2636" y="0"/>
                    <a:pt x="21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64"/>
            <p:cNvSpPr/>
            <p:nvPr/>
          </p:nvSpPr>
          <p:spPr>
            <a:xfrm>
              <a:off x="3334611" y="3679815"/>
              <a:ext cx="62943" cy="37741"/>
            </a:xfrm>
            <a:custGeom>
              <a:avLst/>
              <a:gdLst/>
              <a:ahLst/>
              <a:cxnLst/>
              <a:rect l="l" t="t" r="r" b="b"/>
              <a:pathLst>
                <a:path w="3047" h="1827" extrusionOk="0">
                  <a:moveTo>
                    <a:pt x="2133" y="608"/>
                  </a:moveTo>
                  <a:cubicBezTo>
                    <a:pt x="2299" y="608"/>
                    <a:pt x="2438" y="748"/>
                    <a:pt x="2438" y="914"/>
                  </a:cubicBezTo>
                  <a:cubicBezTo>
                    <a:pt x="2438" y="1079"/>
                    <a:pt x="2299" y="1219"/>
                    <a:pt x="2133" y="1219"/>
                  </a:cubicBezTo>
                  <a:lnTo>
                    <a:pt x="914" y="1219"/>
                  </a:lnTo>
                  <a:cubicBezTo>
                    <a:pt x="748" y="1219"/>
                    <a:pt x="609" y="1079"/>
                    <a:pt x="609" y="914"/>
                  </a:cubicBezTo>
                  <a:cubicBezTo>
                    <a:pt x="609" y="748"/>
                    <a:pt x="748" y="608"/>
                    <a:pt x="914" y="608"/>
                  </a:cubicBezTo>
                  <a:close/>
                  <a:moveTo>
                    <a:pt x="914" y="0"/>
                  </a:moveTo>
                  <a:cubicBezTo>
                    <a:pt x="410" y="0"/>
                    <a:pt x="1" y="410"/>
                    <a:pt x="1" y="914"/>
                  </a:cubicBezTo>
                  <a:cubicBezTo>
                    <a:pt x="1" y="1417"/>
                    <a:pt x="410" y="1827"/>
                    <a:pt x="914" y="1827"/>
                  </a:cubicBezTo>
                  <a:lnTo>
                    <a:pt x="2133" y="1827"/>
                  </a:lnTo>
                  <a:cubicBezTo>
                    <a:pt x="2637" y="1827"/>
                    <a:pt x="3046" y="1417"/>
                    <a:pt x="3046" y="914"/>
                  </a:cubicBezTo>
                  <a:cubicBezTo>
                    <a:pt x="3046" y="410"/>
                    <a:pt x="2637" y="0"/>
                    <a:pt x="21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64"/>
            <p:cNvSpPr/>
            <p:nvPr/>
          </p:nvSpPr>
          <p:spPr>
            <a:xfrm>
              <a:off x="3271647" y="3805702"/>
              <a:ext cx="37824" cy="37741"/>
            </a:xfrm>
            <a:custGeom>
              <a:avLst/>
              <a:gdLst/>
              <a:ahLst/>
              <a:cxnLst/>
              <a:rect l="l" t="t" r="r" b="b"/>
              <a:pathLst>
                <a:path w="1831" h="1827" extrusionOk="0">
                  <a:moveTo>
                    <a:pt x="917" y="608"/>
                  </a:moveTo>
                  <a:cubicBezTo>
                    <a:pt x="1083" y="608"/>
                    <a:pt x="1219" y="748"/>
                    <a:pt x="1219" y="913"/>
                  </a:cubicBezTo>
                  <a:cubicBezTo>
                    <a:pt x="1219" y="1079"/>
                    <a:pt x="1083" y="1219"/>
                    <a:pt x="917" y="1219"/>
                  </a:cubicBezTo>
                  <a:cubicBezTo>
                    <a:pt x="748" y="1219"/>
                    <a:pt x="611" y="1079"/>
                    <a:pt x="611" y="913"/>
                  </a:cubicBezTo>
                  <a:cubicBezTo>
                    <a:pt x="611" y="748"/>
                    <a:pt x="745" y="608"/>
                    <a:pt x="917" y="608"/>
                  </a:cubicBezTo>
                  <a:close/>
                  <a:moveTo>
                    <a:pt x="917" y="0"/>
                  </a:moveTo>
                  <a:cubicBezTo>
                    <a:pt x="413" y="0"/>
                    <a:pt x="0" y="410"/>
                    <a:pt x="0" y="913"/>
                  </a:cubicBezTo>
                  <a:cubicBezTo>
                    <a:pt x="0" y="1417"/>
                    <a:pt x="413" y="1827"/>
                    <a:pt x="917" y="1827"/>
                  </a:cubicBezTo>
                  <a:cubicBezTo>
                    <a:pt x="1421" y="1827"/>
                    <a:pt x="1830" y="1417"/>
                    <a:pt x="1830" y="913"/>
                  </a:cubicBezTo>
                  <a:cubicBezTo>
                    <a:pt x="1830" y="410"/>
                    <a:pt x="1421" y="0"/>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42" name="Google Shape;1042;p64"/>
          <p:cNvGrpSpPr/>
          <p:nvPr/>
        </p:nvGrpSpPr>
        <p:grpSpPr>
          <a:xfrm>
            <a:off x="4049347" y="3264778"/>
            <a:ext cx="314758" cy="429676"/>
            <a:chOff x="3597189" y="3491233"/>
            <a:chExt cx="314758" cy="429676"/>
          </a:xfrm>
        </p:grpSpPr>
        <p:sp>
          <p:nvSpPr>
            <p:cNvPr id="1043" name="Google Shape;1043;p64"/>
            <p:cNvSpPr/>
            <p:nvPr/>
          </p:nvSpPr>
          <p:spPr>
            <a:xfrm>
              <a:off x="3597189" y="3491233"/>
              <a:ext cx="314758" cy="429676"/>
            </a:xfrm>
            <a:custGeom>
              <a:avLst/>
              <a:gdLst/>
              <a:ahLst/>
              <a:cxnLst/>
              <a:rect l="l" t="t" r="r" b="b"/>
              <a:pathLst>
                <a:path w="15237" h="20800" extrusionOk="0">
                  <a:moveTo>
                    <a:pt x="12494" y="611"/>
                  </a:moveTo>
                  <a:cubicBezTo>
                    <a:pt x="13667" y="611"/>
                    <a:pt x="14626" y="1567"/>
                    <a:pt x="14626" y="2743"/>
                  </a:cubicBezTo>
                  <a:lnTo>
                    <a:pt x="14626" y="18057"/>
                  </a:lnTo>
                  <a:cubicBezTo>
                    <a:pt x="14626" y="19234"/>
                    <a:pt x="13667" y="20192"/>
                    <a:pt x="12494" y="20192"/>
                  </a:cubicBezTo>
                  <a:lnTo>
                    <a:pt x="9572" y="20192"/>
                  </a:lnTo>
                  <a:lnTo>
                    <a:pt x="10183" y="19581"/>
                  </a:lnTo>
                  <a:lnTo>
                    <a:pt x="12494" y="19581"/>
                  </a:lnTo>
                  <a:cubicBezTo>
                    <a:pt x="13335" y="19581"/>
                    <a:pt x="14018" y="18899"/>
                    <a:pt x="14018" y="18057"/>
                  </a:cubicBezTo>
                  <a:lnTo>
                    <a:pt x="14018" y="2743"/>
                  </a:lnTo>
                  <a:cubicBezTo>
                    <a:pt x="14018" y="1901"/>
                    <a:pt x="13335" y="1219"/>
                    <a:pt x="12494" y="1219"/>
                  </a:cubicBezTo>
                  <a:lnTo>
                    <a:pt x="2744" y="1219"/>
                  </a:lnTo>
                  <a:cubicBezTo>
                    <a:pt x="1902" y="1219"/>
                    <a:pt x="1219" y="1901"/>
                    <a:pt x="1219" y="2743"/>
                  </a:cubicBezTo>
                  <a:lnTo>
                    <a:pt x="1219" y="10208"/>
                  </a:lnTo>
                  <a:cubicBezTo>
                    <a:pt x="1219" y="10377"/>
                    <a:pt x="1359" y="10514"/>
                    <a:pt x="1525" y="10514"/>
                  </a:cubicBezTo>
                  <a:cubicBezTo>
                    <a:pt x="1691" y="10514"/>
                    <a:pt x="1830" y="10377"/>
                    <a:pt x="1830" y="10208"/>
                  </a:cubicBezTo>
                  <a:lnTo>
                    <a:pt x="1830" y="2743"/>
                  </a:lnTo>
                  <a:cubicBezTo>
                    <a:pt x="1830" y="2239"/>
                    <a:pt x="2240" y="1830"/>
                    <a:pt x="2744" y="1830"/>
                  </a:cubicBezTo>
                  <a:lnTo>
                    <a:pt x="12494" y="1830"/>
                  </a:lnTo>
                  <a:cubicBezTo>
                    <a:pt x="12997" y="1830"/>
                    <a:pt x="13407" y="2239"/>
                    <a:pt x="13407" y="2743"/>
                  </a:cubicBezTo>
                  <a:lnTo>
                    <a:pt x="13407" y="18057"/>
                  </a:lnTo>
                  <a:cubicBezTo>
                    <a:pt x="13407" y="18561"/>
                    <a:pt x="12997" y="18974"/>
                    <a:pt x="12494" y="18974"/>
                  </a:cubicBezTo>
                  <a:lnTo>
                    <a:pt x="10056" y="18974"/>
                  </a:lnTo>
                  <a:cubicBezTo>
                    <a:pt x="9975" y="18974"/>
                    <a:pt x="9897" y="19006"/>
                    <a:pt x="9842" y="19061"/>
                  </a:cubicBezTo>
                  <a:lnTo>
                    <a:pt x="8711" y="20192"/>
                  </a:lnTo>
                  <a:lnTo>
                    <a:pt x="6527" y="20192"/>
                  </a:lnTo>
                  <a:lnTo>
                    <a:pt x="5396" y="19061"/>
                  </a:lnTo>
                  <a:cubicBezTo>
                    <a:pt x="5340" y="19003"/>
                    <a:pt x="5262" y="18974"/>
                    <a:pt x="5181" y="18974"/>
                  </a:cubicBezTo>
                  <a:lnTo>
                    <a:pt x="2744" y="18974"/>
                  </a:lnTo>
                  <a:cubicBezTo>
                    <a:pt x="2240" y="18974"/>
                    <a:pt x="1827" y="18561"/>
                    <a:pt x="1827" y="18057"/>
                  </a:cubicBezTo>
                  <a:lnTo>
                    <a:pt x="1827" y="11427"/>
                  </a:lnTo>
                  <a:cubicBezTo>
                    <a:pt x="1827" y="11261"/>
                    <a:pt x="1691" y="11125"/>
                    <a:pt x="1525" y="11125"/>
                  </a:cubicBezTo>
                  <a:cubicBezTo>
                    <a:pt x="1359" y="11125"/>
                    <a:pt x="1219" y="11261"/>
                    <a:pt x="1219" y="11427"/>
                  </a:cubicBezTo>
                  <a:lnTo>
                    <a:pt x="1219" y="18057"/>
                  </a:lnTo>
                  <a:cubicBezTo>
                    <a:pt x="1219" y="18899"/>
                    <a:pt x="1902" y="19581"/>
                    <a:pt x="2744" y="19581"/>
                  </a:cubicBezTo>
                  <a:lnTo>
                    <a:pt x="5054" y="19581"/>
                  </a:lnTo>
                  <a:lnTo>
                    <a:pt x="5665" y="20192"/>
                  </a:lnTo>
                  <a:lnTo>
                    <a:pt x="2744" y="20192"/>
                  </a:lnTo>
                  <a:cubicBezTo>
                    <a:pt x="1567" y="20192"/>
                    <a:pt x="608" y="19234"/>
                    <a:pt x="608" y="18057"/>
                  </a:cubicBezTo>
                  <a:lnTo>
                    <a:pt x="608" y="2743"/>
                  </a:lnTo>
                  <a:cubicBezTo>
                    <a:pt x="608" y="1567"/>
                    <a:pt x="1567" y="611"/>
                    <a:pt x="2744" y="611"/>
                  </a:cubicBezTo>
                  <a:close/>
                  <a:moveTo>
                    <a:pt x="2744" y="0"/>
                  </a:moveTo>
                  <a:cubicBezTo>
                    <a:pt x="1232" y="0"/>
                    <a:pt x="1" y="1232"/>
                    <a:pt x="1" y="2743"/>
                  </a:cubicBezTo>
                  <a:lnTo>
                    <a:pt x="1" y="18057"/>
                  </a:lnTo>
                  <a:cubicBezTo>
                    <a:pt x="1" y="19568"/>
                    <a:pt x="1232" y="20800"/>
                    <a:pt x="2744" y="20800"/>
                  </a:cubicBezTo>
                  <a:lnTo>
                    <a:pt x="12494" y="20800"/>
                  </a:lnTo>
                  <a:cubicBezTo>
                    <a:pt x="14005" y="20800"/>
                    <a:pt x="15237" y="19568"/>
                    <a:pt x="15237" y="18057"/>
                  </a:cubicBezTo>
                  <a:lnTo>
                    <a:pt x="15237" y="2743"/>
                  </a:lnTo>
                  <a:cubicBezTo>
                    <a:pt x="15237" y="1232"/>
                    <a:pt x="14005" y="0"/>
                    <a:pt x="124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64"/>
            <p:cNvSpPr/>
            <p:nvPr/>
          </p:nvSpPr>
          <p:spPr>
            <a:xfrm>
              <a:off x="3672712" y="3654902"/>
              <a:ext cx="163711" cy="190483"/>
            </a:xfrm>
            <a:custGeom>
              <a:avLst/>
              <a:gdLst/>
              <a:ahLst/>
              <a:cxnLst/>
              <a:rect l="l" t="t" r="r" b="b"/>
              <a:pathLst>
                <a:path w="7925" h="9221" extrusionOk="0">
                  <a:moveTo>
                    <a:pt x="7313" y="608"/>
                  </a:moveTo>
                  <a:lnTo>
                    <a:pt x="7313" y="6946"/>
                  </a:lnTo>
                  <a:lnTo>
                    <a:pt x="612" y="6946"/>
                  </a:lnTo>
                  <a:lnTo>
                    <a:pt x="612" y="608"/>
                  </a:lnTo>
                  <a:close/>
                  <a:moveTo>
                    <a:pt x="7313" y="7557"/>
                  </a:moveTo>
                  <a:lnTo>
                    <a:pt x="7313" y="8613"/>
                  </a:lnTo>
                  <a:lnTo>
                    <a:pt x="612" y="8613"/>
                  </a:lnTo>
                  <a:lnTo>
                    <a:pt x="612" y="7557"/>
                  </a:lnTo>
                  <a:close/>
                  <a:moveTo>
                    <a:pt x="306" y="1"/>
                  </a:moveTo>
                  <a:cubicBezTo>
                    <a:pt x="141" y="1"/>
                    <a:pt x="1" y="137"/>
                    <a:pt x="1" y="303"/>
                  </a:cubicBezTo>
                  <a:lnTo>
                    <a:pt x="1" y="8915"/>
                  </a:lnTo>
                  <a:cubicBezTo>
                    <a:pt x="1" y="9088"/>
                    <a:pt x="134" y="9221"/>
                    <a:pt x="306" y="9221"/>
                  </a:cubicBezTo>
                  <a:lnTo>
                    <a:pt x="7619" y="9221"/>
                  </a:lnTo>
                  <a:cubicBezTo>
                    <a:pt x="7785" y="9221"/>
                    <a:pt x="7924" y="9084"/>
                    <a:pt x="7924" y="8915"/>
                  </a:cubicBezTo>
                  <a:lnTo>
                    <a:pt x="7924" y="303"/>
                  </a:lnTo>
                  <a:cubicBezTo>
                    <a:pt x="7924" y="137"/>
                    <a:pt x="7785" y="1"/>
                    <a:pt x="76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64"/>
            <p:cNvSpPr/>
            <p:nvPr/>
          </p:nvSpPr>
          <p:spPr>
            <a:xfrm>
              <a:off x="3697894" y="3680084"/>
              <a:ext cx="113348" cy="105746"/>
            </a:xfrm>
            <a:custGeom>
              <a:avLst/>
              <a:gdLst/>
              <a:ahLst/>
              <a:cxnLst/>
              <a:rect l="l" t="t" r="r" b="b"/>
              <a:pathLst>
                <a:path w="5487" h="5119" extrusionOk="0">
                  <a:moveTo>
                    <a:pt x="3806" y="608"/>
                  </a:moveTo>
                  <a:cubicBezTo>
                    <a:pt x="4398" y="608"/>
                    <a:pt x="4876" y="1089"/>
                    <a:pt x="4876" y="1677"/>
                  </a:cubicBezTo>
                  <a:cubicBezTo>
                    <a:pt x="4876" y="2974"/>
                    <a:pt x="3254" y="4121"/>
                    <a:pt x="2744" y="4456"/>
                  </a:cubicBezTo>
                  <a:cubicBezTo>
                    <a:pt x="2230" y="4121"/>
                    <a:pt x="612" y="2974"/>
                    <a:pt x="612" y="1677"/>
                  </a:cubicBezTo>
                  <a:cubicBezTo>
                    <a:pt x="612" y="1089"/>
                    <a:pt x="1089" y="608"/>
                    <a:pt x="1678" y="608"/>
                  </a:cubicBezTo>
                  <a:cubicBezTo>
                    <a:pt x="1999" y="608"/>
                    <a:pt x="2305" y="751"/>
                    <a:pt x="2506" y="1001"/>
                  </a:cubicBezTo>
                  <a:cubicBezTo>
                    <a:pt x="2565" y="1070"/>
                    <a:pt x="2653" y="1115"/>
                    <a:pt x="2744" y="1115"/>
                  </a:cubicBezTo>
                  <a:cubicBezTo>
                    <a:pt x="2831" y="1115"/>
                    <a:pt x="2922" y="1076"/>
                    <a:pt x="2978" y="1001"/>
                  </a:cubicBezTo>
                  <a:cubicBezTo>
                    <a:pt x="3182" y="754"/>
                    <a:pt x="3488" y="608"/>
                    <a:pt x="3806" y="608"/>
                  </a:cubicBezTo>
                  <a:close/>
                  <a:moveTo>
                    <a:pt x="1678" y="0"/>
                  </a:moveTo>
                  <a:cubicBezTo>
                    <a:pt x="751" y="0"/>
                    <a:pt x="1" y="751"/>
                    <a:pt x="1" y="1677"/>
                  </a:cubicBezTo>
                  <a:cubicBezTo>
                    <a:pt x="1" y="3559"/>
                    <a:pt x="2484" y="5015"/>
                    <a:pt x="2588" y="5077"/>
                  </a:cubicBezTo>
                  <a:cubicBezTo>
                    <a:pt x="2636" y="5106"/>
                    <a:pt x="2692" y="5119"/>
                    <a:pt x="2744" y="5119"/>
                  </a:cubicBezTo>
                  <a:cubicBezTo>
                    <a:pt x="2796" y="5119"/>
                    <a:pt x="2848" y="5106"/>
                    <a:pt x="2896" y="5077"/>
                  </a:cubicBezTo>
                  <a:cubicBezTo>
                    <a:pt x="3004" y="5015"/>
                    <a:pt x="5487" y="3559"/>
                    <a:pt x="5487" y="1677"/>
                  </a:cubicBezTo>
                  <a:cubicBezTo>
                    <a:pt x="5487" y="751"/>
                    <a:pt x="4733" y="0"/>
                    <a:pt x="3806" y="0"/>
                  </a:cubicBezTo>
                  <a:cubicBezTo>
                    <a:pt x="3413" y="0"/>
                    <a:pt x="3039" y="134"/>
                    <a:pt x="2744" y="381"/>
                  </a:cubicBezTo>
                  <a:cubicBezTo>
                    <a:pt x="2448" y="137"/>
                    <a:pt x="2074"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6" name="Google Shape;1046;p64"/>
            <p:cNvSpPr/>
            <p:nvPr/>
          </p:nvSpPr>
          <p:spPr>
            <a:xfrm>
              <a:off x="3704215" y="3541575"/>
              <a:ext cx="100726" cy="100726"/>
            </a:xfrm>
            <a:custGeom>
              <a:avLst/>
              <a:gdLst/>
              <a:ahLst/>
              <a:cxnLst/>
              <a:rect l="l" t="t" r="r" b="b"/>
              <a:pathLst>
                <a:path w="4876" h="4876" extrusionOk="0">
                  <a:moveTo>
                    <a:pt x="2438" y="612"/>
                  </a:moveTo>
                  <a:cubicBezTo>
                    <a:pt x="3445" y="612"/>
                    <a:pt x="4264" y="1431"/>
                    <a:pt x="4264" y="2438"/>
                  </a:cubicBezTo>
                  <a:cubicBezTo>
                    <a:pt x="4264" y="3446"/>
                    <a:pt x="3445" y="4268"/>
                    <a:pt x="2438" y="4268"/>
                  </a:cubicBezTo>
                  <a:cubicBezTo>
                    <a:pt x="1430" y="4268"/>
                    <a:pt x="608" y="3446"/>
                    <a:pt x="608" y="2438"/>
                  </a:cubicBezTo>
                  <a:cubicBezTo>
                    <a:pt x="608" y="1431"/>
                    <a:pt x="1430" y="612"/>
                    <a:pt x="2438" y="612"/>
                  </a:cubicBezTo>
                  <a:close/>
                  <a:moveTo>
                    <a:pt x="2438" y="1"/>
                  </a:moveTo>
                  <a:cubicBezTo>
                    <a:pt x="1092" y="1"/>
                    <a:pt x="0" y="1093"/>
                    <a:pt x="0" y="2438"/>
                  </a:cubicBezTo>
                  <a:cubicBezTo>
                    <a:pt x="0" y="3784"/>
                    <a:pt x="1092" y="4876"/>
                    <a:pt x="2438" y="4876"/>
                  </a:cubicBezTo>
                  <a:cubicBezTo>
                    <a:pt x="3783" y="4876"/>
                    <a:pt x="4875" y="3784"/>
                    <a:pt x="4875" y="2438"/>
                  </a:cubicBezTo>
                  <a:cubicBezTo>
                    <a:pt x="4875" y="1093"/>
                    <a:pt x="3783" y="1"/>
                    <a:pt x="24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64"/>
            <p:cNvSpPr/>
            <p:nvPr/>
          </p:nvSpPr>
          <p:spPr>
            <a:xfrm>
              <a:off x="3729376" y="3566757"/>
              <a:ext cx="50384" cy="50363"/>
            </a:xfrm>
            <a:custGeom>
              <a:avLst/>
              <a:gdLst/>
              <a:ahLst/>
              <a:cxnLst/>
              <a:rect l="l" t="t" r="r" b="b"/>
              <a:pathLst>
                <a:path w="2439" h="2438" extrusionOk="0">
                  <a:moveTo>
                    <a:pt x="1220" y="611"/>
                  </a:moveTo>
                  <a:cubicBezTo>
                    <a:pt x="1558" y="611"/>
                    <a:pt x="1827" y="881"/>
                    <a:pt x="1827" y="1219"/>
                  </a:cubicBezTo>
                  <a:cubicBezTo>
                    <a:pt x="1827" y="1557"/>
                    <a:pt x="1558" y="1830"/>
                    <a:pt x="1220" y="1830"/>
                  </a:cubicBezTo>
                  <a:cubicBezTo>
                    <a:pt x="882" y="1830"/>
                    <a:pt x="609" y="1557"/>
                    <a:pt x="609" y="1219"/>
                  </a:cubicBezTo>
                  <a:cubicBezTo>
                    <a:pt x="609" y="881"/>
                    <a:pt x="882" y="611"/>
                    <a:pt x="1220" y="611"/>
                  </a:cubicBezTo>
                  <a:close/>
                  <a:moveTo>
                    <a:pt x="1220" y="0"/>
                  </a:moveTo>
                  <a:cubicBezTo>
                    <a:pt x="550" y="0"/>
                    <a:pt x="1" y="550"/>
                    <a:pt x="1" y="1219"/>
                  </a:cubicBezTo>
                  <a:cubicBezTo>
                    <a:pt x="1" y="1889"/>
                    <a:pt x="544" y="2438"/>
                    <a:pt x="1220" y="2438"/>
                  </a:cubicBezTo>
                  <a:cubicBezTo>
                    <a:pt x="1889" y="2438"/>
                    <a:pt x="2438" y="1889"/>
                    <a:pt x="2438" y="1219"/>
                  </a:cubicBezTo>
                  <a:cubicBezTo>
                    <a:pt x="2438" y="550"/>
                    <a:pt x="1889"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48" name="Google Shape;1048;p64"/>
          <p:cNvGrpSpPr/>
          <p:nvPr/>
        </p:nvGrpSpPr>
        <p:grpSpPr>
          <a:xfrm>
            <a:off x="4671282" y="3264809"/>
            <a:ext cx="429903" cy="429614"/>
            <a:chOff x="4105818" y="3496129"/>
            <a:chExt cx="429903" cy="429614"/>
          </a:xfrm>
        </p:grpSpPr>
        <p:sp>
          <p:nvSpPr>
            <p:cNvPr id="1049" name="Google Shape;1049;p64"/>
            <p:cNvSpPr/>
            <p:nvPr/>
          </p:nvSpPr>
          <p:spPr>
            <a:xfrm>
              <a:off x="4105818" y="3496129"/>
              <a:ext cx="429903" cy="429614"/>
            </a:xfrm>
            <a:custGeom>
              <a:avLst/>
              <a:gdLst/>
              <a:ahLst/>
              <a:cxnLst/>
              <a:rect l="l" t="t" r="r" b="b"/>
              <a:pathLst>
                <a:path w="20811" h="20797" extrusionOk="0">
                  <a:moveTo>
                    <a:pt x="10323" y="9182"/>
                  </a:moveTo>
                  <a:cubicBezTo>
                    <a:pt x="10687" y="9676"/>
                    <a:pt x="11119" y="10114"/>
                    <a:pt x="11616" y="10472"/>
                  </a:cubicBezTo>
                  <a:lnTo>
                    <a:pt x="11203" y="10888"/>
                  </a:lnTo>
                  <a:lnTo>
                    <a:pt x="9910" y="9594"/>
                  </a:lnTo>
                  <a:lnTo>
                    <a:pt x="10323" y="9182"/>
                  </a:lnTo>
                  <a:close/>
                  <a:moveTo>
                    <a:pt x="15012" y="608"/>
                  </a:moveTo>
                  <a:cubicBezTo>
                    <a:pt x="17869" y="608"/>
                    <a:pt x="20193" y="2932"/>
                    <a:pt x="20193" y="5789"/>
                  </a:cubicBezTo>
                  <a:cubicBezTo>
                    <a:pt x="20193" y="8645"/>
                    <a:pt x="17869" y="10969"/>
                    <a:pt x="15012" y="10969"/>
                  </a:cubicBezTo>
                  <a:cubicBezTo>
                    <a:pt x="12156" y="10969"/>
                    <a:pt x="9832" y="8645"/>
                    <a:pt x="9832" y="5789"/>
                  </a:cubicBezTo>
                  <a:cubicBezTo>
                    <a:pt x="9832" y="2932"/>
                    <a:pt x="12156" y="608"/>
                    <a:pt x="15012" y="608"/>
                  </a:cubicBezTo>
                  <a:close/>
                  <a:moveTo>
                    <a:pt x="9058" y="9598"/>
                  </a:moveTo>
                  <a:lnTo>
                    <a:pt x="11210" y="11752"/>
                  </a:lnTo>
                  <a:lnTo>
                    <a:pt x="10706" y="12246"/>
                  </a:lnTo>
                  <a:cubicBezTo>
                    <a:pt x="10657" y="12295"/>
                    <a:pt x="10609" y="12354"/>
                    <a:pt x="10570" y="12409"/>
                  </a:cubicBezTo>
                  <a:cubicBezTo>
                    <a:pt x="10375" y="11934"/>
                    <a:pt x="10085" y="11492"/>
                    <a:pt x="9699" y="11106"/>
                  </a:cubicBezTo>
                  <a:cubicBezTo>
                    <a:pt x="9312" y="10719"/>
                    <a:pt x="8870" y="10433"/>
                    <a:pt x="8395" y="10238"/>
                  </a:cubicBezTo>
                  <a:cubicBezTo>
                    <a:pt x="8451" y="10196"/>
                    <a:pt x="8506" y="10147"/>
                    <a:pt x="8558" y="10098"/>
                  </a:cubicBezTo>
                  <a:lnTo>
                    <a:pt x="9058" y="9598"/>
                  </a:lnTo>
                  <a:close/>
                  <a:moveTo>
                    <a:pt x="10261" y="16059"/>
                  </a:moveTo>
                  <a:lnTo>
                    <a:pt x="10261" y="16182"/>
                  </a:lnTo>
                  <a:cubicBezTo>
                    <a:pt x="10261" y="16754"/>
                    <a:pt x="10037" y="17290"/>
                    <a:pt x="9634" y="17690"/>
                  </a:cubicBezTo>
                  <a:lnTo>
                    <a:pt x="7271" y="20056"/>
                  </a:lnTo>
                  <a:cubicBezTo>
                    <a:pt x="7211" y="20115"/>
                    <a:pt x="7132" y="20144"/>
                    <a:pt x="7054" y="20144"/>
                  </a:cubicBezTo>
                  <a:cubicBezTo>
                    <a:pt x="6975" y="20144"/>
                    <a:pt x="6897" y="20115"/>
                    <a:pt x="6839" y="20056"/>
                  </a:cubicBezTo>
                  <a:cubicBezTo>
                    <a:pt x="6783" y="19998"/>
                    <a:pt x="6751" y="19923"/>
                    <a:pt x="6751" y="19842"/>
                  </a:cubicBezTo>
                  <a:cubicBezTo>
                    <a:pt x="6751" y="19760"/>
                    <a:pt x="6783" y="19682"/>
                    <a:pt x="6839" y="19624"/>
                  </a:cubicBezTo>
                  <a:lnTo>
                    <a:pt x="9695" y="16767"/>
                  </a:lnTo>
                  <a:cubicBezTo>
                    <a:pt x="9913" y="16549"/>
                    <a:pt x="10102" y="16309"/>
                    <a:pt x="10261" y="16059"/>
                  </a:cubicBezTo>
                  <a:close/>
                  <a:moveTo>
                    <a:pt x="6863" y="10543"/>
                  </a:moveTo>
                  <a:cubicBezTo>
                    <a:pt x="7732" y="10543"/>
                    <a:pt x="8602" y="10875"/>
                    <a:pt x="9263" y="11538"/>
                  </a:cubicBezTo>
                  <a:cubicBezTo>
                    <a:pt x="10589" y="12861"/>
                    <a:pt x="10589" y="15015"/>
                    <a:pt x="9263" y="16338"/>
                  </a:cubicBezTo>
                  <a:lnTo>
                    <a:pt x="6410" y="19195"/>
                  </a:lnTo>
                  <a:cubicBezTo>
                    <a:pt x="5747" y="19856"/>
                    <a:pt x="4876" y="20187"/>
                    <a:pt x="4005" y="20187"/>
                  </a:cubicBezTo>
                  <a:cubicBezTo>
                    <a:pt x="3135" y="20187"/>
                    <a:pt x="2266" y="19856"/>
                    <a:pt x="1606" y="19195"/>
                  </a:cubicBezTo>
                  <a:cubicBezTo>
                    <a:pt x="966" y="18551"/>
                    <a:pt x="612" y="17700"/>
                    <a:pt x="612" y="16793"/>
                  </a:cubicBezTo>
                  <a:cubicBezTo>
                    <a:pt x="612" y="15886"/>
                    <a:pt x="966" y="15035"/>
                    <a:pt x="1606" y="14391"/>
                  </a:cubicBezTo>
                  <a:lnTo>
                    <a:pt x="4463" y="11538"/>
                  </a:lnTo>
                  <a:cubicBezTo>
                    <a:pt x="5124" y="10875"/>
                    <a:pt x="5994" y="10543"/>
                    <a:pt x="6863" y="10543"/>
                  </a:cubicBezTo>
                  <a:close/>
                  <a:moveTo>
                    <a:pt x="15012" y="0"/>
                  </a:moveTo>
                  <a:cubicBezTo>
                    <a:pt x="11821" y="0"/>
                    <a:pt x="9224" y="2594"/>
                    <a:pt x="9224" y="5789"/>
                  </a:cubicBezTo>
                  <a:cubicBezTo>
                    <a:pt x="9224" y="6832"/>
                    <a:pt x="9500" y="7810"/>
                    <a:pt x="9988" y="8662"/>
                  </a:cubicBezTo>
                  <a:lnTo>
                    <a:pt x="9481" y="9169"/>
                  </a:lnTo>
                  <a:lnTo>
                    <a:pt x="9263" y="8954"/>
                  </a:lnTo>
                  <a:cubicBezTo>
                    <a:pt x="9208" y="8896"/>
                    <a:pt x="9130" y="8863"/>
                    <a:pt x="9049" y="8863"/>
                  </a:cubicBezTo>
                  <a:cubicBezTo>
                    <a:pt x="8967" y="8863"/>
                    <a:pt x="8889" y="8896"/>
                    <a:pt x="8834" y="8954"/>
                  </a:cubicBezTo>
                  <a:lnTo>
                    <a:pt x="8119" y="9666"/>
                  </a:lnTo>
                  <a:cubicBezTo>
                    <a:pt x="7947" y="9838"/>
                    <a:pt x="7716" y="9936"/>
                    <a:pt x="7472" y="9936"/>
                  </a:cubicBezTo>
                  <a:lnTo>
                    <a:pt x="6861" y="9936"/>
                  </a:lnTo>
                  <a:cubicBezTo>
                    <a:pt x="5841" y="9936"/>
                    <a:pt x="4811" y="10329"/>
                    <a:pt x="4031" y="11109"/>
                  </a:cubicBezTo>
                  <a:lnTo>
                    <a:pt x="1174" y="13966"/>
                  </a:lnTo>
                  <a:cubicBezTo>
                    <a:pt x="420" y="14723"/>
                    <a:pt x="1" y="15730"/>
                    <a:pt x="1" y="16796"/>
                  </a:cubicBezTo>
                  <a:cubicBezTo>
                    <a:pt x="1" y="17866"/>
                    <a:pt x="420" y="18873"/>
                    <a:pt x="1174" y="19627"/>
                  </a:cubicBezTo>
                  <a:cubicBezTo>
                    <a:pt x="1954" y="20407"/>
                    <a:pt x="2984" y="20797"/>
                    <a:pt x="4008" y="20797"/>
                  </a:cubicBezTo>
                  <a:cubicBezTo>
                    <a:pt x="4772" y="20797"/>
                    <a:pt x="5535" y="20583"/>
                    <a:pt x="6195" y="20147"/>
                  </a:cubicBezTo>
                  <a:cubicBezTo>
                    <a:pt x="6241" y="20274"/>
                    <a:pt x="6315" y="20388"/>
                    <a:pt x="6413" y="20485"/>
                  </a:cubicBezTo>
                  <a:cubicBezTo>
                    <a:pt x="6592" y="20664"/>
                    <a:pt x="6822" y="20755"/>
                    <a:pt x="7060" y="20755"/>
                  </a:cubicBezTo>
                  <a:cubicBezTo>
                    <a:pt x="7294" y="20755"/>
                    <a:pt x="7524" y="20664"/>
                    <a:pt x="7703" y="20485"/>
                  </a:cubicBezTo>
                  <a:lnTo>
                    <a:pt x="10069" y="18122"/>
                  </a:lnTo>
                  <a:cubicBezTo>
                    <a:pt x="10583" y="17606"/>
                    <a:pt x="10872" y="16917"/>
                    <a:pt x="10872" y="16185"/>
                  </a:cubicBezTo>
                  <a:lnTo>
                    <a:pt x="10872" y="13329"/>
                  </a:lnTo>
                  <a:cubicBezTo>
                    <a:pt x="10872" y="13085"/>
                    <a:pt x="10966" y="12854"/>
                    <a:pt x="11142" y="12682"/>
                  </a:cubicBezTo>
                  <a:lnTo>
                    <a:pt x="11857" y="11967"/>
                  </a:lnTo>
                  <a:cubicBezTo>
                    <a:pt x="11974" y="11850"/>
                    <a:pt x="11974" y="11655"/>
                    <a:pt x="11857" y="11538"/>
                  </a:cubicBezTo>
                  <a:lnTo>
                    <a:pt x="11639" y="11320"/>
                  </a:lnTo>
                  <a:lnTo>
                    <a:pt x="12149" y="10813"/>
                  </a:lnTo>
                  <a:cubicBezTo>
                    <a:pt x="12994" y="11301"/>
                    <a:pt x="13976" y="11577"/>
                    <a:pt x="15019" y="11577"/>
                  </a:cubicBezTo>
                  <a:cubicBezTo>
                    <a:pt x="18214" y="11577"/>
                    <a:pt x="20810" y="8980"/>
                    <a:pt x="20810" y="5789"/>
                  </a:cubicBezTo>
                  <a:cubicBezTo>
                    <a:pt x="20810" y="2594"/>
                    <a:pt x="18201" y="0"/>
                    <a:pt x="150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64"/>
            <p:cNvSpPr/>
            <p:nvPr/>
          </p:nvSpPr>
          <p:spPr>
            <a:xfrm>
              <a:off x="4346705" y="3546471"/>
              <a:ext cx="138467" cy="138467"/>
            </a:xfrm>
            <a:custGeom>
              <a:avLst/>
              <a:gdLst/>
              <a:ahLst/>
              <a:cxnLst/>
              <a:rect l="l" t="t" r="r" b="b"/>
              <a:pathLst>
                <a:path w="6703" h="6703" extrusionOk="0">
                  <a:moveTo>
                    <a:pt x="3043" y="622"/>
                  </a:moveTo>
                  <a:lnTo>
                    <a:pt x="3043" y="1236"/>
                  </a:lnTo>
                  <a:cubicBezTo>
                    <a:pt x="2685" y="1291"/>
                    <a:pt x="2354" y="1434"/>
                    <a:pt x="2071" y="1642"/>
                  </a:cubicBezTo>
                  <a:lnTo>
                    <a:pt x="1639" y="1207"/>
                  </a:lnTo>
                  <a:cubicBezTo>
                    <a:pt x="2032" y="888"/>
                    <a:pt x="2516" y="683"/>
                    <a:pt x="3043" y="622"/>
                  </a:cubicBezTo>
                  <a:close/>
                  <a:moveTo>
                    <a:pt x="3657" y="625"/>
                  </a:moveTo>
                  <a:cubicBezTo>
                    <a:pt x="4183" y="683"/>
                    <a:pt x="4668" y="895"/>
                    <a:pt x="5061" y="1210"/>
                  </a:cubicBezTo>
                  <a:lnTo>
                    <a:pt x="4629" y="1645"/>
                  </a:lnTo>
                  <a:cubicBezTo>
                    <a:pt x="4346" y="1434"/>
                    <a:pt x="4014" y="1291"/>
                    <a:pt x="3657" y="1239"/>
                  </a:cubicBezTo>
                  <a:lnTo>
                    <a:pt x="3657" y="625"/>
                  </a:lnTo>
                  <a:close/>
                  <a:moveTo>
                    <a:pt x="1210" y="1642"/>
                  </a:moveTo>
                  <a:lnTo>
                    <a:pt x="1645" y="2074"/>
                  </a:lnTo>
                  <a:cubicBezTo>
                    <a:pt x="1434" y="2351"/>
                    <a:pt x="1291" y="2685"/>
                    <a:pt x="1239" y="3046"/>
                  </a:cubicBezTo>
                  <a:lnTo>
                    <a:pt x="625" y="3046"/>
                  </a:lnTo>
                  <a:cubicBezTo>
                    <a:pt x="683" y="2520"/>
                    <a:pt x="894" y="2035"/>
                    <a:pt x="1210" y="1642"/>
                  </a:cubicBezTo>
                  <a:close/>
                  <a:moveTo>
                    <a:pt x="5493" y="1642"/>
                  </a:moveTo>
                  <a:cubicBezTo>
                    <a:pt x="5808" y="2035"/>
                    <a:pt x="6016" y="2520"/>
                    <a:pt x="6078" y="3046"/>
                  </a:cubicBezTo>
                  <a:lnTo>
                    <a:pt x="5464" y="3046"/>
                  </a:lnTo>
                  <a:cubicBezTo>
                    <a:pt x="5412" y="2685"/>
                    <a:pt x="5269" y="2351"/>
                    <a:pt x="5061" y="2074"/>
                  </a:cubicBezTo>
                  <a:lnTo>
                    <a:pt x="5493" y="1642"/>
                  </a:lnTo>
                  <a:close/>
                  <a:moveTo>
                    <a:pt x="6075" y="3657"/>
                  </a:moveTo>
                  <a:cubicBezTo>
                    <a:pt x="6016" y="4184"/>
                    <a:pt x="5805" y="4668"/>
                    <a:pt x="5490" y="5061"/>
                  </a:cubicBezTo>
                  <a:lnTo>
                    <a:pt x="5054" y="4626"/>
                  </a:lnTo>
                  <a:cubicBezTo>
                    <a:pt x="5266" y="4346"/>
                    <a:pt x="5412" y="4015"/>
                    <a:pt x="5461" y="3657"/>
                  </a:cubicBezTo>
                  <a:close/>
                  <a:moveTo>
                    <a:pt x="4629" y="5058"/>
                  </a:moveTo>
                  <a:lnTo>
                    <a:pt x="5061" y="5493"/>
                  </a:lnTo>
                  <a:cubicBezTo>
                    <a:pt x="4668" y="5809"/>
                    <a:pt x="4183" y="6017"/>
                    <a:pt x="3657" y="6078"/>
                  </a:cubicBezTo>
                  <a:lnTo>
                    <a:pt x="3657" y="5461"/>
                  </a:lnTo>
                  <a:cubicBezTo>
                    <a:pt x="4018" y="5406"/>
                    <a:pt x="4346" y="5266"/>
                    <a:pt x="4629" y="5058"/>
                  </a:cubicBezTo>
                  <a:close/>
                  <a:moveTo>
                    <a:pt x="3351" y="1"/>
                  </a:moveTo>
                  <a:cubicBezTo>
                    <a:pt x="1502" y="1"/>
                    <a:pt x="1" y="1502"/>
                    <a:pt x="1" y="3352"/>
                  </a:cubicBezTo>
                  <a:cubicBezTo>
                    <a:pt x="1" y="3517"/>
                    <a:pt x="137" y="3657"/>
                    <a:pt x="306" y="3657"/>
                  </a:cubicBezTo>
                  <a:lnTo>
                    <a:pt x="1525" y="3657"/>
                  </a:lnTo>
                  <a:cubicBezTo>
                    <a:pt x="1691" y="3657"/>
                    <a:pt x="1827" y="3517"/>
                    <a:pt x="1827" y="3352"/>
                  </a:cubicBezTo>
                  <a:cubicBezTo>
                    <a:pt x="1827" y="2510"/>
                    <a:pt x="2510" y="1827"/>
                    <a:pt x="3351" y="1827"/>
                  </a:cubicBezTo>
                  <a:cubicBezTo>
                    <a:pt x="4193" y="1827"/>
                    <a:pt x="4876" y="2510"/>
                    <a:pt x="4876" y="3352"/>
                  </a:cubicBezTo>
                  <a:cubicBezTo>
                    <a:pt x="4876" y="4193"/>
                    <a:pt x="4193" y="4876"/>
                    <a:pt x="3351" y="4876"/>
                  </a:cubicBezTo>
                  <a:cubicBezTo>
                    <a:pt x="3186" y="4876"/>
                    <a:pt x="3046" y="5012"/>
                    <a:pt x="3046" y="5178"/>
                  </a:cubicBezTo>
                  <a:lnTo>
                    <a:pt x="3046" y="6397"/>
                  </a:lnTo>
                  <a:cubicBezTo>
                    <a:pt x="3046" y="6566"/>
                    <a:pt x="3182" y="6702"/>
                    <a:pt x="3351" y="6702"/>
                  </a:cubicBezTo>
                  <a:cubicBezTo>
                    <a:pt x="5201" y="6702"/>
                    <a:pt x="6702" y="5201"/>
                    <a:pt x="6702" y="3352"/>
                  </a:cubicBezTo>
                  <a:cubicBezTo>
                    <a:pt x="6702" y="1502"/>
                    <a:pt x="5201"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64"/>
            <p:cNvSpPr/>
            <p:nvPr/>
          </p:nvSpPr>
          <p:spPr>
            <a:xfrm>
              <a:off x="4396799" y="3596834"/>
              <a:ext cx="44331" cy="37741"/>
            </a:xfrm>
            <a:custGeom>
              <a:avLst/>
              <a:gdLst/>
              <a:ahLst/>
              <a:cxnLst/>
              <a:rect l="l" t="t" r="r" b="b"/>
              <a:pathLst>
                <a:path w="2146" h="1827" extrusionOk="0">
                  <a:moveTo>
                    <a:pt x="926" y="611"/>
                  </a:moveTo>
                  <a:cubicBezTo>
                    <a:pt x="1076" y="611"/>
                    <a:pt x="1225" y="712"/>
                    <a:pt x="1232" y="914"/>
                  </a:cubicBezTo>
                  <a:cubicBezTo>
                    <a:pt x="1225" y="1115"/>
                    <a:pt x="1076" y="1216"/>
                    <a:pt x="926" y="1216"/>
                  </a:cubicBezTo>
                  <a:cubicBezTo>
                    <a:pt x="777" y="1216"/>
                    <a:pt x="627" y="1115"/>
                    <a:pt x="621" y="914"/>
                  </a:cubicBezTo>
                  <a:cubicBezTo>
                    <a:pt x="627" y="712"/>
                    <a:pt x="777" y="611"/>
                    <a:pt x="926" y="611"/>
                  </a:cubicBezTo>
                  <a:close/>
                  <a:moveTo>
                    <a:pt x="910" y="0"/>
                  </a:moveTo>
                  <a:cubicBezTo>
                    <a:pt x="426" y="0"/>
                    <a:pt x="0" y="428"/>
                    <a:pt x="13" y="914"/>
                  </a:cubicBezTo>
                  <a:cubicBezTo>
                    <a:pt x="13" y="1462"/>
                    <a:pt x="464" y="1827"/>
                    <a:pt x="935" y="1827"/>
                  </a:cubicBezTo>
                  <a:cubicBezTo>
                    <a:pt x="1159" y="1827"/>
                    <a:pt x="1387" y="1745"/>
                    <a:pt x="1573" y="1560"/>
                  </a:cubicBezTo>
                  <a:cubicBezTo>
                    <a:pt x="2145" y="985"/>
                    <a:pt x="1739" y="0"/>
                    <a:pt x="926" y="0"/>
                  </a:cubicBezTo>
                  <a:cubicBezTo>
                    <a:pt x="921" y="0"/>
                    <a:pt x="916"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2" name="Google Shape;1052;p64"/>
            <p:cNvSpPr/>
            <p:nvPr/>
          </p:nvSpPr>
          <p:spPr>
            <a:xfrm>
              <a:off x="4321523" y="3521310"/>
              <a:ext cx="188810" cy="188789"/>
            </a:xfrm>
            <a:custGeom>
              <a:avLst/>
              <a:gdLst/>
              <a:ahLst/>
              <a:cxnLst/>
              <a:rect l="l" t="t" r="r" b="b"/>
              <a:pathLst>
                <a:path w="9140" h="9139" extrusionOk="0">
                  <a:moveTo>
                    <a:pt x="4570" y="0"/>
                  </a:moveTo>
                  <a:cubicBezTo>
                    <a:pt x="3576" y="0"/>
                    <a:pt x="2630" y="312"/>
                    <a:pt x="1834" y="910"/>
                  </a:cubicBezTo>
                  <a:cubicBezTo>
                    <a:pt x="1697" y="1011"/>
                    <a:pt x="1671" y="1203"/>
                    <a:pt x="1772" y="1336"/>
                  </a:cubicBezTo>
                  <a:cubicBezTo>
                    <a:pt x="1832" y="1415"/>
                    <a:pt x="1925" y="1458"/>
                    <a:pt x="2018" y="1458"/>
                  </a:cubicBezTo>
                  <a:cubicBezTo>
                    <a:pt x="2081" y="1458"/>
                    <a:pt x="2144" y="1438"/>
                    <a:pt x="2198" y="1398"/>
                  </a:cubicBezTo>
                  <a:cubicBezTo>
                    <a:pt x="2890" y="881"/>
                    <a:pt x="3706" y="608"/>
                    <a:pt x="4570" y="608"/>
                  </a:cubicBezTo>
                  <a:cubicBezTo>
                    <a:pt x="6758" y="608"/>
                    <a:pt x="8532" y="2382"/>
                    <a:pt x="8532" y="4570"/>
                  </a:cubicBezTo>
                  <a:cubicBezTo>
                    <a:pt x="8532" y="6754"/>
                    <a:pt x="6758" y="8531"/>
                    <a:pt x="4570" y="8531"/>
                  </a:cubicBezTo>
                  <a:cubicBezTo>
                    <a:pt x="2386" y="8531"/>
                    <a:pt x="609" y="6754"/>
                    <a:pt x="609" y="4570"/>
                  </a:cubicBezTo>
                  <a:cubicBezTo>
                    <a:pt x="609" y="3708"/>
                    <a:pt x="882" y="2886"/>
                    <a:pt x="1398" y="2197"/>
                  </a:cubicBezTo>
                  <a:cubicBezTo>
                    <a:pt x="1499" y="2061"/>
                    <a:pt x="1470" y="1872"/>
                    <a:pt x="1337" y="1771"/>
                  </a:cubicBezTo>
                  <a:cubicBezTo>
                    <a:pt x="1282" y="1729"/>
                    <a:pt x="1218" y="1709"/>
                    <a:pt x="1154" y="1709"/>
                  </a:cubicBezTo>
                  <a:cubicBezTo>
                    <a:pt x="1062" y="1709"/>
                    <a:pt x="970" y="1751"/>
                    <a:pt x="911" y="1830"/>
                  </a:cubicBezTo>
                  <a:cubicBezTo>
                    <a:pt x="313" y="2626"/>
                    <a:pt x="1" y="3575"/>
                    <a:pt x="1" y="4570"/>
                  </a:cubicBezTo>
                  <a:cubicBezTo>
                    <a:pt x="1" y="7088"/>
                    <a:pt x="2052" y="9139"/>
                    <a:pt x="4570" y="9139"/>
                  </a:cubicBezTo>
                  <a:cubicBezTo>
                    <a:pt x="7089" y="9139"/>
                    <a:pt x="9140" y="7088"/>
                    <a:pt x="9140" y="4570"/>
                  </a:cubicBezTo>
                  <a:cubicBezTo>
                    <a:pt x="9140" y="2051"/>
                    <a:pt x="7089" y="0"/>
                    <a:pt x="457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53" name="Google Shape;1053;p64"/>
          <p:cNvGrpSpPr/>
          <p:nvPr/>
        </p:nvGrpSpPr>
        <p:grpSpPr>
          <a:xfrm>
            <a:off x="5420581" y="3264768"/>
            <a:ext cx="429697" cy="429697"/>
            <a:chOff x="4711537" y="3475451"/>
            <a:chExt cx="429697" cy="429697"/>
          </a:xfrm>
        </p:grpSpPr>
        <p:sp>
          <p:nvSpPr>
            <p:cNvPr id="1054" name="Google Shape;1054;p64"/>
            <p:cNvSpPr/>
            <p:nvPr/>
          </p:nvSpPr>
          <p:spPr>
            <a:xfrm>
              <a:off x="4711537" y="3475451"/>
              <a:ext cx="429697" cy="429697"/>
            </a:xfrm>
            <a:custGeom>
              <a:avLst/>
              <a:gdLst/>
              <a:ahLst/>
              <a:cxnLst/>
              <a:rect l="l" t="t" r="r" b="b"/>
              <a:pathLst>
                <a:path w="20801" h="20801" extrusionOk="0">
                  <a:moveTo>
                    <a:pt x="18057" y="611"/>
                  </a:moveTo>
                  <a:cubicBezTo>
                    <a:pt x="19230" y="611"/>
                    <a:pt x="20189" y="1570"/>
                    <a:pt x="20189" y="2743"/>
                  </a:cubicBezTo>
                  <a:lnTo>
                    <a:pt x="20189" y="18057"/>
                  </a:lnTo>
                  <a:cubicBezTo>
                    <a:pt x="20189" y="19234"/>
                    <a:pt x="19230" y="20193"/>
                    <a:pt x="18057" y="20193"/>
                  </a:cubicBezTo>
                  <a:lnTo>
                    <a:pt x="2740" y="20193"/>
                  </a:lnTo>
                  <a:cubicBezTo>
                    <a:pt x="1567" y="20193"/>
                    <a:pt x="608" y="19234"/>
                    <a:pt x="608" y="18057"/>
                  </a:cubicBezTo>
                  <a:lnTo>
                    <a:pt x="608" y="2743"/>
                  </a:lnTo>
                  <a:cubicBezTo>
                    <a:pt x="608" y="1570"/>
                    <a:pt x="1567" y="611"/>
                    <a:pt x="2740" y="611"/>
                  </a:cubicBezTo>
                  <a:close/>
                  <a:moveTo>
                    <a:pt x="2740" y="0"/>
                  </a:moveTo>
                  <a:cubicBezTo>
                    <a:pt x="1229" y="0"/>
                    <a:pt x="0" y="1232"/>
                    <a:pt x="0" y="2743"/>
                  </a:cubicBezTo>
                  <a:lnTo>
                    <a:pt x="0" y="18057"/>
                  </a:lnTo>
                  <a:cubicBezTo>
                    <a:pt x="0" y="19569"/>
                    <a:pt x="1229" y="20800"/>
                    <a:pt x="2740" y="20800"/>
                  </a:cubicBezTo>
                  <a:lnTo>
                    <a:pt x="18057" y="20800"/>
                  </a:lnTo>
                  <a:cubicBezTo>
                    <a:pt x="19568" y="20800"/>
                    <a:pt x="20800" y="19569"/>
                    <a:pt x="20800" y="18057"/>
                  </a:cubicBezTo>
                  <a:lnTo>
                    <a:pt x="20800" y="2743"/>
                  </a:lnTo>
                  <a:cubicBezTo>
                    <a:pt x="20800" y="1229"/>
                    <a:pt x="19568" y="0"/>
                    <a:pt x="180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64"/>
            <p:cNvSpPr/>
            <p:nvPr/>
          </p:nvSpPr>
          <p:spPr>
            <a:xfrm>
              <a:off x="4957795" y="3550974"/>
              <a:ext cx="37803" cy="62985"/>
            </a:xfrm>
            <a:custGeom>
              <a:avLst/>
              <a:gdLst/>
              <a:ahLst/>
              <a:cxnLst/>
              <a:rect l="l" t="t" r="r" b="b"/>
              <a:pathLst>
                <a:path w="1830" h="3049" extrusionOk="0">
                  <a:moveTo>
                    <a:pt x="917" y="612"/>
                  </a:moveTo>
                  <a:cubicBezTo>
                    <a:pt x="1082" y="612"/>
                    <a:pt x="1219" y="748"/>
                    <a:pt x="1219" y="914"/>
                  </a:cubicBezTo>
                  <a:lnTo>
                    <a:pt x="1219" y="2133"/>
                  </a:lnTo>
                  <a:cubicBezTo>
                    <a:pt x="1219" y="2302"/>
                    <a:pt x="1082" y="2438"/>
                    <a:pt x="917" y="2438"/>
                  </a:cubicBezTo>
                  <a:cubicBezTo>
                    <a:pt x="748" y="2438"/>
                    <a:pt x="611" y="2302"/>
                    <a:pt x="611" y="2133"/>
                  </a:cubicBezTo>
                  <a:lnTo>
                    <a:pt x="611" y="914"/>
                  </a:lnTo>
                  <a:cubicBezTo>
                    <a:pt x="611" y="748"/>
                    <a:pt x="748" y="612"/>
                    <a:pt x="917" y="612"/>
                  </a:cubicBezTo>
                  <a:close/>
                  <a:moveTo>
                    <a:pt x="917" y="1"/>
                  </a:moveTo>
                  <a:cubicBezTo>
                    <a:pt x="413" y="1"/>
                    <a:pt x="0" y="410"/>
                    <a:pt x="0" y="914"/>
                  </a:cubicBezTo>
                  <a:lnTo>
                    <a:pt x="0" y="2133"/>
                  </a:lnTo>
                  <a:cubicBezTo>
                    <a:pt x="0" y="2636"/>
                    <a:pt x="413" y="3049"/>
                    <a:pt x="917" y="3049"/>
                  </a:cubicBezTo>
                  <a:cubicBezTo>
                    <a:pt x="1417" y="3049"/>
                    <a:pt x="1830" y="2636"/>
                    <a:pt x="1830" y="2133"/>
                  </a:cubicBezTo>
                  <a:lnTo>
                    <a:pt x="1830" y="914"/>
                  </a:lnTo>
                  <a:cubicBezTo>
                    <a:pt x="1830" y="410"/>
                    <a:pt x="1420"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64"/>
            <p:cNvSpPr/>
            <p:nvPr/>
          </p:nvSpPr>
          <p:spPr>
            <a:xfrm>
              <a:off x="4907432" y="3550974"/>
              <a:ext cx="37824" cy="62985"/>
            </a:xfrm>
            <a:custGeom>
              <a:avLst/>
              <a:gdLst/>
              <a:ahLst/>
              <a:cxnLst/>
              <a:rect l="l" t="t" r="r" b="b"/>
              <a:pathLst>
                <a:path w="1831" h="3049" extrusionOk="0">
                  <a:moveTo>
                    <a:pt x="917" y="612"/>
                  </a:moveTo>
                  <a:cubicBezTo>
                    <a:pt x="1083" y="612"/>
                    <a:pt x="1219" y="748"/>
                    <a:pt x="1219" y="914"/>
                  </a:cubicBezTo>
                  <a:lnTo>
                    <a:pt x="1219" y="2133"/>
                  </a:lnTo>
                  <a:cubicBezTo>
                    <a:pt x="1219" y="2302"/>
                    <a:pt x="1083" y="2438"/>
                    <a:pt x="917" y="2438"/>
                  </a:cubicBezTo>
                  <a:cubicBezTo>
                    <a:pt x="748" y="2438"/>
                    <a:pt x="612" y="2302"/>
                    <a:pt x="612" y="2133"/>
                  </a:cubicBezTo>
                  <a:lnTo>
                    <a:pt x="612" y="914"/>
                  </a:lnTo>
                  <a:cubicBezTo>
                    <a:pt x="612" y="748"/>
                    <a:pt x="748" y="612"/>
                    <a:pt x="917" y="612"/>
                  </a:cubicBezTo>
                  <a:close/>
                  <a:moveTo>
                    <a:pt x="917" y="1"/>
                  </a:moveTo>
                  <a:cubicBezTo>
                    <a:pt x="413" y="1"/>
                    <a:pt x="1" y="410"/>
                    <a:pt x="1" y="914"/>
                  </a:cubicBezTo>
                  <a:lnTo>
                    <a:pt x="1" y="2133"/>
                  </a:lnTo>
                  <a:cubicBezTo>
                    <a:pt x="1" y="2636"/>
                    <a:pt x="413" y="3049"/>
                    <a:pt x="917" y="3049"/>
                  </a:cubicBezTo>
                  <a:cubicBezTo>
                    <a:pt x="1418" y="3049"/>
                    <a:pt x="1830" y="2636"/>
                    <a:pt x="1830" y="2133"/>
                  </a:cubicBezTo>
                  <a:lnTo>
                    <a:pt x="1830" y="914"/>
                  </a:lnTo>
                  <a:cubicBezTo>
                    <a:pt x="1830" y="410"/>
                    <a:pt x="1421"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64"/>
            <p:cNvSpPr/>
            <p:nvPr/>
          </p:nvSpPr>
          <p:spPr>
            <a:xfrm>
              <a:off x="4857089" y="3550974"/>
              <a:ext cx="37803" cy="62985"/>
            </a:xfrm>
            <a:custGeom>
              <a:avLst/>
              <a:gdLst/>
              <a:ahLst/>
              <a:cxnLst/>
              <a:rect l="l" t="t" r="r" b="b"/>
              <a:pathLst>
                <a:path w="1830" h="3049" extrusionOk="0">
                  <a:moveTo>
                    <a:pt x="917" y="612"/>
                  </a:moveTo>
                  <a:cubicBezTo>
                    <a:pt x="1082" y="612"/>
                    <a:pt x="1219" y="748"/>
                    <a:pt x="1219" y="914"/>
                  </a:cubicBezTo>
                  <a:lnTo>
                    <a:pt x="1219" y="2133"/>
                  </a:lnTo>
                  <a:cubicBezTo>
                    <a:pt x="1219" y="2302"/>
                    <a:pt x="1082" y="2438"/>
                    <a:pt x="917" y="2438"/>
                  </a:cubicBezTo>
                  <a:cubicBezTo>
                    <a:pt x="748" y="2438"/>
                    <a:pt x="611" y="2302"/>
                    <a:pt x="611" y="2133"/>
                  </a:cubicBezTo>
                  <a:lnTo>
                    <a:pt x="611" y="914"/>
                  </a:lnTo>
                  <a:cubicBezTo>
                    <a:pt x="611" y="748"/>
                    <a:pt x="748" y="612"/>
                    <a:pt x="917" y="612"/>
                  </a:cubicBezTo>
                  <a:close/>
                  <a:moveTo>
                    <a:pt x="917" y="1"/>
                  </a:moveTo>
                  <a:cubicBezTo>
                    <a:pt x="413" y="1"/>
                    <a:pt x="0" y="410"/>
                    <a:pt x="0" y="914"/>
                  </a:cubicBezTo>
                  <a:lnTo>
                    <a:pt x="0" y="2133"/>
                  </a:lnTo>
                  <a:cubicBezTo>
                    <a:pt x="0" y="2636"/>
                    <a:pt x="413" y="3049"/>
                    <a:pt x="917" y="3049"/>
                  </a:cubicBezTo>
                  <a:cubicBezTo>
                    <a:pt x="1417" y="3049"/>
                    <a:pt x="1830" y="2636"/>
                    <a:pt x="1830" y="2133"/>
                  </a:cubicBezTo>
                  <a:lnTo>
                    <a:pt x="1830" y="914"/>
                  </a:lnTo>
                  <a:cubicBezTo>
                    <a:pt x="1830" y="410"/>
                    <a:pt x="1420"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64"/>
            <p:cNvSpPr/>
            <p:nvPr/>
          </p:nvSpPr>
          <p:spPr>
            <a:xfrm>
              <a:off x="4806727" y="3500632"/>
              <a:ext cx="239235" cy="163690"/>
            </a:xfrm>
            <a:custGeom>
              <a:avLst/>
              <a:gdLst/>
              <a:ahLst/>
              <a:cxnLst/>
              <a:rect l="l" t="t" r="r" b="b"/>
              <a:pathLst>
                <a:path w="11581" h="7924" extrusionOk="0">
                  <a:moveTo>
                    <a:pt x="1525" y="0"/>
                  </a:moveTo>
                  <a:cubicBezTo>
                    <a:pt x="683" y="0"/>
                    <a:pt x="1" y="683"/>
                    <a:pt x="1" y="1524"/>
                  </a:cubicBezTo>
                  <a:lnTo>
                    <a:pt x="1" y="3351"/>
                  </a:lnTo>
                  <a:cubicBezTo>
                    <a:pt x="1" y="3520"/>
                    <a:pt x="140" y="3656"/>
                    <a:pt x="306" y="3656"/>
                  </a:cubicBezTo>
                  <a:cubicBezTo>
                    <a:pt x="472" y="3656"/>
                    <a:pt x="612" y="3520"/>
                    <a:pt x="612" y="3351"/>
                  </a:cubicBezTo>
                  <a:lnTo>
                    <a:pt x="612" y="1524"/>
                  </a:lnTo>
                  <a:cubicBezTo>
                    <a:pt x="612" y="1021"/>
                    <a:pt x="1021" y="611"/>
                    <a:pt x="1525" y="611"/>
                  </a:cubicBezTo>
                  <a:lnTo>
                    <a:pt x="10056" y="611"/>
                  </a:lnTo>
                  <a:cubicBezTo>
                    <a:pt x="10560" y="611"/>
                    <a:pt x="10969" y="1021"/>
                    <a:pt x="10969" y="1524"/>
                  </a:cubicBezTo>
                  <a:lnTo>
                    <a:pt x="10969" y="6399"/>
                  </a:lnTo>
                  <a:cubicBezTo>
                    <a:pt x="10969" y="6903"/>
                    <a:pt x="10560" y="7313"/>
                    <a:pt x="10056" y="7313"/>
                  </a:cubicBezTo>
                  <a:lnTo>
                    <a:pt x="1525" y="7313"/>
                  </a:lnTo>
                  <a:cubicBezTo>
                    <a:pt x="1021" y="7313"/>
                    <a:pt x="612" y="6903"/>
                    <a:pt x="612" y="6399"/>
                  </a:cubicBezTo>
                  <a:lnTo>
                    <a:pt x="612" y="4570"/>
                  </a:lnTo>
                  <a:cubicBezTo>
                    <a:pt x="612" y="4404"/>
                    <a:pt x="472" y="4267"/>
                    <a:pt x="306" y="4267"/>
                  </a:cubicBezTo>
                  <a:cubicBezTo>
                    <a:pt x="140" y="4267"/>
                    <a:pt x="1" y="4404"/>
                    <a:pt x="1" y="4570"/>
                  </a:cubicBezTo>
                  <a:lnTo>
                    <a:pt x="1" y="6399"/>
                  </a:lnTo>
                  <a:cubicBezTo>
                    <a:pt x="1" y="7241"/>
                    <a:pt x="683" y="7924"/>
                    <a:pt x="1525" y="7924"/>
                  </a:cubicBezTo>
                  <a:lnTo>
                    <a:pt x="10056" y="7924"/>
                  </a:lnTo>
                  <a:cubicBezTo>
                    <a:pt x="10898" y="7924"/>
                    <a:pt x="11580" y="7241"/>
                    <a:pt x="11580" y="6399"/>
                  </a:cubicBezTo>
                  <a:lnTo>
                    <a:pt x="11580" y="1524"/>
                  </a:lnTo>
                  <a:cubicBezTo>
                    <a:pt x="11580" y="683"/>
                    <a:pt x="10898" y="0"/>
                    <a:pt x="1005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64"/>
            <p:cNvSpPr/>
            <p:nvPr/>
          </p:nvSpPr>
          <p:spPr>
            <a:xfrm>
              <a:off x="4831908" y="3525793"/>
              <a:ext cx="188872" cy="113348"/>
            </a:xfrm>
            <a:custGeom>
              <a:avLst/>
              <a:gdLst/>
              <a:ahLst/>
              <a:cxnLst/>
              <a:rect l="l" t="t" r="r" b="b"/>
              <a:pathLst>
                <a:path w="9143" h="5487" extrusionOk="0">
                  <a:moveTo>
                    <a:pt x="8532" y="612"/>
                  </a:moveTo>
                  <a:lnTo>
                    <a:pt x="8532" y="4876"/>
                  </a:lnTo>
                  <a:lnTo>
                    <a:pt x="611" y="4876"/>
                  </a:lnTo>
                  <a:lnTo>
                    <a:pt x="611" y="612"/>
                  </a:lnTo>
                  <a:close/>
                  <a:moveTo>
                    <a:pt x="306" y="1"/>
                  </a:moveTo>
                  <a:cubicBezTo>
                    <a:pt x="140" y="1"/>
                    <a:pt x="0" y="141"/>
                    <a:pt x="0" y="306"/>
                  </a:cubicBezTo>
                  <a:lnTo>
                    <a:pt x="0" y="5181"/>
                  </a:lnTo>
                  <a:cubicBezTo>
                    <a:pt x="0" y="5347"/>
                    <a:pt x="140" y="5487"/>
                    <a:pt x="306" y="5487"/>
                  </a:cubicBezTo>
                  <a:lnTo>
                    <a:pt x="8837" y="5487"/>
                  </a:lnTo>
                  <a:cubicBezTo>
                    <a:pt x="9003" y="5487"/>
                    <a:pt x="9143" y="5347"/>
                    <a:pt x="9143" y="5181"/>
                  </a:cubicBezTo>
                  <a:lnTo>
                    <a:pt x="9143" y="306"/>
                  </a:lnTo>
                  <a:cubicBezTo>
                    <a:pt x="9143" y="141"/>
                    <a:pt x="9003" y="1"/>
                    <a:pt x="8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0" name="Google Shape;1060;p64"/>
          <p:cNvGrpSpPr/>
          <p:nvPr/>
        </p:nvGrpSpPr>
        <p:grpSpPr>
          <a:xfrm>
            <a:off x="6146279" y="3264726"/>
            <a:ext cx="437092" cy="429779"/>
            <a:chOff x="5199673" y="3490861"/>
            <a:chExt cx="437092" cy="429779"/>
          </a:xfrm>
        </p:grpSpPr>
        <p:sp>
          <p:nvSpPr>
            <p:cNvPr id="1061" name="Google Shape;1061;p64"/>
            <p:cNvSpPr/>
            <p:nvPr/>
          </p:nvSpPr>
          <p:spPr>
            <a:xfrm>
              <a:off x="5350804" y="3614352"/>
              <a:ext cx="155035" cy="152019"/>
            </a:xfrm>
            <a:custGeom>
              <a:avLst/>
              <a:gdLst/>
              <a:ahLst/>
              <a:cxnLst/>
              <a:rect l="l" t="t" r="r" b="b"/>
              <a:pathLst>
                <a:path w="7505" h="7359" extrusionOk="0">
                  <a:moveTo>
                    <a:pt x="4694" y="608"/>
                  </a:moveTo>
                  <a:cubicBezTo>
                    <a:pt x="4937" y="608"/>
                    <a:pt x="5168" y="703"/>
                    <a:pt x="5337" y="878"/>
                  </a:cubicBezTo>
                  <a:lnTo>
                    <a:pt x="6631" y="2168"/>
                  </a:lnTo>
                  <a:cubicBezTo>
                    <a:pt x="6800" y="2344"/>
                    <a:pt x="6900" y="2571"/>
                    <a:pt x="6900" y="2815"/>
                  </a:cubicBezTo>
                  <a:cubicBezTo>
                    <a:pt x="6900" y="3059"/>
                    <a:pt x="6806" y="3290"/>
                    <a:pt x="6631" y="3462"/>
                  </a:cubicBezTo>
                  <a:lnTo>
                    <a:pt x="3611" y="6481"/>
                  </a:lnTo>
                  <a:cubicBezTo>
                    <a:pt x="3442" y="6653"/>
                    <a:pt x="3212" y="6748"/>
                    <a:pt x="2968" y="6748"/>
                  </a:cubicBezTo>
                  <a:cubicBezTo>
                    <a:pt x="2724" y="6748"/>
                    <a:pt x="2490" y="6653"/>
                    <a:pt x="2321" y="6481"/>
                  </a:cubicBezTo>
                  <a:lnTo>
                    <a:pt x="1028" y="5188"/>
                  </a:lnTo>
                  <a:cubicBezTo>
                    <a:pt x="670" y="4830"/>
                    <a:pt x="670" y="4255"/>
                    <a:pt x="1028" y="3897"/>
                  </a:cubicBezTo>
                  <a:lnTo>
                    <a:pt x="4047" y="878"/>
                  </a:lnTo>
                  <a:cubicBezTo>
                    <a:pt x="4219" y="703"/>
                    <a:pt x="4450" y="608"/>
                    <a:pt x="4694" y="608"/>
                  </a:cubicBezTo>
                  <a:close/>
                  <a:moveTo>
                    <a:pt x="4687" y="1"/>
                  </a:moveTo>
                  <a:cubicBezTo>
                    <a:pt x="4281" y="1"/>
                    <a:pt x="3901" y="160"/>
                    <a:pt x="3611" y="446"/>
                  </a:cubicBezTo>
                  <a:lnTo>
                    <a:pt x="592" y="3465"/>
                  </a:lnTo>
                  <a:cubicBezTo>
                    <a:pt x="1" y="4060"/>
                    <a:pt x="1" y="5025"/>
                    <a:pt x="592" y="5620"/>
                  </a:cubicBezTo>
                  <a:lnTo>
                    <a:pt x="1886" y="6910"/>
                  </a:lnTo>
                  <a:cubicBezTo>
                    <a:pt x="2175" y="7199"/>
                    <a:pt x="2555" y="7359"/>
                    <a:pt x="2961" y="7359"/>
                  </a:cubicBezTo>
                  <a:cubicBezTo>
                    <a:pt x="3368" y="7359"/>
                    <a:pt x="3751" y="7199"/>
                    <a:pt x="4037" y="6910"/>
                  </a:cubicBezTo>
                  <a:lnTo>
                    <a:pt x="7056" y="3891"/>
                  </a:lnTo>
                  <a:cubicBezTo>
                    <a:pt x="7346" y="3605"/>
                    <a:pt x="7505" y="3221"/>
                    <a:pt x="7505" y="2815"/>
                  </a:cubicBezTo>
                  <a:cubicBezTo>
                    <a:pt x="7505" y="2409"/>
                    <a:pt x="7346" y="2029"/>
                    <a:pt x="7056" y="1739"/>
                  </a:cubicBezTo>
                  <a:lnTo>
                    <a:pt x="5766" y="446"/>
                  </a:lnTo>
                  <a:cubicBezTo>
                    <a:pt x="5480" y="160"/>
                    <a:pt x="5100" y="1"/>
                    <a:pt x="46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64"/>
            <p:cNvSpPr/>
            <p:nvPr/>
          </p:nvSpPr>
          <p:spPr>
            <a:xfrm>
              <a:off x="5379001" y="3639533"/>
              <a:ext cx="102275" cy="101656"/>
            </a:xfrm>
            <a:custGeom>
              <a:avLst/>
              <a:gdLst/>
              <a:ahLst/>
              <a:cxnLst/>
              <a:rect l="l" t="t" r="r" b="b"/>
              <a:pathLst>
                <a:path w="4951" h="4921" extrusionOk="0">
                  <a:moveTo>
                    <a:pt x="3325" y="738"/>
                  </a:moveTo>
                  <a:lnTo>
                    <a:pt x="4187" y="1599"/>
                  </a:lnTo>
                  <a:lnTo>
                    <a:pt x="1603" y="4183"/>
                  </a:lnTo>
                  <a:lnTo>
                    <a:pt x="742" y="3322"/>
                  </a:lnTo>
                  <a:lnTo>
                    <a:pt x="3325" y="738"/>
                  </a:lnTo>
                  <a:close/>
                  <a:moveTo>
                    <a:pt x="3326" y="0"/>
                  </a:moveTo>
                  <a:cubicBezTo>
                    <a:pt x="3248" y="0"/>
                    <a:pt x="3169" y="30"/>
                    <a:pt x="3108" y="88"/>
                  </a:cubicBezTo>
                  <a:lnTo>
                    <a:pt x="92" y="3107"/>
                  </a:lnTo>
                  <a:cubicBezTo>
                    <a:pt x="33" y="3166"/>
                    <a:pt x="1" y="3241"/>
                    <a:pt x="1" y="3322"/>
                  </a:cubicBezTo>
                  <a:cubicBezTo>
                    <a:pt x="1" y="3403"/>
                    <a:pt x="33" y="3481"/>
                    <a:pt x="92" y="3540"/>
                  </a:cubicBezTo>
                  <a:lnTo>
                    <a:pt x="1382" y="4830"/>
                  </a:lnTo>
                  <a:cubicBezTo>
                    <a:pt x="1444" y="4892"/>
                    <a:pt x="1522" y="4921"/>
                    <a:pt x="1596" y="4921"/>
                  </a:cubicBezTo>
                  <a:cubicBezTo>
                    <a:pt x="1674" y="4921"/>
                    <a:pt x="1752" y="4892"/>
                    <a:pt x="1814" y="4830"/>
                  </a:cubicBezTo>
                  <a:lnTo>
                    <a:pt x="4830" y="1811"/>
                  </a:lnTo>
                  <a:cubicBezTo>
                    <a:pt x="4950" y="1694"/>
                    <a:pt x="4950" y="1499"/>
                    <a:pt x="4830" y="1382"/>
                  </a:cubicBezTo>
                  <a:lnTo>
                    <a:pt x="3540" y="88"/>
                  </a:lnTo>
                  <a:cubicBezTo>
                    <a:pt x="3481" y="30"/>
                    <a:pt x="3404" y="0"/>
                    <a:pt x="332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64"/>
            <p:cNvSpPr/>
            <p:nvPr/>
          </p:nvSpPr>
          <p:spPr>
            <a:xfrm>
              <a:off x="5482392" y="3585059"/>
              <a:ext cx="55217" cy="50384"/>
            </a:xfrm>
            <a:custGeom>
              <a:avLst/>
              <a:gdLst/>
              <a:ahLst/>
              <a:cxnLst/>
              <a:rect l="l" t="t" r="r" b="b"/>
              <a:pathLst>
                <a:path w="2673" h="2439" extrusionOk="0">
                  <a:moveTo>
                    <a:pt x="1336" y="609"/>
                  </a:moveTo>
                  <a:cubicBezTo>
                    <a:pt x="1492" y="609"/>
                    <a:pt x="1652" y="671"/>
                    <a:pt x="1769" y="788"/>
                  </a:cubicBezTo>
                  <a:cubicBezTo>
                    <a:pt x="2003" y="1025"/>
                    <a:pt x="2003" y="1415"/>
                    <a:pt x="1769" y="1649"/>
                  </a:cubicBezTo>
                  <a:cubicBezTo>
                    <a:pt x="1655" y="1763"/>
                    <a:pt x="1499" y="1828"/>
                    <a:pt x="1336" y="1828"/>
                  </a:cubicBezTo>
                  <a:cubicBezTo>
                    <a:pt x="1174" y="1828"/>
                    <a:pt x="1021" y="1763"/>
                    <a:pt x="907" y="1649"/>
                  </a:cubicBezTo>
                  <a:cubicBezTo>
                    <a:pt x="667" y="1409"/>
                    <a:pt x="667" y="1025"/>
                    <a:pt x="907" y="788"/>
                  </a:cubicBezTo>
                  <a:cubicBezTo>
                    <a:pt x="1024" y="671"/>
                    <a:pt x="1184" y="609"/>
                    <a:pt x="1336" y="609"/>
                  </a:cubicBezTo>
                  <a:close/>
                  <a:moveTo>
                    <a:pt x="1338" y="1"/>
                  </a:moveTo>
                  <a:cubicBezTo>
                    <a:pt x="1026" y="1"/>
                    <a:pt x="714" y="120"/>
                    <a:pt x="475" y="359"/>
                  </a:cubicBezTo>
                  <a:cubicBezTo>
                    <a:pt x="1" y="834"/>
                    <a:pt x="1" y="1604"/>
                    <a:pt x="475" y="2082"/>
                  </a:cubicBezTo>
                  <a:cubicBezTo>
                    <a:pt x="709" y="2312"/>
                    <a:pt x="1011" y="2439"/>
                    <a:pt x="1336" y="2439"/>
                  </a:cubicBezTo>
                  <a:cubicBezTo>
                    <a:pt x="1661" y="2439"/>
                    <a:pt x="1967" y="2312"/>
                    <a:pt x="2198" y="2082"/>
                  </a:cubicBezTo>
                  <a:cubicBezTo>
                    <a:pt x="2672" y="1604"/>
                    <a:pt x="2672" y="834"/>
                    <a:pt x="2198" y="359"/>
                  </a:cubicBezTo>
                  <a:cubicBezTo>
                    <a:pt x="1960" y="120"/>
                    <a:pt x="1649" y="1"/>
                    <a:pt x="13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64"/>
            <p:cNvSpPr/>
            <p:nvPr/>
          </p:nvSpPr>
          <p:spPr>
            <a:xfrm>
              <a:off x="5199673" y="3490861"/>
              <a:ext cx="437092" cy="429779"/>
            </a:xfrm>
            <a:custGeom>
              <a:avLst/>
              <a:gdLst/>
              <a:ahLst/>
              <a:cxnLst/>
              <a:rect l="l" t="t" r="r" b="b"/>
              <a:pathLst>
                <a:path w="21159" h="20805" extrusionOk="0">
                  <a:moveTo>
                    <a:pt x="17144" y="607"/>
                  </a:moveTo>
                  <a:cubicBezTo>
                    <a:pt x="17925" y="607"/>
                    <a:pt x="18706" y="904"/>
                    <a:pt x="19303" y="1497"/>
                  </a:cubicBezTo>
                  <a:cubicBezTo>
                    <a:pt x="20492" y="2683"/>
                    <a:pt x="20492" y="4620"/>
                    <a:pt x="19303" y="5806"/>
                  </a:cubicBezTo>
                  <a:lnTo>
                    <a:pt x="19085" y="6024"/>
                  </a:lnTo>
                  <a:lnTo>
                    <a:pt x="14775" y="1711"/>
                  </a:lnTo>
                  <a:lnTo>
                    <a:pt x="14990" y="1497"/>
                  </a:lnTo>
                  <a:cubicBezTo>
                    <a:pt x="15583" y="904"/>
                    <a:pt x="16363" y="607"/>
                    <a:pt x="17144" y="607"/>
                  </a:cubicBezTo>
                  <a:close/>
                  <a:moveTo>
                    <a:pt x="2637" y="17731"/>
                  </a:moveTo>
                  <a:lnTo>
                    <a:pt x="3066" y="18163"/>
                  </a:lnTo>
                  <a:lnTo>
                    <a:pt x="1129" y="20100"/>
                  </a:lnTo>
                  <a:cubicBezTo>
                    <a:pt x="1070" y="20158"/>
                    <a:pt x="992" y="20188"/>
                    <a:pt x="914" y="20188"/>
                  </a:cubicBezTo>
                  <a:cubicBezTo>
                    <a:pt x="836" y="20188"/>
                    <a:pt x="758" y="20158"/>
                    <a:pt x="700" y="20100"/>
                  </a:cubicBezTo>
                  <a:cubicBezTo>
                    <a:pt x="641" y="20041"/>
                    <a:pt x="609" y="19967"/>
                    <a:pt x="609" y="19885"/>
                  </a:cubicBezTo>
                  <a:cubicBezTo>
                    <a:pt x="609" y="19804"/>
                    <a:pt x="641" y="19726"/>
                    <a:pt x="700" y="19668"/>
                  </a:cubicBezTo>
                  <a:lnTo>
                    <a:pt x="2637" y="17731"/>
                  </a:lnTo>
                  <a:close/>
                  <a:moveTo>
                    <a:pt x="17146" y="1"/>
                  </a:moveTo>
                  <a:cubicBezTo>
                    <a:pt x="16210" y="1"/>
                    <a:pt x="15274" y="358"/>
                    <a:pt x="14561" y="1071"/>
                  </a:cubicBezTo>
                  <a:lnTo>
                    <a:pt x="14129" y="1500"/>
                  </a:lnTo>
                  <a:cubicBezTo>
                    <a:pt x="14012" y="1620"/>
                    <a:pt x="14012" y="1812"/>
                    <a:pt x="14129" y="1932"/>
                  </a:cubicBezTo>
                  <a:lnTo>
                    <a:pt x="18656" y="6456"/>
                  </a:lnTo>
                  <a:lnTo>
                    <a:pt x="11997" y="13116"/>
                  </a:lnTo>
                  <a:cubicBezTo>
                    <a:pt x="11538" y="13574"/>
                    <a:pt x="10992" y="13928"/>
                    <a:pt x="10385" y="14156"/>
                  </a:cubicBezTo>
                  <a:lnTo>
                    <a:pt x="6095" y="15784"/>
                  </a:lnTo>
                  <a:cubicBezTo>
                    <a:pt x="5402" y="16044"/>
                    <a:pt x="4788" y="16444"/>
                    <a:pt x="4271" y="16967"/>
                  </a:cubicBezTo>
                  <a:lnTo>
                    <a:pt x="3501" y="17734"/>
                  </a:lnTo>
                  <a:lnTo>
                    <a:pt x="3072" y="17305"/>
                  </a:lnTo>
                  <a:lnTo>
                    <a:pt x="3839" y="16538"/>
                  </a:lnTo>
                  <a:cubicBezTo>
                    <a:pt x="4359" y="16015"/>
                    <a:pt x="4759" y="15400"/>
                    <a:pt x="5022" y="14711"/>
                  </a:cubicBezTo>
                  <a:lnTo>
                    <a:pt x="6650" y="10421"/>
                  </a:lnTo>
                  <a:cubicBezTo>
                    <a:pt x="6881" y="9814"/>
                    <a:pt x="7232" y="9271"/>
                    <a:pt x="7690" y="8809"/>
                  </a:cubicBezTo>
                  <a:lnTo>
                    <a:pt x="13703" y="2797"/>
                  </a:lnTo>
                  <a:cubicBezTo>
                    <a:pt x="13820" y="2680"/>
                    <a:pt x="13820" y="2485"/>
                    <a:pt x="13703" y="2368"/>
                  </a:cubicBezTo>
                  <a:cubicBezTo>
                    <a:pt x="13644" y="2308"/>
                    <a:pt x="13566" y="2278"/>
                    <a:pt x="13488" y="2278"/>
                  </a:cubicBezTo>
                  <a:cubicBezTo>
                    <a:pt x="13410" y="2278"/>
                    <a:pt x="13332" y="2308"/>
                    <a:pt x="13274" y="2368"/>
                  </a:cubicBezTo>
                  <a:lnTo>
                    <a:pt x="7261" y="8380"/>
                  </a:lnTo>
                  <a:cubicBezTo>
                    <a:pt x="6741" y="8900"/>
                    <a:pt x="6342" y="9518"/>
                    <a:pt x="6078" y="10204"/>
                  </a:cubicBezTo>
                  <a:lnTo>
                    <a:pt x="4447" y="14494"/>
                  </a:lnTo>
                  <a:cubicBezTo>
                    <a:pt x="4216" y="15101"/>
                    <a:pt x="3868" y="15644"/>
                    <a:pt x="3407" y="16106"/>
                  </a:cubicBezTo>
                  <a:lnTo>
                    <a:pt x="267" y="19245"/>
                  </a:lnTo>
                  <a:cubicBezTo>
                    <a:pt x="98" y="19421"/>
                    <a:pt x="1" y="19648"/>
                    <a:pt x="1" y="19892"/>
                  </a:cubicBezTo>
                  <a:cubicBezTo>
                    <a:pt x="1" y="20136"/>
                    <a:pt x="92" y="20366"/>
                    <a:pt x="267" y="20539"/>
                  </a:cubicBezTo>
                  <a:cubicBezTo>
                    <a:pt x="446" y="20717"/>
                    <a:pt x="677" y="20805"/>
                    <a:pt x="914" y="20805"/>
                  </a:cubicBezTo>
                  <a:cubicBezTo>
                    <a:pt x="1148" y="20805"/>
                    <a:pt x="1382" y="20717"/>
                    <a:pt x="1561" y="20539"/>
                  </a:cubicBezTo>
                  <a:lnTo>
                    <a:pt x="4700" y="17399"/>
                  </a:lnTo>
                  <a:cubicBezTo>
                    <a:pt x="5159" y="16938"/>
                    <a:pt x="5705" y="16587"/>
                    <a:pt x="6312" y="16359"/>
                  </a:cubicBezTo>
                  <a:lnTo>
                    <a:pt x="10602" y="14728"/>
                  </a:lnTo>
                  <a:cubicBezTo>
                    <a:pt x="11295" y="14468"/>
                    <a:pt x="11906" y="14071"/>
                    <a:pt x="12426" y="13548"/>
                  </a:cubicBezTo>
                  <a:lnTo>
                    <a:pt x="19732" y="6242"/>
                  </a:lnTo>
                  <a:cubicBezTo>
                    <a:pt x="21158" y="4812"/>
                    <a:pt x="21158" y="2491"/>
                    <a:pt x="19732" y="1071"/>
                  </a:cubicBezTo>
                  <a:cubicBezTo>
                    <a:pt x="19018" y="358"/>
                    <a:pt x="18082" y="1"/>
                    <a:pt x="1714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5" name="Google Shape;1065;p64"/>
          <p:cNvGrpSpPr/>
          <p:nvPr/>
        </p:nvGrpSpPr>
        <p:grpSpPr>
          <a:xfrm>
            <a:off x="6949494" y="3264768"/>
            <a:ext cx="289577" cy="429697"/>
            <a:chOff x="5743627" y="3485180"/>
            <a:chExt cx="289577" cy="429697"/>
          </a:xfrm>
        </p:grpSpPr>
        <p:sp>
          <p:nvSpPr>
            <p:cNvPr id="1066" name="Google Shape;1066;p64"/>
            <p:cNvSpPr/>
            <p:nvPr/>
          </p:nvSpPr>
          <p:spPr>
            <a:xfrm>
              <a:off x="5849910" y="3733463"/>
              <a:ext cx="75214" cy="73313"/>
            </a:xfrm>
            <a:custGeom>
              <a:avLst/>
              <a:gdLst/>
              <a:ahLst/>
              <a:cxnLst/>
              <a:rect l="l" t="t" r="r" b="b"/>
              <a:pathLst>
                <a:path w="3641" h="3549" extrusionOk="0">
                  <a:moveTo>
                    <a:pt x="2727" y="608"/>
                  </a:moveTo>
                  <a:cubicBezTo>
                    <a:pt x="2808" y="608"/>
                    <a:pt x="2883" y="640"/>
                    <a:pt x="2941" y="699"/>
                  </a:cubicBezTo>
                  <a:cubicBezTo>
                    <a:pt x="2997" y="754"/>
                    <a:pt x="3029" y="832"/>
                    <a:pt x="3029" y="913"/>
                  </a:cubicBezTo>
                  <a:cubicBezTo>
                    <a:pt x="3029" y="995"/>
                    <a:pt x="3003" y="1073"/>
                    <a:pt x="2941" y="1128"/>
                  </a:cubicBezTo>
                  <a:lnTo>
                    <a:pt x="1219" y="2850"/>
                  </a:lnTo>
                  <a:cubicBezTo>
                    <a:pt x="1160" y="2909"/>
                    <a:pt x="1082" y="2938"/>
                    <a:pt x="1004" y="2938"/>
                  </a:cubicBezTo>
                  <a:cubicBezTo>
                    <a:pt x="926" y="2938"/>
                    <a:pt x="847" y="2909"/>
                    <a:pt x="787" y="2850"/>
                  </a:cubicBezTo>
                  <a:cubicBezTo>
                    <a:pt x="670" y="2733"/>
                    <a:pt x="670" y="2538"/>
                    <a:pt x="787" y="2421"/>
                  </a:cubicBezTo>
                  <a:lnTo>
                    <a:pt x="2509" y="699"/>
                  </a:lnTo>
                  <a:cubicBezTo>
                    <a:pt x="2568" y="640"/>
                    <a:pt x="2646" y="608"/>
                    <a:pt x="2727" y="608"/>
                  </a:cubicBezTo>
                  <a:close/>
                  <a:moveTo>
                    <a:pt x="2727" y="0"/>
                  </a:moveTo>
                  <a:cubicBezTo>
                    <a:pt x="2483" y="0"/>
                    <a:pt x="2249" y="91"/>
                    <a:pt x="2080" y="267"/>
                  </a:cubicBezTo>
                  <a:lnTo>
                    <a:pt x="358" y="1989"/>
                  </a:lnTo>
                  <a:cubicBezTo>
                    <a:pt x="0" y="2347"/>
                    <a:pt x="0" y="2925"/>
                    <a:pt x="358" y="3283"/>
                  </a:cubicBezTo>
                  <a:cubicBezTo>
                    <a:pt x="536" y="3461"/>
                    <a:pt x="767" y="3549"/>
                    <a:pt x="1004" y="3549"/>
                  </a:cubicBezTo>
                  <a:cubicBezTo>
                    <a:pt x="1238" y="3549"/>
                    <a:pt x="1469" y="3461"/>
                    <a:pt x="1648" y="3283"/>
                  </a:cubicBezTo>
                  <a:lnTo>
                    <a:pt x="3370" y="1560"/>
                  </a:lnTo>
                  <a:cubicBezTo>
                    <a:pt x="3543" y="1388"/>
                    <a:pt x="3640" y="1157"/>
                    <a:pt x="3640" y="913"/>
                  </a:cubicBezTo>
                  <a:cubicBezTo>
                    <a:pt x="3640" y="670"/>
                    <a:pt x="3546" y="442"/>
                    <a:pt x="3370" y="267"/>
                  </a:cubicBezTo>
                  <a:cubicBezTo>
                    <a:pt x="3201" y="98"/>
                    <a:pt x="2971" y="0"/>
                    <a:pt x="27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64"/>
            <p:cNvSpPr/>
            <p:nvPr/>
          </p:nvSpPr>
          <p:spPr>
            <a:xfrm>
              <a:off x="5819151" y="3700886"/>
              <a:ext cx="138529" cy="138467"/>
            </a:xfrm>
            <a:custGeom>
              <a:avLst/>
              <a:gdLst/>
              <a:ahLst/>
              <a:cxnLst/>
              <a:rect l="l" t="t" r="r" b="b"/>
              <a:pathLst>
                <a:path w="6706" h="6703" extrusionOk="0">
                  <a:moveTo>
                    <a:pt x="3355" y="609"/>
                  </a:moveTo>
                  <a:cubicBezTo>
                    <a:pt x="4866" y="609"/>
                    <a:pt x="6094" y="1840"/>
                    <a:pt x="6094" y="3352"/>
                  </a:cubicBezTo>
                  <a:cubicBezTo>
                    <a:pt x="6094" y="4863"/>
                    <a:pt x="4866" y="6095"/>
                    <a:pt x="3355" y="6095"/>
                  </a:cubicBezTo>
                  <a:cubicBezTo>
                    <a:pt x="1843" y="6095"/>
                    <a:pt x="612" y="4863"/>
                    <a:pt x="612" y="3352"/>
                  </a:cubicBezTo>
                  <a:cubicBezTo>
                    <a:pt x="612" y="1840"/>
                    <a:pt x="1843" y="609"/>
                    <a:pt x="3355" y="609"/>
                  </a:cubicBezTo>
                  <a:close/>
                  <a:moveTo>
                    <a:pt x="3355" y="1"/>
                  </a:moveTo>
                  <a:cubicBezTo>
                    <a:pt x="1505" y="1"/>
                    <a:pt x="1" y="1502"/>
                    <a:pt x="1" y="3352"/>
                  </a:cubicBezTo>
                  <a:cubicBezTo>
                    <a:pt x="1" y="5201"/>
                    <a:pt x="1505" y="6702"/>
                    <a:pt x="3355" y="6702"/>
                  </a:cubicBezTo>
                  <a:cubicBezTo>
                    <a:pt x="5201" y="6702"/>
                    <a:pt x="6705" y="5201"/>
                    <a:pt x="6705" y="3352"/>
                  </a:cubicBezTo>
                  <a:cubicBezTo>
                    <a:pt x="6705" y="1502"/>
                    <a:pt x="5201" y="1"/>
                    <a:pt x="33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64"/>
            <p:cNvSpPr/>
            <p:nvPr/>
          </p:nvSpPr>
          <p:spPr>
            <a:xfrm>
              <a:off x="5743627" y="3485180"/>
              <a:ext cx="289577" cy="429697"/>
            </a:xfrm>
            <a:custGeom>
              <a:avLst/>
              <a:gdLst/>
              <a:ahLst/>
              <a:cxnLst/>
              <a:rect l="l" t="t" r="r" b="b"/>
              <a:pathLst>
                <a:path w="14018" h="20801" extrusionOk="0">
                  <a:moveTo>
                    <a:pt x="12188" y="612"/>
                  </a:moveTo>
                  <a:lnTo>
                    <a:pt x="12188" y="1219"/>
                  </a:lnTo>
                  <a:lnTo>
                    <a:pt x="8837" y="1219"/>
                  </a:lnTo>
                  <a:cubicBezTo>
                    <a:pt x="7995" y="1219"/>
                    <a:pt x="7313" y="1902"/>
                    <a:pt x="7313" y="2744"/>
                  </a:cubicBezTo>
                  <a:lnTo>
                    <a:pt x="7313" y="4957"/>
                  </a:lnTo>
                  <a:lnTo>
                    <a:pt x="6705" y="4957"/>
                  </a:lnTo>
                  <a:lnTo>
                    <a:pt x="6705" y="2744"/>
                  </a:lnTo>
                  <a:cubicBezTo>
                    <a:pt x="6705" y="1902"/>
                    <a:pt x="6023" y="1219"/>
                    <a:pt x="5181" y="1219"/>
                  </a:cubicBezTo>
                  <a:lnTo>
                    <a:pt x="1830" y="1219"/>
                  </a:lnTo>
                  <a:lnTo>
                    <a:pt x="1830" y="612"/>
                  </a:lnTo>
                  <a:close/>
                  <a:moveTo>
                    <a:pt x="12799" y="1830"/>
                  </a:moveTo>
                  <a:lnTo>
                    <a:pt x="12799" y="4957"/>
                  </a:lnTo>
                  <a:lnTo>
                    <a:pt x="7924" y="4957"/>
                  </a:lnTo>
                  <a:lnTo>
                    <a:pt x="7924" y="2744"/>
                  </a:lnTo>
                  <a:cubicBezTo>
                    <a:pt x="7924" y="2240"/>
                    <a:pt x="8333" y="1830"/>
                    <a:pt x="8837" y="1830"/>
                  </a:cubicBezTo>
                  <a:close/>
                  <a:moveTo>
                    <a:pt x="5181" y="1830"/>
                  </a:moveTo>
                  <a:cubicBezTo>
                    <a:pt x="5685" y="1830"/>
                    <a:pt x="6094" y="2240"/>
                    <a:pt x="6094" y="2744"/>
                  </a:cubicBezTo>
                  <a:lnTo>
                    <a:pt x="6094" y="5262"/>
                  </a:lnTo>
                  <a:cubicBezTo>
                    <a:pt x="6094" y="5428"/>
                    <a:pt x="6234" y="5568"/>
                    <a:pt x="6400" y="5568"/>
                  </a:cubicBezTo>
                  <a:lnTo>
                    <a:pt x="13104" y="5568"/>
                  </a:lnTo>
                  <a:cubicBezTo>
                    <a:pt x="13270" y="5568"/>
                    <a:pt x="13407" y="5704"/>
                    <a:pt x="13407" y="5870"/>
                  </a:cubicBezTo>
                  <a:cubicBezTo>
                    <a:pt x="13407" y="6039"/>
                    <a:pt x="13273" y="6176"/>
                    <a:pt x="13104" y="6176"/>
                  </a:cubicBezTo>
                  <a:lnTo>
                    <a:pt x="917" y="6176"/>
                  </a:lnTo>
                  <a:cubicBezTo>
                    <a:pt x="748" y="6176"/>
                    <a:pt x="611" y="6039"/>
                    <a:pt x="611" y="5870"/>
                  </a:cubicBezTo>
                  <a:cubicBezTo>
                    <a:pt x="611" y="5704"/>
                    <a:pt x="748" y="5568"/>
                    <a:pt x="917" y="5568"/>
                  </a:cubicBezTo>
                  <a:lnTo>
                    <a:pt x="5181" y="5568"/>
                  </a:lnTo>
                  <a:cubicBezTo>
                    <a:pt x="5347" y="5568"/>
                    <a:pt x="5486" y="5428"/>
                    <a:pt x="5486" y="5262"/>
                  </a:cubicBezTo>
                  <a:cubicBezTo>
                    <a:pt x="5486" y="5097"/>
                    <a:pt x="5347" y="4957"/>
                    <a:pt x="5181" y="4957"/>
                  </a:cubicBezTo>
                  <a:lnTo>
                    <a:pt x="1219" y="4957"/>
                  </a:lnTo>
                  <a:lnTo>
                    <a:pt x="1219" y="1830"/>
                  </a:lnTo>
                  <a:close/>
                  <a:moveTo>
                    <a:pt x="12188" y="6787"/>
                  </a:moveTo>
                  <a:lnTo>
                    <a:pt x="12188" y="7394"/>
                  </a:lnTo>
                  <a:lnTo>
                    <a:pt x="1830" y="7394"/>
                  </a:lnTo>
                  <a:lnTo>
                    <a:pt x="1830" y="6787"/>
                  </a:lnTo>
                  <a:close/>
                  <a:moveTo>
                    <a:pt x="12188" y="8005"/>
                  </a:moveTo>
                  <a:lnTo>
                    <a:pt x="12188" y="9224"/>
                  </a:lnTo>
                  <a:lnTo>
                    <a:pt x="1830" y="9224"/>
                  </a:lnTo>
                  <a:lnTo>
                    <a:pt x="1830" y="8005"/>
                  </a:lnTo>
                  <a:close/>
                  <a:moveTo>
                    <a:pt x="12188" y="9832"/>
                  </a:moveTo>
                  <a:lnTo>
                    <a:pt x="12188" y="17755"/>
                  </a:lnTo>
                  <a:lnTo>
                    <a:pt x="1830" y="17755"/>
                  </a:lnTo>
                  <a:lnTo>
                    <a:pt x="1830" y="9832"/>
                  </a:lnTo>
                  <a:close/>
                  <a:moveTo>
                    <a:pt x="12188" y="18363"/>
                  </a:moveTo>
                  <a:lnTo>
                    <a:pt x="12188" y="20193"/>
                  </a:lnTo>
                  <a:lnTo>
                    <a:pt x="1830" y="20193"/>
                  </a:lnTo>
                  <a:lnTo>
                    <a:pt x="1830" y="18363"/>
                  </a:lnTo>
                  <a:close/>
                  <a:moveTo>
                    <a:pt x="1525" y="1"/>
                  </a:moveTo>
                  <a:cubicBezTo>
                    <a:pt x="1359" y="1"/>
                    <a:pt x="1219" y="137"/>
                    <a:pt x="1219" y="306"/>
                  </a:cubicBezTo>
                  <a:lnTo>
                    <a:pt x="1219" y="1219"/>
                  </a:lnTo>
                  <a:lnTo>
                    <a:pt x="917" y="1219"/>
                  </a:lnTo>
                  <a:cubicBezTo>
                    <a:pt x="748" y="1219"/>
                    <a:pt x="611" y="1356"/>
                    <a:pt x="611" y="1525"/>
                  </a:cubicBezTo>
                  <a:lnTo>
                    <a:pt x="611" y="5009"/>
                  </a:lnTo>
                  <a:cubicBezTo>
                    <a:pt x="257" y="5136"/>
                    <a:pt x="0" y="5474"/>
                    <a:pt x="0" y="5870"/>
                  </a:cubicBezTo>
                  <a:cubicBezTo>
                    <a:pt x="0" y="6374"/>
                    <a:pt x="413" y="6783"/>
                    <a:pt x="917" y="6783"/>
                  </a:cubicBezTo>
                  <a:lnTo>
                    <a:pt x="1219" y="6783"/>
                  </a:lnTo>
                  <a:lnTo>
                    <a:pt x="1219" y="20495"/>
                  </a:lnTo>
                  <a:cubicBezTo>
                    <a:pt x="1219" y="20661"/>
                    <a:pt x="1359" y="20801"/>
                    <a:pt x="1525" y="20801"/>
                  </a:cubicBezTo>
                  <a:lnTo>
                    <a:pt x="12493" y="20801"/>
                  </a:lnTo>
                  <a:cubicBezTo>
                    <a:pt x="12659" y="20801"/>
                    <a:pt x="12799" y="20661"/>
                    <a:pt x="12799" y="20495"/>
                  </a:cubicBezTo>
                  <a:lnTo>
                    <a:pt x="12799" y="6783"/>
                  </a:lnTo>
                  <a:lnTo>
                    <a:pt x="13104" y="6783"/>
                  </a:lnTo>
                  <a:cubicBezTo>
                    <a:pt x="13608" y="6783"/>
                    <a:pt x="14018" y="6374"/>
                    <a:pt x="14018" y="5870"/>
                  </a:cubicBezTo>
                  <a:cubicBezTo>
                    <a:pt x="14018" y="5477"/>
                    <a:pt x="13764" y="5136"/>
                    <a:pt x="13407" y="5009"/>
                  </a:cubicBezTo>
                  <a:lnTo>
                    <a:pt x="13407" y="1525"/>
                  </a:lnTo>
                  <a:cubicBezTo>
                    <a:pt x="13407" y="1356"/>
                    <a:pt x="13270" y="1219"/>
                    <a:pt x="13104" y="1219"/>
                  </a:cubicBezTo>
                  <a:lnTo>
                    <a:pt x="12799" y="1219"/>
                  </a:lnTo>
                  <a:lnTo>
                    <a:pt x="12799" y="306"/>
                  </a:lnTo>
                  <a:cubicBezTo>
                    <a:pt x="12799" y="137"/>
                    <a:pt x="12659" y="1"/>
                    <a:pt x="1249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9" name="Google Shape;1069;p64"/>
          <p:cNvGrpSpPr/>
          <p:nvPr/>
        </p:nvGrpSpPr>
        <p:grpSpPr>
          <a:xfrm>
            <a:off x="7618941" y="3264695"/>
            <a:ext cx="429697" cy="429841"/>
            <a:chOff x="6182371" y="3469129"/>
            <a:chExt cx="429697" cy="429841"/>
          </a:xfrm>
        </p:grpSpPr>
        <p:sp>
          <p:nvSpPr>
            <p:cNvPr id="1070" name="Google Shape;1070;p64"/>
            <p:cNvSpPr/>
            <p:nvPr/>
          </p:nvSpPr>
          <p:spPr>
            <a:xfrm>
              <a:off x="6182371" y="3469129"/>
              <a:ext cx="429697" cy="429841"/>
            </a:xfrm>
            <a:custGeom>
              <a:avLst/>
              <a:gdLst/>
              <a:ahLst/>
              <a:cxnLst/>
              <a:rect l="l" t="t" r="r" b="b"/>
              <a:pathLst>
                <a:path w="20801" h="20808" extrusionOk="0">
                  <a:moveTo>
                    <a:pt x="11307" y="625"/>
                  </a:moveTo>
                  <a:cubicBezTo>
                    <a:pt x="11482" y="625"/>
                    <a:pt x="11629" y="761"/>
                    <a:pt x="11629" y="927"/>
                  </a:cubicBezTo>
                  <a:cubicBezTo>
                    <a:pt x="11629" y="1008"/>
                    <a:pt x="11596" y="1086"/>
                    <a:pt x="11538" y="1145"/>
                  </a:cubicBezTo>
                  <a:lnTo>
                    <a:pt x="11161" y="1522"/>
                  </a:lnTo>
                  <a:cubicBezTo>
                    <a:pt x="10871" y="1811"/>
                    <a:pt x="10715" y="2191"/>
                    <a:pt x="10715" y="2598"/>
                  </a:cubicBezTo>
                  <a:lnTo>
                    <a:pt x="10715" y="3735"/>
                  </a:lnTo>
                  <a:cubicBezTo>
                    <a:pt x="10715" y="3894"/>
                    <a:pt x="10836" y="4024"/>
                    <a:pt x="10992" y="4041"/>
                  </a:cubicBezTo>
                  <a:cubicBezTo>
                    <a:pt x="11723" y="4106"/>
                    <a:pt x="12428" y="4297"/>
                    <a:pt x="13091" y="4600"/>
                  </a:cubicBezTo>
                  <a:cubicBezTo>
                    <a:pt x="13133" y="4618"/>
                    <a:pt x="13176" y="4627"/>
                    <a:pt x="13219" y="4627"/>
                  </a:cubicBezTo>
                  <a:cubicBezTo>
                    <a:pt x="13324" y="4627"/>
                    <a:pt x="13426" y="4573"/>
                    <a:pt x="13481" y="4476"/>
                  </a:cubicBezTo>
                  <a:lnTo>
                    <a:pt x="14050" y="3488"/>
                  </a:lnTo>
                  <a:cubicBezTo>
                    <a:pt x="14251" y="3134"/>
                    <a:pt x="14307" y="2724"/>
                    <a:pt x="14199" y="2331"/>
                  </a:cubicBezTo>
                  <a:lnTo>
                    <a:pt x="14063" y="1814"/>
                  </a:lnTo>
                  <a:cubicBezTo>
                    <a:pt x="14040" y="1736"/>
                    <a:pt x="14053" y="1652"/>
                    <a:pt x="14095" y="1584"/>
                  </a:cubicBezTo>
                  <a:cubicBezTo>
                    <a:pt x="14149" y="1489"/>
                    <a:pt x="14254" y="1437"/>
                    <a:pt x="14362" y="1437"/>
                  </a:cubicBezTo>
                  <a:cubicBezTo>
                    <a:pt x="14417" y="1437"/>
                    <a:pt x="14474" y="1451"/>
                    <a:pt x="14524" y="1480"/>
                  </a:cubicBezTo>
                  <a:lnTo>
                    <a:pt x="16078" y="2380"/>
                  </a:lnTo>
                  <a:cubicBezTo>
                    <a:pt x="16227" y="2464"/>
                    <a:pt x="16289" y="2659"/>
                    <a:pt x="16201" y="2802"/>
                  </a:cubicBezTo>
                  <a:cubicBezTo>
                    <a:pt x="16162" y="2874"/>
                    <a:pt x="16097" y="2923"/>
                    <a:pt x="16016" y="2942"/>
                  </a:cubicBezTo>
                  <a:lnTo>
                    <a:pt x="15499" y="3082"/>
                  </a:lnTo>
                  <a:cubicBezTo>
                    <a:pt x="15106" y="3186"/>
                    <a:pt x="14778" y="3439"/>
                    <a:pt x="14573" y="3794"/>
                  </a:cubicBezTo>
                  <a:lnTo>
                    <a:pt x="14004" y="4778"/>
                  </a:lnTo>
                  <a:cubicBezTo>
                    <a:pt x="13926" y="4918"/>
                    <a:pt x="13965" y="5087"/>
                    <a:pt x="14095" y="5181"/>
                  </a:cubicBezTo>
                  <a:cubicBezTo>
                    <a:pt x="14690" y="5604"/>
                    <a:pt x="15210" y="6121"/>
                    <a:pt x="15633" y="6722"/>
                  </a:cubicBezTo>
                  <a:cubicBezTo>
                    <a:pt x="15692" y="6806"/>
                    <a:pt x="15786" y="6850"/>
                    <a:pt x="15882" y="6850"/>
                  </a:cubicBezTo>
                  <a:cubicBezTo>
                    <a:pt x="15934" y="6850"/>
                    <a:pt x="15987" y="6837"/>
                    <a:pt x="16036" y="6810"/>
                  </a:cubicBezTo>
                  <a:lnTo>
                    <a:pt x="17024" y="6241"/>
                  </a:lnTo>
                  <a:cubicBezTo>
                    <a:pt x="17378" y="6039"/>
                    <a:pt x="17628" y="5711"/>
                    <a:pt x="17735" y="5315"/>
                  </a:cubicBezTo>
                  <a:lnTo>
                    <a:pt x="17872" y="4801"/>
                  </a:lnTo>
                  <a:cubicBezTo>
                    <a:pt x="17891" y="4723"/>
                    <a:pt x="17947" y="4655"/>
                    <a:pt x="18015" y="4613"/>
                  </a:cubicBezTo>
                  <a:cubicBezTo>
                    <a:pt x="18058" y="4588"/>
                    <a:pt x="18106" y="4576"/>
                    <a:pt x="18155" y="4576"/>
                  </a:cubicBezTo>
                  <a:cubicBezTo>
                    <a:pt x="18266" y="4576"/>
                    <a:pt x="18379" y="4636"/>
                    <a:pt x="18437" y="4739"/>
                  </a:cubicBezTo>
                  <a:lnTo>
                    <a:pt x="19334" y="6290"/>
                  </a:lnTo>
                  <a:cubicBezTo>
                    <a:pt x="19419" y="6442"/>
                    <a:pt x="19373" y="6641"/>
                    <a:pt x="19234" y="6722"/>
                  </a:cubicBezTo>
                  <a:cubicBezTo>
                    <a:pt x="19187" y="6749"/>
                    <a:pt x="19130" y="6763"/>
                    <a:pt x="19075" y="6763"/>
                  </a:cubicBezTo>
                  <a:cubicBezTo>
                    <a:pt x="19051" y="6763"/>
                    <a:pt x="19026" y="6760"/>
                    <a:pt x="19003" y="6754"/>
                  </a:cubicBezTo>
                  <a:lnTo>
                    <a:pt x="18486" y="6615"/>
                  </a:lnTo>
                  <a:cubicBezTo>
                    <a:pt x="18355" y="6580"/>
                    <a:pt x="18221" y="6562"/>
                    <a:pt x="18088" y="6562"/>
                  </a:cubicBezTo>
                  <a:cubicBezTo>
                    <a:pt x="17824" y="6562"/>
                    <a:pt x="17563" y="6631"/>
                    <a:pt x="17329" y="6767"/>
                  </a:cubicBezTo>
                  <a:lnTo>
                    <a:pt x="16341" y="7336"/>
                  </a:lnTo>
                  <a:cubicBezTo>
                    <a:pt x="16201" y="7411"/>
                    <a:pt x="16149" y="7583"/>
                    <a:pt x="16214" y="7726"/>
                  </a:cubicBezTo>
                  <a:cubicBezTo>
                    <a:pt x="16523" y="8386"/>
                    <a:pt x="16708" y="9094"/>
                    <a:pt x="16773" y="9826"/>
                  </a:cubicBezTo>
                  <a:cubicBezTo>
                    <a:pt x="16786" y="9985"/>
                    <a:pt x="16923" y="10102"/>
                    <a:pt x="17079" y="10102"/>
                  </a:cubicBezTo>
                  <a:lnTo>
                    <a:pt x="18216" y="10102"/>
                  </a:lnTo>
                  <a:cubicBezTo>
                    <a:pt x="18623" y="10102"/>
                    <a:pt x="19006" y="9943"/>
                    <a:pt x="19292" y="9653"/>
                  </a:cubicBezTo>
                  <a:lnTo>
                    <a:pt x="19672" y="9276"/>
                  </a:lnTo>
                  <a:cubicBezTo>
                    <a:pt x="19728" y="9221"/>
                    <a:pt x="19806" y="9189"/>
                    <a:pt x="19887" y="9189"/>
                  </a:cubicBezTo>
                  <a:cubicBezTo>
                    <a:pt x="20053" y="9189"/>
                    <a:pt x="20192" y="9338"/>
                    <a:pt x="20192" y="9507"/>
                  </a:cubicBezTo>
                  <a:lnTo>
                    <a:pt x="20192" y="11304"/>
                  </a:lnTo>
                  <a:cubicBezTo>
                    <a:pt x="20192" y="11480"/>
                    <a:pt x="20053" y="11626"/>
                    <a:pt x="19887" y="11626"/>
                  </a:cubicBezTo>
                  <a:cubicBezTo>
                    <a:pt x="19806" y="11626"/>
                    <a:pt x="19728" y="11594"/>
                    <a:pt x="19672" y="11535"/>
                  </a:cubicBezTo>
                  <a:lnTo>
                    <a:pt x="19292" y="11158"/>
                  </a:lnTo>
                  <a:cubicBezTo>
                    <a:pt x="19006" y="10869"/>
                    <a:pt x="18623" y="10710"/>
                    <a:pt x="18216" y="10710"/>
                  </a:cubicBezTo>
                  <a:lnTo>
                    <a:pt x="17079" y="10710"/>
                  </a:lnTo>
                  <a:cubicBezTo>
                    <a:pt x="16923" y="10710"/>
                    <a:pt x="16790" y="10833"/>
                    <a:pt x="16773" y="10986"/>
                  </a:cubicBezTo>
                  <a:cubicBezTo>
                    <a:pt x="16708" y="11717"/>
                    <a:pt x="16520" y="12426"/>
                    <a:pt x="16214" y="13089"/>
                  </a:cubicBezTo>
                  <a:cubicBezTo>
                    <a:pt x="16149" y="13228"/>
                    <a:pt x="16201" y="13401"/>
                    <a:pt x="16341" y="13479"/>
                  </a:cubicBezTo>
                  <a:lnTo>
                    <a:pt x="17329" y="14047"/>
                  </a:lnTo>
                  <a:cubicBezTo>
                    <a:pt x="17562" y="14181"/>
                    <a:pt x="17823" y="14249"/>
                    <a:pt x="18087" y="14249"/>
                  </a:cubicBezTo>
                  <a:cubicBezTo>
                    <a:pt x="18220" y="14249"/>
                    <a:pt x="18354" y="14232"/>
                    <a:pt x="18486" y="14197"/>
                  </a:cubicBezTo>
                  <a:lnTo>
                    <a:pt x="19003" y="14057"/>
                  </a:lnTo>
                  <a:cubicBezTo>
                    <a:pt x="19026" y="14051"/>
                    <a:pt x="19051" y="14048"/>
                    <a:pt x="19075" y="14048"/>
                  </a:cubicBezTo>
                  <a:cubicBezTo>
                    <a:pt x="19130" y="14048"/>
                    <a:pt x="19187" y="14063"/>
                    <a:pt x="19234" y="14090"/>
                  </a:cubicBezTo>
                  <a:cubicBezTo>
                    <a:pt x="19373" y="14171"/>
                    <a:pt x="19419" y="14372"/>
                    <a:pt x="19334" y="14522"/>
                  </a:cubicBezTo>
                  <a:lnTo>
                    <a:pt x="18437" y="16072"/>
                  </a:lnTo>
                  <a:cubicBezTo>
                    <a:pt x="18377" y="16175"/>
                    <a:pt x="18265" y="16237"/>
                    <a:pt x="18155" y="16237"/>
                  </a:cubicBezTo>
                  <a:cubicBezTo>
                    <a:pt x="18106" y="16237"/>
                    <a:pt x="18058" y="16225"/>
                    <a:pt x="18015" y="16199"/>
                  </a:cubicBezTo>
                  <a:cubicBezTo>
                    <a:pt x="17940" y="16157"/>
                    <a:pt x="17891" y="16092"/>
                    <a:pt x="17872" y="16010"/>
                  </a:cubicBezTo>
                  <a:lnTo>
                    <a:pt x="17735" y="15497"/>
                  </a:lnTo>
                  <a:cubicBezTo>
                    <a:pt x="17628" y="15104"/>
                    <a:pt x="17378" y="14772"/>
                    <a:pt x="17024" y="14571"/>
                  </a:cubicBezTo>
                  <a:lnTo>
                    <a:pt x="16036" y="14002"/>
                  </a:lnTo>
                  <a:cubicBezTo>
                    <a:pt x="15987" y="13974"/>
                    <a:pt x="15935" y="13961"/>
                    <a:pt x="15883" y="13961"/>
                  </a:cubicBezTo>
                  <a:cubicBezTo>
                    <a:pt x="15787" y="13961"/>
                    <a:pt x="15694" y="14005"/>
                    <a:pt x="15633" y="14090"/>
                  </a:cubicBezTo>
                  <a:cubicBezTo>
                    <a:pt x="15210" y="14688"/>
                    <a:pt x="14697" y="15208"/>
                    <a:pt x="14095" y="15630"/>
                  </a:cubicBezTo>
                  <a:cubicBezTo>
                    <a:pt x="13965" y="15718"/>
                    <a:pt x="13926" y="15893"/>
                    <a:pt x="14004" y="16033"/>
                  </a:cubicBezTo>
                  <a:lnTo>
                    <a:pt x="14573" y="17021"/>
                  </a:lnTo>
                  <a:cubicBezTo>
                    <a:pt x="14778" y="17372"/>
                    <a:pt x="15106" y="17626"/>
                    <a:pt x="15499" y="17730"/>
                  </a:cubicBezTo>
                  <a:lnTo>
                    <a:pt x="16016" y="17869"/>
                  </a:lnTo>
                  <a:cubicBezTo>
                    <a:pt x="16094" y="17889"/>
                    <a:pt x="16162" y="17941"/>
                    <a:pt x="16201" y="18012"/>
                  </a:cubicBezTo>
                  <a:cubicBezTo>
                    <a:pt x="16283" y="18152"/>
                    <a:pt x="16227" y="18347"/>
                    <a:pt x="16078" y="18435"/>
                  </a:cubicBezTo>
                  <a:lnTo>
                    <a:pt x="14524" y="19332"/>
                  </a:lnTo>
                  <a:cubicBezTo>
                    <a:pt x="14473" y="19361"/>
                    <a:pt x="14417" y="19374"/>
                    <a:pt x="14361" y="19374"/>
                  </a:cubicBezTo>
                  <a:cubicBezTo>
                    <a:pt x="14253" y="19374"/>
                    <a:pt x="14149" y="19323"/>
                    <a:pt x="14095" y="19231"/>
                  </a:cubicBezTo>
                  <a:cubicBezTo>
                    <a:pt x="14053" y="19160"/>
                    <a:pt x="14040" y="19075"/>
                    <a:pt x="14063" y="18997"/>
                  </a:cubicBezTo>
                  <a:lnTo>
                    <a:pt x="14199" y="18484"/>
                  </a:lnTo>
                  <a:cubicBezTo>
                    <a:pt x="14307" y="18087"/>
                    <a:pt x="14251" y="17678"/>
                    <a:pt x="14050" y="17323"/>
                  </a:cubicBezTo>
                  <a:lnTo>
                    <a:pt x="13481" y="16339"/>
                  </a:lnTo>
                  <a:cubicBezTo>
                    <a:pt x="13426" y="16239"/>
                    <a:pt x="13324" y="16184"/>
                    <a:pt x="13219" y="16184"/>
                  </a:cubicBezTo>
                  <a:cubicBezTo>
                    <a:pt x="13176" y="16184"/>
                    <a:pt x="13132" y="16193"/>
                    <a:pt x="13091" y="16212"/>
                  </a:cubicBezTo>
                  <a:cubicBezTo>
                    <a:pt x="12428" y="16521"/>
                    <a:pt x="11723" y="16706"/>
                    <a:pt x="10992" y="16771"/>
                  </a:cubicBezTo>
                  <a:cubicBezTo>
                    <a:pt x="10832" y="16784"/>
                    <a:pt x="10715" y="16917"/>
                    <a:pt x="10715" y="17076"/>
                  </a:cubicBezTo>
                  <a:lnTo>
                    <a:pt x="10715" y="18214"/>
                  </a:lnTo>
                  <a:cubicBezTo>
                    <a:pt x="10715" y="18620"/>
                    <a:pt x="10871" y="19004"/>
                    <a:pt x="11161" y="19290"/>
                  </a:cubicBezTo>
                  <a:lnTo>
                    <a:pt x="11538" y="19670"/>
                  </a:lnTo>
                  <a:cubicBezTo>
                    <a:pt x="11596" y="19725"/>
                    <a:pt x="11629" y="19803"/>
                    <a:pt x="11629" y="19884"/>
                  </a:cubicBezTo>
                  <a:cubicBezTo>
                    <a:pt x="11629" y="20047"/>
                    <a:pt x="11479" y="20190"/>
                    <a:pt x="11307" y="20190"/>
                  </a:cubicBezTo>
                  <a:lnTo>
                    <a:pt x="9516" y="20190"/>
                  </a:lnTo>
                  <a:cubicBezTo>
                    <a:pt x="9341" y="20190"/>
                    <a:pt x="9194" y="20050"/>
                    <a:pt x="9194" y="19884"/>
                  </a:cubicBezTo>
                  <a:cubicBezTo>
                    <a:pt x="9194" y="19803"/>
                    <a:pt x="9227" y="19725"/>
                    <a:pt x="9285" y="19670"/>
                  </a:cubicBezTo>
                  <a:lnTo>
                    <a:pt x="9662" y="19290"/>
                  </a:lnTo>
                  <a:cubicBezTo>
                    <a:pt x="9952" y="19004"/>
                    <a:pt x="10108" y="18620"/>
                    <a:pt x="10108" y="18214"/>
                  </a:cubicBezTo>
                  <a:lnTo>
                    <a:pt x="10108" y="17076"/>
                  </a:lnTo>
                  <a:cubicBezTo>
                    <a:pt x="10108" y="16917"/>
                    <a:pt x="9987" y="16787"/>
                    <a:pt x="9831" y="16771"/>
                  </a:cubicBezTo>
                  <a:cubicBezTo>
                    <a:pt x="9100" y="16706"/>
                    <a:pt x="8395" y="16517"/>
                    <a:pt x="7732" y="16212"/>
                  </a:cubicBezTo>
                  <a:cubicBezTo>
                    <a:pt x="7693" y="16192"/>
                    <a:pt x="7647" y="16183"/>
                    <a:pt x="7605" y="16183"/>
                  </a:cubicBezTo>
                  <a:cubicBezTo>
                    <a:pt x="7501" y="16183"/>
                    <a:pt x="7397" y="16241"/>
                    <a:pt x="7342" y="16339"/>
                  </a:cubicBezTo>
                  <a:lnTo>
                    <a:pt x="6773" y="17323"/>
                  </a:lnTo>
                  <a:cubicBezTo>
                    <a:pt x="6572" y="17678"/>
                    <a:pt x="6516" y="18087"/>
                    <a:pt x="6624" y="18484"/>
                  </a:cubicBezTo>
                  <a:lnTo>
                    <a:pt x="6760" y="18997"/>
                  </a:lnTo>
                  <a:cubicBezTo>
                    <a:pt x="6780" y="19075"/>
                    <a:pt x="6770" y="19160"/>
                    <a:pt x="6728" y="19231"/>
                  </a:cubicBezTo>
                  <a:cubicBezTo>
                    <a:pt x="6674" y="19323"/>
                    <a:pt x="6570" y="19374"/>
                    <a:pt x="6462" y="19374"/>
                  </a:cubicBezTo>
                  <a:cubicBezTo>
                    <a:pt x="6406" y="19374"/>
                    <a:pt x="6350" y="19361"/>
                    <a:pt x="6299" y="19332"/>
                  </a:cubicBezTo>
                  <a:lnTo>
                    <a:pt x="4745" y="18435"/>
                  </a:lnTo>
                  <a:cubicBezTo>
                    <a:pt x="4596" y="18347"/>
                    <a:pt x="4534" y="18152"/>
                    <a:pt x="4618" y="18012"/>
                  </a:cubicBezTo>
                  <a:cubicBezTo>
                    <a:pt x="4661" y="17938"/>
                    <a:pt x="4726" y="17889"/>
                    <a:pt x="4807" y="17869"/>
                  </a:cubicBezTo>
                  <a:lnTo>
                    <a:pt x="5324" y="17730"/>
                  </a:lnTo>
                  <a:cubicBezTo>
                    <a:pt x="5717" y="17626"/>
                    <a:pt x="6045" y="17372"/>
                    <a:pt x="6250" y="17021"/>
                  </a:cubicBezTo>
                  <a:lnTo>
                    <a:pt x="6819" y="16033"/>
                  </a:lnTo>
                  <a:cubicBezTo>
                    <a:pt x="6893" y="15893"/>
                    <a:pt x="6858" y="15724"/>
                    <a:pt x="6728" y="15630"/>
                  </a:cubicBezTo>
                  <a:cubicBezTo>
                    <a:pt x="6130" y="15208"/>
                    <a:pt x="5610" y="14691"/>
                    <a:pt x="5190" y="14090"/>
                  </a:cubicBezTo>
                  <a:cubicBezTo>
                    <a:pt x="5132" y="14005"/>
                    <a:pt x="5038" y="13961"/>
                    <a:pt x="4941" y="13961"/>
                  </a:cubicBezTo>
                  <a:cubicBezTo>
                    <a:pt x="4889" y="13961"/>
                    <a:pt x="4836" y="13974"/>
                    <a:pt x="4787" y="14002"/>
                  </a:cubicBezTo>
                  <a:lnTo>
                    <a:pt x="3799" y="14571"/>
                  </a:lnTo>
                  <a:cubicBezTo>
                    <a:pt x="3445" y="14772"/>
                    <a:pt x="3195" y="15104"/>
                    <a:pt x="3088" y="15497"/>
                  </a:cubicBezTo>
                  <a:lnTo>
                    <a:pt x="2951" y="16014"/>
                  </a:lnTo>
                  <a:cubicBezTo>
                    <a:pt x="2932" y="16088"/>
                    <a:pt x="2876" y="16160"/>
                    <a:pt x="2808" y="16199"/>
                  </a:cubicBezTo>
                  <a:cubicBezTo>
                    <a:pt x="2764" y="16224"/>
                    <a:pt x="2714" y="16236"/>
                    <a:pt x="2665" y="16236"/>
                  </a:cubicBezTo>
                  <a:cubicBezTo>
                    <a:pt x="2555" y="16236"/>
                    <a:pt x="2444" y="16176"/>
                    <a:pt x="2386" y="16069"/>
                  </a:cubicBezTo>
                  <a:lnTo>
                    <a:pt x="1489" y="14519"/>
                  </a:lnTo>
                  <a:cubicBezTo>
                    <a:pt x="1404" y="14366"/>
                    <a:pt x="1446" y="14168"/>
                    <a:pt x="1589" y="14086"/>
                  </a:cubicBezTo>
                  <a:cubicBezTo>
                    <a:pt x="1637" y="14059"/>
                    <a:pt x="1693" y="14045"/>
                    <a:pt x="1748" y="14045"/>
                  </a:cubicBezTo>
                  <a:cubicBezTo>
                    <a:pt x="1773" y="14045"/>
                    <a:pt x="1797" y="14048"/>
                    <a:pt x="1820" y="14054"/>
                  </a:cubicBezTo>
                  <a:lnTo>
                    <a:pt x="2337" y="14194"/>
                  </a:lnTo>
                  <a:cubicBezTo>
                    <a:pt x="2469" y="14228"/>
                    <a:pt x="2602" y="14246"/>
                    <a:pt x="2735" y="14246"/>
                  </a:cubicBezTo>
                  <a:cubicBezTo>
                    <a:pt x="2999" y="14246"/>
                    <a:pt x="3260" y="14177"/>
                    <a:pt x="3494" y="14041"/>
                  </a:cubicBezTo>
                  <a:lnTo>
                    <a:pt x="4482" y="13472"/>
                  </a:lnTo>
                  <a:cubicBezTo>
                    <a:pt x="4622" y="13397"/>
                    <a:pt x="4674" y="13225"/>
                    <a:pt x="4609" y="13082"/>
                  </a:cubicBezTo>
                  <a:cubicBezTo>
                    <a:pt x="4300" y="12422"/>
                    <a:pt x="4111" y="11714"/>
                    <a:pt x="4046" y="10983"/>
                  </a:cubicBezTo>
                  <a:cubicBezTo>
                    <a:pt x="4037" y="10823"/>
                    <a:pt x="3900" y="10706"/>
                    <a:pt x="3744" y="10706"/>
                  </a:cubicBezTo>
                  <a:lnTo>
                    <a:pt x="2607" y="10706"/>
                  </a:lnTo>
                  <a:cubicBezTo>
                    <a:pt x="2200" y="10706"/>
                    <a:pt x="1817" y="10866"/>
                    <a:pt x="1528" y="11155"/>
                  </a:cubicBezTo>
                  <a:lnTo>
                    <a:pt x="1151" y="11532"/>
                  </a:lnTo>
                  <a:cubicBezTo>
                    <a:pt x="1095" y="11587"/>
                    <a:pt x="1017" y="11620"/>
                    <a:pt x="936" y="11620"/>
                  </a:cubicBezTo>
                  <a:cubicBezTo>
                    <a:pt x="767" y="11620"/>
                    <a:pt x="631" y="11470"/>
                    <a:pt x="631" y="11301"/>
                  </a:cubicBezTo>
                  <a:lnTo>
                    <a:pt x="631" y="9507"/>
                  </a:lnTo>
                  <a:cubicBezTo>
                    <a:pt x="631" y="9335"/>
                    <a:pt x="767" y="9189"/>
                    <a:pt x="936" y="9189"/>
                  </a:cubicBezTo>
                  <a:cubicBezTo>
                    <a:pt x="1017" y="9189"/>
                    <a:pt x="1092" y="9221"/>
                    <a:pt x="1151" y="9276"/>
                  </a:cubicBezTo>
                  <a:lnTo>
                    <a:pt x="1528" y="9653"/>
                  </a:lnTo>
                  <a:cubicBezTo>
                    <a:pt x="1817" y="9943"/>
                    <a:pt x="2200" y="10102"/>
                    <a:pt x="2607" y="10102"/>
                  </a:cubicBezTo>
                  <a:lnTo>
                    <a:pt x="3744" y="10102"/>
                  </a:lnTo>
                  <a:cubicBezTo>
                    <a:pt x="3900" y="10102"/>
                    <a:pt x="4030" y="9978"/>
                    <a:pt x="4046" y="9826"/>
                  </a:cubicBezTo>
                  <a:cubicBezTo>
                    <a:pt x="4111" y="9094"/>
                    <a:pt x="4303" y="8386"/>
                    <a:pt x="4609" y="7726"/>
                  </a:cubicBezTo>
                  <a:cubicBezTo>
                    <a:pt x="4674" y="7583"/>
                    <a:pt x="4622" y="7411"/>
                    <a:pt x="4482" y="7336"/>
                  </a:cubicBezTo>
                  <a:lnTo>
                    <a:pt x="3494" y="6767"/>
                  </a:lnTo>
                  <a:cubicBezTo>
                    <a:pt x="3260" y="6631"/>
                    <a:pt x="2999" y="6562"/>
                    <a:pt x="2735" y="6562"/>
                  </a:cubicBezTo>
                  <a:cubicBezTo>
                    <a:pt x="2602" y="6562"/>
                    <a:pt x="2469" y="6580"/>
                    <a:pt x="2337" y="6615"/>
                  </a:cubicBezTo>
                  <a:lnTo>
                    <a:pt x="1820" y="6754"/>
                  </a:lnTo>
                  <a:cubicBezTo>
                    <a:pt x="1797" y="6760"/>
                    <a:pt x="1773" y="6763"/>
                    <a:pt x="1748" y="6763"/>
                  </a:cubicBezTo>
                  <a:cubicBezTo>
                    <a:pt x="1693" y="6763"/>
                    <a:pt x="1637" y="6749"/>
                    <a:pt x="1589" y="6722"/>
                  </a:cubicBezTo>
                  <a:cubicBezTo>
                    <a:pt x="1446" y="6641"/>
                    <a:pt x="1404" y="6442"/>
                    <a:pt x="1489" y="6290"/>
                  </a:cubicBezTo>
                  <a:lnTo>
                    <a:pt x="2386" y="4739"/>
                  </a:lnTo>
                  <a:cubicBezTo>
                    <a:pt x="2444" y="4636"/>
                    <a:pt x="2556" y="4574"/>
                    <a:pt x="2666" y="4574"/>
                  </a:cubicBezTo>
                  <a:cubicBezTo>
                    <a:pt x="2715" y="4574"/>
                    <a:pt x="2764" y="4586"/>
                    <a:pt x="2808" y="4613"/>
                  </a:cubicBezTo>
                  <a:cubicBezTo>
                    <a:pt x="2883" y="4655"/>
                    <a:pt x="2932" y="4720"/>
                    <a:pt x="2951" y="4801"/>
                  </a:cubicBezTo>
                  <a:lnTo>
                    <a:pt x="3088" y="5315"/>
                  </a:lnTo>
                  <a:cubicBezTo>
                    <a:pt x="3195" y="5711"/>
                    <a:pt x="3445" y="6039"/>
                    <a:pt x="3799" y="6241"/>
                  </a:cubicBezTo>
                  <a:lnTo>
                    <a:pt x="4787" y="6810"/>
                  </a:lnTo>
                  <a:cubicBezTo>
                    <a:pt x="4836" y="6837"/>
                    <a:pt x="4888" y="6850"/>
                    <a:pt x="4941" y="6850"/>
                  </a:cubicBezTo>
                  <a:cubicBezTo>
                    <a:pt x="5036" y="6850"/>
                    <a:pt x="5130" y="6806"/>
                    <a:pt x="5190" y="6722"/>
                  </a:cubicBezTo>
                  <a:cubicBezTo>
                    <a:pt x="5610" y="6124"/>
                    <a:pt x="6126" y="5604"/>
                    <a:pt x="6728" y="5181"/>
                  </a:cubicBezTo>
                  <a:cubicBezTo>
                    <a:pt x="6858" y="5094"/>
                    <a:pt x="6897" y="4918"/>
                    <a:pt x="6819" y="4778"/>
                  </a:cubicBezTo>
                  <a:lnTo>
                    <a:pt x="6250" y="3794"/>
                  </a:lnTo>
                  <a:cubicBezTo>
                    <a:pt x="6045" y="3439"/>
                    <a:pt x="5717" y="3186"/>
                    <a:pt x="5324" y="3082"/>
                  </a:cubicBezTo>
                  <a:lnTo>
                    <a:pt x="4807" y="2942"/>
                  </a:lnTo>
                  <a:cubicBezTo>
                    <a:pt x="4729" y="2923"/>
                    <a:pt x="4661" y="2871"/>
                    <a:pt x="4618" y="2802"/>
                  </a:cubicBezTo>
                  <a:cubicBezTo>
                    <a:pt x="4537" y="2659"/>
                    <a:pt x="4596" y="2464"/>
                    <a:pt x="4745" y="2380"/>
                  </a:cubicBezTo>
                  <a:lnTo>
                    <a:pt x="6299" y="1480"/>
                  </a:lnTo>
                  <a:cubicBezTo>
                    <a:pt x="6349" y="1451"/>
                    <a:pt x="6406" y="1437"/>
                    <a:pt x="6461" y="1437"/>
                  </a:cubicBezTo>
                  <a:cubicBezTo>
                    <a:pt x="6569" y="1437"/>
                    <a:pt x="6674" y="1489"/>
                    <a:pt x="6728" y="1584"/>
                  </a:cubicBezTo>
                  <a:cubicBezTo>
                    <a:pt x="6770" y="1652"/>
                    <a:pt x="6780" y="1736"/>
                    <a:pt x="6760" y="1814"/>
                  </a:cubicBezTo>
                  <a:lnTo>
                    <a:pt x="6624" y="2331"/>
                  </a:lnTo>
                  <a:cubicBezTo>
                    <a:pt x="6516" y="2724"/>
                    <a:pt x="6572" y="3134"/>
                    <a:pt x="6773" y="3488"/>
                  </a:cubicBezTo>
                  <a:lnTo>
                    <a:pt x="7342" y="4476"/>
                  </a:lnTo>
                  <a:cubicBezTo>
                    <a:pt x="7397" y="4573"/>
                    <a:pt x="7499" y="4627"/>
                    <a:pt x="7604" y="4627"/>
                  </a:cubicBezTo>
                  <a:cubicBezTo>
                    <a:pt x="7647" y="4627"/>
                    <a:pt x="7691" y="4618"/>
                    <a:pt x="7732" y="4600"/>
                  </a:cubicBezTo>
                  <a:cubicBezTo>
                    <a:pt x="8395" y="4291"/>
                    <a:pt x="9100" y="4106"/>
                    <a:pt x="9831" y="4041"/>
                  </a:cubicBezTo>
                  <a:cubicBezTo>
                    <a:pt x="9991" y="4028"/>
                    <a:pt x="10108" y="3894"/>
                    <a:pt x="10108" y="3735"/>
                  </a:cubicBezTo>
                  <a:lnTo>
                    <a:pt x="10108" y="2598"/>
                  </a:lnTo>
                  <a:cubicBezTo>
                    <a:pt x="10108" y="2191"/>
                    <a:pt x="9952" y="1811"/>
                    <a:pt x="9662" y="1522"/>
                  </a:cubicBezTo>
                  <a:lnTo>
                    <a:pt x="9285" y="1145"/>
                  </a:lnTo>
                  <a:cubicBezTo>
                    <a:pt x="9227" y="1086"/>
                    <a:pt x="9194" y="1008"/>
                    <a:pt x="9194" y="927"/>
                  </a:cubicBezTo>
                  <a:cubicBezTo>
                    <a:pt x="9194" y="765"/>
                    <a:pt x="9344" y="625"/>
                    <a:pt x="9516" y="625"/>
                  </a:cubicBezTo>
                  <a:close/>
                  <a:moveTo>
                    <a:pt x="9506" y="1"/>
                  </a:moveTo>
                  <a:cubicBezTo>
                    <a:pt x="8996" y="1"/>
                    <a:pt x="8577" y="407"/>
                    <a:pt x="8577" y="911"/>
                  </a:cubicBezTo>
                  <a:cubicBezTo>
                    <a:pt x="8577" y="1155"/>
                    <a:pt x="8671" y="1385"/>
                    <a:pt x="8847" y="1561"/>
                  </a:cubicBezTo>
                  <a:lnTo>
                    <a:pt x="9224" y="1938"/>
                  </a:lnTo>
                  <a:cubicBezTo>
                    <a:pt x="9393" y="2113"/>
                    <a:pt x="9490" y="2341"/>
                    <a:pt x="9490" y="2585"/>
                  </a:cubicBezTo>
                  <a:lnTo>
                    <a:pt x="9490" y="3449"/>
                  </a:lnTo>
                  <a:cubicBezTo>
                    <a:pt x="8882" y="3530"/>
                    <a:pt x="8288" y="3690"/>
                    <a:pt x="7725" y="3920"/>
                  </a:cubicBezTo>
                  <a:lnTo>
                    <a:pt x="7290" y="3173"/>
                  </a:lnTo>
                  <a:cubicBezTo>
                    <a:pt x="7166" y="2962"/>
                    <a:pt x="7134" y="2715"/>
                    <a:pt x="7199" y="2481"/>
                  </a:cubicBezTo>
                  <a:lnTo>
                    <a:pt x="7339" y="1964"/>
                  </a:lnTo>
                  <a:cubicBezTo>
                    <a:pt x="7404" y="1727"/>
                    <a:pt x="7368" y="1480"/>
                    <a:pt x="7244" y="1265"/>
                  </a:cubicBezTo>
                  <a:cubicBezTo>
                    <a:pt x="7078" y="976"/>
                    <a:pt x="6772" y="817"/>
                    <a:pt x="6455" y="817"/>
                  </a:cubicBezTo>
                  <a:cubicBezTo>
                    <a:pt x="6294" y="817"/>
                    <a:pt x="6130" y="858"/>
                    <a:pt x="5980" y="943"/>
                  </a:cubicBezTo>
                  <a:lnTo>
                    <a:pt x="4430" y="1844"/>
                  </a:lnTo>
                  <a:cubicBezTo>
                    <a:pt x="3988" y="2097"/>
                    <a:pt x="3829" y="2659"/>
                    <a:pt x="4076" y="3098"/>
                  </a:cubicBezTo>
                  <a:cubicBezTo>
                    <a:pt x="4199" y="3313"/>
                    <a:pt x="4397" y="3462"/>
                    <a:pt x="4631" y="3527"/>
                  </a:cubicBezTo>
                  <a:lnTo>
                    <a:pt x="5148" y="3667"/>
                  </a:lnTo>
                  <a:cubicBezTo>
                    <a:pt x="5385" y="3732"/>
                    <a:pt x="5584" y="3881"/>
                    <a:pt x="5704" y="4093"/>
                  </a:cubicBezTo>
                  <a:lnTo>
                    <a:pt x="6139" y="4843"/>
                  </a:lnTo>
                  <a:cubicBezTo>
                    <a:pt x="5652" y="5217"/>
                    <a:pt x="5216" y="5653"/>
                    <a:pt x="4843" y="6140"/>
                  </a:cubicBezTo>
                  <a:lnTo>
                    <a:pt x="4092" y="5705"/>
                  </a:lnTo>
                  <a:cubicBezTo>
                    <a:pt x="3881" y="5584"/>
                    <a:pt x="3731" y="5386"/>
                    <a:pt x="3666" y="5149"/>
                  </a:cubicBezTo>
                  <a:lnTo>
                    <a:pt x="3526" y="4632"/>
                  </a:lnTo>
                  <a:cubicBezTo>
                    <a:pt x="3461" y="4398"/>
                    <a:pt x="3312" y="4200"/>
                    <a:pt x="3097" y="4076"/>
                  </a:cubicBezTo>
                  <a:cubicBezTo>
                    <a:pt x="2958" y="3997"/>
                    <a:pt x="2806" y="3960"/>
                    <a:pt x="2655" y="3960"/>
                  </a:cubicBezTo>
                  <a:cubicBezTo>
                    <a:pt x="2332" y="3960"/>
                    <a:pt x="2015" y="4130"/>
                    <a:pt x="1843" y="4431"/>
                  </a:cubicBezTo>
                  <a:lnTo>
                    <a:pt x="943" y="5981"/>
                  </a:lnTo>
                  <a:cubicBezTo>
                    <a:pt x="686" y="6426"/>
                    <a:pt x="835" y="6988"/>
                    <a:pt x="1264" y="7245"/>
                  </a:cubicBezTo>
                  <a:cubicBezTo>
                    <a:pt x="1406" y="7328"/>
                    <a:pt x="1564" y="7371"/>
                    <a:pt x="1725" y="7371"/>
                  </a:cubicBezTo>
                  <a:cubicBezTo>
                    <a:pt x="1804" y="7371"/>
                    <a:pt x="1884" y="7361"/>
                    <a:pt x="1963" y="7339"/>
                  </a:cubicBezTo>
                  <a:lnTo>
                    <a:pt x="2480" y="7200"/>
                  </a:lnTo>
                  <a:cubicBezTo>
                    <a:pt x="2559" y="7178"/>
                    <a:pt x="2639" y="7167"/>
                    <a:pt x="2719" y="7167"/>
                  </a:cubicBezTo>
                  <a:cubicBezTo>
                    <a:pt x="2876" y="7167"/>
                    <a:pt x="3032" y="7209"/>
                    <a:pt x="3172" y="7291"/>
                  </a:cubicBezTo>
                  <a:lnTo>
                    <a:pt x="3920" y="7726"/>
                  </a:lnTo>
                  <a:cubicBezTo>
                    <a:pt x="3686" y="8288"/>
                    <a:pt x="3526" y="8883"/>
                    <a:pt x="3448" y="9491"/>
                  </a:cubicBezTo>
                  <a:lnTo>
                    <a:pt x="2584" y="9491"/>
                  </a:lnTo>
                  <a:cubicBezTo>
                    <a:pt x="2340" y="9491"/>
                    <a:pt x="2109" y="9400"/>
                    <a:pt x="1937" y="9224"/>
                  </a:cubicBezTo>
                  <a:lnTo>
                    <a:pt x="1560" y="8847"/>
                  </a:lnTo>
                  <a:cubicBezTo>
                    <a:pt x="1385" y="8672"/>
                    <a:pt x="1157" y="8578"/>
                    <a:pt x="913" y="8578"/>
                  </a:cubicBezTo>
                  <a:lnTo>
                    <a:pt x="910" y="8578"/>
                  </a:lnTo>
                  <a:cubicBezTo>
                    <a:pt x="406" y="8581"/>
                    <a:pt x="0" y="9000"/>
                    <a:pt x="0" y="9507"/>
                  </a:cubicBezTo>
                  <a:lnTo>
                    <a:pt x="0" y="11301"/>
                  </a:lnTo>
                  <a:cubicBezTo>
                    <a:pt x="0" y="11811"/>
                    <a:pt x="406" y="12231"/>
                    <a:pt x="910" y="12231"/>
                  </a:cubicBezTo>
                  <a:lnTo>
                    <a:pt x="913" y="12231"/>
                  </a:lnTo>
                  <a:cubicBezTo>
                    <a:pt x="1157" y="12231"/>
                    <a:pt x="1391" y="12136"/>
                    <a:pt x="1560" y="11961"/>
                  </a:cubicBezTo>
                  <a:lnTo>
                    <a:pt x="1937" y="11584"/>
                  </a:lnTo>
                  <a:cubicBezTo>
                    <a:pt x="2109" y="11415"/>
                    <a:pt x="2340" y="11317"/>
                    <a:pt x="2584" y="11317"/>
                  </a:cubicBezTo>
                  <a:lnTo>
                    <a:pt x="3448" y="11317"/>
                  </a:lnTo>
                  <a:cubicBezTo>
                    <a:pt x="3530" y="11925"/>
                    <a:pt x="3689" y="12520"/>
                    <a:pt x="3920" y="13082"/>
                  </a:cubicBezTo>
                  <a:lnTo>
                    <a:pt x="3172" y="13518"/>
                  </a:lnTo>
                  <a:cubicBezTo>
                    <a:pt x="3032" y="13599"/>
                    <a:pt x="2876" y="13641"/>
                    <a:pt x="2719" y="13641"/>
                  </a:cubicBezTo>
                  <a:cubicBezTo>
                    <a:pt x="2639" y="13641"/>
                    <a:pt x="2559" y="13630"/>
                    <a:pt x="2480" y="13609"/>
                  </a:cubicBezTo>
                  <a:lnTo>
                    <a:pt x="1963" y="13469"/>
                  </a:lnTo>
                  <a:cubicBezTo>
                    <a:pt x="1885" y="13447"/>
                    <a:pt x="1806" y="13437"/>
                    <a:pt x="1727" y="13437"/>
                  </a:cubicBezTo>
                  <a:cubicBezTo>
                    <a:pt x="1567" y="13437"/>
                    <a:pt x="1408" y="13480"/>
                    <a:pt x="1264" y="13563"/>
                  </a:cubicBezTo>
                  <a:cubicBezTo>
                    <a:pt x="829" y="13813"/>
                    <a:pt x="686" y="14382"/>
                    <a:pt x="943" y="14827"/>
                  </a:cubicBezTo>
                  <a:lnTo>
                    <a:pt x="1843" y="16378"/>
                  </a:lnTo>
                  <a:cubicBezTo>
                    <a:pt x="2015" y="16678"/>
                    <a:pt x="2331" y="16848"/>
                    <a:pt x="2653" y="16848"/>
                  </a:cubicBezTo>
                  <a:cubicBezTo>
                    <a:pt x="2804" y="16848"/>
                    <a:pt x="2957" y="16811"/>
                    <a:pt x="3097" y="16732"/>
                  </a:cubicBezTo>
                  <a:cubicBezTo>
                    <a:pt x="3312" y="16608"/>
                    <a:pt x="3461" y="16410"/>
                    <a:pt x="3526" y="16173"/>
                  </a:cubicBezTo>
                  <a:lnTo>
                    <a:pt x="3666" y="15659"/>
                  </a:lnTo>
                  <a:cubicBezTo>
                    <a:pt x="3731" y="15422"/>
                    <a:pt x="3881" y="15224"/>
                    <a:pt x="4092" y="15104"/>
                  </a:cubicBezTo>
                  <a:lnTo>
                    <a:pt x="4843" y="14668"/>
                  </a:lnTo>
                  <a:cubicBezTo>
                    <a:pt x="5216" y="15156"/>
                    <a:pt x="5652" y="15591"/>
                    <a:pt x="6139" y="15965"/>
                  </a:cubicBezTo>
                  <a:lnTo>
                    <a:pt x="5704" y="16716"/>
                  </a:lnTo>
                  <a:cubicBezTo>
                    <a:pt x="5584" y="16927"/>
                    <a:pt x="5385" y="17076"/>
                    <a:pt x="5148" y="17141"/>
                  </a:cubicBezTo>
                  <a:lnTo>
                    <a:pt x="4631" y="17281"/>
                  </a:lnTo>
                  <a:cubicBezTo>
                    <a:pt x="4397" y="17346"/>
                    <a:pt x="4199" y="17496"/>
                    <a:pt x="4076" y="17710"/>
                  </a:cubicBezTo>
                  <a:cubicBezTo>
                    <a:pt x="3829" y="18146"/>
                    <a:pt x="3988" y="18711"/>
                    <a:pt x="4430" y="18965"/>
                  </a:cubicBezTo>
                  <a:lnTo>
                    <a:pt x="5980" y="19865"/>
                  </a:lnTo>
                  <a:cubicBezTo>
                    <a:pt x="6128" y="19949"/>
                    <a:pt x="6289" y="19989"/>
                    <a:pt x="6447" y="19989"/>
                  </a:cubicBezTo>
                  <a:cubicBezTo>
                    <a:pt x="6765" y="19989"/>
                    <a:pt x="7073" y="19829"/>
                    <a:pt x="7244" y="19543"/>
                  </a:cubicBezTo>
                  <a:cubicBezTo>
                    <a:pt x="7368" y="19332"/>
                    <a:pt x="7404" y="19085"/>
                    <a:pt x="7339" y="18844"/>
                  </a:cubicBezTo>
                  <a:lnTo>
                    <a:pt x="7199" y="18328"/>
                  </a:lnTo>
                  <a:cubicBezTo>
                    <a:pt x="7134" y="18094"/>
                    <a:pt x="7166" y="17843"/>
                    <a:pt x="7290" y="17632"/>
                  </a:cubicBezTo>
                  <a:lnTo>
                    <a:pt x="7719" y="16885"/>
                  </a:lnTo>
                  <a:cubicBezTo>
                    <a:pt x="8284" y="17122"/>
                    <a:pt x="8879" y="17281"/>
                    <a:pt x="9487" y="17356"/>
                  </a:cubicBezTo>
                  <a:lnTo>
                    <a:pt x="9487" y="18224"/>
                  </a:lnTo>
                  <a:cubicBezTo>
                    <a:pt x="9487" y="18467"/>
                    <a:pt x="9393" y="18698"/>
                    <a:pt x="9220" y="18867"/>
                  </a:cubicBezTo>
                  <a:lnTo>
                    <a:pt x="8840" y="19247"/>
                  </a:lnTo>
                  <a:cubicBezTo>
                    <a:pt x="8668" y="19420"/>
                    <a:pt x="8574" y="19654"/>
                    <a:pt x="8574" y="19897"/>
                  </a:cubicBezTo>
                  <a:cubicBezTo>
                    <a:pt x="8577" y="20395"/>
                    <a:pt x="8996" y="20807"/>
                    <a:pt x="9503" y="20807"/>
                  </a:cubicBezTo>
                  <a:lnTo>
                    <a:pt x="11294" y="20807"/>
                  </a:lnTo>
                  <a:cubicBezTo>
                    <a:pt x="11807" y="20807"/>
                    <a:pt x="12223" y="20401"/>
                    <a:pt x="12223" y="19897"/>
                  </a:cubicBezTo>
                  <a:cubicBezTo>
                    <a:pt x="12223" y="19654"/>
                    <a:pt x="12132" y="19420"/>
                    <a:pt x="11957" y="19247"/>
                  </a:cubicBezTo>
                  <a:lnTo>
                    <a:pt x="11580" y="18867"/>
                  </a:lnTo>
                  <a:cubicBezTo>
                    <a:pt x="11408" y="18698"/>
                    <a:pt x="11310" y="18467"/>
                    <a:pt x="11310" y="18224"/>
                  </a:cubicBezTo>
                  <a:lnTo>
                    <a:pt x="11310" y="17356"/>
                  </a:lnTo>
                  <a:cubicBezTo>
                    <a:pt x="11921" y="17275"/>
                    <a:pt x="12513" y="17119"/>
                    <a:pt x="13078" y="16885"/>
                  </a:cubicBezTo>
                  <a:lnTo>
                    <a:pt x="13507" y="17632"/>
                  </a:lnTo>
                  <a:cubicBezTo>
                    <a:pt x="13631" y="17843"/>
                    <a:pt x="13663" y="18094"/>
                    <a:pt x="13598" y="18328"/>
                  </a:cubicBezTo>
                  <a:lnTo>
                    <a:pt x="13458" y="18844"/>
                  </a:lnTo>
                  <a:cubicBezTo>
                    <a:pt x="13393" y="19078"/>
                    <a:pt x="13432" y="19329"/>
                    <a:pt x="13553" y="19543"/>
                  </a:cubicBezTo>
                  <a:cubicBezTo>
                    <a:pt x="13721" y="19832"/>
                    <a:pt x="14028" y="19991"/>
                    <a:pt x="14345" y="19991"/>
                  </a:cubicBezTo>
                  <a:cubicBezTo>
                    <a:pt x="14505" y="19991"/>
                    <a:pt x="14668" y="19950"/>
                    <a:pt x="14817" y="19865"/>
                  </a:cubicBezTo>
                  <a:lnTo>
                    <a:pt x="16367" y="18965"/>
                  </a:lnTo>
                  <a:cubicBezTo>
                    <a:pt x="16812" y="18711"/>
                    <a:pt x="16972" y="18149"/>
                    <a:pt x="16721" y="17710"/>
                  </a:cubicBezTo>
                  <a:cubicBezTo>
                    <a:pt x="16601" y="17496"/>
                    <a:pt x="16403" y="17346"/>
                    <a:pt x="16166" y="17281"/>
                  </a:cubicBezTo>
                  <a:lnTo>
                    <a:pt x="15649" y="17141"/>
                  </a:lnTo>
                  <a:cubicBezTo>
                    <a:pt x="15415" y="17076"/>
                    <a:pt x="15217" y="16927"/>
                    <a:pt x="15093" y="16716"/>
                  </a:cubicBezTo>
                  <a:lnTo>
                    <a:pt x="14658" y="15965"/>
                  </a:lnTo>
                  <a:cubicBezTo>
                    <a:pt x="15145" y="15591"/>
                    <a:pt x="15581" y="15156"/>
                    <a:pt x="15954" y="14668"/>
                  </a:cubicBezTo>
                  <a:lnTo>
                    <a:pt x="16705" y="15104"/>
                  </a:lnTo>
                  <a:cubicBezTo>
                    <a:pt x="16916" y="15224"/>
                    <a:pt x="17066" y="15422"/>
                    <a:pt x="17134" y="15659"/>
                  </a:cubicBezTo>
                  <a:lnTo>
                    <a:pt x="17271" y="16173"/>
                  </a:lnTo>
                  <a:cubicBezTo>
                    <a:pt x="17336" y="16410"/>
                    <a:pt x="17485" y="16608"/>
                    <a:pt x="17703" y="16732"/>
                  </a:cubicBezTo>
                  <a:cubicBezTo>
                    <a:pt x="17841" y="16811"/>
                    <a:pt x="17993" y="16848"/>
                    <a:pt x="18144" y="16848"/>
                  </a:cubicBezTo>
                  <a:cubicBezTo>
                    <a:pt x="18465" y="16848"/>
                    <a:pt x="18783" y="16678"/>
                    <a:pt x="18957" y="16378"/>
                  </a:cubicBezTo>
                  <a:lnTo>
                    <a:pt x="19854" y="14827"/>
                  </a:lnTo>
                  <a:cubicBezTo>
                    <a:pt x="20111" y="14382"/>
                    <a:pt x="19965" y="13817"/>
                    <a:pt x="19533" y="13563"/>
                  </a:cubicBezTo>
                  <a:cubicBezTo>
                    <a:pt x="19391" y="13480"/>
                    <a:pt x="19233" y="13437"/>
                    <a:pt x="19072" y="13437"/>
                  </a:cubicBezTo>
                  <a:cubicBezTo>
                    <a:pt x="18993" y="13437"/>
                    <a:pt x="18913" y="13447"/>
                    <a:pt x="18834" y="13469"/>
                  </a:cubicBezTo>
                  <a:lnTo>
                    <a:pt x="18320" y="13609"/>
                  </a:lnTo>
                  <a:cubicBezTo>
                    <a:pt x="18240" y="13630"/>
                    <a:pt x="18159" y="13641"/>
                    <a:pt x="18079" y="13641"/>
                  </a:cubicBezTo>
                  <a:cubicBezTo>
                    <a:pt x="17921" y="13641"/>
                    <a:pt x="17765" y="13599"/>
                    <a:pt x="17625" y="13518"/>
                  </a:cubicBezTo>
                  <a:lnTo>
                    <a:pt x="16877" y="13082"/>
                  </a:lnTo>
                  <a:cubicBezTo>
                    <a:pt x="17111" y="12520"/>
                    <a:pt x="17271" y="11925"/>
                    <a:pt x="17349" y="11317"/>
                  </a:cubicBezTo>
                  <a:lnTo>
                    <a:pt x="18213" y="11317"/>
                  </a:lnTo>
                  <a:cubicBezTo>
                    <a:pt x="18457" y="11317"/>
                    <a:pt x="18688" y="11408"/>
                    <a:pt x="18860" y="11584"/>
                  </a:cubicBezTo>
                  <a:lnTo>
                    <a:pt x="19237" y="11961"/>
                  </a:lnTo>
                  <a:cubicBezTo>
                    <a:pt x="19412" y="12136"/>
                    <a:pt x="19640" y="12231"/>
                    <a:pt x="19884" y="12231"/>
                  </a:cubicBezTo>
                  <a:lnTo>
                    <a:pt x="19887" y="12231"/>
                  </a:lnTo>
                  <a:cubicBezTo>
                    <a:pt x="20391" y="12227"/>
                    <a:pt x="20797" y="11808"/>
                    <a:pt x="20797" y="11301"/>
                  </a:cubicBezTo>
                  <a:lnTo>
                    <a:pt x="20797" y="9507"/>
                  </a:lnTo>
                  <a:cubicBezTo>
                    <a:pt x="20800" y="9000"/>
                    <a:pt x="20394" y="8581"/>
                    <a:pt x="19890" y="8578"/>
                  </a:cubicBezTo>
                  <a:lnTo>
                    <a:pt x="19887" y="8578"/>
                  </a:lnTo>
                  <a:cubicBezTo>
                    <a:pt x="19643" y="8578"/>
                    <a:pt x="19412" y="8672"/>
                    <a:pt x="19240" y="8847"/>
                  </a:cubicBezTo>
                  <a:lnTo>
                    <a:pt x="18863" y="9224"/>
                  </a:lnTo>
                  <a:cubicBezTo>
                    <a:pt x="18694" y="9393"/>
                    <a:pt x="18460" y="9491"/>
                    <a:pt x="18216" y="9491"/>
                  </a:cubicBezTo>
                  <a:lnTo>
                    <a:pt x="17352" y="9491"/>
                  </a:lnTo>
                  <a:cubicBezTo>
                    <a:pt x="17271" y="8883"/>
                    <a:pt x="17111" y="8288"/>
                    <a:pt x="16881" y="7726"/>
                  </a:cubicBezTo>
                  <a:lnTo>
                    <a:pt x="17628" y="7291"/>
                  </a:lnTo>
                  <a:cubicBezTo>
                    <a:pt x="17768" y="7209"/>
                    <a:pt x="17924" y="7167"/>
                    <a:pt x="18082" y="7167"/>
                  </a:cubicBezTo>
                  <a:cubicBezTo>
                    <a:pt x="18163" y="7167"/>
                    <a:pt x="18244" y="7178"/>
                    <a:pt x="18324" y="7200"/>
                  </a:cubicBezTo>
                  <a:lnTo>
                    <a:pt x="18840" y="7339"/>
                  </a:lnTo>
                  <a:cubicBezTo>
                    <a:pt x="18918" y="7361"/>
                    <a:pt x="18996" y="7371"/>
                    <a:pt x="19074" y="7371"/>
                  </a:cubicBezTo>
                  <a:cubicBezTo>
                    <a:pt x="19234" y="7371"/>
                    <a:pt x="19392" y="7328"/>
                    <a:pt x="19536" y="7245"/>
                  </a:cubicBezTo>
                  <a:cubicBezTo>
                    <a:pt x="19971" y="6995"/>
                    <a:pt x="20114" y="6426"/>
                    <a:pt x="19858" y="5981"/>
                  </a:cubicBezTo>
                  <a:lnTo>
                    <a:pt x="18961" y="4431"/>
                  </a:lnTo>
                  <a:cubicBezTo>
                    <a:pt x="18786" y="4130"/>
                    <a:pt x="18471" y="3960"/>
                    <a:pt x="18150" y="3960"/>
                  </a:cubicBezTo>
                  <a:cubicBezTo>
                    <a:pt x="17999" y="3960"/>
                    <a:pt x="17846" y="3997"/>
                    <a:pt x="17706" y="4076"/>
                  </a:cubicBezTo>
                  <a:cubicBezTo>
                    <a:pt x="17488" y="4200"/>
                    <a:pt x="17339" y="4398"/>
                    <a:pt x="17274" y="4632"/>
                  </a:cubicBezTo>
                  <a:lnTo>
                    <a:pt x="17137" y="5149"/>
                  </a:lnTo>
                  <a:cubicBezTo>
                    <a:pt x="17072" y="5386"/>
                    <a:pt x="16920" y="5584"/>
                    <a:pt x="16708" y="5705"/>
                  </a:cubicBezTo>
                  <a:lnTo>
                    <a:pt x="15958" y="6140"/>
                  </a:lnTo>
                  <a:cubicBezTo>
                    <a:pt x="15584" y="5653"/>
                    <a:pt x="15148" y="5217"/>
                    <a:pt x="14661" y="4843"/>
                  </a:cubicBezTo>
                  <a:lnTo>
                    <a:pt x="15096" y="4093"/>
                  </a:lnTo>
                  <a:cubicBezTo>
                    <a:pt x="15220" y="3881"/>
                    <a:pt x="15418" y="3732"/>
                    <a:pt x="15652" y="3667"/>
                  </a:cubicBezTo>
                  <a:lnTo>
                    <a:pt x="16169" y="3527"/>
                  </a:lnTo>
                  <a:cubicBezTo>
                    <a:pt x="16406" y="3462"/>
                    <a:pt x="16604" y="3313"/>
                    <a:pt x="16725" y="3098"/>
                  </a:cubicBezTo>
                  <a:cubicBezTo>
                    <a:pt x="16975" y="2663"/>
                    <a:pt x="16816" y="2097"/>
                    <a:pt x="16374" y="1844"/>
                  </a:cubicBezTo>
                  <a:lnTo>
                    <a:pt x="14820" y="943"/>
                  </a:lnTo>
                  <a:cubicBezTo>
                    <a:pt x="14673" y="858"/>
                    <a:pt x="14512" y="817"/>
                    <a:pt x="14353" y="817"/>
                  </a:cubicBezTo>
                  <a:cubicBezTo>
                    <a:pt x="14036" y="817"/>
                    <a:pt x="13727" y="979"/>
                    <a:pt x="13556" y="1265"/>
                  </a:cubicBezTo>
                  <a:cubicBezTo>
                    <a:pt x="13436" y="1476"/>
                    <a:pt x="13400" y="1723"/>
                    <a:pt x="13465" y="1964"/>
                  </a:cubicBezTo>
                  <a:lnTo>
                    <a:pt x="13601" y="2481"/>
                  </a:lnTo>
                  <a:cubicBezTo>
                    <a:pt x="13666" y="2715"/>
                    <a:pt x="13634" y="2962"/>
                    <a:pt x="13514" y="3173"/>
                  </a:cubicBezTo>
                  <a:lnTo>
                    <a:pt x="13081" y="3920"/>
                  </a:lnTo>
                  <a:cubicBezTo>
                    <a:pt x="12516" y="3686"/>
                    <a:pt x="11924" y="3527"/>
                    <a:pt x="11313" y="3449"/>
                  </a:cubicBezTo>
                  <a:lnTo>
                    <a:pt x="11313" y="2585"/>
                  </a:lnTo>
                  <a:cubicBezTo>
                    <a:pt x="11313" y="2341"/>
                    <a:pt x="11408" y="2110"/>
                    <a:pt x="11583" y="1938"/>
                  </a:cubicBezTo>
                  <a:lnTo>
                    <a:pt x="11960" y="1561"/>
                  </a:lnTo>
                  <a:cubicBezTo>
                    <a:pt x="12136" y="1385"/>
                    <a:pt x="12230" y="1155"/>
                    <a:pt x="12230" y="911"/>
                  </a:cubicBezTo>
                  <a:cubicBezTo>
                    <a:pt x="12223" y="407"/>
                    <a:pt x="11807" y="1"/>
                    <a:pt x="1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64"/>
            <p:cNvSpPr/>
            <p:nvPr/>
          </p:nvSpPr>
          <p:spPr>
            <a:xfrm>
              <a:off x="6277706" y="3564608"/>
              <a:ext cx="239028" cy="239028"/>
            </a:xfrm>
            <a:custGeom>
              <a:avLst/>
              <a:gdLst/>
              <a:ahLst/>
              <a:cxnLst/>
              <a:rect l="l" t="t" r="r" b="b"/>
              <a:pathLst>
                <a:path w="11571" h="11571" extrusionOk="0">
                  <a:moveTo>
                    <a:pt x="5792" y="611"/>
                  </a:moveTo>
                  <a:cubicBezTo>
                    <a:pt x="6009" y="611"/>
                    <a:pt x="6217" y="696"/>
                    <a:pt x="6370" y="852"/>
                  </a:cubicBezTo>
                  <a:cubicBezTo>
                    <a:pt x="6644" y="1123"/>
                    <a:pt x="7010" y="1271"/>
                    <a:pt x="7386" y="1271"/>
                  </a:cubicBezTo>
                  <a:cubicBezTo>
                    <a:pt x="7510" y="1271"/>
                    <a:pt x="7635" y="1255"/>
                    <a:pt x="7758" y="1222"/>
                  </a:cubicBezTo>
                  <a:cubicBezTo>
                    <a:pt x="7831" y="1202"/>
                    <a:pt x="7903" y="1193"/>
                    <a:pt x="7975" y="1193"/>
                  </a:cubicBezTo>
                  <a:cubicBezTo>
                    <a:pt x="8336" y="1193"/>
                    <a:pt x="8665" y="1435"/>
                    <a:pt x="8765" y="1801"/>
                  </a:cubicBezTo>
                  <a:cubicBezTo>
                    <a:pt x="8895" y="2295"/>
                    <a:pt x="9285" y="2685"/>
                    <a:pt x="9776" y="2815"/>
                  </a:cubicBezTo>
                  <a:cubicBezTo>
                    <a:pt x="10215" y="2932"/>
                    <a:pt x="10475" y="3384"/>
                    <a:pt x="10358" y="3822"/>
                  </a:cubicBezTo>
                  <a:cubicBezTo>
                    <a:pt x="10228" y="4313"/>
                    <a:pt x="10364" y="4846"/>
                    <a:pt x="10725" y="5207"/>
                  </a:cubicBezTo>
                  <a:cubicBezTo>
                    <a:pt x="10881" y="5360"/>
                    <a:pt x="10966" y="5568"/>
                    <a:pt x="10966" y="5789"/>
                  </a:cubicBezTo>
                  <a:cubicBezTo>
                    <a:pt x="10966" y="6006"/>
                    <a:pt x="10881" y="6211"/>
                    <a:pt x="10725" y="6370"/>
                  </a:cubicBezTo>
                  <a:cubicBezTo>
                    <a:pt x="10364" y="6731"/>
                    <a:pt x="10221" y="7258"/>
                    <a:pt x="10358" y="7755"/>
                  </a:cubicBezTo>
                  <a:cubicBezTo>
                    <a:pt x="10475" y="8194"/>
                    <a:pt x="10215" y="8645"/>
                    <a:pt x="9776" y="8762"/>
                  </a:cubicBezTo>
                  <a:cubicBezTo>
                    <a:pt x="9282" y="8892"/>
                    <a:pt x="8895" y="9282"/>
                    <a:pt x="8765" y="9773"/>
                  </a:cubicBezTo>
                  <a:cubicBezTo>
                    <a:pt x="8665" y="10141"/>
                    <a:pt x="8333" y="10383"/>
                    <a:pt x="7971" y="10383"/>
                  </a:cubicBezTo>
                  <a:cubicBezTo>
                    <a:pt x="7900" y="10383"/>
                    <a:pt x="7829" y="10374"/>
                    <a:pt x="7758" y="10355"/>
                  </a:cubicBezTo>
                  <a:cubicBezTo>
                    <a:pt x="7635" y="10322"/>
                    <a:pt x="7510" y="10307"/>
                    <a:pt x="7386" y="10307"/>
                  </a:cubicBezTo>
                  <a:cubicBezTo>
                    <a:pt x="7011" y="10307"/>
                    <a:pt x="6644" y="10452"/>
                    <a:pt x="6370" y="10725"/>
                  </a:cubicBezTo>
                  <a:cubicBezTo>
                    <a:pt x="6217" y="10878"/>
                    <a:pt x="6009" y="10963"/>
                    <a:pt x="5788" y="10963"/>
                  </a:cubicBezTo>
                  <a:cubicBezTo>
                    <a:pt x="5571" y="10963"/>
                    <a:pt x="5363" y="10878"/>
                    <a:pt x="5210" y="10725"/>
                  </a:cubicBezTo>
                  <a:cubicBezTo>
                    <a:pt x="4937" y="10452"/>
                    <a:pt x="4570" y="10306"/>
                    <a:pt x="4193" y="10306"/>
                  </a:cubicBezTo>
                  <a:cubicBezTo>
                    <a:pt x="4072" y="10306"/>
                    <a:pt x="3946" y="10322"/>
                    <a:pt x="3822" y="10355"/>
                  </a:cubicBezTo>
                  <a:cubicBezTo>
                    <a:pt x="3751" y="10373"/>
                    <a:pt x="3678" y="10383"/>
                    <a:pt x="3606" y="10383"/>
                  </a:cubicBezTo>
                  <a:cubicBezTo>
                    <a:pt x="3465" y="10383"/>
                    <a:pt x="3325" y="10347"/>
                    <a:pt x="3198" y="10274"/>
                  </a:cubicBezTo>
                  <a:cubicBezTo>
                    <a:pt x="3006" y="10163"/>
                    <a:pt x="2873" y="9984"/>
                    <a:pt x="2815" y="9773"/>
                  </a:cubicBezTo>
                  <a:cubicBezTo>
                    <a:pt x="2688" y="9282"/>
                    <a:pt x="2295" y="8892"/>
                    <a:pt x="1804" y="8762"/>
                  </a:cubicBezTo>
                  <a:cubicBezTo>
                    <a:pt x="1365" y="8645"/>
                    <a:pt x="1105" y="8194"/>
                    <a:pt x="1225" y="7755"/>
                  </a:cubicBezTo>
                  <a:cubicBezTo>
                    <a:pt x="1352" y="7264"/>
                    <a:pt x="1216" y="6731"/>
                    <a:pt x="855" y="6370"/>
                  </a:cubicBezTo>
                  <a:cubicBezTo>
                    <a:pt x="699" y="6214"/>
                    <a:pt x="614" y="6006"/>
                    <a:pt x="614" y="5789"/>
                  </a:cubicBezTo>
                  <a:cubicBezTo>
                    <a:pt x="614" y="5568"/>
                    <a:pt x="699" y="5360"/>
                    <a:pt x="855" y="5207"/>
                  </a:cubicBezTo>
                  <a:cubicBezTo>
                    <a:pt x="1216" y="4846"/>
                    <a:pt x="1359" y="4316"/>
                    <a:pt x="1225" y="3822"/>
                  </a:cubicBezTo>
                  <a:cubicBezTo>
                    <a:pt x="1105" y="3384"/>
                    <a:pt x="1365" y="2932"/>
                    <a:pt x="1804" y="2815"/>
                  </a:cubicBezTo>
                  <a:cubicBezTo>
                    <a:pt x="2298" y="2685"/>
                    <a:pt x="2688" y="2295"/>
                    <a:pt x="2815" y="1801"/>
                  </a:cubicBezTo>
                  <a:cubicBezTo>
                    <a:pt x="2915" y="1435"/>
                    <a:pt x="3244" y="1193"/>
                    <a:pt x="3607" y="1193"/>
                  </a:cubicBezTo>
                  <a:cubicBezTo>
                    <a:pt x="3679" y="1193"/>
                    <a:pt x="3752" y="1202"/>
                    <a:pt x="3825" y="1222"/>
                  </a:cubicBezTo>
                  <a:cubicBezTo>
                    <a:pt x="3946" y="1254"/>
                    <a:pt x="4070" y="1270"/>
                    <a:pt x="4192" y="1270"/>
                  </a:cubicBezTo>
                  <a:cubicBezTo>
                    <a:pt x="4567" y="1270"/>
                    <a:pt x="4936" y="1124"/>
                    <a:pt x="5210" y="852"/>
                  </a:cubicBezTo>
                  <a:cubicBezTo>
                    <a:pt x="5363" y="696"/>
                    <a:pt x="5571" y="611"/>
                    <a:pt x="5792" y="611"/>
                  </a:cubicBezTo>
                  <a:close/>
                  <a:moveTo>
                    <a:pt x="5785" y="0"/>
                  </a:moveTo>
                  <a:cubicBezTo>
                    <a:pt x="5405" y="0"/>
                    <a:pt x="5044" y="150"/>
                    <a:pt x="4774" y="416"/>
                  </a:cubicBezTo>
                  <a:cubicBezTo>
                    <a:pt x="4619" y="572"/>
                    <a:pt x="4410" y="657"/>
                    <a:pt x="4195" y="657"/>
                  </a:cubicBezTo>
                  <a:cubicBezTo>
                    <a:pt x="4123" y="657"/>
                    <a:pt x="4050" y="647"/>
                    <a:pt x="3978" y="628"/>
                  </a:cubicBezTo>
                  <a:cubicBezTo>
                    <a:pt x="3856" y="595"/>
                    <a:pt x="3733" y="580"/>
                    <a:pt x="3612" y="580"/>
                  </a:cubicBezTo>
                  <a:cubicBezTo>
                    <a:pt x="2978" y="580"/>
                    <a:pt x="2398" y="1003"/>
                    <a:pt x="2223" y="1642"/>
                  </a:cubicBezTo>
                  <a:cubicBezTo>
                    <a:pt x="2145" y="1924"/>
                    <a:pt x="1924" y="2149"/>
                    <a:pt x="1641" y="2220"/>
                  </a:cubicBezTo>
                  <a:cubicBezTo>
                    <a:pt x="878" y="2425"/>
                    <a:pt x="423" y="3211"/>
                    <a:pt x="631" y="3975"/>
                  </a:cubicBezTo>
                  <a:cubicBezTo>
                    <a:pt x="709" y="4261"/>
                    <a:pt x="627" y="4567"/>
                    <a:pt x="419" y="4771"/>
                  </a:cubicBezTo>
                  <a:cubicBezTo>
                    <a:pt x="146" y="5044"/>
                    <a:pt x="0" y="5402"/>
                    <a:pt x="0" y="5785"/>
                  </a:cubicBezTo>
                  <a:cubicBezTo>
                    <a:pt x="0" y="6166"/>
                    <a:pt x="153" y="6526"/>
                    <a:pt x="419" y="6796"/>
                  </a:cubicBezTo>
                  <a:cubicBezTo>
                    <a:pt x="627" y="7004"/>
                    <a:pt x="709" y="7306"/>
                    <a:pt x="631" y="7592"/>
                  </a:cubicBezTo>
                  <a:cubicBezTo>
                    <a:pt x="429" y="8356"/>
                    <a:pt x="884" y="9139"/>
                    <a:pt x="1641" y="9347"/>
                  </a:cubicBezTo>
                  <a:cubicBezTo>
                    <a:pt x="1927" y="9425"/>
                    <a:pt x="2152" y="9646"/>
                    <a:pt x="2223" y="9929"/>
                  </a:cubicBezTo>
                  <a:cubicBezTo>
                    <a:pt x="2394" y="10567"/>
                    <a:pt x="2972" y="10990"/>
                    <a:pt x="3603" y="10990"/>
                  </a:cubicBezTo>
                  <a:cubicBezTo>
                    <a:pt x="3727" y="10990"/>
                    <a:pt x="3853" y="10974"/>
                    <a:pt x="3978" y="10940"/>
                  </a:cubicBezTo>
                  <a:cubicBezTo>
                    <a:pt x="4050" y="10920"/>
                    <a:pt x="4123" y="10911"/>
                    <a:pt x="4195" y="10911"/>
                  </a:cubicBezTo>
                  <a:cubicBezTo>
                    <a:pt x="4410" y="10911"/>
                    <a:pt x="4619" y="10995"/>
                    <a:pt x="4774" y="11151"/>
                  </a:cubicBezTo>
                  <a:cubicBezTo>
                    <a:pt x="5047" y="11424"/>
                    <a:pt x="5405" y="11570"/>
                    <a:pt x="5785" y="11570"/>
                  </a:cubicBezTo>
                  <a:cubicBezTo>
                    <a:pt x="6169" y="11570"/>
                    <a:pt x="6529" y="11418"/>
                    <a:pt x="6799" y="11151"/>
                  </a:cubicBezTo>
                  <a:cubicBezTo>
                    <a:pt x="6953" y="10995"/>
                    <a:pt x="7162" y="10911"/>
                    <a:pt x="7378" y="10911"/>
                  </a:cubicBezTo>
                  <a:cubicBezTo>
                    <a:pt x="7450" y="10911"/>
                    <a:pt x="7524" y="10920"/>
                    <a:pt x="7595" y="10940"/>
                  </a:cubicBezTo>
                  <a:cubicBezTo>
                    <a:pt x="7718" y="10972"/>
                    <a:pt x="7841" y="10988"/>
                    <a:pt x="7962" y="10988"/>
                  </a:cubicBezTo>
                  <a:cubicBezTo>
                    <a:pt x="8596" y="10988"/>
                    <a:pt x="9176" y="10565"/>
                    <a:pt x="9350" y="9929"/>
                  </a:cubicBezTo>
                  <a:cubicBezTo>
                    <a:pt x="9425" y="9643"/>
                    <a:pt x="9649" y="9419"/>
                    <a:pt x="9929" y="9347"/>
                  </a:cubicBezTo>
                  <a:cubicBezTo>
                    <a:pt x="10693" y="9143"/>
                    <a:pt x="11148" y="8356"/>
                    <a:pt x="10943" y="7592"/>
                  </a:cubicBezTo>
                  <a:cubicBezTo>
                    <a:pt x="10865" y="7306"/>
                    <a:pt x="10946" y="7004"/>
                    <a:pt x="11154" y="6796"/>
                  </a:cubicBezTo>
                  <a:cubicBezTo>
                    <a:pt x="11424" y="6523"/>
                    <a:pt x="11570" y="6166"/>
                    <a:pt x="11570" y="5785"/>
                  </a:cubicBezTo>
                  <a:cubicBezTo>
                    <a:pt x="11570" y="5402"/>
                    <a:pt x="11421" y="5041"/>
                    <a:pt x="11154" y="4771"/>
                  </a:cubicBezTo>
                  <a:cubicBezTo>
                    <a:pt x="10949" y="4567"/>
                    <a:pt x="10868" y="4261"/>
                    <a:pt x="10943" y="3975"/>
                  </a:cubicBezTo>
                  <a:cubicBezTo>
                    <a:pt x="11144" y="3211"/>
                    <a:pt x="10689" y="2428"/>
                    <a:pt x="9929" y="2220"/>
                  </a:cubicBezTo>
                  <a:cubicBezTo>
                    <a:pt x="9646" y="2145"/>
                    <a:pt x="9422" y="1921"/>
                    <a:pt x="9350" y="1642"/>
                  </a:cubicBezTo>
                  <a:cubicBezTo>
                    <a:pt x="9179" y="1002"/>
                    <a:pt x="8599" y="578"/>
                    <a:pt x="7966" y="578"/>
                  </a:cubicBezTo>
                  <a:cubicBezTo>
                    <a:pt x="7844" y="578"/>
                    <a:pt x="7719" y="594"/>
                    <a:pt x="7595" y="628"/>
                  </a:cubicBezTo>
                  <a:cubicBezTo>
                    <a:pt x="7524" y="647"/>
                    <a:pt x="7450" y="657"/>
                    <a:pt x="7378" y="657"/>
                  </a:cubicBezTo>
                  <a:cubicBezTo>
                    <a:pt x="7162" y="657"/>
                    <a:pt x="6953" y="572"/>
                    <a:pt x="6799" y="416"/>
                  </a:cubicBezTo>
                  <a:cubicBezTo>
                    <a:pt x="6526" y="147"/>
                    <a:pt x="6169" y="0"/>
                    <a:pt x="57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64"/>
            <p:cNvSpPr/>
            <p:nvPr/>
          </p:nvSpPr>
          <p:spPr>
            <a:xfrm>
              <a:off x="6312080" y="3598920"/>
              <a:ext cx="170342" cy="170342"/>
            </a:xfrm>
            <a:custGeom>
              <a:avLst/>
              <a:gdLst/>
              <a:ahLst/>
              <a:cxnLst/>
              <a:rect l="l" t="t" r="r" b="b"/>
              <a:pathLst>
                <a:path w="8246" h="8246" extrusionOk="0">
                  <a:moveTo>
                    <a:pt x="4121" y="0"/>
                  </a:moveTo>
                  <a:cubicBezTo>
                    <a:pt x="3250" y="0"/>
                    <a:pt x="2415" y="267"/>
                    <a:pt x="1710" y="780"/>
                  </a:cubicBezTo>
                  <a:cubicBezTo>
                    <a:pt x="1570" y="878"/>
                    <a:pt x="1544" y="1069"/>
                    <a:pt x="1641" y="1206"/>
                  </a:cubicBezTo>
                  <a:cubicBezTo>
                    <a:pt x="1700" y="1289"/>
                    <a:pt x="1791" y="1332"/>
                    <a:pt x="1885" y="1332"/>
                  </a:cubicBezTo>
                  <a:cubicBezTo>
                    <a:pt x="1947" y="1332"/>
                    <a:pt x="2011" y="1313"/>
                    <a:pt x="2067" y="1274"/>
                  </a:cubicBezTo>
                  <a:cubicBezTo>
                    <a:pt x="2668" y="842"/>
                    <a:pt x="3380" y="608"/>
                    <a:pt x="4121" y="608"/>
                  </a:cubicBezTo>
                  <a:cubicBezTo>
                    <a:pt x="6061" y="608"/>
                    <a:pt x="7638" y="2184"/>
                    <a:pt x="7638" y="4121"/>
                  </a:cubicBezTo>
                  <a:cubicBezTo>
                    <a:pt x="7638" y="6061"/>
                    <a:pt x="6061" y="7638"/>
                    <a:pt x="4121" y="7638"/>
                  </a:cubicBezTo>
                  <a:cubicBezTo>
                    <a:pt x="2184" y="7638"/>
                    <a:pt x="608" y="6061"/>
                    <a:pt x="608" y="4121"/>
                  </a:cubicBezTo>
                  <a:cubicBezTo>
                    <a:pt x="608" y="3380"/>
                    <a:pt x="839" y="2668"/>
                    <a:pt x="1274" y="2067"/>
                  </a:cubicBezTo>
                  <a:cubicBezTo>
                    <a:pt x="1372" y="1927"/>
                    <a:pt x="1342" y="1742"/>
                    <a:pt x="1206" y="1641"/>
                  </a:cubicBezTo>
                  <a:cubicBezTo>
                    <a:pt x="1151" y="1603"/>
                    <a:pt x="1088" y="1584"/>
                    <a:pt x="1026" y="1584"/>
                  </a:cubicBezTo>
                  <a:cubicBezTo>
                    <a:pt x="933" y="1584"/>
                    <a:pt x="841" y="1627"/>
                    <a:pt x="780" y="1710"/>
                  </a:cubicBezTo>
                  <a:cubicBezTo>
                    <a:pt x="267" y="2415"/>
                    <a:pt x="0" y="3250"/>
                    <a:pt x="0" y="4121"/>
                  </a:cubicBezTo>
                  <a:cubicBezTo>
                    <a:pt x="0" y="6396"/>
                    <a:pt x="1846" y="8245"/>
                    <a:pt x="4121" y="8245"/>
                  </a:cubicBezTo>
                  <a:cubicBezTo>
                    <a:pt x="6396" y="8245"/>
                    <a:pt x="8245" y="6396"/>
                    <a:pt x="8245" y="4121"/>
                  </a:cubicBezTo>
                  <a:cubicBezTo>
                    <a:pt x="8245" y="1846"/>
                    <a:pt x="6396" y="0"/>
                    <a:pt x="41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73" name="Google Shape;1073;p64"/>
          <p:cNvGrpSpPr/>
          <p:nvPr/>
        </p:nvGrpSpPr>
        <p:grpSpPr>
          <a:xfrm>
            <a:off x="1139827" y="3886788"/>
            <a:ext cx="339878" cy="429697"/>
            <a:chOff x="1499027" y="4059872"/>
            <a:chExt cx="339878" cy="429697"/>
          </a:xfrm>
        </p:grpSpPr>
        <p:sp>
          <p:nvSpPr>
            <p:cNvPr id="1074" name="Google Shape;1074;p64"/>
            <p:cNvSpPr/>
            <p:nvPr/>
          </p:nvSpPr>
          <p:spPr>
            <a:xfrm>
              <a:off x="1499027" y="4059872"/>
              <a:ext cx="88104" cy="379334"/>
            </a:xfrm>
            <a:custGeom>
              <a:avLst/>
              <a:gdLst/>
              <a:ahLst/>
              <a:cxnLst/>
              <a:rect l="l" t="t" r="r" b="b"/>
              <a:pathLst>
                <a:path w="4265" h="18363" extrusionOk="0">
                  <a:moveTo>
                    <a:pt x="2133" y="612"/>
                  </a:moveTo>
                  <a:cubicBezTo>
                    <a:pt x="2971" y="612"/>
                    <a:pt x="3657" y="1294"/>
                    <a:pt x="3657" y="2133"/>
                  </a:cubicBezTo>
                  <a:lnTo>
                    <a:pt x="3657" y="17755"/>
                  </a:lnTo>
                  <a:lnTo>
                    <a:pt x="3046" y="17755"/>
                  </a:lnTo>
                  <a:lnTo>
                    <a:pt x="3046" y="2133"/>
                  </a:lnTo>
                  <a:cubicBezTo>
                    <a:pt x="3046" y="1629"/>
                    <a:pt x="2636" y="1219"/>
                    <a:pt x="2133" y="1219"/>
                  </a:cubicBezTo>
                  <a:cubicBezTo>
                    <a:pt x="1629" y="1219"/>
                    <a:pt x="1219" y="1629"/>
                    <a:pt x="1219" y="2133"/>
                  </a:cubicBezTo>
                  <a:lnTo>
                    <a:pt x="1219" y="6439"/>
                  </a:lnTo>
                  <a:lnTo>
                    <a:pt x="608" y="6439"/>
                  </a:lnTo>
                  <a:lnTo>
                    <a:pt x="608" y="2133"/>
                  </a:lnTo>
                  <a:cubicBezTo>
                    <a:pt x="608" y="1294"/>
                    <a:pt x="1291" y="612"/>
                    <a:pt x="2133" y="612"/>
                  </a:cubicBezTo>
                  <a:close/>
                  <a:moveTo>
                    <a:pt x="2133" y="1"/>
                  </a:moveTo>
                  <a:cubicBezTo>
                    <a:pt x="959" y="1"/>
                    <a:pt x="1" y="959"/>
                    <a:pt x="1" y="2133"/>
                  </a:cubicBezTo>
                  <a:lnTo>
                    <a:pt x="1" y="6744"/>
                  </a:lnTo>
                  <a:cubicBezTo>
                    <a:pt x="1" y="6910"/>
                    <a:pt x="137" y="7050"/>
                    <a:pt x="303" y="7050"/>
                  </a:cubicBezTo>
                  <a:lnTo>
                    <a:pt x="1522" y="7050"/>
                  </a:lnTo>
                  <a:cubicBezTo>
                    <a:pt x="1691" y="7050"/>
                    <a:pt x="1827" y="6910"/>
                    <a:pt x="1827" y="6744"/>
                  </a:cubicBezTo>
                  <a:lnTo>
                    <a:pt x="1827" y="2133"/>
                  </a:lnTo>
                  <a:cubicBezTo>
                    <a:pt x="1827" y="1967"/>
                    <a:pt x="1967" y="1830"/>
                    <a:pt x="2133" y="1830"/>
                  </a:cubicBezTo>
                  <a:cubicBezTo>
                    <a:pt x="2298" y="1830"/>
                    <a:pt x="2438" y="1967"/>
                    <a:pt x="2438" y="2133"/>
                  </a:cubicBezTo>
                  <a:lnTo>
                    <a:pt x="2438" y="18058"/>
                  </a:lnTo>
                  <a:cubicBezTo>
                    <a:pt x="2438" y="18227"/>
                    <a:pt x="2575" y="18363"/>
                    <a:pt x="2740" y="18363"/>
                  </a:cubicBezTo>
                  <a:lnTo>
                    <a:pt x="3959" y="18363"/>
                  </a:lnTo>
                  <a:cubicBezTo>
                    <a:pt x="4128" y="18363"/>
                    <a:pt x="4265" y="18227"/>
                    <a:pt x="4265" y="18058"/>
                  </a:cubicBezTo>
                  <a:lnTo>
                    <a:pt x="4265" y="2133"/>
                  </a:lnTo>
                  <a:cubicBezTo>
                    <a:pt x="4265" y="956"/>
                    <a:pt x="3306" y="1"/>
                    <a:pt x="21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64"/>
            <p:cNvSpPr/>
            <p:nvPr/>
          </p:nvSpPr>
          <p:spPr>
            <a:xfrm>
              <a:off x="1599732" y="4059872"/>
              <a:ext cx="239173" cy="429697"/>
            </a:xfrm>
            <a:custGeom>
              <a:avLst/>
              <a:gdLst/>
              <a:ahLst/>
              <a:cxnLst/>
              <a:rect l="l" t="t" r="r" b="b"/>
              <a:pathLst>
                <a:path w="11578" h="20801" extrusionOk="0">
                  <a:moveTo>
                    <a:pt x="4876" y="612"/>
                  </a:moveTo>
                  <a:lnTo>
                    <a:pt x="4876" y="1830"/>
                  </a:lnTo>
                  <a:lnTo>
                    <a:pt x="2438" y="1830"/>
                  </a:lnTo>
                  <a:lnTo>
                    <a:pt x="2438" y="612"/>
                  </a:lnTo>
                  <a:close/>
                  <a:moveTo>
                    <a:pt x="1522" y="1"/>
                  </a:moveTo>
                  <a:cubicBezTo>
                    <a:pt x="683" y="1"/>
                    <a:pt x="1" y="683"/>
                    <a:pt x="1" y="1525"/>
                  </a:cubicBezTo>
                  <a:lnTo>
                    <a:pt x="1" y="6276"/>
                  </a:lnTo>
                  <a:cubicBezTo>
                    <a:pt x="1" y="6445"/>
                    <a:pt x="137" y="6582"/>
                    <a:pt x="303" y="6582"/>
                  </a:cubicBezTo>
                  <a:cubicBezTo>
                    <a:pt x="472" y="6582"/>
                    <a:pt x="608" y="6445"/>
                    <a:pt x="608" y="6276"/>
                  </a:cubicBezTo>
                  <a:lnTo>
                    <a:pt x="608" y="1525"/>
                  </a:lnTo>
                  <a:cubicBezTo>
                    <a:pt x="608" y="1021"/>
                    <a:pt x="1018" y="612"/>
                    <a:pt x="1522" y="612"/>
                  </a:cubicBezTo>
                  <a:lnTo>
                    <a:pt x="1827" y="612"/>
                  </a:lnTo>
                  <a:lnTo>
                    <a:pt x="1827" y="2133"/>
                  </a:lnTo>
                  <a:cubicBezTo>
                    <a:pt x="1827" y="2302"/>
                    <a:pt x="1967" y="2438"/>
                    <a:pt x="2133" y="2438"/>
                  </a:cubicBezTo>
                  <a:lnTo>
                    <a:pt x="5178" y="2438"/>
                  </a:lnTo>
                  <a:cubicBezTo>
                    <a:pt x="5347" y="2438"/>
                    <a:pt x="5483" y="2302"/>
                    <a:pt x="5483" y="2133"/>
                  </a:cubicBezTo>
                  <a:lnTo>
                    <a:pt x="5483" y="612"/>
                  </a:lnTo>
                  <a:lnTo>
                    <a:pt x="10053" y="612"/>
                  </a:lnTo>
                  <a:cubicBezTo>
                    <a:pt x="10557" y="612"/>
                    <a:pt x="10969" y="1021"/>
                    <a:pt x="10969" y="1525"/>
                  </a:cubicBezTo>
                  <a:lnTo>
                    <a:pt x="10969" y="19276"/>
                  </a:lnTo>
                  <a:cubicBezTo>
                    <a:pt x="10969" y="19780"/>
                    <a:pt x="10557" y="20193"/>
                    <a:pt x="10053" y="20193"/>
                  </a:cubicBezTo>
                  <a:lnTo>
                    <a:pt x="1522" y="20193"/>
                  </a:lnTo>
                  <a:cubicBezTo>
                    <a:pt x="1018" y="20193"/>
                    <a:pt x="608" y="19780"/>
                    <a:pt x="608" y="19276"/>
                  </a:cubicBezTo>
                  <a:lnTo>
                    <a:pt x="608" y="7495"/>
                  </a:lnTo>
                  <a:cubicBezTo>
                    <a:pt x="608" y="7329"/>
                    <a:pt x="472" y="7193"/>
                    <a:pt x="303" y="7193"/>
                  </a:cubicBezTo>
                  <a:cubicBezTo>
                    <a:pt x="137" y="7193"/>
                    <a:pt x="1" y="7329"/>
                    <a:pt x="1" y="7495"/>
                  </a:cubicBezTo>
                  <a:lnTo>
                    <a:pt x="1" y="19276"/>
                  </a:lnTo>
                  <a:cubicBezTo>
                    <a:pt x="1" y="20118"/>
                    <a:pt x="683" y="20801"/>
                    <a:pt x="1522" y="20801"/>
                  </a:cubicBezTo>
                  <a:lnTo>
                    <a:pt x="10053" y="20801"/>
                  </a:lnTo>
                  <a:cubicBezTo>
                    <a:pt x="10895" y="20801"/>
                    <a:pt x="11577" y="20118"/>
                    <a:pt x="11577" y="19276"/>
                  </a:cubicBezTo>
                  <a:lnTo>
                    <a:pt x="11577" y="1525"/>
                  </a:lnTo>
                  <a:cubicBezTo>
                    <a:pt x="11577" y="683"/>
                    <a:pt x="10891" y="1"/>
                    <a:pt x="1005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64"/>
            <p:cNvSpPr/>
            <p:nvPr/>
          </p:nvSpPr>
          <p:spPr>
            <a:xfrm>
              <a:off x="1624914" y="4160577"/>
              <a:ext cx="188810" cy="303810"/>
            </a:xfrm>
            <a:custGeom>
              <a:avLst/>
              <a:gdLst/>
              <a:ahLst/>
              <a:cxnLst/>
              <a:rect l="l" t="t" r="r" b="b"/>
              <a:pathLst>
                <a:path w="9140" h="14707" extrusionOk="0">
                  <a:moveTo>
                    <a:pt x="2009" y="612"/>
                  </a:moveTo>
                  <a:cubicBezTo>
                    <a:pt x="2357" y="612"/>
                    <a:pt x="2688" y="735"/>
                    <a:pt x="2945" y="969"/>
                  </a:cubicBezTo>
                  <a:lnTo>
                    <a:pt x="4115" y="2012"/>
                  </a:lnTo>
                  <a:lnTo>
                    <a:pt x="2945" y="3056"/>
                  </a:lnTo>
                  <a:cubicBezTo>
                    <a:pt x="2688" y="3286"/>
                    <a:pt x="2357" y="3413"/>
                    <a:pt x="2009" y="3413"/>
                  </a:cubicBezTo>
                  <a:cubicBezTo>
                    <a:pt x="1239" y="3413"/>
                    <a:pt x="608" y="2783"/>
                    <a:pt x="608" y="2012"/>
                  </a:cubicBezTo>
                  <a:cubicBezTo>
                    <a:pt x="608" y="1239"/>
                    <a:pt x="1235" y="612"/>
                    <a:pt x="2009" y="612"/>
                  </a:cubicBezTo>
                  <a:close/>
                  <a:moveTo>
                    <a:pt x="7128" y="612"/>
                  </a:moveTo>
                  <a:cubicBezTo>
                    <a:pt x="7901" y="612"/>
                    <a:pt x="8532" y="1239"/>
                    <a:pt x="8532" y="2012"/>
                  </a:cubicBezTo>
                  <a:lnTo>
                    <a:pt x="8532" y="7859"/>
                  </a:lnTo>
                  <a:cubicBezTo>
                    <a:pt x="7739" y="6488"/>
                    <a:pt x="6260" y="5568"/>
                    <a:pt x="4570" y="5568"/>
                  </a:cubicBezTo>
                  <a:cubicBezTo>
                    <a:pt x="2880" y="5568"/>
                    <a:pt x="1401" y="6488"/>
                    <a:pt x="608" y="7859"/>
                  </a:cubicBezTo>
                  <a:lnTo>
                    <a:pt x="608" y="3449"/>
                  </a:lnTo>
                  <a:cubicBezTo>
                    <a:pt x="969" y="3803"/>
                    <a:pt x="1466" y="4024"/>
                    <a:pt x="2009" y="4024"/>
                  </a:cubicBezTo>
                  <a:cubicBezTo>
                    <a:pt x="2506" y="4024"/>
                    <a:pt x="2981" y="3839"/>
                    <a:pt x="3351" y="3511"/>
                  </a:cubicBezTo>
                  <a:lnTo>
                    <a:pt x="6195" y="969"/>
                  </a:lnTo>
                  <a:cubicBezTo>
                    <a:pt x="6452" y="735"/>
                    <a:pt x="6783" y="612"/>
                    <a:pt x="7128" y="612"/>
                  </a:cubicBezTo>
                  <a:close/>
                  <a:moveTo>
                    <a:pt x="4570" y="6176"/>
                  </a:moveTo>
                  <a:cubicBezTo>
                    <a:pt x="6754" y="6176"/>
                    <a:pt x="8532" y="7950"/>
                    <a:pt x="8532" y="10137"/>
                  </a:cubicBezTo>
                  <a:cubicBezTo>
                    <a:pt x="8532" y="12321"/>
                    <a:pt x="6754" y="14099"/>
                    <a:pt x="4570" y="14099"/>
                  </a:cubicBezTo>
                  <a:cubicBezTo>
                    <a:pt x="2383" y="14099"/>
                    <a:pt x="608" y="12321"/>
                    <a:pt x="608" y="10137"/>
                  </a:cubicBezTo>
                  <a:cubicBezTo>
                    <a:pt x="608" y="7950"/>
                    <a:pt x="2383" y="6176"/>
                    <a:pt x="4570" y="6176"/>
                  </a:cubicBezTo>
                  <a:close/>
                  <a:moveTo>
                    <a:pt x="2009" y="1"/>
                  </a:moveTo>
                  <a:cubicBezTo>
                    <a:pt x="901" y="1"/>
                    <a:pt x="0" y="901"/>
                    <a:pt x="0" y="2012"/>
                  </a:cubicBezTo>
                  <a:lnTo>
                    <a:pt x="0" y="10137"/>
                  </a:lnTo>
                  <a:cubicBezTo>
                    <a:pt x="0" y="12656"/>
                    <a:pt x="2048" y="14707"/>
                    <a:pt x="4570" y="14707"/>
                  </a:cubicBezTo>
                  <a:cubicBezTo>
                    <a:pt x="7089" y="14707"/>
                    <a:pt x="9139" y="12656"/>
                    <a:pt x="9139" y="10137"/>
                  </a:cubicBezTo>
                  <a:lnTo>
                    <a:pt x="9139" y="2012"/>
                  </a:lnTo>
                  <a:cubicBezTo>
                    <a:pt x="9139" y="901"/>
                    <a:pt x="8239" y="1"/>
                    <a:pt x="7128" y="1"/>
                  </a:cubicBezTo>
                  <a:cubicBezTo>
                    <a:pt x="6634" y="1"/>
                    <a:pt x="6159" y="183"/>
                    <a:pt x="5789" y="514"/>
                  </a:cubicBezTo>
                  <a:lnTo>
                    <a:pt x="4570" y="1603"/>
                  </a:lnTo>
                  <a:lnTo>
                    <a:pt x="3351" y="514"/>
                  </a:lnTo>
                  <a:cubicBezTo>
                    <a:pt x="2981" y="183"/>
                    <a:pt x="2506"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64"/>
            <p:cNvSpPr/>
            <p:nvPr/>
          </p:nvSpPr>
          <p:spPr>
            <a:xfrm>
              <a:off x="1650095" y="4300759"/>
              <a:ext cx="138447" cy="138447"/>
            </a:xfrm>
            <a:custGeom>
              <a:avLst/>
              <a:gdLst/>
              <a:ahLst/>
              <a:cxnLst/>
              <a:rect l="l" t="t" r="r" b="b"/>
              <a:pathLst>
                <a:path w="6702" h="6702" extrusionOk="0">
                  <a:moveTo>
                    <a:pt x="3351" y="608"/>
                  </a:moveTo>
                  <a:cubicBezTo>
                    <a:pt x="3741" y="608"/>
                    <a:pt x="4111" y="690"/>
                    <a:pt x="4446" y="839"/>
                  </a:cubicBezTo>
                  <a:lnTo>
                    <a:pt x="3614" y="2285"/>
                  </a:lnTo>
                  <a:cubicBezTo>
                    <a:pt x="3533" y="2425"/>
                    <a:pt x="3403" y="2441"/>
                    <a:pt x="3351" y="2441"/>
                  </a:cubicBezTo>
                  <a:cubicBezTo>
                    <a:pt x="3299" y="2441"/>
                    <a:pt x="3169" y="2425"/>
                    <a:pt x="3088" y="2285"/>
                  </a:cubicBezTo>
                  <a:lnTo>
                    <a:pt x="2252" y="839"/>
                  </a:lnTo>
                  <a:cubicBezTo>
                    <a:pt x="2590" y="693"/>
                    <a:pt x="2961" y="608"/>
                    <a:pt x="3351" y="608"/>
                  </a:cubicBezTo>
                  <a:close/>
                  <a:moveTo>
                    <a:pt x="4973" y="1141"/>
                  </a:moveTo>
                  <a:cubicBezTo>
                    <a:pt x="5574" y="1587"/>
                    <a:pt x="5987" y="2266"/>
                    <a:pt x="6071" y="3046"/>
                  </a:cubicBezTo>
                  <a:lnTo>
                    <a:pt x="4404" y="3046"/>
                  </a:lnTo>
                  <a:cubicBezTo>
                    <a:pt x="4245" y="3046"/>
                    <a:pt x="4167" y="2942"/>
                    <a:pt x="4137" y="2890"/>
                  </a:cubicBezTo>
                  <a:cubicBezTo>
                    <a:pt x="4111" y="2848"/>
                    <a:pt x="4056" y="2724"/>
                    <a:pt x="4137" y="2588"/>
                  </a:cubicBezTo>
                  <a:lnTo>
                    <a:pt x="4973" y="1141"/>
                  </a:lnTo>
                  <a:close/>
                  <a:moveTo>
                    <a:pt x="1726" y="1145"/>
                  </a:moveTo>
                  <a:lnTo>
                    <a:pt x="2558" y="2591"/>
                  </a:lnTo>
                  <a:cubicBezTo>
                    <a:pt x="2639" y="2731"/>
                    <a:pt x="2587" y="2851"/>
                    <a:pt x="2558" y="2896"/>
                  </a:cubicBezTo>
                  <a:cubicBezTo>
                    <a:pt x="2529" y="2942"/>
                    <a:pt x="2454" y="3049"/>
                    <a:pt x="2295" y="3049"/>
                  </a:cubicBezTo>
                  <a:lnTo>
                    <a:pt x="624" y="3049"/>
                  </a:lnTo>
                  <a:cubicBezTo>
                    <a:pt x="709" y="2266"/>
                    <a:pt x="1125" y="1587"/>
                    <a:pt x="1726" y="1145"/>
                  </a:cubicBezTo>
                  <a:close/>
                  <a:moveTo>
                    <a:pt x="3536" y="3026"/>
                  </a:moveTo>
                  <a:cubicBezTo>
                    <a:pt x="3559" y="3082"/>
                    <a:pt x="3582" y="3143"/>
                    <a:pt x="3614" y="3195"/>
                  </a:cubicBezTo>
                  <a:cubicBezTo>
                    <a:pt x="3647" y="3254"/>
                    <a:pt x="3682" y="3303"/>
                    <a:pt x="3725" y="3351"/>
                  </a:cubicBezTo>
                  <a:cubicBezTo>
                    <a:pt x="3682" y="3397"/>
                    <a:pt x="3647" y="3449"/>
                    <a:pt x="3614" y="3504"/>
                  </a:cubicBezTo>
                  <a:cubicBezTo>
                    <a:pt x="3582" y="3563"/>
                    <a:pt x="3559" y="3618"/>
                    <a:pt x="3536" y="3676"/>
                  </a:cubicBezTo>
                  <a:cubicBezTo>
                    <a:pt x="3478" y="3663"/>
                    <a:pt x="3416" y="3657"/>
                    <a:pt x="3351" y="3657"/>
                  </a:cubicBezTo>
                  <a:cubicBezTo>
                    <a:pt x="3286" y="3657"/>
                    <a:pt x="3224" y="3663"/>
                    <a:pt x="3162" y="3676"/>
                  </a:cubicBezTo>
                  <a:cubicBezTo>
                    <a:pt x="3143" y="3618"/>
                    <a:pt x="3117" y="3559"/>
                    <a:pt x="3088" y="3504"/>
                  </a:cubicBezTo>
                  <a:cubicBezTo>
                    <a:pt x="3055" y="3449"/>
                    <a:pt x="3016" y="3400"/>
                    <a:pt x="2977" y="3351"/>
                  </a:cubicBezTo>
                  <a:cubicBezTo>
                    <a:pt x="3016" y="3306"/>
                    <a:pt x="3055" y="3254"/>
                    <a:pt x="3088" y="3195"/>
                  </a:cubicBezTo>
                  <a:cubicBezTo>
                    <a:pt x="3120" y="3140"/>
                    <a:pt x="3143" y="3082"/>
                    <a:pt x="3162" y="3026"/>
                  </a:cubicBezTo>
                  <a:cubicBezTo>
                    <a:pt x="3224" y="3039"/>
                    <a:pt x="3286" y="3046"/>
                    <a:pt x="3351" y="3046"/>
                  </a:cubicBezTo>
                  <a:cubicBezTo>
                    <a:pt x="3416" y="3046"/>
                    <a:pt x="3478" y="3039"/>
                    <a:pt x="3536" y="3026"/>
                  </a:cubicBezTo>
                  <a:close/>
                  <a:moveTo>
                    <a:pt x="6078" y="3650"/>
                  </a:moveTo>
                  <a:cubicBezTo>
                    <a:pt x="5987" y="4430"/>
                    <a:pt x="5574" y="5113"/>
                    <a:pt x="4976" y="5558"/>
                  </a:cubicBezTo>
                  <a:lnTo>
                    <a:pt x="4144" y="4112"/>
                  </a:lnTo>
                  <a:cubicBezTo>
                    <a:pt x="4063" y="3972"/>
                    <a:pt x="4115" y="3852"/>
                    <a:pt x="4144" y="3806"/>
                  </a:cubicBezTo>
                  <a:cubicBezTo>
                    <a:pt x="4170" y="3761"/>
                    <a:pt x="4248" y="3650"/>
                    <a:pt x="4407" y="3650"/>
                  </a:cubicBezTo>
                  <a:close/>
                  <a:moveTo>
                    <a:pt x="2295" y="3657"/>
                  </a:moveTo>
                  <a:cubicBezTo>
                    <a:pt x="2454" y="3657"/>
                    <a:pt x="2529" y="3761"/>
                    <a:pt x="2558" y="3810"/>
                  </a:cubicBezTo>
                  <a:cubicBezTo>
                    <a:pt x="2587" y="3855"/>
                    <a:pt x="2639" y="3975"/>
                    <a:pt x="2558" y="4115"/>
                  </a:cubicBezTo>
                  <a:lnTo>
                    <a:pt x="1726" y="5561"/>
                  </a:lnTo>
                  <a:cubicBezTo>
                    <a:pt x="1125" y="5113"/>
                    <a:pt x="709" y="4430"/>
                    <a:pt x="624" y="3657"/>
                  </a:cubicBezTo>
                  <a:close/>
                  <a:moveTo>
                    <a:pt x="3348" y="4261"/>
                  </a:moveTo>
                  <a:cubicBezTo>
                    <a:pt x="3400" y="4261"/>
                    <a:pt x="3530" y="4278"/>
                    <a:pt x="3611" y="4414"/>
                  </a:cubicBezTo>
                  <a:lnTo>
                    <a:pt x="4443" y="5860"/>
                  </a:lnTo>
                  <a:cubicBezTo>
                    <a:pt x="4105" y="6007"/>
                    <a:pt x="3738" y="6094"/>
                    <a:pt x="3348" y="6094"/>
                  </a:cubicBezTo>
                  <a:cubicBezTo>
                    <a:pt x="2958" y="6094"/>
                    <a:pt x="2587" y="6013"/>
                    <a:pt x="2249" y="5860"/>
                  </a:cubicBezTo>
                  <a:lnTo>
                    <a:pt x="3081" y="4414"/>
                  </a:lnTo>
                  <a:cubicBezTo>
                    <a:pt x="3162" y="4278"/>
                    <a:pt x="3292" y="4261"/>
                    <a:pt x="3348" y="4261"/>
                  </a:cubicBezTo>
                  <a:close/>
                  <a:moveTo>
                    <a:pt x="3351" y="1"/>
                  </a:moveTo>
                  <a:cubicBezTo>
                    <a:pt x="1502" y="1"/>
                    <a:pt x="0" y="1502"/>
                    <a:pt x="0" y="3351"/>
                  </a:cubicBezTo>
                  <a:cubicBezTo>
                    <a:pt x="0" y="5201"/>
                    <a:pt x="1502" y="6702"/>
                    <a:pt x="3351" y="6702"/>
                  </a:cubicBezTo>
                  <a:cubicBezTo>
                    <a:pt x="5200" y="6702"/>
                    <a:pt x="6702" y="5201"/>
                    <a:pt x="6702" y="3351"/>
                  </a:cubicBezTo>
                  <a:cubicBezTo>
                    <a:pt x="6702" y="1502"/>
                    <a:pt x="5200"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78" name="Google Shape;1078;p64"/>
          <p:cNvGrpSpPr/>
          <p:nvPr/>
        </p:nvGrpSpPr>
        <p:grpSpPr>
          <a:xfrm>
            <a:off x="1825997" y="3886716"/>
            <a:ext cx="416269" cy="429841"/>
            <a:chOff x="2026785" y="4030394"/>
            <a:chExt cx="416269" cy="429841"/>
          </a:xfrm>
        </p:grpSpPr>
        <p:sp>
          <p:nvSpPr>
            <p:cNvPr id="1079" name="Google Shape;1079;p64"/>
            <p:cNvSpPr/>
            <p:nvPr/>
          </p:nvSpPr>
          <p:spPr>
            <a:xfrm>
              <a:off x="2178452" y="4030394"/>
              <a:ext cx="113286" cy="37824"/>
            </a:xfrm>
            <a:custGeom>
              <a:avLst/>
              <a:gdLst/>
              <a:ahLst/>
              <a:cxnLst/>
              <a:rect l="l" t="t" r="r" b="b"/>
              <a:pathLst>
                <a:path w="5484" h="1831" extrusionOk="0">
                  <a:moveTo>
                    <a:pt x="303" y="1"/>
                  </a:moveTo>
                  <a:cubicBezTo>
                    <a:pt x="137" y="1"/>
                    <a:pt x="1" y="141"/>
                    <a:pt x="1" y="306"/>
                  </a:cubicBezTo>
                  <a:lnTo>
                    <a:pt x="1" y="917"/>
                  </a:lnTo>
                  <a:cubicBezTo>
                    <a:pt x="1" y="1421"/>
                    <a:pt x="410" y="1831"/>
                    <a:pt x="914" y="1831"/>
                  </a:cubicBezTo>
                  <a:cubicBezTo>
                    <a:pt x="1418" y="1831"/>
                    <a:pt x="1827" y="1421"/>
                    <a:pt x="1827" y="917"/>
                  </a:cubicBezTo>
                  <a:lnTo>
                    <a:pt x="1827" y="612"/>
                  </a:lnTo>
                  <a:lnTo>
                    <a:pt x="3657" y="612"/>
                  </a:lnTo>
                  <a:lnTo>
                    <a:pt x="3657" y="917"/>
                  </a:lnTo>
                  <a:cubicBezTo>
                    <a:pt x="3657" y="1421"/>
                    <a:pt x="4066" y="1831"/>
                    <a:pt x="4570" y="1831"/>
                  </a:cubicBezTo>
                  <a:cubicBezTo>
                    <a:pt x="5074" y="1831"/>
                    <a:pt x="5483" y="1421"/>
                    <a:pt x="5483" y="917"/>
                  </a:cubicBezTo>
                  <a:lnTo>
                    <a:pt x="5483" y="306"/>
                  </a:lnTo>
                  <a:cubicBezTo>
                    <a:pt x="5483" y="141"/>
                    <a:pt x="5344" y="1"/>
                    <a:pt x="5178" y="1"/>
                  </a:cubicBezTo>
                  <a:cubicBezTo>
                    <a:pt x="5012" y="1"/>
                    <a:pt x="4876" y="141"/>
                    <a:pt x="4876" y="306"/>
                  </a:cubicBezTo>
                  <a:lnTo>
                    <a:pt x="4876" y="917"/>
                  </a:lnTo>
                  <a:cubicBezTo>
                    <a:pt x="4876" y="1083"/>
                    <a:pt x="4736" y="1220"/>
                    <a:pt x="4570" y="1220"/>
                  </a:cubicBezTo>
                  <a:cubicBezTo>
                    <a:pt x="4404" y="1220"/>
                    <a:pt x="4265" y="1083"/>
                    <a:pt x="4265" y="917"/>
                  </a:cubicBezTo>
                  <a:lnTo>
                    <a:pt x="4265" y="306"/>
                  </a:lnTo>
                  <a:cubicBezTo>
                    <a:pt x="4265" y="141"/>
                    <a:pt x="4125" y="1"/>
                    <a:pt x="3959" y="1"/>
                  </a:cubicBezTo>
                  <a:lnTo>
                    <a:pt x="1522" y="1"/>
                  </a:lnTo>
                  <a:cubicBezTo>
                    <a:pt x="1356" y="1"/>
                    <a:pt x="1219" y="141"/>
                    <a:pt x="1219" y="306"/>
                  </a:cubicBezTo>
                  <a:lnTo>
                    <a:pt x="1219" y="917"/>
                  </a:lnTo>
                  <a:cubicBezTo>
                    <a:pt x="1219" y="1083"/>
                    <a:pt x="1080" y="1220"/>
                    <a:pt x="914" y="1220"/>
                  </a:cubicBezTo>
                  <a:cubicBezTo>
                    <a:pt x="748" y="1220"/>
                    <a:pt x="608" y="1083"/>
                    <a:pt x="608" y="917"/>
                  </a:cubicBezTo>
                  <a:lnTo>
                    <a:pt x="608" y="306"/>
                  </a:lnTo>
                  <a:cubicBezTo>
                    <a:pt x="608" y="141"/>
                    <a:pt x="47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64"/>
            <p:cNvSpPr/>
            <p:nvPr/>
          </p:nvSpPr>
          <p:spPr>
            <a:xfrm>
              <a:off x="2051966" y="4206643"/>
              <a:ext cx="12580" cy="25181"/>
            </a:xfrm>
            <a:custGeom>
              <a:avLst/>
              <a:gdLst/>
              <a:ahLst/>
              <a:cxnLst/>
              <a:rect l="l" t="t" r="r" b="b"/>
              <a:pathLst>
                <a:path w="609" h="1219" extrusionOk="0">
                  <a:moveTo>
                    <a:pt x="306" y="0"/>
                  </a:moveTo>
                  <a:cubicBezTo>
                    <a:pt x="137" y="0"/>
                    <a:pt x="1" y="140"/>
                    <a:pt x="1" y="306"/>
                  </a:cubicBezTo>
                  <a:lnTo>
                    <a:pt x="1" y="917"/>
                  </a:lnTo>
                  <a:cubicBezTo>
                    <a:pt x="1" y="1082"/>
                    <a:pt x="137" y="1219"/>
                    <a:pt x="306" y="1219"/>
                  </a:cubicBezTo>
                  <a:cubicBezTo>
                    <a:pt x="472" y="1219"/>
                    <a:pt x="608" y="1082"/>
                    <a:pt x="608" y="917"/>
                  </a:cubicBezTo>
                  <a:lnTo>
                    <a:pt x="608" y="306"/>
                  </a:lnTo>
                  <a:cubicBezTo>
                    <a:pt x="608"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64"/>
            <p:cNvSpPr/>
            <p:nvPr/>
          </p:nvSpPr>
          <p:spPr>
            <a:xfrm>
              <a:off x="2058287" y="4080757"/>
              <a:ext cx="88104" cy="88166"/>
            </a:xfrm>
            <a:custGeom>
              <a:avLst/>
              <a:gdLst/>
              <a:ahLst/>
              <a:cxnLst/>
              <a:rect l="l" t="t" r="r" b="b"/>
              <a:pathLst>
                <a:path w="4265" h="4268" extrusionOk="0">
                  <a:moveTo>
                    <a:pt x="2132" y="611"/>
                  </a:moveTo>
                  <a:cubicBezTo>
                    <a:pt x="2974" y="611"/>
                    <a:pt x="3656" y="1294"/>
                    <a:pt x="3656" y="2136"/>
                  </a:cubicBezTo>
                  <a:cubicBezTo>
                    <a:pt x="3656" y="2974"/>
                    <a:pt x="2974" y="3657"/>
                    <a:pt x="2132" y="3657"/>
                  </a:cubicBezTo>
                  <a:cubicBezTo>
                    <a:pt x="1290" y="3657"/>
                    <a:pt x="608" y="2974"/>
                    <a:pt x="608" y="2136"/>
                  </a:cubicBezTo>
                  <a:cubicBezTo>
                    <a:pt x="608" y="1294"/>
                    <a:pt x="1294" y="611"/>
                    <a:pt x="2132" y="611"/>
                  </a:cubicBezTo>
                  <a:close/>
                  <a:moveTo>
                    <a:pt x="2132" y="0"/>
                  </a:moveTo>
                  <a:cubicBezTo>
                    <a:pt x="959" y="0"/>
                    <a:pt x="0" y="959"/>
                    <a:pt x="0" y="2136"/>
                  </a:cubicBezTo>
                  <a:cubicBezTo>
                    <a:pt x="0" y="3309"/>
                    <a:pt x="959" y="4268"/>
                    <a:pt x="2132" y="4268"/>
                  </a:cubicBezTo>
                  <a:cubicBezTo>
                    <a:pt x="3305" y="4268"/>
                    <a:pt x="4264" y="3309"/>
                    <a:pt x="4264" y="2136"/>
                  </a:cubicBezTo>
                  <a:cubicBezTo>
                    <a:pt x="4264" y="959"/>
                    <a:pt x="3305" y="0"/>
                    <a:pt x="21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64"/>
            <p:cNvSpPr/>
            <p:nvPr/>
          </p:nvSpPr>
          <p:spPr>
            <a:xfrm>
              <a:off x="2026785" y="4080881"/>
              <a:ext cx="416269" cy="379354"/>
            </a:xfrm>
            <a:custGeom>
              <a:avLst/>
              <a:gdLst/>
              <a:ahLst/>
              <a:cxnLst/>
              <a:rect l="l" t="t" r="r" b="b"/>
              <a:pathLst>
                <a:path w="20151" h="18364" extrusionOk="0">
                  <a:moveTo>
                    <a:pt x="11607" y="605"/>
                  </a:moveTo>
                  <a:lnTo>
                    <a:pt x="11607" y="1213"/>
                  </a:lnTo>
                  <a:lnTo>
                    <a:pt x="8561" y="1213"/>
                  </a:lnTo>
                  <a:lnTo>
                    <a:pt x="8561" y="605"/>
                  </a:lnTo>
                  <a:close/>
                  <a:moveTo>
                    <a:pt x="11607" y="1824"/>
                  </a:moveTo>
                  <a:lnTo>
                    <a:pt x="11607" y="4869"/>
                  </a:lnTo>
                  <a:lnTo>
                    <a:pt x="8561" y="4869"/>
                  </a:lnTo>
                  <a:lnTo>
                    <a:pt x="8561" y="1824"/>
                  </a:lnTo>
                  <a:close/>
                  <a:moveTo>
                    <a:pt x="5822" y="5480"/>
                  </a:moveTo>
                  <a:cubicBezTo>
                    <a:pt x="6325" y="5480"/>
                    <a:pt x="6735" y="5890"/>
                    <a:pt x="6735" y="6394"/>
                  </a:cubicBezTo>
                  <a:lnTo>
                    <a:pt x="6735" y="11369"/>
                  </a:lnTo>
                  <a:lnTo>
                    <a:pt x="6732" y="11369"/>
                  </a:lnTo>
                  <a:cubicBezTo>
                    <a:pt x="6732" y="11532"/>
                    <a:pt x="6602" y="11655"/>
                    <a:pt x="6426" y="11655"/>
                  </a:cubicBezTo>
                  <a:cubicBezTo>
                    <a:pt x="6254" y="11655"/>
                    <a:pt x="6124" y="11532"/>
                    <a:pt x="6124" y="11369"/>
                  </a:cubicBezTo>
                  <a:lnTo>
                    <a:pt x="6124" y="6394"/>
                  </a:lnTo>
                  <a:cubicBezTo>
                    <a:pt x="6124" y="6228"/>
                    <a:pt x="5984" y="6088"/>
                    <a:pt x="5818" y="6088"/>
                  </a:cubicBezTo>
                  <a:cubicBezTo>
                    <a:pt x="5653" y="6088"/>
                    <a:pt x="5513" y="6228"/>
                    <a:pt x="5513" y="6394"/>
                  </a:cubicBezTo>
                  <a:lnTo>
                    <a:pt x="5513" y="17284"/>
                  </a:lnTo>
                  <a:cubicBezTo>
                    <a:pt x="5513" y="17541"/>
                    <a:pt x="5305" y="17749"/>
                    <a:pt x="5051" y="17749"/>
                  </a:cubicBezTo>
                  <a:cubicBezTo>
                    <a:pt x="4795" y="17749"/>
                    <a:pt x="4587" y="17541"/>
                    <a:pt x="4587" y="17284"/>
                  </a:cubicBezTo>
                  <a:lnTo>
                    <a:pt x="4587" y="11369"/>
                  </a:lnTo>
                  <a:cubicBezTo>
                    <a:pt x="4587" y="11204"/>
                    <a:pt x="4450" y="11067"/>
                    <a:pt x="4281" y="11067"/>
                  </a:cubicBezTo>
                  <a:lnTo>
                    <a:pt x="3062" y="11067"/>
                  </a:lnTo>
                  <a:cubicBezTo>
                    <a:pt x="2897" y="11067"/>
                    <a:pt x="2760" y="11204"/>
                    <a:pt x="2760" y="11369"/>
                  </a:cubicBezTo>
                  <a:lnTo>
                    <a:pt x="2760" y="17284"/>
                  </a:lnTo>
                  <a:cubicBezTo>
                    <a:pt x="2760" y="17541"/>
                    <a:pt x="2552" y="17749"/>
                    <a:pt x="2295" y="17749"/>
                  </a:cubicBezTo>
                  <a:cubicBezTo>
                    <a:pt x="2039" y="17749"/>
                    <a:pt x="1834" y="17541"/>
                    <a:pt x="1834" y="17284"/>
                  </a:cubicBezTo>
                  <a:lnTo>
                    <a:pt x="1834" y="8223"/>
                  </a:lnTo>
                  <a:cubicBezTo>
                    <a:pt x="1834" y="8054"/>
                    <a:pt x="1694" y="7918"/>
                    <a:pt x="1528" y="7918"/>
                  </a:cubicBezTo>
                  <a:cubicBezTo>
                    <a:pt x="1363" y="7918"/>
                    <a:pt x="1223" y="8054"/>
                    <a:pt x="1223" y="8223"/>
                  </a:cubicBezTo>
                  <a:lnTo>
                    <a:pt x="1223" y="11369"/>
                  </a:lnTo>
                  <a:cubicBezTo>
                    <a:pt x="1223" y="11532"/>
                    <a:pt x="1093" y="11655"/>
                    <a:pt x="917" y="11655"/>
                  </a:cubicBezTo>
                  <a:cubicBezTo>
                    <a:pt x="745" y="11655"/>
                    <a:pt x="615" y="11532"/>
                    <a:pt x="615" y="11369"/>
                  </a:cubicBezTo>
                  <a:lnTo>
                    <a:pt x="615" y="6394"/>
                  </a:lnTo>
                  <a:cubicBezTo>
                    <a:pt x="615" y="5890"/>
                    <a:pt x="1025" y="5480"/>
                    <a:pt x="1528" y="5480"/>
                  </a:cubicBezTo>
                  <a:close/>
                  <a:moveTo>
                    <a:pt x="18630" y="5480"/>
                  </a:moveTo>
                  <a:cubicBezTo>
                    <a:pt x="19134" y="5480"/>
                    <a:pt x="19543" y="5890"/>
                    <a:pt x="19543" y="6394"/>
                  </a:cubicBezTo>
                  <a:lnTo>
                    <a:pt x="19543" y="11369"/>
                  </a:lnTo>
                  <a:lnTo>
                    <a:pt x="19540" y="11369"/>
                  </a:lnTo>
                  <a:cubicBezTo>
                    <a:pt x="19540" y="11532"/>
                    <a:pt x="19410" y="11655"/>
                    <a:pt x="19234" y="11655"/>
                  </a:cubicBezTo>
                  <a:cubicBezTo>
                    <a:pt x="19062" y="11655"/>
                    <a:pt x="18932" y="11532"/>
                    <a:pt x="18932" y="11369"/>
                  </a:cubicBezTo>
                  <a:lnTo>
                    <a:pt x="18932" y="6394"/>
                  </a:lnTo>
                  <a:cubicBezTo>
                    <a:pt x="18932" y="6228"/>
                    <a:pt x="18792" y="6088"/>
                    <a:pt x="18627" y="6088"/>
                  </a:cubicBezTo>
                  <a:cubicBezTo>
                    <a:pt x="18461" y="6088"/>
                    <a:pt x="18321" y="6228"/>
                    <a:pt x="18321" y="6394"/>
                  </a:cubicBezTo>
                  <a:lnTo>
                    <a:pt x="18321" y="17284"/>
                  </a:lnTo>
                  <a:cubicBezTo>
                    <a:pt x="18321" y="17541"/>
                    <a:pt x="18116" y="17749"/>
                    <a:pt x="17860" y="17749"/>
                  </a:cubicBezTo>
                  <a:cubicBezTo>
                    <a:pt x="17603" y="17749"/>
                    <a:pt x="17395" y="17541"/>
                    <a:pt x="17395" y="17284"/>
                  </a:cubicBezTo>
                  <a:lnTo>
                    <a:pt x="17395" y="11369"/>
                  </a:lnTo>
                  <a:cubicBezTo>
                    <a:pt x="17395" y="11204"/>
                    <a:pt x="17258" y="11067"/>
                    <a:pt x="17089" y="11067"/>
                  </a:cubicBezTo>
                  <a:lnTo>
                    <a:pt x="15871" y="11067"/>
                  </a:lnTo>
                  <a:cubicBezTo>
                    <a:pt x="15705" y="11067"/>
                    <a:pt x="15568" y="11204"/>
                    <a:pt x="15568" y="11369"/>
                  </a:cubicBezTo>
                  <a:lnTo>
                    <a:pt x="15568" y="17284"/>
                  </a:lnTo>
                  <a:cubicBezTo>
                    <a:pt x="15568" y="17541"/>
                    <a:pt x="15360" y="17749"/>
                    <a:pt x="15104" y="17749"/>
                  </a:cubicBezTo>
                  <a:cubicBezTo>
                    <a:pt x="14847" y="17749"/>
                    <a:pt x="14642" y="17541"/>
                    <a:pt x="14642" y="17284"/>
                  </a:cubicBezTo>
                  <a:lnTo>
                    <a:pt x="14642" y="6394"/>
                  </a:lnTo>
                  <a:cubicBezTo>
                    <a:pt x="14642" y="6228"/>
                    <a:pt x="14502" y="6088"/>
                    <a:pt x="14337" y="6088"/>
                  </a:cubicBezTo>
                  <a:cubicBezTo>
                    <a:pt x="14171" y="6088"/>
                    <a:pt x="14031" y="6228"/>
                    <a:pt x="14031" y="6394"/>
                  </a:cubicBezTo>
                  <a:lnTo>
                    <a:pt x="14031" y="11369"/>
                  </a:lnTo>
                  <a:cubicBezTo>
                    <a:pt x="14031" y="11532"/>
                    <a:pt x="13901" y="11655"/>
                    <a:pt x="13726" y="11655"/>
                  </a:cubicBezTo>
                  <a:cubicBezTo>
                    <a:pt x="13553" y="11655"/>
                    <a:pt x="13423" y="11532"/>
                    <a:pt x="13423" y="11369"/>
                  </a:cubicBezTo>
                  <a:lnTo>
                    <a:pt x="13423" y="6394"/>
                  </a:lnTo>
                  <a:cubicBezTo>
                    <a:pt x="13423" y="5890"/>
                    <a:pt x="13833" y="5480"/>
                    <a:pt x="14337" y="5480"/>
                  </a:cubicBezTo>
                  <a:close/>
                  <a:moveTo>
                    <a:pt x="8256" y="1"/>
                  </a:moveTo>
                  <a:cubicBezTo>
                    <a:pt x="8090" y="1"/>
                    <a:pt x="7950" y="137"/>
                    <a:pt x="7950" y="303"/>
                  </a:cubicBezTo>
                  <a:lnTo>
                    <a:pt x="7950" y="5178"/>
                  </a:lnTo>
                  <a:cubicBezTo>
                    <a:pt x="7950" y="5347"/>
                    <a:pt x="8090" y="5484"/>
                    <a:pt x="8256" y="5484"/>
                  </a:cubicBezTo>
                  <a:lnTo>
                    <a:pt x="9169" y="5484"/>
                  </a:lnTo>
                  <a:lnTo>
                    <a:pt x="9169" y="13791"/>
                  </a:lnTo>
                  <a:cubicBezTo>
                    <a:pt x="9169" y="13960"/>
                    <a:pt x="9029" y="14096"/>
                    <a:pt x="8864" y="14096"/>
                  </a:cubicBezTo>
                  <a:cubicBezTo>
                    <a:pt x="8698" y="14096"/>
                    <a:pt x="8561" y="13960"/>
                    <a:pt x="8561" y="13791"/>
                  </a:cubicBezTo>
                  <a:lnTo>
                    <a:pt x="8561" y="10102"/>
                  </a:lnTo>
                  <a:cubicBezTo>
                    <a:pt x="8561" y="9367"/>
                    <a:pt x="8035" y="8750"/>
                    <a:pt x="7343" y="8613"/>
                  </a:cubicBezTo>
                  <a:lnTo>
                    <a:pt x="7343" y="6397"/>
                  </a:lnTo>
                  <a:cubicBezTo>
                    <a:pt x="7343" y="5558"/>
                    <a:pt x="6660" y="4876"/>
                    <a:pt x="5818" y="4876"/>
                  </a:cubicBezTo>
                  <a:lnTo>
                    <a:pt x="1525" y="4876"/>
                  </a:lnTo>
                  <a:cubicBezTo>
                    <a:pt x="683" y="4876"/>
                    <a:pt x="1" y="5558"/>
                    <a:pt x="1" y="6397"/>
                  </a:cubicBezTo>
                  <a:lnTo>
                    <a:pt x="1" y="11376"/>
                  </a:lnTo>
                  <a:cubicBezTo>
                    <a:pt x="1" y="11873"/>
                    <a:pt x="404" y="12270"/>
                    <a:pt x="914" y="12270"/>
                  </a:cubicBezTo>
                  <a:cubicBezTo>
                    <a:pt x="1021" y="12270"/>
                    <a:pt x="1125" y="12253"/>
                    <a:pt x="1220" y="12221"/>
                  </a:cubicBezTo>
                  <a:lnTo>
                    <a:pt x="1220" y="17291"/>
                  </a:lnTo>
                  <a:cubicBezTo>
                    <a:pt x="1220" y="17882"/>
                    <a:pt x="1704" y="18363"/>
                    <a:pt x="2292" y="18363"/>
                  </a:cubicBezTo>
                  <a:cubicBezTo>
                    <a:pt x="2884" y="18363"/>
                    <a:pt x="3365" y="17879"/>
                    <a:pt x="3365" y="17291"/>
                  </a:cubicBezTo>
                  <a:lnTo>
                    <a:pt x="3365" y="11678"/>
                  </a:lnTo>
                  <a:lnTo>
                    <a:pt x="3972" y="11678"/>
                  </a:lnTo>
                  <a:lnTo>
                    <a:pt x="3972" y="17291"/>
                  </a:lnTo>
                  <a:cubicBezTo>
                    <a:pt x="3972" y="17882"/>
                    <a:pt x="4457" y="18363"/>
                    <a:pt x="5045" y="18363"/>
                  </a:cubicBezTo>
                  <a:cubicBezTo>
                    <a:pt x="5636" y="18363"/>
                    <a:pt x="6117" y="17879"/>
                    <a:pt x="6117" y="17291"/>
                  </a:cubicBezTo>
                  <a:lnTo>
                    <a:pt x="6117" y="12221"/>
                  </a:lnTo>
                  <a:cubicBezTo>
                    <a:pt x="6212" y="12253"/>
                    <a:pt x="6316" y="12270"/>
                    <a:pt x="6423" y="12270"/>
                  </a:cubicBezTo>
                  <a:cubicBezTo>
                    <a:pt x="6936" y="12270"/>
                    <a:pt x="7336" y="11873"/>
                    <a:pt x="7336" y="11376"/>
                  </a:cubicBezTo>
                  <a:lnTo>
                    <a:pt x="7336" y="9241"/>
                  </a:lnTo>
                  <a:cubicBezTo>
                    <a:pt x="7690" y="9367"/>
                    <a:pt x="7947" y="9705"/>
                    <a:pt x="7947" y="10102"/>
                  </a:cubicBezTo>
                  <a:lnTo>
                    <a:pt x="7947" y="13791"/>
                  </a:lnTo>
                  <a:cubicBezTo>
                    <a:pt x="7947" y="14294"/>
                    <a:pt x="8357" y="14707"/>
                    <a:pt x="8860" y="14707"/>
                  </a:cubicBezTo>
                  <a:cubicBezTo>
                    <a:pt x="9364" y="14707"/>
                    <a:pt x="9774" y="14294"/>
                    <a:pt x="9774" y="13791"/>
                  </a:cubicBezTo>
                  <a:lnTo>
                    <a:pt x="9774" y="5484"/>
                  </a:lnTo>
                  <a:lnTo>
                    <a:pt x="10385" y="5484"/>
                  </a:lnTo>
                  <a:lnTo>
                    <a:pt x="10385" y="13791"/>
                  </a:lnTo>
                  <a:cubicBezTo>
                    <a:pt x="10385" y="14294"/>
                    <a:pt x="10794" y="14707"/>
                    <a:pt x="11298" y="14707"/>
                  </a:cubicBezTo>
                  <a:cubicBezTo>
                    <a:pt x="11802" y="14707"/>
                    <a:pt x="12211" y="14294"/>
                    <a:pt x="12211" y="13791"/>
                  </a:cubicBezTo>
                  <a:lnTo>
                    <a:pt x="12211" y="10102"/>
                  </a:lnTo>
                  <a:cubicBezTo>
                    <a:pt x="12211" y="9709"/>
                    <a:pt x="12458" y="9374"/>
                    <a:pt x="12809" y="9247"/>
                  </a:cubicBezTo>
                  <a:lnTo>
                    <a:pt x="12809" y="11369"/>
                  </a:lnTo>
                  <a:cubicBezTo>
                    <a:pt x="12809" y="11870"/>
                    <a:pt x="13212" y="12263"/>
                    <a:pt x="13722" y="12263"/>
                  </a:cubicBezTo>
                  <a:cubicBezTo>
                    <a:pt x="13830" y="12263"/>
                    <a:pt x="13934" y="12247"/>
                    <a:pt x="14028" y="12214"/>
                  </a:cubicBezTo>
                  <a:lnTo>
                    <a:pt x="14028" y="17284"/>
                  </a:lnTo>
                  <a:cubicBezTo>
                    <a:pt x="14028" y="17879"/>
                    <a:pt x="14512" y="18357"/>
                    <a:pt x="15100" y="18357"/>
                  </a:cubicBezTo>
                  <a:cubicBezTo>
                    <a:pt x="15692" y="18357"/>
                    <a:pt x="16173" y="17876"/>
                    <a:pt x="16173" y="17284"/>
                  </a:cubicBezTo>
                  <a:lnTo>
                    <a:pt x="16173" y="11675"/>
                  </a:lnTo>
                  <a:lnTo>
                    <a:pt x="16784" y="11675"/>
                  </a:lnTo>
                  <a:lnTo>
                    <a:pt x="16784" y="17284"/>
                  </a:lnTo>
                  <a:cubicBezTo>
                    <a:pt x="16784" y="17879"/>
                    <a:pt x="17265" y="18357"/>
                    <a:pt x="17856" y="18357"/>
                  </a:cubicBezTo>
                  <a:cubicBezTo>
                    <a:pt x="18448" y="18357"/>
                    <a:pt x="18929" y="17876"/>
                    <a:pt x="18929" y="17284"/>
                  </a:cubicBezTo>
                  <a:lnTo>
                    <a:pt x="18929" y="12214"/>
                  </a:lnTo>
                  <a:cubicBezTo>
                    <a:pt x="19020" y="12247"/>
                    <a:pt x="19127" y="12263"/>
                    <a:pt x="19231" y="12263"/>
                  </a:cubicBezTo>
                  <a:cubicBezTo>
                    <a:pt x="19745" y="12263"/>
                    <a:pt x="20148" y="11870"/>
                    <a:pt x="20148" y="11369"/>
                  </a:cubicBezTo>
                  <a:lnTo>
                    <a:pt x="20148" y="6394"/>
                  </a:lnTo>
                  <a:cubicBezTo>
                    <a:pt x="20151" y="5552"/>
                    <a:pt x="19468" y="4869"/>
                    <a:pt x="18627" y="4869"/>
                  </a:cubicBezTo>
                  <a:lnTo>
                    <a:pt x="14337" y="4869"/>
                  </a:lnTo>
                  <a:cubicBezTo>
                    <a:pt x="13495" y="4869"/>
                    <a:pt x="12812" y="5552"/>
                    <a:pt x="12812" y="6394"/>
                  </a:cubicBezTo>
                  <a:lnTo>
                    <a:pt x="12812" y="8613"/>
                  </a:lnTo>
                  <a:cubicBezTo>
                    <a:pt x="12127" y="8760"/>
                    <a:pt x="11607" y="9371"/>
                    <a:pt x="11607" y="10102"/>
                  </a:cubicBezTo>
                  <a:lnTo>
                    <a:pt x="11607" y="13791"/>
                  </a:lnTo>
                  <a:cubicBezTo>
                    <a:pt x="11607" y="13960"/>
                    <a:pt x="11467" y="14096"/>
                    <a:pt x="11301" y="14096"/>
                  </a:cubicBezTo>
                  <a:cubicBezTo>
                    <a:pt x="11135" y="14096"/>
                    <a:pt x="10999" y="13960"/>
                    <a:pt x="10999" y="13791"/>
                  </a:cubicBezTo>
                  <a:lnTo>
                    <a:pt x="10999" y="5484"/>
                  </a:lnTo>
                  <a:lnTo>
                    <a:pt x="11912" y="5484"/>
                  </a:lnTo>
                  <a:cubicBezTo>
                    <a:pt x="12078" y="5484"/>
                    <a:pt x="12218" y="5347"/>
                    <a:pt x="12218" y="5178"/>
                  </a:cubicBezTo>
                  <a:lnTo>
                    <a:pt x="12218" y="303"/>
                  </a:lnTo>
                  <a:cubicBezTo>
                    <a:pt x="12218" y="137"/>
                    <a:pt x="12078" y="1"/>
                    <a:pt x="1191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64"/>
            <p:cNvSpPr/>
            <p:nvPr/>
          </p:nvSpPr>
          <p:spPr>
            <a:xfrm>
              <a:off x="2322931" y="4080757"/>
              <a:ext cx="88166" cy="88166"/>
            </a:xfrm>
            <a:custGeom>
              <a:avLst/>
              <a:gdLst/>
              <a:ahLst/>
              <a:cxnLst/>
              <a:rect l="l" t="t" r="r" b="b"/>
              <a:pathLst>
                <a:path w="4268" h="4268" extrusionOk="0">
                  <a:moveTo>
                    <a:pt x="2133" y="611"/>
                  </a:moveTo>
                  <a:cubicBezTo>
                    <a:pt x="2974" y="611"/>
                    <a:pt x="3657" y="1294"/>
                    <a:pt x="3657" y="2136"/>
                  </a:cubicBezTo>
                  <a:cubicBezTo>
                    <a:pt x="3657" y="2974"/>
                    <a:pt x="2974" y="3657"/>
                    <a:pt x="2133" y="3657"/>
                  </a:cubicBezTo>
                  <a:cubicBezTo>
                    <a:pt x="1294" y="3657"/>
                    <a:pt x="612" y="2974"/>
                    <a:pt x="612" y="2136"/>
                  </a:cubicBezTo>
                  <a:cubicBezTo>
                    <a:pt x="612" y="1294"/>
                    <a:pt x="1294" y="611"/>
                    <a:pt x="2133" y="611"/>
                  </a:cubicBezTo>
                  <a:close/>
                  <a:moveTo>
                    <a:pt x="2133" y="0"/>
                  </a:moveTo>
                  <a:cubicBezTo>
                    <a:pt x="959" y="0"/>
                    <a:pt x="1" y="959"/>
                    <a:pt x="1" y="2136"/>
                  </a:cubicBezTo>
                  <a:cubicBezTo>
                    <a:pt x="1" y="3309"/>
                    <a:pt x="956" y="4268"/>
                    <a:pt x="2133" y="4268"/>
                  </a:cubicBezTo>
                  <a:cubicBezTo>
                    <a:pt x="3309" y="4268"/>
                    <a:pt x="4268" y="3309"/>
                    <a:pt x="4268" y="2136"/>
                  </a:cubicBezTo>
                  <a:cubicBezTo>
                    <a:pt x="4268" y="959"/>
                    <a:pt x="3309" y="0"/>
                    <a:pt x="21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4" name="Google Shape;1084;p64"/>
          <p:cNvGrpSpPr/>
          <p:nvPr/>
        </p:nvGrpSpPr>
        <p:grpSpPr>
          <a:xfrm>
            <a:off x="2631623" y="3886788"/>
            <a:ext cx="289577" cy="429697"/>
            <a:chOff x="2620357" y="4018991"/>
            <a:chExt cx="289577" cy="429697"/>
          </a:xfrm>
        </p:grpSpPr>
        <p:sp>
          <p:nvSpPr>
            <p:cNvPr id="1085" name="Google Shape;1085;p64"/>
            <p:cNvSpPr/>
            <p:nvPr/>
          </p:nvSpPr>
          <p:spPr>
            <a:xfrm>
              <a:off x="2785246" y="4045432"/>
              <a:ext cx="10081" cy="10102"/>
            </a:xfrm>
            <a:custGeom>
              <a:avLst/>
              <a:gdLst/>
              <a:ahLst/>
              <a:cxnLst/>
              <a:rect l="l" t="t" r="r" b="b"/>
              <a:pathLst>
                <a:path w="488" h="489" extrusionOk="0">
                  <a:moveTo>
                    <a:pt x="244" y="1"/>
                  </a:moveTo>
                  <a:cubicBezTo>
                    <a:pt x="111" y="1"/>
                    <a:pt x="0" y="111"/>
                    <a:pt x="0" y="245"/>
                  </a:cubicBezTo>
                  <a:cubicBezTo>
                    <a:pt x="0" y="378"/>
                    <a:pt x="111" y="488"/>
                    <a:pt x="244" y="488"/>
                  </a:cubicBezTo>
                  <a:cubicBezTo>
                    <a:pt x="380" y="488"/>
                    <a:pt x="488" y="378"/>
                    <a:pt x="488" y="245"/>
                  </a:cubicBezTo>
                  <a:cubicBezTo>
                    <a:pt x="488" y="111"/>
                    <a:pt x="380"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64"/>
            <p:cNvSpPr/>
            <p:nvPr/>
          </p:nvSpPr>
          <p:spPr>
            <a:xfrm>
              <a:off x="2620357" y="4018991"/>
              <a:ext cx="289577" cy="429697"/>
            </a:xfrm>
            <a:custGeom>
              <a:avLst/>
              <a:gdLst/>
              <a:ahLst/>
              <a:cxnLst/>
              <a:rect l="l" t="t" r="r" b="b"/>
              <a:pathLst>
                <a:path w="14018" h="20801" extrusionOk="0">
                  <a:moveTo>
                    <a:pt x="12493" y="611"/>
                  </a:moveTo>
                  <a:cubicBezTo>
                    <a:pt x="12997" y="611"/>
                    <a:pt x="13406" y="1021"/>
                    <a:pt x="13406" y="1525"/>
                  </a:cubicBezTo>
                  <a:lnTo>
                    <a:pt x="13406" y="19279"/>
                  </a:lnTo>
                  <a:cubicBezTo>
                    <a:pt x="13406" y="19783"/>
                    <a:pt x="12997" y="20193"/>
                    <a:pt x="12493" y="20193"/>
                  </a:cubicBezTo>
                  <a:lnTo>
                    <a:pt x="1524" y="20193"/>
                  </a:lnTo>
                  <a:cubicBezTo>
                    <a:pt x="1021" y="20193"/>
                    <a:pt x="611" y="19783"/>
                    <a:pt x="611" y="19279"/>
                  </a:cubicBezTo>
                  <a:lnTo>
                    <a:pt x="611" y="1525"/>
                  </a:lnTo>
                  <a:cubicBezTo>
                    <a:pt x="611" y="1021"/>
                    <a:pt x="1021" y="611"/>
                    <a:pt x="1524" y="611"/>
                  </a:cubicBezTo>
                  <a:close/>
                  <a:moveTo>
                    <a:pt x="1524" y="0"/>
                  </a:moveTo>
                  <a:cubicBezTo>
                    <a:pt x="683" y="0"/>
                    <a:pt x="0" y="683"/>
                    <a:pt x="0" y="1525"/>
                  </a:cubicBezTo>
                  <a:lnTo>
                    <a:pt x="0" y="19279"/>
                  </a:lnTo>
                  <a:cubicBezTo>
                    <a:pt x="0" y="20118"/>
                    <a:pt x="683" y="20800"/>
                    <a:pt x="1524" y="20800"/>
                  </a:cubicBezTo>
                  <a:lnTo>
                    <a:pt x="12493" y="20800"/>
                  </a:lnTo>
                  <a:cubicBezTo>
                    <a:pt x="13335" y="20800"/>
                    <a:pt x="14017" y="20118"/>
                    <a:pt x="14017" y="19279"/>
                  </a:cubicBezTo>
                  <a:lnTo>
                    <a:pt x="14017" y="1525"/>
                  </a:lnTo>
                  <a:cubicBezTo>
                    <a:pt x="14017" y="683"/>
                    <a:pt x="13335" y="0"/>
                    <a:pt x="1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64"/>
            <p:cNvSpPr/>
            <p:nvPr/>
          </p:nvSpPr>
          <p:spPr>
            <a:xfrm>
              <a:off x="2733684" y="4044172"/>
              <a:ext cx="37741" cy="12622"/>
            </a:xfrm>
            <a:custGeom>
              <a:avLst/>
              <a:gdLst/>
              <a:ahLst/>
              <a:cxnLst/>
              <a:rect l="l" t="t" r="r" b="b"/>
              <a:pathLst>
                <a:path w="1827" h="611" extrusionOk="0">
                  <a:moveTo>
                    <a:pt x="302" y="0"/>
                  </a:moveTo>
                  <a:cubicBezTo>
                    <a:pt x="137" y="0"/>
                    <a:pt x="0" y="140"/>
                    <a:pt x="0" y="306"/>
                  </a:cubicBezTo>
                  <a:cubicBezTo>
                    <a:pt x="0" y="471"/>
                    <a:pt x="137" y="611"/>
                    <a:pt x="302" y="611"/>
                  </a:cubicBezTo>
                  <a:lnTo>
                    <a:pt x="1521" y="611"/>
                  </a:lnTo>
                  <a:cubicBezTo>
                    <a:pt x="1690" y="611"/>
                    <a:pt x="1827" y="471"/>
                    <a:pt x="1827" y="306"/>
                  </a:cubicBezTo>
                  <a:cubicBezTo>
                    <a:pt x="1827" y="140"/>
                    <a:pt x="1690" y="0"/>
                    <a:pt x="15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64"/>
            <p:cNvSpPr/>
            <p:nvPr/>
          </p:nvSpPr>
          <p:spPr>
            <a:xfrm>
              <a:off x="2670700" y="4297598"/>
              <a:ext cx="188872" cy="50384"/>
            </a:xfrm>
            <a:custGeom>
              <a:avLst/>
              <a:gdLst/>
              <a:ahLst/>
              <a:cxnLst/>
              <a:rect l="l" t="t" r="r" b="b"/>
              <a:pathLst>
                <a:path w="9143" h="2439" extrusionOk="0">
                  <a:moveTo>
                    <a:pt x="7924" y="612"/>
                  </a:moveTo>
                  <a:cubicBezTo>
                    <a:pt x="8259" y="612"/>
                    <a:pt x="8532" y="888"/>
                    <a:pt x="8532" y="1220"/>
                  </a:cubicBezTo>
                  <a:cubicBezTo>
                    <a:pt x="8532" y="1558"/>
                    <a:pt x="8259" y="1831"/>
                    <a:pt x="7924" y="1831"/>
                  </a:cubicBezTo>
                  <a:lnTo>
                    <a:pt x="1219" y="1831"/>
                  </a:lnTo>
                  <a:cubicBezTo>
                    <a:pt x="881" y="1831"/>
                    <a:pt x="612" y="1558"/>
                    <a:pt x="612" y="1220"/>
                  </a:cubicBezTo>
                  <a:cubicBezTo>
                    <a:pt x="612" y="885"/>
                    <a:pt x="881" y="612"/>
                    <a:pt x="1219" y="612"/>
                  </a:cubicBezTo>
                  <a:close/>
                  <a:moveTo>
                    <a:pt x="1219" y="1"/>
                  </a:moveTo>
                  <a:cubicBezTo>
                    <a:pt x="547" y="1"/>
                    <a:pt x="1" y="550"/>
                    <a:pt x="1" y="1220"/>
                  </a:cubicBezTo>
                  <a:cubicBezTo>
                    <a:pt x="1" y="1892"/>
                    <a:pt x="550" y="2438"/>
                    <a:pt x="1219" y="2438"/>
                  </a:cubicBezTo>
                  <a:lnTo>
                    <a:pt x="7924" y="2438"/>
                  </a:lnTo>
                  <a:cubicBezTo>
                    <a:pt x="8594" y="2438"/>
                    <a:pt x="9143" y="1892"/>
                    <a:pt x="9143" y="1220"/>
                  </a:cubicBezTo>
                  <a:cubicBezTo>
                    <a:pt x="9143" y="550"/>
                    <a:pt x="8594" y="1"/>
                    <a:pt x="79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64"/>
            <p:cNvSpPr/>
            <p:nvPr/>
          </p:nvSpPr>
          <p:spPr>
            <a:xfrm>
              <a:off x="2645725" y="4044172"/>
              <a:ext cx="239173" cy="328971"/>
            </a:xfrm>
            <a:custGeom>
              <a:avLst/>
              <a:gdLst/>
              <a:ahLst/>
              <a:cxnLst/>
              <a:rect l="l" t="t" r="r" b="b"/>
              <a:pathLst>
                <a:path w="11578" h="15925" extrusionOk="0">
                  <a:moveTo>
                    <a:pt x="10953" y="611"/>
                  </a:moveTo>
                  <a:lnTo>
                    <a:pt x="10953" y="3738"/>
                  </a:lnTo>
                  <a:lnTo>
                    <a:pt x="602" y="3738"/>
                  </a:lnTo>
                  <a:lnTo>
                    <a:pt x="602" y="611"/>
                  </a:lnTo>
                  <a:lnTo>
                    <a:pt x="2331" y="611"/>
                  </a:lnTo>
                  <a:cubicBezTo>
                    <a:pt x="2575" y="611"/>
                    <a:pt x="2805" y="705"/>
                    <a:pt x="2978" y="878"/>
                  </a:cubicBezTo>
                  <a:lnTo>
                    <a:pt x="3436" y="1339"/>
                  </a:lnTo>
                  <a:lnTo>
                    <a:pt x="3481" y="1381"/>
                  </a:lnTo>
                  <a:cubicBezTo>
                    <a:pt x="3771" y="1671"/>
                    <a:pt x="4151" y="1830"/>
                    <a:pt x="4557" y="1830"/>
                  </a:cubicBezTo>
                  <a:lnTo>
                    <a:pt x="6995" y="1830"/>
                  </a:lnTo>
                  <a:cubicBezTo>
                    <a:pt x="7401" y="1830"/>
                    <a:pt x="7784" y="1671"/>
                    <a:pt x="8070" y="1381"/>
                  </a:cubicBezTo>
                  <a:lnTo>
                    <a:pt x="8574" y="878"/>
                  </a:lnTo>
                  <a:cubicBezTo>
                    <a:pt x="8746" y="709"/>
                    <a:pt x="8977" y="611"/>
                    <a:pt x="9221" y="611"/>
                  </a:cubicBezTo>
                  <a:close/>
                  <a:moveTo>
                    <a:pt x="303" y="0"/>
                  </a:moveTo>
                  <a:cubicBezTo>
                    <a:pt x="137" y="0"/>
                    <a:pt x="1" y="140"/>
                    <a:pt x="1" y="306"/>
                  </a:cubicBezTo>
                  <a:lnTo>
                    <a:pt x="1" y="4043"/>
                  </a:lnTo>
                  <a:cubicBezTo>
                    <a:pt x="1" y="4209"/>
                    <a:pt x="137" y="4349"/>
                    <a:pt x="303" y="4349"/>
                  </a:cubicBezTo>
                  <a:lnTo>
                    <a:pt x="10969" y="4349"/>
                  </a:lnTo>
                  <a:lnTo>
                    <a:pt x="10969" y="15317"/>
                  </a:lnTo>
                  <a:lnTo>
                    <a:pt x="608" y="15317"/>
                  </a:lnTo>
                  <a:lnTo>
                    <a:pt x="608" y="5262"/>
                  </a:lnTo>
                  <a:cubicBezTo>
                    <a:pt x="608" y="5096"/>
                    <a:pt x="472" y="4956"/>
                    <a:pt x="303" y="4956"/>
                  </a:cubicBezTo>
                  <a:cubicBezTo>
                    <a:pt x="137" y="4956"/>
                    <a:pt x="1" y="5096"/>
                    <a:pt x="1" y="5262"/>
                  </a:cubicBezTo>
                  <a:lnTo>
                    <a:pt x="1" y="15623"/>
                  </a:lnTo>
                  <a:cubicBezTo>
                    <a:pt x="1" y="15789"/>
                    <a:pt x="137" y="15925"/>
                    <a:pt x="303" y="15925"/>
                  </a:cubicBezTo>
                  <a:lnTo>
                    <a:pt x="11272" y="15925"/>
                  </a:lnTo>
                  <a:cubicBezTo>
                    <a:pt x="11441" y="15925"/>
                    <a:pt x="11577" y="15789"/>
                    <a:pt x="11577" y="15623"/>
                  </a:cubicBezTo>
                  <a:lnTo>
                    <a:pt x="11577" y="306"/>
                  </a:lnTo>
                  <a:cubicBezTo>
                    <a:pt x="11571" y="140"/>
                    <a:pt x="11431" y="0"/>
                    <a:pt x="11265" y="0"/>
                  </a:cubicBezTo>
                  <a:lnTo>
                    <a:pt x="9231" y="0"/>
                  </a:lnTo>
                  <a:cubicBezTo>
                    <a:pt x="8824" y="0"/>
                    <a:pt x="8441" y="159"/>
                    <a:pt x="8152" y="449"/>
                  </a:cubicBezTo>
                  <a:lnTo>
                    <a:pt x="7648" y="952"/>
                  </a:lnTo>
                  <a:cubicBezTo>
                    <a:pt x="7476" y="1128"/>
                    <a:pt x="7248" y="1219"/>
                    <a:pt x="7004" y="1219"/>
                  </a:cubicBezTo>
                  <a:lnTo>
                    <a:pt x="4567" y="1219"/>
                  </a:lnTo>
                  <a:cubicBezTo>
                    <a:pt x="4323" y="1219"/>
                    <a:pt x="4096" y="1128"/>
                    <a:pt x="3920" y="952"/>
                  </a:cubicBezTo>
                  <a:lnTo>
                    <a:pt x="3917" y="949"/>
                  </a:lnTo>
                  <a:lnTo>
                    <a:pt x="3416" y="449"/>
                  </a:lnTo>
                  <a:cubicBezTo>
                    <a:pt x="3127" y="159"/>
                    <a:pt x="2747" y="0"/>
                    <a:pt x="234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64"/>
            <p:cNvSpPr/>
            <p:nvPr/>
          </p:nvSpPr>
          <p:spPr>
            <a:xfrm>
              <a:off x="2713068" y="4146675"/>
              <a:ext cx="104072" cy="138385"/>
            </a:xfrm>
            <a:custGeom>
              <a:avLst/>
              <a:gdLst/>
              <a:ahLst/>
              <a:cxnLst/>
              <a:rect l="l" t="t" r="r" b="b"/>
              <a:pathLst>
                <a:path w="5038" h="6699" extrusionOk="0">
                  <a:moveTo>
                    <a:pt x="2519" y="836"/>
                  </a:moveTo>
                  <a:cubicBezTo>
                    <a:pt x="3247" y="1879"/>
                    <a:pt x="4089" y="3088"/>
                    <a:pt x="4089" y="3088"/>
                  </a:cubicBezTo>
                  <a:cubicBezTo>
                    <a:pt x="4313" y="3407"/>
                    <a:pt x="4430" y="3787"/>
                    <a:pt x="4430" y="4180"/>
                  </a:cubicBezTo>
                  <a:cubicBezTo>
                    <a:pt x="4430" y="5233"/>
                    <a:pt x="3572" y="6088"/>
                    <a:pt x="2519" y="6088"/>
                  </a:cubicBezTo>
                  <a:cubicBezTo>
                    <a:pt x="1469" y="6088"/>
                    <a:pt x="611" y="5233"/>
                    <a:pt x="611" y="4180"/>
                  </a:cubicBezTo>
                  <a:cubicBezTo>
                    <a:pt x="611" y="3787"/>
                    <a:pt x="728" y="3407"/>
                    <a:pt x="953" y="3088"/>
                  </a:cubicBezTo>
                  <a:lnTo>
                    <a:pt x="2519" y="836"/>
                  </a:lnTo>
                  <a:close/>
                  <a:moveTo>
                    <a:pt x="2519" y="1"/>
                  </a:moveTo>
                  <a:cubicBezTo>
                    <a:pt x="2418" y="1"/>
                    <a:pt x="2324" y="50"/>
                    <a:pt x="2269" y="131"/>
                  </a:cubicBezTo>
                  <a:lnTo>
                    <a:pt x="452" y="2737"/>
                  </a:lnTo>
                  <a:cubicBezTo>
                    <a:pt x="156" y="3160"/>
                    <a:pt x="0" y="3660"/>
                    <a:pt x="0" y="4180"/>
                  </a:cubicBezTo>
                  <a:cubicBezTo>
                    <a:pt x="0" y="5568"/>
                    <a:pt x="1131" y="6699"/>
                    <a:pt x="2519" y="6699"/>
                  </a:cubicBezTo>
                  <a:cubicBezTo>
                    <a:pt x="3910" y="6699"/>
                    <a:pt x="5038" y="5568"/>
                    <a:pt x="5038" y="4180"/>
                  </a:cubicBezTo>
                  <a:cubicBezTo>
                    <a:pt x="5038" y="3664"/>
                    <a:pt x="4885" y="3163"/>
                    <a:pt x="4589" y="2741"/>
                  </a:cubicBezTo>
                  <a:cubicBezTo>
                    <a:pt x="4580" y="2731"/>
                    <a:pt x="3536" y="1229"/>
                    <a:pt x="2773" y="131"/>
                  </a:cubicBezTo>
                  <a:cubicBezTo>
                    <a:pt x="2714" y="50"/>
                    <a:pt x="2623" y="1"/>
                    <a:pt x="2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64"/>
            <p:cNvSpPr/>
            <p:nvPr/>
          </p:nvSpPr>
          <p:spPr>
            <a:xfrm>
              <a:off x="2746224" y="4385765"/>
              <a:ext cx="37824" cy="37741"/>
            </a:xfrm>
            <a:custGeom>
              <a:avLst/>
              <a:gdLst/>
              <a:ahLst/>
              <a:cxnLst/>
              <a:rect l="l" t="t" r="r" b="b"/>
              <a:pathLst>
                <a:path w="1831" h="1827" extrusionOk="0">
                  <a:moveTo>
                    <a:pt x="914" y="608"/>
                  </a:moveTo>
                  <a:cubicBezTo>
                    <a:pt x="1083" y="608"/>
                    <a:pt x="1220" y="748"/>
                    <a:pt x="1220" y="913"/>
                  </a:cubicBezTo>
                  <a:cubicBezTo>
                    <a:pt x="1220" y="1079"/>
                    <a:pt x="1083" y="1219"/>
                    <a:pt x="914" y="1219"/>
                  </a:cubicBezTo>
                  <a:cubicBezTo>
                    <a:pt x="748" y="1219"/>
                    <a:pt x="612" y="1079"/>
                    <a:pt x="612" y="913"/>
                  </a:cubicBezTo>
                  <a:cubicBezTo>
                    <a:pt x="612" y="748"/>
                    <a:pt x="748" y="608"/>
                    <a:pt x="914" y="608"/>
                  </a:cubicBezTo>
                  <a:close/>
                  <a:moveTo>
                    <a:pt x="914" y="0"/>
                  </a:moveTo>
                  <a:cubicBezTo>
                    <a:pt x="410" y="0"/>
                    <a:pt x="1" y="410"/>
                    <a:pt x="1" y="913"/>
                  </a:cubicBezTo>
                  <a:cubicBezTo>
                    <a:pt x="1" y="1417"/>
                    <a:pt x="410" y="1827"/>
                    <a:pt x="914" y="1827"/>
                  </a:cubicBezTo>
                  <a:cubicBezTo>
                    <a:pt x="1418" y="1827"/>
                    <a:pt x="1831" y="1417"/>
                    <a:pt x="1831" y="913"/>
                  </a:cubicBezTo>
                  <a:cubicBezTo>
                    <a:pt x="1831" y="410"/>
                    <a:pt x="1418"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2" name="Google Shape;1092;p64"/>
          <p:cNvGrpSpPr/>
          <p:nvPr/>
        </p:nvGrpSpPr>
        <p:grpSpPr>
          <a:xfrm>
            <a:off x="3225060" y="3956879"/>
            <a:ext cx="429697" cy="289515"/>
            <a:chOff x="3230497" y="4085322"/>
            <a:chExt cx="429697" cy="289515"/>
          </a:xfrm>
        </p:grpSpPr>
        <p:sp>
          <p:nvSpPr>
            <p:cNvPr id="1093" name="Google Shape;1093;p64"/>
            <p:cNvSpPr/>
            <p:nvPr/>
          </p:nvSpPr>
          <p:spPr>
            <a:xfrm>
              <a:off x="3505758" y="4123993"/>
              <a:ext cx="104072" cy="138509"/>
            </a:xfrm>
            <a:custGeom>
              <a:avLst/>
              <a:gdLst/>
              <a:ahLst/>
              <a:cxnLst/>
              <a:rect l="l" t="t" r="r" b="b"/>
              <a:pathLst>
                <a:path w="5038" h="6705" extrusionOk="0">
                  <a:moveTo>
                    <a:pt x="2519" y="839"/>
                  </a:moveTo>
                  <a:cubicBezTo>
                    <a:pt x="3244" y="1882"/>
                    <a:pt x="4085" y="3088"/>
                    <a:pt x="4085" y="3088"/>
                  </a:cubicBezTo>
                  <a:cubicBezTo>
                    <a:pt x="4310" y="3410"/>
                    <a:pt x="4427" y="3787"/>
                    <a:pt x="4427" y="4180"/>
                  </a:cubicBezTo>
                  <a:cubicBezTo>
                    <a:pt x="4427" y="5233"/>
                    <a:pt x="3569" y="6091"/>
                    <a:pt x="2519" y="6091"/>
                  </a:cubicBezTo>
                  <a:cubicBezTo>
                    <a:pt x="1466" y="6091"/>
                    <a:pt x="608" y="5233"/>
                    <a:pt x="608" y="4180"/>
                  </a:cubicBezTo>
                  <a:cubicBezTo>
                    <a:pt x="608" y="3787"/>
                    <a:pt x="725" y="3410"/>
                    <a:pt x="949" y="3088"/>
                  </a:cubicBezTo>
                  <a:lnTo>
                    <a:pt x="2519" y="839"/>
                  </a:lnTo>
                  <a:close/>
                  <a:moveTo>
                    <a:pt x="2519" y="0"/>
                  </a:moveTo>
                  <a:cubicBezTo>
                    <a:pt x="2415" y="0"/>
                    <a:pt x="2324" y="49"/>
                    <a:pt x="2265" y="130"/>
                  </a:cubicBezTo>
                  <a:lnTo>
                    <a:pt x="449" y="2743"/>
                  </a:lnTo>
                  <a:cubicBezTo>
                    <a:pt x="153" y="3166"/>
                    <a:pt x="0" y="3666"/>
                    <a:pt x="0" y="4186"/>
                  </a:cubicBezTo>
                  <a:cubicBezTo>
                    <a:pt x="0" y="5574"/>
                    <a:pt x="1128" y="6705"/>
                    <a:pt x="2519" y="6705"/>
                  </a:cubicBezTo>
                  <a:cubicBezTo>
                    <a:pt x="3907" y="6705"/>
                    <a:pt x="5038" y="5571"/>
                    <a:pt x="5038" y="4180"/>
                  </a:cubicBezTo>
                  <a:cubicBezTo>
                    <a:pt x="5038" y="3666"/>
                    <a:pt x="4882" y="3166"/>
                    <a:pt x="4586" y="2743"/>
                  </a:cubicBezTo>
                  <a:cubicBezTo>
                    <a:pt x="4576" y="2730"/>
                    <a:pt x="3533" y="1232"/>
                    <a:pt x="2769" y="130"/>
                  </a:cubicBezTo>
                  <a:cubicBezTo>
                    <a:pt x="2714" y="49"/>
                    <a:pt x="2620" y="0"/>
                    <a:pt x="25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4" name="Google Shape;1094;p64"/>
            <p:cNvSpPr/>
            <p:nvPr/>
          </p:nvSpPr>
          <p:spPr>
            <a:xfrm>
              <a:off x="3230497" y="4085322"/>
              <a:ext cx="429697" cy="289515"/>
            </a:xfrm>
            <a:custGeom>
              <a:avLst/>
              <a:gdLst/>
              <a:ahLst/>
              <a:cxnLst/>
              <a:rect l="l" t="t" r="r" b="b"/>
              <a:pathLst>
                <a:path w="20801" h="14015" extrusionOk="0">
                  <a:moveTo>
                    <a:pt x="20189" y="9750"/>
                  </a:moveTo>
                  <a:lnTo>
                    <a:pt x="20189" y="11577"/>
                  </a:lnTo>
                  <a:lnTo>
                    <a:pt x="608" y="11577"/>
                  </a:lnTo>
                  <a:lnTo>
                    <a:pt x="608" y="9750"/>
                  </a:lnTo>
                  <a:close/>
                  <a:moveTo>
                    <a:pt x="20189" y="12188"/>
                  </a:moveTo>
                  <a:lnTo>
                    <a:pt x="20189" y="12493"/>
                  </a:lnTo>
                  <a:cubicBezTo>
                    <a:pt x="20189" y="12997"/>
                    <a:pt x="19780" y="13407"/>
                    <a:pt x="19276" y="13407"/>
                  </a:cubicBezTo>
                  <a:lnTo>
                    <a:pt x="1521" y="13407"/>
                  </a:lnTo>
                  <a:cubicBezTo>
                    <a:pt x="1017" y="13407"/>
                    <a:pt x="608" y="12997"/>
                    <a:pt x="608" y="12493"/>
                  </a:cubicBezTo>
                  <a:lnTo>
                    <a:pt x="608" y="12188"/>
                  </a:lnTo>
                  <a:close/>
                  <a:moveTo>
                    <a:pt x="1521" y="0"/>
                  </a:moveTo>
                  <a:cubicBezTo>
                    <a:pt x="683" y="0"/>
                    <a:pt x="0" y="683"/>
                    <a:pt x="0" y="1525"/>
                  </a:cubicBezTo>
                  <a:lnTo>
                    <a:pt x="0" y="8226"/>
                  </a:lnTo>
                  <a:cubicBezTo>
                    <a:pt x="0" y="8392"/>
                    <a:pt x="137" y="8532"/>
                    <a:pt x="302" y="8532"/>
                  </a:cubicBezTo>
                  <a:cubicBezTo>
                    <a:pt x="471" y="8532"/>
                    <a:pt x="608" y="8392"/>
                    <a:pt x="608" y="8226"/>
                  </a:cubicBezTo>
                  <a:lnTo>
                    <a:pt x="608" y="1525"/>
                  </a:lnTo>
                  <a:cubicBezTo>
                    <a:pt x="608" y="1021"/>
                    <a:pt x="1017" y="608"/>
                    <a:pt x="1521" y="608"/>
                  </a:cubicBezTo>
                  <a:lnTo>
                    <a:pt x="19276" y="608"/>
                  </a:lnTo>
                  <a:cubicBezTo>
                    <a:pt x="19780" y="608"/>
                    <a:pt x="20189" y="1021"/>
                    <a:pt x="20189" y="1525"/>
                  </a:cubicBezTo>
                  <a:lnTo>
                    <a:pt x="20189" y="9139"/>
                  </a:lnTo>
                  <a:lnTo>
                    <a:pt x="302" y="9139"/>
                  </a:lnTo>
                  <a:cubicBezTo>
                    <a:pt x="137" y="9139"/>
                    <a:pt x="0" y="9279"/>
                    <a:pt x="0" y="9445"/>
                  </a:cubicBezTo>
                  <a:lnTo>
                    <a:pt x="0" y="12493"/>
                  </a:lnTo>
                  <a:cubicBezTo>
                    <a:pt x="0" y="13332"/>
                    <a:pt x="683" y="14014"/>
                    <a:pt x="1521" y="14014"/>
                  </a:cubicBezTo>
                  <a:lnTo>
                    <a:pt x="19276" y="14014"/>
                  </a:lnTo>
                  <a:cubicBezTo>
                    <a:pt x="20118" y="14014"/>
                    <a:pt x="20800" y="13332"/>
                    <a:pt x="20800" y="12493"/>
                  </a:cubicBezTo>
                  <a:lnTo>
                    <a:pt x="20800" y="1525"/>
                  </a:lnTo>
                  <a:cubicBezTo>
                    <a:pt x="20800" y="683"/>
                    <a:pt x="20111" y="0"/>
                    <a:pt x="192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5" name="Google Shape;1095;p64"/>
            <p:cNvSpPr/>
            <p:nvPr/>
          </p:nvSpPr>
          <p:spPr>
            <a:xfrm>
              <a:off x="3280840" y="4148224"/>
              <a:ext cx="212318" cy="37824"/>
            </a:xfrm>
            <a:custGeom>
              <a:avLst/>
              <a:gdLst/>
              <a:ahLst/>
              <a:cxnLst/>
              <a:rect l="l" t="t" r="r" b="b"/>
              <a:pathLst>
                <a:path w="10278" h="1831" extrusionOk="0">
                  <a:moveTo>
                    <a:pt x="9669" y="612"/>
                  </a:moveTo>
                  <a:lnTo>
                    <a:pt x="9669" y="1219"/>
                  </a:lnTo>
                  <a:lnTo>
                    <a:pt x="608" y="1219"/>
                  </a:lnTo>
                  <a:lnTo>
                    <a:pt x="608" y="612"/>
                  </a:lnTo>
                  <a:close/>
                  <a:moveTo>
                    <a:pt x="303" y="1"/>
                  </a:moveTo>
                  <a:cubicBezTo>
                    <a:pt x="134" y="1"/>
                    <a:pt x="1" y="140"/>
                    <a:pt x="1" y="306"/>
                  </a:cubicBezTo>
                  <a:lnTo>
                    <a:pt x="1" y="1525"/>
                  </a:lnTo>
                  <a:cubicBezTo>
                    <a:pt x="1" y="1691"/>
                    <a:pt x="137" y="1830"/>
                    <a:pt x="303" y="1830"/>
                  </a:cubicBezTo>
                  <a:lnTo>
                    <a:pt x="9972" y="1830"/>
                  </a:lnTo>
                  <a:cubicBezTo>
                    <a:pt x="10141" y="1830"/>
                    <a:pt x="10277" y="1691"/>
                    <a:pt x="10277" y="1525"/>
                  </a:cubicBezTo>
                  <a:lnTo>
                    <a:pt x="10277" y="306"/>
                  </a:lnTo>
                  <a:cubicBezTo>
                    <a:pt x="10277" y="140"/>
                    <a:pt x="10141" y="1"/>
                    <a:pt x="99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64"/>
            <p:cNvSpPr/>
            <p:nvPr/>
          </p:nvSpPr>
          <p:spPr>
            <a:xfrm>
              <a:off x="3280840" y="4123043"/>
              <a:ext cx="212318" cy="12642"/>
            </a:xfrm>
            <a:custGeom>
              <a:avLst/>
              <a:gdLst/>
              <a:ahLst/>
              <a:cxnLst/>
              <a:rect l="l" t="t" r="r" b="b"/>
              <a:pathLst>
                <a:path w="10278" h="612" extrusionOk="0">
                  <a:moveTo>
                    <a:pt x="303" y="1"/>
                  </a:moveTo>
                  <a:cubicBezTo>
                    <a:pt x="137" y="1"/>
                    <a:pt x="1" y="141"/>
                    <a:pt x="1" y="306"/>
                  </a:cubicBezTo>
                  <a:cubicBezTo>
                    <a:pt x="1" y="472"/>
                    <a:pt x="137" y="612"/>
                    <a:pt x="303" y="612"/>
                  </a:cubicBezTo>
                  <a:lnTo>
                    <a:pt x="9972" y="612"/>
                  </a:lnTo>
                  <a:cubicBezTo>
                    <a:pt x="10141" y="612"/>
                    <a:pt x="10277" y="472"/>
                    <a:pt x="10277" y="306"/>
                  </a:cubicBezTo>
                  <a:cubicBezTo>
                    <a:pt x="10277" y="141"/>
                    <a:pt x="10141" y="1"/>
                    <a:pt x="99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64"/>
            <p:cNvSpPr/>
            <p:nvPr/>
          </p:nvSpPr>
          <p:spPr>
            <a:xfrm>
              <a:off x="3280840" y="4223748"/>
              <a:ext cx="212318" cy="37824"/>
            </a:xfrm>
            <a:custGeom>
              <a:avLst/>
              <a:gdLst/>
              <a:ahLst/>
              <a:cxnLst/>
              <a:rect l="l" t="t" r="r" b="b"/>
              <a:pathLst>
                <a:path w="10278" h="1831" extrusionOk="0">
                  <a:moveTo>
                    <a:pt x="9669" y="612"/>
                  </a:moveTo>
                  <a:lnTo>
                    <a:pt x="9669" y="1220"/>
                  </a:lnTo>
                  <a:lnTo>
                    <a:pt x="608" y="1220"/>
                  </a:lnTo>
                  <a:lnTo>
                    <a:pt x="608" y="612"/>
                  </a:lnTo>
                  <a:close/>
                  <a:moveTo>
                    <a:pt x="303" y="1"/>
                  </a:moveTo>
                  <a:cubicBezTo>
                    <a:pt x="137" y="1"/>
                    <a:pt x="1" y="141"/>
                    <a:pt x="1" y="306"/>
                  </a:cubicBezTo>
                  <a:lnTo>
                    <a:pt x="1" y="1525"/>
                  </a:lnTo>
                  <a:cubicBezTo>
                    <a:pt x="1" y="1691"/>
                    <a:pt x="137" y="1831"/>
                    <a:pt x="303" y="1831"/>
                  </a:cubicBezTo>
                  <a:lnTo>
                    <a:pt x="9972" y="1831"/>
                  </a:lnTo>
                  <a:cubicBezTo>
                    <a:pt x="10141" y="1831"/>
                    <a:pt x="10277" y="1691"/>
                    <a:pt x="10277" y="1525"/>
                  </a:cubicBezTo>
                  <a:lnTo>
                    <a:pt x="10277" y="306"/>
                  </a:lnTo>
                  <a:cubicBezTo>
                    <a:pt x="10277" y="141"/>
                    <a:pt x="10141" y="1"/>
                    <a:pt x="99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8" name="Google Shape;1098;p64"/>
          <p:cNvGrpSpPr/>
          <p:nvPr/>
        </p:nvGrpSpPr>
        <p:grpSpPr>
          <a:xfrm>
            <a:off x="4083752" y="3886799"/>
            <a:ext cx="245948" cy="429676"/>
            <a:chOff x="3768790" y="4013289"/>
            <a:chExt cx="245948" cy="429676"/>
          </a:xfrm>
        </p:grpSpPr>
        <p:sp>
          <p:nvSpPr>
            <p:cNvPr id="1099" name="Google Shape;1099;p64"/>
            <p:cNvSpPr/>
            <p:nvPr/>
          </p:nvSpPr>
          <p:spPr>
            <a:xfrm>
              <a:off x="3872863" y="4254176"/>
              <a:ext cx="37803" cy="37741"/>
            </a:xfrm>
            <a:custGeom>
              <a:avLst/>
              <a:gdLst/>
              <a:ahLst/>
              <a:cxnLst/>
              <a:rect l="l" t="t" r="r" b="b"/>
              <a:pathLst>
                <a:path w="1830" h="1827" extrusionOk="0">
                  <a:moveTo>
                    <a:pt x="917" y="608"/>
                  </a:moveTo>
                  <a:cubicBezTo>
                    <a:pt x="1082" y="608"/>
                    <a:pt x="1219" y="748"/>
                    <a:pt x="1219" y="913"/>
                  </a:cubicBezTo>
                  <a:cubicBezTo>
                    <a:pt x="1219" y="1079"/>
                    <a:pt x="1082" y="1219"/>
                    <a:pt x="917" y="1219"/>
                  </a:cubicBezTo>
                  <a:cubicBezTo>
                    <a:pt x="748" y="1219"/>
                    <a:pt x="611" y="1079"/>
                    <a:pt x="611" y="913"/>
                  </a:cubicBezTo>
                  <a:cubicBezTo>
                    <a:pt x="611" y="748"/>
                    <a:pt x="748" y="608"/>
                    <a:pt x="917" y="608"/>
                  </a:cubicBezTo>
                  <a:close/>
                  <a:moveTo>
                    <a:pt x="917" y="0"/>
                  </a:moveTo>
                  <a:cubicBezTo>
                    <a:pt x="413" y="0"/>
                    <a:pt x="0" y="410"/>
                    <a:pt x="0" y="913"/>
                  </a:cubicBezTo>
                  <a:cubicBezTo>
                    <a:pt x="0" y="1417"/>
                    <a:pt x="413" y="1827"/>
                    <a:pt x="917" y="1827"/>
                  </a:cubicBezTo>
                  <a:cubicBezTo>
                    <a:pt x="1420" y="1827"/>
                    <a:pt x="1830" y="1417"/>
                    <a:pt x="1830" y="913"/>
                  </a:cubicBezTo>
                  <a:cubicBezTo>
                    <a:pt x="1830" y="410"/>
                    <a:pt x="1420" y="0"/>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64"/>
            <p:cNvSpPr/>
            <p:nvPr/>
          </p:nvSpPr>
          <p:spPr>
            <a:xfrm>
              <a:off x="3793972" y="4078939"/>
              <a:ext cx="195585" cy="132745"/>
            </a:xfrm>
            <a:custGeom>
              <a:avLst/>
              <a:gdLst/>
              <a:ahLst/>
              <a:cxnLst/>
              <a:rect l="l" t="t" r="r" b="b"/>
              <a:pathLst>
                <a:path w="9468" h="6426" extrusionOk="0">
                  <a:moveTo>
                    <a:pt x="8840" y="608"/>
                  </a:moveTo>
                  <a:cubicBezTo>
                    <a:pt x="8688" y="2022"/>
                    <a:pt x="7514" y="3394"/>
                    <a:pt x="6517" y="4323"/>
                  </a:cubicBezTo>
                  <a:cubicBezTo>
                    <a:pt x="5863" y="4931"/>
                    <a:pt x="5213" y="5418"/>
                    <a:pt x="4736" y="5753"/>
                  </a:cubicBezTo>
                  <a:cubicBezTo>
                    <a:pt x="4242" y="5412"/>
                    <a:pt x="3575" y="4908"/>
                    <a:pt x="2919" y="4291"/>
                  </a:cubicBezTo>
                  <a:cubicBezTo>
                    <a:pt x="1934" y="3368"/>
                    <a:pt x="780" y="2012"/>
                    <a:pt x="628" y="608"/>
                  </a:cubicBezTo>
                  <a:close/>
                  <a:moveTo>
                    <a:pt x="306" y="1"/>
                  </a:moveTo>
                  <a:cubicBezTo>
                    <a:pt x="225" y="1"/>
                    <a:pt x="147" y="33"/>
                    <a:pt x="91" y="88"/>
                  </a:cubicBezTo>
                  <a:cubicBezTo>
                    <a:pt x="33" y="147"/>
                    <a:pt x="0" y="225"/>
                    <a:pt x="0" y="306"/>
                  </a:cubicBezTo>
                  <a:cubicBezTo>
                    <a:pt x="0" y="2029"/>
                    <a:pt x="1362" y="3663"/>
                    <a:pt x="2503" y="4736"/>
                  </a:cubicBezTo>
                  <a:cubicBezTo>
                    <a:pt x="3273" y="5457"/>
                    <a:pt x="4047" y="6026"/>
                    <a:pt x="4567" y="6374"/>
                  </a:cubicBezTo>
                  <a:cubicBezTo>
                    <a:pt x="4622" y="6410"/>
                    <a:pt x="4677" y="6426"/>
                    <a:pt x="4739" y="6426"/>
                  </a:cubicBezTo>
                  <a:cubicBezTo>
                    <a:pt x="4801" y="6426"/>
                    <a:pt x="4856" y="6410"/>
                    <a:pt x="4908" y="6374"/>
                  </a:cubicBezTo>
                  <a:cubicBezTo>
                    <a:pt x="5412" y="6033"/>
                    <a:pt x="6175" y="5477"/>
                    <a:pt x="6936" y="4765"/>
                  </a:cubicBezTo>
                  <a:cubicBezTo>
                    <a:pt x="8090" y="3689"/>
                    <a:pt x="9468" y="2038"/>
                    <a:pt x="9468" y="306"/>
                  </a:cubicBezTo>
                  <a:cubicBezTo>
                    <a:pt x="9468" y="225"/>
                    <a:pt x="9435" y="147"/>
                    <a:pt x="9377" y="88"/>
                  </a:cubicBezTo>
                  <a:cubicBezTo>
                    <a:pt x="9321" y="33"/>
                    <a:pt x="9243" y="1"/>
                    <a:pt x="916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64"/>
            <p:cNvSpPr/>
            <p:nvPr/>
          </p:nvSpPr>
          <p:spPr>
            <a:xfrm>
              <a:off x="3839749" y="4304519"/>
              <a:ext cx="104093" cy="138447"/>
            </a:xfrm>
            <a:custGeom>
              <a:avLst/>
              <a:gdLst/>
              <a:ahLst/>
              <a:cxnLst/>
              <a:rect l="l" t="t" r="r" b="b"/>
              <a:pathLst>
                <a:path w="5039" h="6702" extrusionOk="0">
                  <a:moveTo>
                    <a:pt x="2520" y="839"/>
                  </a:moveTo>
                  <a:cubicBezTo>
                    <a:pt x="3244" y="1886"/>
                    <a:pt x="4086" y="3091"/>
                    <a:pt x="4086" y="3091"/>
                  </a:cubicBezTo>
                  <a:cubicBezTo>
                    <a:pt x="4310" y="3413"/>
                    <a:pt x="4427" y="3790"/>
                    <a:pt x="4427" y="4183"/>
                  </a:cubicBezTo>
                  <a:cubicBezTo>
                    <a:pt x="4427" y="5236"/>
                    <a:pt x="3576" y="6094"/>
                    <a:pt x="2520" y="6094"/>
                  </a:cubicBezTo>
                  <a:cubicBezTo>
                    <a:pt x="1467" y="6094"/>
                    <a:pt x="609" y="5236"/>
                    <a:pt x="609" y="4183"/>
                  </a:cubicBezTo>
                  <a:cubicBezTo>
                    <a:pt x="609" y="3790"/>
                    <a:pt x="726" y="3413"/>
                    <a:pt x="950" y="3091"/>
                  </a:cubicBezTo>
                  <a:lnTo>
                    <a:pt x="2520" y="839"/>
                  </a:lnTo>
                  <a:close/>
                  <a:moveTo>
                    <a:pt x="2520" y="1"/>
                  </a:moveTo>
                  <a:cubicBezTo>
                    <a:pt x="2416" y="1"/>
                    <a:pt x="2325" y="49"/>
                    <a:pt x="2266" y="131"/>
                  </a:cubicBezTo>
                  <a:lnTo>
                    <a:pt x="449" y="2744"/>
                  </a:lnTo>
                  <a:cubicBezTo>
                    <a:pt x="154" y="3166"/>
                    <a:pt x="1" y="3663"/>
                    <a:pt x="1" y="4183"/>
                  </a:cubicBezTo>
                  <a:cubicBezTo>
                    <a:pt x="1" y="5574"/>
                    <a:pt x="1129" y="6702"/>
                    <a:pt x="2520" y="6702"/>
                  </a:cubicBezTo>
                  <a:cubicBezTo>
                    <a:pt x="3907" y="6702"/>
                    <a:pt x="5038" y="5574"/>
                    <a:pt x="5038" y="4183"/>
                  </a:cubicBezTo>
                  <a:cubicBezTo>
                    <a:pt x="5038" y="3670"/>
                    <a:pt x="4882" y="3169"/>
                    <a:pt x="4587" y="2747"/>
                  </a:cubicBezTo>
                  <a:cubicBezTo>
                    <a:pt x="4577" y="2731"/>
                    <a:pt x="3537" y="1232"/>
                    <a:pt x="2770" y="131"/>
                  </a:cubicBezTo>
                  <a:cubicBezTo>
                    <a:pt x="2715" y="49"/>
                    <a:pt x="2620" y="1"/>
                    <a:pt x="25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64"/>
            <p:cNvSpPr/>
            <p:nvPr/>
          </p:nvSpPr>
          <p:spPr>
            <a:xfrm>
              <a:off x="3768790" y="4013289"/>
              <a:ext cx="245948" cy="228265"/>
            </a:xfrm>
            <a:custGeom>
              <a:avLst/>
              <a:gdLst/>
              <a:ahLst/>
              <a:cxnLst/>
              <a:rect l="l" t="t" r="r" b="b"/>
              <a:pathLst>
                <a:path w="11906" h="11050" extrusionOk="0">
                  <a:moveTo>
                    <a:pt x="3488" y="0"/>
                  </a:moveTo>
                  <a:cubicBezTo>
                    <a:pt x="1567" y="0"/>
                    <a:pt x="1" y="1567"/>
                    <a:pt x="1" y="3481"/>
                  </a:cubicBezTo>
                  <a:cubicBezTo>
                    <a:pt x="1" y="4726"/>
                    <a:pt x="514" y="6019"/>
                    <a:pt x="1522" y="7319"/>
                  </a:cubicBezTo>
                  <a:cubicBezTo>
                    <a:pt x="1580" y="7396"/>
                    <a:pt x="1670" y="7436"/>
                    <a:pt x="1760" y="7436"/>
                  </a:cubicBezTo>
                  <a:cubicBezTo>
                    <a:pt x="1826" y="7436"/>
                    <a:pt x="1893" y="7415"/>
                    <a:pt x="1947" y="7371"/>
                  </a:cubicBezTo>
                  <a:cubicBezTo>
                    <a:pt x="2081" y="7270"/>
                    <a:pt x="2107" y="7079"/>
                    <a:pt x="1999" y="6945"/>
                  </a:cubicBezTo>
                  <a:cubicBezTo>
                    <a:pt x="1080" y="5753"/>
                    <a:pt x="608" y="4589"/>
                    <a:pt x="608" y="3484"/>
                  </a:cubicBezTo>
                  <a:cubicBezTo>
                    <a:pt x="608" y="1898"/>
                    <a:pt x="1899" y="611"/>
                    <a:pt x="3485" y="611"/>
                  </a:cubicBezTo>
                  <a:cubicBezTo>
                    <a:pt x="4352" y="611"/>
                    <a:pt x="5165" y="998"/>
                    <a:pt x="5714" y="1667"/>
                  </a:cubicBezTo>
                  <a:cubicBezTo>
                    <a:pt x="5769" y="1736"/>
                    <a:pt x="5860" y="1781"/>
                    <a:pt x="5948" y="1781"/>
                  </a:cubicBezTo>
                  <a:cubicBezTo>
                    <a:pt x="6039" y="1781"/>
                    <a:pt x="6127" y="1739"/>
                    <a:pt x="6185" y="1667"/>
                  </a:cubicBezTo>
                  <a:cubicBezTo>
                    <a:pt x="6735" y="998"/>
                    <a:pt x="7547" y="611"/>
                    <a:pt x="8415" y="611"/>
                  </a:cubicBezTo>
                  <a:cubicBezTo>
                    <a:pt x="10001" y="611"/>
                    <a:pt x="11291" y="1898"/>
                    <a:pt x="11291" y="3484"/>
                  </a:cubicBezTo>
                  <a:cubicBezTo>
                    <a:pt x="11291" y="6900"/>
                    <a:pt x="6835" y="9838"/>
                    <a:pt x="5948" y="10390"/>
                  </a:cubicBezTo>
                  <a:cubicBezTo>
                    <a:pt x="5487" y="10101"/>
                    <a:pt x="4040" y="9159"/>
                    <a:pt x="2776" y="7842"/>
                  </a:cubicBezTo>
                  <a:cubicBezTo>
                    <a:pt x="2716" y="7779"/>
                    <a:pt x="2636" y="7747"/>
                    <a:pt x="2557" y="7747"/>
                  </a:cubicBezTo>
                  <a:cubicBezTo>
                    <a:pt x="2481" y="7747"/>
                    <a:pt x="2406" y="7776"/>
                    <a:pt x="2347" y="7833"/>
                  </a:cubicBezTo>
                  <a:cubicBezTo>
                    <a:pt x="2224" y="7953"/>
                    <a:pt x="2220" y="8141"/>
                    <a:pt x="2337" y="8265"/>
                  </a:cubicBezTo>
                  <a:cubicBezTo>
                    <a:pt x="3923" y="9919"/>
                    <a:pt x="5721" y="10966"/>
                    <a:pt x="5795" y="11011"/>
                  </a:cubicBezTo>
                  <a:cubicBezTo>
                    <a:pt x="5844" y="11040"/>
                    <a:pt x="5896" y="11050"/>
                    <a:pt x="5948" y="11050"/>
                  </a:cubicBezTo>
                  <a:cubicBezTo>
                    <a:pt x="6003" y="11050"/>
                    <a:pt x="6055" y="11040"/>
                    <a:pt x="6104" y="11011"/>
                  </a:cubicBezTo>
                  <a:cubicBezTo>
                    <a:pt x="6159" y="10979"/>
                    <a:pt x="7563" y="10163"/>
                    <a:pt x="8984" y="8837"/>
                  </a:cubicBezTo>
                  <a:cubicBezTo>
                    <a:pt x="9825" y="8054"/>
                    <a:pt x="10495" y="7257"/>
                    <a:pt x="10979" y="6464"/>
                  </a:cubicBezTo>
                  <a:cubicBezTo>
                    <a:pt x="11593" y="5457"/>
                    <a:pt x="11905" y="4453"/>
                    <a:pt x="11905" y="3484"/>
                  </a:cubicBezTo>
                  <a:cubicBezTo>
                    <a:pt x="11905" y="1560"/>
                    <a:pt x="10342" y="0"/>
                    <a:pt x="8418" y="0"/>
                  </a:cubicBezTo>
                  <a:cubicBezTo>
                    <a:pt x="7485" y="0"/>
                    <a:pt x="6608" y="371"/>
                    <a:pt x="5955" y="1021"/>
                  </a:cubicBezTo>
                  <a:cubicBezTo>
                    <a:pt x="5305" y="367"/>
                    <a:pt x="4421" y="0"/>
                    <a:pt x="348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03" name="Google Shape;1103;p64"/>
          <p:cNvGrpSpPr/>
          <p:nvPr/>
        </p:nvGrpSpPr>
        <p:grpSpPr>
          <a:xfrm>
            <a:off x="4671324" y="3886799"/>
            <a:ext cx="429821" cy="429676"/>
            <a:chOff x="4275746" y="3990463"/>
            <a:chExt cx="429821" cy="429676"/>
          </a:xfrm>
        </p:grpSpPr>
        <p:sp>
          <p:nvSpPr>
            <p:cNvPr id="1104" name="Google Shape;1104;p64"/>
            <p:cNvSpPr/>
            <p:nvPr/>
          </p:nvSpPr>
          <p:spPr>
            <a:xfrm>
              <a:off x="4275746" y="3990463"/>
              <a:ext cx="429821" cy="429676"/>
            </a:xfrm>
            <a:custGeom>
              <a:avLst/>
              <a:gdLst/>
              <a:ahLst/>
              <a:cxnLst/>
              <a:rect l="l" t="t" r="r" b="b"/>
              <a:pathLst>
                <a:path w="20807" h="20800" extrusionOk="0">
                  <a:moveTo>
                    <a:pt x="16208" y="4300"/>
                  </a:moveTo>
                  <a:cubicBezTo>
                    <a:pt x="16289" y="4300"/>
                    <a:pt x="16367" y="4332"/>
                    <a:pt x="16423" y="4388"/>
                  </a:cubicBezTo>
                  <a:cubicBezTo>
                    <a:pt x="16481" y="4446"/>
                    <a:pt x="16514" y="4524"/>
                    <a:pt x="16514" y="4605"/>
                  </a:cubicBezTo>
                  <a:cubicBezTo>
                    <a:pt x="16514" y="4687"/>
                    <a:pt x="16481" y="4761"/>
                    <a:pt x="16423" y="4820"/>
                  </a:cubicBezTo>
                  <a:lnTo>
                    <a:pt x="15347" y="5896"/>
                  </a:lnTo>
                  <a:lnTo>
                    <a:pt x="14915" y="5467"/>
                  </a:lnTo>
                  <a:lnTo>
                    <a:pt x="15994" y="4388"/>
                  </a:lnTo>
                  <a:cubicBezTo>
                    <a:pt x="16049" y="4332"/>
                    <a:pt x="16127" y="4300"/>
                    <a:pt x="16208" y="4300"/>
                  </a:cubicBezTo>
                  <a:close/>
                  <a:moveTo>
                    <a:pt x="13192" y="611"/>
                  </a:moveTo>
                  <a:cubicBezTo>
                    <a:pt x="17056" y="611"/>
                    <a:pt x="20202" y="3754"/>
                    <a:pt x="20202" y="7618"/>
                  </a:cubicBezTo>
                  <a:cubicBezTo>
                    <a:pt x="20196" y="10725"/>
                    <a:pt x="18106" y="13484"/>
                    <a:pt x="15155" y="14346"/>
                  </a:cubicBezTo>
                  <a:cubicBezTo>
                    <a:pt x="15188" y="14128"/>
                    <a:pt x="15214" y="13907"/>
                    <a:pt x="15230" y="13683"/>
                  </a:cubicBezTo>
                  <a:cubicBezTo>
                    <a:pt x="16439" y="13276"/>
                    <a:pt x="17524" y="12496"/>
                    <a:pt x="18301" y="11473"/>
                  </a:cubicBezTo>
                  <a:cubicBezTo>
                    <a:pt x="19146" y="10355"/>
                    <a:pt x="19595" y="9019"/>
                    <a:pt x="19595" y="7615"/>
                  </a:cubicBezTo>
                  <a:cubicBezTo>
                    <a:pt x="19595" y="4089"/>
                    <a:pt x="16725" y="1216"/>
                    <a:pt x="13199" y="1216"/>
                  </a:cubicBezTo>
                  <a:cubicBezTo>
                    <a:pt x="11746" y="1216"/>
                    <a:pt x="10326" y="1716"/>
                    <a:pt x="9195" y="2620"/>
                  </a:cubicBezTo>
                  <a:cubicBezTo>
                    <a:pt x="9065" y="2727"/>
                    <a:pt x="9042" y="2919"/>
                    <a:pt x="9146" y="3049"/>
                  </a:cubicBezTo>
                  <a:cubicBezTo>
                    <a:pt x="9208" y="3123"/>
                    <a:pt x="9297" y="3163"/>
                    <a:pt x="9387" y="3163"/>
                  </a:cubicBezTo>
                  <a:cubicBezTo>
                    <a:pt x="9454" y="3163"/>
                    <a:pt x="9520" y="3141"/>
                    <a:pt x="9575" y="3097"/>
                  </a:cubicBezTo>
                  <a:cubicBezTo>
                    <a:pt x="10608" y="2262"/>
                    <a:pt x="11860" y="1823"/>
                    <a:pt x="13192" y="1823"/>
                  </a:cubicBezTo>
                  <a:cubicBezTo>
                    <a:pt x="16387" y="1823"/>
                    <a:pt x="18984" y="4420"/>
                    <a:pt x="18984" y="7615"/>
                  </a:cubicBezTo>
                  <a:cubicBezTo>
                    <a:pt x="18984" y="10013"/>
                    <a:pt x="17463" y="12184"/>
                    <a:pt x="15246" y="13029"/>
                  </a:cubicBezTo>
                  <a:cubicBezTo>
                    <a:pt x="15207" y="11099"/>
                    <a:pt x="14450" y="9341"/>
                    <a:pt x="13225" y="8015"/>
                  </a:cubicBezTo>
                  <a:lnTo>
                    <a:pt x="14921" y="6321"/>
                  </a:lnTo>
                  <a:lnTo>
                    <a:pt x="15136" y="6536"/>
                  </a:lnTo>
                  <a:cubicBezTo>
                    <a:pt x="15191" y="6594"/>
                    <a:pt x="15269" y="6627"/>
                    <a:pt x="15350" y="6627"/>
                  </a:cubicBezTo>
                  <a:cubicBezTo>
                    <a:pt x="15431" y="6627"/>
                    <a:pt x="15509" y="6594"/>
                    <a:pt x="15565" y="6536"/>
                  </a:cubicBezTo>
                  <a:lnTo>
                    <a:pt x="16858" y="5246"/>
                  </a:lnTo>
                  <a:cubicBezTo>
                    <a:pt x="17027" y="5073"/>
                    <a:pt x="17125" y="4843"/>
                    <a:pt x="17125" y="4599"/>
                  </a:cubicBezTo>
                  <a:cubicBezTo>
                    <a:pt x="17125" y="4355"/>
                    <a:pt x="17034" y="4124"/>
                    <a:pt x="16858" y="3952"/>
                  </a:cubicBezTo>
                  <a:cubicBezTo>
                    <a:pt x="16686" y="3783"/>
                    <a:pt x="16455" y="3686"/>
                    <a:pt x="16211" y="3686"/>
                  </a:cubicBezTo>
                  <a:cubicBezTo>
                    <a:pt x="15968" y="3686"/>
                    <a:pt x="15737" y="3780"/>
                    <a:pt x="15565" y="3952"/>
                  </a:cubicBezTo>
                  <a:lnTo>
                    <a:pt x="14274" y="5246"/>
                  </a:lnTo>
                  <a:cubicBezTo>
                    <a:pt x="14157" y="5363"/>
                    <a:pt x="14157" y="5558"/>
                    <a:pt x="14274" y="5675"/>
                  </a:cubicBezTo>
                  <a:lnTo>
                    <a:pt x="14489" y="5892"/>
                  </a:lnTo>
                  <a:lnTo>
                    <a:pt x="12796" y="7586"/>
                  </a:lnTo>
                  <a:cubicBezTo>
                    <a:pt x="11470" y="6364"/>
                    <a:pt x="9711" y="5603"/>
                    <a:pt x="7781" y="5567"/>
                  </a:cubicBezTo>
                  <a:cubicBezTo>
                    <a:pt x="8008" y="4966"/>
                    <a:pt x="8333" y="4407"/>
                    <a:pt x="8753" y="3910"/>
                  </a:cubicBezTo>
                  <a:cubicBezTo>
                    <a:pt x="8863" y="3780"/>
                    <a:pt x="8844" y="3588"/>
                    <a:pt x="8714" y="3478"/>
                  </a:cubicBezTo>
                  <a:cubicBezTo>
                    <a:pt x="8657" y="3430"/>
                    <a:pt x="8590" y="3407"/>
                    <a:pt x="8522" y="3407"/>
                  </a:cubicBezTo>
                  <a:cubicBezTo>
                    <a:pt x="8433" y="3407"/>
                    <a:pt x="8344" y="3446"/>
                    <a:pt x="8281" y="3520"/>
                  </a:cubicBezTo>
                  <a:cubicBezTo>
                    <a:pt x="7765" y="4137"/>
                    <a:pt x="7381" y="4826"/>
                    <a:pt x="7128" y="5584"/>
                  </a:cubicBezTo>
                  <a:cubicBezTo>
                    <a:pt x="6903" y="5600"/>
                    <a:pt x="6686" y="5619"/>
                    <a:pt x="6465" y="5655"/>
                  </a:cubicBezTo>
                  <a:cubicBezTo>
                    <a:pt x="7326" y="2707"/>
                    <a:pt x="10085" y="611"/>
                    <a:pt x="13192" y="611"/>
                  </a:cubicBezTo>
                  <a:close/>
                  <a:moveTo>
                    <a:pt x="7625" y="6175"/>
                  </a:moveTo>
                  <a:cubicBezTo>
                    <a:pt x="11486" y="6175"/>
                    <a:pt x="14632" y="9321"/>
                    <a:pt x="14632" y="13185"/>
                  </a:cubicBezTo>
                  <a:cubicBezTo>
                    <a:pt x="14632" y="17046"/>
                    <a:pt x="11492" y="20192"/>
                    <a:pt x="7625" y="20192"/>
                  </a:cubicBezTo>
                  <a:cubicBezTo>
                    <a:pt x="3761" y="20192"/>
                    <a:pt x="615" y="17046"/>
                    <a:pt x="615" y="13185"/>
                  </a:cubicBezTo>
                  <a:cubicBezTo>
                    <a:pt x="615" y="9321"/>
                    <a:pt x="3761" y="6175"/>
                    <a:pt x="7625" y="6175"/>
                  </a:cubicBezTo>
                  <a:close/>
                  <a:moveTo>
                    <a:pt x="13189" y="0"/>
                  </a:moveTo>
                  <a:cubicBezTo>
                    <a:pt x="11444" y="0"/>
                    <a:pt x="9737" y="608"/>
                    <a:pt x="8382" y="1706"/>
                  </a:cubicBezTo>
                  <a:cubicBezTo>
                    <a:pt x="7098" y="2753"/>
                    <a:pt x="6185" y="4193"/>
                    <a:pt x="5792" y="5792"/>
                  </a:cubicBezTo>
                  <a:cubicBezTo>
                    <a:pt x="2474" y="6611"/>
                    <a:pt x="0" y="9617"/>
                    <a:pt x="0" y="13185"/>
                  </a:cubicBezTo>
                  <a:cubicBezTo>
                    <a:pt x="0" y="17384"/>
                    <a:pt x="3419" y="20800"/>
                    <a:pt x="7618" y="20800"/>
                  </a:cubicBezTo>
                  <a:cubicBezTo>
                    <a:pt x="11190" y="20800"/>
                    <a:pt x="14193" y="18330"/>
                    <a:pt x="15012" y="15012"/>
                  </a:cubicBezTo>
                  <a:cubicBezTo>
                    <a:pt x="16611" y="14619"/>
                    <a:pt x="18051" y="13705"/>
                    <a:pt x="19094" y="12422"/>
                  </a:cubicBezTo>
                  <a:cubicBezTo>
                    <a:pt x="20196" y="11066"/>
                    <a:pt x="20800" y="9360"/>
                    <a:pt x="20800" y="7615"/>
                  </a:cubicBezTo>
                  <a:cubicBezTo>
                    <a:pt x="20807" y="3419"/>
                    <a:pt x="17391" y="0"/>
                    <a:pt x="1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64"/>
            <p:cNvSpPr/>
            <p:nvPr/>
          </p:nvSpPr>
          <p:spPr>
            <a:xfrm>
              <a:off x="4381223" y="4193547"/>
              <a:ext cx="104072" cy="138509"/>
            </a:xfrm>
            <a:custGeom>
              <a:avLst/>
              <a:gdLst/>
              <a:ahLst/>
              <a:cxnLst/>
              <a:rect l="l" t="t" r="r" b="b"/>
              <a:pathLst>
                <a:path w="5038" h="6705" extrusionOk="0">
                  <a:moveTo>
                    <a:pt x="2519" y="842"/>
                  </a:moveTo>
                  <a:cubicBezTo>
                    <a:pt x="3244" y="1885"/>
                    <a:pt x="4085" y="3094"/>
                    <a:pt x="4085" y="3094"/>
                  </a:cubicBezTo>
                  <a:cubicBezTo>
                    <a:pt x="4310" y="3413"/>
                    <a:pt x="4427" y="3793"/>
                    <a:pt x="4427" y="4186"/>
                  </a:cubicBezTo>
                  <a:cubicBezTo>
                    <a:pt x="4427" y="5239"/>
                    <a:pt x="3575" y="6094"/>
                    <a:pt x="2519" y="6094"/>
                  </a:cubicBezTo>
                  <a:cubicBezTo>
                    <a:pt x="1466" y="6094"/>
                    <a:pt x="608" y="5239"/>
                    <a:pt x="608" y="4186"/>
                  </a:cubicBezTo>
                  <a:cubicBezTo>
                    <a:pt x="608" y="3793"/>
                    <a:pt x="725" y="3413"/>
                    <a:pt x="949" y="3094"/>
                  </a:cubicBezTo>
                  <a:lnTo>
                    <a:pt x="2519" y="842"/>
                  </a:lnTo>
                  <a:close/>
                  <a:moveTo>
                    <a:pt x="2519" y="0"/>
                  </a:moveTo>
                  <a:cubicBezTo>
                    <a:pt x="2415" y="0"/>
                    <a:pt x="2324" y="49"/>
                    <a:pt x="2265" y="130"/>
                  </a:cubicBezTo>
                  <a:lnTo>
                    <a:pt x="449" y="2743"/>
                  </a:lnTo>
                  <a:cubicBezTo>
                    <a:pt x="153" y="3166"/>
                    <a:pt x="0" y="3666"/>
                    <a:pt x="0" y="4186"/>
                  </a:cubicBezTo>
                  <a:cubicBezTo>
                    <a:pt x="0" y="5574"/>
                    <a:pt x="1128" y="6705"/>
                    <a:pt x="2519" y="6705"/>
                  </a:cubicBezTo>
                  <a:cubicBezTo>
                    <a:pt x="3907" y="6705"/>
                    <a:pt x="5038" y="5574"/>
                    <a:pt x="5038" y="4186"/>
                  </a:cubicBezTo>
                  <a:cubicBezTo>
                    <a:pt x="5038" y="3670"/>
                    <a:pt x="4882" y="3169"/>
                    <a:pt x="4586" y="2747"/>
                  </a:cubicBezTo>
                  <a:cubicBezTo>
                    <a:pt x="4583" y="2730"/>
                    <a:pt x="3536" y="1232"/>
                    <a:pt x="2769" y="130"/>
                  </a:cubicBezTo>
                  <a:cubicBezTo>
                    <a:pt x="2714" y="49"/>
                    <a:pt x="2620" y="0"/>
                    <a:pt x="25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64"/>
            <p:cNvSpPr/>
            <p:nvPr/>
          </p:nvSpPr>
          <p:spPr>
            <a:xfrm>
              <a:off x="4326233" y="4155805"/>
              <a:ext cx="213991" cy="213991"/>
            </a:xfrm>
            <a:custGeom>
              <a:avLst/>
              <a:gdLst/>
              <a:ahLst/>
              <a:cxnLst/>
              <a:rect l="l" t="t" r="r" b="b"/>
              <a:pathLst>
                <a:path w="10359" h="10359" extrusionOk="0">
                  <a:moveTo>
                    <a:pt x="5181" y="609"/>
                  </a:moveTo>
                  <a:cubicBezTo>
                    <a:pt x="7700" y="609"/>
                    <a:pt x="9750" y="2663"/>
                    <a:pt x="9750" y="5181"/>
                  </a:cubicBezTo>
                  <a:cubicBezTo>
                    <a:pt x="9750" y="7700"/>
                    <a:pt x="7703" y="9751"/>
                    <a:pt x="5181" y="9751"/>
                  </a:cubicBezTo>
                  <a:cubicBezTo>
                    <a:pt x="2662" y="9751"/>
                    <a:pt x="608" y="7700"/>
                    <a:pt x="608" y="5181"/>
                  </a:cubicBezTo>
                  <a:cubicBezTo>
                    <a:pt x="608" y="2663"/>
                    <a:pt x="2662" y="609"/>
                    <a:pt x="5181" y="609"/>
                  </a:cubicBezTo>
                  <a:close/>
                  <a:moveTo>
                    <a:pt x="5181" y="1"/>
                  </a:moveTo>
                  <a:cubicBezTo>
                    <a:pt x="2324" y="1"/>
                    <a:pt x="0" y="2325"/>
                    <a:pt x="0" y="5181"/>
                  </a:cubicBezTo>
                  <a:cubicBezTo>
                    <a:pt x="0" y="8035"/>
                    <a:pt x="2324" y="10359"/>
                    <a:pt x="5181" y="10359"/>
                  </a:cubicBezTo>
                  <a:cubicBezTo>
                    <a:pt x="8034" y="10359"/>
                    <a:pt x="10358" y="8035"/>
                    <a:pt x="10358" y="5181"/>
                  </a:cubicBezTo>
                  <a:cubicBezTo>
                    <a:pt x="10358" y="2325"/>
                    <a:pt x="8041" y="1"/>
                    <a:pt x="518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07" name="Google Shape;1107;p64"/>
          <p:cNvGrpSpPr/>
          <p:nvPr/>
        </p:nvGrpSpPr>
        <p:grpSpPr>
          <a:xfrm>
            <a:off x="5420581" y="3886788"/>
            <a:ext cx="429697" cy="429697"/>
            <a:chOff x="4835193" y="3973193"/>
            <a:chExt cx="429697" cy="429697"/>
          </a:xfrm>
        </p:grpSpPr>
        <p:sp>
          <p:nvSpPr>
            <p:cNvPr id="1108" name="Google Shape;1108;p64"/>
            <p:cNvSpPr/>
            <p:nvPr/>
          </p:nvSpPr>
          <p:spPr>
            <a:xfrm>
              <a:off x="4972420" y="4023556"/>
              <a:ext cx="155241" cy="155241"/>
            </a:xfrm>
            <a:custGeom>
              <a:avLst/>
              <a:gdLst/>
              <a:ahLst/>
              <a:cxnLst/>
              <a:rect l="l" t="t" r="r" b="b"/>
              <a:pathLst>
                <a:path w="7515" h="7515" extrusionOk="0">
                  <a:moveTo>
                    <a:pt x="3758" y="608"/>
                  </a:moveTo>
                  <a:cubicBezTo>
                    <a:pt x="5493" y="608"/>
                    <a:pt x="6907" y="2022"/>
                    <a:pt x="6907" y="3757"/>
                  </a:cubicBezTo>
                  <a:cubicBezTo>
                    <a:pt x="6907" y="5493"/>
                    <a:pt x="5493" y="6907"/>
                    <a:pt x="3758" y="6907"/>
                  </a:cubicBezTo>
                  <a:cubicBezTo>
                    <a:pt x="2022" y="6907"/>
                    <a:pt x="608" y="5493"/>
                    <a:pt x="608" y="3757"/>
                  </a:cubicBezTo>
                  <a:cubicBezTo>
                    <a:pt x="608" y="2022"/>
                    <a:pt x="2022" y="608"/>
                    <a:pt x="3758" y="608"/>
                  </a:cubicBezTo>
                  <a:close/>
                  <a:moveTo>
                    <a:pt x="3758" y="0"/>
                  </a:moveTo>
                  <a:cubicBezTo>
                    <a:pt x="1687" y="0"/>
                    <a:pt x="1" y="1687"/>
                    <a:pt x="1" y="3757"/>
                  </a:cubicBezTo>
                  <a:cubicBezTo>
                    <a:pt x="1" y="5831"/>
                    <a:pt x="1687" y="7514"/>
                    <a:pt x="3758" y="7514"/>
                  </a:cubicBezTo>
                  <a:cubicBezTo>
                    <a:pt x="5831" y="7514"/>
                    <a:pt x="7515" y="5831"/>
                    <a:pt x="7515" y="3757"/>
                  </a:cubicBezTo>
                  <a:cubicBezTo>
                    <a:pt x="7515" y="1687"/>
                    <a:pt x="5831" y="0"/>
                    <a:pt x="375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64"/>
            <p:cNvSpPr/>
            <p:nvPr/>
          </p:nvSpPr>
          <p:spPr>
            <a:xfrm>
              <a:off x="4999688" y="4050803"/>
              <a:ext cx="100726" cy="100726"/>
            </a:xfrm>
            <a:custGeom>
              <a:avLst/>
              <a:gdLst/>
              <a:ahLst/>
              <a:cxnLst/>
              <a:rect l="l" t="t" r="r" b="b"/>
              <a:pathLst>
                <a:path w="4876" h="4876" extrusionOk="0">
                  <a:moveTo>
                    <a:pt x="2743" y="612"/>
                  </a:moveTo>
                  <a:lnTo>
                    <a:pt x="2743" y="1831"/>
                  </a:lnTo>
                  <a:cubicBezTo>
                    <a:pt x="2743" y="1996"/>
                    <a:pt x="2880" y="2133"/>
                    <a:pt x="3049" y="2133"/>
                  </a:cubicBezTo>
                  <a:lnTo>
                    <a:pt x="4267" y="2133"/>
                  </a:lnTo>
                  <a:lnTo>
                    <a:pt x="4267" y="2744"/>
                  </a:lnTo>
                  <a:lnTo>
                    <a:pt x="3049" y="2744"/>
                  </a:lnTo>
                  <a:cubicBezTo>
                    <a:pt x="2880" y="2744"/>
                    <a:pt x="2743" y="2880"/>
                    <a:pt x="2743" y="3049"/>
                  </a:cubicBezTo>
                  <a:lnTo>
                    <a:pt x="2743" y="4268"/>
                  </a:lnTo>
                  <a:lnTo>
                    <a:pt x="2132" y="4268"/>
                  </a:lnTo>
                  <a:lnTo>
                    <a:pt x="2132" y="3049"/>
                  </a:lnTo>
                  <a:cubicBezTo>
                    <a:pt x="2132" y="2880"/>
                    <a:pt x="1996" y="2744"/>
                    <a:pt x="1830" y="2744"/>
                  </a:cubicBezTo>
                  <a:lnTo>
                    <a:pt x="611" y="2744"/>
                  </a:lnTo>
                  <a:lnTo>
                    <a:pt x="611" y="2133"/>
                  </a:lnTo>
                  <a:lnTo>
                    <a:pt x="1830" y="2133"/>
                  </a:lnTo>
                  <a:cubicBezTo>
                    <a:pt x="1996" y="2133"/>
                    <a:pt x="2132" y="1996"/>
                    <a:pt x="2132" y="1831"/>
                  </a:cubicBezTo>
                  <a:lnTo>
                    <a:pt x="2132" y="612"/>
                  </a:lnTo>
                  <a:close/>
                  <a:moveTo>
                    <a:pt x="1830" y="1"/>
                  </a:moveTo>
                  <a:cubicBezTo>
                    <a:pt x="1661" y="1"/>
                    <a:pt x="1524" y="141"/>
                    <a:pt x="1524" y="306"/>
                  </a:cubicBezTo>
                  <a:lnTo>
                    <a:pt x="1524" y="1525"/>
                  </a:lnTo>
                  <a:lnTo>
                    <a:pt x="306" y="1525"/>
                  </a:lnTo>
                  <a:cubicBezTo>
                    <a:pt x="140" y="1525"/>
                    <a:pt x="0" y="1662"/>
                    <a:pt x="0" y="1831"/>
                  </a:cubicBezTo>
                  <a:lnTo>
                    <a:pt x="0" y="3049"/>
                  </a:lnTo>
                  <a:cubicBezTo>
                    <a:pt x="0" y="3215"/>
                    <a:pt x="140" y="3352"/>
                    <a:pt x="306" y="3352"/>
                  </a:cubicBezTo>
                  <a:lnTo>
                    <a:pt x="1524" y="3352"/>
                  </a:lnTo>
                  <a:lnTo>
                    <a:pt x="1524" y="4570"/>
                  </a:lnTo>
                  <a:cubicBezTo>
                    <a:pt x="1524" y="4739"/>
                    <a:pt x="1661" y="4876"/>
                    <a:pt x="1830" y="4876"/>
                  </a:cubicBezTo>
                  <a:lnTo>
                    <a:pt x="3049" y="4876"/>
                  </a:lnTo>
                  <a:cubicBezTo>
                    <a:pt x="3214" y="4876"/>
                    <a:pt x="3351" y="4739"/>
                    <a:pt x="3351" y="4570"/>
                  </a:cubicBezTo>
                  <a:lnTo>
                    <a:pt x="3351" y="3352"/>
                  </a:lnTo>
                  <a:lnTo>
                    <a:pt x="4570" y="3352"/>
                  </a:lnTo>
                  <a:cubicBezTo>
                    <a:pt x="4739" y="3352"/>
                    <a:pt x="4875" y="3215"/>
                    <a:pt x="4875" y="3049"/>
                  </a:cubicBezTo>
                  <a:lnTo>
                    <a:pt x="4875" y="1831"/>
                  </a:lnTo>
                  <a:cubicBezTo>
                    <a:pt x="4875" y="1658"/>
                    <a:pt x="4739" y="1525"/>
                    <a:pt x="4570" y="1525"/>
                  </a:cubicBezTo>
                  <a:lnTo>
                    <a:pt x="3351" y="1525"/>
                  </a:lnTo>
                  <a:lnTo>
                    <a:pt x="3351" y="306"/>
                  </a:lnTo>
                  <a:cubicBezTo>
                    <a:pt x="3351" y="141"/>
                    <a:pt x="3214" y="1"/>
                    <a:pt x="30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64"/>
            <p:cNvSpPr/>
            <p:nvPr/>
          </p:nvSpPr>
          <p:spPr>
            <a:xfrm>
              <a:off x="4835193" y="3973193"/>
              <a:ext cx="429697" cy="429697"/>
            </a:xfrm>
            <a:custGeom>
              <a:avLst/>
              <a:gdLst/>
              <a:ahLst/>
              <a:cxnLst/>
              <a:rect l="l" t="t" r="r" b="b"/>
              <a:pathLst>
                <a:path w="20801" h="20801" extrusionOk="0">
                  <a:moveTo>
                    <a:pt x="4206" y="5890"/>
                  </a:moveTo>
                  <a:lnTo>
                    <a:pt x="4206" y="6501"/>
                  </a:lnTo>
                  <a:lnTo>
                    <a:pt x="1525" y="6501"/>
                  </a:lnTo>
                  <a:cubicBezTo>
                    <a:pt x="1359" y="6501"/>
                    <a:pt x="1219" y="6361"/>
                    <a:pt x="1219" y="6195"/>
                  </a:cubicBezTo>
                  <a:cubicBezTo>
                    <a:pt x="1219" y="6030"/>
                    <a:pt x="1353" y="5890"/>
                    <a:pt x="1525" y="5890"/>
                  </a:cubicBezTo>
                  <a:close/>
                  <a:moveTo>
                    <a:pt x="19276" y="5890"/>
                  </a:moveTo>
                  <a:cubicBezTo>
                    <a:pt x="19445" y="5890"/>
                    <a:pt x="19582" y="6030"/>
                    <a:pt x="19582" y="6195"/>
                  </a:cubicBezTo>
                  <a:cubicBezTo>
                    <a:pt x="19582" y="6361"/>
                    <a:pt x="19445" y="6501"/>
                    <a:pt x="19276" y="6501"/>
                  </a:cubicBezTo>
                  <a:lnTo>
                    <a:pt x="16595" y="6501"/>
                  </a:lnTo>
                  <a:lnTo>
                    <a:pt x="16595" y="5890"/>
                  </a:lnTo>
                  <a:close/>
                  <a:moveTo>
                    <a:pt x="4206" y="7109"/>
                  </a:moveTo>
                  <a:lnTo>
                    <a:pt x="4206" y="9345"/>
                  </a:lnTo>
                  <a:lnTo>
                    <a:pt x="1830" y="9345"/>
                  </a:lnTo>
                  <a:lnTo>
                    <a:pt x="1830" y="7109"/>
                  </a:lnTo>
                  <a:close/>
                  <a:moveTo>
                    <a:pt x="18974" y="7109"/>
                  </a:moveTo>
                  <a:lnTo>
                    <a:pt x="18974" y="9345"/>
                  </a:lnTo>
                  <a:lnTo>
                    <a:pt x="16595" y="9345"/>
                  </a:lnTo>
                  <a:lnTo>
                    <a:pt x="16595" y="7109"/>
                  </a:lnTo>
                  <a:close/>
                  <a:moveTo>
                    <a:pt x="15987" y="609"/>
                  </a:moveTo>
                  <a:lnTo>
                    <a:pt x="15987" y="11782"/>
                  </a:lnTo>
                  <a:lnTo>
                    <a:pt x="4814" y="11782"/>
                  </a:lnTo>
                  <a:lnTo>
                    <a:pt x="4814" y="609"/>
                  </a:lnTo>
                  <a:close/>
                  <a:moveTo>
                    <a:pt x="15987" y="15234"/>
                  </a:moveTo>
                  <a:lnTo>
                    <a:pt x="15987" y="16452"/>
                  </a:lnTo>
                  <a:lnTo>
                    <a:pt x="4814" y="16452"/>
                  </a:lnTo>
                  <a:lnTo>
                    <a:pt x="4814" y="15234"/>
                  </a:lnTo>
                  <a:close/>
                  <a:moveTo>
                    <a:pt x="20193" y="9952"/>
                  </a:moveTo>
                  <a:lnTo>
                    <a:pt x="20193" y="18363"/>
                  </a:lnTo>
                  <a:lnTo>
                    <a:pt x="17814" y="18363"/>
                  </a:lnTo>
                  <a:lnTo>
                    <a:pt x="17814" y="12088"/>
                  </a:lnTo>
                  <a:cubicBezTo>
                    <a:pt x="17814" y="11919"/>
                    <a:pt x="17677" y="11782"/>
                    <a:pt x="17512" y="11782"/>
                  </a:cubicBezTo>
                  <a:lnTo>
                    <a:pt x="16595" y="11782"/>
                  </a:lnTo>
                  <a:lnTo>
                    <a:pt x="16595" y="9952"/>
                  </a:lnTo>
                  <a:close/>
                  <a:moveTo>
                    <a:pt x="2987" y="18971"/>
                  </a:moveTo>
                  <a:lnTo>
                    <a:pt x="2987" y="20190"/>
                  </a:lnTo>
                  <a:lnTo>
                    <a:pt x="612" y="20190"/>
                  </a:lnTo>
                  <a:lnTo>
                    <a:pt x="612" y="18971"/>
                  </a:lnTo>
                  <a:close/>
                  <a:moveTo>
                    <a:pt x="10095" y="17063"/>
                  </a:moveTo>
                  <a:lnTo>
                    <a:pt x="10095" y="20190"/>
                  </a:lnTo>
                  <a:lnTo>
                    <a:pt x="4814" y="20190"/>
                  </a:lnTo>
                  <a:lnTo>
                    <a:pt x="4814" y="17063"/>
                  </a:lnTo>
                  <a:close/>
                  <a:moveTo>
                    <a:pt x="15987" y="17063"/>
                  </a:moveTo>
                  <a:lnTo>
                    <a:pt x="15987" y="20190"/>
                  </a:lnTo>
                  <a:lnTo>
                    <a:pt x="10706" y="20190"/>
                  </a:lnTo>
                  <a:lnTo>
                    <a:pt x="10706" y="17063"/>
                  </a:lnTo>
                  <a:close/>
                  <a:moveTo>
                    <a:pt x="17206" y="12390"/>
                  </a:moveTo>
                  <a:lnTo>
                    <a:pt x="17206" y="20190"/>
                  </a:lnTo>
                  <a:lnTo>
                    <a:pt x="16595" y="20190"/>
                  </a:lnTo>
                  <a:lnTo>
                    <a:pt x="16595" y="14931"/>
                  </a:lnTo>
                  <a:cubicBezTo>
                    <a:pt x="16595" y="14762"/>
                    <a:pt x="16459" y="14626"/>
                    <a:pt x="16293" y="14626"/>
                  </a:cubicBezTo>
                  <a:lnTo>
                    <a:pt x="4512" y="14626"/>
                  </a:lnTo>
                  <a:cubicBezTo>
                    <a:pt x="4343" y="14626"/>
                    <a:pt x="4206" y="14762"/>
                    <a:pt x="4206" y="14931"/>
                  </a:cubicBezTo>
                  <a:lnTo>
                    <a:pt x="4206" y="20190"/>
                  </a:lnTo>
                  <a:lnTo>
                    <a:pt x="3595" y="20190"/>
                  </a:lnTo>
                  <a:lnTo>
                    <a:pt x="3595" y="12390"/>
                  </a:lnTo>
                  <a:close/>
                  <a:moveTo>
                    <a:pt x="20193" y="18971"/>
                  </a:moveTo>
                  <a:lnTo>
                    <a:pt x="20193" y="20190"/>
                  </a:lnTo>
                  <a:lnTo>
                    <a:pt x="17814" y="20190"/>
                  </a:lnTo>
                  <a:lnTo>
                    <a:pt x="17814" y="18971"/>
                  </a:lnTo>
                  <a:close/>
                  <a:moveTo>
                    <a:pt x="4512" y="1"/>
                  </a:moveTo>
                  <a:cubicBezTo>
                    <a:pt x="4343" y="1"/>
                    <a:pt x="4206" y="137"/>
                    <a:pt x="4206" y="306"/>
                  </a:cubicBezTo>
                  <a:lnTo>
                    <a:pt x="4206" y="5282"/>
                  </a:lnTo>
                  <a:lnTo>
                    <a:pt x="1525" y="5282"/>
                  </a:lnTo>
                  <a:cubicBezTo>
                    <a:pt x="1021" y="5282"/>
                    <a:pt x="612" y="5692"/>
                    <a:pt x="612" y="6195"/>
                  </a:cubicBezTo>
                  <a:cubicBezTo>
                    <a:pt x="612" y="6595"/>
                    <a:pt x="865" y="6930"/>
                    <a:pt x="1219" y="7057"/>
                  </a:cubicBezTo>
                  <a:lnTo>
                    <a:pt x="1219" y="9345"/>
                  </a:lnTo>
                  <a:lnTo>
                    <a:pt x="306" y="9345"/>
                  </a:lnTo>
                  <a:cubicBezTo>
                    <a:pt x="140" y="9345"/>
                    <a:pt x="1" y="9481"/>
                    <a:pt x="1" y="9650"/>
                  </a:cubicBezTo>
                  <a:lnTo>
                    <a:pt x="1" y="17450"/>
                  </a:lnTo>
                  <a:cubicBezTo>
                    <a:pt x="1" y="17616"/>
                    <a:pt x="140" y="17752"/>
                    <a:pt x="306" y="17752"/>
                  </a:cubicBezTo>
                  <a:cubicBezTo>
                    <a:pt x="472" y="17752"/>
                    <a:pt x="612" y="17616"/>
                    <a:pt x="612" y="17450"/>
                  </a:cubicBezTo>
                  <a:lnTo>
                    <a:pt x="612" y="9952"/>
                  </a:lnTo>
                  <a:lnTo>
                    <a:pt x="4206" y="9952"/>
                  </a:lnTo>
                  <a:lnTo>
                    <a:pt x="4206" y="11782"/>
                  </a:lnTo>
                  <a:lnTo>
                    <a:pt x="3293" y="11782"/>
                  </a:lnTo>
                  <a:cubicBezTo>
                    <a:pt x="3124" y="11782"/>
                    <a:pt x="2987" y="11919"/>
                    <a:pt x="2987" y="12088"/>
                  </a:cubicBezTo>
                  <a:lnTo>
                    <a:pt x="2987" y="18363"/>
                  </a:lnTo>
                  <a:lnTo>
                    <a:pt x="306" y="18363"/>
                  </a:lnTo>
                  <a:cubicBezTo>
                    <a:pt x="140" y="18363"/>
                    <a:pt x="1" y="18500"/>
                    <a:pt x="1" y="18669"/>
                  </a:cubicBezTo>
                  <a:lnTo>
                    <a:pt x="1" y="20495"/>
                  </a:lnTo>
                  <a:cubicBezTo>
                    <a:pt x="1" y="20661"/>
                    <a:pt x="140" y="20801"/>
                    <a:pt x="306" y="20801"/>
                  </a:cubicBezTo>
                  <a:lnTo>
                    <a:pt x="20495" y="20801"/>
                  </a:lnTo>
                  <a:cubicBezTo>
                    <a:pt x="20664" y="20801"/>
                    <a:pt x="20801" y="20661"/>
                    <a:pt x="20801" y="20495"/>
                  </a:cubicBezTo>
                  <a:lnTo>
                    <a:pt x="20801" y="9650"/>
                  </a:lnTo>
                  <a:cubicBezTo>
                    <a:pt x="20801" y="9478"/>
                    <a:pt x="20664" y="9345"/>
                    <a:pt x="20495" y="9345"/>
                  </a:cubicBezTo>
                  <a:lnTo>
                    <a:pt x="19582" y="9345"/>
                  </a:lnTo>
                  <a:lnTo>
                    <a:pt x="19582" y="7057"/>
                  </a:lnTo>
                  <a:cubicBezTo>
                    <a:pt x="19936" y="6930"/>
                    <a:pt x="20193" y="6595"/>
                    <a:pt x="20193" y="6195"/>
                  </a:cubicBezTo>
                  <a:cubicBezTo>
                    <a:pt x="20193" y="5692"/>
                    <a:pt x="19780" y="5282"/>
                    <a:pt x="19276" y="5282"/>
                  </a:cubicBezTo>
                  <a:lnTo>
                    <a:pt x="16595" y="5282"/>
                  </a:lnTo>
                  <a:lnTo>
                    <a:pt x="16595" y="306"/>
                  </a:lnTo>
                  <a:cubicBezTo>
                    <a:pt x="16595" y="137"/>
                    <a:pt x="16459" y="1"/>
                    <a:pt x="1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11" name="Google Shape;1111;p64"/>
          <p:cNvGrpSpPr/>
          <p:nvPr/>
        </p:nvGrpSpPr>
        <p:grpSpPr>
          <a:xfrm>
            <a:off x="6149946" y="3947418"/>
            <a:ext cx="429759" cy="308437"/>
            <a:chOff x="5380489" y="4035372"/>
            <a:chExt cx="429759" cy="308437"/>
          </a:xfrm>
        </p:grpSpPr>
        <p:sp>
          <p:nvSpPr>
            <p:cNvPr id="1112" name="Google Shape;1112;p64"/>
            <p:cNvSpPr/>
            <p:nvPr/>
          </p:nvSpPr>
          <p:spPr>
            <a:xfrm>
              <a:off x="5380489" y="4035372"/>
              <a:ext cx="429759" cy="308437"/>
            </a:xfrm>
            <a:custGeom>
              <a:avLst/>
              <a:gdLst/>
              <a:ahLst/>
              <a:cxnLst/>
              <a:rect l="l" t="t" r="r" b="b"/>
              <a:pathLst>
                <a:path w="20804" h="14931" extrusionOk="0">
                  <a:moveTo>
                    <a:pt x="12652" y="615"/>
                  </a:moveTo>
                  <a:cubicBezTo>
                    <a:pt x="12818" y="615"/>
                    <a:pt x="12958" y="751"/>
                    <a:pt x="12958" y="920"/>
                  </a:cubicBezTo>
                  <a:cubicBezTo>
                    <a:pt x="12958" y="1086"/>
                    <a:pt x="12818" y="1222"/>
                    <a:pt x="12652" y="1222"/>
                  </a:cubicBezTo>
                  <a:lnTo>
                    <a:pt x="10397" y="1222"/>
                  </a:lnTo>
                  <a:cubicBezTo>
                    <a:pt x="10231" y="1222"/>
                    <a:pt x="10095" y="1086"/>
                    <a:pt x="10095" y="920"/>
                  </a:cubicBezTo>
                  <a:cubicBezTo>
                    <a:pt x="10095" y="751"/>
                    <a:pt x="10231" y="615"/>
                    <a:pt x="10397" y="615"/>
                  </a:cubicBezTo>
                  <a:close/>
                  <a:moveTo>
                    <a:pt x="7534" y="615"/>
                  </a:moveTo>
                  <a:cubicBezTo>
                    <a:pt x="7933" y="615"/>
                    <a:pt x="8268" y="871"/>
                    <a:pt x="8395" y="1222"/>
                  </a:cubicBezTo>
                  <a:lnTo>
                    <a:pt x="2740" y="1222"/>
                  </a:lnTo>
                  <a:cubicBezTo>
                    <a:pt x="2574" y="1222"/>
                    <a:pt x="2434" y="1362"/>
                    <a:pt x="2434" y="1528"/>
                  </a:cubicBezTo>
                  <a:cubicBezTo>
                    <a:pt x="2434" y="1694"/>
                    <a:pt x="2574" y="1833"/>
                    <a:pt x="2740" y="1833"/>
                  </a:cubicBezTo>
                  <a:lnTo>
                    <a:pt x="13263" y="1833"/>
                  </a:lnTo>
                  <a:cubicBezTo>
                    <a:pt x="14037" y="1833"/>
                    <a:pt x="14758" y="2256"/>
                    <a:pt x="15132" y="2938"/>
                  </a:cubicBezTo>
                  <a:lnTo>
                    <a:pt x="15191" y="3052"/>
                  </a:lnTo>
                  <a:lnTo>
                    <a:pt x="605" y="3052"/>
                  </a:lnTo>
                  <a:lnTo>
                    <a:pt x="605" y="2747"/>
                  </a:lnTo>
                  <a:cubicBezTo>
                    <a:pt x="608" y="2243"/>
                    <a:pt x="1017" y="1833"/>
                    <a:pt x="1521" y="1833"/>
                  </a:cubicBezTo>
                  <a:cubicBezTo>
                    <a:pt x="1687" y="1833"/>
                    <a:pt x="1827" y="1694"/>
                    <a:pt x="1827" y="1528"/>
                  </a:cubicBezTo>
                  <a:cubicBezTo>
                    <a:pt x="1827" y="1024"/>
                    <a:pt x="2236" y="615"/>
                    <a:pt x="2740" y="615"/>
                  </a:cubicBezTo>
                  <a:close/>
                  <a:moveTo>
                    <a:pt x="15529" y="3660"/>
                  </a:moveTo>
                  <a:lnTo>
                    <a:pt x="17787" y="7768"/>
                  </a:lnTo>
                  <a:cubicBezTo>
                    <a:pt x="17820" y="7820"/>
                    <a:pt x="17865" y="7865"/>
                    <a:pt x="17921" y="7895"/>
                  </a:cubicBezTo>
                  <a:lnTo>
                    <a:pt x="19685" y="8775"/>
                  </a:lnTo>
                  <a:cubicBezTo>
                    <a:pt x="19997" y="8931"/>
                    <a:pt x="20189" y="9243"/>
                    <a:pt x="20189" y="9591"/>
                  </a:cubicBezTo>
                  <a:lnTo>
                    <a:pt x="20189" y="10972"/>
                  </a:lnTo>
                  <a:lnTo>
                    <a:pt x="17823" y="10972"/>
                  </a:lnTo>
                  <a:cubicBezTo>
                    <a:pt x="17378" y="10417"/>
                    <a:pt x="16692" y="10059"/>
                    <a:pt x="15922" y="10059"/>
                  </a:cubicBezTo>
                  <a:cubicBezTo>
                    <a:pt x="15155" y="10059"/>
                    <a:pt x="14469" y="10417"/>
                    <a:pt x="14021" y="10972"/>
                  </a:cubicBezTo>
                  <a:lnTo>
                    <a:pt x="6773" y="10972"/>
                  </a:lnTo>
                  <a:cubicBezTo>
                    <a:pt x="6328" y="10417"/>
                    <a:pt x="5642" y="10059"/>
                    <a:pt x="4872" y="10059"/>
                  </a:cubicBezTo>
                  <a:cubicBezTo>
                    <a:pt x="4105" y="10059"/>
                    <a:pt x="3419" y="10417"/>
                    <a:pt x="2971" y="10972"/>
                  </a:cubicBezTo>
                  <a:lnTo>
                    <a:pt x="608" y="10972"/>
                  </a:lnTo>
                  <a:lnTo>
                    <a:pt x="608" y="3660"/>
                  </a:lnTo>
                  <a:close/>
                  <a:moveTo>
                    <a:pt x="2613" y="11583"/>
                  </a:moveTo>
                  <a:cubicBezTo>
                    <a:pt x="2538" y="11775"/>
                    <a:pt x="2480" y="11980"/>
                    <a:pt x="2457" y="12191"/>
                  </a:cubicBezTo>
                  <a:lnTo>
                    <a:pt x="608" y="12191"/>
                  </a:lnTo>
                  <a:lnTo>
                    <a:pt x="608" y="11583"/>
                  </a:lnTo>
                  <a:close/>
                  <a:moveTo>
                    <a:pt x="13663" y="11583"/>
                  </a:moveTo>
                  <a:cubicBezTo>
                    <a:pt x="13588" y="11775"/>
                    <a:pt x="13530" y="11980"/>
                    <a:pt x="13507" y="12191"/>
                  </a:cubicBezTo>
                  <a:lnTo>
                    <a:pt x="7290" y="12191"/>
                  </a:lnTo>
                  <a:cubicBezTo>
                    <a:pt x="7267" y="11977"/>
                    <a:pt x="7212" y="11775"/>
                    <a:pt x="7131" y="11583"/>
                  </a:cubicBezTo>
                  <a:close/>
                  <a:moveTo>
                    <a:pt x="20189" y="11583"/>
                  </a:moveTo>
                  <a:lnTo>
                    <a:pt x="20189" y="12191"/>
                  </a:lnTo>
                  <a:lnTo>
                    <a:pt x="18340" y="12191"/>
                  </a:lnTo>
                  <a:cubicBezTo>
                    <a:pt x="18311" y="11980"/>
                    <a:pt x="18259" y="11775"/>
                    <a:pt x="18181" y="11583"/>
                  </a:cubicBezTo>
                  <a:close/>
                  <a:moveTo>
                    <a:pt x="4872" y="10670"/>
                  </a:moveTo>
                  <a:cubicBezTo>
                    <a:pt x="5879" y="10670"/>
                    <a:pt x="6702" y="11489"/>
                    <a:pt x="6702" y="12497"/>
                  </a:cubicBezTo>
                  <a:cubicBezTo>
                    <a:pt x="6702" y="13504"/>
                    <a:pt x="5879" y="14326"/>
                    <a:pt x="4872" y="14326"/>
                  </a:cubicBezTo>
                  <a:cubicBezTo>
                    <a:pt x="3864" y="14326"/>
                    <a:pt x="3045" y="13504"/>
                    <a:pt x="3045" y="12497"/>
                  </a:cubicBezTo>
                  <a:cubicBezTo>
                    <a:pt x="3045" y="11489"/>
                    <a:pt x="3864" y="10670"/>
                    <a:pt x="4872" y="10670"/>
                  </a:cubicBezTo>
                  <a:close/>
                  <a:moveTo>
                    <a:pt x="15922" y="10670"/>
                  </a:moveTo>
                  <a:cubicBezTo>
                    <a:pt x="16929" y="10670"/>
                    <a:pt x="17752" y="11489"/>
                    <a:pt x="17752" y="12497"/>
                  </a:cubicBezTo>
                  <a:cubicBezTo>
                    <a:pt x="17752" y="13504"/>
                    <a:pt x="16929" y="14326"/>
                    <a:pt x="15922" y="14326"/>
                  </a:cubicBezTo>
                  <a:cubicBezTo>
                    <a:pt x="14914" y="14326"/>
                    <a:pt x="14095" y="13504"/>
                    <a:pt x="14095" y="12497"/>
                  </a:cubicBezTo>
                  <a:cubicBezTo>
                    <a:pt x="14095" y="11489"/>
                    <a:pt x="14914" y="10670"/>
                    <a:pt x="15922" y="10670"/>
                  </a:cubicBezTo>
                  <a:close/>
                  <a:moveTo>
                    <a:pt x="2743" y="0"/>
                  </a:moveTo>
                  <a:cubicBezTo>
                    <a:pt x="1999" y="0"/>
                    <a:pt x="1378" y="537"/>
                    <a:pt x="1245" y="1245"/>
                  </a:cubicBezTo>
                  <a:cubicBezTo>
                    <a:pt x="540" y="1375"/>
                    <a:pt x="0" y="1996"/>
                    <a:pt x="0" y="2743"/>
                  </a:cubicBezTo>
                  <a:lnTo>
                    <a:pt x="0" y="12493"/>
                  </a:lnTo>
                  <a:cubicBezTo>
                    <a:pt x="0" y="12659"/>
                    <a:pt x="140" y="12799"/>
                    <a:pt x="306" y="12799"/>
                  </a:cubicBezTo>
                  <a:lnTo>
                    <a:pt x="2460" y="12799"/>
                  </a:lnTo>
                  <a:cubicBezTo>
                    <a:pt x="2610" y="14001"/>
                    <a:pt x="3637" y="14931"/>
                    <a:pt x="4875" y="14931"/>
                  </a:cubicBezTo>
                  <a:cubicBezTo>
                    <a:pt x="6117" y="14931"/>
                    <a:pt x="7144" y="14001"/>
                    <a:pt x="7293" y="12799"/>
                  </a:cubicBezTo>
                  <a:lnTo>
                    <a:pt x="13510" y="12799"/>
                  </a:lnTo>
                  <a:cubicBezTo>
                    <a:pt x="13660" y="14001"/>
                    <a:pt x="14687" y="14931"/>
                    <a:pt x="15925" y="14931"/>
                  </a:cubicBezTo>
                  <a:cubicBezTo>
                    <a:pt x="17167" y="14931"/>
                    <a:pt x="18194" y="14001"/>
                    <a:pt x="18343" y="12799"/>
                  </a:cubicBezTo>
                  <a:lnTo>
                    <a:pt x="20498" y="12799"/>
                  </a:lnTo>
                  <a:cubicBezTo>
                    <a:pt x="20664" y="12799"/>
                    <a:pt x="20803" y="12659"/>
                    <a:pt x="20803" y="12493"/>
                  </a:cubicBezTo>
                  <a:lnTo>
                    <a:pt x="20803" y="9588"/>
                  </a:lnTo>
                  <a:cubicBezTo>
                    <a:pt x="20797" y="9013"/>
                    <a:pt x="20478" y="8493"/>
                    <a:pt x="19958" y="8233"/>
                  </a:cubicBezTo>
                  <a:lnTo>
                    <a:pt x="18278" y="7391"/>
                  </a:lnTo>
                  <a:lnTo>
                    <a:pt x="15668" y="2643"/>
                  </a:lnTo>
                  <a:cubicBezTo>
                    <a:pt x="15223" y="1837"/>
                    <a:pt x="14417" y="1313"/>
                    <a:pt x="13514" y="1232"/>
                  </a:cubicBezTo>
                  <a:cubicBezTo>
                    <a:pt x="13549" y="1135"/>
                    <a:pt x="13569" y="1024"/>
                    <a:pt x="13569" y="914"/>
                  </a:cubicBezTo>
                  <a:cubicBezTo>
                    <a:pt x="13569" y="410"/>
                    <a:pt x="13159" y="0"/>
                    <a:pt x="12656" y="0"/>
                  </a:cubicBezTo>
                  <a:lnTo>
                    <a:pt x="10400" y="0"/>
                  </a:lnTo>
                  <a:cubicBezTo>
                    <a:pt x="9900" y="0"/>
                    <a:pt x="9487" y="410"/>
                    <a:pt x="9487" y="914"/>
                  </a:cubicBezTo>
                  <a:cubicBezTo>
                    <a:pt x="9487" y="1021"/>
                    <a:pt x="9506" y="1125"/>
                    <a:pt x="9542" y="1219"/>
                  </a:cubicBezTo>
                  <a:lnTo>
                    <a:pt x="9029" y="1219"/>
                  </a:lnTo>
                  <a:cubicBezTo>
                    <a:pt x="8886" y="524"/>
                    <a:pt x="8271" y="0"/>
                    <a:pt x="753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64"/>
            <p:cNvSpPr/>
            <p:nvPr/>
          </p:nvSpPr>
          <p:spPr>
            <a:xfrm>
              <a:off x="5455950" y="4268327"/>
              <a:ext cx="50363" cy="50384"/>
            </a:xfrm>
            <a:custGeom>
              <a:avLst/>
              <a:gdLst/>
              <a:ahLst/>
              <a:cxnLst/>
              <a:rect l="l" t="t" r="r" b="b"/>
              <a:pathLst>
                <a:path w="2438" h="2439" extrusionOk="0">
                  <a:moveTo>
                    <a:pt x="1219" y="612"/>
                  </a:moveTo>
                  <a:cubicBezTo>
                    <a:pt x="1557" y="612"/>
                    <a:pt x="1830" y="882"/>
                    <a:pt x="1830" y="1220"/>
                  </a:cubicBezTo>
                  <a:cubicBezTo>
                    <a:pt x="1830" y="1558"/>
                    <a:pt x="1557" y="1831"/>
                    <a:pt x="1219" y="1831"/>
                  </a:cubicBezTo>
                  <a:cubicBezTo>
                    <a:pt x="884" y="1831"/>
                    <a:pt x="611" y="1558"/>
                    <a:pt x="611" y="1220"/>
                  </a:cubicBezTo>
                  <a:cubicBezTo>
                    <a:pt x="611" y="882"/>
                    <a:pt x="884" y="612"/>
                    <a:pt x="1219" y="612"/>
                  </a:cubicBezTo>
                  <a:close/>
                  <a:moveTo>
                    <a:pt x="1219" y="1"/>
                  </a:moveTo>
                  <a:cubicBezTo>
                    <a:pt x="549" y="1"/>
                    <a:pt x="0" y="550"/>
                    <a:pt x="0" y="1220"/>
                  </a:cubicBezTo>
                  <a:cubicBezTo>
                    <a:pt x="0" y="1889"/>
                    <a:pt x="549" y="2438"/>
                    <a:pt x="1219" y="2438"/>
                  </a:cubicBezTo>
                  <a:cubicBezTo>
                    <a:pt x="1892" y="2438"/>
                    <a:pt x="2438" y="1889"/>
                    <a:pt x="2438" y="1220"/>
                  </a:cubicBezTo>
                  <a:cubicBezTo>
                    <a:pt x="2438" y="550"/>
                    <a:pt x="1895" y="1"/>
                    <a:pt x="12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64"/>
            <p:cNvSpPr/>
            <p:nvPr/>
          </p:nvSpPr>
          <p:spPr>
            <a:xfrm>
              <a:off x="5684216" y="4268327"/>
              <a:ext cx="50363" cy="50384"/>
            </a:xfrm>
            <a:custGeom>
              <a:avLst/>
              <a:gdLst/>
              <a:ahLst/>
              <a:cxnLst/>
              <a:rect l="l" t="t" r="r" b="b"/>
              <a:pathLst>
                <a:path w="2438" h="2439" extrusionOk="0">
                  <a:moveTo>
                    <a:pt x="1219" y="612"/>
                  </a:moveTo>
                  <a:cubicBezTo>
                    <a:pt x="1557" y="612"/>
                    <a:pt x="1830" y="882"/>
                    <a:pt x="1830" y="1220"/>
                  </a:cubicBezTo>
                  <a:cubicBezTo>
                    <a:pt x="1830" y="1558"/>
                    <a:pt x="1557" y="1831"/>
                    <a:pt x="1219" y="1831"/>
                  </a:cubicBezTo>
                  <a:cubicBezTo>
                    <a:pt x="884" y="1831"/>
                    <a:pt x="611" y="1558"/>
                    <a:pt x="611" y="1220"/>
                  </a:cubicBezTo>
                  <a:cubicBezTo>
                    <a:pt x="611" y="882"/>
                    <a:pt x="884" y="612"/>
                    <a:pt x="1219" y="612"/>
                  </a:cubicBezTo>
                  <a:close/>
                  <a:moveTo>
                    <a:pt x="1219" y="1"/>
                  </a:moveTo>
                  <a:cubicBezTo>
                    <a:pt x="549" y="1"/>
                    <a:pt x="0" y="550"/>
                    <a:pt x="0" y="1220"/>
                  </a:cubicBezTo>
                  <a:cubicBezTo>
                    <a:pt x="0" y="1889"/>
                    <a:pt x="549" y="2438"/>
                    <a:pt x="1219" y="2438"/>
                  </a:cubicBezTo>
                  <a:cubicBezTo>
                    <a:pt x="1892" y="2438"/>
                    <a:pt x="2438" y="1889"/>
                    <a:pt x="2438" y="1220"/>
                  </a:cubicBezTo>
                  <a:cubicBezTo>
                    <a:pt x="2438" y="550"/>
                    <a:pt x="1895" y="1"/>
                    <a:pt x="12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64"/>
            <p:cNvSpPr/>
            <p:nvPr/>
          </p:nvSpPr>
          <p:spPr>
            <a:xfrm>
              <a:off x="5588943" y="4123580"/>
              <a:ext cx="142475" cy="75544"/>
            </a:xfrm>
            <a:custGeom>
              <a:avLst/>
              <a:gdLst/>
              <a:ahLst/>
              <a:cxnLst/>
              <a:rect l="l" t="t" r="r" b="b"/>
              <a:pathLst>
                <a:path w="6897" h="3657" extrusionOk="0">
                  <a:moveTo>
                    <a:pt x="4719" y="609"/>
                  </a:moveTo>
                  <a:lnTo>
                    <a:pt x="6058" y="3046"/>
                  </a:lnTo>
                  <a:lnTo>
                    <a:pt x="611" y="3046"/>
                  </a:lnTo>
                  <a:lnTo>
                    <a:pt x="611" y="609"/>
                  </a:lnTo>
                  <a:close/>
                  <a:moveTo>
                    <a:pt x="306" y="1"/>
                  </a:moveTo>
                  <a:cubicBezTo>
                    <a:pt x="140" y="1"/>
                    <a:pt x="0" y="137"/>
                    <a:pt x="0" y="306"/>
                  </a:cubicBezTo>
                  <a:lnTo>
                    <a:pt x="0" y="3352"/>
                  </a:lnTo>
                  <a:cubicBezTo>
                    <a:pt x="0" y="3517"/>
                    <a:pt x="140" y="3657"/>
                    <a:pt x="306" y="3657"/>
                  </a:cubicBezTo>
                  <a:lnTo>
                    <a:pt x="6575" y="3657"/>
                  </a:lnTo>
                  <a:cubicBezTo>
                    <a:pt x="6686" y="3657"/>
                    <a:pt x="6783" y="3599"/>
                    <a:pt x="6838" y="3508"/>
                  </a:cubicBezTo>
                  <a:cubicBezTo>
                    <a:pt x="6897" y="3413"/>
                    <a:pt x="6897" y="3300"/>
                    <a:pt x="6845" y="3205"/>
                  </a:cubicBezTo>
                  <a:lnTo>
                    <a:pt x="5165" y="160"/>
                  </a:lnTo>
                  <a:cubicBezTo>
                    <a:pt x="5113" y="63"/>
                    <a:pt x="5012" y="1"/>
                    <a:pt x="48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64"/>
            <p:cNvSpPr/>
            <p:nvPr/>
          </p:nvSpPr>
          <p:spPr>
            <a:xfrm>
              <a:off x="5474873" y="4123580"/>
              <a:ext cx="101532" cy="75544"/>
            </a:xfrm>
            <a:custGeom>
              <a:avLst/>
              <a:gdLst/>
              <a:ahLst/>
              <a:cxnLst/>
              <a:rect l="l" t="t" r="r" b="b"/>
              <a:pathLst>
                <a:path w="4915" h="3657" extrusionOk="0">
                  <a:moveTo>
                    <a:pt x="4307" y="609"/>
                  </a:moveTo>
                  <a:lnTo>
                    <a:pt x="4307" y="3046"/>
                  </a:lnTo>
                  <a:lnTo>
                    <a:pt x="608" y="3046"/>
                  </a:lnTo>
                  <a:lnTo>
                    <a:pt x="608" y="609"/>
                  </a:lnTo>
                  <a:close/>
                  <a:moveTo>
                    <a:pt x="303" y="1"/>
                  </a:moveTo>
                  <a:cubicBezTo>
                    <a:pt x="137" y="1"/>
                    <a:pt x="1" y="137"/>
                    <a:pt x="1" y="306"/>
                  </a:cubicBezTo>
                  <a:lnTo>
                    <a:pt x="1" y="3352"/>
                  </a:lnTo>
                  <a:cubicBezTo>
                    <a:pt x="1" y="3517"/>
                    <a:pt x="137" y="3657"/>
                    <a:pt x="303" y="3657"/>
                  </a:cubicBezTo>
                  <a:lnTo>
                    <a:pt x="4609" y="3657"/>
                  </a:lnTo>
                  <a:cubicBezTo>
                    <a:pt x="4778" y="3657"/>
                    <a:pt x="4915" y="3517"/>
                    <a:pt x="4915" y="3352"/>
                  </a:cubicBezTo>
                  <a:lnTo>
                    <a:pt x="4915" y="306"/>
                  </a:lnTo>
                  <a:cubicBezTo>
                    <a:pt x="4915" y="134"/>
                    <a:pt x="4781" y="1"/>
                    <a:pt x="46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17" name="Google Shape;1117;p64"/>
          <p:cNvGrpSpPr/>
          <p:nvPr/>
        </p:nvGrpSpPr>
        <p:grpSpPr>
          <a:xfrm>
            <a:off x="6879434" y="3903407"/>
            <a:ext cx="429697" cy="396459"/>
            <a:chOff x="5940142" y="3987777"/>
            <a:chExt cx="429697" cy="396459"/>
          </a:xfrm>
        </p:grpSpPr>
        <p:sp>
          <p:nvSpPr>
            <p:cNvPr id="1118" name="Google Shape;1118;p64"/>
            <p:cNvSpPr/>
            <p:nvPr/>
          </p:nvSpPr>
          <p:spPr>
            <a:xfrm>
              <a:off x="6102799" y="3987777"/>
              <a:ext cx="104093" cy="138447"/>
            </a:xfrm>
            <a:custGeom>
              <a:avLst/>
              <a:gdLst/>
              <a:ahLst/>
              <a:cxnLst/>
              <a:rect l="l" t="t" r="r" b="b"/>
              <a:pathLst>
                <a:path w="5039" h="6702" extrusionOk="0">
                  <a:moveTo>
                    <a:pt x="2520" y="839"/>
                  </a:moveTo>
                  <a:cubicBezTo>
                    <a:pt x="3248" y="1882"/>
                    <a:pt x="4089" y="3088"/>
                    <a:pt x="4089" y="3088"/>
                  </a:cubicBezTo>
                  <a:cubicBezTo>
                    <a:pt x="4314" y="3409"/>
                    <a:pt x="4431" y="3786"/>
                    <a:pt x="4431" y="4183"/>
                  </a:cubicBezTo>
                  <a:cubicBezTo>
                    <a:pt x="4431" y="5233"/>
                    <a:pt x="3573" y="6091"/>
                    <a:pt x="2520" y="6091"/>
                  </a:cubicBezTo>
                  <a:cubicBezTo>
                    <a:pt x="1470" y="6091"/>
                    <a:pt x="612" y="5233"/>
                    <a:pt x="612" y="4183"/>
                  </a:cubicBezTo>
                  <a:cubicBezTo>
                    <a:pt x="612" y="3786"/>
                    <a:pt x="729" y="3409"/>
                    <a:pt x="953" y="3088"/>
                  </a:cubicBezTo>
                  <a:lnTo>
                    <a:pt x="2520" y="839"/>
                  </a:lnTo>
                  <a:close/>
                  <a:moveTo>
                    <a:pt x="2520" y="0"/>
                  </a:moveTo>
                  <a:cubicBezTo>
                    <a:pt x="2419" y="0"/>
                    <a:pt x="2325" y="49"/>
                    <a:pt x="2269" y="130"/>
                  </a:cubicBezTo>
                  <a:lnTo>
                    <a:pt x="453" y="2743"/>
                  </a:lnTo>
                  <a:cubicBezTo>
                    <a:pt x="157" y="3166"/>
                    <a:pt x="1" y="3666"/>
                    <a:pt x="1" y="4186"/>
                  </a:cubicBezTo>
                  <a:cubicBezTo>
                    <a:pt x="1" y="5571"/>
                    <a:pt x="1132" y="6702"/>
                    <a:pt x="2520" y="6702"/>
                  </a:cubicBezTo>
                  <a:cubicBezTo>
                    <a:pt x="3911" y="6702"/>
                    <a:pt x="5038" y="5571"/>
                    <a:pt x="5038" y="4183"/>
                  </a:cubicBezTo>
                  <a:cubicBezTo>
                    <a:pt x="5038" y="3666"/>
                    <a:pt x="4886" y="3166"/>
                    <a:pt x="4590" y="2743"/>
                  </a:cubicBezTo>
                  <a:cubicBezTo>
                    <a:pt x="4580" y="2730"/>
                    <a:pt x="3537" y="1232"/>
                    <a:pt x="2773" y="130"/>
                  </a:cubicBezTo>
                  <a:cubicBezTo>
                    <a:pt x="2715" y="49"/>
                    <a:pt x="2624" y="0"/>
                    <a:pt x="25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9" name="Google Shape;1119;p64"/>
            <p:cNvSpPr/>
            <p:nvPr/>
          </p:nvSpPr>
          <p:spPr>
            <a:xfrm>
              <a:off x="5940142" y="4113581"/>
              <a:ext cx="429697" cy="270655"/>
            </a:xfrm>
            <a:custGeom>
              <a:avLst/>
              <a:gdLst/>
              <a:ahLst/>
              <a:cxnLst/>
              <a:rect l="l" t="t" r="r" b="b"/>
              <a:pathLst>
                <a:path w="20801" h="13102" extrusionOk="0">
                  <a:moveTo>
                    <a:pt x="5785" y="612"/>
                  </a:moveTo>
                  <a:cubicBezTo>
                    <a:pt x="6182" y="612"/>
                    <a:pt x="6520" y="865"/>
                    <a:pt x="6646" y="1219"/>
                  </a:cubicBezTo>
                  <a:lnTo>
                    <a:pt x="3094" y="1219"/>
                  </a:lnTo>
                  <a:cubicBezTo>
                    <a:pt x="3221" y="865"/>
                    <a:pt x="3559" y="612"/>
                    <a:pt x="3955" y="612"/>
                  </a:cubicBezTo>
                  <a:close/>
                  <a:moveTo>
                    <a:pt x="16835" y="612"/>
                  </a:moveTo>
                  <a:cubicBezTo>
                    <a:pt x="17232" y="612"/>
                    <a:pt x="17570" y="865"/>
                    <a:pt x="17696" y="1219"/>
                  </a:cubicBezTo>
                  <a:lnTo>
                    <a:pt x="14144" y="1219"/>
                  </a:lnTo>
                  <a:cubicBezTo>
                    <a:pt x="14271" y="865"/>
                    <a:pt x="14609" y="612"/>
                    <a:pt x="15005" y="612"/>
                  </a:cubicBezTo>
                  <a:close/>
                  <a:moveTo>
                    <a:pt x="19273" y="1830"/>
                  </a:moveTo>
                  <a:cubicBezTo>
                    <a:pt x="19669" y="1830"/>
                    <a:pt x="20007" y="2084"/>
                    <a:pt x="20134" y="2438"/>
                  </a:cubicBezTo>
                  <a:lnTo>
                    <a:pt x="657" y="2438"/>
                  </a:lnTo>
                  <a:cubicBezTo>
                    <a:pt x="783" y="2084"/>
                    <a:pt x="1121" y="1830"/>
                    <a:pt x="1518" y="1830"/>
                  </a:cubicBezTo>
                  <a:close/>
                  <a:moveTo>
                    <a:pt x="20186" y="4268"/>
                  </a:moveTo>
                  <a:lnTo>
                    <a:pt x="20186" y="7869"/>
                  </a:lnTo>
                  <a:cubicBezTo>
                    <a:pt x="19832" y="7745"/>
                    <a:pt x="19575" y="7407"/>
                    <a:pt x="19575" y="7008"/>
                  </a:cubicBezTo>
                  <a:lnTo>
                    <a:pt x="19575" y="4268"/>
                  </a:lnTo>
                  <a:close/>
                  <a:moveTo>
                    <a:pt x="2610" y="9751"/>
                  </a:moveTo>
                  <a:cubicBezTo>
                    <a:pt x="2535" y="9942"/>
                    <a:pt x="2477" y="10150"/>
                    <a:pt x="2454" y="10362"/>
                  </a:cubicBezTo>
                  <a:lnTo>
                    <a:pt x="605" y="10362"/>
                  </a:lnTo>
                  <a:lnTo>
                    <a:pt x="605" y="9751"/>
                  </a:lnTo>
                  <a:close/>
                  <a:moveTo>
                    <a:pt x="20186" y="9751"/>
                  </a:moveTo>
                  <a:lnTo>
                    <a:pt x="20186" y="10362"/>
                  </a:lnTo>
                  <a:lnTo>
                    <a:pt x="18337" y="10362"/>
                  </a:lnTo>
                  <a:cubicBezTo>
                    <a:pt x="18307" y="10150"/>
                    <a:pt x="18255" y="9942"/>
                    <a:pt x="18177" y="9751"/>
                  </a:cubicBezTo>
                  <a:close/>
                  <a:moveTo>
                    <a:pt x="4869" y="8837"/>
                  </a:moveTo>
                  <a:cubicBezTo>
                    <a:pt x="5876" y="8837"/>
                    <a:pt x="6698" y="9656"/>
                    <a:pt x="6698" y="10664"/>
                  </a:cubicBezTo>
                  <a:cubicBezTo>
                    <a:pt x="6698" y="11671"/>
                    <a:pt x="5876" y="12494"/>
                    <a:pt x="4869" y="12494"/>
                  </a:cubicBezTo>
                  <a:cubicBezTo>
                    <a:pt x="3861" y="12494"/>
                    <a:pt x="3042" y="11671"/>
                    <a:pt x="3042" y="10664"/>
                  </a:cubicBezTo>
                  <a:cubicBezTo>
                    <a:pt x="3042" y="9656"/>
                    <a:pt x="3861" y="8837"/>
                    <a:pt x="4869" y="8837"/>
                  </a:cubicBezTo>
                  <a:close/>
                  <a:moveTo>
                    <a:pt x="15919" y="8837"/>
                  </a:moveTo>
                  <a:cubicBezTo>
                    <a:pt x="16926" y="8837"/>
                    <a:pt x="17748" y="9656"/>
                    <a:pt x="17748" y="10664"/>
                  </a:cubicBezTo>
                  <a:cubicBezTo>
                    <a:pt x="17748" y="11671"/>
                    <a:pt x="16926" y="12494"/>
                    <a:pt x="15919" y="12494"/>
                  </a:cubicBezTo>
                  <a:cubicBezTo>
                    <a:pt x="14911" y="12494"/>
                    <a:pt x="14092" y="11671"/>
                    <a:pt x="14092" y="10664"/>
                  </a:cubicBezTo>
                  <a:cubicBezTo>
                    <a:pt x="14092" y="9656"/>
                    <a:pt x="14911" y="8837"/>
                    <a:pt x="15919" y="8837"/>
                  </a:cubicBezTo>
                  <a:close/>
                  <a:moveTo>
                    <a:pt x="3959" y="1"/>
                  </a:moveTo>
                  <a:cubicBezTo>
                    <a:pt x="3224" y="1"/>
                    <a:pt x="2607" y="524"/>
                    <a:pt x="2470" y="1219"/>
                  </a:cubicBezTo>
                  <a:lnTo>
                    <a:pt x="1521" y="1219"/>
                  </a:lnTo>
                  <a:cubicBezTo>
                    <a:pt x="683" y="1219"/>
                    <a:pt x="0" y="1902"/>
                    <a:pt x="0" y="2744"/>
                  </a:cubicBezTo>
                  <a:lnTo>
                    <a:pt x="0" y="8226"/>
                  </a:lnTo>
                  <a:cubicBezTo>
                    <a:pt x="0" y="8395"/>
                    <a:pt x="137" y="8532"/>
                    <a:pt x="302" y="8532"/>
                  </a:cubicBezTo>
                  <a:cubicBezTo>
                    <a:pt x="471" y="8532"/>
                    <a:pt x="608" y="8395"/>
                    <a:pt x="608" y="8226"/>
                  </a:cubicBezTo>
                  <a:lnTo>
                    <a:pt x="608" y="3049"/>
                  </a:lnTo>
                  <a:lnTo>
                    <a:pt x="20189" y="3049"/>
                  </a:lnTo>
                  <a:lnTo>
                    <a:pt x="20189" y="3657"/>
                  </a:lnTo>
                  <a:lnTo>
                    <a:pt x="19276" y="3657"/>
                  </a:lnTo>
                  <a:cubicBezTo>
                    <a:pt x="19110" y="3657"/>
                    <a:pt x="18970" y="3797"/>
                    <a:pt x="18970" y="3962"/>
                  </a:cubicBezTo>
                  <a:lnTo>
                    <a:pt x="18970" y="7008"/>
                  </a:lnTo>
                  <a:cubicBezTo>
                    <a:pt x="18970" y="7745"/>
                    <a:pt x="19494" y="8363"/>
                    <a:pt x="20189" y="8499"/>
                  </a:cubicBezTo>
                  <a:lnTo>
                    <a:pt x="20189" y="9143"/>
                  </a:lnTo>
                  <a:lnTo>
                    <a:pt x="17826" y="9143"/>
                  </a:lnTo>
                  <a:cubicBezTo>
                    <a:pt x="17378" y="8584"/>
                    <a:pt x="16692" y="8226"/>
                    <a:pt x="15925" y="8226"/>
                  </a:cubicBezTo>
                  <a:cubicBezTo>
                    <a:pt x="14684" y="8226"/>
                    <a:pt x="13657" y="9159"/>
                    <a:pt x="13507" y="10362"/>
                  </a:cubicBezTo>
                  <a:lnTo>
                    <a:pt x="7290" y="10362"/>
                  </a:lnTo>
                  <a:cubicBezTo>
                    <a:pt x="7140" y="9159"/>
                    <a:pt x="6113" y="8226"/>
                    <a:pt x="4875" y="8226"/>
                  </a:cubicBezTo>
                  <a:cubicBezTo>
                    <a:pt x="4105" y="8226"/>
                    <a:pt x="3419" y="8584"/>
                    <a:pt x="2974" y="9143"/>
                  </a:cubicBezTo>
                  <a:lnTo>
                    <a:pt x="302" y="9143"/>
                  </a:lnTo>
                  <a:cubicBezTo>
                    <a:pt x="137" y="9143"/>
                    <a:pt x="0" y="9279"/>
                    <a:pt x="0" y="9445"/>
                  </a:cubicBezTo>
                  <a:lnTo>
                    <a:pt x="0" y="10664"/>
                  </a:lnTo>
                  <a:cubicBezTo>
                    <a:pt x="0" y="10833"/>
                    <a:pt x="137" y="10969"/>
                    <a:pt x="302" y="10969"/>
                  </a:cubicBezTo>
                  <a:lnTo>
                    <a:pt x="2457" y="10969"/>
                  </a:lnTo>
                  <a:cubicBezTo>
                    <a:pt x="2607" y="12172"/>
                    <a:pt x="3634" y="13101"/>
                    <a:pt x="4875" y="13101"/>
                  </a:cubicBezTo>
                  <a:cubicBezTo>
                    <a:pt x="6113" y="13101"/>
                    <a:pt x="7140" y="12172"/>
                    <a:pt x="7290" y="10969"/>
                  </a:cubicBezTo>
                  <a:lnTo>
                    <a:pt x="13507" y="10969"/>
                  </a:lnTo>
                  <a:cubicBezTo>
                    <a:pt x="13657" y="12172"/>
                    <a:pt x="14684" y="13101"/>
                    <a:pt x="15925" y="13101"/>
                  </a:cubicBezTo>
                  <a:cubicBezTo>
                    <a:pt x="17163" y="13101"/>
                    <a:pt x="18190" y="12172"/>
                    <a:pt x="18340" y="10969"/>
                  </a:cubicBezTo>
                  <a:lnTo>
                    <a:pt x="20495" y="10969"/>
                  </a:lnTo>
                  <a:cubicBezTo>
                    <a:pt x="20660" y="10969"/>
                    <a:pt x="20800" y="10833"/>
                    <a:pt x="20800" y="10664"/>
                  </a:cubicBezTo>
                  <a:lnTo>
                    <a:pt x="20800" y="2744"/>
                  </a:lnTo>
                  <a:cubicBezTo>
                    <a:pt x="20794" y="1902"/>
                    <a:pt x="20111" y="1219"/>
                    <a:pt x="19273" y="1219"/>
                  </a:cubicBezTo>
                  <a:lnTo>
                    <a:pt x="18324" y="1219"/>
                  </a:lnTo>
                  <a:cubicBezTo>
                    <a:pt x="18184" y="524"/>
                    <a:pt x="17570" y="1"/>
                    <a:pt x="16835" y="1"/>
                  </a:cubicBezTo>
                  <a:lnTo>
                    <a:pt x="15005" y="1"/>
                  </a:lnTo>
                  <a:cubicBezTo>
                    <a:pt x="14271" y="1"/>
                    <a:pt x="13653" y="524"/>
                    <a:pt x="13514" y="1219"/>
                  </a:cubicBezTo>
                  <a:lnTo>
                    <a:pt x="7280" y="1219"/>
                  </a:lnTo>
                  <a:cubicBezTo>
                    <a:pt x="7137" y="524"/>
                    <a:pt x="6523" y="1"/>
                    <a:pt x="578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64"/>
            <p:cNvSpPr/>
            <p:nvPr/>
          </p:nvSpPr>
          <p:spPr>
            <a:xfrm>
              <a:off x="6243786" y="4308692"/>
              <a:ext cx="50384" cy="50363"/>
            </a:xfrm>
            <a:custGeom>
              <a:avLst/>
              <a:gdLst/>
              <a:ahLst/>
              <a:cxnLst/>
              <a:rect l="l" t="t" r="r" b="b"/>
              <a:pathLst>
                <a:path w="2439" h="2438" extrusionOk="0">
                  <a:moveTo>
                    <a:pt x="1220" y="611"/>
                  </a:moveTo>
                  <a:cubicBezTo>
                    <a:pt x="1558" y="611"/>
                    <a:pt x="1831" y="881"/>
                    <a:pt x="1831" y="1219"/>
                  </a:cubicBezTo>
                  <a:cubicBezTo>
                    <a:pt x="1831" y="1557"/>
                    <a:pt x="1558" y="1830"/>
                    <a:pt x="1220" y="1830"/>
                  </a:cubicBezTo>
                  <a:cubicBezTo>
                    <a:pt x="885" y="1830"/>
                    <a:pt x="612" y="1557"/>
                    <a:pt x="612" y="1219"/>
                  </a:cubicBezTo>
                  <a:cubicBezTo>
                    <a:pt x="612" y="881"/>
                    <a:pt x="885" y="611"/>
                    <a:pt x="1220" y="611"/>
                  </a:cubicBezTo>
                  <a:close/>
                  <a:moveTo>
                    <a:pt x="1220" y="0"/>
                  </a:moveTo>
                  <a:cubicBezTo>
                    <a:pt x="550" y="0"/>
                    <a:pt x="1" y="549"/>
                    <a:pt x="1" y="1219"/>
                  </a:cubicBezTo>
                  <a:cubicBezTo>
                    <a:pt x="1" y="1892"/>
                    <a:pt x="550" y="2438"/>
                    <a:pt x="1220" y="2438"/>
                  </a:cubicBezTo>
                  <a:cubicBezTo>
                    <a:pt x="1892" y="2438"/>
                    <a:pt x="2438" y="1892"/>
                    <a:pt x="2438" y="1219"/>
                  </a:cubicBezTo>
                  <a:cubicBezTo>
                    <a:pt x="2438" y="549"/>
                    <a:pt x="189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64"/>
            <p:cNvSpPr/>
            <p:nvPr/>
          </p:nvSpPr>
          <p:spPr>
            <a:xfrm>
              <a:off x="6015521" y="4308692"/>
              <a:ext cx="50384" cy="50363"/>
            </a:xfrm>
            <a:custGeom>
              <a:avLst/>
              <a:gdLst/>
              <a:ahLst/>
              <a:cxnLst/>
              <a:rect l="l" t="t" r="r" b="b"/>
              <a:pathLst>
                <a:path w="2439" h="2438" extrusionOk="0">
                  <a:moveTo>
                    <a:pt x="1220" y="611"/>
                  </a:moveTo>
                  <a:cubicBezTo>
                    <a:pt x="1558" y="611"/>
                    <a:pt x="1831" y="881"/>
                    <a:pt x="1831" y="1219"/>
                  </a:cubicBezTo>
                  <a:cubicBezTo>
                    <a:pt x="1831" y="1557"/>
                    <a:pt x="1558" y="1830"/>
                    <a:pt x="1220" y="1830"/>
                  </a:cubicBezTo>
                  <a:cubicBezTo>
                    <a:pt x="885" y="1830"/>
                    <a:pt x="612" y="1557"/>
                    <a:pt x="612" y="1219"/>
                  </a:cubicBezTo>
                  <a:cubicBezTo>
                    <a:pt x="612" y="881"/>
                    <a:pt x="885" y="611"/>
                    <a:pt x="1220" y="611"/>
                  </a:cubicBezTo>
                  <a:close/>
                  <a:moveTo>
                    <a:pt x="1220" y="0"/>
                  </a:moveTo>
                  <a:cubicBezTo>
                    <a:pt x="550" y="0"/>
                    <a:pt x="1" y="549"/>
                    <a:pt x="1" y="1219"/>
                  </a:cubicBezTo>
                  <a:cubicBezTo>
                    <a:pt x="1" y="1892"/>
                    <a:pt x="550" y="2438"/>
                    <a:pt x="1220" y="2438"/>
                  </a:cubicBezTo>
                  <a:cubicBezTo>
                    <a:pt x="1892" y="2438"/>
                    <a:pt x="2438" y="1892"/>
                    <a:pt x="2438" y="1219"/>
                  </a:cubicBezTo>
                  <a:cubicBezTo>
                    <a:pt x="2438" y="549"/>
                    <a:pt x="189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64"/>
            <p:cNvSpPr/>
            <p:nvPr/>
          </p:nvSpPr>
          <p:spPr>
            <a:xfrm>
              <a:off x="6034464" y="4189105"/>
              <a:ext cx="284888" cy="63005"/>
            </a:xfrm>
            <a:custGeom>
              <a:avLst/>
              <a:gdLst/>
              <a:ahLst/>
              <a:cxnLst/>
              <a:rect l="l" t="t" r="r" b="b"/>
              <a:pathLst>
                <a:path w="13791" h="3050" extrusionOk="0">
                  <a:moveTo>
                    <a:pt x="13182" y="612"/>
                  </a:moveTo>
                  <a:lnTo>
                    <a:pt x="13182" y="2438"/>
                  </a:lnTo>
                  <a:lnTo>
                    <a:pt x="608" y="2438"/>
                  </a:lnTo>
                  <a:lnTo>
                    <a:pt x="608" y="612"/>
                  </a:lnTo>
                  <a:close/>
                  <a:moveTo>
                    <a:pt x="303" y="1"/>
                  </a:moveTo>
                  <a:cubicBezTo>
                    <a:pt x="137" y="1"/>
                    <a:pt x="0" y="141"/>
                    <a:pt x="0" y="306"/>
                  </a:cubicBezTo>
                  <a:lnTo>
                    <a:pt x="0" y="2744"/>
                  </a:lnTo>
                  <a:cubicBezTo>
                    <a:pt x="0" y="2910"/>
                    <a:pt x="137" y="3049"/>
                    <a:pt x="303" y="3049"/>
                  </a:cubicBezTo>
                  <a:lnTo>
                    <a:pt x="13488" y="3049"/>
                  </a:lnTo>
                  <a:cubicBezTo>
                    <a:pt x="13654" y="3049"/>
                    <a:pt x="13790" y="2910"/>
                    <a:pt x="13790" y="2744"/>
                  </a:cubicBezTo>
                  <a:lnTo>
                    <a:pt x="13790" y="306"/>
                  </a:lnTo>
                  <a:cubicBezTo>
                    <a:pt x="13790" y="141"/>
                    <a:pt x="13654" y="1"/>
                    <a:pt x="1348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23" name="Google Shape;1123;p64"/>
          <p:cNvGrpSpPr/>
          <p:nvPr/>
        </p:nvGrpSpPr>
        <p:grpSpPr>
          <a:xfrm>
            <a:off x="7618476" y="3886788"/>
            <a:ext cx="430626" cy="429697"/>
            <a:chOff x="6572096" y="3966417"/>
            <a:chExt cx="430626" cy="429697"/>
          </a:xfrm>
        </p:grpSpPr>
        <p:sp>
          <p:nvSpPr>
            <p:cNvPr id="1124" name="Google Shape;1124;p64"/>
            <p:cNvSpPr/>
            <p:nvPr/>
          </p:nvSpPr>
          <p:spPr>
            <a:xfrm>
              <a:off x="6735497" y="4042024"/>
              <a:ext cx="104093" cy="138447"/>
            </a:xfrm>
            <a:custGeom>
              <a:avLst/>
              <a:gdLst/>
              <a:ahLst/>
              <a:cxnLst/>
              <a:rect l="l" t="t" r="r" b="b"/>
              <a:pathLst>
                <a:path w="5039" h="6702" extrusionOk="0">
                  <a:moveTo>
                    <a:pt x="2520" y="835"/>
                  </a:moveTo>
                  <a:cubicBezTo>
                    <a:pt x="3248" y="1882"/>
                    <a:pt x="4089" y="3088"/>
                    <a:pt x="4089" y="3088"/>
                  </a:cubicBezTo>
                  <a:cubicBezTo>
                    <a:pt x="4310" y="3409"/>
                    <a:pt x="4431" y="3786"/>
                    <a:pt x="4431" y="4180"/>
                  </a:cubicBezTo>
                  <a:cubicBezTo>
                    <a:pt x="4431" y="5233"/>
                    <a:pt x="3573" y="6091"/>
                    <a:pt x="2520" y="6091"/>
                  </a:cubicBezTo>
                  <a:cubicBezTo>
                    <a:pt x="1467" y="6091"/>
                    <a:pt x="612" y="5233"/>
                    <a:pt x="612" y="4180"/>
                  </a:cubicBezTo>
                  <a:cubicBezTo>
                    <a:pt x="612" y="3786"/>
                    <a:pt x="729" y="3409"/>
                    <a:pt x="953" y="3088"/>
                  </a:cubicBezTo>
                  <a:lnTo>
                    <a:pt x="2520" y="835"/>
                  </a:lnTo>
                  <a:close/>
                  <a:moveTo>
                    <a:pt x="2520" y="0"/>
                  </a:moveTo>
                  <a:cubicBezTo>
                    <a:pt x="2419" y="0"/>
                    <a:pt x="2325" y="49"/>
                    <a:pt x="2269" y="130"/>
                  </a:cubicBezTo>
                  <a:lnTo>
                    <a:pt x="453" y="2743"/>
                  </a:lnTo>
                  <a:cubicBezTo>
                    <a:pt x="157" y="3166"/>
                    <a:pt x="1" y="3663"/>
                    <a:pt x="1" y="4183"/>
                  </a:cubicBezTo>
                  <a:cubicBezTo>
                    <a:pt x="1" y="5574"/>
                    <a:pt x="1132" y="6702"/>
                    <a:pt x="2520" y="6702"/>
                  </a:cubicBezTo>
                  <a:cubicBezTo>
                    <a:pt x="3911" y="6702"/>
                    <a:pt x="5038" y="5571"/>
                    <a:pt x="5038" y="4180"/>
                  </a:cubicBezTo>
                  <a:cubicBezTo>
                    <a:pt x="5038" y="3663"/>
                    <a:pt x="4886" y="3166"/>
                    <a:pt x="4587" y="2743"/>
                  </a:cubicBezTo>
                  <a:cubicBezTo>
                    <a:pt x="4580" y="2730"/>
                    <a:pt x="3537" y="1232"/>
                    <a:pt x="2773" y="130"/>
                  </a:cubicBezTo>
                  <a:cubicBezTo>
                    <a:pt x="2715" y="49"/>
                    <a:pt x="2620" y="0"/>
                    <a:pt x="25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64"/>
            <p:cNvSpPr/>
            <p:nvPr/>
          </p:nvSpPr>
          <p:spPr>
            <a:xfrm>
              <a:off x="6572096" y="3966417"/>
              <a:ext cx="430626" cy="429697"/>
            </a:xfrm>
            <a:custGeom>
              <a:avLst/>
              <a:gdLst/>
              <a:ahLst/>
              <a:cxnLst/>
              <a:rect l="l" t="t" r="r" b="b"/>
              <a:pathLst>
                <a:path w="20846" h="20801" extrusionOk="0">
                  <a:moveTo>
                    <a:pt x="10426" y="608"/>
                  </a:moveTo>
                  <a:cubicBezTo>
                    <a:pt x="13953" y="608"/>
                    <a:pt x="16826" y="3481"/>
                    <a:pt x="16826" y="7008"/>
                  </a:cubicBezTo>
                  <a:cubicBezTo>
                    <a:pt x="16826" y="8321"/>
                    <a:pt x="16429" y="9578"/>
                    <a:pt x="15688" y="10651"/>
                  </a:cubicBezTo>
                  <a:cubicBezTo>
                    <a:pt x="15640" y="10726"/>
                    <a:pt x="10745" y="17765"/>
                    <a:pt x="10677" y="17863"/>
                  </a:cubicBezTo>
                  <a:cubicBezTo>
                    <a:pt x="10621" y="17944"/>
                    <a:pt x="10527" y="17993"/>
                    <a:pt x="10426" y="17993"/>
                  </a:cubicBezTo>
                  <a:cubicBezTo>
                    <a:pt x="10326" y="17993"/>
                    <a:pt x="10231" y="17944"/>
                    <a:pt x="10173" y="17863"/>
                  </a:cubicBezTo>
                  <a:cubicBezTo>
                    <a:pt x="10131" y="17794"/>
                    <a:pt x="5243" y="10761"/>
                    <a:pt x="5168" y="10651"/>
                  </a:cubicBezTo>
                  <a:cubicBezTo>
                    <a:pt x="4420" y="9578"/>
                    <a:pt x="4027" y="8314"/>
                    <a:pt x="4027" y="7008"/>
                  </a:cubicBezTo>
                  <a:cubicBezTo>
                    <a:pt x="4027" y="3481"/>
                    <a:pt x="6900" y="608"/>
                    <a:pt x="10426" y="608"/>
                  </a:cubicBezTo>
                  <a:close/>
                  <a:moveTo>
                    <a:pt x="17567" y="16777"/>
                  </a:moveTo>
                  <a:lnTo>
                    <a:pt x="19936" y="20190"/>
                  </a:lnTo>
                  <a:lnTo>
                    <a:pt x="917" y="20190"/>
                  </a:lnTo>
                  <a:lnTo>
                    <a:pt x="3283" y="16777"/>
                  </a:lnTo>
                  <a:lnTo>
                    <a:pt x="8678" y="16777"/>
                  </a:lnTo>
                  <a:lnTo>
                    <a:pt x="9676" y="18210"/>
                  </a:lnTo>
                  <a:cubicBezTo>
                    <a:pt x="9845" y="18461"/>
                    <a:pt x="10124" y="18607"/>
                    <a:pt x="10426" y="18607"/>
                  </a:cubicBezTo>
                  <a:cubicBezTo>
                    <a:pt x="10725" y="18607"/>
                    <a:pt x="11008" y="18461"/>
                    <a:pt x="11177" y="18210"/>
                  </a:cubicBezTo>
                  <a:cubicBezTo>
                    <a:pt x="11193" y="18188"/>
                    <a:pt x="12172" y="16777"/>
                    <a:pt x="12172" y="16777"/>
                  </a:cubicBezTo>
                  <a:close/>
                  <a:moveTo>
                    <a:pt x="10426" y="1"/>
                  </a:moveTo>
                  <a:cubicBezTo>
                    <a:pt x="6562" y="1"/>
                    <a:pt x="3419" y="3143"/>
                    <a:pt x="3419" y="7008"/>
                  </a:cubicBezTo>
                  <a:cubicBezTo>
                    <a:pt x="3419" y="8441"/>
                    <a:pt x="3848" y="9822"/>
                    <a:pt x="4664" y="11002"/>
                  </a:cubicBezTo>
                  <a:cubicBezTo>
                    <a:pt x="4680" y="11028"/>
                    <a:pt x="8252" y="16169"/>
                    <a:pt x="8252" y="16169"/>
                  </a:cubicBezTo>
                  <a:lnTo>
                    <a:pt x="3120" y="16169"/>
                  </a:lnTo>
                  <a:cubicBezTo>
                    <a:pt x="3020" y="16169"/>
                    <a:pt x="2925" y="16218"/>
                    <a:pt x="2870" y="16299"/>
                  </a:cubicBezTo>
                  <a:lnTo>
                    <a:pt x="75" y="20320"/>
                  </a:lnTo>
                  <a:cubicBezTo>
                    <a:pt x="10" y="20414"/>
                    <a:pt x="0" y="20534"/>
                    <a:pt x="56" y="20638"/>
                  </a:cubicBezTo>
                  <a:cubicBezTo>
                    <a:pt x="108" y="20739"/>
                    <a:pt x="212" y="20801"/>
                    <a:pt x="322" y="20801"/>
                  </a:cubicBezTo>
                  <a:lnTo>
                    <a:pt x="20515" y="20801"/>
                  </a:lnTo>
                  <a:cubicBezTo>
                    <a:pt x="20628" y="20801"/>
                    <a:pt x="20732" y="20736"/>
                    <a:pt x="20781" y="20638"/>
                  </a:cubicBezTo>
                  <a:cubicBezTo>
                    <a:pt x="20846" y="20534"/>
                    <a:pt x="20840" y="20414"/>
                    <a:pt x="20775" y="20320"/>
                  </a:cubicBezTo>
                  <a:lnTo>
                    <a:pt x="17980" y="16299"/>
                  </a:lnTo>
                  <a:cubicBezTo>
                    <a:pt x="17921" y="16218"/>
                    <a:pt x="17827" y="16169"/>
                    <a:pt x="17726" y="16169"/>
                  </a:cubicBezTo>
                  <a:lnTo>
                    <a:pt x="12594" y="16169"/>
                  </a:lnTo>
                  <a:lnTo>
                    <a:pt x="16186" y="11002"/>
                  </a:lnTo>
                  <a:cubicBezTo>
                    <a:pt x="17005" y="9822"/>
                    <a:pt x="17434" y="8444"/>
                    <a:pt x="17434" y="7008"/>
                  </a:cubicBezTo>
                  <a:cubicBezTo>
                    <a:pt x="17434" y="3143"/>
                    <a:pt x="14291" y="1"/>
                    <a:pt x="1042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64"/>
            <p:cNvSpPr/>
            <p:nvPr/>
          </p:nvSpPr>
          <p:spPr>
            <a:xfrm>
              <a:off x="6693149" y="4016780"/>
              <a:ext cx="188810" cy="188789"/>
            </a:xfrm>
            <a:custGeom>
              <a:avLst/>
              <a:gdLst/>
              <a:ahLst/>
              <a:cxnLst/>
              <a:rect l="l" t="t" r="r" b="b"/>
              <a:pathLst>
                <a:path w="9140" h="9139" extrusionOk="0">
                  <a:moveTo>
                    <a:pt x="4570" y="0"/>
                  </a:moveTo>
                  <a:cubicBezTo>
                    <a:pt x="3575" y="0"/>
                    <a:pt x="2629" y="312"/>
                    <a:pt x="1833" y="910"/>
                  </a:cubicBezTo>
                  <a:cubicBezTo>
                    <a:pt x="1697" y="1011"/>
                    <a:pt x="1671" y="1203"/>
                    <a:pt x="1771" y="1336"/>
                  </a:cubicBezTo>
                  <a:cubicBezTo>
                    <a:pt x="1832" y="1415"/>
                    <a:pt x="1924" y="1458"/>
                    <a:pt x="2017" y="1458"/>
                  </a:cubicBezTo>
                  <a:cubicBezTo>
                    <a:pt x="2080" y="1458"/>
                    <a:pt x="2143" y="1438"/>
                    <a:pt x="2197" y="1398"/>
                  </a:cubicBezTo>
                  <a:cubicBezTo>
                    <a:pt x="2889" y="881"/>
                    <a:pt x="3705" y="608"/>
                    <a:pt x="4570" y="608"/>
                  </a:cubicBezTo>
                  <a:cubicBezTo>
                    <a:pt x="6757" y="608"/>
                    <a:pt x="8531" y="2382"/>
                    <a:pt x="8531" y="4570"/>
                  </a:cubicBezTo>
                  <a:cubicBezTo>
                    <a:pt x="8531" y="6754"/>
                    <a:pt x="6757" y="8531"/>
                    <a:pt x="4570" y="8531"/>
                  </a:cubicBezTo>
                  <a:cubicBezTo>
                    <a:pt x="2386" y="8531"/>
                    <a:pt x="608" y="6754"/>
                    <a:pt x="608" y="4570"/>
                  </a:cubicBezTo>
                  <a:cubicBezTo>
                    <a:pt x="608" y="3708"/>
                    <a:pt x="881" y="2886"/>
                    <a:pt x="1398" y="2197"/>
                  </a:cubicBezTo>
                  <a:cubicBezTo>
                    <a:pt x="1498" y="2064"/>
                    <a:pt x="1469" y="1872"/>
                    <a:pt x="1336" y="1771"/>
                  </a:cubicBezTo>
                  <a:cubicBezTo>
                    <a:pt x="1282" y="1729"/>
                    <a:pt x="1217" y="1709"/>
                    <a:pt x="1154" y="1709"/>
                  </a:cubicBezTo>
                  <a:cubicBezTo>
                    <a:pt x="1061" y="1709"/>
                    <a:pt x="970" y="1751"/>
                    <a:pt x="910" y="1830"/>
                  </a:cubicBezTo>
                  <a:cubicBezTo>
                    <a:pt x="312" y="2626"/>
                    <a:pt x="0" y="3575"/>
                    <a:pt x="0" y="4570"/>
                  </a:cubicBezTo>
                  <a:cubicBezTo>
                    <a:pt x="0" y="7088"/>
                    <a:pt x="2051" y="9139"/>
                    <a:pt x="4570" y="9139"/>
                  </a:cubicBezTo>
                  <a:cubicBezTo>
                    <a:pt x="7088" y="9139"/>
                    <a:pt x="9139" y="7088"/>
                    <a:pt x="9139" y="4570"/>
                  </a:cubicBezTo>
                  <a:cubicBezTo>
                    <a:pt x="9139" y="2051"/>
                    <a:pt x="7088" y="0"/>
                    <a:pt x="457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0"/>
        <p:cNvGrpSpPr/>
        <p:nvPr/>
      </p:nvGrpSpPr>
      <p:grpSpPr>
        <a:xfrm>
          <a:off x="0" y="0"/>
          <a:ext cx="0" cy="0"/>
          <a:chOff x="0" y="0"/>
          <a:chExt cx="0" cy="0"/>
        </a:xfrm>
      </p:grpSpPr>
      <p:sp>
        <p:nvSpPr>
          <p:cNvPr id="1131" name="Google Shape;1131;p65"/>
          <p:cNvSpPr txBox="1">
            <a:spLocks noGrp="1"/>
          </p:cNvSpPr>
          <p:nvPr>
            <p:ph type="body" idx="1"/>
          </p:nvPr>
        </p:nvSpPr>
        <p:spPr>
          <a:xfrm>
            <a:off x="713225" y="1109525"/>
            <a:ext cx="3858900" cy="348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cs typeface="B Nazanin" panose="00000700000000000000" pitchFamily="2" charset="-78"/>
              </a:rPr>
              <a:t>Here’s an assortment of alternative resources whose style fits the one of this template:</a:t>
            </a:r>
            <a:endParaRPr dirty="0">
              <a:cs typeface="B Nazanin" panose="00000700000000000000" pitchFamily="2" charset="-78"/>
            </a:endParaRPr>
          </a:p>
          <a:p>
            <a:pPr marL="0" lvl="0" indent="0" algn="l" rtl="0">
              <a:spcBef>
                <a:spcPts val="0"/>
              </a:spcBef>
              <a:spcAft>
                <a:spcPts val="0"/>
              </a:spcAft>
              <a:buNone/>
            </a:pPr>
            <a:r>
              <a:rPr lang="fa-IR" sz="2400" b="1" dirty="0">
                <a:cs typeface="B Nazanin" panose="00000700000000000000" pitchFamily="2" charset="-78"/>
              </a:rPr>
              <a:t>بردارها</a:t>
            </a:r>
          </a:p>
          <a:p>
            <a:pPr marL="0" lvl="0" indent="0" algn="l" rtl="0">
              <a:spcBef>
                <a:spcPts val="0"/>
              </a:spcBef>
              <a:spcAft>
                <a:spcPts val="0"/>
              </a:spcAft>
              <a:buNone/>
            </a:pPr>
            <a:r>
              <a:rPr lang="en" sz="1200" dirty="0">
                <a:solidFill>
                  <a:schemeClr val="hlink"/>
                </a:solidFill>
                <a:uFill>
                  <a:noFill/>
                </a:uFill>
                <a:cs typeface="B Nazanin" panose="00000700000000000000" pitchFamily="2" charset="-78"/>
                <a:hlinkClick r:id="rId3"/>
              </a:rPr>
              <a:t>Medical light organ anatomic concept with colorful human heart on white isolated</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4"/>
              </a:rPr>
              <a:t>Realistic healthcare colorful concept with blood cells splashes blots and drips illustration</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5"/>
              </a:rPr>
              <a:t>Human body organ systems colored infographic</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6"/>
              </a:rPr>
              <a:t>Realistic blood vessels heart infographic</a:t>
            </a:r>
            <a:endParaRPr sz="1200" dirty="0">
              <a:cs typeface="B Nazanin" panose="00000700000000000000" pitchFamily="2" charset="-78"/>
            </a:endParaRPr>
          </a:p>
        </p:txBody>
      </p:sp>
      <p:sp>
        <p:nvSpPr>
          <p:cNvPr id="1132" name="Google Shape;1132;p65"/>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منابع جایگزین</a:t>
            </a:r>
            <a:endParaRPr dirty="0">
              <a:solidFill>
                <a:schemeClr val="dk2"/>
              </a:solidFill>
              <a:cs typeface="B Nazanin" panose="00000700000000000000" pitchFamily="2" charset="-78"/>
            </a:endParaRPr>
          </a:p>
        </p:txBody>
      </p:sp>
      <p:sp>
        <p:nvSpPr>
          <p:cNvPr id="1133" name="Google Shape;1133;p65"/>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31</a:t>
            </a:fld>
            <a:endParaRPr>
              <a:cs typeface="B Nazanin" panose="00000700000000000000" pitchFamily="2" charset="-78"/>
            </a:endParaRPr>
          </a:p>
        </p:txBody>
      </p:sp>
      <p:pic>
        <p:nvPicPr>
          <p:cNvPr id="1134" name="Google Shape;1134;p65"/>
          <p:cNvPicPr preferRelativeResize="0"/>
          <p:nvPr/>
        </p:nvPicPr>
        <p:blipFill>
          <a:blip r:embed="rId7">
            <a:alphaModFix/>
          </a:blip>
          <a:stretch>
            <a:fillRect/>
          </a:stretch>
        </p:blipFill>
        <p:spPr>
          <a:xfrm>
            <a:off x="6492895" y="1130153"/>
            <a:ext cx="1563602" cy="1683653"/>
          </a:xfrm>
          <a:prstGeom prst="rect">
            <a:avLst/>
          </a:prstGeom>
          <a:noFill/>
          <a:ln>
            <a:noFill/>
          </a:ln>
        </p:spPr>
      </p:pic>
      <p:pic>
        <p:nvPicPr>
          <p:cNvPr id="1135" name="Google Shape;1135;p65"/>
          <p:cNvPicPr preferRelativeResize="0"/>
          <p:nvPr/>
        </p:nvPicPr>
        <p:blipFill>
          <a:blip r:embed="rId8">
            <a:alphaModFix/>
          </a:blip>
          <a:stretch>
            <a:fillRect/>
          </a:stretch>
        </p:blipFill>
        <p:spPr>
          <a:xfrm>
            <a:off x="4600250" y="1109525"/>
            <a:ext cx="1367406" cy="1683655"/>
          </a:xfrm>
          <a:prstGeom prst="rect">
            <a:avLst/>
          </a:prstGeom>
          <a:noFill/>
          <a:ln>
            <a:noFill/>
          </a:ln>
        </p:spPr>
      </p:pic>
      <p:pic>
        <p:nvPicPr>
          <p:cNvPr id="1136" name="Google Shape;1136;p65"/>
          <p:cNvPicPr preferRelativeResize="0"/>
          <p:nvPr/>
        </p:nvPicPr>
        <p:blipFill>
          <a:blip r:embed="rId9">
            <a:alphaModFix/>
          </a:blip>
          <a:stretch>
            <a:fillRect/>
          </a:stretch>
        </p:blipFill>
        <p:spPr>
          <a:xfrm>
            <a:off x="4720602" y="2910200"/>
            <a:ext cx="1230417" cy="1683649"/>
          </a:xfrm>
          <a:prstGeom prst="rect">
            <a:avLst/>
          </a:prstGeom>
          <a:noFill/>
          <a:ln>
            <a:noFill/>
          </a:ln>
        </p:spPr>
      </p:pic>
      <p:pic>
        <p:nvPicPr>
          <p:cNvPr id="1137" name="Google Shape;1137;p65"/>
          <p:cNvPicPr preferRelativeResize="0"/>
          <p:nvPr/>
        </p:nvPicPr>
        <p:blipFill>
          <a:blip r:embed="rId10">
            <a:alphaModFix/>
          </a:blip>
          <a:stretch>
            <a:fillRect/>
          </a:stretch>
        </p:blipFill>
        <p:spPr>
          <a:xfrm>
            <a:off x="6492896" y="3198750"/>
            <a:ext cx="548700" cy="1203744"/>
          </a:xfrm>
          <a:prstGeom prst="rect">
            <a:avLst/>
          </a:prstGeom>
          <a:noFill/>
          <a:ln>
            <a:noFill/>
          </a:ln>
        </p:spPr>
      </p:pic>
      <p:pic>
        <p:nvPicPr>
          <p:cNvPr id="1138" name="Google Shape;1138;p65"/>
          <p:cNvPicPr preferRelativeResize="0"/>
          <p:nvPr/>
        </p:nvPicPr>
        <p:blipFill>
          <a:blip r:embed="rId11">
            <a:alphaModFix/>
          </a:blip>
          <a:stretch>
            <a:fillRect/>
          </a:stretch>
        </p:blipFill>
        <p:spPr>
          <a:xfrm>
            <a:off x="7184096" y="3198750"/>
            <a:ext cx="548700" cy="1203744"/>
          </a:xfrm>
          <a:prstGeom prst="rect">
            <a:avLst/>
          </a:prstGeom>
          <a:noFill/>
          <a:ln>
            <a:noFill/>
          </a:ln>
        </p:spPr>
      </p:pic>
      <p:pic>
        <p:nvPicPr>
          <p:cNvPr id="1139" name="Google Shape;1139;p65"/>
          <p:cNvPicPr preferRelativeResize="0"/>
          <p:nvPr/>
        </p:nvPicPr>
        <p:blipFill>
          <a:blip r:embed="rId12">
            <a:alphaModFix/>
          </a:blip>
          <a:stretch>
            <a:fillRect/>
          </a:stretch>
        </p:blipFill>
        <p:spPr>
          <a:xfrm>
            <a:off x="7875296" y="3198750"/>
            <a:ext cx="548700" cy="120374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6"/>
          <p:cNvSpPr txBox="1">
            <a:spLocks noGrp="1"/>
          </p:cNvSpPr>
          <p:nvPr>
            <p:ph type="body" idx="1"/>
          </p:nvPr>
        </p:nvSpPr>
        <p:spPr>
          <a:xfrm>
            <a:off x="713225" y="1109525"/>
            <a:ext cx="7717800" cy="348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cs typeface="B Nazanin" panose="00000700000000000000" pitchFamily="2" charset="-78"/>
              </a:rPr>
              <a:t>Did you like the resources on this template? Get them for free at our other websites:</a:t>
            </a:r>
            <a:endParaRPr b="1" dirty="0">
              <a:cs typeface="B Nazanin" panose="00000700000000000000" pitchFamily="2" charset="-78"/>
            </a:endParaRPr>
          </a:p>
          <a:p>
            <a:pPr marL="0" lvl="0" indent="0" algn="l" rtl="0">
              <a:spcBef>
                <a:spcPts val="0"/>
              </a:spcBef>
              <a:spcAft>
                <a:spcPts val="0"/>
              </a:spcAft>
              <a:buNone/>
            </a:pPr>
            <a:r>
              <a:rPr lang="fa-IR" sz="2200" b="1" dirty="0">
                <a:cs typeface="B Nazanin" panose="00000700000000000000" pitchFamily="2" charset="-78"/>
              </a:rPr>
              <a:t>بردارها</a:t>
            </a:r>
          </a:p>
          <a:p>
            <a:pPr marL="0" lvl="0" indent="0" algn="l" rtl="0">
              <a:spcBef>
                <a:spcPts val="0"/>
              </a:spcBef>
              <a:spcAft>
                <a:spcPts val="0"/>
              </a:spcAft>
              <a:buNone/>
            </a:pPr>
            <a:endParaRPr sz="2000" b="1"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3"/>
              </a:rPr>
              <a:t>Human cells flat infographics with set of isolated drop image blood cell icons and text captions vector illustration</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4"/>
              </a:rPr>
              <a:t>Realistic blood vessels heart infographic</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5"/>
              </a:rPr>
              <a:t>Atherosclerosis. fibrous plaque formation. medical human, health graphic, thrombus in vessel. vector illustration infographic</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6"/>
              </a:rPr>
              <a:t>Pollution on human body infographic</a:t>
            </a:r>
            <a:endParaRPr sz="1200" dirty="0">
              <a:cs typeface="B Nazanin" panose="00000700000000000000" pitchFamily="2" charset="-78"/>
            </a:endParaRPr>
          </a:p>
          <a:p>
            <a:pPr marL="0" lvl="0" indent="0" algn="l" rtl="0">
              <a:spcBef>
                <a:spcPts val="0"/>
              </a:spcBef>
              <a:spcAft>
                <a:spcPts val="0"/>
              </a:spcAft>
              <a:buNone/>
            </a:pPr>
            <a:r>
              <a:rPr lang="fa-IR" sz="2200" b="1" dirty="0">
                <a:cs typeface="B Nazanin" panose="00000700000000000000" pitchFamily="2" charset="-78"/>
              </a:rPr>
              <a:t>عکس ها</a:t>
            </a:r>
          </a:p>
          <a:p>
            <a:pPr marL="0" lvl="0" indent="0" algn="l" rtl="0">
              <a:spcBef>
                <a:spcPts val="0"/>
              </a:spcBef>
              <a:spcAft>
                <a:spcPts val="0"/>
              </a:spcAft>
              <a:buNone/>
            </a:pPr>
            <a:r>
              <a:rPr lang="en" sz="1200" dirty="0">
                <a:solidFill>
                  <a:schemeClr val="hlink"/>
                </a:solidFill>
                <a:uFill>
                  <a:noFill/>
                </a:uFill>
                <a:cs typeface="B Nazanin" panose="00000700000000000000" pitchFamily="2" charset="-78"/>
                <a:hlinkClick r:id="rId7"/>
              </a:rPr>
              <a:t>Close up on health worker</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8"/>
              </a:rPr>
              <a:t>Medium shot smiley doctor with coat</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9"/>
              </a:rPr>
              <a:t>Defocused droplets and burgundy drops</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10"/>
              </a:rPr>
              <a:t>Close-up adult male holding a sample of heart</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11"/>
              </a:rPr>
              <a:t>Stethoscope and realistic heart</a:t>
            </a:r>
            <a:endParaRPr sz="1200" dirty="0">
              <a:cs typeface="B Nazanin" panose="00000700000000000000" pitchFamily="2" charset="-78"/>
            </a:endParaRPr>
          </a:p>
          <a:p>
            <a:pPr marL="0" lvl="0" indent="0" algn="l" rtl="0">
              <a:spcBef>
                <a:spcPts val="0"/>
              </a:spcBef>
              <a:spcAft>
                <a:spcPts val="0"/>
              </a:spcAft>
              <a:buNone/>
            </a:pPr>
            <a:r>
              <a:rPr lang="fa-IR" sz="2200" b="1">
                <a:cs typeface="B Nazanin" panose="00000700000000000000" pitchFamily="2" charset="-78"/>
              </a:rPr>
              <a:t>نمادها</a:t>
            </a:r>
          </a:p>
          <a:p>
            <a:pPr marL="0" lvl="0" indent="0" algn="l" rtl="0">
              <a:spcBef>
                <a:spcPts val="0"/>
              </a:spcBef>
              <a:spcAft>
                <a:spcPts val="0"/>
              </a:spcAft>
              <a:buNone/>
            </a:pP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12"/>
              </a:rPr>
              <a:t>Icon pack: Blood Donation | Lineal</a:t>
            </a:r>
            <a:endParaRPr sz="1200" dirty="0">
              <a:cs typeface="B Nazanin" panose="00000700000000000000" pitchFamily="2" charset="-78"/>
            </a:endParaRPr>
          </a:p>
          <a:p>
            <a:pPr marL="0" lvl="0" indent="0" algn="l" rtl="0">
              <a:spcBef>
                <a:spcPts val="0"/>
              </a:spcBef>
              <a:spcAft>
                <a:spcPts val="0"/>
              </a:spcAft>
              <a:buNone/>
            </a:pPr>
            <a:endParaRPr dirty="0">
              <a:cs typeface="B Nazanin" panose="00000700000000000000" pitchFamily="2" charset="-78"/>
            </a:endParaRPr>
          </a:p>
        </p:txBody>
      </p:sp>
      <p:sp>
        <p:nvSpPr>
          <p:cNvPr id="1145" name="Google Shape;1145;p66"/>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6" name="Google Shape;1146;p66"/>
          <p:cNvSpPr txBox="1">
            <a:spLocks noGrp="1"/>
          </p:cNvSpPr>
          <p:nvPr>
            <p:ph type="sldNum" idx="4294967295"/>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32</a:t>
            </a:fld>
            <a:endParaRPr>
              <a:cs typeface="B Nazanin" panose="00000700000000000000" pitchFamily="2" charset="-78"/>
            </a:endParaRPr>
          </a:p>
        </p:txBody>
      </p:sp>
      <p:sp>
        <p:nvSpPr>
          <p:cNvPr id="1147" name="Google Shape;1147;p66"/>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32</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872F22A-B3CD-3DCA-99E8-7F1AA497D28A}"/>
              </a:ext>
            </a:extLst>
          </p:cNvPr>
          <p:cNvSpPr txBox="1">
            <a:spLocks noGrp="1"/>
          </p:cNvSpPr>
          <p:nvPr>
            <p:ph type="body" idx="4294967295"/>
          </p:nvPr>
        </p:nvSpPr>
        <p:spPr>
          <a:xfrm>
            <a:off x="465138" y="92075"/>
            <a:ext cx="8678862" cy="542925"/>
          </a:xfrm>
        </p:spPr>
        <p:txBody>
          <a:bodyPr anchor="ctr" anchorCtr="1"/>
          <a:lstStyle/>
          <a:p>
            <a:pPr marL="0" lvl="0" indent="0" algn="ctr" rtl="1">
              <a:buNone/>
            </a:pPr>
            <a:r>
              <a:rPr lang="fa-IR" sz="3600" dirty="0">
                <a:solidFill>
                  <a:srgbClr val="000000"/>
                </a:solidFill>
                <a:latin typeface="Arial"/>
                <a:cs typeface="B Nazanin" panose="00000700000000000000" pitchFamily="2" charset="-78"/>
              </a:rPr>
              <a:t>مجموعه آیکون های کاملا قابل ویرایش: </a:t>
            </a:r>
            <a:r>
              <a:rPr lang="en-US" sz="3600" dirty="0">
                <a:solidFill>
                  <a:srgbClr val="000000"/>
                </a:solidFill>
                <a:latin typeface="Arial"/>
                <a:cs typeface="B Nazanin" panose="00000700000000000000" pitchFamily="2" charset="-78"/>
              </a:rPr>
              <a:t>A</a:t>
            </a:r>
          </a:p>
        </p:txBody>
      </p:sp>
      <p:sp>
        <p:nvSpPr>
          <p:cNvPr id="3" name="Diamond 5">
            <a:extLst>
              <a:ext uri="{FF2B5EF4-FFF2-40B4-BE49-F238E27FC236}">
                <a16:creationId xmlns:a16="http://schemas.microsoft.com/office/drawing/2014/main" id="{D521C014-1601-9012-5771-0ED134762F1B}"/>
              </a:ext>
            </a:extLst>
          </p:cNvPr>
          <p:cNvSpPr/>
          <p:nvPr/>
        </p:nvSpPr>
        <p:spPr>
          <a:xfrm>
            <a:off x="3273044" y="1350469"/>
            <a:ext cx="392359" cy="393521"/>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4" name="Isosceles Triangle 51">
            <a:extLst>
              <a:ext uri="{FF2B5EF4-FFF2-40B4-BE49-F238E27FC236}">
                <a16:creationId xmlns:a16="http://schemas.microsoft.com/office/drawing/2014/main" id="{AC3CE076-A55E-BF74-97D3-7C696CF4FB1E}"/>
              </a:ext>
            </a:extLst>
          </p:cNvPr>
          <p:cNvSpPr/>
          <p:nvPr/>
        </p:nvSpPr>
        <p:spPr>
          <a:xfrm>
            <a:off x="2643983" y="1403367"/>
            <a:ext cx="392359" cy="287715"/>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5" name="Isosceles Triangle 57">
            <a:extLst>
              <a:ext uri="{FF2B5EF4-FFF2-40B4-BE49-F238E27FC236}">
                <a16:creationId xmlns:a16="http://schemas.microsoft.com/office/drawing/2014/main" id="{28913D19-476F-43B6-4AB8-200ADDFEA96B}"/>
              </a:ext>
            </a:extLst>
          </p:cNvPr>
          <p:cNvSpPr/>
          <p:nvPr/>
        </p:nvSpPr>
        <p:spPr>
          <a:xfrm>
            <a:off x="3274608" y="3621510"/>
            <a:ext cx="234854" cy="530928"/>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6" name="Rectangle 7">
            <a:extLst>
              <a:ext uri="{FF2B5EF4-FFF2-40B4-BE49-F238E27FC236}">
                <a16:creationId xmlns:a16="http://schemas.microsoft.com/office/drawing/2014/main" id="{80C29E59-B23D-5546-1F70-935D71DD31AC}"/>
              </a:ext>
            </a:extLst>
          </p:cNvPr>
          <p:cNvSpPr/>
          <p:nvPr/>
        </p:nvSpPr>
        <p:spPr>
          <a:xfrm rot="18900010">
            <a:off x="5878293" y="2972278"/>
            <a:ext cx="169246" cy="377052"/>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7" name="Parallelogram 15">
            <a:extLst>
              <a:ext uri="{FF2B5EF4-FFF2-40B4-BE49-F238E27FC236}">
                <a16:creationId xmlns:a16="http://schemas.microsoft.com/office/drawing/2014/main" id="{30D115C3-64D4-8FF5-A72D-BF29D3453037}"/>
              </a:ext>
            </a:extLst>
          </p:cNvPr>
          <p:cNvSpPr/>
          <p:nvPr/>
        </p:nvSpPr>
        <p:spPr>
          <a:xfrm flipH="1">
            <a:off x="2639265" y="3712785"/>
            <a:ext cx="348368" cy="348368"/>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8" name="Freeform 19">
            <a:extLst>
              <a:ext uri="{FF2B5EF4-FFF2-40B4-BE49-F238E27FC236}">
                <a16:creationId xmlns:a16="http://schemas.microsoft.com/office/drawing/2014/main" id="{872EF2D7-9A8A-9AB2-53A2-CC53414B1DDB}"/>
              </a:ext>
            </a:extLst>
          </p:cNvPr>
          <p:cNvSpPr/>
          <p:nvPr/>
        </p:nvSpPr>
        <p:spPr>
          <a:xfrm>
            <a:off x="4498048" y="2963233"/>
            <a:ext cx="345588" cy="340037"/>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9" name="Rectangle 30">
            <a:extLst>
              <a:ext uri="{FF2B5EF4-FFF2-40B4-BE49-F238E27FC236}">
                <a16:creationId xmlns:a16="http://schemas.microsoft.com/office/drawing/2014/main" id="{A3C53474-490B-E9A8-8F1F-6ACDFF44E3C4}"/>
              </a:ext>
            </a:extLst>
          </p:cNvPr>
          <p:cNvSpPr/>
          <p:nvPr/>
        </p:nvSpPr>
        <p:spPr>
          <a:xfrm>
            <a:off x="6986770" y="2931778"/>
            <a:ext cx="348368" cy="347353"/>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0" name="Rectangle 7">
            <a:extLst>
              <a:ext uri="{FF2B5EF4-FFF2-40B4-BE49-F238E27FC236}">
                <a16:creationId xmlns:a16="http://schemas.microsoft.com/office/drawing/2014/main" id="{35F12CF7-DA16-9930-2F0F-2ADEC4A71E06}"/>
              </a:ext>
            </a:extLst>
          </p:cNvPr>
          <p:cNvSpPr/>
          <p:nvPr/>
        </p:nvSpPr>
        <p:spPr>
          <a:xfrm>
            <a:off x="3902115" y="1370394"/>
            <a:ext cx="353671" cy="35367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1" name="Rectangle 15">
            <a:extLst>
              <a:ext uri="{FF2B5EF4-FFF2-40B4-BE49-F238E27FC236}">
                <a16:creationId xmlns:a16="http://schemas.microsoft.com/office/drawing/2014/main" id="{78F15136-D834-F5E6-6CC5-57279C6B4E39}"/>
              </a:ext>
            </a:extLst>
          </p:cNvPr>
          <p:cNvSpPr/>
          <p:nvPr/>
        </p:nvSpPr>
        <p:spPr>
          <a:xfrm rot="5400013">
            <a:off x="4492259" y="1370395"/>
            <a:ext cx="354147" cy="35367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2" name="Pie 24">
            <a:extLst>
              <a:ext uri="{FF2B5EF4-FFF2-40B4-BE49-F238E27FC236}">
                <a16:creationId xmlns:a16="http://schemas.microsoft.com/office/drawing/2014/main" id="{859861C6-F6FD-9351-556E-0AF797199272}"/>
              </a:ext>
            </a:extLst>
          </p:cNvPr>
          <p:cNvSpPr/>
          <p:nvPr/>
        </p:nvSpPr>
        <p:spPr>
          <a:xfrm>
            <a:off x="3796438" y="3695594"/>
            <a:ext cx="384889"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3" name="Block Arc 14">
            <a:extLst>
              <a:ext uri="{FF2B5EF4-FFF2-40B4-BE49-F238E27FC236}">
                <a16:creationId xmlns:a16="http://schemas.microsoft.com/office/drawing/2014/main" id="{5F538590-1CC6-4F61-77B6-E999EFFD3414}"/>
              </a:ext>
            </a:extLst>
          </p:cNvPr>
          <p:cNvSpPr/>
          <p:nvPr/>
        </p:nvSpPr>
        <p:spPr>
          <a:xfrm rot="16200004">
            <a:off x="5083008" y="1334312"/>
            <a:ext cx="425552" cy="425826"/>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4" name="Block Arc 41">
            <a:extLst>
              <a:ext uri="{FF2B5EF4-FFF2-40B4-BE49-F238E27FC236}">
                <a16:creationId xmlns:a16="http://schemas.microsoft.com/office/drawing/2014/main" id="{007C148E-7EC9-7446-0839-B591CBCD31E0}"/>
              </a:ext>
            </a:extLst>
          </p:cNvPr>
          <p:cNvSpPr/>
          <p:nvPr/>
        </p:nvSpPr>
        <p:spPr>
          <a:xfrm>
            <a:off x="5745408" y="1299583"/>
            <a:ext cx="354979" cy="495293"/>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5" name="Right Triangle 17">
            <a:extLst>
              <a:ext uri="{FF2B5EF4-FFF2-40B4-BE49-F238E27FC236}">
                <a16:creationId xmlns:a16="http://schemas.microsoft.com/office/drawing/2014/main" id="{5E28C7C3-6F1C-1979-05C6-B539E5A7F570}"/>
              </a:ext>
            </a:extLst>
          </p:cNvPr>
          <p:cNvSpPr/>
          <p:nvPr/>
        </p:nvSpPr>
        <p:spPr>
          <a:xfrm>
            <a:off x="4468302" y="3682071"/>
            <a:ext cx="289343" cy="409797"/>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6" name="Oval 66">
            <a:extLst>
              <a:ext uri="{FF2B5EF4-FFF2-40B4-BE49-F238E27FC236}">
                <a16:creationId xmlns:a16="http://schemas.microsoft.com/office/drawing/2014/main" id="{3EA79C9E-6D68-B71D-B653-7637B99A886E}"/>
              </a:ext>
            </a:extLst>
          </p:cNvPr>
          <p:cNvSpPr/>
          <p:nvPr/>
        </p:nvSpPr>
        <p:spPr>
          <a:xfrm rot="20700014">
            <a:off x="3292138" y="2957017"/>
            <a:ext cx="411507" cy="352492"/>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7" name="Rectangle 9">
            <a:extLst>
              <a:ext uri="{FF2B5EF4-FFF2-40B4-BE49-F238E27FC236}">
                <a16:creationId xmlns:a16="http://schemas.microsoft.com/office/drawing/2014/main" id="{523F3855-569A-B70B-48FE-75A37004C9E3}"/>
              </a:ext>
            </a:extLst>
          </p:cNvPr>
          <p:cNvSpPr/>
          <p:nvPr/>
        </p:nvSpPr>
        <p:spPr>
          <a:xfrm>
            <a:off x="1989876" y="2890292"/>
            <a:ext cx="395505"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8" name="Frame 17">
            <a:extLst>
              <a:ext uri="{FF2B5EF4-FFF2-40B4-BE49-F238E27FC236}">
                <a16:creationId xmlns:a16="http://schemas.microsoft.com/office/drawing/2014/main" id="{F3885229-D11A-7C2E-5469-47E48FED8174}"/>
              </a:ext>
            </a:extLst>
          </p:cNvPr>
          <p:cNvSpPr/>
          <p:nvPr/>
        </p:nvSpPr>
        <p:spPr>
          <a:xfrm>
            <a:off x="1971167" y="3691416"/>
            <a:ext cx="381112" cy="381112"/>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9" name="Teardrop 1">
            <a:extLst>
              <a:ext uri="{FF2B5EF4-FFF2-40B4-BE49-F238E27FC236}">
                <a16:creationId xmlns:a16="http://schemas.microsoft.com/office/drawing/2014/main" id="{322EE32A-86D6-9598-DB7F-E19D43339F55}"/>
              </a:ext>
            </a:extLst>
          </p:cNvPr>
          <p:cNvSpPr/>
          <p:nvPr/>
        </p:nvSpPr>
        <p:spPr>
          <a:xfrm rot="18805988">
            <a:off x="6284020" y="1385862"/>
            <a:ext cx="413884" cy="409568"/>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0"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20" name="Rectangle 130">
            <a:extLst>
              <a:ext uri="{FF2B5EF4-FFF2-40B4-BE49-F238E27FC236}">
                <a16:creationId xmlns:a16="http://schemas.microsoft.com/office/drawing/2014/main" id="{B0AA425A-E05B-4221-5104-B60924E56661}"/>
              </a:ext>
            </a:extLst>
          </p:cNvPr>
          <p:cNvSpPr/>
          <p:nvPr/>
        </p:nvSpPr>
        <p:spPr>
          <a:xfrm>
            <a:off x="6888609" y="1385921"/>
            <a:ext cx="408435" cy="410291"/>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0B7ED618-0ED5-E320-C97F-3F09DFC7AE6F}"/>
              </a:ext>
            </a:extLst>
          </p:cNvPr>
          <p:cNvSpPr/>
          <p:nvPr/>
        </p:nvSpPr>
        <p:spPr>
          <a:xfrm>
            <a:off x="5711603" y="3664871"/>
            <a:ext cx="358609" cy="426997"/>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3897494E-1EDD-36A9-BB79-E4B87124AE08}"/>
              </a:ext>
            </a:extLst>
          </p:cNvPr>
          <p:cNvSpPr/>
          <p:nvPr/>
        </p:nvSpPr>
        <p:spPr>
          <a:xfrm>
            <a:off x="5055320" y="3664871"/>
            <a:ext cx="358609" cy="426997"/>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23" name="Right Triangle 17">
            <a:extLst>
              <a:ext uri="{FF2B5EF4-FFF2-40B4-BE49-F238E27FC236}">
                <a16:creationId xmlns:a16="http://schemas.microsoft.com/office/drawing/2014/main" id="{893D4CFF-07D1-5010-8D13-7F84D550D5E6}"/>
              </a:ext>
            </a:extLst>
          </p:cNvPr>
          <p:cNvSpPr/>
          <p:nvPr/>
        </p:nvSpPr>
        <p:spPr>
          <a:xfrm>
            <a:off x="6367877" y="3664871"/>
            <a:ext cx="358609" cy="426997"/>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24" name="Oval 44">
            <a:extLst>
              <a:ext uri="{FF2B5EF4-FFF2-40B4-BE49-F238E27FC236}">
                <a16:creationId xmlns:a16="http://schemas.microsoft.com/office/drawing/2014/main" id="{FAEB28E0-7A45-48FC-FEFC-38BF8F564F51}"/>
              </a:ext>
            </a:extLst>
          </p:cNvPr>
          <p:cNvSpPr/>
          <p:nvPr/>
        </p:nvSpPr>
        <p:spPr>
          <a:xfrm>
            <a:off x="7024160" y="3664871"/>
            <a:ext cx="358609" cy="426997"/>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25" name="Google Shape;6000;p67">
            <a:extLst>
              <a:ext uri="{FF2B5EF4-FFF2-40B4-BE49-F238E27FC236}">
                <a16:creationId xmlns:a16="http://schemas.microsoft.com/office/drawing/2014/main" id="{0B5621DF-78EA-7244-D15A-CB6385544ED0}"/>
              </a:ext>
            </a:extLst>
          </p:cNvPr>
          <p:cNvSpPr/>
          <p:nvPr/>
        </p:nvSpPr>
        <p:spPr>
          <a:xfrm>
            <a:off x="1952386" y="1340429"/>
            <a:ext cx="453185" cy="462357"/>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nvGrpSpPr>
          <p:cNvPr id="26" name="Google Shape;6029;p67">
            <a:extLst>
              <a:ext uri="{FF2B5EF4-FFF2-40B4-BE49-F238E27FC236}">
                <a16:creationId xmlns:a16="http://schemas.microsoft.com/office/drawing/2014/main" id="{B1B21F14-DAAE-9BAC-FC80-E6F40C5388EE}"/>
              </a:ext>
            </a:extLst>
          </p:cNvPr>
          <p:cNvGrpSpPr/>
          <p:nvPr/>
        </p:nvGrpSpPr>
        <p:grpSpPr>
          <a:xfrm>
            <a:off x="5714849" y="4296282"/>
            <a:ext cx="303114" cy="420175"/>
            <a:chOff x="7025856" y="4064928"/>
            <a:chExt cx="303114" cy="420175"/>
          </a:xfrm>
          <a:solidFill>
            <a:schemeClr val="tx1"/>
          </a:solidFill>
        </p:grpSpPr>
        <p:sp>
          <p:nvSpPr>
            <p:cNvPr id="27" name="Google Shape;6030;p67">
              <a:extLst>
                <a:ext uri="{FF2B5EF4-FFF2-40B4-BE49-F238E27FC236}">
                  <a16:creationId xmlns:a16="http://schemas.microsoft.com/office/drawing/2014/main" id="{D233D0BC-3220-1E5A-08CE-FB2BF5726C8F}"/>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8" name="Google Shape;6031;p67">
              <a:extLst>
                <a:ext uri="{FF2B5EF4-FFF2-40B4-BE49-F238E27FC236}">
                  <a16:creationId xmlns:a16="http://schemas.microsoft.com/office/drawing/2014/main" id="{7F2C43F0-3528-3E23-531A-9412674139E5}"/>
                </a:ext>
              </a:extLst>
            </p:cNvPr>
            <p:cNvSpPr/>
            <p:nvPr/>
          </p:nvSpPr>
          <p:spPr>
            <a:xfrm>
              <a:off x="7163793" y="4172571"/>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9" name="Google Shape;6032;p67">
              <a:extLst>
                <a:ext uri="{FF2B5EF4-FFF2-40B4-BE49-F238E27FC236}">
                  <a16:creationId xmlns:a16="http://schemas.microsoft.com/office/drawing/2014/main" id="{01B69509-2737-6782-8DB4-25A510BCE9FD}"/>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0" name="Google Shape;6033;p67">
              <a:extLst>
                <a:ext uri="{FF2B5EF4-FFF2-40B4-BE49-F238E27FC236}">
                  <a16:creationId xmlns:a16="http://schemas.microsoft.com/office/drawing/2014/main" id="{48CB56EA-AF7D-780E-0247-2EED94D2417C}"/>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31" name="Google Shape;6066;p67">
            <a:extLst>
              <a:ext uri="{FF2B5EF4-FFF2-40B4-BE49-F238E27FC236}">
                <a16:creationId xmlns:a16="http://schemas.microsoft.com/office/drawing/2014/main" id="{11C4C176-A468-C2A8-A3B8-5497A165E189}"/>
              </a:ext>
            </a:extLst>
          </p:cNvPr>
          <p:cNvGrpSpPr/>
          <p:nvPr/>
        </p:nvGrpSpPr>
        <p:grpSpPr>
          <a:xfrm>
            <a:off x="1924341" y="2032027"/>
            <a:ext cx="483150" cy="480763"/>
            <a:chOff x="3235348" y="1800673"/>
            <a:chExt cx="483150" cy="480763"/>
          </a:xfrm>
          <a:solidFill>
            <a:schemeClr val="tx1"/>
          </a:solidFill>
        </p:grpSpPr>
        <p:sp>
          <p:nvSpPr>
            <p:cNvPr id="32" name="Google Shape;6067;p67">
              <a:extLst>
                <a:ext uri="{FF2B5EF4-FFF2-40B4-BE49-F238E27FC236}">
                  <a16:creationId xmlns:a16="http://schemas.microsoft.com/office/drawing/2014/main" id="{E06FCD0C-CF40-D44F-600B-C9B36E760D6A}"/>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3" name="Google Shape;6068;p67">
              <a:extLst>
                <a:ext uri="{FF2B5EF4-FFF2-40B4-BE49-F238E27FC236}">
                  <a16:creationId xmlns:a16="http://schemas.microsoft.com/office/drawing/2014/main" id="{B9F25194-E358-DAB1-500A-B8C500DDA56B}"/>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6">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34" name="Google Shape;5976;p67">
            <a:extLst>
              <a:ext uri="{FF2B5EF4-FFF2-40B4-BE49-F238E27FC236}">
                <a16:creationId xmlns:a16="http://schemas.microsoft.com/office/drawing/2014/main" id="{35DAD696-83EF-750D-FE2E-A652687606B5}"/>
              </a:ext>
            </a:extLst>
          </p:cNvPr>
          <p:cNvGrpSpPr/>
          <p:nvPr/>
        </p:nvGrpSpPr>
        <p:grpSpPr>
          <a:xfrm>
            <a:off x="1988907" y="4445549"/>
            <a:ext cx="371547" cy="331551"/>
            <a:chOff x="3299914" y="4214195"/>
            <a:chExt cx="371547" cy="331551"/>
          </a:xfrm>
          <a:solidFill>
            <a:schemeClr val="tx1"/>
          </a:solidFill>
        </p:grpSpPr>
        <p:sp>
          <p:nvSpPr>
            <p:cNvPr id="35" name="Google Shape;5977;p67">
              <a:extLst>
                <a:ext uri="{FF2B5EF4-FFF2-40B4-BE49-F238E27FC236}">
                  <a16:creationId xmlns:a16="http://schemas.microsoft.com/office/drawing/2014/main" id="{63714179-DB2A-2C13-BF7E-5FDF2DCC5FCC}"/>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6" name="Google Shape;5978;p67">
              <a:extLst>
                <a:ext uri="{FF2B5EF4-FFF2-40B4-BE49-F238E27FC236}">
                  <a16:creationId xmlns:a16="http://schemas.microsoft.com/office/drawing/2014/main" id="{297E1AF6-D7BC-B23B-B1B2-DC283AD269B7}"/>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7" name="Google Shape;5979;p67">
              <a:extLst>
                <a:ext uri="{FF2B5EF4-FFF2-40B4-BE49-F238E27FC236}">
                  <a16:creationId xmlns:a16="http://schemas.microsoft.com/office/drawing/2014/main" id="{779A9460-2550-58A0-DA72-94136E064E92}"/>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38" name="Google Shape;5989;p67">
            <a:extLst>
              <a:ext uri="{FF2B5EF4-FFF2-40B4-BE49-F238E27FC236}">
                <a16:creationId xmlns:a16="http://schemas.microsoft.com/office/drawing/2014/main" id="{711592ED-5FAE-4787-6195-935807F95BD1}"/>
              </a:ext>
            </a:extLst>
          </p:cNvPr>
          <p:cNvGrpSpPr/>
          <p:nvPr/>
        </p:nvGrpSpPr>
        <p:grpSpPr>
          <a:xfrm>
            <a:off x="5013522" y="4357821"/>
            <a:ext cx="372408" cy="364370"/>
            <a:chOff x="6324529" y="4126467"/>
            <a:chExt cx="372408" cy="364370"/>
          </a:xfrm>
          <a:solidFill>
            <a:schemeClr val="tx1"/>
          </a:solidFill>
        </p:grpSpPr>
        <p:sp>
          <p:nvSpPr>
            <p:cNvPr id="39" name="Google Shape;5990;p67">
              <a:extLst>
                <a:ext uri="{FF2B5EF4-FFF2-40B4-BE49-F238E27FC236}">
                  <a16:creationId xmlns:a16="http://schemas.microsoft.com/office/drawing/2014/main" id="{2F3BE1F1-BD4A-F80C-9CD4-5F45DBF787CD}"/>
                </a:ext>
              </a:extLst>
            </p:cNvPr>
            <p:cNvSpPr/>
            <p:nvPr/>
          </p:nvSpPr>
          <p:spPr>
            <a:xfrm>
              <a:off x="6440210" y="4126467"/>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0" name="Google Shape;5991;p67">
              <a:extLst>
                <a:ext uri="{FF2B5EF4-FFF2-40B4-BE49-F238E27FC236}">
                  <a16:creationId xmlns:a16="http://schemas.microsoft.com/office/drawing/2014/main" id="{9B722EEA-AA1C-0014-A8D8-8792DC677772}"/>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1" name="Google Shape;5992;p67">
              <a:extLst>
                <a:ext uri="{FF2B5EF4-FFF2-40B4-BE49-F238E27FC236}">
                  <a16:creationId xmlns:a16="http://schemas.microsoft.com/office/drawing/2014/main" id="{CE777E69-19C3-0E55-35C9-20AE3E56DEDD}"/>
                </a:ext>
              </a:extLst>
            </p:cNvPr>
            <p:cNvSpPr/>
            <p:nvPr/>
          </p:nvSpPr>
          <p:spPr>
            <a:xfrm>
              <a:off x="6324529" y="4198568"/>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42" name="Google Shape;6007;p67">
            <a:extLst>
              <a:ext uri="{FF2B5EF4-FFF2-40B4-BE49-F238E27FC236}">
                <a16:creationId xmlns:a16="http://schemas.microsoft.com/office/drawing/2014/main" id="{35DE0E5C-7125-841C-721C-8BFD06CEF55B}"/>
              </a:ext>
            </a:extLst>
          </p:cNvPr>
          <p:cNvGrpSpPr/>
          <p:nvPr/>
        </p:nvGrpSpPr>
        <p:grpSpPr>
          <a:xfrm>
            <a:off x="2653154" y="4388399"/>
            <a:ext cx="352263" cy="356771"/>
            <a:chOff x="3964161" y="4157045"/>
            <a:chExt cx="352263" cy="356771"/>
          </a:xfrm>
          <a:solidFill>
            <a:schemeClr val="tx1"/>
          </a:solidFill>
        </p:grpSpPr>
        <p:sp>
          <p:nvSpPr>
            <p:cNvPr id="43" name="Google Shape;6008;p67">
              <a:extLst>
                <a:ext uri="{FF2B5EF4-FFF2-40B4-BE49-F238E27FC236}">
                  <a16:creationId xmlns:a16="http://schemas.microsoft.com/office/drawing/2014/main" id="{27E54F75-AD99-403F-A08B-D89B3F7256CE}"/>
                </a:ext>
              </a:extLst>
            </p:cNvPr>
            <p:cNvSpPr/>
            <p:nvPr/>
          </p:nvSpPr>
          <p:spPr>
            <a:xfrm>
              <a:off x="3964161"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4" name="Google Shape;6009;p67">
              <a:extLst>
                <a:ext uri="{FF2B5EF4-FFF2-40B4-BE49-F238E27FC236}">
                  <a16:creationId xmlns:a16="http://schemas.microsoft.com/office/drawing/2014/main" id="{A2A4CD92-C24F-AA65-D50D-16AAF72B3A5C}"/>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45" name="Google Shape;6018;p67">
            <a:extLst>
              <a:ext uri="{FF2B5EF4-FFF2-40B4-BE49-F238E27FC236}">
                <a16:creationId xmlns:a16="http://schemas.microsoft.com/office/drawing/2014/main" id="{610AB40F-2E9C-D239-EFED-38F60E7B5425}"/>
              </a:ext>
            </a:extLst>
          </p:cNvPr>
          <p:cNvGrpSpPr/>
          <p:nvPr/>
        </p:nvGrpSpPr>
        <p:grpSpPr>
          <a:xfrm>
            <a:off x="6354920" y="4404867"/>
            <a:ext cx="365202" cy="332668"/>
            <a:chOff x="7665927" y="4173513"/>
            <a:chExt cx="365202" cy="332668"/>
          </a:xfrm>
          <a:solidFill>
            <a:schemeClr val="tx1"/>
          </a:solidFill>
        </p:grpSpPr>
        <p:sp>
          <p:nvSpPr>
            <p:cNvPr id="46" name="Google Shape;6019;p67">
              <a:extLst>
                <a:ext uri="{FF2B5EF4-FFF2-40B4-BE49-F238E27FC236}">
                  <a16:creationId xmlns:a16="http://schemas.microsoft.com/office/drawing/2014/main" id="{F3980181-E2DB-8AD5-4ACD-E3182BEE57AC}"/>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7" name="Google Shape;6020;p67">
              <a:extLst>
                <a:ext uri="{FF2B5EF4-FFF2-40B4-BE49-F238E27FC236}">
                  <a16:creationId xmlns:a16="http://schemas.microsoft.com/office/drawing/2014/main" id="{4AC161ED-A27C-7858-44B3-1ECBB2147FD4}"/>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8" name="Google Shape;6021;p67">
              <a:extLst>
                <a:ext uri="{FF2B5EF4-FFF2-40B4-BE49-F238E27FC236}">
                  <a16:creationId xmlns:a16="http://schemas.microsoft.com/office/drawing/2014/main" id="{2F698EFE-BBC0-A7BF-C69B-BB84F605A86C}"/>
                </a:ext>
              </a:extLst>
            </p:cNvPr>
            <p:cNvSpPr/>
            <p:nvPr/>
          </p:nvSpPr>
          <p:spPr>
            <a:xfrm>
              <a:off x="7985912" y="4292833"/>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9" name="Google Shape;6022;p67">
              <a:extLst>
                <a:ext uri="{FF2B5EF4-FFF2-40B4-BE49-F238E27FC236}">
                  <a16:creationId xmlns:a16="http://schemas.microsoft.com/office/drawing/2014/main" id="{CF64947F-E78D-9D11-6BFF-ECBAF1DAD0D8}"/>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0" name="Google Shape;6023;p67">
              <a:extLst>
                <a:ext uri="{FF2B5EF4-FFF2-40B4-BE49-F238E27FC236}">
                  <a16:creationId xmlns:a16="http://schemas.microsoft.com/office/drawing/2014/main" id="{E3D461E6-E88F-43F3-5D1E-A6A63FAFC727}"/>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1" name="Google Shape;6024;p67">
              <a:extLst>
                <a:ext uri="{FF2B5EF4-FFF2-40B4-BE49-F238E27FC236}">
                  <a16:creationId xmlns:a16="http://schemas.microsoft.com/office/drawing/2014/main" id="{4CC53B91-EDFC-49B1-DDED-35709FF588FA}"/>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2" name="Google Shape;6025;p67">
              <a:extLst>
                <a:ext uri="{FF2B5EF4-FFF2-40B4-BE49-F238E27FC236}">
                  <a16:creationId xmlns:a16="http://schemas.microsoft.com/office/drawing/2014/main" id="{A6183F1E-3D59-DFD3-BA4A-A562849E6DB1}"/>
                </a:ext>
              </a:extLst>
            </p:cNvPr>
            <p:cNvSpPr/>
            <p:nvPr/>
          </p:nvSpPr>
          <p:spPr>
            <a:xfrm>
              <a:off x="7665927" y="4411239"/>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3"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sp>
        <p:nvSpPr>
          <p:cNvPr id="53" name="Google Shape;6043;p67">
            <a:extLst>
              <a:ext uri="{FF2B5EF4-FFF2-40B4-BE49-F238E27FC236}">
                <a16:creationId xmlns:a16="http://schemas.microsoft.com/office/drawing/2014/main" id="{AFB9F3E2-1386-DB3E-72DF-A72509710DB5}"/>
              </a:ext>
            </a:extLst>
          </p:cNvPr>
          <p:cNvSpPr/>
          <p:nvPr/>
        </p:nvSpPr>
        <p:spPr>
          <a:xfrm>
            <a:off x="3247094" y="4389057"/>
            <a:ext cx="309167"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chemeClr val="tx1"/>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nvGrpSpPr>
          <p:cNvPr id="54" name="Google Shape;6052;p67">
            <a:extLst>
              <a:ext uri="{FF2B5EF4-FFF2-40B4-BE49-F238E27FC236}">
                <a16:creationId xmlns:a16="http://schemas.microsoft.com/office/drawing/2014/main" id="{3FE96487-E87A-7D69-3FB7-27A8165A83CB}"/>
              </a:ext>
            </a:extLst>
          </p:cNvPr>
          <p:cNvGrpSpPr/>
          <p:nvPr/>
        </p:nvGrpSpPr>
        <p:grpSpPr>
          <a:xfrm>
            <a:off x="7017942" y="4372168"/>
            <a:ext cx="357082" cy="363401"/>
            <a:chOff x="8328949" y="4140814"/>
            <a:chExt cx="357082" cy="363401"/>
          </a:xfrm>
          <a:solidFill>
            <a:schemeClr val="tx1"/>
          </a:solidFill>
        </p:grpSpPr>
        <p:sp>
          <p:nvSpPr>
            <p:cNvPr id="55" name="Google Shape;6053;p67">
              <a:extLst>
                <a:ext uri="{FF2B5EF4-FFF2-40B4-BE49-F238E27FC236}">
                  <a16:creationId xmlns:a16="http://schemas.microsoft.com/office/drawing/2014/main" id="{24B479A2-ABAF-094E-6C79-1DAAAB5D4EB2}"/>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6" name="Google Shape;6054;p67">
              <a:extLst>
                <a:ext uri="{FF2B5EF4-FFF2-40B4-BE49-F238E27FC236}">
                  <a16:creationId xmlns:a16="http://schemas.microsoft.com/office/drawing/2014/main" id="{744F2784-C100-1142-03EC-F80168932663}"/>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7" name="Google Shape;6055;p67">
              <a:extLst>
                <a:ext uri="{FF2B5EF4-FFF2-40B4-BE49-F238E27FC236}">
                  <a16:creationId xmlns:a16="http://schemas.microsoft.com/office/drawing/2014/main" id="{366DF75E-4DA1-607E-56EA-C4532A47513D}"/>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58" name="Google Shape;6078;p67">
            <a:extLst>
              <a:ext uri="{FF2B5EF4-FFF2-40B4-BE49-F238E27FC236}">
                <a16:creationId xmlns:a16="http://schemas.microsoft.com/office/drawing/2014/main" id="{F68B574B-84D2-938F-DB2E-57950653ADD5}"/>
              </a:ext>
            </a:extLst>
          </p:cNvPr>
          <p:cNvGrpSpPr/>
          <p:nvPr/>
        </p:nvGrpSpPr>
        <p:grpSpPr>
          <a:xfrm>
            <a:off x="3815247" y="4389953"/>
            <a:ext cx="365202" cy="363400"/>
            <a:chOff x="5126254" y="4158599"/>
            <a:chExt cx="365202" cy="363400"/>
          </a:xfrm>
          <a:solidFill>
            <a:schemeClr val="tx1"/>
          </a:solidFill>
        </p:grpSpPr>
        <p:sp>
          <p:nvSpPr>
            <p:cNvPr id="59" name="Google Shape;6079;p67">
              <a:extLst>
                <a:ext uri="{FF2B5EF4-FFF2-40B4-BE49-F238E27FC236}">
                  <a16:creationId xmlns:a16="http://schemas.microsoft.com/office/drawing/2014/main" id="{986957AD-4CA7-A365-E043-D63D98BEA87D}"/>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6"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0" name="Google Shape;6080;p67">
              <a:extLst>
                <a:ext uri="{FF2B5EF4-FFF2-40B4-BE49-F238E27FC236}">
                  <a16:creationId xmlns:a16="http://schemas.microsoft.com/office/drawing/2014/main" id="{B053A66B-56A4-D2FA-B0B5-5D81160E93C5}"/>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1" name="Google Shape;6081;p67">
              <a:extLst>
                <a:ext uri="{FF2B5EF4-FFF2-40B4-BE49-F238E27FC236}">
                  <a16:creationId xmlns:a16="http://schemas.microsoft.com/office/drawing/2014/main" id="{C44C34AA-F38A-3283-1373-176851A55FA1}"/>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2" name="Google Shape;6082;p67">
              <a:extLst>
                <a:ext uri="{FF2B5EF4-FFF2-40B4-BE49-F238E27FC236}">
                  <a16:creationId xmlns:a16="http://schemas.microsoft.com/office/drawing/2014/main" id="{61986606-09A8-6377-AF71-BBC77DAF7036}"/>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63" name="Google Shape;6110;p67">
            <a:extLst>
              <a:ext uri="{FF2B5EF4-FFF2-40B4-BE49-F238E27FC236}">
                <a16:creationId xmlns:a16="http://schemas.microsoft.com/office/drawing/2014/main" id="{3AE1110F-D2D6-E5F5-3ADD-647D2E85DA23}"/>
              </a:ext>
            </a:extLst>
          </p:cNvPr>
          <p:cNvGrpSpPr/>
          <p:nvPr/>
        </p:nvGrpSpPr>
        <p:grpSpPr>
          <a:xfrm>
            <a:off x="4422034" y="4424847"/>
            <a:ext cx="362504" cy="283866"/>
            <a:chOff x="5733041" y="4193493"/>
            <a:chExt cx="362504" cy="283866"/>
          </a:xfrm>
          <a:solidFill>
            <a:schemeClr val="tx1"/>
          </a:solidFill>
        </p:grpSpPr>
        <p:sp>
          <p:nvSpPr>
            <p:cNvPr id="64" name="Google Shape;6111;p67">
              <a:extLst>
                <a:ext uri="{FF2B5EF4-FFF2-40B4-BE49-F238E27FC236}">
                  <a16:creationId xmlns:a16="http://schemas.microsoft.com/office/drawing/2014/main" id="{30EE05AA-2F82-079F-63A0-0022B349DA0E}"/>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5" name="Google Shape;6112;p67">
              <a:extLst>
                <a:ext uri="{FF2B5EF4-FFF2-40B4-BE49-F238E27FC236}">
                  <a16:creationId xmlns:a16="http://schemas.microsoft.com/office/drawing/2014/main" id="{246E52B8-A047-1E8F-DB4B-306C778F3448}"/>
                </a:ext>
              </a:extLst>
            </p:cNvPr>
            <p:cNvSpPr/>
            <p:nvPr/>
          </p:nvSpPr>
          <p:spPr>
            <a:xfrm>
              <a:off x="5755645"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66" name="Google Shape;5972;p67">
            <a:extLst>
              <a:ext uri="{FF2B5EF4-FFF2-40B4-BE49-F238E27FC236}">
                <a16:creationId xmlns:a16="http://schemas.microsoft.com/office/drawing/2014/main" id="{2D232255-A11B-0279-9D01-55997B372C05}"/>
              </a:ext>
            </a:extLst>
          </p:cNvPr>
          <p:cNvGrpSpPr/>
          <p:nvPr/>
        </p:nvGrpSpPr>
        <p:grpSpPr>
          <a:xfrm>
            <a:off x="2612610" y="2123101"/>
            <a:ext cx="360502" cy="414707"/>
            <a:chOff x="3923617" y="1891747"/>
            <a:chExt cx="360502" cy="414707"/>
          </a:xfrm>
          <a:solidFill>
            <a:schemeClr val="tx1"/>
          </a:solidFill>
        </p:grpSpPr>
        <p:sp>
          <p:nvSpPr>
            <p:cNvPr id="67" name="Google Shape;5973;p67">
              <a:extLst>
                <a:ext uri="{FF2B5EF4-FFF2-40B4-BE49-F238E27FC236}">
                  <a16:creationId xmlns:a16="http://schemas.microsoft.com/office/drawing/2014/main" id="{06F8872C-CCF3-D42C-7158-35557CB55ED7}"/>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8" name="Google Shape;5974;p67">
              <a:extLst>
                <a:ext uri="{FF2B5EF4-FFF2-40B4-BE49-F238E27FC236}">
                  <a16:creationId xmlns:a16="http://schemas.microsoft.com/office/drawing/2014/main" id="{41D60B20-95B7-A26D-209A-EAA603688BE8}"/>
                </a:ext>
              </a:extLst>
            </p:cNvPr>
            <p:cNvSpPr/>
            <p:nvPr/>
          </p:nvSpPr>
          <p:spPr>
            <a:xfrm>
              <a:off x="3923617" y="2197650"/>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9" name="Google Shape;5975;p67">
              <a:extLst>
                <a:ext uri="{FF2B5EF4-FFF2-40B4-BE49-F238E27FC236}">
                  <a16:creationId xmlns:a16="http://schemas.microsoft.com/office/drawing/2014/main" id="{C852D0F1-3B78-42B8-44E3-43A9FB4A7820}"/>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70" name="Google Shape;5984;p67">
            <a:extLst>
              <a:ext uri="{FF2B5EF4-FFF2-40B4-BE49-F238E27FC236}">
                <a16:creationId xmlns:a16="http://schemas.microsoft.com/office/drawing/2014/main" id="{0274F914-CEC0-1F85-5AC0-A3327C3706E5}"/>
              </a:ext>
            </a:extLst>
          </p:cNvPr>
          <p:cNvGrpSpPr/>
          <p:nvPr/>
        </p:nvGrpSpPr>
        <p:grpSpPr>
          <a:xfrm>
            <a:off x="5682470" y="2120038"/>
            <a:ext cx="416125" cy="415100"/>
            <a:chOff x="6993477" y="1888684"/>
            <a:chExt cx="416125" cy="415100"/>
          </a:xfrm>
          <a:solidFill>
            <a:schemeClr val="tx1"/>
          </a:solidFill>
        </p:grpSpPr>
        <p:sp>
          <p:nvSpPr>
            <p:cNvPr id="71" name="Google Shape;5985;p67">
              <a:extLst>
                <a:ext uri="{FF2B5EF4-FFF2-40B4-BE49-F238E27FC236}">
                  <a16:creationId xmlns:a16="http://schemas.microsoft.com/office/drawing/2014/main" id="{8EB6514A-C851-2170-7492-06C75690F196}"/>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2" name="Google Shape;5986;p67">
              <a:extLst>
                <a:ext uri="{FF2B5EF4-FFF2-40B4-BE49-F238E27FC236}">
                  <a16:creationId xmlns:a16="http://schemas.microsoft.com/office/drawing/2014/main" id="{98332A70-04BC-530C-BA18-74043E803962}"/>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3" name="Google Shape;5987;p67">
              <a:extLst>
                <a:ext uri="{FF2B5EF4-FFF2-40B4-BE49-F238E27FC236}">
                  <a16:creationId xmlns:a16="http://schemas.microsoft.com/office/drawing/2014/main" id="{58EC9F7C-0F81-43A5-1205-CF36B1EA2136}"/>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4" name="Google Shape;5988;p67">
              <a:extLst>
                <a:ext uri="{FF2B5EF4-FFF2-40B4-BE49-F238E27FC236}">
                  <a16:creationId xmlns:a16="http://schemas.microsoft.com/office/drawing/2014/main" id="{C2C29746-42AA-693D-B38A-813EACA937FB}"/>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75" name="Google Shape;6002;p67">
            <a:extLst>
              <a:ext uri="{FF2B5EF4-FFF2-40B4-BE49-F238E27FC236}">
                <a16:creationId xmlns:a16="http://schemas.microsoft.com/office/drawing/2014/main" id="{6944C3A4-352D-820D-5052-61A4B75E4225}"/>
              </a:ext>
            </a:extLst>
          </p:cNvPr>
          <p:cNvGrpSpPr/>
          <p:nvPr/>
        </p:nvGrpSpPr>
        <p:grpSpPr>
          <a:xfrm>
            <a:off x="3258807" y="2123101"/>
            <a:ext cx="480718" cy="415100"/>
            <a:chOff x="4569814" y="1891747"/>
            <a:chExt cx="480718" cy="415100"/>
          </a:xfrm>
          <a:solidFill>
            <a:schemeClr val="tx1"/>
          </a:solidFill>
        </p:grpSpPr>
        <p:sp>
          <p:nvSpPr>
            <p:cNvPr id="76" name="Google Shape;6003;p67">
              <a:extLst>
                <a:ext uri="{FF2B5EF4-FFF2-40B4-BE49-F238E27FC236}">
                  <a16:creationId xmlns:a16="http://schemas.microsoft.com/office/drawing/2014/main" id="{A9B319B5-7DF3-93AD-1B79-7040CE739831}"/>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7" name="Google Shape;6004;p67">
              <a:extLst>
                <a:ext uri="{FF2B5EF4-FFF2-40B4-BE49-F238E27FC236}">
                  <a16:creationId xmlns:a16="http://schemas.microsoft.com/office/drawing/2014/main" id="{1989C276-1461-E3B1-262C-1EEC77AD6F6A}"/>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8" name="Google Shape;6005;p67">
              <a:extLst>
                <a:ext uri="{FF2B5EF4-FFF2-40B4-BE49-F238E27FC236}">
                  <a16:creationId xmlns:a16="http://schemas.microsoft.com/office/drawing/2014/main" id="{7B690F41-DE54-CF11-2FC4-283A8A045FAC}"/>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9" name="Google Shape;6006;p67">
              <a:extLst>
                <a:ext uri="{FF2B5EF4-FFF2-40B4-BE49-F238E27FC236}">
                  <a16:creationId xmlns:a16="http://schemas.microsoft.com/office/drawing/2014/main" id="{3D216AA0-2CA9-C093-51AB-8EACC91BC2FC}"/>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80" name="Google Shape;6011;p67">
            <a:extLst>
              <a:ext uri="{FF2B5EF4-FFF2-40B4-BE49-F238E27FC236}">
                <a16:creationId xmlns:a16="http://schemas.microsoft.com/office/drawing/2014/main" id="{B5EDE94B-7520-068B-D5DC-CFBC433759AA}"/>
              </a:ext>
            </a:extLst>
          </p:cNvPr>
          <p:cNvGrpSpPr/>
          <p:nvPr/>
        </p:nvGrpSpPr>
        <p:grpSpPr>
          <a:xfrm>
            <a:off x="6274142" y="2098869"/>
            <a:ext cx="421867" cy="414479"/>
            <a:chOff x="7585149" y="1867515"/>
            <a:chExt cx="421867" cy="414479"/>
          </a:xfrm>
          <a:solidFill>
            <a:schemeClr val="tx1"/>
          </a:solidFill>
        </p:grpSpPr>
        <p:sp>
          <p:nvSpPr>
            <p:cNvPr id="81" name="Google Shape;6012;p67">
              <a:extLst>
                <a:ext uri="{FF2B5EF4-FFF2-40B4-BE49-F238E27FC236}">
                  <a16:creationId xmlns:a16="http://schemas.microsoft.com/office/drawing/2014/main" id="{02E9D945-7F5C-B5B9-295D-27E8969E8441}"/>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2" name="Google Shape;6013;p67">
              <a:extLst>
                <a:ext uri="{FF2B5EF4-FFF2-40B4-BE49-F238E27FC236}">
                  <a16:creationId xmlns:a16="http://schemas.microsoft.com/office/drawing/2014/main" id="{15B3928F-C8B2-2044-08C1-913BC5E08A22}"/>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3" name="Google Shape;6014;p67">
              <a:extLst>
                <a:ext uri="{FF2B5EF4-FFF2-40B4-BE49-F238E27FC236}">
                  <a16:creationId xmlns:a16="http://schemas.microsoft.com/office/drawing/2014/main" id="{14BD70DC-1B17-3FC1-46ED-784B4E71503A}"/>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4" name="Google Shape;6015;p67">
              <a:extLst>
                <a:ext uri="{FF2B5EF4-FFF2-40B4-BE49-F238E27FC236}">
                  <a16:creationId xmlns:a16="http://schemas.microsoft.com/office/drawing/2014/main" id="{544B9F5D-E517-6682-45C9-4D95AD6C9D24}"/>
                </a:ext>
              </a:extLst>
            </p:cNvPr>
            <p:cNvSpPr/>
            <p:nvPr/>
          </p:nvSpPr>
          <p:spPr>
            <a:xfrm>
              <a:off x="7892104" y="216978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5" name="Google Shape;6016;p67">
              <a:extLst>
                <a:ext uri="{FF2B5EF4-FFF2-40B4-BE49-F238E27FC236}">
                  <a16:creationId xmlns:a16="http://schemas.microsoft.com/office/drawing/2014/main" id="{738A5D92-65B7-42FC-C2E3-C79182264DDA}"/>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6" name="Google Shape;6017;p67">
              <a:extLst>
                <a:ext uri="{FF2B5EF4-FFF2-40B4-BE49-F238E27FC236}">
                  <a16:creationId xmlns:a16="http://schemas.microsoft.com/office/drawing/2014/main" id="{704B3A6D-2AE1-C145-58BF-DE27912EC378}"/>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6" h="3513">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sp>
        <p:nvSpPr>
          <p:cNvPr id="87" name="Google Shape;6042;p67">
            <a:extLst>
              <a:ext uri="{FF2B5EF4-FFF2-40B4-BE49-F238E27FC236}">
                <a16:creationId xmlns:a16="http://schemas.microsoft.com/office/drawing/2014/main" id="{44450D74-122E-5416-F21B-879B82169AE0}"/>
              </a:ext>
            </a:extLst>
          </p:cNvPr>
          <p:cNvSpPr/>
          <p:nvPr/>
        </p:nvSpPr>
        <p:spPr>
          <a:xfrm>
            <a:off x="3890831" y="2123915"/>
            <a:ext cx="407904" cy="413464"/>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nvGrpSpPr>
          <p:cNvPr id="88" name="Google Shape;6047;p67">
            <a:extLst>
              <a:ext uri="{FF2B5EF4-FFF2-40B4-BE49-F238E27FC236}">
                <a16:creationId xmlns:a16="http://schemas.microsoft.com/office/drawing/2014/main" id="{DAE1174C-8989-519E-78E9-14BEB0600222}"/>
              </a:ext>
            </a:extLst>
          </p:cNvPr>
          <p:cNvGrpSpPr/>
          <p:nvPr/>
        </p:nvGrpSpPr>
        <p:grpSpPr>
          <a:xfrm>
            <a:off x="6919406" y="2099089"/>
            <a:ext cx="415101" cy="378030"/>
            <a:chOff x="8230413" y="1867735"/>
            <a:chExt cx="415101" cy="378030"/>
          </a:xfrm>
          <a:solidFill>
            <a:schemeClr val="tx1"/>
          </a:solidFill>
        </p:grpSpPr>
        <p:sp>
          <p:nvSpPr>
            <p:cNvPr id="89" name="Google Shape;6048;p67">
              <a:extLst>
                <a:ext uri="{FF2B5EF4-FFF2-40B4-BE49-F238E27FC236}">
                  <a16:creationId xmlns:a16="http://schemas.microsoft.com/office/drawing/2014/main" id="{EBFEA4C0-4A3B-D8B7-302C-5AA246B5C1E2}"/>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0" name="Google Shape;6049;p67">
              <a:extLst>
                <a:ext uri="{FF2B5EF4-FFF2-40B4-BE49-F238E27FC236}">
                  <a16:creationId xmlns:a16="http://schemas.microsoft.com/office/drawing/2014/main" id="{FF458FAD-BAB9-3AA6-4607-F9A9DD888C15}"/>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1" name="Google Shape;6050;p67">
              <a:extLst>
                <a:ext uri="{FF2B5EF4-FFF2-40B4-BE49-F238E27FC236}">
                  <a16:creationId xmlns:a16="http://schemas.microsoft.com/office/drawing/2014/main" id="{1CC63469-0D06-20B5-B5DF-2ACD7FC701C2}"/>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2" name="Google Shape;6051;p67">
              <a:extLst>
                <a:ext uri="{FF2B5EF4-FFF2-40B4-BE49-F238E27FC236}">
                  <a16:creationId xmlns:a16="http://schemas.microsoft.com/office/drawing/2014/main" id="{0E64C668-4913-235A-70D4-99DF6FF21EBD}"/>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93" name="Google Shape;6072;p67">
            <a:extLst>
              <a:ext uri="{FF2B5EF4-FFF2-40B4-BE49-F238E27FC236}">
                <a16:creationId xmlns:a16="http://schemas.microsoft.com/office/drawing/2014/main" id="{FF6BC8EE-8615-47C6-97A2-9EA078AEC705}"/>
              </a:ext>
            </a:extLst>
          </p:cNvPr>
          <p:cNvGrpSpPr/>
          <p:nvPr/>
        </p:nvGrpSpPr>
        <p:grpSpPr>
          <a:xfrm>
            <a:off x="4465486" y="2103706"/>
            <a:ext cx="415128" cy="414872"/>
            <a:chOff x="5776493" y="1872352"/>
            <a:chExt cx="415128" cy="414872"/>
          </a:xfrm>
          <a:solidFill>
            <a:schemeClr val="tx1"/>
          </a:solidFill>
        </p:grpSpPr>
        <p:sp>
          <p:nvSpPr>
            <p:cNvPr id="94" name="Google Shape;6073;p67">
              <a:extLst>
                <a:ext uri="{FF2B5EF4-FFF2-40B4-BE49-F238E27FC236}">
                  <a16:creationId xmlns:a16="http://schemas.microsoft.com/office/drawing/2014/main" id="{E0ADC0A7-3ECA-6A8D-393D-9F7751FC4CBB}"/>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0" h="9830">
                  <a:moveTo>
                    <a:pt x="f5" y="f2"/>
                  </a:moveTo>
                  <a:lnTo>
                    <a:pt x="f5" y="f4"/>
                  </a:lnTo>
                  <a:lnTo>
                    <a:pt x="f6" y="f7"/>
                  </a:lnTo>
                  <a:lnTo>
                    <a:pt x="f6" y="f8"/>
                  </a:lnTo>
                  <a:lnTo>
                    <a:pt x="f5"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5" name="Google Shape;6074;p67">
              <a:extLst>
                <a:ext uri="{FF2B5EF4-FFF2-40B4-BE49-F238E27FC236}">
                  <a16:creationId xmlns:a16="http://schemas.microsoft.com/office/drawing/2014/main" id="{FF7650D9-D5D5-78CC-FEA1-9AAE4D1DEBE4}"/>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0" h="9830">
                  <a:moveTo>
                    <a:pt x="f5" y="f2"/>
                  </a:moveTo>
                  <a:lnTo>
                    <a:pt x="f2" y="f6"/>
                  </a:lnTo>
                  <a:lnTo>
                    <a:pt x="f2" y="f7"/>
                  </a:lnTo>
                  <a:lnTo>
                    <a:pt x="f5" y="f4"/>
                  </a:lnTo>
                  <a:lnTo>
                    <a:pt x="f5"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6" name="Google Shape;6075;p67">
              <a:extLst>
                <a:ext uri="{FF2B5EF4-FFF2-40B4-BE49-F238E27FC236}">
                  <a16:creationId xmlns:a16="http://schemas.microsoft.com/office/drawing/2014/main" id="{42C0130F-90BE-E932-C45A-5BA4D5CC9FB5}"/>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19"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7" name="Google Shape;6076;p67">
              <a:extLst>
                <a:ext uri="{FF2B5EF4-FFF2-40B4-BE49-F238E27FC236}">
                  <a16:creationId xmlns:a16="http://schemas.microsoft.com/office/drawing/2014/main" id="{D401F8D4-8C23-12FB-93E5-3EDD5B9A2399}"/>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8" name="Google Shape;6077;p67">
              <a:extLst>
                <a:ext uri="{FF2B5EF4-FFF2-40B4-BE49-F238E27FC236}">
                  <a16:creationId xmlns:a16="http://schemas.microsoft.com/office/drawing/2014/main" id="{587A1679-2DEB-BDD2-356F-09C785C2E43B}"/>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2">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99" name="Google Shape;6107;p67">
            <a:extLst>
              <a:ext uri="{FF2B5EF4-FFF2-40B4-BE49-F238E27FC236}">
                <a16:creationId xmlns:a16="http://schemas.microsoft.com/office/drawing/2014/main" id="{C7478DBC-88ED-110E-3DBC-D0CD181DA9CE}"/>
              </a:ext>
            </a:extLst>
          </p:cNvPr>
          <p:cNvGrpSpPr/>
          <p:nvPr/>
        </p:nvGrpSpPr>
        <p:grpSpPr>
          <a:xfrm>
            <a:off x="5086007" y="2087714"/>
            <a:ext cx="418200" cy="413070"/>
            <a:chOff x="6397014" y="1856360"/>
            <a:chExt cx="418200" cy="413070"/>
          </a:xfrm>
          <a:solidFill>
            <a:schemeClr val="tx1"/>
          </a:solidFill>
        </p:grpSpPr>
        <p:sp>
          <p:nvSpPr>
            <p:cNvPr id="100" name="Google Shape;6108;p67">
              <a:extLst>
                <a:ext uri="{FF2B5EF4-FFF2-40B4-BE49-F238E27FC236}">
                  <a16:creationId xmlns:a16="http://schemas.microsoft.com/office/drawing/2014/main" id="{0A37378B-CAD0-EA7B-4D72-0CA7D1CA6577}"/>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1"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1" name="Google Shape;6109;p67">
              <a:extLst>
                <a:ext uri="{FF2B5EF4-FFF2-40B4-BE49-F238E27FC236}">
                  <a16:creationId xmlns:a16="http://schemas.microsoft.com/office/drawing/2014/main" id="{5E6E9883-8BDC-7C26-3B3D-45936A6C6F91}"/>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02" name="Google Shape;5593;p66">
            <a:extLst>
              <a:ext uri="{FF2B5EF4-FFF2-40B4-BE49-F238E27FC236}">
                <a16:creationId xmlns:a16="http://schemas.microsoft.com/office/drawing/2014/main" id="{E0628178-CA10-CA88-7C07-19A98AF575BF}"/>
              </a:ext>
            </a:extLst>
          </p:cNvPr>
          <p:cNvGrpSpPr/>
          <p:nvPr/>
        </p:nvGrpSpPr>
        <p:grpSpPr>
          <a:xfrm>
            <a:off x="2574534" y="2831102"/>
            <a:ext cx="501822" cy="501823"/>
            <a:chOff x="3885541" y="2599748"/>
            <a:chExt cx="501822" cy="501823"/>
          </a:xfrm>
          <a:solidFill>
            <a:schemeClr val="tx1"/>
          </a:solidFill>
        </p:grpSpPr>
        <p:sp>
          <p:nvSpPr>
            <p:cNvPr id="103" name="Google Shape;5594;p66">
              <a:extLst>
                <a:ext uri="{FF2B5EF4-FFF2-40B4-BE49-F238E27FC236}">
                  <a16:creationId xmlns:a16="http://schemas.microsoft.com/office/drawing/2014/main" id="{F60A84F2-8279-A7D4-BF26-7FDE7DF624EB}"/>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4"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4" name="Google Shape;5595;p66">
              <a:extLst>
                <a:ext uri="{FF2B5EF4-FFF2-40B4-BE49-F238E27FC236}">
                  <a16:creationId xmlns:a16="http://schemas.microsoft.com/office/drawing/2014/main" id="{10FD2287-0F6C-1C7B-B188-385BB8CC5F16}"/>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05" name="Google Shape;5596;p66">
            <a:extLst>
              <a:ext uri="{FF2B5EF4-FFF2-40B4-BE49-F238E27FC236}">
                <a16:creationId xmlns:a16="http://schemas.microsoft.com/office/drawing/2014/main" id="{26353665-232D-7A9B-4B18-8F1B66D92994}"/>
              </a:ext>
            </a:extLst>
          </p:cNvPr>
          <p:cNvGrpSpPr/>
          <p:nvPr/>
        </p:nvGrpSpPr>
        <p:grpSpPr>
          <a:xfrm>
            <a:off x="3869754" y="2902005"/>
            <a:ext cx="395020" cy="395021"/>
            <a:chOff x="5180761" y="2670651"/>
            <a:chExt cx="395020" cy="395021"/>
          </a:xfrm>
          <a:solidFill>
            <a:schemeClr val="tx1"/>
          </a:solidFill>
        </p:grpSpPr>
        <p:sp>
          <p:nvSpPr>
            <p:cNvPr id="106" name="Google Shape;5597;p66">
              <a:extLst>
                <a:ext uri="{FF2B5EF4-FFF2-40B4-BE49-F238E27FC236}">
                  <a16:creationId xmlns:a16="http://schemas.microsoft.com/office/drawing/2014/main" id="{C001D3C5-CF31-4E0D-DBD4-DBAEDEFAD6AE}"/>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7" name="Google Shape;5598;p66">
              <a:extLst>
                <a:ext uri="{FF2B5EF4-FFF2-40B4-BE49-F238E27FC236}">
                  <a16:creationId xmlns:a16="http://schemas.microsoft.com/office/drawing/2014/main" id="{594879BA-B6F0-D3DF-A678-49B67B62B097}"/>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08" name="Google Shape;5651;p66">
            <a:extLst>
              <a:ext uri="{FF2B5EF4-FFF2-40B4-BE49-F238E27FC236}">
                <a16:creationId xmlns:a16="http://schemas.microsoft.com/office/drawing/2014/main" id="{DA09D4F3-C27A-82AA-D258-AC2B0C3E25BE}"/>
              </a:ext>
            </a:extLst>
          </p:cNvPr>
          <p:cNvGrpSpPr/>
          <p:nvPr/>
        </p:nvGrpSpPr>
        <p:grpSpPr>
          <a:xfrm>
            <a:off x="6282271" y="2958277"/>
            <a:ext cx="441298" cy="284452"/>
            <a:chOff x="7593278" y="2726923"/>
            <a:chExt cx="441298" cy="284452"/>
          </a:xfrm>
          <a:solidFill>
            <a:schemeClr val="tx1"/>
          </a:solidFill>
        </p:grpSpPr>
        <p:sp>
          <p:nvSpPr>
            <p:cNvPr id="109" name="Google Shape;5652;p66">
              <a:extLst>
                <a:ext uri="{FF2B5EF4-FFF2-40B4-BE49-F238E27FC236}">
                  <a16:creationId xmlns:a16="http://schemas.microsoft.com/office/drawing/2014/main" id="{22BBC23B-7A90-23CE-4045-394487FC0ED2}"/>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0" name="Google Shape;5653;p66">
              <a:extLst>
                <a:ext uri="{FF2B5EF4-FFF2-40B4-BE49-F238E27FC236}">
                  <a16:creationId xmlns:a16="http://schemas.microsoft.com/office/drawing/2014/main" id="{45D94465-158B-B0A0-8EB5-55C3E75DAB2A}"/>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11" name="Google Shape;5775;p66">
            <a:extLst>
              <a:ext uri="{FF2B5EF4-FFF2-40B4-BE49-F238E27FC236}">
                <a16:creationId xmlns:a16="http://schemas.microsoft.com/office/drawing/2014/main" id="{ACB540B7-F12B-4FF0-DF3E-B3FC1D660D51}"/>
              </a:ext>
            </a:extLst>
          </p:cNvPr>
          <p:cNvGrpSpPr/>
          <p:nvPr/>
        </p:nvGrpSpPr>
        <p:grpSpPr>
          <a:xfrm>
            <a:off x="5121403" y="2979665"/>
            <a:ext cx="338931" cy="317744"/>
            <a:chOff x="6432410" y="2748311"/>
            <a:chExt cx="338931" cy="317744"/>
          </a:xfrm>
          <a:solidFill>
            <a:schemeClr val="tx1"/>
          </a:solidFill>
        </p:grpSpPr>
        <p:sp>
          <p:nvSpPr>
            <p:cNvPr id="112" name="Google Shape;5776;p66">
              <a:extLst>
                <a:ext uri="{FF2B5EF4-FFF2-40B4-BE49-F238E27FC236}">
                  <a16:creationId xmlns:a16="http://schemas.microsoft.com/office/drawing/2014/main" id="{75811465-8D32-65F4-D2A4-392B79155735}"/>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3" name="Google Shape;5777;p66">
              <a:extLst>
                <a:ext uri="{FF2B5EF4-FFF2-40B4-BE49-F238E27FC236}">
                  <a16:creationId xmlns:a16="http://schemas.microsoft.com/office/drawing/2014/main" id="{EE2CE4BF-E760-C27F-38BB-8CBF2CEDDAA1}"/>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4" name="Google Shape;5778;p66">
              <a:extLst>
                <a:ext uri="{FF2B5EF4-FFF2-40B4-BE49-F238E27FC236}">
                  <a16:creationId xmlns:a16="http://schemas.microsoft.com/office/drawing/2014/main" id="{D1BD2675-210B-1264-8CD1-32AEE47E092A}"/>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5" h="5647">
                  <a:moveTo>
                    <a:pt x="f2" y="f2"/>
                  </a:moveTo>
                  <a:lnTo>
                    <a:pt x="f2" y="f5"/>
                  </a:lnTo>
                  <a:lnTo>
                    <a:pt x="f6" y="f5"/>
                  </a:lnTo>
                  <a:lnTo>
                    <a:pt x="f6"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5" name="Google Shape;5779;p66">
              <a:extLst>
                <a:ext uri="{FF2B5EF4-FFF2-40B4-BE49-F238E27FC236}">
                  <a16:creationId xmlns:a16="http://schemas.microsoft.com/office/drawing/2014/main" id="{C7812392-FB7F-9568-4B29-04A0DEBDCEF3}"/>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5" h="1695">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6" name="Google Shape;5780;p66">
              <a:extLst>
                <a:ext uri="{FF2B5EF4-FFF2-40B4-BE49-F238E27FC236}">
                  <a16:creationId xmlns:a16="http://schemas.microsoft.com/office/drawing/2014/main" id="{6A7E8EB4-04C3-665B-09F2-732EC2DF0E29}"/>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7" name="Google Shape;5781;p66">
              <a:extLst>
                <a:ext uri="{FF2B5EF4-FFF2-40B4-BE49-F238E27FC236}">
                  <a16:creationId xmlns:a16="http://schemas.microsoft.com/office/drawing/2014/main" id="{003D3188-0E45-E58D-3508-FC9EF9915A15}"/>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5"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41A7B0E-5D34-17A2-0A7F-151020AF0F0F}"/>
              </a:ext>
            </a:extLst>
          </p:cNvPr>
          <p:cNvSpPr txBox="1">
            <a:spLocks noGrp="1"/>
          </p:cNvSpPr>
          <p:nvPr>
            <p:ph type="body" idx="4294967295"/>
          </p:nvPr>
        </p:nvSpPr>
        <p:spPr>
          <a:xfrm>
            <a:off x="1141982" y="102744"/>
            <a:ext cx="7079863" cy="543181"/>
          </a:xfrm>
        </p:spPr>
        <p:txBody>
          <a:bodyPr anchor="ctr" anchorCtr="1"/>
          <a:lstStyle/>
          <a:p>
            <a:pPr marL="0" lvl="0" indent="0" algn="ctr" rtl="1">
              <a:buNone/>
            </a:pPr>
            <a:r>
              <a:rPr lang="fa-IR" sz="3600" dirty="0">
                <a:solidFill>
                  <a:srgbClr val="000000"/>
                </a:solidFill>
                <a:latin typeface="Arial"/>
                <a:cs typeface="B Nazanin" panose="00000700000000000000" pitchFamily="2" charset="-78"/>
              </a:rPr>
              <a:t>مجموعه آیکون های کاملاً قابل ویرایش: </a:t>
            </a:r>
            <a:r>
              <a:rPr lang="en-US" sz="3600" dirty="0">
                <a:solidFill>
                  <a:srgbClr val="000000"/>
                </a:solidFill>
                <a:latin typeface="Arial"/>
                <a:cs typeface="B Nazanin" panose="00000700000000000000" pitchFamily="2" charset="-78"/>
              </a:rPr>
              <a:t>B</a:t>
            </a:r>
          </a:p>
        </p:txBody>
      </p:sp>
      <p:sp>
        <p:nvSpPr>
          <p:cNvPr id="3" name="Freeform 108">
            <a:extLst>
              <a:ext uri="{FF2B5EF4-FFF2-40B4-BE49-F238E27FC236}">
                <a16:creationId xmlns:a16="http://schemas.microsoft.com/office/drawing/2014/main" id="{2575F5EB-9190-A76B-DB2E-E0BE43BA7C68}"/>
              </a:ext>
            </a:extLst>
          </p:cNvPr>
          <p:cNvSpPr/>
          <p:nvPr/>
        </p:nvSpPr>
        <p:spPr>
          <a:xfrm>
            <a:off x="3462170" y="1099231"/>
            <a:ext cx="415402"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rgbClr val="00000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4" name="Oval 8">
            <a:extLst>
              <a:ext uri="{FF2B5EF4-FFF2-40B4-BE49-F238E27FC236}">
                <a16:creationId xmlns:a16="http://schemas.microsoft.com/office/drawing/2014/main" id="{2A09E2FB-B079-AA0D-C961-CC0DB7C61D6D}"/>
              </a:ext>
            </a:extLst>
          </p:cNvPr>
          <p:cNvSpPr/>
          <p:nvPr/>
        </p:nvSpPr>
        <p:spPr>
          <a:xfrm>
            <a:off x="4155267" y="1110112"/>
            <a:ext cx="436342"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rgbClr val="00000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grpSp>
        <p:nvGrpSpPr>
          <p:cNvPr id="5" name="Group 110">
            <a:extLst>
              <a:ext uri="{FF2B5EF4-FFF2-40B4-BE49-F238E27FC236}">
                <a16:creationId xmlns:a16="http://schemas.microsoft.com/office/drawing/2014/main" id="{57A52DBD-263D-E4DE-9414-570E0D03A5A0}"/>
              </a:ext>
            </a:extLst>
          </p:cNvPr>
          <p:cNvGrpSpPr/>
          <p:nvPr/>
        </p:nvGrpSpPr>
        <p:grpSpPr>
          <a:xfrm>
            <a:off x="2768543" y="1099231"/>
            <a:ext cx="415402" cy="489222"/>
            <a:chOff x="3837179" y="1242450"/>
            <a:chExt cx="415402" cy="489222"/>
          </a:xfrm>
        </p:grpSpPr>
        <p:sp>
          <p:nvSpPr>
            <p:cNvPr id="6" name="Freeform 111">
              <a:extLst>
                <a:ext uri="{FF2B5EF4-FFF2-40B4-BE49-F238E27FC236}">
                  <a16:creationId xmlns:a16="http://schemas.microsoft.com/office/drawing/2014/main" id="{80393FF6-C9EA-6498-7DEC-E03E01692CC2}"/>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solidFill>
              <a:srgbClr val="00000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7" name="Oval 37">
              <a:extLst>
                <a:ext uri="{FF2B5EF4-FFF2-40B4-BE49-F238E27FC236}">
                  <a16:creationId xmlns:a16="http://schemas.microsoft.com/office/drawing/2014/main" id="{F58F4833-2258-83FD-D76B-CAE9B66399AE}"/>
                </a:ext>
              </a:extLst>
            </p:cNvPr>
            <p:cNvSpPr/>
            <p:nvPr/>
          </p:nvSpPr>
          <p:spPr>
            <a:xfrm rot="18100528">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8">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solidFill>
              <a:srgbClr val="00000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grpSp>
      <p:sp>
        <p:nvSpPr>
          <p:cNvPr id="8" name="Rectangle 19">
            <a:extLst>
              <a:ext uri="{FF2B5EF4-FFF2-40B4-BE49-F238E27FC236}">
                <a16:creationId xmlns:a16="http://schemas.microsoft.com/office/drawing/2014/main" id="{B87AB70D-E212-273D-D4C1-9D6FEC068DC3}"/>
              </a:ext>
            </a:extLst>
          </p:cNvPr>
          <p:cNvSpPr/>
          <p:nvPr/>
        </p:nvSpPr>
        <p:spPr>
          <a:xfrm>
            <a:off x="2089024" y="1125776"/>
            <a:ext cx="372270" cy="436123"/>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rgbClr val="00000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9" name="Oval 47">
            <a:extLst>
              <a:ext uri="{FF2B5EF4-FFF2-40B4-BE49-F238E27FC236}">
                <a16:creationId xmlns:a16="http://schemas.microsoft.com/office/drawing/2014/main" id="{2582AEFC-D409-4F7F-F931-A702936DB4AE}"/>
              </a:ext>
            </a:extLst>
          </p:cNvPr>
          <p:cNvSpPr/>
          <p:nvPr/>
        </p:nvSpPr>
        <p:spPr>
          <a:xfrm>
            <a:off x="7415368" y="1110139"/>
            <a:ext cx="438546" cy="467395"/>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rgbClr val="00000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0" name="Rounded Rectangle 2">
            <a:extLst>
              <a:ext uri="{FF2B5EF4-FFF2-40B4-BE49-F238E27FC236}">
                <a16:creationId xmlns:a16="http://schemas.microsoft.com/office/drawing/2014/main" id="{B9EE278B-F727-089B-9003-852749DCB43B}"/>
              </a:ext>
            </a:extLst>
          </p:cNvPr>
          <p:cNvSpPr/>
          <p:nvPr/>
        </p:nvSpPr>
        <p:spPr>
          <a:xfrm>
            <a:off x="2761337" y="3938132"/>
            <a:ext cx="429813" cy="458086"/>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rgbClr val="00000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1" name="Rounded Rectangle 8">
            <a:extLst>
              <a:ext uri="{FF2B5EF4-FFF2-40B4-BE49-F238E27FC236}">
                <a16:creationId xmlns:a16="http://schemas.microsoft.com/office/drawing/2014/main" id="{D06C0317-9448-5BF8-2CD5-95A4FD7DBE5D}"/>
              </a:ext>
            </a:extLst>
          </p:cNvPr>
          <p:cNvSpPr/>
          <p:nvPr/>
        </p:nvSpPr>
        <p:spPr>
          <a:xfrm>
            <a:off x="2060239" y="3938132"/>
            <a:ext cx="429859" cy="458086"/>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rgbClr val="00000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2" name="Rounded Rectangle 2">
            <a:extLst>
              <a:ext uri="{FF2B5EF4-FFF2-40B4-BE49-F238E27FC236}">
                <a16:creationId xmlns:a16="http://schemas.microsoft.com/office/drawing/2014/main" id="{A870C4A0-74E4-3294-8CE5-B7D052715968}"/>
              </a:ext>
            </a:extLst>
          </p:cNvPr>
          <p:cNvSpPr/>
          <p:nvPr/>
        </p:nvSpPr>
        <p:spPr>
          <a:xfrm>
            <a:off x="4158531" y="3938132"/>
            <a:ext cx="429813" cy="458086"/>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rgbClr val="00000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3" name="Rounded Rectangle 3">
            <a:extLst>
              <a:ext uri="{FF2B5EF4-FFF2-40B4-BE49-F238E27FC236}">
                <a16:creationId xmlns:a16="http://schemas.microsoft.com/office/drawing/2014/main" id="{11CCF5E7-7E6F-8236-6702-3FAEE5783BB3}"/>
              </a:ext>
            </a:extLst>
          </p:cNvPr>
          <p:cNvSpPr/>
          <p:nvPr/>
        </p:nvSpPr>
        <p:spPr>
          <a:xfrm>
            <a:off x="3454964" y="3938132"/>
            <a:ext cx="429813" cy="458086"/>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rgbClr val="00000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4" name="Rounded Rectangle 10">
            <a:extLst>
              <a:ext uri="{FF2B5EF4-FFF2-40B4-BE49-F238E27FC236}">
                <a16:creationId xmlns:a16="http://schemas.microsoft.com/office/drawing/2014/main" id="{4B7D88FC-BC6F-4D43-E231-0293346045E6}"/>
              </a:ext>
            </a:extLst>
          </p:cNvPr>
          <p:cNvSpPr/>
          <p:nvPr/>
        </p:nvSpPr>
        <p:spPr>
          <a:xfrm>
            <a:off x="4874845" y="3928823"/>
            <a:ext cx="431349" cy="467395"/>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rgbClr val="00000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5" name="Block Arc 6">
            <a:extLst>
              <a:ext uri="{FF2B5EF4-FFF2-40B4-BE49-F238E27FC236}">
                <a16:creationId xmlns:a16="http://schemas.microsoft.com/office/drawing/2014/main" id="{CE5B7607-FD1C-8EAD-FE43-777B423B247C}"/>
              </a:ext>
            </a:extLst>
          </p:cNvPr>
          <p:cNvSpPr/>
          <p:nvPr/>
        </p:nvSpPr>
        <p:spPr>
          <a:xfrm>
            <a:off x="5542302" y="3961019"/>
            <a:ext cx="404365" cy="435199"/>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rgbClr val="00000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grpSp>
        <p:nvGrpSpPr>
          <p:cNvPr id="16" name="Google Shape;10001;p74">
            <a:extLst>
              <a:ext uri="{FF2B5EF4-FFF2-40B4-BE49-F238E27FC236}">
                <a16:creationId xmlns:a16="http://schemas.microsoft.com/office/drawing/2014/main" id="{C789998A-5691-4C89-AA5C-5B14DCC23DE0}"/>
              </a:ext>
            </a:extLst>
          </p:cNvPr>
          <p:cNvGrpSpPr/>
          <p:nvPr/>
        </p:nvGrpSpPr>
        <p:grpSpPr>
          <a:xfrm>
            <a:off x="6782887" y="3919990"/>
            <a:ext cx="410848" cy="437869"/>
            <a:chOff x="7851523" y="4063209"/>
            <a:chExt cx="410848" cy="437869"/>
          </a:xfrm>
        </p:grpSpPr>
        <p:sp>
          <p:nvSpPr>
            <p:cNvPr id="17" name="Google Shape;10002;p74">
              <a:extLst>
                <a:ext uri="{FF2B5EF4-FFF2-40B4-BE49-F238E27FC236}">
                  <a16:creationId xmlns:a16="http://schemas.microsoft.com/office/drawing/2014/main" id="{E719A770-F27E-79BD-C172-4BE2B74918FA}"/>
                </a:ext>
              </a:extLst>
            </p:cNvPr>
            <p:cNvSpPr/>
            <p:nvPr/>
          </p:nvSpPr>
          <p:spPr>
            <a:xfrm>
              <a:off x="7851523" y="412076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8" name="Google Shape;10003;p74">
              <a:extLst>
                <a:ext uri="{FF2B5EF4-FFF2-40B4-BE49-F238E27FC236}">
                  <a16:creationId xmlns:a16="http://schemas.microsoft.com/office/drawing/2014/main" id="{69ABBF26-BB6E-3BA2-E555-13E9710EBA5F}"/>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9" name="Google Shape;10027;p74">
            <a:extLst>
              <a:ext uri="{FF2B5EF4-FFF2-40B4-BE49-F238E27FC236}">
                <a16:creationId xmlns:a16="http://schemas.microsoft.com/office/drawing/2014/main" id="{23F37439-B89C-D059-520D-CEF06E53546B}"/>
              </a:ext>
            </a:extLst>
          </p:cNvPr>
          <p:cNvGrpSpPr/>
          <p:nvPr/>
        </p:nvGrpSpPr>
        <p:grpSpPr>
          <a:xfrm>
            <a:off x="2914956" y="2633896"/>
            <a:ext cx="392753" cy="381085"/>
            <a:chOff x="3983592" y="2777115"/>
            <a:chExt cx="392753" cy="381085"/>
          </a:xfrm>
        </p:grpSpPr>
        <p:sp>
          <p:nvSpPr>
            <p:cNvPr id="20" name="Google Shape;10028;p74">
              <a:extLst>
                <a:ext uri="{FF2B5EF4-FFF2-40B4-BE49-F238E27FC236}">
                  <a16:creationId xmlns:a16="http://schemas.microsoft.com/office/drawing/2014/main" id="{D21233F4-4860-59F3-C878-60C18C4AC223}"/>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0"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1" name="Google Shape;10029;p74">
              <a:extLst>
                <a:ext uri="{FF2B5EF4-FFF2-40B4-BE49-F238E27FC236}">
                  <a16:creationId xmlns:a16="http://schemas.microsoft.com/office/drawing/2014/main" id="{A37CA0EC-7998-8266-77DF-608BA83FF7F0}"/>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8"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2" name="Google Shape;10030;p74">
              <a:extLst>
                <a:ext uri="{FF2B5EF4-FFF2-40B4-BE49-F238E27FC236}">
                  <a16:creationId xmlns:a16="http://schemas.microsoft.com/office/drawing/2014/main" id="{4C49D1C6-E2F6-3547-E052-7E96566721BD}"/>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23" name="Google Shape;10074;p74">
            <a:extLst>
              <a:ext uri="{FF2B5EF4-FFF2-40B4-BE49-F238E27FC236}">
                <a16:creationId xmlns:a16="http://schemas.microsoft.com/office/drawing/2014/main" id="{27FFE04C-9B32-0A97-08C1-80E57C792A13}"/>
              </a:ext>
            </a:extLst>
          </p:cNvPr>
          <p:cNvGrpSpPr/>
          <p:nvPr/>
        </p:nvGrpSpPr>
        <p:grpSpPr>
          <a:xfrm>
            <a:off x="3509572" y="2608585"/>
            <a:ext cx="392753" cy="410263"/>
            <a:chOff x="4578208" y="2751804"/>
            <a:chExt cx="392753" cy="410263"/>
          </a:xfrm>
        </p:grpSpPr>
        <p:sp>
          <p:nvSpPr>
            <p:cNvPr id="24" name="Google Shape;10075;p74">
              <a:extLst>
                <a:ext uri="{FF2B5EF4-FFF2-40B4-BE49-F238E27FC236}">
                  <a16:creationId xmlns:a16="http://schemas.microsoft.com/office/drawing/2014/main" id="{DEC9BA0A-1F01-E0FF-821C-482E64FA9363}"/>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5" name="Google Shape;10076;p74">
              <a:extLst>
                <a:ext uri="{FF2B5EF4-FFF2-40B4-BE49-F238E27FC236}">
                  <a16:creationId xmlns:a16="http://schemas.microsoft.com/office/drawing/2014/main" id="{D6491E2E-DB38-7855-AE3F-075372A99FD6}"/>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6" name="Google Shape;10077;p74">
              <a:extLst>
                <a:ext uri="{FF2B5EF4-FFF2-40B4-BE49-F238E27FC236}">
                  <a16:creationId xmlns:a16="http://schemas.microsoft.com/office/drawing/2014/main" id="{ED540090-D697-A854-0A14-D2051D9B5472}"/>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27" name="Google Shape;10084;p74">
            <a:extLst>
              <a:ext uri="{FF2B5EF4-FFF2-40B4-BE49-F238E27FC236}">
                <a16:creationId xmlns:a16="http://schemas.microsoft.com/office/drawing/2014/main" id="{D1690A47-4177-C413-EC6B-023D0A24AA47}"/>
              </a:ext>
            </a:extLst>
          </p:cNvPr>
          <p:cNvGrpSpPr/>
          <p:nvPr/>
        </p:nvGrpSpPr>
        <p:grpSpPr>
          <a:xfrm>
            <a:off x="6061489" y="2617601"/>
            <a:ext cx="359660" cy="371036"/>
            <a:chOff x="7130125" y="2760820"/>
            <a:chExt cx="359660" cy="371036"/>
          </a:xfrm>
        </p:grpSpPr>
        <p:sp>
          <p:nvSpPr>
            <p:cNvPr id="28" name="Google Shape;10085;p74">
              <a:extLst>
                <a:ext uri="{FF2B5EF4-FFF2-40B4-BE49-F238E27FC236}">
                  <a16:creationId xmlns:a16="http://schemas.microsoft.com/office/drawing/2014/main" id="{0FBF585A-B7DD-FEAC-33DB-A55B6E2BFF28}"/>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9" name="Google Shape;10086;p74">
              <a:extLst>
                <a:ext uri="{FF2B5EF4-FFF2-40B4-BE49-F238E27FC236}">
                  <a16:creationId xmlns:a16="http://schemas.microsoft.com/office/drawing/2014/main" id="{723AA13E-7652-9DA4-5F39-CD82444BB847}"/>
                </a:ext>
              </a:extLst>
            </p:cNvPr>
            <p:cNvSpPr/>
            <p:nvPr/>
          </p:nvSpPr>
          <p:spPr>
            <a:xfrm>
              <a:off x="7223366"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3"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0" name="Google Shape;10087;p74">
              <a:extLst>
                <a:ext uri="{FF2B5EF4-FFF2-40B4-BE49-F238E27FC236}">
                  <a16:creationId xmlns:a16="http://schemas.microsoft.com/office/drawing/2014/main" id="{0CFD12A0-EEC2-4BCF-8625-0601E50C1110}"/>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59"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1" name="Google Shape;10088;p74">
              <a:extLst>
                <a:ext uri="{FF2B5EF4-FFF2-40B4-BE49-F238E27FC236}">
                  <a16:creationId xmlns:a16="http://schemas.microsoft.com/office/drawing/2014/main" id="{E2101E4D-D418-24BE-E010-116E95C438E7}"/>
                </a:ext>
              </a:extLst>
            </p:cNvPr>
            <p:cNvSpPr/>
            <p:nvPr/>
          </p:nvSpPr>
          <p:spPr>
            <a:xfrm>
              <a:off x="7303303"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32" name="Google Shape;10089;p74">
            <a:extLst>
              <a:ext uri="{FF2B5EF4-FFF2-40B4-BE49-F238E27FC236}">
                <a16:creationId xmlns:a16="http://schemas.microsoft.com/office/drawing/2014/main" id="{B24BF5C5-8036-4DFD-3253-59721662099F}"/>
              </a:ext>
            </a:extLst>
          </p:cNvPr>
          <p:cNvGrpSpPr/>
          <p:nvPr/>
        </p:nvGrpSpPr>
        <p:grpSpPr>
          <a:xfrm>
            <a:off x="5334879" y="1036402"/>
            <a:ext cx="515511" cy="543501"/>
            <a:chOff x="6403515" y="1179621"/>
            <a:chExt cx="515511" cy="543501"/>
          </a:xfrm>
        </p:grpSpPr>
        <p:sp>
          <p:nvSpPr>
            <p:cNvPr id="33" name="Google Shape;10090;p74">
              <a:extLst>
                <a:ext uri="{FF2B5EF4-FFF2-40B4-BE49-F238E27FC236}">
                  <a16:creationId xmlns:a16="http://schemas.microsoft.com/office/drawing/2014/main" id="{568A4024-DE80-FECB-18AE-322B83B4785E}"/>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4" name="Google Shape;10091;p74">
              <a:extLst>
                <a:ext uri="{FF2B5EF4-FFF2-40B4-BE49-F238E27FC236}">
                  <a16:creationId xmlns:a16="http://schemas.microsoft.com/office/drawing/2014/main" id="{5390463E-E31C-DAA3-D5E8-696B0D894E9C}"/>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sp>
        <p:nvSpPr>
          <p:cNvPr id="35" name="Google Shape;10113;p74">
            <a:extLst>
              <a:ext uri="{FF2B5EF4-FFF2-40B4-BE49-F238E27FC236}">
                <a16:creationId xmlns:a16="http://schemas.microsoft.com/office/drawing/2014/main" id="{EF787252-2074-915B-D976-1A2E7CF42CA0}"/>
              </a:ext>
            </a:extLst>
          </p:cNvPr>
          <p:cNvSpPr/>
          <p:nvPr/>
        </p:nvSpPr>
        <p:spPr>
          <a:xfrm>
            <a:off x="4160854" y="2587444"/>
            <a:ext cx="395670" cy="417039"/>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59"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nvGrpSpPr>
          <p:cNvPr id="36" name="Google Shape;10118;p74">
            <a:extLst>
              <a:ext uri="{FF2B5EF4-FFF2-40B4-BE49-F238E27FC236}">
                <a16:creationId xmlns:a16="http://schemas.microsoft.com/office/drawing/2014/main" id="{2681C905-4AF3-54F2-247B-4F915D0E1E36}"/>
              </a:ext>
            </a:extLst>
          </p:cNvPr>
          <p:cNvGrpSpPr/>
          <p:nvPr/>
        </p:nvGrpSpPr>
        <p:grpSpPr>
          <a:xfrm>
            <a:off x="7405684" y="1929917"/>
            <a:ext cx="350645" cy="379421"/>
            <a:chOff x="8474320" y="2073136"/>
            <a:chExt cx="350645" cy="379421"/>
          </a:xfrm>
        </p:grpSpPr>
        <p:sp>
          <p:nvSpPr>
            <p:cNvPr id="37" name="Google Shape;10119;p74">
              <a:extLst>
                <a:ext uri="{FF2B5EF4-FFF2-40B4-BE49-F238E27FC236}">
                  <a16:creationId xmlns:a16="http://schemas.microsoft.com/office/drawing/2014/main" id="{1C81D0F3-D6AB-6BCF-7CCF-8BB4519EA4DC}"/>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8" name="Google Shape;10120;p74">
              <a:extLst>
                <a:ext uri="{FF2B5EF4-FFF2-40B4-BE49-F238E27FC236}">
                  <a16:creationId xmlns:a16="http://schemas.microsoft.com/office/drawing/2014/main" id="{7C0E7A12-0053-1CD2-985A-7F7DD79E7007}"/>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9" name="Google Shape;10121;p74">
              <a:extLst>
                <a:ext uri="{FF2B5EF4-FFF2-40B4-BE49-F238E27FC236}">
                  <a16:creationId xmlns:a16="http://schemas.microsoft.com/office/drawing/2014/main" id="{2B4693BD-3430-45A7-2989-81F6C88ECA36}"/>
                </a:ext>
              </a:extLst>
            </p:cNvPr>
            <p:cNvSpPr/>
            <p:nvPr/>
          </p:nvSpPr>
          <p:spPr>
            <a:xfrm>
              <a:off x="859860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0" name="Google Shape;10122;p74">
              <a:extLst>
                <a:ext uri="{FF2B5EF4-FFF2-40B4-BE49-F238E27FC236}">
                  <a16:creationId xmlns:a16="http://schemas.microsoft.com/office/drawing/2014/main" id="{C972AC33-A7B6-21A3-2C62-B6B8BB2A81F1}"/>
                </a:ext>
              </a:extLst>
            </p:cNvPr>
            <p:cNvSpPr/>
            <p:nvPr/>
          </p:nvSpPr>
          <p:spPr>
            <a:xfrm>
              <a:off x="859860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1" name="Google Shape;10123;p74">
              <a:extLst>
                <a:ext uri="{FF2B5EF4-FFF2-40B4-BE49-F238E27FC236}">
                  <a16:creationId xmlns:a16="http://schemas.microsoft.com/office/drawing/2014/main" id="{B5933404-E0FE-C3E9-51C3-18437BC1E8AF}"/>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2" name="Google Shape;10124;p74">
              <a:extLst>
                <a:ext uri="{FF2B5EF4-FFF2-40B4-BE49-F238E27FC236}">
                  <a16:creationId xmlns:a16="http://schemas.microsoft.com/office/drawing/2014/main" id="{A704019D-3A5E-CA4C-0CEE-565026F98A03}"/>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43" name="Google Shape;10129;p74">
            <a:extLst>
              <a:ext uri="{FF2B5EF4-FFF2-40B4-BE49-F238E27FC236}">
                <a16:creationId xmlns:a16="http://schemas.microsoft.com/office/drawing/2014/main" id="{09757B8E-5293-DC27-F367-B9E63A13153F}"/>
              </a:ext>
            </a:extLst>
          </p:cNvPr>
          <p:cNvGrpSpPr/>
          <p:nvPr/>
        </p:nvGrpSpPr>
        <p:grpSpPr>
          <a:xfrm>
            <a:off x="4797642" y="1067126"/>
            <a:ext cx="427692" cy="535545"/>
            <a:chOff x="5866278" y="1210345"/>
            <a:chExt cx="427692" cy="535545"/>
          </a:xfrm>
        </p:grpSpPr>
        <p:sp>
          <p:nvSpPr>
            <p:cNvPr id="44" name="Google Shape;10130;p74">
              <a:extLst>
                <a:ext uri="{FF2B5EF4-FFF2-40B4-BE49-F238E27FC236}">
                  <a16:creationId xmlns:a16="http://schemas.microsoft.com/office/drawing/2014/main" id="{9192B5DF-3112-3FE4-0221-A61132E41B11}"/>
                </a:ext>
              </a:extLst>
            </p:cNvPr>
            <p:cNvSpPr/>
            <p:nvPr/>
          </p:nvSpPr>
          <p:spPr>
            <a:xfrm>
              <a:off x="5866278" y="152260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3">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5" name="Google Shape;10131;p74">
              <a:extLst>
                <a:ext uri="{FF2B5EF4-FFF2-40B4-BE49-F238E27FC236}">
                  <a16:creationId xmlns:a16="http://schemas.microsoft.com/office/drawing/2014/main" id="{471CA661-D80E-F0C2-9170-0B4F5F7EB8C5}"/>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6" name="Google Shape;10132;p74">
              <a:extLst>
                <a:ext uri="{FF2B5EF4-FFF2-40B4-BE49-F238E27FC236}">
                  <a16:creationId xmlns:a16="http://schemas.microsoft.com/office/drawing/2014/main" id="{B6814ABF-9662-C07F-1884-D06556D4AD02}"/>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47" name="Google Shape;10154;p74">
            <a:extLst>
              <a:ext uri="{FF2B5EF4-FFF2-40B4-BE49-F238E27FC236}">
                <a16:creationId xmlns:a16="http://schemas.microsoft.com/office/drawing/2014/main" id="{CB99DF28-BA62-D297-9EB4-1904AA665539}"/>
              </a:ext>
            </a:extLst>
          </p:cNvPr>
          <p:cNvGrpSpPr/>
          <p:nvPr/>
        </p:nvGrpSpPr>
        <p:grpSpPr>
          <a:xfrm>
            <a:off x="4874845" y="2587124"/>
            <a:ext cx="392752" cy="418456"/>
            <a:chOff x="5943481" y="2730343"/>
            <a:chExt cx="392752" cy="418456"/>
          </a:xfrm>
        </p:grpSpPr>
        <p:sp>
          <p:nvSpPr>
            <p:cNvPr id="48" name="Google Shape;10155;p74">
              <a:extLst>
                <a:ext uri="{FF2B5EF4-FFF2-40B4-BE49-F238E27FC236}">
                  <a16:creationId xmlns:a16="http://schemas.microsoft.com/office/drawing/2014/main" id="{4363E64F-E964-5FE6-04CE-88AAFF144507}"/>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9" name="Google Shape;10156;p74">
              <a:extLst>
                <a:ext uri="{FF2B5EF4-FFF2-40B4-BE49-F238E27FC236}">
                  <a16:creationId xmlns:a16="http://schemas.microsoft.com/office/drawing/2014/main" id="{B007F348-3F94-796B-A742-527CBE52EB0D}"/>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0" name="Google Shape;10157;p74">
              <a:extLst>
                <a:ext uri="{FF2B5EF4-FFF2-40B4-BE49-F238E27FC236}">
                  <a16:creationId xmlns:a16="http://schemas.microsoft.com/office/drawing/2014/main" id="{5B82384D-D7DA-E803-A9ED-8FE5D4B24735}"/>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1" name="Google Shape;10158;p74">
              <a:extLst>
                <a:ext uri="{FF2B5EF4-FFF2-40B4-BE49-F238E27FC236}">
                  <a16:creationId xmlns:a16="http://schemas.microsoft.com/office/drawing/2014/main" id="{A0093E9F-0AE3-D1D4-A90E-DC9BE0A9CA85}"/>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2" name="Google Shape;10159;p74">
              <a:extLst>
                <a:ext uri="{FF2B5EF4-FFF2-40B4-BE49-F238E27FC236}">
                  <a16:creationId xmlns:a16="http://schemas.microsoft.com/office/drawing/2014/main" id="{C92D80C8-A1B4-5FC1-742E-D9D321C2FA5A}"/>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3" name="Google Shape;10160;p74">
              <a:extLst>
                <a:ext uri="{FF2B5EF4-FFF2-40B4-BE49-F238E27FC236}">
                  <a16:creationId xmlns:a16="http://schemas.microsoft.com/office/drawing/2014/main" id="{5A0C2F92-3CF7-928D-9E55-F2954547696E}"/>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4" name="Google Shape;10161;p74">
              <a:extLst>
                <a:ext uri="{FF2B5EF4-FFF2-40B4-BE49-F238E27FC236}">
                  <a16:creationId xmlns:a16="http://schemas.microsoft.com/office/drawing/2014/main" id="{C4B3656A-D059-1D6D-CFC7-8CDB98FB94D1}"/>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55" name="Google Shape;10172;p74">
            <a:extLst>
              <a:ext uri="{FF2B5EF4-FFF2-40B4-BE49-F238E27FC236}">
                <a16:creationId xmlns:a16="http://schemas.microsoft.com/office/drawing/2014/main" id="{5BAC5A02-40ED-C26D-B063-1A5E131253D3}"/>
              </a:ext>
            </a:extLst>
          </p:cNvPr>
          <p:cNvGrpSpPr/>
          <p:nvPr/>
        </p:nvGrpSpPr>
        <p:grpSpPr>
          <a:xfrm>
            <a:off x="6000087" y="1080632"/>
            <a:ext cx="512996" cy="541708"/>
            <a:chOff x="7068723" y="1223851"/>
            <a:chExt cx="512996" cy="541708"/>
          </a:xfrm>
        </p:grpSpPr>
        <p:sp>
          <p:nvSpPr>
            <p:cNvPr id="56" name="Google Shape;10173;p74">
              <a:extLst>
                <a:ext uri="{FF2B5EF4-FFF2-40B4-BE49-F238E27FC236}">
                  <a16:creationId xmlns:a16="http://schemas.microsoft.com/office/drawing/2014/main" id="{0019ACD2-1591-4C6B-BAB9-CDE2825D55B9}"/>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7" name="Google Shape;10174;p74">
              <a:extLst>
                <a:ext uri="{FF2B5EF4-FFF2-40B4-BE49-F238E27FC236}">
                  <a16:creationId xmlns:a16="http://schemas.microsoft.com/office/drawing/2014/main" id="{6AC7BF66-E3D2-F693-28C6-B012DC1B912D}"/>
                </a:ext>
              </a:extLst>
            </p:cNvPr>
            <p:cNvSpPr/>
            <p:nvPr/>
          </p:nvSpPr>
          <p:spPr>
            <a:xfrm>
              <a:off x="7068723"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8" name="Google Shape;10175;p74">
              <a:extLst>
                <a:ext uri="{FF2B5EF4-FFF2-40B4-BE49-F238E27FC236}">
                  <a16:creationId xmlns:a16="http://schemas.microsoft.com/office/drawing/2014/main" id="{58CFCB37-BDA6-0135-7CB7-51A844692C34}"/>
                </a:ext>
              </a:extLst>
            </p:cNvPr>
            <p:cNvSpPr/>
            <p:nvPr/>
          </p:nvSpPr>
          <p:spPr>
            <a:xfrm>
              <a:off x="7279218"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59" name="Google Shape;10184;p74">
            <a:extLst>
              <a:ext uri="{FF2B5EF4-FFF2-40B4-BE49-F238E27FC236}">
                <a16:creationId xmlns:a16="http://schemas.microsoft.com/office/drawing/2014/main" id="{C486D165-655D-BD29-7BFB-6CB95EF0C8B8}"/>
              </a:ext>
            </a:extLst>
          </p:cNvPr>
          <p:cNvGrpSpPr/>
          <p:nvPr/>
        </p:nvGrpSpPr>
        <p:grpSpPr>
          <a:xfrm>
            <a:off x="2138247" y="2585844"/>
            <a:ext cx="392753" cy="419645"/>
            <a:chOff x="3206883" y="2729063"/>
            <a:chExt cx="392753" cy="419645"/>
          </a:xfrm>
        </p:grpSpPr>
        <p:sp>
          <p:nvSpPr>
            <p:cNvPr id="60" name="Google Shape;10185;p74">
              <a:extLst>
                <a:ext uri="{FF2B5EF4-FFF2-40B4-BE49-F238E27FC236}">
                  <a16:creationId xmlns:a16="http://schemas.microsoft.com/office/drawing/2014/main" id="{CE8E517D-1AC4-A1DA-90A0-93495339B401}"/>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1" name="Google Shape;10186;p74">
              <a:extLst>
                <a:ext uri="{FF2B5EF4-FFF2-40B4-BE49-F238E27FC236}">
                  <a16:creationId xmlns:a16="http://schemas.microsoft.com/office/drawing/2014/main" id="{DA8E0DDC-0176-1A82-A1E1-6B26E661612C}"/>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sp>
        <p:nvSpPr>
          <p:cNvPr id="62" name="Google Shape;10189;p74">
            <a:extLst>
              <a:ext uri="{FF2B5EF4-FFF2-40B4-BE49-F238E27FC236}">
                <a16:creationId xmlns:a16="http://schemas.microsoft.com/office/drawing/2014/main" id="{444AA419-70DC-A6D7-D7A5-A69D7F3C630E}"/>
              </a:ext>
            </a:extLst>
          </p:cNvPr>
          <p:cNvSpPr/>
          <p:nvPr/>
        </p:nvSpPr>
        <p:spPr>
          <a:xfrm>
            <a:off x="5492330" y="2644987"/>
            <a:ext cx="394709"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nvGrpSpPr>
          <p:cNvPr id="63" name="Google Shape;10190;p74">
            <a:extLst>
              <a:ext uri="{FF2B5EF4-FFF2-40B4-BE49-F238E27FC236}">
                <a16:creationId xmlns:a16="http://schemas.microsoft.com/office/drawing/2014/main" id="{EEF29ECF-BFE1-8639-77B5-021D14B48657}"/>
              </a:ext>
            </a:extLst>
          </p:cNvPr>
          <p:cNvGrpSpPr/>
          <p:nvPr/>
        </p:nvGrpSpPr>
        <p:grpSpPr>
          <a:xfrm>
            <a:off x="6793521" y="2599514"/>
            <a:ext cx="359688" cy="378735"/>
            <a:chOff x="7862157" y="2742733"/>
            <a:chExt cx="359688" cy="378735"/>
          </a:xfrm>
        </p:grpSpPr>
        <p:sp>
          <p:nvSpPr>
            <p:cNvPr id="64" name="Google Shape;10191;p74">
              <a:extLst>
                <a:ext uri="{FF2B5EF4-FFF2-40B4-BE49-F238E27FC236}">
                  <a16:creationId xmlns:a16="http://schemas.microsoft.com/office/drawing/2014/main" id="{78C5EFA6-FB26-DC58-93E0-D07B03392DE8}"/>
                </a:ext>
              </a:extLst>
            </p:cNvPr>
            <p:cNvSpPr/>
            <p:nvPr/>
          </p:nvSpPr>
          <p:spPr>
            <a:xfrm>
              <a:off x="7862157" y="2742733"/>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5" name="Google Shape;10192;p74">
              <a:extLst>
                <a:ext uri="{FF2B5EF4-FFF2-40B4-BE49-F238E27FC236}">
                  <a16:creationId xmlns:a16="http://schemas.microsoft.com/office/drawing/2014/main" id="{C828BCDD-F296-8925-FAB2-BFC92DEC84DA}"/>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2">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6" name="Google Shape;10193;p74">
              <a:extLst>
                <a:ext uri="{FF2B5EF4-FFF2-40B4-BE49-F238E27FC236}">
                  <a16:creationId xmlns:a16="http://schemas.microsoft.com/office/drawing/2014/main" id="{22DF27F8-A0C4-4E33-A759-0EFECB579BC8}"/>
                </a:ext>
              </a:extLst>
            </p:cNvPr>
            <p:cNvSpPr/>
            <p:nvPr/>
          </p:nvSpPr>
          <p:spPr>
            <a:xfrm>
              <a:off x="8053093" y="2742733"/>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7" name="Google Shape;10194;p74">
              <a:extLst>
                <a:ext uri="{FF2B5EF4-FFF2-40B4-BE49-F238E27FC236}">
                  <a16:creationId xmlns:a16="http://schemas.microsoft.com/office/drawing/2014/main" id="{C439351D-E939-FA16-7353-21595D1899E5}"/>
                </a:ext>
              </a:extLst>
            </p:cNvPr>
            <p:cNvSpPr/>
            <p:nvPr/>
          </p:nvSpPr>
          <p:spPr>
            <a:xfrm>
              <a:off x="8005142" y="2845055"/>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68" name="Google Shape;10221;p74">
            <a:extLst>
              <a:ext uri="{FF2B5EF4-FFF2-40B4-BE49-F238E27FC236}">
                <a16:creationId xmlns:a16="http://schemas.microsoft.com/office/drawing/2014/main" id="{566B02A8-E104-8CE9-2390-7ADCEF8A58A6}"/>
              </a:ext>
            </a:extLst>
          </p:cNvPr>
          <p:cNvGrpSpPr/>
          <p:nvPr/>
        </p:nvGrpSpPr>
        <p:grpSpPr>
          <a:xfrm>
            <a:off x="2766833" y="3323728"/>
            <a:ext cx="316967" cy="383407"/>
            <a:chOff x="3835469" y="3466947"/>
            <a:chExt cx="316967" cy="383407"/>
          </a:xfrm>
        </p:grpSpPr>
        <p:sp>
          <p:nvSpPr>
            <p:cNvPr id="69" name="Google Shape;10222;p74">
              <a:extLst>
                <a:ext uri="{FF2B5EF4-FFF2-40B4-BE49-F238E27FC236}">
                  <a16:creationId xmlns:a16="http://schemas.microsoft.com/office/drawing/2014/main" id="{70C4B9FE-7FA1-286A-1A6C-E8267DBAFD63}"/>
                </a:ext>
              </a:extLst>
            </p:cNvPr>
            <p:cNvSpPr/>
            <p:nvPr/>
          </p:nvSpPr>
          <p:spPr>
            <a:xfrm>
              <a:off x="3940167"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0" name="Google Shape;10223;p74">
              <a:extLst>
                <a:ext uri="{FF2B5EF4-FFF2-40B4-BE49-F238E27FC236}">
                  <a16:creationId xmlns:a16="http://schemas.microsoft.com/office/drawing/2014/main" id="{8DB6C145-494E-2923-6FA5-A6F517F0E04B}"/>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1" name="Google Shape;10224;p74">
              <a:extLst>
                <a:ext uri="{FF2B5EF4-FFF2-40B4-BE49-F238E27FC236}">
                  <a16:creationId xmlns:a16="http://schemas.microsoft.com/office/drawing/2014/main" id="{904229BE-F48B-EE10-2120-CB8E7D5D9BE1}"/>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72" name="Google Shape;10240;p74">
            <a:extLst>
              <a:ext uri="{FF2B5EF4-FFF2-40B4-BE49-F238E27FC236}">
                <a16:creationId xmlns:a16="http://schemas.microsoft.com/office/drawing/2014/main" id="{AED2DBE1-277A-3CFD-AC86-384C8CAB4B27}"/>
              </a:ext>
            </a:extLst>
          </p:cNvPr>
          <p:cNvGrpSpPr/>
          <p:nvPr/>
        </p:nvGrpSpPr>
        <p:grpSpPr>
          <a:xfrm>
            <a:off x="4155514" y="3327386"/>
            <a:ext cx="365019" cy="360374"/>
            <a:chOff x="5224150" y="3470605"/>
            <a:chExt cx="365019" cy="360374"/>
          </a:xfrm>
        </p:grpSpPr>
        <p:sp>
          <p:nvSpPr>
            <p:cNvPr id="73" name="Google Shape;10241;p74">
              <a:extLst>
                <a:ext uri="{FF2B5EF4-FFF2-40B4-BE49-F238E27FC236}">
                  <a16:creationId xmlns:a16="http://schemas.microsoft.com/office/drawing/2014/main" id="{BD8E1C9E-1C2B-E081-C3B5-5823309C00CB}"/>
                </a:ext>
              </a:extLst>
            </p:cNvPr>
            <p:cNvSpPr/>
            <p:nvPr/>
          </p:nvSpPr>
          <p:spPr>
            <a:xfrm>
              <a:off x="5224150" y="3470605"/>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4" name="Google Shape;10242;p74">
              <a:extLst>
                <a:ext uri="{FF2B5EF4-FFF2-40B4-BE49-F238E27FC236}">
                  <a16:creationId xmlns:a16="http://schemas.microsoft.com/office/drawing/2014/main" id="{34B4BCA2-5070-0262-204F-902F5B6C1867}"/>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75" name="Google Shape;10303;p74">
            <a:extLst>
              <a:ext uri="{FF2B5EF4-FFF2-40B4-BE49-F238E27FC236}">
                <a16:creationId xmlns:a16="http://schemas.microsoft.com/office/drawing/2014/main" id="{CF8DC5CF-5BAD-C074-D703-8FA48F850447}"/>
              </a:ext>
            </a:extLst>
          </p:cNvPr>
          <p:cNvGrpSpPr/>
          <p:nvPr/>
        </p:nvGrpSpPr>
        <p:grpSpPr>
          <a:xfrm>
            <a:off x="4855953" y="3296003"/>
            <a:ext cx="360237" cy="383893"/>
            <a:chOff x="5924589" y="3439222"/>
            <a:chExt cx="360237" cy="383893"/>
          </a:xfrm>
        </p:grpSpPr>
        <p:sp>
          <p:nvSpPr>
            <p:cNvPr id="76" name="Google Shape;10304;p74">
              <a:extLst>
                <a:ext uri="{FF2B5EF4-FFF2-40B4-BE49-F238E27FC236}">
                  <a16:creationId xmlns:a16="http://schemas.microsoft.com/office/drawing/2014/main" id="{FB894587-4FFE-89E0-82AA-A7815A0579C0}"/>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7" name="Google Shape;10305;p74">
              <a:extLst>
                <a:ext uri="{FF2B5EF4-FFF2-40B4-BE49-F238E27FC236}">
                  <a16:creationId xmlns:a16="http://schemas.microsoft.com/office/drawing/2014/main" id="{0399C528-7F8E-F9BB-9FFD-1785ACA90F36}"/>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8" name="Google Shape;10306;p74">
              <a:extLst>
                <a:ext uri="{FF2B5EF4-FFF2-40B4-BE49-F238E27FC236}">
                  <a16:creationId xmlns:a16="http://schemas.microsoft.com/office/drawing/2014/main" id="{35D701FB-8C2D-AF9B-D517-0DD42BA9CB5C}"/>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9" name="Google Shape;10307;p74">
              <a:extLst>
                <a:ext uri="{FF2B5EF4-FFF2-40B4-BE49-F238E27FC236}">
                  <a16:creationId xmlns:a16="http://schemas.microsoft.com/office/drawing/2014/main" id="{E014C884-8121-A9EA-4B80-51E954819FCC}"/>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0" name="Google Shape;10308;p74">
              <a:extLst>
                <a:ext uri="{FF2B5EF4-FFF2-40B4-BE49-F238E27FC236}">
                  <a16:creationId xmlns:a16="http://schemas.microsoft.com/office/drawing/2014/main" id="{3F7B4329-DD1E-C18C-B8EB-A15FF068C83F}"/>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1" name="Google Shape;10309;p74">
              <a:extLst>
                <a:ext uri="{FF2B5EF4-FFF2-40B4-BE49-F238E27FC236}">
                  <a16:creationId xmlns:a16="http://schemas.microsoft.com/office/drawing/2014/main" id="{F046F306-35CB-D0C7-15AC-459A97CD0178}"/>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2" name="Google Shape;10310;p74">
              <a:extLst>
                <a:ext uri="{FF2B5EF4-FFF2-40B4-BE49-F238E27FC236}">
                  <a16:creationId xmlns:a16="http://schemas.microsoft.com/office/drawing/2014/main" id="{E9DC7D6C-7259-3B14-554E-4FBE36F999B3}"/>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3" name="Google Shape;10311;p74">
              <a:extLst>
                <a:ext uri="{FF2B5EF4-FFF2-40B4-BE49-F238E27FC236}">
                  <a16:creationId xmlns:a16="http://schemas.microsoft.com/office/drawing/2014/main" id="{482E121E-75E6-AD16-2141-A0F449DD9FAC}"/>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4" name="Google Shape;10312;p74">
              <a:extLst>
                <a:ext uri="{FF2B5EF4-FFF2-40B4-BE49-F238E27FC236}">
                  <a16:creationId xmlns:a16="http://schemas.microsoft.com/office/drawing/2014/main" id="{186D7EE8-E90D-0FC0-B311-4251D15D3BA7}"/>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5" name="Google Shape;10313;p74">
              <a:extLst>
                <a:ext uri="{FF2B5EF4-FFF2-40B4-BE49-F238E27FC236}">
                  <a16:creationId xmlns:a16="http://schemas.microsoft.com/office/drawing/2014/main" id="{3DDAD9DF-D668-8E02-4221-6CF9FEE9A979}"/>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6" name="Google Shape;10314;p74">
              <a:extLst>
                <a:ext uri="{FF2B5EF4-FFF2-40B4-BE49-F238E27FC236}">
                  <a16:creationId xmlns:a16="http://schemas.microsoft.com/office/drawing/2014/main" id="{2B84DC83-7B91-13A7-89F7-B6CFB3AD610B}"/>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7" name="Google Shape;10315;p74">
              <a:extLst>
                <a:ext uri="{FF2B5EF4-FFF2-40B4-BE49-F238E27FC236}">
                  <a16:creationId xmlns:a16="http://schemas.microsoft.com/office/drawing/2014/main" id="{48471978-B996-0044-2613-52B7B210030E}"/>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88" name="Google Shape;10341;p74">
            <a:extLst>
              <a:ext uri="{FF2B5EF4-FFF2-40B4-BE49-F238E27FC236}">
                <a16:creationId xmlns:a16="http://schemas.microsoft.com/office/drawing/2014/main" id="{923EDDD8-E511-3EA6-4B89-C82CB3A72C78}"/>
              </a:ext>
            </a:extLst>
          </p:cNvPr>
          <p:cNvGrpSpPr/>
          <p:nvPr/>
        </p:nvGrpSpPr>
        <p:grpSpPr>
          <a:xfrm>
            <a:off x="7459067" y="2605796"/>
            <a:ext cx="259506" cy="362605"/>
            <a:chOff x="8527703" y="2749015"/>
            <a:chExt cx="259506" cy="362605"/>
          </a:xfrm>
        </p:grpSpPr>
        <p:sp>
          <p:nvSpPr>
            <p:cNvPr id="89" name="Google Shape;10342;p74">
              <a:extLst>
                <a:ext uri="{FF2B5EF4-FFF2-40B4-BE49-F238E27FC236}">
                  <a16:creationId xmlns:a16="http://schemas.microsoft.com/office/drawing/2014/main" id="{8D128880-ADA8-E509-A148-D192E224D15D}"/>
                </a:ext>
              </a:extLst>
            </p:cNvPr>
            <p:cNvSpPr/>
            <p:nvPr/>
          </p:nvSpPr>
          <p:spPr>
            <a:xfrm>
              <a:off x="8527703" y="2749015"/>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0" name="Google Shape;10343;p74">
              <a:extLst>
                <a:ext uri="{FF2B5EF4-FFF2-40B4-BE49-F238E27FC236}">
                  <a16:creationId xmlns:a16="http://schemas.microsoft.com/office/drawing/2014/main" id="{1F5C6804-CE9A-6A80-18CE-8609A650C8E5}"/>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1" name="Google Shape;10344;p74">
              <a:extLst>
                <a:ext uri="{FF2B5EF4-FFF2-40B4-BE49-F238E27FC236}">
                  <a16:creationId xmlns:a16="http://schemas.microsoft.com/office/drawing/2014/main" id="{71F49605-3CE7-D671-0ADC-1D164A09A567}"/>
                </a:ext>
              </a:extLst>
            </p:cNvPr>
            <p:cNvSpPr/>
            <p:nvPr/>
          </p:nvSpPr>
          <p:spPr>
            <a:xfrm>
              <a:off x="8588483"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2" name="Google Shape;10345;p74">
              <a:extLst>
                <a:ext uri="{FF2B5EF4-FFF2-40B4-BE49-F238E27FC236}">
                  <a16:creationId xmlns:a16="http://schemas.microsoft.com/office/drawing/2014/main" id="{9B6C440D-D31D-571A-A781-9CCE685EDF1F}"/>
                </a:ext>
              </a:extLst>
            </p:cNvPr>
            <p:cNvSpPr/>
            <p:nvPr/>
          </p:nvSpPr>
          <p:spPr>
            <a:xfrm>
              <a:off x="8608445" y="2877607"/>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3" name="Google Shape;10346;p74">
              <a:extLst>
                <a:ext uri="{FF2B5EF4-FFF2-40B4-BE49-F238E27FC236}">
                  <a16:creationId xmlns:a16="http://schemas.microsoft.com/office/drawing/2014/main" id="{A5E88BFD-D4C4-DC78-723E-E0B4F8A79AC4}"/>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94" name="Google Shape;10359;p74">
            <a:extLst>
              <a:ext uri="{FF2B5EF4-FFF2-40B4-BE49-F238E27FC236}">
                <a16:creationId xmlns:a16="http://schemas.microsoft.com/office/drawing/2014/main" id="{00224851-E06F-FA37-E52A-2AAFDC746ECE}"/>
              </a:ext>
            </a:extLst>
          </p:cNvPr>
          <p:cNvGrpSpPr/>
          <p:nvPr/>
        </p:nvGrpSpPr>
        <p:grpSpPr>
          <a:xfrm>
            <a:off x="5516113" y="3338102"/>
            <a:ext cx="361179" cy="338858"/>
            <a:chOff x="6584749" y="3481321"/>
            <a:chExt cx="361179" cy="338858"/>
          </a:xfrm>
        </p:grpSpPr>
        <p:sp>
          <p:nvSpPr>
            <p:cNvPr id="95" name="Google Shape;10360;p74">
              <a:extLst>
                <a:ext uri="{FF2B5EF4-FFF2-40B4-BE49-F238E27FC236}">
                  <a16:creationId xmlns:a16="http://schemas.microsoft.com/office/drawing/2014/main" id="{71DD966E-EAE7-0407-699E-B46290D36A8A}"/>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6" name="Google Shape;10361;p74">
              <a:extLst>
                <a:ext uri="{FF2B5EF4-FFF2-40B4-BE49-F238E27FC236}">
                  <a16:creationId xmlns:a16="http://schemas.microsoft.com/office/drawing/2014/main" id="{2122AD3C-401C-40D2-17E7-1FD6CB573E89}"/>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7" name="Google Shape;10362;p74">
              <a:extLst>
                <a:ext uri="{FF2B5EF4-FFF2-40B4-BE49-F238E27FC236}">
                  <a16:creationId xmlns:a16="http://schemas.microsoft.com/office/drawing/2014/main" id="{45B240C9-2947-2E3F-1409-31A791866241}"/>
                </a:ext>
              </a:extLst>
            </p:cNvPr>
            <p:cNvSpPr/>
            <p:nvPr/>
          </p:nvSpPr>
          <p:spPr>
            <a:xfrm>
              <a:off x="660685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8" name="Google Shape;10363;p74">
              <a:extLst>
                <a:ext uri="{FF2B5EF4-FFF2-40B4-BE49-F238E27FC236}">
                  <a16:creationId xmlns:a16="http://schemas.microsoft.com/office/drawing/2014/main" id="{CFF2CD08-69E7-F24B-A004-6DD7119CD592}"/>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9" name="Google Shape;10364;p74">
              <a:extLst>
                <a:ext uri="{FF2B5EF4-FFF2-40B4-BE49-F238E27FC236}">
                  <a16:creationId xmlns:a16="http://schemas.microsoft.com/office/drawing/2014/main" id="{F8DE475A-A697-221E-43EE-A3F21FCC3381}"/>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0" name="Google Shape;10365;p74">
              <a:extLst>
                <a:ext uri="{FF2B5EF4-FFF2-40B4-BE49-F238E27FC236}">
                  <a16:creationId xmlns:a16="http://schemas.microsoft.com/office/drawing/2014/main" id="{F7C3D6AC-C061-4037-31E2-C505638CC38F}"/>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1" name="Google Shape;10366;p74">
              <a:extLst>
                <a:ext uri="{FF2B5EF4-FFF2-40B4-BE49-F238E27FC236}">
                  <a16:creationId xmlns:a16="http://schemas.microsoft.com/office/drawing/2014/main" id="{32881667-7885-2335-F99C-FA3A39584FDF}"/>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02" name="Google Shape;10399;p74">
            <a:extLst>
              <a:ext uri="{FF2B5EF4-FFF2-40B4-BE49-F238E27FC236}">
                <a16:creationId xmlns:a16="http://schemas.microsoft.com/office/drawing/2014/main" id="{330DD140-CA08-7F54-8ED3-626A71962E16}"/>
              </a:ext>
            </a:extLst>
          </p:cNvPr>
          <p:cNvGrpSpPr/>
          <p:nvPr/>
        </p:nvGrpSpPr>
        <p:grpSpPr>
          <a:xfrm>
            <a:off x="2063659" y="3267291"/>
            <a:ext cx="360200" cy="381844"/>
            <a:chOff x="3132295" y="3410510"/>
            <a:chExt cx="360200" cy="381844"/>
          </a:xfrm>
        </p:grpSpPr>
        <p:sp>
          <p:nvSpPr>
            <p:cNvPr id="103" name="Google Shape;10400;p74">
              <a:extLst>
                <a:ext uri="{FF2B5EF4-FFF2-40B4-BE49-F238E27FC236}">
                  <a16:creationId xmlns:a16="http://schemas.microsoft.com/office/drawing/2014/main" id="{5318DBC8-C9D9-60F9-40F4-7304B032F34B}"/>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4" name="Google Shape;10401;p74">
              <a:extLst>
                <a:ext uri="{FF2B5EF4-FFF2-40B4-BE49-F238E27FC236}">
                  <a16:creationId xmlns:a16="http://schemas.microsoft.com/office/drawing/2014/main" id="{E512AE35-FAF9-D2BC-7482-9FB67B6BCD62}"/>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5" name="Google Shape;10402;p74">
              <a:extLst>
                <a:ext uri="{FF2B5EF4-FFF2-40B4-BE49-F238E27FC236}">
                  <a16:creationId xmlns:a16="http://schemas.microsoft.com/office/drawing/2014/main" id="{C8BCAAE3-7D86-4313-94FE-91BAE2FBA35C}"/>
                </a:ext>
              </a:extLst>
            </p:cNvPr>
            <p:cNvSpPr/>
            <p:nvPr/>
          </p:nvSpPr>
          <p:spPr>
            <a:xfrm>
              <a:off x="334841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6" name="Google Shape;10403;p74">
              <a:extLst>
                <a:ext uri="{FF2B5EF4-FFF2-40B4-BE49-F238E27FC236}">
                  <a16:creationId xmlns:a16="http://schemas.microsoft.com/office/drawing/2014/main" id="{60FFBC52-4B05-52FC-B243-45C352AACDAD}"/>
                </a:ext>
              </a:extLst>
            </p:cNvPr>
            <p:cNvSpPr/>
            <p:nvPr/>
          </p:nvSpPr>
          <p:spPr>
            <a:xfrm>
              <a:off x="329557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7" name="Google Shape;10404;p74">
              <a:extLst>
                <a:ext uri="{FF2B5EF4-FFF2-40B4-BE49-F238E27FC236}">
                  <a16:creationId xmlns:a16="http://schemas.microsoft.com/office/drawing/2014/main" id="{E7913D90-5AE0-FF60-32B0-FF13E6921E1A}"/>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8" name="Google Shape;10405;p74">
              <a:extLst>
                <a:ext uri="{FF2B5EF4-FFF2-40B4-BE49-F238E27FC236}">
                  <a16:creationId xmlns:a16="http://schemas.microsoft.com/office/drawing/2014/main" id="{87AC6C16-E409-83DC-67AB-D13856FA5287}"/>
                </a:ext>
              </a:extLst>
            </p:cNvPr>
            <p:cNvSpPr/>
            <p:nvPr/>
          </p:nvSpPr>
          <p:spPr>
            <a:xfrm>
              <a:off x="3141896"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9" name="Google Shape;10406;p74">
              <a:extLst>
                <a:ext uri="{FF2B5EF4-FFF2-40B4-BE49-F238E27FC236}">
                  <a16:creationId xmlns:a16="http://schemas.microsoft.com/office/drawing/2014/main" id="{1522233C-5417-0A36-3652-B26DECD29D0C}"/>
                </a:ext>
              </a:extLst>
            </p:cNvPr>
            <p:cNvSpPr/>
            <p:nvPr/>
          </p:nvSpPr>
          <p:spPr>
            <a:xfrm>
              <a:off x="329557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0" name="Google Shape;10407;p74">
              <a:extLst>
                <a:ext uri="{FF2B5EF4-FFF2-40B4-BE49-F238E27FC236}">
                  <a16:creationId xmlns:a16="http://schemas.microsoft.com/office/drawing/2014/main" id="{C0562819-A613-508C-99B9-2A93886D74AA}"/>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11" name="Google Shape;10421;p74">
            <a:extLst>
              <a:ext uri="{FF2B5EF4-FFF2-40B4-BE49-F238E27FC236}">
                <a16:creationId xmlns:a16="http://schemas.microsoft.com/office/drawing/2014/main" id="{4EF802DE-3D3A-DE90-DABC-F48F66CC8F57}"/>
              </a:ext>
            </a:extLst>
          </p:cNvPr>
          <p:cNvGrpSpPr/>
          <p:nvPr/>
        </p:nvGrpSpPr>
        <p:grpSpPr>
          <a:xfrm>
            <a:off x="6067881" y="3276070"/>
            <a:ext cx="362148" cy="386982"/>
            <a:chOff x="7136517" y="3419289"/>
            <a:chExt cx="362148" cy="386982"/>
          </a:xfrm>
        </p:grpSpPr>
        <p:sp>
          <p:nvSpPr>
            <p:cNvPr id="112" name="Google Shape;10422;p74">
              <a:extLst>
                <a:ext uri="{FF2B5EF4-FFF2-40B4-BE49-F238E27FC236}">
                  <a16:creationId xmlns:a16="http://schemas.microsoft.com/office/drawing/2014/main" id="{6847ADE4-41B8-1630-C1A2-897BD7E47F1E}"/>
                </a:ext>
              </a:extLst>
            </p:cNvPr>
            <p:cNvSpPr/>
            <p:nvPr/>
          </p:nvSpPr>
          <p:spPr>
            <a:xfrm>
              <a:off x="7136517"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3" name="Google Shape;10423;p74">
              <a:extLst>
                <a:ext uri="{FF2B5EF4-FFF2-40B4-BE49-F238E27FC236}">
                  <a16:creationId xmlns:a16="http://schemas.microsoft.com/office/drawing/2014/main" id="{E09B5D9A-EBFB-2BBA-5876-08B0B40A70D7}"/>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4" name="Google Shape;10424;p74">
              <a:extLst>
                <a:ext uri="{FF2B5EF4-FFF2-40B4-BE49-F238E27FC236}">
                  <a16:creationId xmlns:a16="http://schemas.microsoft.com/office/drawing/2014/main" id="{D054BFF9-5F1F-3AD6-BDA5-DDFE9D1A0884}"/>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5" name="Google Shape;10425;p74">
              <a:extLst>
                <a:ext uri="{FF2B5EF4-FFF2-40B4-BE49-F238E27FC236}">
                  <a16:creationId xmlns:a16="http://schemas.microsoft.com/office/drawing/2014/main" id="{7427DD05-B97E-DE19-43AA-2BAC5306A992}"/>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6" name="Google Shape;10426;p74">
              <a:extLst>
                <a:ext uri="{FF2B5EF4-FFF2-40B4-BE49-F238E27FC236}">
                  <a16:creationId xmlns:a16="http://schemas.microsoft.com/office/drawing/2014/main" id="{844B132F-3E59-DB02-713E-6F58ECCFCFA5}"/>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7" name="Google Shape;10427;p74">
              <a:extLst>
                <a:ext uri="{FF2B5EF4-FFF2-40B4-BE49-F238E27FC236}">
                  <a16:creationId xmlns:a16="http://schemas.microsoft.com/office/drawing/2014/main" id="{C5969FDE-CFC4-E34B-A147-E9DD0CE62A28}"/>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8" name="Google Shape;10428;p74">
              <a:extLst>
                <a:ext uri="{FF2B5EF4-FFF2-40B4-BE49-F238E27FC236}">
                  <a16:creationId xmlns:a16="http://schemas.microsoft.com/office/drawing/2014/main" id="{FD389853-A333-C2C3-3861-C60DDFFB8989}"/>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9" name="Google Shape;10429;p74">
              <a:extLst>
                <a:ext uri="{FF2B5EF4-FFF2-40B4-BE49-F238E27FC236}">
                  <a16:creationId xmlns:a16="http://schemas.microsoft.com/office/drawing/2014/main" id="{B0E909A7-73C7-B01D-682D-9FA60CF194CF}"/>
                </a:ext>
              </a:extLst>
            </p:cNvPr>
            <p:cNvSpPr/>
            <p:nvPr/>
          </p:nvSpPr>
          <p:spPr>
            <a:xfrm>
              <a:off x="7200872"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20" name="Google Shape;10435;p74">
            <a:extLst>
              <a:ext uri="{FF2B5EF4-FFF2-40B4-BE49-F238E27FC236}">
                <a16:creationId xmlns:a16="http://schemas.microsoft.com/office/drawing/2014/main" id="{E819D6D2-6742-CDA8-461A-969E3537F308}"/>
              </a:ext>
            </a:extLst>
          </p:cNvPr>
          <p:cNvGrpSpPr/>
          <p:nvPr/>
        </p:nvGrpSpPr>
        <p:grpSpPr>
          <a:xfrm>
            <a:off x="6046593" y="3821509"/>
            <a:ext cx="532236" cy="525935"/>
            <a:chOff x="7115229" y="3964728"/>
            <a:chExt cx="532236" cy="525935"/>
          </a:xfrm>
        </p:grpSpPr>
        <p:sp>
          <p:nvSpPr>
            <p:cNvPr id="121" name="Google Shape;10436;p74">
              <a:extLst>
                <a:ext uri="{FF2B5EF4-FFF2-40B4-BE49-F238E27FC236}">
                  <a16:creationId xmlns:a16="http://schemas.microsoft.com/office/drawing/2014/main" id="{3FE5C3EF-C241-9F88-9C95-3A460DB53474}"/>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3">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22" name="Google Shape;10437;p74">
              <a:extLst>
                <a:ext uri="{FF2B5EF4-FFF2-40B4-BE49-F238E27FC236}">
                  <a16:creationId xmlns:a16="http://schemas.microsoft.com/office/drawing/2014/main" id="{786F2E92-3527-2925-C235-43B5BC0B38A0}"/>
                </a:ext>
              </a:extLst>
            </p:cNvPr>
            <p:cNvSpPr/>
            <p:nvPr/>
          </p:nvSpPr>
          <p:spPr>
            <a:xfrm>
              <a:off x="7240859"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23" name="Google Shape;10438;p74">
              <a:extLst>
                <a:ext uri="{FF2B5EF4-FFF2-40B4-BE49-F238E27FC236}">
                  <a16:creationId xmlns:a16="http://schemas.microsoft.com/office/drawing/2014/main" id="{8442BE30-C54C-2E67-4C5C-750F15A3C0A3}"/>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24" name="Google Shape;10439;p74">
              <a:extLst>
                <a:ext uri="{FF2B5EF4-FFF2-40B4-BE49-F238E27FC236}">
                  <a16:creationId xmlns:a16="http://schemas.microsoft.com/office/drawing/2014/main" id="{0FD48DD3-793E-A01C-DA9E-3F9E2047372D}"/>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25" name="Google Shape;10440;p74">
              <a:extLst>
                <a:ext uri="{FF2B5EF4-FFF2-40B4-BE49-F238E27FC236}">
                  <a16:creationId xmlns:a16="http://schemas.microsoft.com/office/drawing/2014/main" id="{A377443A-D70E-DE85-3AB0-2D56BA8ED380}"/>
                </a:ext>
              </a:extLst>
            </p:cNvPr>
            <p:cNvSpPr/>
            <p:nvPr/>
          </p:nvSpPr>
          <p:spPr>
            <a:xfrm>
              <a:off x="711522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26" name="Google Shape;10441;p74">
              <a:extLst>
                <a:ext uri="{FF2B5EF4-FFF2-40B4-BE49-F238E27FC236}">
                  <a16:creationId xmlns:a16="http://schemas.microsoft.com/office/drawing/2014/main" id="{4AEF5B76-F96A-5B70-E669-1F75308968A5}"/>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27" name="Google Shape;10442;p74">
              <a:extLst>
                <a:ext uri="{FF2B5EF4-FFF2-40B4-BE49-F238E27FC236}">
                  <a16:creationId xmlns:a16="http://schemas.microsoft.com/office/drawing/2014/main" id="{684D2F3C-F9F8-F9AC-7E9D-1AE0715001E9}"/>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28" name="Google Shape;10443;p74">
            <a:extLst>
              <a:ext uri="{FF2B5EF4-FFF2-40B4-BE49-F238E27FC236}">
                <a16:creationId xmlns:a16="http://schemas.microsoft.com/office/drawing/2014/main" id="{0AAC073B-4784-A4BD-8EC6-1D70411E5AD5}"/>
              </a:ext>
            </a:extLst>
          </p:cNvPr>
          <p:cNvGrpSpPr/>
          <p:nvPr/>
        </p:nvGrpSpPr>
        <p:grpSpPr>
          <a:xfrm>
            <a:off x="7417160" y="3193956"/>
            <a:ext cx="413345" cy="440549"/>
            <a:chOff x="8485796" y="3337175"/>
            <a:chExt cx="413345" cy="440549"/>
          </a:xfrm>
        </p:grpSpPr>
        <p:sp>
          <p:nvSpPr>
            <p:cNvPr id="129" name="Google Shape;10444;p74">
              <a:extLst>
                <a:ext uri="{FF2B5EF4-FFF2-40B4-BE49-F238E27FC236}">
                  <a16:creationId xmlns:a16="http://schemas.microsoft.com/office/drawing/2014/main" id="{1D69AE2B-6F59-64BA-35B4-5B1AA6C34ADE}"/>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0" name="Google Shape;10445;p74">
              <a:extLst>
                <a:ext uri="{FF2B5EF4-FFF2-40B4-BE49-F238E27FC236}">
                  <a16:creationId xmlns:a16="http://schemas.microsoft.com/office/drawing/2014/main" id="{3F8EECEF-6428-CE81-9291-45CC5098C2A2}"/>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1" name="Google Shape;10446;p74">
              <a:extLst>
                <a:ext uri="{FF2B5EF4-FFF2-40B4-BE49-F238E27FC236}">
                  <a16:creationId xmlns:a16="http://schemas.microsoft.com/office/drawing/2014/main" id="{645E782C-8472-18F5-5A0F-6E2DAAAB56EC}"/>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2" name="Google Shape;10447;p74">
              <a:extLst>
                <a:ext uri="{FF2B5EF4-FFF2-40B4-BE49-F238E27FC236}">
                  <a16:creationId xmlns:a16="http://schemas.microsoft.com/office/drawing/2014/main" id="{BB55C261-ED53-87B6-67E8-BACF4C37D22F}"/>
                </a:ext>
              </a:extLst>
            </p:cNvPr>
            <p:cNvSpPr/>
            <p:nvPr/>
          </p:nvSpPr>
          <p:spPr>
            <a:xfrm>
              <a:off x="8739725"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0"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3" name="Google Shape;10448;p74">
              <a:extLst>
                <a:ext uri="{FF2B5EF4-FFF2-40B4-BE49-F238E27FC236}">
                  <a16:creationId xmlns:a16="http://schemas.microsoft.com/office/drawing/2014/main" id="{505A53B3-37A4-C17E-E58A-D888D8861262}"/>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4" name="Google Shape;10449;p74">
              <a:extLst>
                <a:ext uri="{FF2B5EF4-FFF2-40B4-BE49-F238E27FC236}">
                  <a16:creationId xmlns:a16="http://schemas.microsoft.com/office/drawing/2014/main" id="{BF9AEC31-FDD3-017F-39C9-22A4D22A2C5C}"/>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35" name="Google Shape;10468;p74">
            <a:extLst>
              <a:ext uri="{FF2B5EF4-FFF2-40B4-BE49-F238E27FC236}">
                <a16:creationId xmlns:a16="http://schemas.microsoft.com/office/drawing/2014/main" id="{C5E6A53C-91F8-B706-9D53-2A6975488AB8}"/>
              </a:ext>
            </a:extLst>
          </p:cNvPr>
          <p:cNvGrpSpPr/>
          <p:nvPr/>
        </p:nvGrpSpPr>
        <p:grpSpPr>
          <a:xfrm>
            <a:off x="3449880" y="3362151"/>
            <a:ext cx="362148" cy="384935"/>
            <a:chOff x="4518516" y="3505370"/>
            <a:chExt cx="362148" cy="384935"/>
          </a:xfrm>
        </p:grpSpPr>
        <p:sp>
          <p:nvSpPr>
            <p:cNvPr id="136" name="Google Shape;10469;p74">
              <a:extLst>
                <a:ext uri="{FF2B5EF4-FFF2-40B4-BE49-F238E27FC236}">
                  <a16:creationId xmlns:a16="http://schemas.microsoft.com/office/drawing/2014/main" id="{5DCAE5CF-012E-D1FA-4DF5-CAC51FCB92CB}"/>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7" name="Google Shape;10470;p74">
              <a:extLst>
                <a:ext uri="{FF2B5EF4-FFF2-40B4-BE49-F238E27FC236}">
                  <a16:creationId xmlns:a16="http://schemas.microsoft.com/office/drawing/2014/main" id="{41350435-2C3D-2238-E387-044AFC5949E4}"/>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8" name="Google Shape;10471;p74">
              <a:extLst>
                <a:ext uri="{FF2B5EF4-FFF2-40B4-BE49-F238E27FC236}">
                  <a16:creationId xmlns:a16="http://schemas.microsoft.com/office/drawing/2014/main" id="{B4285792-D6AE-E163-1B7A-2EDAD9A37A68}"/>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39" name="Google Shape;10483;p74">
            <a:extLst>
              <a:ext uri="{FF2B5EF4-FFF2-40B4-BE49-F238E27FC236}">
                <a16:creationId xmlns:a16="http://schemas.microsoft.com/office/drawing/2014/main" id="{4A153A88-5531-E940-4D9D-4FE0317E9977}"/>
              </a:ext>
            </a:extLst>
          </p:cNvPr>
          <p:cNvGrpSpPr/>
          <p:nvPr/>
        </p:nvGrpSpPr>
        <p:grpSpPr>
          <a:xfrm>
            <a:off x="6792872" y="3262061"/>
            <a:ext cx="340046" cy="360374"/>
            <a:chOff x="7861508" y="3405280"/>
            <a:chExt cx="340046" cy="360374"/>
          </a:xfrm>
        </p:grpSpPr>
        <p:sp>
          <p:nvSpPr>
            <p:cNvPr id="140" name="Google Shape;10484;p74">
              <a:extLst>
                <a:ext uri="{FF2B5EF4-FFF2-40B4-BE49-F238E27FC236}">
                  <a16:creationId xmlns:a16="http://schemas.microsoft.com/office/drawing/2014/main" id="{09BE2D0A-6B9B-763D-4F90-C6833E7238C1}"/>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1" name="Google Shape;10485;p74">
              <a:extLst>
                <a:ext uri="{FF2B5EF4-FFF2-40B4-BE49-F238E27FC236}">
                  <a16:creationId xmlns:a16="http://schemas.microsoft.com/office/drawing/2014/main" id="{BDBEF0A9-27B1-A88D-C092-B9E6DB180D9C}"/>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2" name="Google Shape;10486;p74">
              <a:extLst>
                <a:ext uri="{FF2B5EF4-FFF2-40B4-BE49-F238E27FC236}">
                  <a16:creationId xmlns:a16="http://schemas.microsoft.com/office/drawing/2014/main" id="{9AF1B298-FBB9-46F1-2C33-3A030DBD33B1}"/>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3" name="Google Shape;10487;p74">
              <a:extLst>
                <a:ext uri="{FF2B5EF4-FFF2-40B4-BE49-F238E27FC236}">
                  <a16:creationId xmlns:a16="http://schemas.microsoft.com/office/drawing/2014/main" id="{9578F24F-3BF6-6E8F-E4D5-DAC222F3AD2F}"/>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4" name="Google Shape;10488;p74">
              <a:extLst>
                <a:ext uri="{FF2B5EF4-FFF2-40B4-BE49-F238E27FC236}">
                  <a16:creationId xmlns:a16="http://schemas.microsoft.com/office/drawing/2014/main" id="{80620D32-3217-AB14-AFA3-E2895F019BBB}"/>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45" name="Google Shape;10497;p74">
            <a:extLst>
              <a:ext uri="{FF2B5EF4-FFF2-40B4-BE49-F238E27FC236}">
                <a16:creationId xmlns:a16="http://schemas.microsoft.com/office/drawing/2014/main" id="{0B000885-D450-4BDA-6E31-138590B45F5B}"/>
              </a:ext>
            </a:extLst>
          </p:cNvPr>
          <p:cNvGrpSpPr/>
          <p:nvPr/>
        </p:nvGrpSpPr>
        <p:grpSpPr>
          <a:xfrm>
            <a:off x="6711957" y="1811356"/>
            <a:ext cx="472799" cy="502554"/>
            <a:chOff x="7780593" y="1954575"/>
            <a:chExt cx="472799" cy="502554"/>
          </a:xfrm>
        </p:grpSpPr>
        <p:sp>
          <p:nvSpPr>
            <p:cNvPr id="146" name="Google Shape;10498;p74">
              <a:extLst>
                <a:ext uri="{FF2B5EF4-FFF2-40B4-BE49-F238E27FC236}">
                  <a16:creationId xmlns:a16="http://schemas.microsoft.com/office/drawing/2014/main" id="{984A1AF6-F306-E6D3-B7A1-5D33471EDDB7}"/>
                </a:ext>
              </a:extLst>
            </p:cNvPr>
            <p:cNvSpPr/>
            <p:nvPr/>
          </p:nvSpPr>
          <p:spPr>
            <a:xfrm>
              <a:off x="7946126"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7" name="Google Shape;10499;p74">
              <a:extLst>
                <a:ext uri="{FF2B5EF4-FFF2-40B4-BE49-F238E27FC236}">
                  <a16:creationId xmlns:a16="http://schemas.microsoft.com/office/drawing/2014/main" id="{EB79579B-9438-854A-2B61-AF695CA7157F}"/>
                </a:ext>
              </a:extLst>
            </p:cNvPr>
            <p:cNvSpPr/>
            <p:nvPr/>
          </p:nvSpPr>
          <p:spPr>
            <a:xfrm>
              <a:off x="778059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8" name="Google Shape;10500;p74">
              <a:extLst>
                <a:ext uri="{FF2B5EF4-FFF2-40B4-BE49-F238E27FC236}">
                  <a16:creationId xmlns:a16="http://schemas.microsoft.com/office/drawing/2014/main" id="{45EF86BC-DDE1-9343-687F-B3269CAB1456}"/>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9" name="Google Shape;10501;p74">
              <a:extLst>
                <a:ext uri="{FF2B5EF4-FFF2-40B4-BE49-F238E27FC236}">
                  <a16:creationId xmlns:a16="http://schemas.microsoft.com/office/drawing/2014/main" id="{B2C42208-8FE2-122B-4DFE-0932104BA448}"/>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0" name="Google Shape;10502;p74">
              <a:extLst>
                <a:ext uri="{FF2B5EF4-FFF2-40B4-BE49-F238E27FC236}">
                  <a16:creationId xmlns:a16="http://schemas.microsoft.com/office/drawing/2014/main" id="{5E9B0623-3E25-03FF-8004-069F8BCACA65}"/>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1" name="Google Shape;10503;p74">
              <a:extLst>
                <a:ext uri="{FF2B5EF4-FFF2-40B4-BE49-F238E27FC236}">
                  <a16:creationId xmlns:a16="http://schemas.microsoft.com/office/drawing/2014/main" id="{870F7DBB-8DBA-429E-1345-B72CA8A3498E}"/>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52" name="Google Shape;10234;p74">
            <a:extLst>
              <a:ext uri="{FF2B5EF4-FFF2-40B4-BE49-F238E27FC236}">
                <a16:creationId xmlns:a16="http://schemas.microsoft.com/office/drawing/2014/main" id="{2B809A15-2F2B-E490-F825-AB2FBA8C6DFC}"/>
              </a:ext>
            </a:extLst>
          </p:cNvPr>
          <p:cNvGrpSpPr/>
          <p:nvPr/>
        </p:nvGrpSpPr>
        <p:grpSpPr>
          <a:xfrm>
            <a:off x="2718305" y="1847521"/>
            <a:ext cx="470294" cy="502554"/>
            <a:chOff x="3786941" y="1990740"/>
            <a:chExt cx="470294" cy="502554"/>
          </a:xfrm>
        </p:grpSpPr>
        <p:sp>
          <p:nvSpPr>
            <p:cNvPr id="153" name="Google Shape;10235;p74">
              <a:extLst>
                <a:ext uri="{FF2B5EF4-FFF2-40B4-BE49-F238E27FC236}">
                  <a16:creationId xmlns:a16="http://schemas.microsoft.com/office/drawing/2014/main" id="{BA8D3D6F-592B-314C-29AB-B8F7AEEB9B4C}"/>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4" name="Google Shape;10236;p74">
              <a:extLst>
                <a:ext uri="{FF2B5EF4-FFF2-40B4-BE49-F238E27FC236}">
                  <a16:creationId xmlns:a16="http://schemas.microsoft.com/office/drawing/2014/main" id="{9739FB1C-60C1-AA8B-A5E6-EC444F3B44FC}"/>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5" name="Google Shape;10237;p74">
              <a:extLst>
                <a:ext uri="{FF2B5EF4-FFF2-40B4-BE49-F238E27FC236}">
                  <a16:creationId xmlns:a16="http://schemas.microsoft.com/office/drawing/2014/main" id="{BE78240A-056C-DF2C-4D1A-6BC062D90D40}"/>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6" name="Google Shape;10238;p74">
              <a:extLst>
                <a:ext uri="{FF2B5EF4-FFF2-40B4-BE49-F238E27FC236}">
                  <a16:creationId xmlns:a16="http://schemas.microsoft.com/office/drawing/2014/main" id="{319D6903-BCE5-8458-A575-DD016D7DD351}"/>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7" name="Google Shape;10239;p74">
              <a:extLst>
                <a:ext uri="{FF2B5EF4-FFF2-40B4-BE49-F238E27FC236}">
                  <a16:creationId xmlns:a16="http://schemas.microsoft.com/office/drawing/2014/main" id="{7DCD6573-1126-13DB-BEAD-50FA06CC8702}"/>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58" name="Google Shape;10251;p74">
            <a:extLst>
              <a:ext uri="{FF2B5EF4-FFF2-40B4-BE49-F238E27FC236}">
                <a16:creationId xmlns:a16="http://schemas.microsoft.com/office/drawing/2014/main" id="{286202A9-B9F0-4726-6EC8-5AF2BA5E7249}"/>
              </a:ext>
            </a:extLst>
          </p:cNvPr>
          <p:cNvGrpSpPr/>
          <p:nvPr/>
        </p:nvGrpSpPr>
        <p:grpSpPr>
          <a:xfrm>
            <a:off x="6056743" y="1851690"/>
            <a:ext cx="304760" cy="502545"/>
            <a:chOff x="7125379" y="1994909"/>
            <a:chExt cx="304760" cy="502545"/>
          </a:xfrm>
        </p:grpSpPr>
        <p:sp>
          <p:nvSpPr>
            <p:cNvPr id="159" name="Google Shape;10252;p74">
              <a:extLst>
                <a:ext uri="{FF2B5EF4-FFF2-40B4-BE49-F238E27FC236}">
                  <a16:creationId xmlns:a16="http://schemas.microsoft.com/office/drawing/2014/main" id="{62D5F0DB-83AF-055C-106C-8EF86181493B}"/>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0" name="Google Shape;10253;p74">
              <a:extLst>
                <a:ext uri="{FF2B5EF4-FFF2-40B4-BE49-F238E27FC236}">
                  <a16:creationId xmlns:a16="http://schemas.microsoft.com/office/drawing/2014/main" id="{8A3A24CB-079A-1261-3092-7D2D2BDCF9AC}"/>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1" name="Google Shape;10254;p74">
              <a:extLst>
                <a:ext uri="{FF2B5EF4-FFF2-40B4-BE49-F238E27FC236}">
                  <a16:creationId xmlns:a16="http://schemas.microsoft.com/office/drawing/2014/main" id="{7A31FB20-2EF6-47F8-0F67-02D12D21CAEC}"/>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2" name="Google Shape;10255;p74">
              <a:extLst>
                <a:ext uri="{FF2B5EF4-FFF2-40B4-BE49-F238E27FC236}">
                  <a16:creationId xmlns:a16="http://schemas.microsoft.com/office/drawing/2014/main" id="{F468922E-C848-14A3-EB0D-90640F9FE206}"/>
                </a:ext>
              </a:extLst>
            </p:cNvPr>
            <p:cNvSpPr/>
            <p:nvPr/>
          </p:nvSpPr>
          <p:spPr>
            <a:xfrm>
              <a:off x="7125379"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3" name="Google Shape;10256;p74">
              <a:extLst>
                <a:ext uri="{FF2B5EF4-FFF2-40B4-BE49-F238E27FC236}">
                  <a16:creationId xmlns:a16="http://schemas.microsoft.com/office/drawing/2014/main" id="{C1EBC4F3-7562-DC1A-FD18-D242B256B32A}"/>
                </a:ext>
              </a:extLst>
            </p:cNvPr>
            <p:cNvSpPr/>
            <p:nvPr/>
          </p:nvSpPr>
          <p:spPr>
            <a:xfrm>
              <a:off x="7125379"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4" name="Google Shape;10257;p74">
              <a:extLst>
                <a:ext uri="{FF2B5EF4-FFF2-40B4-BE49-F238E27FC236}">
                  <a16:creationId xmlns:a16="http://schemas.microsoft.com/office/drawing/2014/main" id="{393088F6-1FE9-B4D9-EC4F-0A911CA65633}"/>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5" name="Google Shape;10258;p74">
              <a:extLst>
                <a:ext uri="{FF2B5EF4-FFF2-40B4-BE49-F238E27FC236}">
                  <a16:creationId xmlns:a16="http://schemas.microsoft.com/office/drawing/2014/main" id="{8141C561-32FF-6C19-1D75-C39BE4DBD5D1}"/>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66" name="Google Shape;10297;p74">
            <a:extLst>
              <a:ext uri="{FF2B5EF4-FFF2-40B4-BE49-F238E27FC236}">
                <a16:creationId xmlns:a16="http://schemas.microsoft.com/office/drawing/2014/main" id="{69C701E2-085C-708D-2B4D-AE46B35D5DB5}"/>
              </a:ext>
            </a:extLst>
          </p:cNvPr>
          <p:cNvGrpSpPr/>
          <p:nvPr/>
        </p:nvGrpSpPr>
        <p:grpSpPr>
          <a:xfrm>
            <a:off x="3445016" y="1838349"/>
            <a:ext cx="470257" cy="499874"/>
            <a:chOff x="4513652" y="1981568"/>
            <a:chExt cx="470257" cy="499874"/>
          </a:xfrm>
        </p:grpSpPr>
        <p:sp>
          <p:nvSpPr>
            <p:cNvPr id="167" name="Google Shape;10298;p74">
              <a:extLst>
                <a:ext uri="{FF2B5EF4-FFF2-40B4-BE49-F238E27FC236}">
                  <a16:creationId xmlns:a16="http://schemas.microsoft.com/office/drawing/2014/main" id="{1ED9BBF2-53CA-AEF4-24A8-19C89D34C6E7}"/>
                </a:ext>
              </a:extLst>
            </p:cNvPr>
            <p:cNvSpPr/>
            <p:nvPr/>
          </p:nvSpPr>
          <p:spPr>
            <a:xfrm>
              <a:off x="4621469"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8" name="Google Shape;10299;p74">
              <a:extLst>
                <a:ext uri="{FF2B5EF4-FFF2-40B4-BE49-F238E27FC236}">
                  <a16:creationId xmlns:a16="http://schemas.microsoft.com/office/drawing/2014/main" id="{1B75A1F9-1093-295B-9CB7-9F68E4AB6220}"/>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9" name="Google Shape;10300;p74">
              <a:extLst>
                <a:ext uri="{FF2B5EF4-FFF2-40B4-BE49-F238E27FC236}">
                  <a16:creationId xmlns:a16="http://schemas.microsoft.com/office/drawing/2014/main" id="{6AC11767-44B4-2D91-1DA6-70D314C92109}"/>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70" name="Google Shape;10301;p74">
              <a:extLst>
                <a:ext uri="{FF2B5EF4-FFF2-40B4-BE49-F238E27FC236}">
                  <a16:creationId xmlns:a16="http://schemas.microsoft.com/office/drawing/2014/main" id="{3ECC40E3-3B1A-848E-C2C2-AA6BD8A63912}"/>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71" name="Google Shape;10302;p74">
              <a:extLst>
                <a:ext uri="{FF2B5EF4-FFF2-40B4-BE49-F238E27FC236}">
                  <a16:creationId xmlns:a16="http://schemas.microsoft.com/office/drawing/2014/main" id="{8439D7C5-7ACD-157C-CC21-1F5BCC94467A}"/>
                </a:ext>
              </a:extLst>
            </p:cNvPr>
            <p:cNvSpPr/>
            <p:nvPr/>
          </p:nvSpPr>
          <p:spPr>
            <a:xfrm>
              <a:off x="4677905"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72" name="Google Shape;10352;p74">
            <a:extLst>
              <a:ext uri="{FF2B5EF4-FFF2-40B4-BE49-F238E27FC236}">
                <a16:creationId xmlns:a16="http://schemas.microsoft.com/office/drawing/2014/main" id="{48576C4E-9873-957F-616C-0145579B5C03}"/>
              </a:ext>
            </a:extLst>
          </p:cNvPr>
          <p:cNvGrpSpPr/>
          <p:nvPr/>
        </p:nvGrpSpPr>
        <p:grpSpPr>
          <a:xfrm>
            <a:off x="4114649" y="1846826"/>
            <a:ext cx="471537" cy="504328"/>
            <a:chOff x="5183285" y="1990045"/>
            <a:chExt cx="471537" cy="504328"/>
          </a:xfrm>
        </p:grpSpPr>
        <p:sp>
          <p:nvSpPr>
            <p:cNvPr id="173" name="Google Shape;10353;p74">
              <a:extLst>
                <a:ext uri="{FF2B5EF4-FFF2-40B4-BE49-F238E27FC236}">
                  <a16:creationId xmlns:a16="http://schemas.microsoft.com/office/drawing/2014/main" id="{1FB4878C-3034-D3A0-62FA-0EE9DEEC3DC1}"/>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74" name="Google Shape;10354;p74">
              <a:extLst>
                <a:ext uri="{FF2B5EF4-FFF2-40B4-BE49-F238E27FC236}">
                  <a16:creationId xmlns:a16="http://schemas.microsoft.com/office/drawing/2014/main" id="{1DF98D28-0F69-0492-3633-8893C6714BA4}"/>
                </a:ext>
              </a:extLst>
            </p:cNvPr>
            <p:cNvSpPr/>
            <p:nvPr/>
          </p:nvSpPr>
          <p:spPr>
            <a:xfrm>
              <a:off x="5390177" y="2168463"/>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75" name="Google Shape;10355;p74">
              <a:extLst>
                <a:ext uri="{FF2B5EF4-FFF2-40B4-BE49-F238E27FC236}">
                  <a16:creationId xmlns:a16="http://schemas.microsoft.com/office/drawing/2014/main" id="{5DD1CFE2-406C-6FEE-0FE4-81CC31C7F773}"/>
                </a:ext>
              </a:extLst>
            </p:cNvPr>
            <p:cNvSpPr/>
            <p:nvPr/>
          </p:nvSpPr>
          <p:spPr>
            <a:xfrm>
              <a:off x="5212144" y="1990045"/>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76" name="Google Shape;10356;p74">
              <a:extLst>
                <a:ext uri="{FF2B5EF4-FFF2-40B4-BE49-F238E27FC236}">
                  <a16:creationId xmlns:a16="http://schemas.microsoft.com/office/drawing/2014/main" id="{231BA428-BFB7-D458-7A34-D391C15E8FE8}"/>
                </a:ext>
              </a:extLst>
            </p:cNvPr>
            <p:cNvSpPr/>
            <p:nvPr/>
          </p:nvSpPr>
          <p:spPr>
            <a:xfrm>
              <a:off x="5365104" y="2256693"/>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77" name="Google Shape;10357;p74">
              <a:extLst>
                <a:ext uri="{FF2B5EF4-FFF2-40B4-BE49-F238E27FC236}">
                  <a16:creationId xmlns:a16="http://schemas.microsoft.com/office/drawing/2014/main" id="{D3C8D07E-C7E3-CCEB-69DB-00D92668EA97}"/>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2"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78" name="Google Shape;10358;p74">
              <a:extLst>
                <a:ext uri="{FF2B5EF4-FFF2-40B4-BE49-F238E27FC236}">
                  <a16:creationId xmlns:a16="http://schemas.microsoft.com/office/drawing/2014/main" id="{99B44EAD-E23E-8D5E-04CA-660CDEE8D74C}"/>
                </a:ext>
              </a:extLst>
            </p:cNvPr>
            <p:cNvSpPr/>
            <p:nvPr/>
          </p:nvSpPr>
          <p:spPr>
            <a:xfrm>
              <a:off x="5183285"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2" h="3492">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79" name="Google Shape;10390;p74">
            <a:extLst>
              <a:ext uri="{FF2B5EF4-FFF2-40B4-BE49-F238E27FC236}">
                <a16:creationId xmlns:a16="http://schemas.microsoft.com/office/drawing/2014/main" id="{7A4512A9-F750-3E78-386C-3FD0A14032A4}"/>
              </a:ext>
            </a:extLst>
          </p:cNvPr>
          <p:cNvGrpSpPr/>
          <p:nvPr/>
        </p:nvGrpSpPr>
        <p:grpSpPr>
          <a:xfrm>
            <a:off x="2060239" y="1858475"/>
            <a:ext cx="471529" cy="502554"/>
            <a:chOff x="3128875" y="2001694"/>
            <a:chExt cx="471529" cy="502554"/>
          </a:xfrm>
        </p:grpSpPr>
        <p:sp>
          <p:nvSpPr>
            <p:cNvPr id="180" name="Google Shape;10391;p74">
              <a:extLst>
                <a:ext uri="{FF2B5EF4-FFF2-40B4-BE49-F238E27FC236}">
                  <a16:creationId xmlns:a16="http://schemas.microsoft.com/office/drawing/2014/main" id="{72F1176F-9119-BEF5-30DA-251B2063D8B9}"/>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81" name="Google Shape;10392;p74">
              <a:extLst>
                <a:ext uri="{FF2B5EF4-FFF2-40B4-BE49-F238E27FC236}">
                  <a16:creationId xmlns:a16="http://schemas.microsoft.com/office/drawing/2014/main" id="{2A7C2C58-BB5C-5A78-67AE-BA573CA76630}"/>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82" name="Google Shape;10393;p74">
              <a:extLst>
                <a:ext uri="{FF2B5EF4-FFF2-40B4-BE49-F238E27FC236}">
                  <a16:creationId xmlns:a16="http://schemas.microsoft.com/office/drawing/2014/main" id="{F87AA1D5-4F6F-4A1B-9389-5592986D3365}"/>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83" name="Google Shape;10394;p74">
              <a:extLst>
                <a:ext uri="{FF2B5EF4-FFF2-40B4-BE49-F238E27FC236}">
                  <a16:creationId xmlns:a16="http://schemas.microsoft.com/office/drawing/2014/main" id="{E19B51F4-8A0B-7F6F-B6AA-924C7B25355A}"/>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0" h="1009">
                  <a:moveTo>
                    <a:pt x="f5" y="f2"/>
                  </a:moveTo>
                  <a:lnTo>
                    <a:pt x="f6" y="f7"/>
                  </a:lnTo>
                  <a:lnTo>
                    <a:pt x="f3" y="f2"/>
                  </a:lnTo>
                  <a:lnTo>
                    <a:pt x="f3" y="f2"/>
                  </a:lnTo>
                  <a:cubicBezTo>
                    <a:pt x="f8" y="f9"/>
                    <a:pt x="f10" y="f11"/>
                    <a:pt x="f6" y="f11"/>
                  </a:cubicBezTo>
                  <a:cubicBezTo>
                    <a:pt x="f12" y="f11"/>
                    <a:pt x="f13" y="f14"/>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84" name="Google Shape;10395;p74">
              <a:extLst>
                <a:ext uri="{FF2B5EF4-FFF2-40B4-BE49-F238E27FC236}">
                  <a16:creationId xmlns:a16="http://schemas.microsoft.com/office/drawing/2014/main" id="{5C8A63F2-4974-E0FC-160A-D41EE77907DD}"/>
                </a:ext>
              </a:extLst>
            </p:cNvPr>
            <p:cNvSpPr/>
            <p:nvPr/>
          </p:nvSpPr>
          <p:spPr>
            <a:xfrm>
              <a:off x="3239197" y="2322438"/>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85" name="Google Shape;10396;p74">
              <a:extLst>
                <a:ext uri="{FF2B5EF4-FFF2-40B4-BE49-F238E27FC236}">
                  <a16:creationId xmlns:a16="http://schemas.microsoft.com/office/drawing/2014/main" id="{66F9346E-A76F-6F1E-8D4C-8E1144DD4F17}"/>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86" name="Google Shape;10397;p74">
              <a:extLst>
                <a:ext uri="{FF2B5EF4-FFF2-40B4-BE49-F238E27FC236}">
                  <a16:creationId xmlns:a16="http://schemas.microsoft.com/office/drawing/2014/main" id="{73F1111E-1FAC-F468-964C-8C638B3C6E17}"/>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87" name="Google Shape;10398;p74">
              <a:extLst>
                <a:ext uri="{FF2B5EF4-FFF2-40B4-BE49-F238E27FC236}">
                  <a16:creationId xmlns:a16="http://schemas.microsoft.com/office/drawing/2014/main" id="{2B71164A-DAC3-F402-E263-B35E9FCB418E}"/>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88" name="Google Shape;10412;p74">
            <a:extLst>
              <a:ext uri="{FF2B5EF4-FFF2-40B4-BE49-F238E27FC236}">
                <a16:creationId xmlns:a16="http://schemas.microsoft.com/office/drawing/2014/main" id="{2DB2A76C-E984-A1F6-16F0-3E526ECAE850}"/>
              </a:ext>
            </a:extLst>
          </p:cNvPr>
          <p:cNvGrpSpPr/>
          <p:nvPr/>
        </p:nvGrpSpPr>
        <p:grpSpPr>
          <a:xfrm>
            <a:off x="4826162" y="1847192"/>
            <a:ext cx="441444" cy="500460"/>
            <a:chOff x="5894798" y="1990411"/>
            <a:chExt cx="441444" cy="500460"/>
          </a:xfrm>
        </p:grpSpPr>
        <p:sp>
          <p:nvSpPr>
            <p:cNvPr id="189" name="Google Shape;10413;p74">
              <a:extLst>
                <a:ext uri="{FF2B5EF4-FFF2-40B4-BE49-F238E27FC236}">
                  <a16:creationId xmlns:a16="http://schemas.microsoft.com/office/drawing/2014/main" id="{DE3DB08F-1F6C-EC4E-4BC5-630B0BF90C85}"/>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90" name="Google Shape;10414;p74">
              <a:extLst>
                <a:ext uri="{FF2B5EF4-FFF2-40B4-BE49-F238E27FC236}">
                  <a16:creationId xmlns:a16="http://schemas.microsoft.com/office/drawing/2014/main" id="{C3BAF3EA-D550-B1D5-763C-C8E2681124B3}"/>
                </a:ext>
              </a:extLst>
            </p:cNvPr>
            <p:cNvSpPr/>
            <p:nvPr/>
          </p:nvSpPr>
          <p:spPr>
            <a:xfrm>
              <a:off x="6198278"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91" name="Google Shape;10415;p74">
              <a:extLst>
                <a:ext uri="{FF2B5EF4-FFF2-40B4-BE49-F238E27FC236}">
                  <a16:creationId xmlns:a16="http://schemas.microsoft.com/office/drawing/2014/main" id="{45C5F852-FC04-B490-90FA-4FA41FABDAFB}"/>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92" name="Google Shape;10416;p74">
              <a:extLst>
                <a:ext uri="{FF2B5EF4-FFF2-40B4-BE49-F238E27FC236}">
                  <a16:creationId xmlns:a16="http://schemas.microsoft.com/office/drawing/2014/main" id="{06500548-D0DC-77D5-E721-CF2D490D7397}"/>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93" name="Google Shape;10417;p74">
              <a:extLst>
                <a:ext uri="{FF2B5EF4-FFF2-40B4-BE49-F238E27FC236}">
                  <a16:creationId xmlns:a16="http://schemas.microsoft.com/office/drawing/2014/main" id="{76695543-4F47-3008-3643-6E8FD716DD45}"/>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94" name="Google Shape;10418;p74">
              <a:extLst>
                <a:ext uri="{FF2B5EF4-FFF2-40B4-BE49-F238E27FC236}">
                  <a16:creationId xmlns:a16="http://schemas.microsoft.com/office/drawing/2014/main" id="{2F4D0591-1421-3258-1743-4232914F0BD2}"/>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95" name="Google Shape;10419;p74">
              <a:extLst>
                <a:ext uri="{FF2B5EF4-FFF2-40B4-BE49-F238E27FC236}">
                  <a16:creationId xmlns:a16="http://schemas.microsoft.com/office/drawing/2014/main" id="{66230991-B398-24A5-968B-429CE1E942A0}"/>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96" name="Google Shape;10420;p74">
              <a:extLst>
                <a:ext uri="{FF2B5EF4-FFF2-40B4-BE49-F238E27FC236}">
                  <a16:creationId xmlns:a16="http://schemas.microsoft.com/office/drawing/2014/main" id="{7EF451F0-C47F-A4AB-202C-D49BCE10DC48}"/>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97" name="Google Shape;10478;p74">
            <a:extLst>
              <a:ext uri="{FF2B5EF4-FFF2-40B4-BE49-F238E27FC236}">
                <a16:creationId xmlns:a16="http://schemas.microsoft.com/office/drawing/2014/main" id="{D6C22BF1-2897-7CA6-3DFE-362A862DD918}"/>
              </a:ext>
            </a:extLst>
          </p:cNvPr>
          <p:cNvGrpSpPr/>
          <p:nvPr/>
        </p:nvGrpSpPr>
        <p:grpSpPr>
          <a:xfrm>
            <a:off x="5383214" y="1847027"/>
            <a:ext cx="479045" cy="501182"/>
            <a:chOff x="6451850" y="1990246"/>
            <a:chExt cx="479045" cy="501182"/>
          </a:xfrm>
        </p:grpSpPr>
        <p:sp>
          <p:nvSpPr>
            <p:cNvPr id="198" name="Google Shape;10479;p74">
              <a:extLst>
                <a:ext uri="{FF2B5EF4-FFF2-40B4-BE49-F238E27FC236}">
                  <a16:creationId xmlns:a16="http://schemas.microsoft.com/office/drawing/2014/main" id="{3851AB60-E476-F074-54AE-FE3595648F85}"/>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99" name="Google Shape;10480;p74">
              <a:extLst>
                <a:ext uri="{FF2B5EF4-FFF2-40B4-BE49-F238E27FC236}">
                  <a16:creationId xmlns:a16="http://schemas.microsoft.com/office/drawing/2014/main" id="{184D8CE7-C0BA-B7DE-B5B5-9F9E3616B6E2}"/>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00" name="Google Shape;10481;p74">
              <a:extLst>
                <a:ext uri="{FF2B5EF4-FFF2-40B4-BE49-F238E27FC236}">
                  <a16:creationId xmlns:a16="http://schemas.microsoft.com/office/drawing/2014/main" id="{6C2D1492-8457-FCB8-ACE0-07D5ED5C1195}"/>
                </a:ext>
              </a:extLst>
            </p:cNvPr>
            <p:cNvSpPr/>
            <p:nvPr/>
          </p:nvSpPr>
          <p:spPr>
            <a:xfrm>
              <a:off x="6712665"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01" name="Google Shape;10482;p74">
              <a:extLst>
                <a:ext uri="{FF2B5EF4-FFF2-40B4-BE49-F238E27FC236}">
                  <a16:creationId xmlns:a16="http://schemas.microsoft.com/office/drawing/2014/main" id="{50D76A41-E23F-BADB-3555-BD97EB62FEDB}"/>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202" name="Google Shape;10101;p74">
            <a:extLst>
              <a:ext uri="{FF2B5EF4-FFF2-40B4-BE49-F238E27FC236}">
                <a16:creationId xmlns:a16="http://schemas.microsoft.com/office/drawing/2014/main" id="{8FF6FBA4-409B-B92D-6332-F8A2AF1FE7CA}"/>
              </a:ext>
            </a:extLst>
          </p:cNvPr>
          <p:cNvGrpSpPr/>
          <p:nvPr/>
        </p:nvGrpSpPr>
        <p:grpSpPr>
          <a:xfrm>
            <a:off x="7469811" y="4023290"/>
            <a:ext cx="327931" cy="324163"/>
            <a:chOff x="8538447" y="4166509"/>
            <a:chExt cx="327931" cy="324163"/>
          </a:xfrm>
        </p:grpSpPr>
        <p:sp>
          <p:nvSpPr>
            <p:cNvPr id="203" name="Google Shape;10102;p74">
              <a:extLst>
                <a:ext uri="{FF2B5EF4-FFF2-40B4-BE49-F238E27FC236}">
                  <a16:creationId xmlns:a16="http://schemas.microsoft.com/office/drawing/2014/main" id="{08D9570D-9435-361F-24D9-649FABC7CF26}"/>
                </a:ext>
              </a:extLst>
            </p:cNvPr>
            <p:cNvSpPr/>
            <p:nvPr/>
          </p:nvSpPr>
          <p:spPr>
            <a:xfrm>
              <a:off x="8643795" y="4252526"/>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04" name="Google Shape;10103;p74">
              <a:extLst>
                <a:ext uri="{FF2B5EF4-FFF2-40B4-BE49-F238E27FC236}">
                  <a16:creationId xmlns:a16="http://schemas.microsoft.com/office/drawing/2014/main" id="{8D03798E-AF6C-525A-4A9E-689D5B3DECC8}"/>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05" name="Google Shape;10104;p74">
              <a:extLst>
                <a:ext uri="{FF2B5EF4-FFF2-40B4-BE49-F238E27FC236}">
                  <a16:creationId xmlns:a16="http://schemas.microsoft.com/office/drawing/2014/main" id="{1C84E7FA-13ED-ABC5-8D82-15E9CBC537D8}"/>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06" name="Google Shape;10105;p74">
              <a:extLst>
                <a:ext uri="{FF2B5EF4-FFF2-40B4-BE49-F238E27FC236}">
                  <a16:creationId xmlns:a16="http://schemas.microsoft.com/office/drawing/2014/main" id="{200AF1AA-FF04-F278-D034-BA53415452FE}"/>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07" name="Google Shape;10106;p74">
              <a:extLst>
                <a:ext uri="{FF2B5EF4-FFF2-40B4-BE49-F238E27FC236}">
                  <a16:creationId xmlns:a16="http://schemas.microsoft.com/office/drawing/2014/main" id="{796FACCD-2548-9C0F-985F-FA2C58AED35E}"/>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208" name="Google Shape;10125;p74">
            <a:extLst>
              <a:ext uri="{FF2B5EF4-FFF2-40B4-BE49-F238E27FC236}">
                <a16:creationId xmlns:a16="http://schemas.microsoft.com/office/drawing/2014/main" id="{F8D4A297-84CB-E910-D65A-6DD66D52E887}"/>
              </a:ext>
            </a:extLst>
          </p:cNvPr>
          <p:cNvGrpSpPr/>
          <p:nvPr/>
        </p:nvGrpSpPr>
        <p:grpSpPr>
          <a:xfrm>
            <a:off x="6741400" y="1170920"/>
            <a:ext cx="445504" cy="476017"/>
            <a:chOff x="7810036" y="1314139"/>
            <a:chExt cx="445504" cy="476017"/>
          </a:xfrm>
        </p:grpSpPr>
        <p:sp>
          <p:nvSpPr>
            <p:cNvPr id="209" name="Google Shape;10126;p74">
              <a:extLst>
                <a:ext uri="{FF2B5EF4-FFF2-40B4-BE49-F238E27FC236}">
                  <a16:creationId xmlns:a16="http://schemas.microsoft.com/office/drawing/2014/main" id="{2FBE2841-F954-D627-C2D0-3F88DC41852A}"/>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10" name="Google Shape;10127;p74">
              <a:extLst>
                <a:ext uri="{FF2B5EF4-FFF2-40B4-BE49-F238E27FC236}">
                  <a16:creationId xmlns:a16="http://schemas.microsoft.com/office/drawing/2014/main" id="{4F998100-9AA1-509F-CB31-0DC6ABF717FC}"/>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11" name="Google Shape;10128;p74">
              <a:extLst>
                <a:ext uri="{FF2B5EF4-FFF2-40B4-BE49-F238E27FC236}">
                  <a16:creationId xmlns:a16="http://schemas.microsoft.com/office/drawing/2014/main" id="{AF391BB8-4647-2090-7C21-2DA14782A28D}"/>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solidFill>
              <a:srgbClr val="00000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B0C70D1-65DA-2C3B-2789-0DD23E97B4BB}"/>
              </a:ext>
            </a:extLst>
          </p:cNvPr>
          <p:cNvSpPr txBox="1">
            <a:spLocks noGrp="1"/>
          </p:cNvSpPr>
          <p:nvPr>
            <p:ph type="body" idx="4294967295"/>
          </p:nvPr>
        </p:nvSpPr>
        <p:spPr>
          <a:xfrm>
            <a:off x="0" y="125413"/>
            <a:ext cx="8680450" cy="542925"/>
          </a:xfrm>
        </p:spPr>
        <p:txBody>
          <a:bodyPr anchor="ctr" anchorCtr="1"/>
          <a:lstStyle/>
          <a:p>
            <a:pPr marL="0" lvl="0" indent="0" algn="ctr" rtl="1">
              <a:buNone/>
            </a:pPr>
            <a:r>
              <a:rPr lang="fa-IR" sz="3600" dirty="0">
                <a:solidFill>
                  <a:srgbClr val="000000"/>
                </a:solidFill>
                <a:latin typeface="Arial"/>
                <a:cs typeface="B Nazanin" panose="00000700000000000000" pitchFamily="2" charset="-78"/>
              </a:rPr>
              <a:t>مجموعه آیکون های کاملاً قابل ویرایش: </a:t>
            </a:r>
            <a:r>
              <a:rPr lang="en-US" sz="3600">
                <a:solidFill>
                  <a:srgbClr val="000000"/>
                </a:solidFill>
                <a:latin typeface="Arial"/>
                <a:cs typeface="B Nazanin" panose="00000700000000000000" pitchFamily="2" charset="-78"/>
              </a:rPr>
              <a:t>C</a:t>
            </a:r>
            <a:endParaRPr lang="en-US" sz="3600" dirty="0">
              <a:solidFill>
                <a:srgbClr val="000000"/>
              </a:solidFill>
              <a:latin typeface="Arial"/>
              <a:cs typeface="B Nazanin" panose="00000700000000000000" pitchFamily="2" charset="-78"/>
            </a:endParaRPr>
          </a:p>
        </p:txBody>
      </p:sp>
      <p:sp>
        <p:nvSpPr>
          <p:cNvPr id="3" name="Isosceles Triangle 68">
            <a:extLst>
              <a:ext uri="{FF2B5EF4-FFF2-40B4-BE49-F238E27FC236}">
                <a16:creationId xmlns:a16="http://schemas.microsoft.com/office/drawing/2014/main" id="{67A01E35-8879-A51D-C429-98B5F7616F82}"/>
              </a:ext>
            </a:extLst>
          </p:cNvPr>
          <p:cNvSpPr/>
          <p:nvPr/>
        </p:nvSpPr>
        <p:spPr>
          <a:xfrm rot="10799991">
            <a:off x="4929423" y="3479686"/>
            <a:ext cx="187278" cy="58323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4" name="Rectangle 9">
            <a:extLst>
              <a:ext uri="{FF2B5EF4-FFF2-40B4-BE49-F238E27FC236}">
                <a16:creationId xmlns:a16="http://schemas.microsoft.com/office/drawing/2014/main" id="{D77B647F-58A4-E98C-6D83-372906A8C0E0}"/>
              </a:ext>
            </a:extLst>
          </p:cNvPr>
          <p:cNvSpPr/>
          <p:nvPr/>
        </p:nvSpPr>
        <p:spPr>
          <a:xfrm>
            <a:off x="5407673" y="3547022"/>
            <a:ext cx="449290" cy="448558"/>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5" name="Freeform 18">
            <a:extLst>
              <a:ext uri="{FF2B5EF4-FFF2-40B4-BE49-F238E27FC236}">
                <a16:creationId xmlns:a16="http://schemas.microsoft.com/office/drawing/2014/main" id="{A497957E-4C1B-B678-9E4E-1E8F0FA5207D}"/>
              </a:ext>
            </a:extLst>
          </p:cNvPr>
          <p:cNvSpPr/>
          <p:nvPr/>
        </p:nvSpPr>
        <p:spPr>
          <a:xfrm>
            <a:off x="6824280" y="3596217"/>
            <a:ext cx="433891" cy="350187"/>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6" name="Rounded Rectangle 25">
            <a:extLst>
              <a:ext uri="{FF2B5EF4-FFF2-40B4-BE49-F238E27FC236}">
                <a16:creationId xmlns:a16="http://schemas.microsoft.com/office/drawing/2014/main" id="{BB622EDC-45CC-D393-EE83-BA33116C20BD}"/>
              </a:ext>
            </a:extLst>
          </p:cNvPr>
          <p:cNvSpPr/>
          <p:nvPr/>
        </p:nvSpPr>
        <p:spPr>
          <a:xfrm>
            <a:off x="6868198" y="4497276"/>
            <a:ext cx="498091" cy="365028"/>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7" name="Donut 39">
            <a:extLst>
              <a:ext uri="{FF2B5EF4-FFF2-40B4-BE49-F238E27FC236}">
                <a16:creationId xmlns:a16="http://schemas.microsoft.com/office/drawing/2014/main" id="{B97F1652-98FD-7FC7-CBB0-E51EB4EF02AA}"/>
              </a:ext>
            </a:extLst>
          </p:cNvPr>
          <p:cNvSpPr/>
          <p:nvPr/>
        </p:nvSpPr>
        <p:spPr>
          <a:xfrm>
            <a:off x="1772887" y="3527116"/>
            <a:ext cx="488381" cy="488381"/>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8" name="Chord 38">
            <a:extLst>
              <a:ext uri="{FF2B5EF4-FFF2-40B4-BE49-F238E27FC236}">
                <a16:creationId xmlns:a16="http://schemas.microsoft.com/office/drawing/2014/main" id="{5C0FFBE4-765B-BE58-62B3-E6D0BDC8E7EB}"/>
              </a:ext>
            </a:extLst>
          </p:cNvPr>
          <p:cNvSpPr/>
          <p:nvPr/>
        </p:nvSpPr>
        <p:spPr>
          <a:xfrm>
            <a:off x="3637312" y="4337521"/>
            <a:ext cx="411498" cy="529154"/>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9" name="Oval 6">
            <a:extLst>
              <a:ext uri="{FF2B5EF4-FFF2-40B4-BE49-F238E27FC236}">
                <a16:creationId xmlns:a16="http://schemas.microsoft.com/office/drawing/2014/main" id="{42FD1050-EBCD-6625-97BE-3CD3048EC2DA}"/>
              </a:ext>
            </a:extLst>
          </p:cNvPr>
          <p:cNvSpPr/>
          <p:nvPr/>
        </p:nvSpPr>
        <p:spPr>
          <a:xfrm>
            <a:off x="4265395" y="4465299"/>
            <a:ext cx="431039" cy="426521"/>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0" name="Block Arc 25">
            <a:extLst>
              <a:ext uri="{FF2B5EF4-FFF2-40B4-BE49-F238E27FC236}">
                <a16:creationId xmlns:a16="http://schemas.microsoft.com/office/drawing/2014/main" id="{7AB58065-B9CF-D15D-25E4-33F3353A70B6}"/>
              </a:ext>
            </a:extLst>
          </p:cNvPr>
          <p:cNvSpPr/>
          <p:nvPr/>
        </p:nvSpPr>
        <p:spPr>
          <a:xfrm>
            <a:off x="2481566" y="4385856"/>
            <a:ext cx="296549"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1" name="Block Arc 31">
            <a:extLst>
              <a:ext uri="{FF2B5EF4-FFF2-40B4-BE49-F238E27FC236}">
                <a16:creationId xmlns:a16="http://schemas.microsoft.com/office/drawing/2014/main" id="{7BF7E6FD-AA69-990D-2BBF-8D836E9CEFDA}"/>
              </a:ext>
            </a:extLst>
          </p:cNvPr>
          <p:cNvSpPr/>
          <p:nvPr/>
        </p:nvSpPr>
        <p:spPr>
          <a:xfrm>
            <a:off x="4899907" y="4417558"/>
            <a:ext cx="386910"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2" name="Freeform 53">
            <a:extLst>
              <a:ext uri="{FF2B5EF4-FFF2-40B4-BE49-F238E27FC236}">
                <a16:creationId xmlns:a16="http://schemas.microsoft.com/office/drawing/2014/main" id="{5E392AE4-13DA-ED55-9CC8-546A552814E9}"/>
              </a:ext>
            </a:extLst>
          </p:cNvPr>
          <p:cNvSpPr/>
          <p:nvPr/>
        </p:nvSpPr>
        <p:spPr>
          <a:xfrm>
            <a:off x="6195054" y="4443884"/>
            <a:ext cx="423998" cy="434733"/>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3" name="Block Arc 10">
            <a:extLst>
              <a:ext uri="{FF2B5EF4-FFF2-40B4-BE49-F238E27FC236}">
                <a16:creationId xmlns:a16="http://schemas.microsoft.com/office/drawing/2014/main" id="{246019E6-75D5-FA30-F4F6-62C959976F2E}"/>
              </a:ext>
            </a:extLst>
          </p:cNvPr>
          <p:cNvSpPr/>
          <p:nvPr/>
        </p:nvSpPr>
        <p:spPr>
          <a:xfrm>
            <a:off x="2380588" y="3625002"/>
            <a:ext cx="521464"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4" name="Freeform 55">
            <a:extLst>
              <a:ext uri="{FF2B5EF4-FFF2-40B4-BE49-F238E27FC236}">
                <a16:creationId xmlns:a16="http://schemas.microsoft.com/office/drawing/2014/main" id="{8EA78207-A9B7-8213-8546-A11DB525F2CF}"/>
              </a:ext>
            </a:extLst>
          </p:cNvPr>
          <p:cNvSpPr/>
          <p:nvPr/>
        </p:nvSpPr>
        <p:spPr>
          <a:xfrm>
            <a:off x="1922785" y="4271373"/>
            <a:ext cx="268284" cy="65738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5" name="Round Same Side Corner Rectangle 36">
            <a:extLst>
              <a:ext uri="{FF2B5EF4-FFF2-40B4-BE49-F238E27FC236}">
                <a16:creationId xmlns:a16="http://schemas.microsoft.com/office/drawing/2014/main" id="{B2297FCE-CAB2-BDCF-D194-B4292DE465B4}"/>
              </a:ext>
            </a:extLst>
          </p:cNvPr>
          <p:cNvSpPr/>
          <p:nvPr/>
        </p:nvSpPr>
        <p:spPr>
          <a:xfrm>
            <a:off x="5454335" y="4443875"/>
            <a:ext cx="491581" cy="388647"/>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6" name="Oval 21">
            <a:extLst>
              <a:ext uri="{FF2B5EF4-FFF2-40B4-BE49-F238E27FC236}">
                <a16:creationId xmlns:a16="http://schemas.microsoft.com/office/drawing/2014/main" id="{F95B50BA-4A98-C1CA-F52A-64EBB09F1982}"/>
              </a:ext>
            </a:extLst>
          </p:cNvPr>
          <p:cNvSpPr/>
          <p:nvPr/>
        </p:nvSpPr>
        <p:spPr>
          <a:xfrm>
            <a:off x="3058241" y="4424444"/>
            <a:ext cx="404704" cy="408087"/>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sp>
        <p:nvSpPr>
          <p:cNvPr id="17" name="Oval 32">
            <a:extLst>
              <a:ext uri="{FF2B5EF4-FFF2-40B4-BE49-F238E27FC236}">
                <a16:creationId xmlns:a16="http://schemas.microsoft.com/office/drawing/2014/main" id="{F5472BF0-A7A7-2FD1-C053-77F5888695E4}"/>
              </a:ext>
            </a:extLst>
          </p:cNvPr>
          <p:cNvSpPr/>
          <p:nvPr/>
        </p:nvSpPr>
        <p:spPr>
          <a:xfrm>
            <a:off x="6147944" y="3539506"/>
            <a:ext cx="385355" cy="46359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n-US" sz="1050" b="0" i="0" u="none" strike="noStrike" kern="0" cap="none" spc="0" baseline="0">
              <a:solidFill>
                <a:srgbClr val="09539E"/>
              </a:solidFill>
              <a:uFillTx/>
              <a:latin typeface="Arial"/>
              <a:ea typeface="맑은 고딕" pitchFamily="34"/>
              <a:cs typeface="B Nazanin" panose="00000700000000000000" pitchFamily="2" charset="-78"/>
            </a:endParaRPr>
          </a:p>
        </p:txBody>
      </p:sp>
      <p:grpSp>
        <p:nvGrpSpPr>
          <p:cNvPr id="18" name="Google Shape;6783;p88">
            <a:extLst>
              <a:ext uri="{FF2B5EF4-FFF2-40B4-BE49-F238E27FC236}">
                <a16:creationId xmlns:a16="http://schemas.microsoft.com/office/drawing/2014/main" id="{E97897B9-7BF0-2CBE-6B9F-1CCE28DE0784}"/>
              </a:ext>
            </a:extLst>
          </p:cNvPr>
          <p:cNvGrpSpPr/>
          <p:nvPr/>
        </p:nvGrpSpPr>
        <p:grpSpPr>
          <a:xfrm>
            <a:off x="6844963" y="1036656"/>
            <a:ext cx="425132" cy="424848"/>
            <a:chOff x="8211055" y="926488"/>
            <a:chExt cx="425132" cy="424848"/>
          </a:xfrm>
          <a:solidFill>
            <a:schemeClr val="tx1"/>
          </a:solidFill>
        </p:grpSpPr>
        <p:sp>
          <p:nvSpPr>
            <p:cNvPr id="19" name="Google Shape;6784;p88">
              <a:extLst>
                <a:ext uri="{FF2B5EF4-FFF2-40B4-BE49-F238E27FC236}">
                  <a16:creationId xmlns:a16="http://schemas.microsoft.com/office/drawing/2014/main" id="{4AD4829A-85F4-C518-8905-48D80961846B}"/>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0" name="Google Shape;6785;p88">
              <a:extLst>
                <a:ext uri="{FF2B5EF4-FFF2-40B4-BE49-F238E27FC236}">
                  <a16:creationId xmlns:a16="http://schemas.microsoft.com/office/drawing/2014/main" id="{DF539E81-2CAC-6CEA-75AF-8D6571B46F24}"/>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1" name="Google Shape;6786;p88">
              <a:extLst>
                <a:ext uri="{FF2B5EF4-FFF2-40B4-BE49-F238E27FC236}">
                  <a16:creationId xmlns:a16="http://schemas.microsoft.com/office/drawing/2014/main" id="{8A5757FF-F395-B657-4E50-D0FA284D4A6D}"/>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2" name="Google Shape;6787;p88">
              <a:extLst>
                <a:ext uri="{FF2B5EF4-FFF2-40B4-BE49-F238E27FC236}">
                  <a16:creationId xmlns:a16="http://schemas.microsoft.com/office/drawing/2014/main" id="{F0408382-C6EC-F2F6-BAAC-C7EA29FA2748}"/>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3" name="Google Shape;6788;p88">
              <a:extLst>
                <a:ext uri="{FF2B5EF4-FFF2-40B4-BE49-F238E27FC236}">
                  <a16:creationId xmlns:a16="http://schemas.microsoft.com/office/drawing/2014/main" id="{D8C29013-DC53-D574-B63B-6DF35EC7EA6C}"/>
                </a:ext>
              </a:extLst>
            </p:cNvPr>
            <p:cNvSpPr/>
            <p:nvPr/>
          </p:nvSpPr>
          <p:spPr>
            <a:xfrm>
              <a:off x="8436766"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24" name="Google Shape;6800;p88">
            <a:extLst>
              <a:ext uri="{FF2B5EF4-FFF2-40B4-BE49-F238E27FC236}">
                <a16:creationId xmlns:a16="http://schemas.microsoft.com/office/drawing/2014/main" id="{E5143AD1-83E6-073A-4B16-1EBA0B6C2B38}"/>
              </a:ext>
            </a:extLst>
          </p:cNvPr>
          <p:cNvGrpSpPr/>
          <p:nvPr/>
        </p:nvGrpSpPr>
        <p:grpSpPr>
          <a:xfrm>
            <a:off x="6129071" y="1838713"/>
            <a:ext cx="414066" cy="412961"/>
            <a:chOff x="7495163" y="1728545"/>
            <a:chExt cx="414066" cy="412961"/>
          </a:xfrm>
          <a:solidFill>
            <a:schemeClr val="tx1"/>
          </a:solidFill>
        </p:grpSpPr>
        <p:sp>
          <p:nvSpPr>
            <p:cNvPr id="25" name="Google Shape;6801;p88">
              <a:extLst>
                <a:ext uri="{FF2B5EF4-FFF2-40B4-BE49-F238E27FC236}">
                  <a16:creationId xmlns:a16="http://schemas.microsoft.com/office/drawing/2014/main" id="{46E858BD-0B07-5D93-42E5-1E5A52F0ECAA}"/>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6" name="Google Shape;6802;p88">
              <a:extLst>
                <a:ext uri="{FF2B5EF4-FFF2-40B4-BE49-F238E27FC236}">
                  <a16:creationId xmlns:a16="http://schemas.microsoft.com/office/drawing/2014/main" id="{83CCC7AC-C0BF-6643-84C6-35DC7D9F069D}"/>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7" name="Google Shape;6803;p88">
              <a:extLst>
                <a:ext uri="{FF2B5EF4-FFF2-40B4-BE49-F238E27FC236}">
                  <a16:creationId xmlns:a16="http://schemas.microsoft.com/office/drawing/2014/main" id="{18265FBD-D100-52DF-F1FA-7D160FD9912B}"/>
                </a:ext>
              </a:extLst>
            </p:cNvPr>
            <p:cNvSpPr/>
            <p:nvPr/>
          </p:nvSpPr>
          <p:spPr>
            <a:xfrm>
              <a:off x="7495163"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8" name="Google Shape;6804;p88">
              <a:extLst>
                <a:ext uri="{FF2B5EF4-FFF2-40B4-BE49-F238E27FC236}">
                  <a16:creationId xmlns:a16="http://schemas.microsoft.com/office/drawing/2014/main" id="{722DDF10-5872-2ABC-DCC5-5336CA7FC42D}"/>
                </a:ext>
              </a:extLst>
            </p:cNvPr>
            <p:cNvSpPr/>
            <p:nvPr/>
          </p:nvSpPr>
          <p:spPr>
            <a:xfrm>
              <a:off x="776299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29" name="Google Shape;6805;p88">
              <a:extLst>
                <a:ext uri="{FF2B5EF4-FFF2-40B4-BE49-F238E27FC236}">
                  <a16:creationId xmlns:a16="http://schemas.microsoft.com/office/drawing/2014/main" id="{7C7A6593-0122-03D3-13F6-8A3BBAD0F18B}"/>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30" name="Google Shape;6866;p88">
            <a:extLst>
              <a:ext uri="{FF2B5EF4-FFF2-40B4-BE49-F238E27FC236}">
                <a16:creationId xmlns:a16="http://schemas.microsoft.com/office/drawing/2014/main" id="{198CD9DB-94A6-34D1-37DD-D830808AA543}"/>
              </a:ext>
            </a:extLst>
          </p:cNvPr>
          <p:cNvGrpSpPr/>
          <p:nvPr/>
        </p:nvGrpSpPr>
        <p:grpSpPr>
          <a:xfrm>
            <a:off x="3069095" y="3593190"/>
            <a:ext cx="381642" cy="422306"/>
            <a:chOff x="4435187" y="3483022"/>
            <a:chExt cx="381642" cy="422306"/>
          </a:xfrm>
          <a:solidFill>
            <a:schemeClr val="tx1"/>
          </a:solidFill>
        </p:grpSpPr>
        <p:sp>
          <p:nvSpPr>
            <p:cNvPr id="31" name="Google Shape;6867;p88">
              <a:extLst>
                <a:ext uri="{FF2B5EF4-FFF2-40B4-BE49-F238E27FC236}">
                  <a16:creationId xmlns:a16="http://schemas.microsoft.com/office/drawing/2014/main" id="{2EB20AEB-8AE3-BB3C-B27B-799A980AC97C}"/>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2" name="Google Shape;6868;p88">
              <a:extLst>
                <a:ext uri="{FF2B5EF4-FFF2-40B4-BE49-F238E27FC236}">
                  <a16:creationId xmlns:a16="http://schemas.microsoft.com/office/drawing/2014/main" id="{892CB1F1-ABAE-EA44-84C4-4E9EA5ABF59E}"/>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3" name="Google Shape;6869;p88">
              <a:extLst>
                <a:ext uri="{FF2B5EF4-FFF2-40B4-BE49-F238E27FC236}">
                  <a16:creationId xmlns:a16="http://schemas.microsoft.com/office/drawing/2014/main" id="{43647E9A-D7B2-AABB-FC6A-C3354F58D282}"/>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4" name="Google Shape;6870;p88">
              <a:extLst>
                <a:ext uri="{FF2B5EF4-FFF2-40B4-BE49-F238E27FC236}">
                  <a16:creationId xmlns:a16="http://schemas.microsoft.com/office/drawing/2014/main" id="{801B6C23-BAF3-8D10-4B2C-24337B3A21E3}"/>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5" name="Google Shape;6871;p88">
              <a:extLst>
                <a:ext uri="{FF2B5EF4-FFF2-40B4-BE49-F238E27FC236}">
                  <a16:creationId xmlns:a16="http://schemas.microsoft.com/office/drawing/2014/main" id="{2BF5687F-2A68-71C6-C350-AFD68CEE6CE2}"/>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6" name="Google Shape;6872;p88">
              <a:extLst>
                <a:ext uri="{FF2B5EF4-FFF2-40B4-BE49-F238E27FC236}">
                  <a16:creationId xmlns:a16="http://schemas.microsoft.com/office/drawing/2014/main" id="{CDDA7EBE-99F8-C1CB-53DA-99160D99422A}"/>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37" name="Google Shape;6957;p88">
            <a:extLst>
              <a:ext uri="{FF2B5EF4-FFF2-40B4-BE49-F238E27FC236}">
                <a16:creationId xmlns:a16="http://schemas.microsoft.com/office/drawing/2014/main" id="{C7AFBA31-73F8-C927-681A-28A861848D9E}"/>
              </a:ext>
            </a:extLst>
          </p:cNvPr>
          <p:cNvGrpSpPr/>
          <p:nvPr/>
        </p:nvGrpSpPr>
        <p:grpSpPr>
          <a:xfrm>
            <a:off x="2364852" y="1096220"/>
            <a:ext cx="373559" cy="372837"/>
            <a:chOff x="3730944" y="986052"/>
            <a:chExt cx="373559" cy="372837"/>
          </a:xfrm>
          <a:solidFill>
            <a:schemeClr val="tx1"/>
          </a:solidFill>
        </p:grpSpPr>
        <p:sp>
          <p:nvSpPr>
            <p:cNvPr id="38" name="Google Shape;6958;p88">
              <a:extLst>
                <a:ext uri="{FF2B5EF4-FFF2-40B4-BE49-F238E27FC236}">
                  <a16:creationId xmlns:a16="http://schemas.microsoft.com/office/drawing/2014/main" id="{FCBAAAE8-2771-135E-A7B2-59325EACF321}"/>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39" name="Google Shape;6959;p88">
              <a:extLst>
                <a:ext uri="{FF2B5EF4-FFF2-40B4-BE49-F238E27FC236}">
                  <a16:creationId xmlns:a16="http://schemas.microsoft.com/office/drawing/2014/main" id="{D95B1322-5594-0895-FBC7-128C16F09FAA}"/>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0" name="Google Shape;6960;p88">
              <a:extLst>
                <a:ext uri="{FF2B5EF4-FFF2-40B4-BE49-F238E27FC236}">
                  <a16:creationId xmlns:a16="http://schemas.microsoft.com/office/drawing/2014/main" id="{94579C6E-B049-BA33-7374-B2C388718AE9}"/>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1" name="Google Shape;6961;p88">
              <a:extLst>
                <a:ext uri="{FF2B5EF4-FFF2-40B4-BE49-F238E27FC236}">
                  <a16:creationId xmlns:a16="http://schemas.microsoft.com/office/drawing/2014/main" id="{D12A2C1D-005D-E448-D4FE-946ADD781323}"/>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2" name="Google Shape;6962;p88">
              <a:extLst>
                <a:ext uri="{FF2B5EF4-FFF2-40B4-BE49-F238E27FC236}">
                  <a16:creationId xmlns:a16="http://schemas.microsoft.com/office/drawing/2014/main" id="{D3E0BD01-AE4F-380E-ACB2-D791F4E7C6D7}"/>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3" name="Google Shape;6963;p88">
              <a:extLst>
                <a:ext uri="{FF2B5EF4-FFF2-40B4-BE49-F238E27FC236}">
                  <a16:creationId xmlns:a16="http://schemas.microsoft.com/office/drawing/2014/main" id="{67690105-2A66-0842-9A19-048336E2D829}"/>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4" name="Google Shape;6964;p88">
              <a:extLst>
                <a:ext uri="{FF2B5EF4-FFF2-40B4-BE49-F238E27FC236}">
                  <a16:creationId xmlns:a16="http://schemas.microsoft.com/office/drawing/2014/main" id="{0C6B65F2-7BC2-ABE6-1EB3-B8BF2DED7F29}"/>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5" name="Google Shape;6965;p88">
              <a:extLst>
                <a:ext uri="{FF2B5EF4-FFF2-40B4-BE49-F238E27FC236}">
                  <a16:creationId xmlns:a16="http://schemas.microsoft.com/office/drawing/2014/main" id="{B8B453DA-71BC-03AD-B162-83EA346D8D96}"/>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46" name="Google Shape;6966;p88">
            <a:extLst>
              <a:ext uri="{FF2B5EF4-FFF2-40B4-BE49-F238E27FC236}">
                <a16:creationId xmlns:a16="http://schemas.microsoft.com/office/drawing/2014/main" id="{2C932C0F-56E2-DA87-47C5-D9597EAF4643}"/>
              </a:ext>
            </a:extLst>
          </p:cNvPr>
          <p:cNvGrpSpPr/>
          <p:nvPr/>
        </p:nvGrpSpPr>
        <p:grpSpPr>
          <a:xfrm>
            <a:off x="6823548" y="2668549"/>
            <a:ext cx="453661" cy="454365"/>
            <a:chOff x="8189640" y="2558381"/>
            <a:chExt cx="453661" cy="454365"/>
          </a:xfrm>
          <a:solidFill>
            <a:schemeClr val="tx1"/>
          </a:solidFill>
        </p:grpSpPr>
        <p:sp>
          <p:nvSpPr>
            <p:cNvPr id="47" name="Google Shape;6967;p88">
              <a:extLst>
                <a:ext uri="{FF2B5EF4-FFF2-40B4-BE49-F238E27FC236}">
                  <a16:creationId xmlns:a16="http://schemas.microsoft.com/office/drawing/2014/main" id="{59527F84-C145-B611-572A-7F6C67CA5CD2}"/>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8" name="Google Shape;6968;p88">
              <a:extLst>
                <a:ext uri="{FF2B5EF4-FFF2-40B4-BE49-F238E27FC236}">
                  <a16:creationId xmlns:a16="http://schemas.microsoft.com/office/drawing/2014/main" id="{B25B6B14-FA10-071B-7CEC-CCA347106C1C}"/>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8"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49" name="Google Shape;6969;p88">
              <a:extLst>
                <a:ext uri="{FF2B5EF4-FFF2-40B4-BE49-F238E27FC236}">
                  <a16:creationId xmlns:a16="http://schemas.microsoft.com/office/drawing/2014/main" id="{9F920DE7-A5BB-46A2-7486-FAC80DD60735}"/>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0" name="Google Shape;6970;p88">
              <a:extLst>
                <a:ext uri="{FF2B5EF4-FFF2-40B4-BE49-F238E27FC236}">
                  <a16:creationId xmlns:a16="http://schemas.microsoft.com/office/drawing/2014/main" id="{EE00C1E6-EDE0-A2AC-960A-B89153CCF53F}"/>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51" name="Google Shape;6760;p88">
            <a:extLst>
              <a:ext uri="{FF2B5EF4-FFF2-40B4-BE49-F238E27FC236}">
                <a16:creationId xmlns:a16="http://schemas.microsoft.com/office/drawing/2014/main" id="{79E9DEFC-BCD1-72EE-E647-13DFCFBA7DEE}"/>
              </a:ext>
            </a:extLst>
          </p:cNvPr>
          <p:cNvGrpSpPr/>
          <p:nvPr/>
        </p:nvGrpSpPr>
        <p:grpSpPr>
          <a:xfrm>
            <a:off x="1786073" y="1045425"/>
            <a:ext cx="374968" cy="450424"/>
            <a:chOff x="3152165" y="935257"/>
            <a:chExt cx="374968" cy="450424"/>
          </a:xfrm>
          <a:solidFill>
            <a:schemeClr val="tx1"/>
          </a:solidFill>
        </p:grpSpPr>
        <p:sp>
          <p:nvSpPr>
            <p:cNvPr id="52" name="Google Shape;6761;p88">
              <a:extLst>
                <a:ext uri="{FF2B5EF4-FFF2-40B4-BE49-F238E27FC236}">
                  <a16:creationId xmlns:a16="http://schemas.microsoft.com/office/drawing/2014/main" id="{3F06A36E-49B9-10CC-D7E1-794629119E22}"/>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7">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3" name="Google Shape;6762;p88">
              <a:extLst>
                <a:ext uri="{FF2B5EF4-FFF2-40B4-BE49-F238E27FC236}">
                  <a16:creationId xmlns:a16="http://schemas.microsoft.com/office/drawing/2014/main" id="{BF5550AE-CA92-4686-0E2D-1DB6B73D5605}"/>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4" name="Google Shape;6763;p88">
              <a:extLst>
                <a:ext uri="{FF2B5EF4-FFF2-40B4-BE49-F238E27FC236}">
                  <a16:creationId xmlns:a16="http://schemas.microsoft.com/office/drawing/2014/main" id="{4B33BE98-B1D1-C84C-1BCB-1AFB633F307A}"/>
                </a:ext>
              </a:extLst>
            </p:cNvPr>
            <p:cNvSpPr/>
            <p:nvPr/>
          </p:nvSpPr>
          <p:spPr>
            <a:xfrm>
              <a:off x="3441893"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5" name="Google Shape;6764;p88">
              <a:extLst>
                <a:ext uri="{FF2B5EF4-FFF2-40B4-BE49-F238E27FC236}">
                  <a16:creationId xmlns:a16="http://schemas.microsoft.com/office/drawing/2014/main" id="{722FD0C2-51F9-1D9D-C37B-E779EFA27787}"/>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6" name="Google Shape;6765;p88">
              <a:extLst>
                <a:ext uri="{FF2B5EF4-FFF2-40B4-BE49-F238E27FC236}">
                  <a16:creationId xmlns:a16="http://schemas.microsoft.com/office/drawing/2014/main" id="{59BE9D07-9C02-E595-76CB-4E26FAF6CFC4}"/>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7" name="Google Shape;6766;p88">
              <a:extLst>
                <a:ext uri="{FF2B5EF4-FFF2-40B4-BE49-F238E27FC236}">
                  <a16:creationId xmlns:a16="http://schemas.microsoft.com/office/drawing/2014/main" id="{FC131980-EEF1-AB55-43E6-EA14503E80D3}"/>
                </a:ext>
              </a:extLst>
            </p:cNvPr>
            <p:cNvSpPr/>
            <p:nvPr/>
          </p:nvSpPr>
          <p:spPr>
            <a:xfrm>
              <a:off x="3256864"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8"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58" name="Google Shape;6767;p88">
              <a:extLst>
                <a:ext uri="{FF2B5EF4-FFF2-40B4-BE49-F238E27FC236}">
                  <a16:creationId xmlns:a16="http://schemas.microsoft.com/office/drawing/2014/main" id="{B3DFEF73-2BE2-7205-1CF3-B0B6B8A0F342}"/>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59" name="Google Shape;6777;p88">
            <a:extLst>
              <a:ext uri="{FF2B5EF4-FFF2-40B4-BE49-F238E27FC236}">
                <a16:creationId xmlns:a16="http://schemas.microsoft.com/office/drawing/2014/main" id="{4115DF02-2171-AEB3-93AC-DBF3A4762C77}"/>
              </a:ext>
            </a:extLst>
          </p:cNvPr>
          <p:cNvGrpSpPr/>
          <p:nvPr/>
        </p:nvGrpSpPr>
        <p:grpSpPr>
          <a:xfrm>
            <a:off x="4761631" y="1018633"/>
            <a:ext cx="450424" cy="450423"/>
            <a:chOff x="6127723" y="908465"/>
            <a:chExt cx="450424" cy="450423"/>
          </a:xfrm>
          <a:solidFill>
            <a:schemeClr val="tx1"/>
          </a:solidFill>
        </p:grpSpPr>
        <p:sp>
          <p:nvSpPr>
            <p:cNvPr id="60" name="Google Shape;6778;p88">
              <a:extLst>
                <a:ext uri="{FF2B5EF4-FFF2-40B4-BE49-F238E27FC236}">
                  <a16:creationId xmlns:a16="http://schemas.microsoft.com/office/drawing/2014/main" id="{01124AE1-2B4C-AC79-806D-0514A593ACA8}"/>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1" name="Google Shape;6779;p88">
              <a:extLst>
                <a:ext uri="{FF2B5EF4-FFF2-40B4-BE49-F238E27FC236}">
                  <a16:creationId xmlns:a16="http://schemas.microsoft.com/office/drawing/2014/main" id="{1EA982AF-30E7-49D0-F550-537D9F09C597}"/>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2" name="Google Shape;6780;p88">
              <a:extLst>
                <a:ext uri="{FF2B5EF4-FFF2-40B4-BE49-F238E27FC236}">
                  <a16:creationId xmlns:a16="http://schemas.microsoft.com/office/drawing/2014/main" id="{5B1C78F8-A13F-DE57-C52B-3C68BFE9AA00}"/>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3" name="Google Shape;6781;p88">
              <a:extLst>
                <a:ext uri="{FF2B5EF4-FFF2-40B4-BE49-F238E27FC236}">
                  <a16:creationId xmlns:a16="http://schemas.microsoft.com/office/drawing/2014/main" id="{37915C9D-A175-6107-3167-9C628F6B00E5}"/>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4" name="Google Shape;6782;p88">
              <a:extLst>
                <a:ext uri="{FF2B5EF4-FFF2-40B4-BE49-F238E27FC236}">
                  <a16:creationId xmlns:a16="http://schemas.microsoft.com/office/drawing/2014/main" id="{B9D2A664-1A7D-4446-9DCA-B95777F39C45}"/>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65" name="Google Shape;6827;p88">
            <a:extLst>
              <a:ext uri="{FF2B5EF4-FFF2-40B4-BE49-F238E27FC236}">
                <a16:creationId xmlns:a16="http://schemas.microsoft.com/office/drawing/2014/main" id="{FB2CEA47-4215-32EB-1CF4-2B7C22615EE2}"/>
              </a:ext>
            </a:extLst>
          </p:cNvPr>
          <p:cNvGrpSpPr/>
          <p:nvPr/>
        </p:nvGrpSpPr>
        <p:grpSpPr>
          <a:xfrm>
            <a:off x="5328852" y="1026524"/>
            <a:ext cx="455278" cy="449190"/>
            <a:chOff x="6694944" y="916356"/>
            <a:chExt cx="455278" cy="449190"/>
          </a:xfrm>
          <a:solidFill>
            <a:schemeClr val="tx1"/>
          </a:solidFill>
        </p:grpSpPr>
        <p:sp>
          <p:nvSpPr>
            <p:cNvPr id="66" name="Google Shape;6828;p88">
              <a:extLst>
                <a:ext uri="{FF2B5EF4-FFF2-40B4-BE49-F238E27FC236}">
                  <a16:creationId xmlns:a16="http://schemas.microsoft.com/office/drawing/2014/main" id="{94F2FC9F-7C1C-85C0-87D5-E5F9DD38D188}"/>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7" name="Google Shape;6829;p88">
              <a:extLst>
                <a:ext uri="{FF2B5EF4-FFF2-40B4-BE49-F238E27FC236}">
                  <a16:creationId xmlns:a16="http://schemas.microsoft.com/office/drawing/2014/main" id="{DA2A79CE-A953-A543-DAD7-74DA68B821E9}"/>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8" name="Google Shape;6830;p88">
              <a:extLst>
                <a:ext uri="{FF2B5EF4-FFF2-40B4-BE49-F238E27FC236}">
                  <a16:creationId xmlns:a16="http://schemas.microsoft.com/office/drawing/2014/main" id="{A6869C17-5DEA-4FDD-49D6-0264DE9DE1E2}"/>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69" name="Google Shape;6831;p88">
              <a:extLst>
                <a:ext uri="{FF2B5EF4-FFF2-40B4-BE49-F238E27FC236}">
                  <a16:creationId xmlns:a16="http://schemas.microsoft.com/office/drawing/2014/main" id="{40D88D5F-22BA-3E0E-76CD-402B09149594}"/>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0" name="Google Shape;6832;p88">
              <a:extLst>
                <a:ext uri="{FF2B5EF4-FFF2-40B4-BE49-F238E27FC236}">
                  <a16:creationId xmlns:a16="http://schemas.microsoft.com/office/drawing/2014/main" id="{7B9223DD-856A-06AB-FEC3-D1DEC38ABA8A}"/>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1" name="Google Shape;6833;p88">
              <a:extLst>
                <a:ext uri="{FF2B5EF4-FFF2-40B4-BE49-F238E27FC236}">
                  <a16:creationId xmlns:a16="http://schemas.microsoft.com/office/drawing/2014/main" id="{F56C4340-987C-E1DB-4DF6-00C9ABF2DCDA}"/>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2" name="Google Shape;6834;p88">
              <a:extLst>
                <a:ext uri="{FF2B5EF4-FFF2-40B4-BE49-F238E27FC236}">
                  <a16:creationId xmlns:a16="http://schemas.microsoft.com/office/drawing/2014/main" id="{955A74D9-41F5-12DE-915D-ACAB0040DB41}"/>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73" name="Google Shape;6873;p88">
            <a:extLst>
              <a:ext uri="{FF2B5EF4-FFF2-40B4-BE49-F238E27FC236}">
                <a16:creationId xmlns:a16="http://schemas.microsoft.com/office/drawing/2014/main" id="{1BEDF52A-A7F8-3509-E005-11E2BC173B0C}"/>
              </a:ext>
            </a:extLst>
          </p:cNvPr>
          <p:cNvGrpSpPr/>
          <p:nvPr/>
        </p:nvGrpSpPr>
        <p:grpSpPr>
          <a:xfrm>
            <a:off x="3029026" y="1027055"/>
            <a:ext cx="435775" cy="450423"/>
            <a:chOff x="4395118" y="916887"/>
            <a:chExt cx="435775" cy="450423"/>
          </a:xfrm>
          <a:solidFill>
            <a:schemeClr val="tx1"/>
          </a:solidFill>
        </p:grpSpPr>
        <p:sp>
          <p:nvSpPr>
            <p:cNvPr id="74" name="Google Shape;6874;p88">
              <a:extLst>
                <a:ext uri="{FF2B5EF4-FFF2-40B4-BE49-F238E27FC236}">
                  <a16:creationId xmlns:a16="http://schemas.microsoft.com/office/drawing/2014/main" id="{3043981A-C5C3-CF6D-327A-A6D4A089DF48}"/>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7"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5" name="Google Shape;6875;p88">
              <a:extLst>
                <a:ext uri="{FF2B5EF4-FFF2-40B4-BE49-F238E27FC236}">
                  <a16:creationId xmlns:a16="http://schemas.microsoft.com/office/drawing/2014/main" id="{D8E0D2BE-7CEC-D9A1-4EBE-B5D2007E89E1}"/>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6" name="Google Shape;6876;p88">
              <a:extLst>
                <a:ext uri="{FF2B5EF4-FFF2-40B4-BE49-F238E27FC236}">
                  <a16:creationId xmlns:a16="http://schemas.microsoft.com/office/drawing/2014/main" id="{A41F0895-6C97-CA7B-70A4-FFE6725FE7C3}"/>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77" name="Google Shape;6877;p88">
              <a:extLst>
                <a:ext uri="{FF2B5EF4-FFF2-40B4-BE49-F238E27FC236}">
                  <a16:creationId xmlns:a16="http://schemas.microsoft.com/office/drawing/2014/main" id="{4B6C138B-2EFC-649D-8AAE-866060B58CC7}"/>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78" name="Google Shape;6884;p88">
            <a:extLst>
              <a:ext uri="{FF2B5EF4-FFF2-40B4-BE49-F238E27FC236}">
                <a16:creationId xmlns:a16="http://schemas.microsoft.com/office/drawing/2014/main" id="{9D06F796-C46F-4F58-2C19-F55992DEF667}"/>
              </a:ext>
            </a:extLst>
          </p:cNvPr>
          <p:cNvGrpSpPr/>
          <p:nvPr/>
        </p:nvGrpSpPr>
        <p:grpSpPr>
          <a:xfrm>
            <a:off x="6129071" y="1026524"/>
            <a:ext cx="428515" cy="451036"/>
            <a:chOff x="7495163" y="916356"/>
            <a:chExt cx="428515" cy="451036"/>
          </a:xfrm>
          <a:solidFill>
            <a:schemeClr val="tx1"/>
          </a:solidFill>
        </p:grpSpPr>
        <p:sp>
          <p:nvSpPr>
            <p:cNvPr id="79" name="Google Shape;6885;p88">
              <a:extLst>
                <a:ext uri="{FF2B5EF4-FFF2-40B4-BE49-F238E27FC236}">
                  <a16:creationId xmlns:a16="http://schemas.microsoft.com/office/drawing/2014/main" id="{1B23C1F5-2E7F-F700-794D-7F53C8597853}"/>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0" name="Google Shape;6886;p88">
              <a:extLst>
                <a:ext uri="{FF2B5EF4-FFF2-40B4-BE49-F238E27FC236}">
                  <a16:creationId xmlns:a16="http://schemas.microsoft.com/office/drawing/2014/main" id="{2F7701EE-D15E-57F1-26C7-56D07A73A90C}"/>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1" name="Google Shape;6887;p88">
              <a:extLst>
                <a:ext uri="{FF2B5EF4-FFF2-40B4-BE49-F238E27FC236}">
                  <a16:creationId xmlns:a16="http://schemas.microsoft.com/office/drawing/2014/main" id="{44E8CE01-2CE5-C1A5-03FA-4362BAEB7D7B}"/>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2" name="Google Shape;6888;p88">
              <a:extLst>
                <a:ext uri="{FF2B5EF4-FFF2-40B4-BE49-F238E27FC236}">
                  <a16:creationId xmlns:a16="http://schemas.microsoft.com/office/drawing/2014/main" id="{B630A584-5DAC-AD2F-6A3E-94AF066C2BA5}"/>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3" name="Google Shape;6889;p88">
              <a:extLst>
                <a:ext uri="{FF2B5EF4-FFF2-40B4-BE49-F238E27FC236}">
                  <a16:creationId xmlns:a16="http://schemas.microsoft.com/office/drawing/2014/main" id="{5498F956-AB4F-CCA5-35C9-00D52442DB7C}"/>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4" name="Google Shape;6890;p88">
              <a:extLst>
                <a:ext uri="{FF2B5EF4-FFF2-40B4-BE49-F238E27FC236}">
                  <a16:creationId xmlns:a16="http://schemas.microsoft.com/office/drawing/2014/main" id="{A7F23827-2B1F-3C9F-236A-A4D378875AF6}"/>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5" name="Google Shape;6891;p88">
              <a:extLst>
                <a:ext uri="{FF2B5EF4-FFF2-40B4-BE49-F238E27FC236}">
                  <a16:creationId xmlns:a16="http://schemas.microsoft.com/office/drawing/2014/main" id="{741DB83D-289A-C273-39DA-E3D70A26CEAB}"/>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86" name="Google Shape;6922;p88">
            <a:extLst>
              <a:ext uri="{FF2B5EF4-FFF2-40B4-BE49-F238E27FC236}">
                <a16:creationId xmlns:a16="http://schemas.microsoft.com/office/drawing/2014/main" id="{78501743-FD62-C42D-CEAC-2126501C8E1F}"/>
              </a:ext>
            </a:extLst>
          </p:cNvPr>
          <p:cNvGrpSpPr/>
          <p:nvPr/>
        </p:nvGrpSpPr>
        <p:grpSpPr>
          <a:xfrm>
            <a:off x="3604595" y="1027055"/>
            <a:ext cx="423596" cy="450424"/>
            <a:chOff x="4970687" y="916887"/>
            <a:chExt cx="423596" cy="450424"/>
          </a:xfrm>
          <a:solidFill>
            <a:schemeClr val="tx1"/>
          </a:solidFill>
        </p:grpSpPr>
        <p:sp>
          <p:nvSpPr>
            <p:cNvPr id="87" name="Google Shape;6923;p88">
              <a:extLst>
                <a:ext uri="{FF2B5EF4-FFF2-40B4-BE49-F238E27FC236}">
                  <a16:creationId xmlns:a16="http://schemas.microsoft.com/office/drawing/2014/main" id="{B4FB86C0-D873-897D-7FEB-B35A1D62D545}"/>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8" name="Google Shape;6924;p88">
              <a:extLst>
                <a:ext uri="{FF2B5EF4-FFF2-40B4-BE49-F238E27FC236}">
                  <a16:creationId xmlns:a16="http://schemas.microsoft.com/office/drawing/2014/main" id="{1861CFD8-BD41-9B92-8F77-94842F88EC2E}"/>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89" name="Google Shape;6925;p88">
              <a:extLst>
                <a:ext uri="{FF2B5EF4-FFF2-40B4-BE49-F238E27FC236}">
                  <a16:creationId xmlns:a16="http://schemas.microsoft.com/office/drawing/2014/main" id="{787DB7ED-F2E9-200A-9A71-E7338929A134}"/>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0" name="Google Shape;6926;p88">
              <a:extLst>
                <a:ext uri="{FF2B5EF4-FFF2-40B4-BE49-F238E27FC236}">
                  <a16:creationId xmlns:a16="http://schemas.microsoft.com/office/drawing/2014/main" id="{D28E84D0-26FC-BCC5-419A-CF6E525A1C97}"/>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1" name="Google Shape;6927;p88">
              <a:extLst>
                <a:ext uri="{FF2B5EF4-FFF2-40B4-BE49-F238E27FC236}">
                  <a16:creationId xmlns:a16="http://schemas.microsoft.com/office/drawing/2014/main" id="{F87086C4-41B1-FAB2-1EFC-98421536204D}"/>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2" name="Google Shape;6928;p88">
              <a:extLst>
                <a:ext uri="{FF2B5EF4-FFF2-40B4-BE49-F238E27FC236}">
                  <a16:creationId xmlns:a16="http://schemas.microsoft.com/office/drawing/2014/main" id="{03273E91-E14E-18A2-6BA2-70E9034F45D0}"/>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3" name="Google Shape;6929;p88">
              <a:extLst>
                <a:ext uri="{FF2B5EF4-FFF2-40B4-BE49-F238E27FC236}">
                  <a16:creationId xmlns:a16="http://schemas.microsoft.com/office/drawing/2014/main" id="{1E1EFC68-CC34-31CF-FC4A-7FE74081A72C}"/>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94" name="Google Shape;6981;p88">
            <a:extLst>
              <a:ext uri="{FF2B5EF4-FFF2-40B4-BE49-F238E27FC236}">
                <a16:creationId xmlns:a16="http://schemas.microsoft.com/office/drawing/2014/main" id="{E2207E7F-0A8E-B4E7-2694-1C33936D3C38}"/>
              </a:ext>
            </a:extLst>
          </p:cNvPr>
          <p:cNvGrpSpPr/>
          <p:nvPr/>
        </p:nvGrpSpPr>
        <p:grpSpPr>
          <a:xfrm>
            <a:off x="4149193" y="1026735"/>
            <a:ext cx="456486" cy="451082"/>
            <a:chOff x="5515285" y="916567"/>
            <a:chExt cx="456486" cy="451082"/>
          </a:xfrm>
          <a:solidFill>
            <a:schemeClr val="tx1"/>
          </a:solidFill>
        </p:grpSpPr>
        <p:sp>
          <p:nvSpPr>
            <p:cNvPr id="95" name="Google Shape;6982;p88">
              <a:extLst>
                <a:ext uri="{FF2B5EF4-FFF2-40B4-BE49-F238E27FC236}">
                  <a16:creationId xmlns:a16="http://schemas.microsoft.com/office/drawing/2014/main" id="{6BEFA994-6B74-A30B-2871-94A9725ECD24}"/>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6" name="Google Shape;6983;p88">
              <a:extLst>
                <a:ext uri="{FF2B5EF4-FFF2-40B4-BE49-F238E27FC236}">
                  <a16:creationId xmlns:a16="http://schemas.microsoft.com/office/drawing/2014/main" id="{6AC27C15-43EE-4561-7626-CB5C20FF36C8}"/>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7" name="Google Shape;6984;p88">
              <a:extLst>
                <a:ext uri="{FF2B5EF4-FFF2-40B4-BE49-F238E27FC236}">
                  <a16:creationId xmlns:a16="http://schemas.microsoft.com/office/drawing/2014/main" id="{2FD57DD2-0F4D-5B72-828C-C85C9E8DA5FA}"/>
                </a:ext>
              </a:extLst>
            </p:cNvPr>
            <p:cNvSpPr/>
            <p:nvPr/>
          </p:nvSpPr>
          <p:spPr>
            <a:xfrm>
              <a:off x="5759933" y="1210546"/>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98" name="Google Shape;6985;p88">
              <a:extLst>
                <a:ext uri="{FF2B5EF4-FFF2-40B4-BE49-F238E27FC236}">
                  <a16:creationId xmlns:a16="http://schemas.microsoft.com/office/drawing/2014/main" id="{13449A02-616D-F8EB-24FF-DB66CAF8B135}"/>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99" name="Google Shape;7015;p88">
            <a:extLst>
              <a:ext uri="{FF2B5EF4-FFF2-40B4-BE49-F238E27FC236}">
                <a16:creationId xmlns:a16="http://schemas.microsoft.com/office/drawing/2014/main" id="{0E802EC5-38B2-4E35-5D77-9B7FE2103AB1}"/>
              </a:ext>
            </a:extLst>
          </p:cNvPr>
          <p:cNvGrpSpPr/>
          <p:nvPr/>
        </p:nvGrpSpPr>
        <p:grpSpPr>
          <a:xfrm>
            <a:off x="6804712" y="1789765"/>
            <a:ext cx="498603" cy="496391"/>
            <a:chOff x="8170804" y="1679597"/>
            <a:chExt cx="498603" cy="496391"/>
          </a:xfrm>
          <a:solidFill>
            <a:schemeClr val="tx1"/>
          </a:solidFill>
        </p:grpSpPr>
        <p:sp>
          <p:nvSpPr>
            <p:cNvPr id="100" name="Google Shape;7016;p88">
              <a:extLst>
                <a:ext uri="{FF2B5EF4-FFF2-40B4-BE49-F238E27FC236}">
                  <a16:creationId xmlns:a16="http://schemas.microsoft.com/office/drawing/2014/main" id="{4E8EC4B8-2248-A3D0-16A8-D9EED4FD97B2}"/>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8">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1" name="Google Shape;7017;p88">
              <a:extLst>
                <a:ext uri="{FF2B5EF4-FFF2-40B4-BE49-F238E27FC236}">
                  <a16:creationId xmlns:a16="http://schemas.microsoft.com/office/drawing/2014/main" id="{D7999CE8-3198-7BB0-3EAB-7116FFB8EB59}"/>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sp>
        <p:nvSpPr>
          <p:cNvPr id="102" name="Google Shape;6799;p88">
            <a:extLst>
              <a:ext uri="{FF2B5EF4-FFF2-40B4-BE49-F238E27FC236}">
                <a16:creationId xmlns:a16="http://schemas.microsoft.com/office/drawing/2014/main" id="{47916C2A-E590-7676-29A7-F3B47B7723C7}"/>
              </a:ext>
            </a:extLst>
          </p:cNvPr>
          <p:cNvSpPr/>
          <p:nvPr/>
        </p:nvSpPr>
        <p:spPr>
          <a:xfrm>
            <a:off x="2980508" y="1818075"/>
            <a:ext cx="445212" cy="4464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nvGrpSpPr>
          <p:cNvPr id="103" name="Google Shape;6862;p88">
            <a:extLst>
              <a:ext uri="{FF2B5EF4-FFF2-40B4-BE49-F238E27FC236}">
                <a16:creationId xmlns:a16="http://schemas.microsoft.com/office/drawing/2014/main" id="{427B3DE3-6817-2842-3731-419E6081C941}"/>
              </a:ext>
            </a:extLst>
          </p:cNvPr>
          <p:cNvGrpSpPr/>
          <p:nvPr/>
        </p:nvGrpSpPr>
        <p:grpSpPr>
          <a:xfrm>
            <a:off x="3541593" y="1816557"/>
            <a:ext cx="460830" cy="449225"/>
            <a:chOff x="4907685" y="1706389"/>
            <a:chExt cx="460830" cy="449225"/>
          </a:xfrm>
          <a:solidFill>
            <a:schemeClr val="tx1"/>
          </a:solidFill>
        </p:grpSpPr>
        <p:sp>
          <p:nvSpPr>
            <p:cNvPr id="104" name="Google Shape;6863;p88">
              <a:extLst>
                <a:ext uri="{FF2B5EF4-FFF2-40B4-BE49-F238E27FC236}">
                  <a16:creationId xmlns:a16="http://schemas.microsoft.com/office/drawing/2014/main" id="{959225BC-6C43-3C35-0435-D94EAAD3C1C7}"/>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5" name="Google Shape;6864;p88">
              <a:extLst>
                <a:ext uri="{FF2B5EF4-FFF2-40B4-BE49-F238E27FC236}">
                  <a16:creationId xmlns:a16="http://schemas.microsoft.com/office/drawing/2014/main" id="{DA0B0E1C-39BD-AA32-77B0-2A62F21906E8}"/>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6" name="Google Shape;6865;p88">
              <a:extLst>
                <a:ext uri="{FF2B5EF4-FFF2-40B4-BE49-F238E27FC236}">
                  <a16:creationId xmlns:a16="http://schemas.microsoft.com/office/drawing/2014/main" id="{42D8C9C1-A04C-0496-95A6-F6F9FB74CAC6}"/>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07" name="Google Shape;6913;p88">
            <a:extLst>
              <a:ext uri="{FF2B5EF4-FFF2-40B4-BE49-F238E27FC236}">
                <a16:creationId xmlns:a16="http://schemas.microsoft.com/office/drawing/2014/main" id="{3500EBD6-4EBC-F8BB-40EF-61FDBA99AC6D}"/>
              </a:ext>
            </a:extLst>
          </p:cNvPr>
          <p:cNvGrpSpPr/>
          <p:nvPr/>
        </p:nvGrpSpPr>
        <p:grpSpPr>
          <a:xfrm>
            <a:off x="4109280" y="1816767"/>
            <a:ext cx="450021" cy="448805"/>
            <a:chOff x="5475372" y="1706599"/>
            <a:chExt cx="450021" cy="448805"/>
          </a:xfrm>
          <a:solidFill>
            <a:schemeClr val="tx1"/>
          </a:solidFill>
        </p:grpSpPr>
        <p:sp>
          <p:nvSpPr>
            <p:cNvPr id="108" name="Google Shape;6914;p88">
              <a:extLst>
                <a:ext uri="{FF2B5EF4-FFF2-40B4-BE49-F238E27FC236}">
                  <a16:creationId xmlns:a16="http://schemas.microsoft.com/office/drawing/2014/main" id="{2A4D756F-17CC-C9C2-27DE-0645904937A4}"/>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09" name="Google Shape;6915;p88">
              <a:extLst>
                <a:ext uri="{FF2B5EF4-FFF2-40B4-BE49-F238E27FC236}">
                  <a16:creationId xmlns:a16="http://schemas.microsoft.com/office/drawing/2014/main" id="{4F76D40B-F962-9393-76BF-6CFC3012CE07}"/>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10" name="Google Shape;6947;p88">
            <a:extLst>
              <a:ext uri="{FF2B5EF4-FFF2-40B4-BE49-F238E27FC236}">
                <a16:creationId xmlns:a16="http://schemas.microsoft.com/office/drawing/2014/main" id="{C1B99EEE-FF0F-4824-75A5-F2B4379E9890}"/>
              </a:ext>
            </a:extLst>
          </p:cNvPr>
          <p:cNvGrpSpPr/>
          <p:nvPr/>
        </p:nvGrpSpPr>
        <p:grpSpPr>
          <a:xfrm>
            <a:off x="1781757" y="1835951"/>
            <a:ext cx="446391" cy="447617"/>
            <a:chOff x="3147849" y="1725783"/>
            <a:chExt cx="446391" cy="447617"/>
          </a:xfrm>
          <a:solidFill>
            <a:schemeClr val="tx1"/>
          </a:solidFill>
        </p:grpSpPr>
        <p:sp>
          <p:nvSpPr>
            <p:cNvPr id="111" name="Google Shape;6948;p88">
              <a:extLst>
                <a:ext uri="{FF2B5EF4-FFF2-40B4-BE49-F238E27FC236}">
                  <a16:creationId xmlns:a16="http://schemas.microsoft.com/office/drawing/2014/main" id="{CCD0C6D5-D7B3-9F6E-EF80-CD7FA04B754D}"/>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2" name="Google Shape;6949;p88">
              <a:extLst>
                <a:ext uri="{FF2B5EF4-FFF2-40B4-BE49-F238E27FC236}">
                  <a16:creationId xmlns:a16="http://schemas.microsoft.com/office/drawing/2014/main" id="{7A0937AC-D584-7A62-C081-4C5584B67623}"/>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3" name="Google Shape;6950;p88">
              <a:extLst>
                <a:ext uri="{FF2B5EF4-FFF2-40B4-BE49-F238E27FC236}">
                  <a16:creationId xmlns:a16="http://schemas.microsoft.com/office/drawing/2014/main" id="{8434E0BD-D17D-C923-6FE6-21B4F409F98A}"/>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4" name="Google Shape;6951;p88">
              <a:extLst>
                <a:ext uri="{FF2B5EF4-FFF2-40B4-BE49-F238E27FC236}">
                  <a16:creationId xmlns:a16="http://schemas.microsoft.com/office/drawing/2014/main" id="{AFA647BC-8AE1-5647-38FB-64FAA24E3B5C}"/>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5" name="Google Shape;6952;p88">
              <a:extLst>
                <a:ext uri="{FF2B5EF4-FFF2-40B4-BE49-F238E27FC236}">
                  <a16:creationId xmlns:a16="http://schemas.microsoft.com/office/drawing/2014/main" id="{F93E117A-F9AA-F1BF-F402-284D45BA4CC2}"/>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6" name="Google Shape;6953;p88">
              <a:extLst>
                <a:ext uri="{FF2B5EF4-FFF2-40B4-BE49-F238E27FC236}">
                  <a16:creationId xmlns:a16="http://schemas.microsoft.com/office/drawing/2014/main" id="{C3D7CE47-5C95-7253-8066-0EA95DFBA952}"/>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7" name="Google Shape;6954;p88">
              <a:extLst>
                <a:ext uri="{FF2B5EF4-FFF2-40B4-BE49-F238E27FC236}">
                  <a16:creationId xmlns:a16="http://schemas.microsoft.com/office/drawing/2014/main" id="{A78AEE3D-FA58-B31B-CA19-3422C55365CC}"/>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8" name="Google Shape;6955;p88">
              <a:extLst>
                <a:ext uri="{FF2B5EF4-FFF2-40B4-BE49-F238E27FC236}">
                  <a16:creationId xmlns:a16="http://schemas.microsoft.com/office/drawing/2014/main" id="{2F562252-376D-80E2-6FC2-9DDC6EE18EA9}"/>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6">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19" name="Google Shape;6956;p88">
              <a:extLst>
                <a:ext uri="{FF2B5EF4-FFF2-40B4-BE49-F238E27FC236}">
                  <a16:creationId xmlns:a16="http://schemas.microsoft.com/office/drawing/2014/main" id="{7B22CB16-DCA2-90DF-D8D6-2544EB315289}"/>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20" name="Google Shape;6971;p88">
            <a:extLst>
              <a:ext uri="{FF2B5EF4-FFF2-40B4-BE49-F238E27FC236}">
                <a16:creationId xmlns:a16="http://schemas.microsoft.com/office/drawing/2014/main" id="{22051973-FEB8-0F88-973C-723DD907D440}"/>
              </a:ext>
            </a:extLst>
          </p:cNvPr>
          <p:cNvGrpSpPr/>
          <p:nvPr/>
        </p:nvGrpSpPr>
        <p:grpSpPr>
          <a:xfrm>
            <a:off x="4741661" y="1810385"/>
            <a:ext cx="445212" cy="445175"/>
            <a:chOff x="6107753" y="1700217"/>
            <a:chExt cx="445212" cy="445175"/>
          </a:xfrm>
          <a:solidFill>
            <a:schemeClr val="tx1"/>
          </a:solidFill>
        </p:grpSpPr>
        <p:sp>
          <p:nvSpPr>
            <p:cNvPr id="121" name="Google Shape;6972;p88">
              <a:extLst>
                <a:ext uri="{FF2B5EF4-FFF2-40B4-BE49-F238E27FC236}">
                  <a16:creationId xmlns:a16="http://schemas.microsoft.com/office/drawing/2014/main" id="{6946939D-BB13-44BB-E0A0-AE27AA8CCE9E}"/>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22" name="Google Shape;6973;p88">
              <a:extLst>
                <a:ext uri="{FF2B5EF4-FFF2-40B4-BE49-F238E27FC236}">
                  <a16:creationId xmlns:a16="http://schemas.microsoft.com/office/drawing/2014/main" id="{45C16BFE-876B-F00A-2D9A-1D0CEE50F253}"/>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23" name="Google Shape;7004;p88">
            <a:extLst>
              <a:ext uri="{FF2B5EF4-FFF2-40B4-BE49-F238E27FC236}">
                <a16:creationId xmlns:a16="http://schemas.microsoft.com/office/drawing/2014/main" id="{92C4BF34-579C-13F8-F44C-002D078EBB7A}"/>
              </a:ext>
            </a:extLst>
          </p:cNvPr>
          <p:cNvGrpSpPr/>
          <p:nvPr/>
        </p:nvGrpSpPr>
        <p:grpSpPr>
          <a:xfrm>
            <a:off x="2415436" y="1818120"/>
            <a:ext cx="469279" cy="446099"/>
            <a:chOff x="3781528" y="1707952"/>
            <a:chExt cx="469279" cy="446099"/>
          </a:xfrm>
          <a:solidFill>
            <a:schemeClr val="tx1"/>
          </a:solidFill>
        </p:grpSpPr>
        <p:sp>
          <p:nvSpPr>
            <p:cNvPr id="124" name="Google Shape;7005;p88">
              <a:extLst>
                <a:ext uri="{FF2B5EF4-FFF2-40B4-BE49-F238E27FC236}">
                  <a16:creationId xmlns:a16="http://schemas.microsoft.com/office/drawing/2014/main" id="{DBF81B29-0042-9B7C-D956-87546A266DB1}"/>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25" name="Google Shape;7006;p88">
              <a:extLst>
                <a:ext uri="{FF2B5EF4-FFF2-40B4-BE49-F238E27FC236}">
                  <a16:creationId xmlns:a16="http://schemas.microsoft.com/office/drawing/2014/main" id="{F2CD07BB-F515-6304-A5E7-B7A889F0F57C}"/>
                </a:ext>
              </a:extLst>
            </p:cNvPr>
            <p:cNvSpPr/>
            <p:nvPr/>
          </p:nvSpPr>
          <p:spPr>
            <a:xfrm>
              <a:off x="3781528"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26" name="Google Shape;7018;p88">
            <a:extLst>
              <a:ext uri="{FF2B5EF4-FFF2-40B4-BE49-F238E27FC236}">
                <a16:creationId xmlns:a16="http://schemas.microsoft.com/office/drawing/2014/main" id="{FBAAAD49-8184-746F-215F-FC9A7569FDB5}"/>
              </a:ext>
            </a:extLst>
          </p:cNvPr>
          <p:cNvGrpSpPr/>
          <p:nvPr/>
        </p:nvGrpSpPr>
        <p:grpSpPr>
          <a:xfrm>
            <a:off x="5364257" y="1817407"/>
            <a:ext cx="446400" cy="445212"/>
            <a:chOff x="6730349" y="1707239"/>
            <a:chExt cx="446400" cy="445212"/>
          </a:xfrm>
          <a:solidFill>
            <a:schemeClr val="tx1"/>
          </a:solidFill>
        </p:grpSpPr>
        <p:sp>
          <p:nvSpPr>
            <p:cNvPr id="127" name="Google Shape;7019;p88">
              <a:extLst>
                <a:ext uri="{FF2B5EF4-FFF2-40B4-BE49-F238E27FC236}">
                  <a16:creationId xmlns:a16="http://schemas.microsoft.com/office/drawing/2014/main" id="{54AC3523-B99F-0413-ECF0-79B026EFAB35}"/>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28" name="Google Shape;7020;p88">
              <a:extLst>
                <a:ext uri="{FF2B5EF4-FFF2-40B4-BE49-F238E27FC236}">
                  <a16:creationId xmlns:a16="http://schemas.microsoft.com/office/drawing/2014/main" id="{31BEAA01-C259-9A02-0A75-78E62CC5890A}"/>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sp>
        <p:nvSpPr>
          <p:cNvPr id="129" name="Google Shape;5917;p86">
            <a:extLst>
              <a:ext uri="{FF2B5EF4-FFF2-40B4-BE49-F238E27FC236}">
                <a16:creationId xmlns:a16="http://schemas.microsoft.com/office/drawing/2014/main" id="{F0CB2361-02DF-6C5F-12DB-956D50D379C6}"/>
              </a:ext>
            </a:extLst>
          </p:cNvPr>
          <p:cNvSpPr/>
          <p:nvPr/>
        </p:nvSpPr>
        <p:spPr>
          <a:xfrm>
            <a:off x="2973686" y="2687267"/>
            <a:ext cx="451036" cy="46317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0" name="Google Shape;5955;p86">
            <a:extLst>
              <a:ext uri="{FF2B5EF4-FFF2-40B4-BE49-F238E27FC236}">
                <a16:creationId xmlns:a16="http://schemas.microsoft.com/office/drawing/2014/main" id="{3F0A4650-4F0E-3DA7-4644-50FF53F50418}"/>
              </a:ext>
            </a:extLst>
          </p:cNvPr>
          <p:cNvSpPr/>
          <p:nvPr/>
        </p:nvSpPr>
        <p:spPr>
          <a:xfrm>
            <a:off x="3513283" y="2759660"/>
            <a:ext cx="459001" cy="390768"/>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nvGrpSpPr>
          <p:cNvPr id="131" name="Google Shape;5983;p86">
            <a:extLst>
              <a:ext uri="{FF2B5EF4-FFF2-40B4-BE49-F238E27FC236}">
                <a16:creationId xmlns:a16="http://schemas.microsoft.com/office/drawing/2014/main" id="{72AC7336-9C15-17F5-ED11-7BC600C80C65}"/>
              </a:ext>
            </a:extLst>
          </p:cNvPr>
          <p:cNvGrpSpPr/>
          <p:nvPr/>
        </p:nvGrpSpPr>
        <p:grpSpPr>
          <a:xfrm>
            <a:off x="4160742" y="2699401"/>
            <a:ext cx="461287" cy="462009"/>
            <a:chOff x="5526834" y="2589233"/>
            <a:chExt cx="461287" cy="462009"/>
          </a:xfrm>
          <a:solidFill>
            <a:schemeClr val="tx1"/>
          </a:solidFill>
        </p:grpSpPr>
        <p:sp>
          <p:nvSpPr>
            <p:cNvPr id="132" name="Google Shape;5984;p86">
              <a:extLst>
                <a:ext uri="{FF2B5EF4-FFF2-40B4-BE49-F238E27FC236}">
                  <a16:creationId xmlns:a16="http://schemas.microsoft.com/office/drawing/2014/main" id="{98E120E5-5C22-8DE6-8DAF-15B239A2AA85}"/>
                </a:ext>
              </a:extLst>
            </p:cNvPr>
            <p:cNvSpPr/>
            <p:nvPr/>
          </p:nvSpPr>
          <p:spPr>
            <a:xfrm>
              <a:off x="5526834" y="2589233"/>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3" name="Google Shape;5985;p86">
              <a:extLst>
                <a:ext uri="{FF2B5EF4-FFF2-40B4-BE49-F238E27FC236}">
                  <a16:creationId xmlns:a16="http://schemas.microsoft.com/office/drawing/2014/main" id="{1DE97809-04DC-A7BD-0F9B-F234999997B5}"/>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6">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34" name="Google Shape;5986;p86">
            <a:extLst>
              <a:ext uri="{FF2B5EF4-FFF2-40B4-BE49-F238E27FC236}">
                <a16:creationId xmlns:a16="http://schemas.microsoft.com/office/drawing/2014/main" id="{1635CF1C-CAF5-F8D7-4B14-C43A87CB3A91}"/>
              </a:ext>
            </a:extLst>
          </p:cNvPr>
          <p:cNvGrpSpPr/>
          <p:nvPr/>
        </p:nvGrpSpPr>
        <p:grpSpPr>
          <a:xfrm>
            <a:off x="5987759" y="2681771"/>
            <a:ext cx="465823" cy="464304"/>
            <a:chOff x="7353851" y="2571603"/>
            <a:chExt cx="465823" cy="464304"/>
          </a:xfrm>
          <a:solidFill>
            <a:schemeClr val="tx1"/>
          </a:solidFill>
        </p:grpSpPr>
        <p:sp>
          <p:nvSpPr>
            <p:cNvPr id="135" name="Google Shape;5987;p86">
              <a:extLst>
                <a:ext uri="{FF2B5EF4-FFF2-40B4-BE49-F238E27FC236}">
                  <a16:creationId xmlns:a16="http://schemas.microsoft.com/office/drawing/2014/main" id="{49E53064-F823-F521-DAFB-AD5EBB914AC6}"/>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6" name="Google Shape;5988;p86">
              <a:extLst>
                <a:ext uri="{FF2B5EF4-FFF2-40B4-BE49-F238E27FC236}">
                  <a16:creationId xmlns:a16="http://schemas.microsoft.com/office/drawing/2014/main" id="{8F1EE990-137E-05B7-21F8-5E5622731531}"/>
                </a:ext>
              </a:extLst>
            </p:cNvPr>
            <p:cNvSpPr/>
            <p:nvPr/>
          </p:nvSpPr>
          <p:spPr>
            <a:xfrm>
              <a:off x="7353851" y="2571603"/>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37" name="Google Shape;6005;p86">
            <a:extLst>
              <a:ext uri="{FF2B5EF4-FFF2-40B4-BE49-F238E27FC236}">
                <a16:creationId xmlns:a16="http://schemas.microsoft.com/office/drawing/2014/main" id="{A7AE1BA6-5618-7274-85A0-E9AB6980D0F2}"/>
              </a:ext>
            </a:extLst>
          </p:cNvPr>
          <p:cNvGrpSpPr/>
          <p:nvPr/>
        </p:nvGrpSpPr>
        <p:grpSpPr>
          <a:xfrm>
            <a:off x="3535256" y="3605462"/>
            <a:ext cx="406286" cy="408900"/>
            <a:chOff x="4901348" y="3495294"/>
            <a:chExt cx="406286" cy="408900"/>
          </a:xfrm>
          <a:solidFill>
            <a:schemeClr val="tx1"/>
          </a:solidFill>
        </p:grpSpPr>
        <p:sp>
          <p:nvSpPr>
            <p:cNvPr id="138" name="Google Shape;6006;p86">
              <a:extLst>
                <a:ext uri="{FF2B5EF4-FFF2-40B4-BE49-F238E27FC236}">
                  <a16:creationId xmlns:a16="http://schemas.microsoft.com/office/drawing/2014/main" id="{56AA2FFF-662F-52C7-491F-FD3C777C74BA}"/>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39" name="Google Shape;6007;p86">
              <a:extLst>
                <a:ext uri="{FF2B5EF4-FFF2-40B4-BE49-F238E27FC236}">
                  <a16:creationId xmlns:a16="http://schemas.microsoft.com/office/drawing/2014/main" id="{363284F3-5B0D-CE08-CE59-77A0A1335AE1}"/>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40" name="Google Shape;6020;p86">
            <a:extLst>
              <a:ext uri="{FF2B5EF4-FFF2-40B4-BE49-F238E27FC236}">
                <a16:creationId xmlns:a16="http://schemas.microsoft.com/office/drawing/2014/main" id="{87ECA721-9E72-5AD7-A542-AA50DA329507}"/>
              </a:ext>
            </a:extLst>
          </p:cNvPr>
          <p:cNvGrpSpPr/>
          <p:nvPr/>
        </p:nvGrpSpPr>
        <p:grpSpPr>
          <a:xfrm>
            <a:off x="4782223" y="2693183"/>
            <a:ext cx="272920" cy="462000"/>
            <a:chOff x="6148315" y="2583015"/>
            <a:chExt cx="272920" cy="462000"/>
          </a:xfrm>
          <a:solidFill>
            <a:schemeClr val="tx1"/>
          </a:solidFill>
        </p:grpSpPr>
        <p:sp>
          <p:nvSpPr>
            <p:cNvPr id="141" name="Google Shape;6021;p86">
              <a:extLst>
                <a:ext uri="{FF2B5EF4-FFF2-40B4-BE49-F238E27FC236}">
                  <a16:creationId xmlns:a16="http://schemas.microsoft.com/office/drawing/2014/main" id="{9CD8C767-125E-8231-F3E2-55A4A1813C58}"/>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2" name="Google Shape;6022;p86">
              <a:extLst>
                <a:ext uri="{FF2B5EF4-FFF2-40B4-BE49-F238E27FC236}">
                  <a16:creationId xmlns:a16="http://schemas.microsoft.com/office/drawing/2014/main" id="{6BEDF551-A68E-1888-9E09-F05DD0BC5B10}"/>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43" name="Google Shape;6038;p86">
            <a:extLst>
              <a:ext uri="{FF2B5EF4-FFF2-40B4-BE49-F238E27FC236}">
                <a16:creationId xmlns:a16="http://schemas.microsoft.com/office/drawing/2014/main" id="{84373BCE-0814-37F1-B051-38807D0640B9}"/>
              </a:ext>
            </a:extLst>
          </p:cNvPr>
          <p:cNvGrpSpPr/>
          <p:nvPr/>
        </p:nvGrpSpPr>
        <p:grpSpPr>
          <a:xfrm>
            <a:off x="2429966" y="2714662"/>
            <a:ext cx="454438" cy="462595"/>
            <a:chOff x="3796058" y="2604494"/>
            <a:chExt cx="454438" cy="462595"/>
          </a:xfrm>
          <a:solidFill>
            <a:schemeClr val="tx1"/>
          </a:solidFill>
        </p:grpSpPr>
        <p:sp>
          <p:nvSpPr>
            <p:cNvPr id="144" name="Google Shape;6039;p86">
              <a:extLst>
                <a:ext uri="{FF2B5EF4-FFF2-40B4-BE49-F238E27FC236}">
                  <a16:creationId xmlns:a16="http://schemas.microsoft.com/office/drawing/2014/main" id="{16749A6B-ADB6-AA5D-4EF8-D0AA1B4AADC3}"/>
                </a:ext>
              </a:extLst>
            </p:cNvPr>
            <p:cNvSpPr/>
            <p:nvPr/>
          </p:nvSpPr>
          <p:spPr>
            <a:xfrm>
              <a:off x="3796058" y="2604494"/>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2"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5" name="Google Shape;6040;p86">
              <a:extLst>
                <a:ext uri="{FF2B5EF4-FFF2-40B4-BE49-F238E27FC236}">
                  <a16:creationId xmlns:a16="http://schemas.microsoft.com/office/drawing/2014/main" id="{976C815C-30C0-4080-CF9D-999128B6B3E3}"/>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6" name="Google Shape;6041;p86">
              <a:extLst>
                <a:ext uri="{FF2B5EF4-FFF2-40B4-BE49-F238E27FC236}">
                  <a16:creationId xmlns:a16="http://schemas.microsoft.com/office/drawing/2014/main" id="{4E232E3E-731E-5AE6-D185-04C8A11F5667}"/>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47" name="Google Shape;6048;p86">
            <a:extLst>
              <a:ext uri="{FF2B5EF4-FFF2-40B4-BE49-F238E27FC236}">
                <a16:creationId xmlns:a16="http://schemas.microsoft.com/office/drawing/2014/main" id="{AB2C9BEA-7698-276D-487F-E16C1CA7FCF0}"/>
              </a:ext>
            </a:extLst>
          </p:cNvPr>
          <p:cNvGrpSpPr/>
          <p:nvPr/>
        </p:nvGrpSpPr>
        <p:grpSpPr>
          <a:xfrm>
            <a:off x="5339194" y="2686444"/>
            <a:ext cx="456723" cy="464304"/>
            <a:chOff x="6705286" y="2576276"/>
            <a:chExt cx="456723" cy="464304"/>
          </a:xfrm>
          <a:solidFill>
            <a:schemeClr val="tx1"/>
          </a:solidFill>
        </p:grpSpPr>
        <p:sp>
          <p:nvSpPr>
            <p:cNvPr id="148" name="Google Shape;6049;p86">
              <a:extLst>
                <a:ext uri="{FF2B5EF4-FFF2-40B4-BE49-F238E27FC236}">
                  <a16:creationId xmlns:a16="http://schemas.microsoft.com/office/drawing/2014/main" id="{6E12C3A7-1A4D-4358-5B58-51ABA9C2DF46}"/>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49" name="Google Shape;6050;p86">
              <a:extLst>
                <a:ext uri="{FF2B5EF4-FFF2-40B4-BE49-F238E27FC236}">
                  <a16:creationId xmlns:a16="http://schemas.microsoft.com/office/drawing/2014/main" id="{A33E9744-397D-4B1F-2AD6-4E5302D7CF97}"/>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0" name="Google Shape;6051;p86">
              <a:extLst>
                <a:ext uri="{FF2B5EF4-FFF2-40B4-BE49-F238E27FC236}">
                  <a16:creationId xmlns:a16="http://schemas.microsoft.com/office/drawing/2014/main" id="{98601D0E-F495-C513-3036-5F1D8120F6C9}"/>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51" name="Google Shape;5717;p85">
            <a:extLst>
              <a:ext uri="{FF2B5EF4-FFF2-40B4-BE49-F238E27FC236}">
                <a16:creationId xmlns:a16="http://schemas.microsoft.com/office/drawing/2014/main" id="{83B8938A-C74E-A1EE-C06E-3A6AFDA86BA6}"/>
              </a:ext>
            </a:extLst>
          </p:cNvPr>
          <p:cNvGrpSpPr/>
          <p:nvPr/>
        </p:nvGrpSpPr>
        <p:grpSpPr>
          <a:xfrm>
            <a:off x="4201744" y="3633716"/>
            <a:ext cx="492377" cy="387934"/>
            <a:chOff x="5567836" y="3523548"/>
            <a:chExt cx="492377" cy="387934"/>
          </a:xfrm>
          <a:solidFill>
            <a:schemeClr val="tx1"/>
          </a:solidFill>
        </p:grpSpPr>
        <p:sp>
          <p:nvSpPr>
            <p:cNvPr id="152" name="Google Shape;5718;p85">
              <a:extLst>
                <a:ext uri="{FF2B5EF4-FFF2-40B4-BE49-F238E27FC236}">
                  <a16:creationId xmlns:a16="http://schemas.microsoft.com/office/drawing/2014/main" id="{0E54FDDB-6132-D7B2-BDEF-ED9A4F322D1A}"/>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3" name="Google Shape;5719;p85">
              <a:extLst>
                <a:ext uri="{FF2B5EF4-FFF2-40B4-BE49-F238E27FC236}">
                  <a16:creationId xmlns:a16="http://schemas.microsoft.com/office/drawing/2014/main" id="{B12F4589-82DC-015B-B679-FB90BA533F42}"/>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4" name="Google Shape;5720;p85">
              <a:extLst>
                <a:ext uri="{FF2B5EF4-FFF2-40B4-BE49-F238E27FC236}">
                  <a16:creationId xmlns:a16="http://schemas.microsoft.com/office/drawing/2014/main" id="{A6B68E3F-5F6A-9A3C-0E29-C0EB1C4ECDFB}"/>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5" name="Google Shape;5721;p85">
              <a:extLst>
                <a:ext uri="{FF2B5EF4-FFF2-40B4-BE49-F238E27FC236}">
                  <a16:creationId xmlns:a16="http://schemas.microsoft.com/office/drawing/2014/main" id="{706F0C3A-59A1-6553-5DC1-C71EA1D141C3}"/>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6" name="Google Shape;5722;p85">
              <a:extLst>
                <a:ext uri="{FF2B5EF4-FFF2-40B4-BE49-F238E27FC236}">
                  <a16:creationId xmlns:a16="http://schemas.microsoft.com/office/drawing/2014/main" id="{DAB7EA1B-B779-E8F1-7CAE-61636A0D9AE8}"/>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grpSp>
        <p:nvGrpSpPr>
          <p:cNvPr id="157" name="Google Shape;5723;p85">
            <a:extLst>
              <a:ext uri="{FF2B5EF4-FFF2-40B4-BE49-F238E27FC236}">
                <a16:creationId xmlns:a16="http://schemas.microsoft.com/office/drawing/2014/main" id="{BCEAF5EB-DA49-FC97-11DB-0A3DBDE0F433}"/>
              </a:ext>
            </a:extLst>
          </p:cNvPr>
          <p:cNvGrpSpPr/>
          <p:nvPr/>
        </p:nvGrpSpPr>
        <p:grpSpPr>
          <a:xfrm>
            <a:off x="1711851" y="2706012"/>
            <a:ext cx="556467" cy="457373"/>
            <a:chOff x="3077943" y="2595844"/>
            <a:chExt cx="556467" cy="457373"/>
          </a:xfrm>
          <a:solidFill>
            <a:schemeClr val="tx1"/>
          </a:solidFill>
        </p:grpSpPr>
        <p:sp>
          <p:nvSpPr>
            <p:cNvPr id="158" name="Google Shape;5724;p85">
              <a:extLst>
                <a:ext uri="{FF2B5EF4-FFF2-40B4-BE49-F238E27FC236}">
                  <a16:creationId xmlns:a16="http://schemas.microsoft.com/office/drawing/2014/main" id="{9C197771-49CF-1D5B-387C-E55F4B5DF76A}"/>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59" name="Google Shape;5725;p85">
              <a:extLst>
                <a:ext uri="{FF2B5EF4-FFF2-40B4-BE49-F238E27FC236}">
                  <a16:creationId xmlns:a16="http://schemas.microsoft.com/office/drawing/2014/main" id="{878397D4-433B-4FA5-A60C-3389B017956C}"/>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0" name="Google Shape;5726;p85">
              <a:extLst>
                <a:ext uri="{FF2B5EF4-FFF2-40B4-BE49-F238E27FC236}">
                  <a16:creationId xmlns:a16="http://schemas.microsoft.com/office/drawing/2014/main" id="{C6D0FE85-9AB8-BE21-83F1-6694A51A7E68}"/>
                </a:ext>
              </a:extLst>
            </p:cNvPr>
            <p:cNvSpPr/>
            <p:nvPr/>
          </p:nvSpPr>
          <p:spPr>
            <a:xfrm>
              <a:off x="3239618" y="2710674"/>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1" name="Google Shape;5727;p85">
              <a:extLst>
                <a:ext uri="{FF2B5EF4-FFF2-40B4-BE49-F238E27FC236}">
                  <a16:creationId xmlns:a16="http://schemas.microsoft.com/office/drawing/2014/main" id="{31330AAE-905B-8F42-B01E-B51FCF39F287}"/>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2" name="Google Shape;5728;p85">
              <a:extLst>
                <a:ext uri="{FF2B5EF4-FFF2-40B4-BE49-F238E27FC236}">
                  <a16:creationId xmlns:a16="http://schemas.microsoft.com/office/drawing/2014/main" id="{6B4558F0-0201-0FBA-98CE-65630FD69907}"/>
                </a:ext>
              </a:extLst>
            </p:cNvPr>
            <p:cNvSpPr/>
            <p:nvPr/>
          </p:nvSpPr>
          <p:spPr>
            <a:xfrm>
              <a:off x="3077943"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sp>
          <p:nvSpPr>
            <p:cNvPr id="163" name="Google Shape;5729;p85">
              <a:extLst>
                <a:ext uri="{FF2B5EF4-FFF2-40B4-BE49-F238E27FC236}">
                  <a16:creationId xmlns:a16="http://schemas.microsoft.com/office/drawing/2014/main" id="{E0D15953-12D2-5C86-2998-77E426C53B97}"/>
                </a:ext>
              </a:extLst>
            </p:cNvPr>
            <p:cNvSpPr/>
            <p:nvPr/>
          </p:nvSpPr>
          <p:spPr>
            <a:xfrm>
              <a:off x="3077943"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ct val="0"/>
                </a:spcBef>
                <a:spcAft>
                  <a:spcPct val="0"/>
                </a:spcAft>
                <a:buNone/>
                <a:defRPr sz="1800" b="0" i="0" u="none" strike="noStrike" kern="0" cap="none" spc="0" baseline="0">
                  <a:solidFill>
                    <a:srgbClr val="000000"/>
                  </a:solidFill>
                  <a:uFillTx/>
                </a:defRPr>
              </a:pPr>
              <a:endParaRPr lang="es-PE" sz="1050" b="0" i="0" u="none" strike="noStrike" kern="0" cap="none" spc="0" baseline="0">
                <a:solidFill>
                  <a:srgbClr val="09539E"/>
                </a:solidFill>
                <a:uFillTx/>
                <a:latin typeface="Arial"/>
                <a:ea typeface="Arial"/>
                <a:cs typeface="B Nazanin" panose="00000700000000000000" pitchFamily="2" charset="-78"/>
              </a:endParaRPr>
            </a:p>
          </p:txBody>
        </p:sp>
      </p:gr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34963" y="115538"/>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cs typeface="B Nazanin" panose="00000700000000000000" pitchFamily="2" charset="-78"/>
              </a:rPr>
              <a:t>نقشه های قاره:</a:t>
            </a:r>
            <a:endParaRPr lang="en-US" sz="18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effectLst/>
                <a:uLnTx/>
                <a:uFillTx/>
                <a:latin typeface="Arial"/>
                <a:cs typeface="Arial"/>
                <a:sym typeface="Arial"/>
              </a:rPr>
              <a:t>عنوان را اینجا اضافه کنید</a:t>
            </a:r>
            <a:endParaRPr kumimoji="0" sz="1000" b="0" i="0" u="none" strike="noStrike" kern="0" cap="none" spc="0" normalizeH="0" baseline="0" noProof="0" dirty="0">
              <a:ln>
                <a:noFill/>
              </a:ln>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effectLst/>
                <a:uLnTx/>
                <a:uFillTx/>
                <a:latin typeface="Arial"/>
                <a:cs typeface="Arial"/>
                <a:sym typeface="Arial"/>
              </a:rPr>
              <a:t>متن</a:t>
            </a:r>
            <a:r>
              <a:rPr kumimoji="0" lang="es" sz="900" b="0" i="0" u="none" strike="noStrike" kern="0" cap="none" spc="0" normalizeH="0" baseline="0" noProof="0" dirty="0">
                <a:ln>
                  <a:noFill/>
                </a:ln>
                <a:effectLst/>
                <a:uLnTx/>
                <a:uFillTx/>
                <a:latin typeface="Arial"/>
                <a:cs typeface="Arial"/>
                <a:sym typeface="Arial"/>
              </a:rPr>
              <a:t> 1</a:t>
            </a:r>
            <a:endParaRPr kumimoji="0" sz="900" b="0" i="0" u="none" strike="noStrike" kern="0" cap="none" spc="0" normalizeH="0" baseline="0" noProof="0" dirty="0">
              <a:ln>
                <a:noFill/>
              </a:ln>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effectLst/>
                <a:uLnTx/>
                <a:uFillTx/>
                <a:latin typeface="Arial"/>
                <a:cs typeface="Arial"/>
                <a:sym typeface="Arial"/>
              </a:rPr>
              <a:t>متن</a:t>
            </a:r>
            <a:r>
              <a:rPr kumimoji="0" lang="es" sz="900" b="0" i="0" u="none" strike="noStrike" kern="0" cap="none" spc="0" normalizeH="0" baseline="0" noProof="0" dirty="0">
                <a:ln>
                  <a:noFill/>
                </a:ln>
                <a:effectLst/>
                <a:uLnTx/>
                <a:uFillTx/>
                <a:latin typeface="Arial"/>
                <a:cs typeface="Arial"/>
                <a:sym typeface="Arial"/>
              </a:rPr>
              <a:t> 2</a:t>
            </a:r>
            <a:endParaRPr kumimoji="0" sz="900" b="0" i="0" u="none" strike="noStrike" kern="0" cap="none" spc="0" normalizeH="0" baseline="0" noProof="0" dirty="0">
              <a:ln>
                <a:noFill/>
              </a:ln>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effectLst/>
                <a:uLnTx/>
                <a:uFillTx/>
                <a:latin typeface="Arial"/>
                <a:cs typeface="Arial"/>
                <a:sym typeface="Arial"/>
              </a:rPr>
              <a:t>متن</a:t>
            </a:r>
            <a:r>
              <a:rPr kumimoji="0" lang="es" sz="900" b="0" i="0" u="none" strike="noStrike" kern="0" cap="none" spc="0" normalizeH="0" baseline="0" noProof="0" dirty="0">
                <a:ln>
                  <a:noFill/>
                </a:ln>
                <a:effectLst/>
                <a:uLnTx/>
                <a:uFillTx/>
                <a:latin typeface="Arial"/>
                <a:cs typeface="Arial"/>
                <a:sym typeface="Arial"/>
              </a:rPr>
              <a:t> 3</a:t>
            </a:r>
            <a:endParaRPr kumimoji="0" sz="900" b="0" i="0" u="none" strike="noStrike" kern="0" cap="none" spc="0" normalizeH="0" baseline="0" noProof="0" dirty="0">
              <a:ln>
                <a:noFill/>
              </a:ln>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effectLst/>
                <a:uLnTx/>
                <a:uFillTx/>
                <a:latin typeface="Arial"/>
                <a:cs typeface="Arial"/>
                <a:sym typeface="Arial"/>
              </a:rPr>
              <a:t>متن</a:t>
            </a:r>
            <a:r>
              <a:rPr kumimoji="0" lang="es" sz="900" b="0" i="0" u="none" strike="noStrike" kern="0" cap="none" spc="0" normalizeH="0" baseline="0" noProof="0" dirty="0">
                <a:ln>
                  <a:noFill/>
                </a:ln>
                <a:effectLst/>
                <a:uLnTx/>
                <a:uFillTx/>
                <a:latin typeface="Arial"/>
                <a:cs typeface="Arial"/>
                <a:sym typeface="Arial"/>
              </a:rPr>
              <a:t> 4</a:t>
            </a:r>
            <a:endParaRPr kumimoji="0" sz="900" b="0" i="0" u="none" strike="noStrike" kern="0" cap="none" spc="0" normalizeH="0" baseline="0" noProof="0" dirty="0">
              <a:ln>
                <a:noFill/>
              </a:ln>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effectLst/>
                <a:uLnTx/>
                <a:uFillTx/>
                <a:latin typeface="Arial"/>
                <a:cs typeface="Arial"/>
                <a:sym typeface="Arial"/>
              </a:rPr>
              <a:t>متن</a:t>
            </a:r>
            <a:r>
              <a:rPr kumimoji="0" lang="es" sz="900" b="0" i="0" u="none" strike="noStrike" kern="0" cap="none" spc="0" normalizeH="0" baseline="0" noProof="0" dirty="0">
                <a:ln>
                  <a:noFill/>
                </a:ln>
                <a:effectLst/>
                <a:uLnTx/>
                <a:uFillTx/>
                <a:latin typeface="Arial"/>
                <a:cs typeface="Arial"/>
                <a:sym typeface="Arial"/>
              </a:rPr>
              <a:t> 5</a:t>
            </a:r>
            <a:endParaRPr kumimoji="0" sz="900" b="0" i="0" u="none" strike="noStrike" kern="0" cap="none" spc="0" normalizeH="0" baseline="0" noProof="0" dirty="0">
              <a:ln>
                <a:noFill/>
              </a:ln>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effectLst/>
                <a:uLnTx/>
                <a:uFillTx/>
                <a:latin typeface="Arial"/>
                <a:cs typeface="Arial"/>
                <a:sym typeface="Arial"/>
              </a:rPr>
              <a:t>متن</a:t>
            </a:r>
            <a:r>
              <a:rPr kumimoji="0" lang="es" sz="900" b="0" i="0" u="none" strike="noStrike" kern="0" cap="none" spc="0" normalizeH="0" baseline="0" noProof="0" dirty="0">
                <a:ln>
                  <a:noFill/>
                </a:ln>
                <a:effectLst/>
                <a:uLnTx/>
                <a:uFillTx/>
                <a:latin typeface="Arial"/>
                <a:cs typeface="Arial"/>
                <a:sym typeface="Arial"/>
              </a:rPr>
              <a:t> 6</a:t>
            </a:r>
            <a:endParaRPr kumimoji="0" sz="900" b="0" i="0" u="none" strike="noStrike" kern="0" cap="none" spc="0" normalizeH="0" baseline="0" noProof="0" dirty="0">
              <a:ln>
                <a:noFill/>
              </a:ln>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2016</a:t>
            </a:r>
            <a:endParaRPr kumimoji="0" sz="900" b="1" i="0" u="none" strike="noStrike" kern="0" cap="none" spc="0" normalizeH="0" baseline="0" noProof="0">
              <a:ln>
                <a:noFill/>
              </a:ln>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2017</a:t>
            </a:r>
            <a:endParaRPr kumimoji="0" sz="900" b="1" i="0" u="none" strike="noStrike" kern="0" cap="none" spc="0" normalizeH="0" baseline="0" noProof="0">
              <a:ln>
                <a:noFill/>
              </a:ln>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2018</a:t>
            </a:r>
            <a:endParaRPr kumimoji="0" sz="900" b="1" i="0" u="none" strike="noStrike" kern="0" cap="none" spc="0" normalizeH="0" baseline="0" noProof="0">
              <a:ln>
                <a:noFill/>
              </a:ln>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2019</a:t>
            </a:r>
            <a:endParaRPr kumimoji="0" sz="900" b="1" i="0" u="none" strike="noStrike" kern="0" cap="none" spc="0" normalizeH="0" baseline="0" noProof="0">
              <a:ln>
                <a:noFill/>
              </a:ln>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2020</a:t>
            </a:r>
            <a:endParaRPr kumimoji="0" sz="900" b="1" i="0" u="none" strike="noStrike" kern="0" cap="none" spc="0" normalizeH="0" baseline="0" noProof="0">
              <a:ln>
                <a:noFill/>
              </a:ln>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“Despite being red, Mars is actually a very cold place”</a:t>
            </a:r>
            <a:endParaRPr kumimoji="0" sz="800" b="0" i="0" u="none" strike="noStrike" kern="0" cap="none" spc="0" normalizeH="0" baseline="0" noProof="0">
              <a:ln>
                <a:noFill/>
              </a:ln>
              <a:effectLst/>
              <a:uLnTx/>
              <a:uFillTx/>
              <a:latin typeface="Arial"/>
              <a:cs typeface="Arial"/>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“Mercury is closest planet to the Sun and the smallest”</a:t>
            </a:r>
            <a:endParaRPr kumimoji="0" sz="800" b="0" i="0" u="none" strike="noStrike" kern="0" cap="none" spc="0" normalizeH="0" baseline="0" noProof="0">
              <a:ln>
                <a:noFill/>
              </a:ln>
              <a:effectLst/>
              <a:uLnTx/>
              <a:uFillTx/>
              <a:latin typeface="Arial"/>
              <a:cs typeface="Arial"/>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“Neptune is the farthest-known planet from the Sun”</a:t>
            </a:r>
            <a:endParaRPr kumimoji="0" sz="800" b="0" i="0" u="none" strike="noStrike" kern="0" cap="none" spc="0" normalizeH="0" baseline="0" noProof="0">
              <a:ln>
                <a:noFill/>
              </a:ln>
              <a:effectLst/>
              <a:uLnTx/>
              <a:uFillTx/>
              <a:latin typeface="Arial"/>
              <a:cs typeface="Arial"/>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“Saturn is a gas giant and has several rings”</a:t>
            </a:r>
            <a:endParaRPr kumimoji="0" sz="800" b="0" i="0" u="none" strike="noStrike" kern="0" cap="none" spc="0" normalizeH="0" baseline="0" noProof="0">
              <a:ln>
                <a:noFill/>
              </a:ln>
              <a:effectLst/>
              <a:uLnTx/>
              <a:uFillTx/>
              <a:latin typeface="Arial"/>
              <a:cs typeface="Arial"/>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effectLst/>
                <a:uLnTx/>
                <a:uFillTx/>
                <a:latin typeface="Arial"/>
                <a:cs typeface="Arial"/>
                <a:sym typeface="Arial"/>
              </a:rPr>
              <a:t>“Venus is the second planet from the Sun and is terribly hot”</a:t>
            </a:r>
            <a:endParaRPr kumimoji="0" sz="800" b="0" i="0" u="none" strike="noStrike" kern="0" cap="none" spc="0" normalizeH="0" baseline="0" noProof="0" dirty="0">
              <a:ln>
                <a:noFill/>
              </a:ln>
              <a:effectLst/>
              <a:uLnTx/>
              <a:uFillTx/>
              <a:latin typeface="Arial"/>
              <a:cs typeface="Arial"/>
              <a:sym typeface="Arial"/>
            </a:endParaRPr>
          </a:p>
        </p:txBody>
      </p:sp>
      <p:sp>
        <p:nvSpPr>
          <p:cNvPr id="12358" name="Google Shape;12358;p21"/>
          <p:cNvSpPr txBox="1">
            <a:spLocks noGrp="1"/>
          </p:cNvSpPr>
          <p:nvPr>
            <p:ph type="title"/>
          </p:nvPr>
        </p:nvSpPr>
        <p:spPr>
          <a:xfrm>
            <a:off x="1040005" y="18122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اینفوگرافیک ممتاز</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grpSp>
        <p:nvGrpSpPr>
          <p:cNvPr id="12364" name="Google Shape;12364;p22"/>
          <p:cNvGrpSpPr/>
          <p:nvPr/>
        </p:nvGrpSpPr>
        <p:grpSpPr>
          <a:xfrm>
            <a:off x="1494592" y="1585529"/>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effectLst/>
                <a:uLnTx/>
                <a:uFillTx/>
                <a:latin typeface="Arial"/>
                <a:cs typeface="B Nazanin" panose="00000700000000000000" pitchFamily="2" charset="-78"/>
                <a:sym typeface="Arial"/>
              </a:rPr>
              <a:t>“Mercury is closest planet to the Sun and the smallest”</a:t>
            </a:r>
            <a:endParaRPr kumimoji="0" sz="800" b="0" i="0" u="none" strike="noStrike" kern="0" cap="none" spc="0" normalizeH="0" baseline="0" noProof="0" dirty="0">
              <a:ln>
                <a:noFill/>
              </a:ln>
              <a:effectLst/>
              <a:uLnTx/>
              <a:uFillTx/>
              <a:latin typeface="Arial"/>
              <a:cs typeface="B Nazanin" panose="00000700000000000000" pitchFamily="2" charset="-78"/>
              <a:sym typeface="Arial"/>
            </a:endParaRPr>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1" i="0" u="none" strike="noStrike" kern="0" cap="none" spc="0" normalizeH="0" baseline="0" noProof="0">
                <a:ln>
                  <a:noFill/>
                </a:ln>
                <a:effectLst/>
                <a:uLnTx/>
                <a:uFillTx/>
                <a:latin typeface="Arial"/>
                <a:cs typeface="B Nazanin" panose="00000700000000000000" pitchFamily="2" charset="-78"/>
                <a:sym typeface="Arial"/>
              </a:rPr>
              <a:t>TITLE 1</a:t>
            </a:r>
            <a:endParaRPr kumimoji="0" sz="800" b="1"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300" b="1" i="0" u="none" strike="noStrike" kern="0" cap="none" spc="0" normalizeH="0" baseline="0" noProof="0">
                <a:ln>
                  <a:noFill/>
                </a:ln>
                <a:effectLst/>
                <a:uLnTx/>
                <a:uFillTx/>
                <a:latin typeface="Arial"/>
                <a:cs typeface="B Nazanin" panose="00000700000000000000" pitchFamily="2" charset="-78"/>
                <a:sym typeface="Arial"/>
              </a:rPr>
              <a:t>75%</a:t>
            </a:r>
            <a:endParaRPr kumimoji="0" sz="1300" b="1"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grpSp>
        <p:nvGrpSpPr>
          <p:cNvPr id="12377" name="Google Shape;12377;p22"/>
          <p:cNvGrpSpPr/>
          <p:nvPr/>
        </p:nvGrpSpPr>
        <p:grpSpPr>
          <a:xfrm>
            <a:off x="3576486" y="2168116"/>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grpSp>
      <p:grpSp>
        <p:nvGrpSpPr>
          <p:cNvPr id="12380" name="Google Shape;12380;p22"/>
          <p:cNvGrpSpPr/>
          <p:nvPr/>
        </p:nvGrpSpPr>
        <p:grpSpPr>
          <a:xfrm>
            <a:off x="6240887" y="1783888"/>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B Nazanin" panose="00000700000000000000" pitchFamily="2" charset="-78"/>
                <a:sym typeface="Arial"/>
              </a:rPr>
              <a:t>“Mercury is closest planet to the Sun and the smallest”</a:t>
            </a:r>
            <a:endParaRPr kumimoji="0" sz="8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grpSp>
        <p:nvGrpSpPr>
          <p:cNvPr id="12385" name="Google Shape;12385;p22"/>
          <p:cNvGrpSpPr/>
          <p:nvPr/>
        </p:nvGrpSpPr>
        <p:grpSpPr>
          <a:xfrm>
            <a:off x="6240887" y="2575988"/>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B Nazanin" panose="00000700000000000000" pitchFamily="2" charset="-78"/>
                <a:sym typeface="Arial"/>
              </a:rPr>
              <a:t>“Mercury is closest planet to the Sun and the smallest”</a:t>
            </a:r>
            <a:endParaRPr kumimoji="0" sz="8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grpSp>
        <p:nvGrpSpPr>
          <p:cNvPr id="12390" name="Google Shape;12390;p22"/>
          <p:cNvGrpSpPr/>
          <p:nvPr/>
        </p:nvGrpSpPr>
        <p:grpSpPr>
          <a:xfrm>
            <a:off x="6240887"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B Nazanin" panose="00000700000000000000" pitchFamily="2" charset="-78"/>
                <a:sym typeface="Arial"/>
              </a:rPr>
              <a:t>“Mercury is closest planet to the Sun and the smallest”</a:t>
            </a:r>
            <a:endParaRPr kumimoji="0" sz="8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B Nazanin" panose="00000700000000000000" pitchFamily="2" charset="-78"/>
              <a:sym typeface="Arial"/>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3000" b="1" i="0" u="none" strike="noStrike" kern="0" cap="none" spc="0" normalizeH="0" baseline="0" noProof="0">
                <a:ln>
                  <a:noFill/>
                </a:ln>
                <a:effectLst/>
                <a:uLnTx/>
                <a:uFillTx/>
                <a:latin typeface="Arial"/>
                <a:cs typeface="B Nazanin" panose="00000700000000000000" pitchFamily="2" charset="-78"/>
                <a:sym typeface="Arial"/>
              </a:rPr>
              <a:t>75%</a:t>
            </a:r>
            <a:endParaRPr kumimoji="0" sz="3000" b="1" i="0" u="none" strike="noStrike" kern="0" cap="none" spc="0" normalizeH="0" baseline="0" noProof="0">
              <a:ln>
                <a:noFill/>
              </a:ln>
              <a:effectLst/>
              <a:uLnTx/>
              <a:uFillTx/>
              <a:latin typeface="Arial"/>
              <a:cs typeface="B Nazanin" panose="00000700000000000000" pitchFamily="2" charset="-78"/>
              <a:sym typeface="Arial"/>
            </a:endParaRPr>
          </a:p>
        </p:txBody>
      </p:sp>
      <p:sp>
        <p:nvSpPr>
          <p:cNvPr id="12401" name="Google Shape;12401;p22"/>
          <p:cNvSpPr txBox="1">
            <a:spLocks noGrp="1"/>
          </p:cNvSpPr>
          <p:nvPr>
            <p:ph type="title"/>
          </p:nvPr>
        </p:nvSpPr>
        <p:spPr>
          <a:xfrm>
            <a:off x="1048350" y="180631"/>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اینفوگرافیک ممتاز</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9"/>
        <p:cNvGrpSpPr/>
        <p:nvPr/>
      </p:nvGrpSpPr>
      <p:grpSpPr>
        <a:xfrm>
          <a:off x="0" y="0"/>
          <a:ext cx="0" cy="0"/>
          <a:chOff x="0" y="0"/>
          <a:chExt cx="0" cy="0"/>
        </a:xfrm>
      </p:grpSpPr>
      <p:sp>
        <p:nvSpPr>
          <p:cNvPr id="300" name="Google Shape;300;p38"/>
          <p:cNvSpPr txBox="1">
            <a:spLocks noGrp="1"/>
          </p:cNvSpPr>
          <p:nvPr>
            <p:ph type="subTitle" idx="1"/>
          </p:nvPr>
        </p:nvSpPr>
        <p:spPr>
          <a:xfrm>
            <a:off x="4294388" y="2127899"/>
            <a:ext cx="3839100" cy="1601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sp>
        <p:nvSpPr>
          <p:cNvPr id="301" name="Google Shape;301;p38"/>
          <p:cNvSpPr txBox="1">
            <a:spLocks noGrp="1"/>
          </p:cNvSpPr>
          <p:nvPr>
            <p:ph type="title"/>
          </p:nvPr>
        </p:nvSpPr>
        <p:spPr>
          <a:xfrm>
            <a:off x="4294387" y="1413901"/>
            <a:ext cx="3839100" cy="753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معرفی.</a:t>
            </a:r>
            <a:endParaRPr dirty="0">
              <a:cs typeface="B Nazanin" panose="00000700000000000000" pitchFamily="2" charset="-78"/>
            </a:endParaRPr>
          </a:p>
        </p:txBody>
      </p:sp>
      <p:pic>
        <p:nvPicPr>
          <p:cNvPr id="302" name="Google Shape;302;p38"/>
          <p:cNvPicPr preferRelativeResize="0"/>
          <p:nvPr/>
        </p:nvPicPr>
        <p:blipFill>
          <a:blip r:embed="rId3">
            <a:alphaModFix/>
          </a:blip>
          <a:stretch>
            <a:fillRect/>
          </a:stretch>
        </p:blipFill>
        <p:spPr>
          <a:xfrm>
            <a:off x="1010513" y="1636625"/>
            <a:ext cx="2890651" cy="898482"/>
          </a:xfrm>
          <a:prstGeom prst="rect">
            <a:avLst/>
          </a:prstGeom>
          <a:noFill/>
          <a:ln>
            <a:noFill/>
          </a:ln>
          <a:effectLst>
            <a:outerShdw blurRad="71438" dist="38100" dir="5400000" algn="bl" rotWithShape="0">
              <a:schemeClr val="lt1">
                <a:alpha val="50000"/>
              </a:schemeClr>
            </a:outerShdw>
          </a:effectLst>
        </p:spPr>
      </p:pic>
      <p:pic>
        <p:nvPicPr>
          <p:cNvPr id="303" name="Google Shape;303;p38"/>
          <p:cNvPicPr preferRelativeResize="0"/>
          <p:nvPr/>
        </p:nvPicPr>
        <p:blipFill>
          <a:blip r:embed="rId4">
            <a:alphaModFix/>
          </a:blip>
          <a:stretch>
            <a:fillRect/>
          </a:stretch>
        </p:blipFill>
        <p:spPr>
          <a:xfrm>
            <a:off x="1010513" y="2568618"/>
            <a:ext cx="2890651" cy="898482"/>
          </a:xfrm>
          <a:prstGeom prst="rect">
            <a:avLst/>
          </a:prstGeom>
          <a:noFill/>
          <a:ln>
            <a:noFill/>
          </a:ln>
          <a:effectLst>
            <a:outerShdw blurRad="71438" dist="38100" dir="5400000" algn="bl" rotWithShape="0">
              <a:schemeClr val="lt1">
                <a:alpha val="50000"/>
              </a:schemeClr>
            </a:outerShdw>
          </a:effectLst>
        </p:spPr>
      </p:pic>
      <p:sp>
        <p:nvSpPr>
          <p:cNvPr id="304" name="Google Shape;304;p38"/>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020908"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JANUARY</a:t>
              </a:r>
              <a:endParaRPr sz="400"/>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FEBRUARY</a:t>
              </a:r>
              <a:endParaRPr sz="400"/>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MARCH</a:t>
              </a:r>
              <a:endParaRPr sz="400"/>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APRIL</a:t>
              </a:r>
              <a:endParaRPr sz="400"/>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t>PHASE 1</a:t>
              </a:r>
              <a:endParaRPr sz="400"/>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t>Task 1</a:t>
              </a:r>
              <a:endParaRPr sz="400"/>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t>Task 2</a:t>
              </a:r>
              <a:endParaRPr sz="400"/>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JANUARY</a:t>
              </a:r>
              <a:endParaRPr sz="400"/>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FEBRUARY</a:t>
              </a:r>
              <a:endParaRPr sz="400"/>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MARCH</a:t>
              </a:r>
              <a:endParaRPr sz="400"/>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APRIL</a:t>
              </a:r>
              <a:endParaRPr sz="400"/>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MAY</a:t>
              </a:r>
              <a:endParaRPr sz="400"/>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JUNE</a:t>
              </a:r>
              <a:endParaRPr sz="400"/>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t>PHASE 1</a:t>
              </a:r>
              <a:endParaRPr sz="400"/>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t>PHASE 2</a:t>
              </a:r>
              <a:endParaRPr sz="400"/>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1</a:t>
              </a:r>
              <a:endParaRPr sz="400"/>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2</a:t>
              </a:r>
              <a:endParaRPr sz="400"/>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1</a:t>
              </a:r>
              <a:endParaRPr sz="400"/>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2</a:t>
              </a:r>
              <a:endParaRPr sz="400"/>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915795" y="226499"/>
            <a:ext cx="673333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0" y="683075"/>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latin typeface="Lato Black" pitchFamily="34" charset="0"/>
                    <a:ea typeface="Lato Black" pitchFamily="34" charset="0"/>
                    <a:cs typeface="Lato Black" pitchFamily="34" charset="0"/>
                  </a:rPr>
                  <a:t>نمادها</a:t>
                </a:r>
                <a:endParaRPr lang="en-US" sz="33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1"/>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1"/>
                    </a:solidFill>
                    <a:latin typeface="Open Sans Light"/>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latin typeface="Lato" pitchFamily="34" charset="0"/>
                  <a:ea typeface="Lato" pitchFamily="34" charset="0"/>
                  <a:cs typeface="B Nazanin" panose="00000700000000000000" pitchFamily="2" charset="-78"/>
                </a:endParaRPr>
              </a:p>
            </p:txBody>
          </p:sp>
          <p:sp>
            <p:nvSpPr>
              <p:cNvPr id="274" name="TextBox 273"/>
              <p:cNvSpPr txBox="1"/>
              <p:nvPr/>
            </p:nvSpPr>
            <p:spPr>
              <a:xfrm>
                <a:off x="1119402" y="4996193"/>
                <a:ext cx="5022024" cy="800218"/>
              </a:xfrm>
              <a:prstGeom prst="rect">
                <a:avLst/>
              </a:prstGeom>
              <a:noFill/>
            </p:spPr>
            <p:txBody>
              <a:bodyPr wrap="square" rtlCol="0">
                <a:spAutoFit/>
              </a:bodyPr>
              <a:lstStyle/>
              <a:p>
                <a:r>
                  <a:rPr lang="fa-IR" sz="1350" b="1" dirty="0">
                    <a:latin typeface="Lato Black" charset="0"/>
                    <a:ea typeface="Lato Black" charset="0"/>
                    <a:cs typeface="Lato Black" charset="0"/>
                  </a:rPr>
                  <a:t>مجموعه آیکون های اجتماعی</a:t>
                </a:r>
                <a:endParaRPr lang="en-US" sz="1350" b="1" dirty="0">
                  <a:latin typeface="Lato Black" charset="0"/>
                  <a:ea typeface="Lato Black" charset="0"/>
                  <a:cs typeface="Lato Black" charset="0"/>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2" name="กลุ่ม 661"/>
          <p:cNvGrpSpPr/>
          <p:nvPr/>
        </p:nvGrpSpPr>
        <p:grpSpPr>
          <a:xfrm>
            <a:off x="4472583"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6" name="กลุ่ม 2085"/>
          <p:cNvGrpSpPr/>
          <p:nvPr/>
        </p:nvGrpSpPr>
        <p:grpSpPr>
          <a:xfrm>
            <a:off x="5259586" y="2977158"/>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5" name="กลุ่ม 2084"/>
          <p:cNvGrpSpPr/>
          <p:nvPr/>
        </p:nvGrpSpPr>
        <p:grpSpPr>
          <a:xfrm>
            <a:off x="6045995" y="2977158"/>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9" name="กลุ่ม 668"/>
          <p:cNvGrpSpPr/>
          <p:nvPr/>
        </p:nvGrpSpPr>
        <p:grpSpPr>
          <a:xfrm>
            <a:off x="6045995" y="1518643"/>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5" name="กลุ่ม 664"/>
          <p:cNvGrpSpPr/>
          <p:nvPr/>
        </p:nvGrpSpPr>
        <p:grpSpPr>
          <a:xfrm>
            <a:off x="6832997"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4" name="กลุ่ม 2083"/>
          <p:cNvGrpSpPr/>
          <p:nvPr/>
        </p:nvGrpSpPr>
        <p:grpSpPr>
          <a:xfrm>
            <a:off x="6832997" y="2977158"/>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0" name="กลุ่ม 2079"/>
          <p:cNvGrpSpPr/>
          <p:nvPr/>
        </p:nvGrpSpPr>
        <p:grpSpPr>
          <a:xfrm>
            <a:off x="4472583" y="2247900"/>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7" name="กลุ่ม 666"/>
          <p:cNvGrpSpPr/>
          <p:nvPr/>
        </p:nvGrpSpPr>
        <p:grpSpPr>
          <a:xfrm>
            <a:off x="4472583" y="1518643"/>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1" name="กลุ่ม 2080"/>
          <p:cNvGrpSpPr/>
          <p:nvPr/>
        </p:nvGrpSpPr>
        <p:grpSpPr>
          <a:xfrm>
            <a:off x="5259586" y="2247900"/>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8" name="กลุ่ม 2087"/>
          <p:cNvGrpSpPr/>
          <p:nvPr/>
        </p:nvGrpSpPr>
        <p:grpSpPr>
          <a:xfrm>
            <a:off x="3686176" y="2977158"/>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8" name="กลุ่ม 667"/>
          <p:cNvGrpSpPr/>
          <p:nvPr/>
        </p:nvGrpSpPr>
        <p:grpSpPr>
          <a:xfrm>
            <a:off x="5259586" y="1518643"/>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3" name="กลุ่ม 2082"/>
          <p:cNvGrpSpPr/>
          <p:nvPr/>
        </p:nvGrpSpPr>
        <p:grpSpPr>
          <a:xfrm>
            <a:off x="6832997" y="2247900"/>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2" name="กลุ่ม 2081"/>
          <p:cNvGrpSpPr/>
          <p:nvPr/>
        </p:nvGrpSpPr>
        <p:grpSpPr>
          <a:xfrm>
            <a:off x="6045995" y="2247900"/>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7" name="กลุ่ม 2086"/>
          <p:cNvGrpSpPr/>
          <p:nvPr/>
        </p:nvGrpSpPr>
        <p:grpSpPr>
          <a:xfrm>
            <a:off x="4472583" y="2977158"/>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6" name="กลุ่ม 665"/>
          <p:cNvGrpSpPr/>
          <p:nvPr/>
        </p:nvGrpSpPr>
        <p:grpSpPr>
          <a:xfrm>
            <a:off x="3686176" y="1518643"/>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70" name="กลุ่ม 669"/>
          <p:cNvGrpSpPr/>
          <p:nvPr/>
        </p:nvGrpSpPr>
        <p:grpSpPr>
          <a:xfrm>
            <a:off x="6832997" y="1518643"/>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71" name="กลุ่ม 670"/>
          <p:cNvGrpSpPr/>
          <p:nvPr/>
        </p:nvGrpSpPr>
        <p:grpSpPr>
          <a:xfrm>
            <a:off x="3686176" y="2247900"/>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1" name="กลุ่ม 2090"/>
          <p:cNvGrpSpPr/>
          <p:nvPr/>
        </p:nvGrpSpPr>
        <p:grpSpPr>
          <a:xfrm>
            <a:off x="5259586" y="3706416"/>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0" name="กลุ่ม 2089"/>
          <p:cNvGrpSpPr/>
          <p:nvPr/>
        </p:nvGrpSpPr>
        <p:grpSpPr>
          <a:xfrm>
            <a:off x="4472583" y="3706416"/>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9" name="กลุ่ม 2088"/>
          <p:cNvGrpSpPr/>
          <p:nvPr/>
        </p:nvGrpSpPr>
        <p:grpSpPr>
          <a:xfrm>
            <a:off x="3686176" y="3706416"/>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2" name="กลุ่ม 2091"/>
          <p:cNvGrpSpPr/>
          <p:nvPr/>
        </p:nvGrpSpPr>
        <p:grpSpPr>
          <a:xfrm>
            <a:off x="6045995" y="3706416"/>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3" name="กลุ่ม 2092"/>
          <p:cNvGrpSpPr/>
          <p:nvPr/>
        </p:nvGrpSpPr>
        <p:grpSpPr>
          <a:xfrm>
            <a:off x="6832997" y="3706416"/>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chemeClr val="tx2"/>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tx2"/>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tx2"/>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tx2"/>
                </a:solidFill>
                <a:cs typeface="B Nazanin" panose="00000700000000000000" pitchFamily="2" charset="-78"/>
              </a:rPr>
              <a:t>در اسلایدهای </a:t>
            </a:r>
            <a:r>
              <a:rPr lang="en-US" sz="1100" dirty="0">
                <a:solidFill>
                  <a:schemeClr val="tx2"/>
                </a:solidFill>
                <a:cs typeface="B Nazanin" panose="00000700000000000000" pitchFamily="2" charset="-78"/>
              </a:rPr>
              <a:t>Google، </a:t>
            </a:r>
            <a:r>
              <a:rPr lang="fa-IR" sz="1100" dirty="0">
                <a:solidFill>
                  <a:schemeClr val="tx2"/>
                </a:solidFill>
                <a:cs typeface="B Nazanin" panose="00000700000000000000" pitchFamily="2" charset="-78"/>
              </a:rPr>
              <a:t>می‌توانید از افزونه </a:t>
            </a:r>
            <a:r>
              <a:rPr lang="en-US" sz="1100" dirty="0" err="1">
                <a:solidFill>
                  <a:schemeClr val="tx2"/>
                </a:solidFill>
                <a:cs typeface="B Nazanin" panose="00000700000000000000" pitchFamily="2" charset="-78"/>
              </a:rPr>
              <a:t>Flaticon</a:t>
            </a:r>
            <a:r>
              <a:rPr lang="en-US" sz="1100" dirty="0">
                <a:solidFill>
                  <a:schemeClr val="tx2"/>
                </a:solidFill>
                <a:cs typeface="B Nazanin" panose="00000700000000000000" pitchFamily="2" charset="-78"/>
              </a:rPr>
              <a:t> </a:t>
            </a:r>
            <a:r>
              <a:rPr lang="fa-IR" sz="1100" dirty="0">
                <a:solidFill>
                  <a:schemeClr val="tx2"/>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chemeClr val="tx2"/>
              </a:solidFill>
              <a:cs typeface="B Nazanin" panose="00000700000000000000" pitchFamily="2" charset="-78"/>
            </a:endParaRPr>
          </a:p>
        </p:txBody>
      </p:sp>
      <p:sp>
        <p:nvSpPr>
          <p:cNvPr id="9183" name="Google Shape;9183;p76"/>
          <p:cNvSpPr txBox="1">
            <a:spLocks noGrp="1"/>
          </p:cNvSpPr>
          <p:nvPr>
            <p:ph type="title"/>
          </p:nvPr>
        </p:nvSpPr>
        <p:spPr>
          <a:xfrm>
            <a:off x="716700" y="114703"/>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tx2"/>
                </a:solidFill>
                <a:cs typeface="B Nazanin" panose="00000700000000000000" pitchFamily="2" charset="-78"/>
              </a:rPr>
              <a:t>... و مجموعه آیکون های قابل ویرایش ما</a:t>
            </a:r>
            <a:endParaRPr dirty="0">
              <a:solidFill>
                <a:schemeClr val="tx2"/>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2"/>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3235"/>
        <p:cNvGrpSpPr/>
        <p:nvPr/>
      </p:nvGrpSpPr>
      <p:grpSpPr>
        <a:xfrm>
          <a:off x="0" y="0"/>
          <a:ext cx="0" cy="0"/>
          <a:chOff x="0" y="0"/>
          <a:chExt cx="0" cy="0"/>
        </a:xfrm>
      </p:grpSpPr>
      <p:grpSp>
        <p:nvGrpSpPr>
          <p:cNvPr id="13236" name="Google Shape;13236;p25"/>
          <p:cNvGrpSpPr/>
          <p:nvPr/>
        </p:nvGrpSpPr>
        <p:grpSpPr>
          <a:xfrm>
            <a:off x="4803025" y="1783336"/>
            <a:ext cx="347225" cy="310175"/>
            <a:chOff x="7055563" y="3039906"/>
            <a:chExt cx="347225" cy="310175"/>
          </a:xfrm>
          <a:solidFill>
            <a:schemeClr val="tx1"/>
          </a:solidFill>
        </p:grpSpPr>
        <p:sp>
          <p:nvSpPr>
            <p:cNvPr id="13237" name="Google Shape;13237;p25"/>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38" name="Google Shape;13238;p25"/>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39" name="Google Shape;13239;p25"/>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40" name="Google Shape;13240;p25"/>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41" name="Google Shape;13241;p25"/>
          <p:cNvGrpSpPr/>
          <p:nvPr/>
        </p:nvGrpSpPr>
        <p:grpSpPr>
          <a:xfrm>
            <a:off x="5493756" y="1777161"/>
            <a:ext cx="352625" cy="322525"/>
            <a:chOff x="6314113" y="3033731"/>
            <a:chExt cx="352625" cy="322525"/>
          </a:xfrm>
          <a:solidFill>
            <a:schemeClr val="tx1"/>
          </a:solidFill>
        </p:grpSpPr>
        <p:sp>
          <p:nvSpPr>
            <p:cNvPr id="13242" name="Google Shape;13242;p25"/>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43" name="Google Shape;13243;p25"/>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44" name="Google Shape;13244;p25"/>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45" name="Google Shape;13245;p25"/>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46" name="Google Shape;13246;p25"/>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47" name="Google Shape;13247;p25"/>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48" name="Google Shape;13248;p25"/>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49" name="Google Shape;13249;p25"/>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50" name="Google Shape;13250;p25"/>
          <p:cNvGrpSpPr/>
          <p:nvPr/>
        </p:nvGrpSpPr>
        <p:grpSpPr>
          <a:xfrm>
            <a:off x="6283838" y="1765586"/>
            <a:ext cx="278550" cy="345675"/>
            <a:chOff x="4841988" y="4141656"/>
            <a:chExt cx="278550" cy="345675"/>
          </a:xfrm>
          <a:solidFill>
            <a:schemeClr val="tx1"/>
          </a:solidFill>
        </p:grpSpPr>
        <p:sp>
          <p:nvSpPr>
            <p:cNvPr id="13251" name="Google Shape;13251;p25"/>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52" name="Google Shape;13252;p25"/>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53" name="Google Shape;13253;p25"/>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54" name="Google Shape;13254;p25"/>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55" name="Google Shape;13255;p25"/>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56" name="Google Shape;13256;p25"/>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57" name="Google Shape;13257;p25"/>
          <p:cNvGrpSpPr/>
          <p:nvPr/>
        </p:nvGrpSpPr>
        <p:grpSpPr>
          <a:xfrm>
            <a:off x="7019550" y="1765611"/>
            <a:ext cx="366500" cy="345625"/>
            <a:chOff x="4804963" y="3581531"/>
            <a:chExt cx="366500" cy="345625"/>
          </a:xfrm>
          <a:solidFill>
            <a:schemeClr val="tx1"/>
          </a:solidFill>
        </p:grpSpPr>
        <p:sp>
          <p:nvSpPr>
            <p:cNvPr id="13258" name="Google Shape;13258;p25"/>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59" name="Google Shape;13259;p25"/>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60" name="Google Shape;13260;p25"/>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61" name="Google Shape;13261;p25"/>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62" name="Google Shape;13262;p25"/>
          <p:cNvGrpSpPr/>
          <p:nvPr/>
        </p:nvGrpSpPr>
        <p:grpSpPr>
          <a:xfrm>
            <a:off x="7766436" y="1765786"/>
            <a:ext cx="297075" cy="345275"/>
            <a:chOff x="1799788" y="4142056"/>
            <a:chExt cx="297075" cy="345275"/>
          </a:xfrm>
          <a:solidFill>
            <a:schemeClr val="tx1"/>
          </a:solidFill>
        </p:grpSpPr>
        <p:sp>
          <p:nvSpPr>
            <p:cNvPr id="13263" name="Google Shape;13263;p25"/>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64" name="Google Shape;13264;p25"/>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65" name="Google Shape;13265;p25"/>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66" name="Google Shape;13266;p25"/>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67" name="Google Shape;13267;p25"/>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68" name="Google Shape;13268;p25"/>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69" name="Google Shape;13269;p25"/>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70" name="Google Shape;13270;p25"/>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71" name="Google Shape;13271;p25"/>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72" name="Google Shape;13272;p25"/>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73" name="Google Shape;13273;p25"/>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74" name="Google Shape;13274;p25"/>
          <p:cNvGrpSpPr/>
          <p:nvPr/>
        </p:nvGrpSpPr>
        <p:grpSpPr>
          <a:xfrm>
            <a:off x="7742136" y="2330787"/>
            <a:ext cx="345675" cy="321775"/>
            <a:chOff x="5563388" y="3034481"/>
            <a:chExt cx="345675" cy="321775"/>
          </a:xfrm>
          <a:solidFill>
            <a:schemeClr val="tx1"/>
          </a:solidFill>
        </p:grpSpPr>
        <p:sp>
          <p:nvSpPr>
            <p:cNvPr id="13275" name="Google Shape;13275;p25"/>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76" name="Google Shape;13276;p25"/>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77" name="Google Shape;13277;p25"/>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78" name="Google Shape;13278;p25"/>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79" name="Google Shape;13279;p25"/>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80" name="Google Shape;13280;p25"/>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81" name="Google Shape;13281;p25"/>
          <p:cNvGrpSpPr/>
          <p:nvPr/>
        </p:nvGrpSpPr>
        <p:grpSpPr>
          <a:xfrm>
            <a:off x="7028425" y="2319150"/>
            <a:ext cx="348750" cy="345050"/>
            <a:chOff x="4806513" y="3022356"/>
            <a:chExt cx="348750" cy="345050"/>
          </a:xfrm>
          <a:solidFill>
            <a:schemeClr val="tx1"/>
          </a:solidFill>
        </p:grpSpPr>
        <p:sp>
          <p:nvSpPr>
            <p:cNvPr id="13282" name="Google Shape;13282;p25"/>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83" name="Google Shape;13283;p25"/>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84" name="Google Shape;13284;p25"/>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85" name="Google Shape;13285;p25"/>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86" name="Google Shape;13286;p25"/>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87" name="Google Shape;13287;p25"/>
          <p:cNvGrpSpPr/>
          <p:nvPr/>
        </p:nvGrpSpPr>
        <p:grpSpPr>
          <a:xfrm>
            <a:off x="6248738" y="2318837"/>
            <a:ext cx="348750" cy="345675"/>
            <a:chOff x="4806513" y="2463556"/>
            <a:chExt cx="348750" cy="345675"/>
          </a:xfrm>
          <a:solidFill>
            <a:schemeClr val="tx1"/>
          </a:solidFill>
        </p:grpSpPr>
        <p:sp>
          <p:nvSpPr>
            <p:cNvPr id="13288" name="Google Shape;13288;p25"/>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89" name="Google Shape;13289;p25"/>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90" name="Google Shape;13290;p25"/>
          <p:cNvGrpSpPr/>
          <p:nvPr/>
        </p:nvGrpSpPr>
        <p:grpSpPr>
          <a:xfrm>
            <a:off x="5497231" y="2360887"/>
            <a:ext cx="345675" cy="261575"/>
            <a:chOff x="4051938" y="3063831"/>
            <a:chExt cx="345675" cy="261575"/>
          </a:xfrm>
          <a:solidFill>
            <a:schemeClr val="tx1"/>
          </a:solidFill>
        </p:grpSpPr>
        <p:sp>
          <p:nvSpPr>
            <p:cNvPr id="13291" name="Google Shape;13291;p25"/>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92" name="Google Shape;13292;p25"/>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93" name="Google Shape;13293;p25"/>
          <p:cNvGrpSpPr/>
          <p:nvPr/>
        </p:nvGrpSpPr>
        <p:grpSpPr>
          <a:xfrm>
            <a:off x="4802650" y="2343087"/>
            <a:ext cx="347975" cy="297175"/>
            <a:chOff x="3292738" y="3045206"/>
            <a:chExt cx="347975" cy="297175"/>
          </a:xfrm>
          <a:solidFill>
            <a:schemeClr val="tx1"/>
          </a:solidFill>
        </p:grpSpPr>
        <p:sp>
          <p:nvSpPr>
            <p:cNvPr id="13294" name="Google Shape;13294;p25"/>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95" name="Google Shape;13295;p25"/>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296" name="Google Shape;13296;p25"/>
          <p:cNvGrpSpPr/>
          <p:nvPr/>
        </p:nvGrpSpPr>
        <p:grpSpPr>
          <a:xfrm>
            <a:off x="4818450" y="2850724"/>
            <a:ext cx="316375" cy="345675"/>
            <a:chOff x="5578038" y="3581531"/>
            <a:chExt cx="316375" cy="345675"/>
          </a:xfrm>
          <a:solidFill>
            <a:schemeClr val="tx1"/>
          </a:solidFill>
        </p:grpSpPr>
        <p:sp>
          <p:nvSpPr>
            <p:cNvPr id="13297" name="Google Shape;13297;p25"/>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98" name="Google Shape;13298;p25"/>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299" name="Google Shape;13299;p25"/>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00" name="Google Shape;13300;p25"/>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01" name="Google Shape;13301;p25"/>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02" name="Google Shape;13302;p25"/>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03" name="Google Shape;13303;p25"/>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04" name="Google Shape;13304;p25"/>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05" name="Google Shape;13305;p25"/>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06" name="Google Shape;13306;p25"/>
          <p:cNvGrpSpPr/>
          <p:nvPr/>
        </p:nvGrpSpPr>
        <p:grpSpPr>
          <a:xfrm>
            <a:off x="5504556" y="2850824"/>
            <a:ext cx="331025" cy="345475"/>
            <a:chOff x="2540463" y="3580956"/>
            <a:chExt cx="331025" cy="345475"/>
          </a:xfrm>
          <a:solidFill>
            <a:schemeClr val="tx1"/>
          </a:solidFill>
        </p:grpSpPr>
        <p:sp>
          <p:nvSpPr>
            <p:cNvPr id="13307" name="Google Shape;13307;p25"/>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08" name="Google Shape;13308;p25"/>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09" name="Google Shape;13309;p25"/>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10" name="Google Shape;13310;p25"/>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11" name="Google Shape;13311;p25"/>
          <p:cNvGrpSpPr/>
          <p:nvPr/>
        </p:nvGrpSpPr>
        <p:grpSpPr>
          <a:xfrm>
            <a:off x="6246038" y="2852274"/>
            <a:ext cx="354150" cy="342575"/>
            <a:chOff x="6307938" y="1923106"/>
            <a:chExt cx="354150" cy="342575"/>
          </a:xfrm>
          <a:solidFill>
            <a:schemeClr val="tx1"/>
          </a:solidFill>
        </p:grpSpPr>
        <p:sp>
          <p:nvSpPr>
            <p:cNvPr id="13312" name="Google Shape;13312;p25"/>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13" name="Google Shape;13313;p25"/>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14" name="Google Shape;13314;p25"/>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15" name="Google Shape;13315;p25"/>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16" name="Google Shape;13316;p25"/>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17" name="Google Shape;13317;p25"/>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18" name="Google Shape;13318;p25"/>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19" name="Google Shape;13319;p25"/>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20" name="Google Shape;13320;p25"/>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21" name="Google Shape;13321;p25"/>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22" name="Google Shape;13322;p25"/>
          <p:cNvGrpSpPr/>
          <p:nvPr/>
        </p:nvGrpSpPr>
        <p:grpSpPr>
          <a:xfrm>
            <a:off x="7059275" y="2850911"/>
            <a:ext cx="287050" cy="345300"/>
            <a:chOff x="4081238" y="4142031"/>
            <a:chExt cx="287050" cy="345300"/>
          </a:xfrm>
          <a:solidFill>
            <a:schemeClr val="tx1"/>
          </a:solidFill>
        </p:grpSpPr>
        <p:grpSp>
          <p:nvGrpSpPr>
            <p:cNvPr id="13323" name="Google Shape;13323;p25"/>
            <p:cNvGrpSpPr/>
            <p:nvPr/>
          </p:nvGrpSpPr>
          <p:grpSpPr>
            <a:xfrm>
              <a:off x="4160713" y="4237331"/>
              <a:ext cx="118850" cy="229950"/>
              <a:chOff x="4160713" y="4237331"/>
              <a:chExt cx="118850" cy="229950"/>
            </a:xfrm>
            <a:grpFill/>
          </p:grpSpPr>
          <p:sp>
            <p:nvSpPr>
              <p:cNvPr id="13324" name="Google Shape;13324;p25"/>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25" name="Google Shape;13325;p25"/>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26" name="Google Shape;13326;p25"/>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27" name="Google Shape;13327;p25"/>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28" name="Google Shape;13328;p25"/>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sp>
          <p:nvSpPr>
            <p:cNvPr id="13329" name="Google Shape;13329;p25"/>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30" name="Google Shape;13330;p25"/>
          <p:cNvGrpSpPr/>
          <p:nvPr/>
        </p:nvGrpSpPr>
        <p:grpSpPr>
          <a:xfrm>
            <a:off x="7746761" y="2850724"/>
            <a:ext cx="336425" cy="345675"/>
            <a:chOff x="7795463" y="2463556"/>
            <a:chExt cx="336425" cy="345675"/>
          </a:xfrm>
          <a:solidFill>
            <a:schemeClr val="tx1"/>
          </a:solidFill>
        </p:grpSpPr>
        <p:sp>
          <p:nvSpPr>
            <p:cNvPr id="13331" name="Google Shape;13331;p25"/>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32" name="Google Shape;13332;p25"/>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33" name="Google Shape;13333;p25"/>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34" name="Google Shape;13334;p25"/>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35" name="Google Shape;13335;p25"/>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36" name="Google Shape;13336;p25"/>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37" name="Google Shape;13337;p25"/>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38" name="Google Shape;13338;p25"/>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39" name="Google Shape;13339;p25"/>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40" name="Google Shape;13340;p25"/>
          <p:cNvGrpSpPr/>
          <p:nvPr/>
        </p:nvGrpSpPr>
        <p:grpSpPr>
          <a:xfrm>
            <a:off x="7734286" y="3425142"/>
            <a:ext cx="361375" cy="330675"/>
            <a:chOff x="5552838" y="1929231"/>
            <a:chExt cx="361375" cy="330675"/>
          </a:xfrm>
          <a:solidFill>
            <a:schemeClr val="tx1"/>
          </a:solidFill>
        </p:grpSpPr>
        <p:sp>
          <p:nvSpPr>
            <p:cNvPr id="13341" name="Google Shape;13341;p25"/>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42" name="Google Shape;13342;p25"/>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43" name="Google Shape;13343;p25"/>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44" name="Google Shape;13344;p25"/>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45" name="Google Shape;13345;p25"/>
          <p:cNvGrpSpPr/>
          <p:nvPr/>
        </p:nvGrpSpPr>
        <p:grpSpPr>
          <a:xfrm>
            <a:off x="7014175" y="3430742"/>
            <a:ext cx="377250" cy="319475"/>
            <a:chOff x="4784188" y="1934881"/>
            <a:chExt cx="377250" cy="319475"/>
          </a:xfrm>
          <a:solidFill>
            <a:schemeClr val="tx1"/>
          </a:solidFill>
        </p:grpSpPr>
        <p:sp>
          <p:nvSpPr>
            <p:cNvPr id="13346" name="Google Shape;13346;p25"/>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47" name="Google Shape;13347;p25"/>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48" name="Google Shape;13348;p25"/>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49" name="Google Shape;13349;p25"/>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50" name="Google Shape;13350;p25"/>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51" name="Google Shape;13351;p25"/>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52" name="Google Shape;13352;p25"/>
          <p:cNvGrpSpPr/>
          <p:nvPr/>
        </p:nvGrpSpPr>
        <p:grpSpPr>
          <a:xfrm>
            <a:off x="6259925" y="3417642"/>
            <a:ext cx="326375" cy="345675"/>
            <a:chOff x="1784363" y="3581531"/>
            <a:chExt cx="326375" cy="345675"/>
          </a:xfrm>
          <a:solidFill>
            <a:schemeClr val="tx1"/>
          </a:solidFill>
        </p:grpSpPr>
        <p:sp>
          <p:nvSpPr>
            <p:cNvPr id="13353" name="Google Shape;13353;p25"/>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54" name="Google Shape;13354;p25"/>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55" name="Google Shape;13355;p25"/>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56" name="Google Shape;13356;p25"/>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57" name="Google Shape;13357;p25"/>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58" name="Google Shape;13358;p25"/>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59" name="Google Shape;13359;p25"/>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60" name="Google Shape;13360;p25"/>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61" name="Google Shape;13361;p25"/>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62" name="Google Shape;13362;p25"/>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63" name="Google Shape;13363;p25"/>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64" name="Google Shape;13364;p25"/>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65" name="Google Shape;13365;p25"/>
          <p:cNvGrpSpPr/>
          <p:nvPr/>
        </p:nvGrpSpPr>
        <p:grpSpPr>
          <a:xfrm>
            <a:off x="5521919" y="3417642"/>
            <a:ext cx="296300" cy="345675"/>
            <a:chOff x="1039038" y="4141656"/>
            <a:chExt cx="296300" cy="345675"/>
          </a:xfrm>
          <a:solidFill>
            <a:schemeClr val="tx1"/>
          </a:solidFill>
        </p:grpSpPr>
        <p:sp>
          <p:nvSpPr>
            <p:cNvPr id="13366" name="Google Shape;13366;p25"/>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67" name="Google Shape;13367;p25"/>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68" name="Google Shape;13368;p25"/>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69" name="Google Shape;13369;p25"/>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70" name="Google Shape;13370;p25"/>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71" name="Google Shape;13371;p25"/>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72" name="Google Shape;13372;p25"/>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73" name="Google Shape;13373;p25"/>
          <p:cNvGrpSpPr/>
          <p:nvPr/>
        </p:nvGrpSpPr>
        <p:grpSpPr>
          <a:xfrm>
            <a:off x="4805338" y="3417642"/>
            <a:ext cx="342600" cy="345675"/>
            <a:chOff x="5564163" y="2463556"/>
            <a:chExt cx="342600" cy="345675"/>
          </a:xfrm>
          <a:solidFill>
            <a:schemeClr val="tx1"/>
          </a:solidFill>
        </p:grpSpPr>
        <p:sp>
          <p:nvSpPr>
            <p:cNvPr id="13374" name="Google Shape;13374;p25"/>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75" name="Google Shape;13375;p25"/>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76" name="Google Shape;13376;p25"/>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77" name="Google Shape;13377;p25"/>
          <p:cNvGrpSpPr/>
          <p:nvPr/>
        </p:nvGrpSpPr>
        <p:grpSpPr>
          <a:xfrm>
            <a:off x="4794650" y="3991542"/>
            <a:ext cx="363975" cy="330250"/>
            <a:chOff x="2526038" y="1929656"/>
            <a:chExt cx="363975" cy="330250"/>
          </a:xfrm>
          <a:solidFill>
            <a:schemeClr val="tx1"/>
          </a:solidFill>
        </p:grpSpPr>
        <p:sp>
          <p:nvSpPr>
            <p:cNvPr id="13378" name="Google Shape;13378;p25"/>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79" name="Google Shape;13379;p25"/>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0" name="Google Shape;13380;p25"/>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1" name="Google Shape;13381;p25"/>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2" name="Google Shape;13382;p25"/>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3" name="Google Shape;13383;p25"/>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4" name="Google Shape;13384;p25"/>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5" name="Google Shape;13385;p25"/>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6" name="Google Shape;13386;p25"/>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7" name="Google Shape;13387;p25"/>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8" name="Google Shape;13388;p25"/>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89" name="Google Shape;13389;p25"/>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90" name="Google Shape;13390;p25"/>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91" name="Google Shape;13391;p25"/>
          <p:cNvGrpSpPr/>
          <p:nvPr/>
        </p:nvGrpSpPr>
        <p:grpSpPr>
          <a:xfrm>
            <a:off x="5497169" y="4000230"/>
            <a:ext cx="345800" cy="312875"/>
            <a:chOff x="1774963" y="1938531"/>
            <a:chExt cx="345800" cy="312875"/>
          </a:xfrm>
          <a:solidFill>
            <a:schemeClr val="tx1"/>
          </a:solidFill>
        </p:grpSpPr>
        <p:sp>
          <p:nvSpPr>
            <p:cNvPr id="13392" name="Google Shape;13392;p25"/>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93" name="Google Shape;13393;p25"/>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394" name="Google Shape;13394;p25"/>
          <p:cNvGrpSpPr/>
          <p:nvPr/>
        </p:nvGrpSpPr>
        <p:grpSpPr>
          <a:xfrm>
            <a:off x="6245650" y="3984005"/>
            <a:ext cx="354925" cy="345325"/>
            <a:chOff x="7786988" y="3022331"/>
            <a:chExt cx="354925" cy="345325"/>
          </a:xfrm>
          <a:solidFill>
            <a:schemeClr val="tx1"/>
          </a:solidFill>
        </p:grpSpPr>
        <p:sp>
          <p:nvSpPr>
            <p:cNvPr id="13395" name="Google Shape;13395;p25"/>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96" name="Google Shape;13396;p25"/>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97" name="Google Shape;13397;p25"/>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98" name="Google Shape;13398;p25"/>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399" name="Google Shape;13399;p25"/>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00" name="Google Shape;13400;p25"/>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sp>
        <p:nvSpPr>
          <p:cNvPr id="13401" name="Google Shape;13401;p25"/>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nvGrpSpPr>
          <p:cNvPr id="13402" name="Google Shape;13402;p25"/>
          <p:cNvGrpSpPr/>
          <p:nvPr/>
        </p:nvGrpSpPr>
        <p:grpSpPr>
          <a:xfrm>
            <a:off x="7735586" y="3984217"/>
            <a:ext cx="358775" cy="344900"/>
            <a:chOff x="1008188" y="1921956"/>
            <a:chExt cx="358775" cy="344900"/>
          </a:xfrm>
          <a:solidFill>
            <a:schemeClr val="tx1"/>
          </a:solidFill>
        </p:grpSpPr>
        <p:sp>
          <p:nvSpPr>
            <p:cNvPr id="13403" name="Google Shape;13403;p25"/>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04" name="Google Shape;13404;p25"/>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05" name="Google Shape;13405;p25"/>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06" name="Google Shape;13406;p25"/>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07" name="Google Shape;13407;p25"/>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08" name="Google Shape;13408;p25"/>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sp>
        <p:nvSpPr>
          <p:cNvPr id="13409" name="Google Shape;13409;p2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effectLst/>
                <a:uLnTx/>
                <a:uFillTx/>
                <a:cs typeface="B Nazanin" panose="00000700000000000000" pitchFamily="2" charset="-78"/>
                <a:sym typeface="Arial"/>
              </a:rPr>
              <a:t>آزمایشگاه</a:t>
            </a:r>
            <a:endParaRPr kumimoji="0" sz="1600" b="0" i="0" u="none" strike="noStrike" kern="0" cap="none" spc="0" normalizeH="0" baseline="0" noProof="0" dirty="0">
              <a:ln>
                <a:noFill/>
              </a:ln>
              <a:effectLst/>
              <a:uLnTx/>
              <a:uFillTx/>
              <a:cs typeface="B Nazanin" panose="00000700000000000000" pitchFamily="2" charset="-78"/>
              <a:sym typeface="Arial"/>
            </a:endParaRPr>
          </a:p>
        </p:txBody>
      </p:sp>
      <p:grpSp>
        <p:nvGrpSpPr>
          <p:cNvPr id="13410" name="Google Shape;13410;p25"/>
          <p:cNvGrpSpPr/>
          <p:nvPr/>
        </p:nvGrpSpPr>
        <p:grpSpPr>
          <a:xfrm>
            <a:off x="1744350" y="1765786"/>
            <a:ext cx="432875" cy="345275"/>
            <a:chOff x="2480288" y="2463956"/>
            <a:chExt cx="432875" cy="345275"/>
          </a:xfrm>
          <a:solidFill>
            <a:schemeClr val="tx1"/>
          </a:solidFill>
        </p:grpSpPr>
        <p:sp>
          <p:nvSpPr>
            <p:cNvPr id="13411" name="Google Shape;13411;p25"/>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12" name="Google Shape;13412;p25"/>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13" name="Google Shape;13413;p25"/>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14" name="Google Shape;13414;p25"/>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15" name="Google Shape;13415;p25"/>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16" name="Google Shape;13416;p25"/>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17" name="Google Shape;13417;p25"/>
          <p:cNvGrpSpPr/>
          <p:nvPr/>
        </p:nvGrpSpPr>
        <p:grpSpPr>
          <a:xfrm>
            <a:off x="2525719" y="1766361"/>
            <a:ext cx="362650" cy="344125"/>
            <a:chOff x="1766613" y="2464331"/>
            <a:chExt cx="362650" cy="344125"/>
          </a:xfrm>
          <a:solidFill>
            <a:schemeClr val="tx1"/>
          </a:solidFill>
        </p:grpSpPr>
        <p:sp>
          <p:nvSpPr>
            <p:cNvPr id="13418" name="Google Shape;13418;p25"/>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19" name="Google Shape;13419;p25"/>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20" name="Google Shape;13420;p25"/>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21" name="Google Shape;13421;p25"/>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22" name="Google Shape;13422;p25"/>
          <p:cNvGrpSpPr/>
          <p:nvPr/>
        </p:nvGrpSpPr>
        <p:grpSpPr>
          <a:xfrm>
            <a:off x="3372119" y="1765874"/>
            <a:ext cx="207550" cy="345100"/>
            <a:chOff x="7124238" y="4142231"/>
            <a:chExt cx="207550" cy="345100"/>
          </a:xfrm>
          <a:solidFill>
            <a:schemeClr val="tx1"/>
          </a:solidFill>
        </p:grpSpPr>
        <p:sp>
          <p:nvSpPr>
            <p:cNvPr id="13423" name="Google Shape;13423;p25"/>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24" name="Google Shape;13424;p25"/>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25" name="Google Shape;13425;p25"/>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26" name="Google Shape;13426;p25"/>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27" name="Google Shape;13427;p25"/>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28" name="Google Shape;13428;p25"/>
          <p:cNvGrpSpPr/>
          <p:nvPr/>
        </p:nvGrpSpPr>
        <p:grpSpPr>
          <a:xfrm>
            <a:off x="4042718" y="1770799"/>
            <a:ext cx="355675" cy="335250"/>
            <a:chOff x="1055681" y="2468781"/>
            <a:chExt cx="355675" cy="335250"/>
          </a:xfrm>
          <a:solidFill>
            <a:schemeClr val="tx1"/>
          </a:solidFill>
        </p:grpSpPr>
        <p:sp>
          <p:nvSpPr>
            <p:cNvPr id="13429" name="Google Shape;13429;p25"/>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30" name="Google Shape;13430;p25"/>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31" name="Google Shape;13431;p25"/>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32" name="Google Shape;13432;p25"/>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33" name="Google Shape;13433;p25"/>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34" name="Google Shape;13434;p25"/>
          <p:cNvGrpSpPr/>
          <p:nvPr/>
        </p:nvGrpSpPr>
        <p:grpSpPr>
          <a:xfrm>
            <a:off x="4045018" y="2334212"/>
            <a:ext cx="351075" cy="314925"/>
            <a:chOff x="2532763" y="3037481"/>
            <a:chExt cx="351075" cy="314925"/>
          </a:xfrm>
          <a:solidFill>
            <a:schemeClr val="tx1"/>
          </a:solidFill>
        </p:grpSpPr>
        <p:sp>
          <p:nvSpPr>
            <p:cNvPr id="13435" name="Google Shape;13435;p25"/>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36" name="Google Shape;13436;p25"/>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37" name="Google Shape;13437;p25"/>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38" name="Google Shape;13438;p25"/>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39" name="Google Shape;13439;p25"/>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sp>
        <p:nvSpPr>
          <p:cNvPr id="13440" name="Google Shape;13440;p25"/>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nvGrpSpPr>
          <p:cNvPr id="13441" name="Google Shape;13441;p25"/>
          <p:cNvGrpSpPr/>
          <p:nvPr/>
        </p:nvGrpSpPr>
        <p:grpSpPr>
          <a:xfrm>
            <a:off x="2526494" y="2317875"/>
            <a:ext cx="361100" cy="347600"/>
            <a:chOff x="1767388" y="3021206"/>
            <a:chExt cx="361100" cy="347600"/>
          </a:xfrm>
          <a:solidFill>
            <a:schemeClr val="tx1"/>
          </a:solidFill>
        </p:grpSpPr>
        <p:sp>
          <p:nvSpPr>
            <p:cNvPr id="13442" name="Google Shape;13442;p25"/>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43" name="Google Shape;13443;p25"/>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44" name="Google Shape;13444;p25"/>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45" name="Google Shape;13445;p25"/>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46" name="Google Shape;13446;p25"/>
          <p:cNvGrpSpPr/>
          <p:nvPr/>
        </p:nvGrpSpPr>
        <p:grpSpPr>
          <a:xfrm>
            <a:off x="1781438" y="2319825"/>
            <a:ext cx="358700" cy="343700"/>
            <a:chOff x="1002088" y="3024131"/>
            <a:chExt cx="358700" cy="343700"/>
          </a:xfrm>
          <a:solidFill>
            <a:schemeClr val="tx1"/>
          </a:solidFill>
        </p:grpSpPr>
        <p:sp>
          <p:nvSpPr>
            <p:cNvPr id="13447" name="Google Shape;13447;p25"/>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48" name="Google Shape;13448;p25"/>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49" name="Google Shape;13449;p25"/>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50" name="Google Shape;13450;p25"/>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51" name="Google Shape;13451;p25"/>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52" name="Google Shape;13452;p25"/>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53" name="Google Shape;13453;p25"/>
          <p:cNvGrpSpPr/>
          <p:nvPr/>
        </p:nvGrpSpPr>
        <p:grpSpPr>
          <a:xfrm>
            <a:off x="1047104" y="2318837"/>
            <a:ext cx="337825" cy="345675"/>
            <a:chOff x="1014488" y="3581531"/>
            <a:chExt cx="337825" cy="345675"/>
          </a:xfrm>
          <a:solidFill>
            <a:schemeClr val="tx1"/>
          </a:solidFill>
        </p:grpSpPr>
        <p:sp>
          <p:nvSpPr>
            <p:cNvPr id="13454" name="Google Shape;13454;p25"/>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55" name="Google Shape;13455;p25"/>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56" name="Google Shape;13456;p25"/>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57" name="Google Shape;13457;p25"/>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58" name="Google Shape;13458;p25"/>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59" name="Google Shape;13459;p25"/>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60" name="Google Shape;13460;p25"/>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61" name="Google Shape;13461;p25"/>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62" name="Google Shape;13462;p25"/>
          <p:cNvGrpSpPr/>
          <p:nvPr/>
        </p:nvGrpSpPr>
        <p:grpSpPr>
          <a:xfrm>
            <a:off x="1069417" y="2850724"/>
            <a:ext cx="293200" cy="345675"/>
            <a:chOff x="2561313" y="4141656"/>
            <a:chExt cx="293200" cy="345675"/>
          </a:xfrm>
          <a:solidFill>
            <a:schemeClr val="tx1"/>
          </a:solidFill>
        </p:grpSpPr>
        <p:sp>
          <p:nvSpPr>
            <p:cNvPr id="13463" name="Google Shape;13463;p25"/>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64" name="Google Shape;13464;p25"/>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65" name="Google Shape;13465;p25"/>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66" name="Google Shape;13466;p25"/>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67" name="Google Shape;13467;p25"/>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68" name="Google Shape;13468;p25"/>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69" name="Google Shape;13469;p25"/>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70" name="Google Shape;13470;p25"/>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71" name="Google Shape;13471;p25"/>
          <p:cNvGrpSpPr/>
          <p:nvPr/>
        </p:nvGrpSpPr>
        <p:grpSpPr>
          <a:xfrm>
            <a:off x="1786400" y="2850824"/>
            <a:ext cx="348775" cy="345475"/>
            <a:chOff x="7790063" y="1921756"/>
            <a:chExt cx="348775" cy="345475"/>
          </a:xfrm>
          <a:solidFill>
            <a:schemeClr val="tx1"/>
          </a:solidFill>
        </p:grpSpPr>
        <p:sp>
          <p:nvSpPr>
            <p:cNvPr id="13472" name="Google Shape;13472;p25"/>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73" name="Google Shape;13473;p25"/>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74" name="Google Shape;13474;p25"/>
          <p:cNvGrpSpPr/>
          <p:nvPr/>
        </p:nvGrpSpPr>
        <p:grpSpPr>
          <a:xfrm>
            <a:off x="2550019" y="2850724"/>
            <a:ext cx="314050" cy="345675"/>
            <a:chOff x="6329538" y="3581531"/>
            <a:chExt cx="314050" cy="345675"/>
          </a:xfrm>
          <a:solidFill>
            <a:schemeClr val="tx1"/>
          </a:solidFill>
        </p:grpSpPr>
        <p:sp>
          <p:nvSpPr>
            <p:cNvPr id="13475" name="Google Shape;13475;p25"/>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76" name="Google Shape;13476;p25"/>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77" name="Google Shape;13477;p25"/>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78" name="Google Shape;13478;p25"/>
          <p:cNvGrpSpPr/>
          <p:nvPr/>
        </p:nvGrpSpPr>
        <p:grpSpPr>
          <a:xfrm>
            <a:off x="3301894" y="2858799"/>
            <a:ext cx="348000" cy="329525"/>
            <a:chOff x="7054788" y="1930381"/>
            <a:chExt cx="348000" cy="329525"/>
          </a:xfrm>
          <a:solidFill>
            <a:schemeClr val="tx1"/>
          </a:solidFill>
        </p:grpSpPr>
        <p:sp>
          <p:nvSpPr>
            <p:cNvPr id="13479" name="Google Shape;13479;p25"/>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80" name="Google Shape;13480;p25"/>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81" name="Google Shape;13481;p25"/>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82" name="Google Shape;13482;p25"/>
          <p:cNvGrpSpPr/>
          <p:nvPr/>
        </p:nvGrpSpPr>
        <p:grpSpPr>
          <a:xfrm>
            <a:off x="4069706" y="2850724"/>
            <a:ext cx="301700" cy="345675"/>
            <a:chOff x="5584988" y="4141656"/>
            <a:chExt cx="301700" cy="345675"/>
          </a:xfrm>
          <a:solidFill>
            <a:schemeClr val="tx1"/>
          </a:solidFill>
        </p:grpSpPr>
        <p:sp>
          <p:nvSpPr>
            <p:cNvPr id="13483" name="Google Shape;13483;p25"/>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84" name="Google Shape;13484;p25"/>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85" name="Google Shape;13485;p25"/>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86" name="Google Shape;13486;p25"/>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87" name="Google Shape;13487;p25"/>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88" name="Google Shape;13488;p25"/>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89" name="Google Shape;13489;p25"/>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90" name="Google Shape;13490;p25"/>
          <p:cNvGrpSpPr/>
          <p:nvPr/>
        </p:nvGrpSpPr>
        <p:grpSpPr>
          <a:xfrm>
            <a:off x="4057356" y="3418117"/>
            <a:ext cx="326400" cy="344725"/>
            <a:chOff x="7065588" y="3581531"/>
            <a:chExt cx="326400" cy="344725"/>
          </a:xfrm>
          <a:solidFill>
            <a:schemeClr val="tx1"/>
          </a:solidFill>
        </p:grpSpPr>
        <p:sp>
          <p:nvSpPr>
            <p:cNvPr id="13491" name="Google Shape;13491;p25"/>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92" name="Google Shape;13492;p25"/>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93" name="Google Shape;13493;p25"/>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94" name="Google Shape;13494;p25"/>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495" name="Google Shape;13495;p25"/>
          <p:cNvGrpSpPr/>
          <p:nvPr/>
        </p:nvGrpSpPr>
        <p:grpSpPr>
          <a:xfrm>
            <a:off x="3303056" y="3418005"/>
            <a:ext cx="345675" cy="344950"/>
            <a:chOff x="3294263" y="3582256"/>
            <a:chExt cx="345675" cy="344950"/>
          </a:xfrm>
          <a:solidFill>
            <a:schemeClr val="tx1"/>
          </a:solidFill>
        </p:grpSpPr>
        <p:sp>
          <p:nvSpPr>
            <p:cNvPr id="13496" name="Google Shape;13496;p25"/>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97" name="Google Shape;13497;p25"/>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98" name="Google Shape;13498;p25"/>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499" name="Google Shape;13499;p25"/>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00" name="Google Shape;13500;p25"/>
          <p:cNvGrpSpPr/>
          <p:nvPr/>
        </p:nvGrpSpPr>
        <p:grpSpPr>
          <a:xfrm>
            <a:off x="2526881" y="3418230"/>
            <a:ext cx="360325" cy="344500"/>
            <a:chOff x="4038813" y="2463956"/>
            <a:chExt cx="360325" cy="344500"/>
          </a:xfrm>
          <a:solidFill>
            <a:schemeClr val="tx1"/>
          </a:solidFill>
        </p:grpSpPr>
        <p:grpSp>
          <p:nvGrpSpPr>
            <p:cNvPr id="13501" name="Google Shape;13501;p25"/>
            <p:cNvGrpSpPr/>
            <p:nvPr/>
          </p:nvGrpSpPr>
          <p:grpSpPr>
            <a:xfrm>
              <a:off x="4038813" y="2575656"/>
              <a:ext cx="360325" cy="232800"/>
              <a:chOff x="4038813" y="2575656"/>
              <a:chExt cx="360325" cy="232800"/>
            </a:xfrm>
            <a:grpFill/>
          </p:grpSpPr>
          <p:sp>
            <p:nvSpPr>
              <p:cNvPr id="13502" name="Google Shape;13502;p25"/>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03" name="Google Shape;13503;p25"/>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04" name="Google Shape;13504;p25"/>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05" name="Google Shape;13505;p25"/>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sp>
          <p:nvSpPr>
            <p:cNvPr id="13506" name="Google Shape;13506;p25"/>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07" name="Google Shape;13507;p25"/>
          <p:cNvGrpSpPr/>
          <p:nvPr/>
        </p:nvGrpSpPr>
        <p:grpSpPr>
          <a:xfrm>
            <a:off x="1858938" y="3417642"/>
            <a:ext cx="203700" cy="345675"/>
            <a:chOff x="7861838" y="4141656"/>
            <a:chExt cx="203700" cy="345675"/>
          </a:xfrm>
          <a:solidFill>
            <a:schemeClr val="tx1"/>
          </a:solidFill>
        </p:grpSpPr>
        <p:sp>
          <p:nvSpPr>
            <p:cNvPr id="13508" name="Google Shape;13508;p25"/>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09" name="Google Shape;13509;p25"/>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10" name="Google Shape;13510;p25"/>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11" name="Google Shape;13511;p25"/>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12" name="Google Shape;13512;p25"/>
          <p:cNvGrpSpPr/>
          <p:nvPr/>
        </p:nvGrpSpPr>
        <p:grpSpPr>
          <a:xfrm>
            <a:off x="1067092" y="3417542"/>
            <a:ext cx="297850" cy="345875"/>
            <a:chOff x="3318963" y="4141656"/>
            <a:chExt cx="297850" cy="345875"/>
          </a:xfrm>
          <a:solidFill>
            <a:schemeClr val="tx1"/>
          </a:solidFill>
        </p:grpSpPr>
        <p:sp>
          <p:nvSpPr>
            <p:cNvPr id="13513" name="Google Shape;13513;p25"/>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14" name="Google Shape;13514;p25"/>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15" name="Google Shape;13515;p25"/>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16" name="Google Shape;13516;p25"/>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17" name="Google Shape;13517;p25"/>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18" name="Google Shape;13518;p25"/>
          <p:cNvGrpSpPr/>
          <p:nvPr/>
        </p:nvGrpSpPr>
        <p:grpSpPr>
          <a:xfrm>
            <a:off x="1048192" y="3983830"/>
            <a:ext cx="335650" cy="345675"/>
            <a:chOff x="6318738" y="2463556"/>
            <a:chExt cx="335650" cy="345675"/>
          </a:xfrm>
          <a:solidFill>
            <a:schemeClr val="tx1"/>
          </a:solidFill>
        </p:grpSpPr>
        <p:sp>
          <p:nvSpPr>
            <p:cNvPr id="13519" name="Google Shape;13519;p25"/>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20" name="Google Shape;13520;p25"/>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21" name="Google Shape;13521;p25"/>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22" name="Google Shape;13522;p25"/>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23" name="Google Shape;13523;p25"/>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24" name="Google Shape;13524;p25"/>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25" name="Google Shape;13525;p25"/>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26" name="Google Shape;13526;p25"/>
          <p:cNvGrpSpPr/>
          <p:nvPr/>
        </p:nvGrpSpPr>
        <p:grpSpPr>
          <a:xfrm>
            <a:off x="1787563" y="3999592"/>
            <a:ext cx="346450" cy="314150"/>
            <a:chOff x="4051938" y="1937256"/>
            <a:chExt cx="346450" cy="314150"/>
          </a:xfrm>
          <a:solidFill>
            <a:schemeClr val="tx1"/>
          </a:solidFill>
        </p:grpSpPr>
        <p:sp>
          <p:nvSpPr>
            <p:cNvPr id="13527" name="Google Shape;13527;p25"/>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28" name="Google Shape;13528;p25"/>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sp>
        <p:nvSpPr>
          <p:cNvPr id="13529" name="Google Shape;13529;p25"/>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nvGrpSpPr>
          <p:cNvPr id="13530" name="Google Shape;13530;p25"/>
          <p:cNvGrpSpPr/>
          <p:nvPr/>
        </p:nvGrpSpPr>
        <p:grpSpPr>
          <a:xfrm>
            <a:off x="3301506" y="3983780"/>
            <a:ext cx="348775" cy="345775"/>
            <a:chOff x="3293488" y="1921231"/>
            <a:chExt cx="348775" cy="345775"/>
          </a:xfrm>
          <a:solidFill>
            <a:schemeClr val="tx1"/>
          </a:solidFill>
        </p:grpSpPr>
        <p:sp>
          <p:nvSpPr>
            <p:cNvPr id="13531" name="Google Shape;13531;p25"/>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32" name="Google Shape;13532;p25"/>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33" name="Google Shape;13533;p25"/>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34" name="Google Shape;13534;p25"/>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35" name="Google Shape;13535;p25"/>
          <p:cNvGrpSpPr/>
          <p:nvPr/>
        </p:nvGrpSpPr>
        <p:grpSpPr>
          <a:xfrm>
            <a:off x="4094393" y="3984505"/>
            <a:ext cx="252325" cy="344325"/>
            <a:chOff x="6360388" y="4142256"/>
            <a:chExt cx="252325" cy="344325"/>
          </a:xfrm>
          <a:solidFill>
            <a:schemeClr val="tx1"/>
          </a:solidFill>
        </p:grpSpPr>
        <p:sp>
          <p:nvSpPr>
            <p:cNvPr id="13536" name="Google Shape;13536;p25"/>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37" name="Google Shape;13537;p25"/>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38" name="Google Shape;13538;p25"/>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39" name="Google Shape;13539;p25"/>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40" name="Google Shape;13540;p25"/>
          <p:cNvGrpSpPr/>
          <p:nvPr/>
        </p:nvGrpSpPr>
        <p:grpSpPr>
          <a:xfrm>
            <a:off x="1052429" y="1765586"/>
            <a:ext cx="327175" cy="345675"/>
            <a:chOff x="4058863" y="3580756"/>
            <a:chExt cx="327175" cy="345675"/>
          </a:xfrm>
          <a:solidFill>
            <a:schemeClr val="tx1"/>
          </a:solidFill>
        </p:grpSpPr>
        <p:sp>
          <p:nvSpPr>
            <p:cNvPr id="13541" name="Google Shape;13541;p25"/>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42" name="Google Shape;13542;p25"/>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43" name="Google Shape;13543;p25"/>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44" name="Google Shape;13544;p25"/>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sp>
        <p:nvSpPr>
          <p:cNvPr id="13545" name="Google Shape;13545;p2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052575" y="1765913"/>
            <a:ext cx="363425" cy="363425"/>
            <a:chOff x="6243125" y="3052825"/>
            <a:chExt cx="363425" cy="363425"/>
          </a:xfrm>
          <a:solidFill>
            <a:schemeClr val="tx1"/>
          </a:solidFill>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56" name="Google Shape;13556;p26"/>
          <p:cNvGrpSpPr/>
          <p:nvPr/>
        </p:nvGrpSpPr>
        <p:grpSpPr>
          <a:xfrm>
            <a:off x="1703363" y="1765913"/>
            <a:ext cx="387325" cy="363425"/>
            <a:chOff x="5481625" y="3052825"/>
            <a:chExt cx="387325" cy="363425"/>
          </a:xfrm>
          <a:solidFill>
            <a:schemeClr val="tx1"/>
          </a:solidFill>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62" name="Google Shape;13562;p26"/>
          <p:cNvGrpSpPr/>
          <p:nvPr/>
        </p:nvGrpSpPr>
        <p:grpSpPr>
          <a:xfrm>
            <a:off x="2482750" y="1765575"/>
            <a:ext cx="312900" cy="364100"/>
            <a:chOff x="2518100" y="3601800"/>
            <a:chExt cx="312900" cy="364100"/>
          </a:xfrm>
          <a:solidFill>
            <a:schemeClr val="tx1"/>
          </a:solidFill>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68" name="Google Shape;13568;p26"/>
          <p:cNvGrpSpPr/>
          <p:nvPr/>
        </p:nvGrpSpPr>
        <p:grpSpPr>
          <a:xfrm>
            <a:off x="3234350" y="1765913"/>
            <a:ext cx="370375" cy="363425"/>
            <a:chOff x="4747100" y="3052825"/>
            <a:chExt cx="370375" cy="363425"/>
          </a:xfrm>
          <a:solidFill>
            <a:schemeClr val="tx1"/>
          </a:solidFill>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73" name="Google Shape;13573;p26"/>
          <p:cNvGrpSpPr/>
          <p:nvPr/>
        </p:nvGrpSpPr>
        <p:grpSpPr>
          <a:xfrm>
            <a:off x="4015600" y="1765913"/>
            <a:ext cx="313275" cy="363425"/>
            <a:chOff x="1758900" y="3602950"/>
            <a:chExt cx="313275" cy="363425"/>
          </a:xfrm>
          <a:solidFill>
            <a:schemeClr val="tx1"/>
          </a:solidFill>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78" name="Google Shape;13578;p26"/>
          <p:cNvGrpSpPr/>
          <p:nvPr/>
        </p:nvGrpSpPr>
        <p:grpSpPr>
          <a:xfrm>
            <a:off x="4751413" y="1790938"/>
            <a:ext cx="363400" cy="313375"/>
            <a:chOff x="3997175" y="3077525"/>
            <a:chExt cx="363400" cy="313375"/>
          </a:xfrm>
          <a:solidFill>
            <a:schemeClr val="tx1"/>
          </a:solidFill>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599" name="Google Shape;13599;p26"/>
          <p:cNvGrpSpPr/>
          <p:nvPr/>
        </p:nvGrpSpPr>
        <p:grpSpPr>
          <a:xfrm>
            <a:off x="5464975" y="1765913"/>
            <a:ext cx="363425" cy="363425"/>
            <a:chOff x="3246450" y="3052825"/>
            <a:chExt cx="363425" cy="363425"/>
          </a:xfrm>
          <a:solidFill>
            <a:schemeClr val="tx1"/>
          </a:solidFill>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02" name="Google Shape;13602;p26"/>
          <p:cNvGrpSpPr/>
          <p:nvPr/>
        </p:nvGrpSpPr>
        <p:grpSpPr>
          <a:xfrm>
            <a:off x="6229956" y="1766300"/>
            <a:ext cx="362650" cy="362650"/>
            <a:chOff x="2492650" y="3053600"/>
            <a:chExt cx="362650" cy="362650"/>
          </a:xfrm>
          <a:solidFill>
            <a:schemeClr val="tx1"/>
          </a:solidFill>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15" name="Google Shape;13615;p26"/>
          <p:cNvGrpSpPr/>
          <p:nvPr/>
        </p:nvGrpSpPr>
        <p:grpSpPr>
          <a:xfrm>
            <a:off x="6957013" y="1766288"/>
            <a:ext cx="363425" cy="362675"/>
            <a:chOff x="1734225" y="3053575"/>
            <a:chExt cx="363425" cy="362675"/>
          </a:xfrm>
          <a:solidFill>
            <a:schemeClr val="tx1"/>
          </a:solidFill>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20" name="Google Shape;13620;p26"/>
          <p:cNvGrpSpPr/>
          <p:nvPr/>
        </p:nvGrpSpPr>
        <p:grpSpPr>
          <a:xfrm>
            <a:off x="7728969" y="1766013"/>
            <a:ext cx="363400" cy="363225"/>
            <a:chOff x="975800" y="3053025"/>
            <a:chExt cx="363400" cy="363225"/>
          </a:xfrm>
          <a:solidFill>
            <a:schemeClr val="tx1"/>
          </a:solidFill>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26" name="Google Shape;13626;p26"/>
          <p:cNvGrpSpPr/>
          <p:nvPr/>
        </p:nvGrpSpPr>
        <p:grpSpPr>
          <a:xfrm>
            <a:off x="7728956" y="2328519"/>
            <a:ext cx="363425" cy="364700"/>
            <a:chOff x="7724500" y="2485750"/>
            <a:chExt cx="363425" cy="364700"/>
          </a:xfrm>
          <a:solidFill>
            <a:schemeClr val="tx1"/>
          </a:solidFill>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33" name="Google Shape;13633;p26"/>
          <p:cNvGrpSpPr/>
          <p:nvPr/>
        </p:nvGrpSpPr>
        <p:grpSpPr>
          <a:xfrm>
            <a:off x="6957013" y="2328869"/>
            <a:ext cx="363425" cy="364000"/>
            <a:chOff x="6979200" y="2485750"/>
            <a:chExt cx="363425" cy="364000"/>
          </a:xfrm>
          <a:solidFill>
            <a:schemeClr val="tx1"/>
          </a:solidFill>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36" name="Google Shape;13636;p26"/>
          <p:cNvGrpSpPr/>
          <p:nvPr/>
        </p:nvGrpSpPr>
        <p:grpSpPr>
          <a:xfrm>
            <a:off x="6229569" y="2329156"/>
            <a:ext cx="363425" cy="363425"/>
            <a:chOff x="6243125" y="2485750"/>
            <a:chExt cx="363425" cy="363425"/>
          </a:xfrm>
          <a:solidFill>
            <a:schemeClr val="tx1"/>
          </a:solidFill>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40" name="Google Shape;13640;p26"/>
          <p:cNvGrpSpPr/>
          <p:nvPr/>
        </p:nvGrpSpPr>
        <p:grpSpPr>
          <a:xfrm>
            <a:off x="5464000" y="2329156"/>
            <a:ext cx="365375" cy="363425"/>
            <a:chOff x="5495100" y="2485750"/>
            <a:chExt cx="365375" cy="363425"/>
          </a:xfrm>
          <a:solidFill>
            <a:schemeClr val="tx1"/>
          </a:solidFill>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45" name="Google Shape;13645;p26"/>
          <p:cNvGrpSpPr/>
          <p:nvPr/>
        </p:nvGrpSpPr>
        <p:grpSpPr>
          <a:xfrm>
            <a:off x="4749313" y="2328656"/>
            <a:ext cx="367600" cy="364425"/>
            <a:chOff x="4744475" y="2485325"/>
            <a:chExt cx="367600" cy="364425"/>
          </a:xfrm>
          <a:solidFill>
            <a:schemeClr val="tx1"/>
          </a:solidFill>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53" name="Google Shape;13653;p26"/>
          <p:cNvGrpSpPr/>
          <p:nvPr/>
        </p:nvGrpSpPr>
        <p:grpSpPr>
          <a:xfrm>
            <a:off x="3990538" y="2329156"/>
            <a:ext cx="363400" cy="363425"/>
            <a:chOff x="3997175" y="2485750"/>
            <a:chExt cx="363400" cy="363425"/>
          </a:xfrm>
          <a:solidFill>
            <a:schemeClr val="tx1"/>
          </a:solidFill>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61" name="Google Shape;13661;p26"/>
          <p:cNvGrpSpPr/>
          <p:nvPr/>
        </p:nvGrpSpPr>
        <p:grpSpPr>
          <a:xfrm>
            <a:off x="3305713" y="2329144"/>
            <a:ext cx="227650" cy="363450"/>
            <a:chOff x="6311025" y="3602925"/>
            <a:chExt cx="227650" cy="363450"/>
          </a:xfrm>
          <a:solidFill>
            <a:schemeClr val="tx1"/>
          </a:solidFill>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68" name="Google Shape;13668;p26"/>
          <p:cNvGrpSpPr/>
          <p:nvPr/>
        </p:nvGrpSpPr>
        <p:grpSpPr>
          <a:xfrm>
            <a:off x="2457875" y="2329156"/>
            <a:ext cx="362650" cy="363425"/>
            <a:chOff x="3247225" y="2485750"/>
            <a:chExt cx="362650" cy="363425"/>
          </a:xfrm>
          <a:solidFill>
            <a:schemeClr val="tx1"/>
          </a:solidFill>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79" name="Google Shape;13679;p26"/>
          <p:cNvGrpSpPr/>
          <p:nvPr/>
        </p:nvGrpSpPr>
        <p:grpSpPr>
          <a:xfrm>
            <a:off x="1715313" y="2329156"/>
            <a:ext cx="363425" cy="363425"/>
            <a:chOff x="2492650" y="2485750"/>
            <a:chExt cx="363425" cy="363425"/>
          </a:xfrm>
          <a:solidFill>
            <a:schemeClr val="tx1"/>
          </a:solidFill>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85" name="Google Shape;13685;p26"/>
          <p:cNvGrpSpPr/>
          <p:nvPr/>
        </p:nvGrpSpPr>
        <p:grpSpPr>
          <a:xfrm>
            <a:off x="1048338" y="2329544"/>
            <a:ext cx="371900" cy="362650"/>
            <a:chOff x="1734225" y="2485750"/>
            <a:chExt cx="371900" cy="362650"/>
          </a:xfrm>
          <a:solidFill>
            <a:schemeClr val="tx1"/>
          </a:solidFill>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89" name="Google Shape;13689;p26"/>
          <p:cNvGrpSpPr/>
          <p:nvPr/>
        </p:nvGrpSpPr>
        <p:grpSpPr>
          <a:xfrm>
            <a:off x="1052588" y="2935221"/>
            <a:ext cx="363400" cy="364000"/>
            <a:chOff x="975800" y="2485750"/>
            <a:chExt cx="363400" cy="364000"/>
          </a:xfrm>
          <a:solidFill>
            <a:schemeClr val="tx1"/>
          </a:solidFill>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696" name="Google Shape;13696;p26"/>
          <p:cNvGrpSpPr/>
          <p:nvPr/>
        </p:nvGrpSpPr>
        <p:grpSpPr>
          <a:xfrm>
            <a:off x="1714550" y="2935421"/>
            <a:ext cx="364950" cy="363600"/>
            <a:chOff x="7722975" y="4171400"/>
            <a:chExt cx="364950" cy="363600"/>
          </a:xfrm>
          <a:solidFill>
            <a:schemeClr val="tx1"/>
          </a:solidFill>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05" name="Google Shape;13705;p26"/>
          <p:cNvGrpSpPr/>
          <p:nvPr/>
        </p:nvGrpSpPr>
        <p:grpSpPr>
          <a:xfrm>
            <a:off x="2457488" y="2935508"/>
            <a:ext cx="363425" cy="363425"/>
            <a:chOff x="6979200" y="4171575"/>
            <a:chExt cx="363425" cy="363425"/>
          </a:xfrm>
          <a:solidFill>
            <a:schemeClr val="tx1"/>
          </a:solidFill>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09" name="Google Shape;13709;p26"/>
          <p:cNvGrpSpPr/>
          <p:nvPr/>
        </p:nvGrpSpPr>
        <p:grpSpPr>
          <a:xfrm>
            <a:off x="3316525" y="2935121"/>
            <a:ext cx="206025" cy="364200"/>
            <a:chOff x="7057900" y="3602175"/>
            <a:chExt cx="206025" cy="364200"/>
          </a:xfrm>
          <a:solidFill>
            <a:schemeClr val="tx1"/>
          </a:solidFill>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15" name="Google Shape;13715;p26"/>
          <p:cNvGrpSpPr/>
          <p:nvPr/>
        </p:nvGrpSpPr>
        <p:grpSpPr>
          <a:xfrm>
            <a:off x="3990525" y="2935508"/>
            <a:ext cx="363425" cy="363425"/>
            <a:chOff x="6242375" y="4171575"/>
            <a:chExt cx="363425" cy="363425"/>
          </a:xfrm>
          <a:solidFill>
            <a:schemeClr val="tx1"/>
          </a:solidFill>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21" name="Google Shape;13721;p26"/>
          <p:cNvGrpSpPr/>
          <p:nvPr/>
        </p:nvGrpSpPr>
        <p:grpSpPr>
          <a:xfrm>
            <a:off x="4751400" y="2935508"/>
            <a:ext cx="363425" cy="363425"/>
            <a:chOff x="5497050" y="4171575"/>
            <a:chExt cx="363425" cy="363425"/>
          </a:xfrm>
          <a:solidFill>
            <a:schemeClr val="tx1"/>
          </a:solidFill>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25" name="Google Shape;13725;p26"/>
          <p:cNvGrpSpPr/>
          <p:nvPr/>
        </p:nvGrpSpPr>
        <p:grpSpPr>
          <a:xfrm>
            <a:off x="5464975" y="2960958"/>
            <a:ext cx="363425" cy="312525"/>
            <a:chOff x="4747100" y="4197050"/>
            <a:chExt cx="363425" cy="312525"/>
          </a:xfrm>
          <a:solidFill>
            <a:schemeClr val="tx1"/>
          </a:solidFill>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31" name="Google Shape;13731;p26"/>
          <p:cNvGrpSpPr/>
          <p:nvPr/>
        </p:nvGrpSpPr>
        <p:grpSpPr>
          <a:xfrm>
            <a:off x="6199969" y="2935471"/>
            <a:ext cx="422625" cy="363500"/>
            <a:chOff x="3971700" y="4171500"/>
            <a:chExt cx="422625" cy="363500"/>
          </a:xfrm>
          <a:solidFill>
            <a:schemeClr val="tx1"/>
          </a:solidFill>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37" name="Google Shape;13737;p26"/>
          <p:cNvGrpSpPr/>
          <p:nvPr/>
        </p:nvGrpSpPr>
        <p:grpSpPr>
          <a:xfrm>
            <a:off x="6957400" y="2960971"/>
            <a:ext cx="362650" cy="312500"/>
            <a:chOff x="3247225" y="4197050"/>
            <a:chExt cx="362650" cy="312500"/>
          </a:xfrm>
          <a:solidFill>
            <a:schemeClr val="tx1"/>
          </a:solidFill>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44" name="Google Shape;13744;p26"/>
          <p:cNvGrpSpPr/>
          <p:nvPr/>
        </p:nvGrpSpPr>
        <p:grpSpPr>
          <a:xfrm>
            <a:off x="7727406" y="2935508"/>
            <a:ext cx="366525" cy="363425"/>
            <a:chOff x="2491100" y="4171575"/>
            <a:chExt cx="366525" cy="363425"/>
          </a:xfrm>
          <a:solidFill>
            <a:schemeClr val="tx1"/>
          </a:solidFill>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52" name="Google Shape;13752;p26"/>
          <p:cNvGrpSpPr/>
          <p:nvPr/>
        </p:nvGrpSpPr>
        <p:grpSpPr>
          <a:xfrm>
            <a:off x="7728956" y="3454994"/>
            <a:ext cx="363425" cy="363225"/>
            <a:chOff x="1734225" y="4171575"/>
            <a:chExt cx="363425" cy="363225"/>
          </a:xfrm>
          <a:solidFill>
            <a:schemeClr val="tx1"/>
          </a:solidFill>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61" name="Google Shape;13761;p26"/>
          <p:cNvGrpSpPr/>
          <p:nvPr/>
        </p:nvGrpSpPr>
        <p:grpSpPr>
          <a:xfrm>
            <a:off x="6229581" y="3480306"/>
            <a:ext cx="363400" cy="312600"/>
            <a:chOff x="975800" y="4197050"/>
            <a:chExt cx="363400" cy="312600"/>
          </a:xfrm>
          <a:solidFill>
            <a:schemeClr val="tx1"/>
          </a:solidFill>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71" name="Google Shape;13771;p26"/>
          <p:cNvGrpSpPr/>
          <p:nvPr/>
        </p:nvGrpSpPr>
        <p:grpSpPr>
          <a:xfrm>
            <a:off x="5501625" y="3454606"/>
            <a:ext cx="290125" cy="364000"/>
            <a:chOff x="5523275" y="3601800"/>
            <a:chExt cx="290125" cy="364000"/>
          </a:xfrm>
          <a:solidFill>
            <a:schemeClr val="tx1"/>
          </a:solidFill>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74" name="Google Shape;13774;p26"/>
          <p:cNvGrpSpPr/>
          <p:nvPr/>
        </p:nvGrpSpPr>
        <p:grpSpPr>
          <a:xfrm>
            <a:off x="6957013" y="3480344"/>
            <a:ext cx="363425" cy="312525"/>
            <a:chOff x="7724500" y="1950300"/>
            <a:chExt cx="363425" cy="312525"/>
          </a:xfrm>
          <a:solidFill>
            <a:schemeClr val="tx1"/>
          </a:solidFill>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80" name="Google Shape;13780;p26"/>
          <p:cNvGrpSpPr/>
          <p:nvPr/>
        </p:nvGrpSpPr>
        <p:grpSpPr>
          <a:xfrm>
            <a:off x="4771075" y="3454069"/>
            <a:ext cx="324075" cy="365075"/>
            <a:chOff x="4775650" y="3601675"/>
            <a:chExt cx="324075" cy="365075"/>
          </a:xfrm>
          <a:solidFill>
            <a:schemeClr val="tx1"/>
          </a:solidFill>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85" name="Google Shape;13785;p26"/>
          <p:cNvGrpSpPr/>
          <p:nvPr/>
        </p:nvGrpSpPr>
        <p:grpSpPr>
          <a:xfrm>
            <a:off x="3990150" y="3480319"/>
            <a:ext cx="364175" cy="312575"/>
            <a:chOff x="6979200" y="1950250"/>
            <a:chExt cx="364175" cy="312575"/>
          </a:xfrm>
          <a:solidFill>
            <a:schemeClr val="tx1"/>
          </a:solidFill>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796" name="Google Shape;13796;p26"/>
          <p:cNvGrpSpPr/>
          <p:nvPr/>
        </p:nvGrpSpPr>
        <p:grpSpPr>
          <a:xfrm>
            <a:off x="3233588" y="3454519"/>
            <a:ext cx="371900" cy="364175"/>
            <a:chOff x="6242375" y="1924850"/>
            <a:chExt cx="371900" cy="364175"/>
          </a:xfrm>
          <a:solidFill>
            <a:schemeClr val="tx1"/>
          </a:solidFill>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00" name="Google Shape;13800;p26"/>
          <p:cNvGrpSpPr/>
          <p:nvPr/>
        </p:nvGrpSpPr>
        <p:grpSpPr>
          <a:xfrm>
            <a:off x="2457488" y="3454906"/>
            <a:ext cx="363425" cy="363400"/>
            <a:chOff x="5497050" y="1924850"/>
            <a:chExt cx="363425" cy="363400"/>
          </a:xfrm>
          <a:solidFill>
            <a:schemeClr val="tx1"/>
          </a:solidFill>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11" name="Google Shape;13811;p26"/>
          <p:cNvGrpSpPr/>
          <p:nvPr/>
        </p:nvGrpSpPr>
        <p:grpSpPr>
          <a:xfrm>
            <a:off x="1694713" y="3454981"/>
            <a:ext cx="404625" cy="363250"/>
            <a:chOff x="4736000" y="1924850"/>
            <a:chExt cx="404625" cy="363250"/>
          </a:xfrm>
          <a:solidFill>
            <a:schemeClr val="tx1"/>
          </a:solidFill>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15" name="Google Shape;13815;p26"/>
          <p:cNvGrpSpPr/>
          <p:nvPr/>
        </p:nvGrpSpPr>
        <p:grpSpPr>
          <a:xfrm>
            <a:off x="1099250" y="3454644"/>
            <a:ext cx="270075" cy="363925"/>
            <a:chOff x="4043450" y="3602175"/>
            <a:chExt cx="270075" cy="363925"/>
          </a:xfrm>
          <a:solidFill>
            <a:schemeClr val="tx1"/>
          </a:solidFill>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23" name="Google Shape;13823;p26"/>
          <p:cNvGrpSpPr/>
          <p:nvPr/>
        </p:nvGrpSpPr>
        <p:grpSpPr>
          <a:xfrm>
            <a:off x="1052588" y="4013725"/>
            <a:ext cx="363400" cy="237175"/>
            <a:chOff x="3997175" y="1988000"/>
            <a:chExt cx="363400" cy="237175"/>
          </a:xfrm>
          <a:solidFill>
            <a:schemeClr val="tx1"/>
          </a:solidFill>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26" name="Google Shape;13826;p26"/>
          <p:cNvGrpSpPr/>
          <p:nvPr/>
        </p:nvGrpSpPr>
        <p:grpSpPr>
          <a:xfrm>
            <a:off x="1729975" y="3950600"/>
            <a:ext cx="334100" cy="363425"/>
            <a:chOff x="6994625" y="3052825"/>
            <a:chExt cx="334100" cy="363425"/>
          </a:xfrm>
          <a:solidFill>
            <a:schemeClr val="tx1"/>
          </a:solidFill>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34" name="Google Shape;13834;p26"/>
          <p:cNvGrpSpPr/>
          <p:nvPr/>
        </p:nvGrpSpPr>
        <p:grpSpPr>
          <a:xfrm>
            <a:off x="2504175" y="3950988"/>
            <a:ext cx="270050" cy="362650"/>
            <a:chOff x="3293525" y="3602950"/>
            <a:chExt cx="270050" cy="362650"/>
          </a:xfrm>
          <a:solidFill>
            <a:schemeClr val="tx1"/>
          </a:solidFill>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38" name="Google Shape;13838;p26"/>
          <p:cNvGrpSpPr/>
          <p:nvPr/>
        </p:nvGrpSpPr>
        <p:grpSpPr>
          <a:xfrm>
            <a:off x="3234713" y="3949825"/>
            <a:ext cx="369650" cy="364975"/>
            <a:chOff x="3243825" y="1923675"/>
            <a:chExt cx="369650" cy="364975"/>
          </a:xfrm>
          <a:solidFill>
            <a:schemeClr val="tx1"/>
          </a:solidFill>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47" name="Google Shape;13847;p26"/>
          <p:cNvGrpSpPr/>
          <p:nvPr/>
        </p:nvGrpSpPr>
        <p:grpSpPr>
          <a:xfrm>
            <a:off x="4008413" y="3950125"/>
            <a:ext cx="327650" cy="364375"/>
            <a:chOff x="992000" y="3602375"/>
            <a:chExt cx="327650" cy="364375"/>
          </a:xfrm>
          <a:solidFill>
            <a:schemeClr val="tx1"/>
          </a:solidFill>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50" name="Google Shape;13850;p26"/>
          <p:cNvGrpSpPr/>
          <p:nvPr/>
        </p:nvGrpSpPr>
        <p:grpSpPr>
          <a:xfrm>
            <a:off x="4751400" y="3976013"/>
            <a:ext cx="363425" cy="312600"/>
            <a:chOff x="2492650" y="1950300"/>
            <a:chExt cx="363425" cy="312600"/>
          </a:xfrm>
          <a:solidFill>
            <a:schemeClr val="tx1"/>
          </a:solidFill>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59" name="Google Shape;13859;p26"/>
          <p:cNvGrpSpPr/>
          <p:nvPr/>
        </p:nvGrpSpPr>
        <p:grpSpPr>
          <a:xfrm>
            <a:off x="5462875" y="3950175"/>
            <a:ext cx="367625" cy="364275"/>
            <a:chOff x="1732675" y="1924750"/>
            <a:chExt cx="367625" cy="364275"/>
          </a:xfrm>
          <a:solidFill>
            <a:schemeClr val="tx1"/>
          </a:solidFill>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62" name="Google Shape;13862;p26"/>
          <p:cNvGrpSpPr/>
          <p:nvPr/>
        </p:nvGrpSpPr>
        <p:grpSpPr>
          <a:xfrm>
            <a:off x="6255419" y="3950613"/>
            <a:ext cx="311725" cy="363400"/>
            <a:chOff x="7749975" y="3052825"/>
            <a:chExt cx="311725" cy="363400"/>
          </a:xfrm>
          <a:solidFill>
            <a:schemeClr val="tx1"/>
          </a:solidFill>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69" name="Google Shape;13869;p26"/>
          <p:cNvGrpSpPr/>
          <p:nvPr/>
        </p:nvGrpSpPr>
        <p:grpSpPr>
          <a:xfrm>
            <a:off x="6953150" y="3950500"/>
            <a:ext cx="371150" cy="363625"/>
            <a:chOff x="7724500" y="3602750"/>
            <a:chExt cx="371150" cy="363625"/>
          </a:xfrm>
          <a:solidFill>
            <a:schemeClr val="tx1"/>
          </a:solidFill>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grpSp>
        <p:nvGrpSpPr>
          <p:cNvPr id="13872" name="Google Shape;13872;p26"/>
          <p:cNvGrpSpPr/>
          <p:nvPr/>
        </p:nvGrpSpPr>
        <p:grpSpPr>
          <a:xfrm>
            <a:off x="7728969" y="3950975"/>
            <a:ext cx="363400" cy="362675"/>
            <a:chOff x="975800" y="1925575"/>
            <a:chExt cx="363400" cy="362675"/>
          </a:xfrm>
          <a:solidFill>
            <a:schemeClr val="tx1"/>
          </a:solidFill>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cs typeface="B Nazanin" panose="00000700000000000000" pitchFamily="2" charset="-78"/>
                <a:sym typeface="Arial"/>
              </a:endParaRPr>
            </a:p>
          </p:txBody>
        </p:sp>
      </p:grpSp>
      <p:sp>
        <p:nvSpPr>
          <p:cNvPr id="13878" name="Google Shape;13878;p2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effectLst/>
                <a:uLnTx/>
                <a:uFillTx/>
                <a:cs typeface="B Nazanin" panose="00000700000000000000" pitchFamily="2" charset="-78"/>
                <a:sym typeface="Arial"/>
              </a:rPr>
              <a:t>اهداف و نتایج</a:t>
            </a:r>
            <a:endParaRPr kumimoji="0" sz="1600" b="0" i="0" u="none" strike="noStrike" kern="0" cap="none" spc="0" normalizeH="0" baseline="0" noProof="0" dirty="0">
              <a:ln>
                <a:noFill/>
              </a:ln>
              <a:effectLst/>
              <a:uLnTx/>
              <a:uFillTx/>
              <a:cs typeface="B Nazanin" panose="00000700000000000000" pitchFamily="2" charset="-78"/>
              <a:sym typeface="Arial"/>
            </a:endParaRPr>
          </a:p>
        </p:txBody>
      </p:sp>
      <p:sp>
        <p:nvSpPr>
          <p:cNvPr id="13879" name="Google Shape;13879;p2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08"/>
        <p:cNvGrpSpPr/>
        <p:nvPr/>
      </p:nvGrpSpPr>
      <p:grpSpPr>
        <a:xfrm>
          <a:off x="0" y="0"/>
          <a:ext cx="0" cy="0"/>
          <a:chOff x="0" y="0"/>
          <a:chExt cx="0" cy="0"/>
        </a:xfrm>
      </p:grpSpPr>
      <p:sp>
        <p:nvSpPr>
          <p:cNvPr id="309" name="Google Shape;309;p39"/>
          <p:cNvSpPr txBox="1">
            <a:spLocks noGrp="1"/>
          </p:cNvSpPr>
          <p:nvPr>
            <p:ph type="title"/>
          </p:nvPr>
        </p:nvSpPr>
        <p:spPr>
          <a:xfrm flipH="1">
            <a:off x="3776400" y="2130375"/>
            <a:ext cx="4486800" cy="1509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در </a:t>
            </a:r>
            <a:r>
              <a:rPr lang="fa-IR" dirty="0">
                <a:solidFill>
                  <a:srgbClr val="FF0000"/>
                </a:solidFill>
                <a:cs typeface="B Nazanin" panose="00000700000000000000" pitchFamily="2" charset="-78"/>
              </a:rPr>
              <a:t>مورد</a:t>
            </a:r>
            <a:r>
              <a:rPr lang="fa-IR" dirty="0">
                <a:cs typeface="B Nazanin" panose="00000700000000000000" pitchFamily="2" charset="-78"/>
              </a:rPr>
              <a:t> بیماری.</a:t>
            </a:r>
            <a:endParaRPr dirty="0">
              <a:cs typeface="B Nazanin" panose="00000700000000000000" pitchFamily="2" charset="-78"/>
            </a:endParaRPr>
          </a:p>
        </p:txBody>
      </p:sp>
      <p:sp>
        <p:nvSpPr>
          <p:cNvPr id="310" name="Google Shape;310;p39"/>
          <p:cNvSpPr txBox="1">
            <a:spLocks noGrp="1"/>
          </p:cNvSpPr>
          <p:nvPr>
            <p:ph type="subTitle" idx="1"/>
          </p:nvPr>
        </p:nvSpPr>
        <p:spPr>
          <a:xfrm>
            <a:off x="3776388" y="3765229"/>
            <a:ext cx="4486800" cy="421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311" name="Google Shape;311;p39"/>
          <p:cNvSpPr txBox="1">
            <a:spLocks noGrp="1"/>
          </p:cNvSpPr>
          <p:nvPr>
            <p:ph type="title" idx="2"/>
          </p:nvPr>
        </p:nvSpPr>
        <p:spPr>
          <a:xfrm flipH="1">
            <a:off x="3776388" y="956771"/>
            <a:ext cx="1033200" cy="942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12" name="Google Shape;312;p39"/>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5</a:t>
            </a:fld>
            <a:endParaRPr>
              <a:cs typeface="B Nazanin" panose="00000700000000000000" pitchFamily="2" charset="-78"/>
            </a:endParaRPr>
          </a:p>
        </p:txBody>
      </p:sp>
      <p:pic>
        <p:nvPicPr>
          <p:cNvPr id="313" name="Google Shape;313;p39"/>
          <p:cNvPicPr preferRelativeResize="0"/>
          <p:nvPr/>
        </p:nvPicPr>
        <p:blipFill>
          <a:blip r:embed="rId3">
            <a:alphaModFix/>
          </a:blip>
          <a:stretch>
            <a:fillRect/>
          </a:stretch>
        </p:blipFill>
        <p:spPr>
          <a:xfrm rot="-443286">
            <a:off x="921950" y="534852"/>
            <a:ext cx="2382572" cy="4005658"/>
          </a:xfrm>
          <a:prstGeom prst="rect">
            <a:avLst/>
          </a:prstGeom>
          <a:noFill/>
          <a:ln>
            <a:noFill/>
          </a:ln>
          <a:effectLst>
            <a:outerShdw blurRad="200025" algn="bl" rotWithShape="0">
              <a:schemeClr val="lt1">
                <a:alpha val="50000"/>
              </a:schemeClr>
            </a:outerShdw>
          </a:effectLst>
        </p:spPr>
      </p:pic>
      <p:sp>
        <p:nvSpPr>
          <p:cNvPr id="314" name="Google Shape;314;p39"/>
          <p:cNvSpPr/>
          <p:nvPr/>
        </p:nvSpPr>
        <p:spPr>
          <a:xfrm>
            <a:off x="7785550" y="5395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15" name="Google Shape;315;p39"/>
          <p:cNvGrpSpPr/>
          <p:nvPr/>
        </p:nvGrpSpPr>
        <p:grpSpPr>
          <a:xfrm>
            <a:off x="7938235" y="647315"/>
            <a:ext cx="339919" cy="429676"/>
            <a:chOff x="2052111" y="1517140"/>
            <a:chExt cx="339919" cy="429676"/>
          </a:xfrm>
        </p:grpSpPr>
        <p:sp>
          <p:nvSpPr>
            <p:cNvPr id="316" name="Google Shape;316;p39"/>
            <p:cNvSpPr/>
            <p:nvPr/>
          </p:nvSpPr>
          <p:spPr>
            <a:xfrm>
              <a:off x="2203158" y="1542301"/>
              <a:ext cx="37824" cy="37824"/>
            </a:xfrm>
            <a:custGeom>
              <a:avLst/>
              <a:gdLst/>
              <a:ahLst/>
              <a:cxnLst/>
              <a:rect l="l" t="t" r="r" b="b"/>
              <a:pathLst>
                <a:path w="1831" h="1831" extrusionOk="0">
                  <a:moveTo>
                    <a:pt x="917" y="612"/>
                  </a:moveTo>
                  <a:cubicBezTo>
                    <a:pt x="1083" y="612"/>
                    <a:pt x="1219" y="748"/>
                    <a:pt x="1219" y="917"/>
                  </a:cubicBezTo>
                  <a:cubicBezTo>
                    <a:pt x="1219" y="1083"/>
                    <a:pt x="1083" y="1220"/>
                    <a:pt x="917" y="1220"/>
                  </a:cubicBezTo>
                  <a:cubicBezTo>
                    <a:pt x="748" y="1220"/>
                    <a:pt x="612" y="1083"/>
                    <a:pt x="612" y="917"/>
                  </a:cubicBezTo>
                  <a:cubicBezTo>
                    <a:pt x="612" y="748"/>
                    <a:pt x="748" y="612"/>
                    <a:pt x="917" y="612"/>
                  </a:cubicBezTo>
                  <a:close/>
                  <a:moveTo>
                    <a:pt x="917" y="1"/>
                  </a:moveTo>
                  <a:cubicBezTo>
                    <a:pt x="413" y="1"/>
                    <a:pt x="1" y="414"/>
                    <a:pt x="1" y="917"/>
                  </a:cubicBezTo>
                  <a:cubicBezTo>
                    <a:pt x="1" y="1421"/>
                    <a:pt x="413" y="1831"/>
                    <a:pt x="917" y="1831"/>
                  </a:cubicBezTo>
                  <a:cubicBezTo>
                    <a:pt x="1421" y="1831"/>
                    <a:pt x="1830" y="1421"/>
                    <a:pt x="1830" y="917"/>
                  </a:cubicBezTo>
                  <a:cubicBezTo>
                    <a:pt x="1830" y="414"/>
                    <a:pt x="1421"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39"/>
            <p:cNvSpPr/>
            <p:nvPr/>
          </p:nvSpPr>
          <p:spPr>
            <a:xfrm>
              <a:off x="2052111" y="1517140"/>
              <a:ext cx="339919" cy="429676"/>
            </a:xfrm>
            <a:custGeom>
              <a:avLst/>
              <a:gdLst/>
              <a:ahLst/>
              <a:cxnLst/>
              <a:rect l="l" t="t" r="r" b="b"/>
              <a:pathLst>
                <a:path w="16455" h="20800" extrusionOk="0">
                  <a:moveTo>
                    <a:pt x="8229" y="611"/>
                  </a:moveTo>
                  <a:cubicBezTo>
                    <a:pt x="9068" y="611"/>
                    <a:pt x="9750" y="1294"/>
                    <a:pt x="9750" y="2135"/>
                  </a:cubicBezTo>
                  <a:cubicBezTo>
                    <a:pt x="9750" y="2301"/>
                    <a:pt x="9890" y="2438"/>
                    <a:pt x="10056" y="2438"/>
                  </a:cubicBezTo>
                  <a:lnTo>
                    <a:pt x="10969" y="2438"/>
                  </a:lnTo>
                  <a:lnTo>
                    <a:pt x="10969" y="4267"/>
                  </a:lnTo>
                  <a:lnTo>
                    <a:pt x="5486" y="4267"/>
                  </a:lnTo>
                  <a:lnTo>
                    <a:pt x="5486" y="2438"/>
                  </a:lnTo>
                  <a:lnTo>
                    <a:pt x="6399" y="2438"/>
                  </a:lnTo>
                  <a:cubicBezTo>
                    <a:pt x="6565" y="2438"/>
                    <a:pt x="6705" y="2301"/>
                    <a:pt x="6705" y="2135"/>
                  </a:cubicBezTo>
                  <a:cubicBezTo>
                    <a:pt x="6705" y="1294"/>
                    <a:pt x="7387" y="611"/>
                    <a:pt x="8229" y="611"/>
                  </a:cubicBezTo>
                  <a:close/>
                  <a:moveTo>
                    <a:pt x="11274" y="4875"/>
                  </a:moveTo>
                  <a:cubicBezTo>
                    <a:pt x="11671" y="4875"/>
                    <a:pt x="12009" y="5132"/>
                    <a:pt x="12136" y="5486"/>
                  </a:cubicBezTo>
                  <a:lnTo>
                    <a:pt x="4319" y="5486"/>
                  </a:lnTo>
                  <a:cubicBezTo>
                    <a:pt x="4446" y="5132"/>
                    <a:pt x="4784" y="4875"/>
                    <a:pt x="5181" y="4875"/>
                  </a:cubicBezTo>
                  <a:close/>
                  <a:moveTo>
                    <a:pt x="14940" y="1219"/>
                  </a:moveTo>
                  <a:cubicBezTo>
                    <a:pt x="15444" y="1219"/>
                    <a:pt x="15854" y="1628"/>
                    <a:pt x="15854" y="2132"/>
                  </a:cubicBezTo>
                  <a:lnTo>
                    <a:pt x="15854" y="19276"/>
                  </a:lnTo>
                  <a:lnTo>
                    <a:pt x="15844" y="19276"/>
                  </a:lnTo>
                  <a:cubicBezTo>
                    <a:pt x="15844" y="19780"/>
                    <a:pt x="15434" y="20192"/>
                    <a:pt x="14931" y="20192"/>
                  </a:cubicBezTo>
                  <a:lnTo>
                    <a:pt x="1524" y="20192"/>
                  </a:lnTo>
                  <a:cubicBezTo>
                    <a:pt x="1021" y="20192"/>
                    <a:pt x="611" y="19780"/>
                    <a:pt x="611" y="19276"/>
                  </a:cubicBezTo>
                  <a:lnTo>
                    <a:pt x="611" y="2132"/>
                  </a:lnTo>
                  <a:cubicBezTo>
                    <a:pt x="611" y="1628"/>
                    <a:pt x="1021" y="1219"/>
                    <a:pt x="1524" y="1219"/>
                  </a:cubicBezTo>
                  <a:lnTo>
                    <a:pt x="6302" y="1219"/>
                  </a:lnTo>
                  <a:cubicBezTo>
                    <a:pt x="6214" y="1411"/>
                    <a:pt x="6149" y="1612"/>
                    <a:pt x="6120" y="1830"/>
                  </a:cubicBezTo>
                  <a:lnTo>
                    <a:pt x="5184" y="1830"/>
                  </a:lnTo>
                  <a:cubicBezTo>
                    <a:pt x="5018" y="1830"/>
                    <a:pt x="4882" y="1966"/>
                    <a:pt x="4882" y="2132"/>
                  </a:cubicBezTo>
                  <a:lnTo>
                    <a:pt x="4882" y="3049"/>
                  </a:lnTo>
                  <a:lnTo>
                    <a:pt x="1528" y="3049"/>
                  </a:lnTo>
                  <a:cubicBezTo>
                    <a:pt x="1362" y="3049"/>
                    <a:pt x="1225" y="3185"/>
                    <a:pt x="1225" y="3351"/>
                  </a:cubicBezTo>
                  <a:lnTo>
                    <a:pt x="1225" y="13101"/>
                  </a:lnTo>
                  <a:cubicBezTo>
                    <a:pt x="1225" y="13270"/>
                    <a:pt x="1362" y="13406"/>
                    <a:pt x="1528" y="13406"/>
                  </a:cubicBezTo>
                  <a:cubicBezTo>
                    <a:pt x="1697" y="13406"/>
                    <a:pt x="1833" y="13270"/>
                    <a:pt x="1833" y="13101"/>
                  </a:cubicBezTo>
                  <a:lnTo>
                    <a:pt x="1833" y="3656"/>
                  </a:lnTo>
                  <a:lnTo>
                    <a:pt x="4882" y="3656"/>
                  </a:lnTo>
                  <a:lnTo>
                    <a:pt x="4882" y="4300"/>
                  </a:lnTo>
                  <a:cubicBezTo>
                    <a:pt x="4186" y="4443"/>
                    <a:pt x="3663" y="5054"/>
                    <a:pt x="3663" y="5792"/>
                  </a:cubicBezTo>
                  <a:cubicBezTo>
                    <a:pt x="3663" y="5957"/>
                    <a:pt x="3799" y="6094"/>
                    <a:pt x="3965" y="6094"/>
                  </a:cubicBezTo>
                  <a:lnTo>
                    <a:pt x="12496" y="6094"/>
                  </a:lnTo>
                  <a:cubicBezTo>
                    <a:pt x="12665" y="6094"/>
                    <a:pt x="12802" y="5957"/>
                    <a:pt x="12802" y="5792"/>
                  </a:cubicBezTo>
                  <a:cubicBezTo>
                    <a:pt x="12802" y="5054"/>
                    <a:pt x="12279" y="4436"/>
                    <a:pt x="11583" y="4300"/>
                  </a:cubicBezTo>
                  <a:lnTo>
                    <a:pt x="11583" y="3656"/>
                  </a:lnTo>
                  <a:lnTo>
                    <a:pt x="14632" y="3656"/>
                  </a:lnTo>
                  <a:lnTo>
                    <a:pt x="14632" y="18974"/>
                  </a:lnTo>
                  <a:lnTo>
                    <a:pt x="1833" y="18974"/>
                  </a:lnTo>
                  <a:lnTo>
                    <a:pt x="1833" y="14320"/>
                  </a:lnTo>
                  <a:cubicBezTo>
                    <a:pt x="1833" y="14154"/>
                    <a:pt x="1697" y="14017"/>
                    <a:pt x="1528" y="14017"/>
                  </a:cubicBezTo>
                  <a:cubicBezTo>
                    <a:pt x="1362" y="14017"/>
                    <a:pt x="1225" y="14154"/>
                    <a:pt x="1225" y="14320"/>
                  </a:cubicBezTo>
                  <a:lnTo>
                    <a:pt x="1225" y="19276"/>
                  </a:lnTo>
                  <a:cubicBezTo>
                    <a:pt x="1225" y="19445"/>
                    <a:pt x="1362" y="19581"/>
                    <a:pt x="1528" y="19581"/>
                  </a:cubicBezTo>
                  <a:lnTo>
                    <a:pt x="14934" y="19581"/>
                  </a:lnTo>
                  <a:cubicBezTo>
                    <a:pt x="15103" y="19581"/>
                    <a:pt x="15239" y="19445"/>
                    <a:pt x="15239" y="19276"/>
                  </a:cubicBezTo>
                  <a:lnTo>
                    <a:pt x="15239" y="3351"/>
                  </a:lnTo>
                  <a:cubicBezTo>
                    <a:pt x="15239" y="3185"/>
                    <a:pt x="15103" y="3049"/>
                    <a:pt x="14934" y="3049"/>
                  </a:cubicBezTo>
                  <a:lnTo>
                    <a:pt x="11583" y="3049"/>
                  </a:lnTo>
                  <a:lnTo>
                    <a:pt x="11583" y="2132"/>
                  </a:lnTo>
                  <a:cubicBezTo>
                    <a:pt x="11583" y="1966"/>
                    <a:pt x="11447" y="1830"/>
                    <a:pt x="11278" y="1830"/>
                  </a:cubicBezTo>
                  <a:lnTo>
                    <a:pt x="10345" y="1830"/>
                  </a:lnTo>
                  <a:cubicBezTo>
                    <a:pt x="10312" y="1612"/>
                    <a:pt x="10251" y="1411"/>
                    <a:pt x="10163" y="1219"/>
                  </a:cubicBezTo>
                  <a:close/>
                  <a:moveTo>
                    <a:pt x="8229" y="0"/>
                  </a:moveTo>
                  <a:cubicBezTo>
                    <a:pt x="7647" y="0"/>
                    <a:pt x="7121" y="234"/>
                    <a:pt x="6737" y="611"/>
                  </a:cubicBezTo>
                  <a:lnTo>
                    <a:pt x="1524" y="611"/>
                  </a:lnTo>
                  <a:cubicBezTo>
                    <a:pt x="683" y="611"/>
                    <a:pt x="0" y="1294"/>
                    <a:pt x="0" y="2135"/>
                  </a:cubicBezTo>
                  <a:lnTo>
                    <a:pt x="0" y="19276"/>
                  </a:lnTo>
                  <a:cubicBezTo>
                    <a:pt x="0" y="20118"/>
                    <a:pt x="683" y="20800"/>
                    <a:pt x="1524" y="20800"/>
                  </a:cubicBezTo>
                  <a:lnTo>
                    <a:pt x="14931" y="20800"/>
                  </a:lnTo>
                  <a:cubicBezTo>
                    <a:pt x="15772" y="20800"/>
                    <a:pt x="16455" y="20118"/>
                    <a:pt x="16455" y="19276"/>
                  </a:cubicBezTo>
                  <a:lnTo>
                    <a:pt x="16455" y="2132"/>
                  </a:lnTo>
                  <a:cubicBezTo>
                    <a:pt x="16455" y="1294"/>
                    <a:pt x="15772" y="611"/>
                    <a:pt x="14931" y="611"/>
                  </a:cubicBezTo>
                  <a:lnTo>
                    <a:pt x="9718" y="611"/>
                  </a:lnTo>
                  <a:cubicBezTo>
                    <a:pt x="9334" y="234"/>
                    <a:pt x="8808" y="0"/>
                    <a:pt x="82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8" name="Google Shape;318;p39"/>
            <p:cNvSpPr/>
            <p:nvPr/>
          </p:nvSpPr>
          <p:spPr>
            <a:xfrm>
              <a:off x="2102453" y="1806696"/>
              <a:ext cx="239235" cy="89777"/>
            </a:xfrm>
            <a:custGeom>
              <a:avLst/>
              <a:gdLst/>
              <a:ahLst/>
              <a:cxnLst/>
              <a:rect l="l" t="t" r="r" b="b"/>
              <a:pathLst>
                <a:path w="11581" h="4346" extrusionOk="0">
                  <a:moveTo>
                    <a:pt x="10969" y="608"/>
                  </a:moveTo>
                  <a:lnTo>
                    <a:pt x="10969" y="1219"/>
                  </a:lnTo>
                  <a:lnTo>
                    <a:pt x="612" y="1219"/>
                  </a:lnTo>
                  <a:lnTo>
                    <a:pt x="612" y="608"/>
                  </a:lnTo>
                  <a:close/>
                  <a:moveTo>
                    <a:pt x="3657" y="1827"/>
                  </a:moveTo>
                  <a:lnTo>
                    <a:pt x="3657" y="3738"/>
                  </a:lnTo>
                  <a:lnTo>
                    <a:pt x="612" y="3738"/>
                  </a:lnTo>
                  <a:lnTo>
                    <a:pt x="612" y="1827"/>
                  </a:lnTo>
                  <a:close/>
                  <a:moveTo>
                    <a:pt x="10969" y="1827"/>
                  </a:moveTo>
                  <a:lnTo>
                    <a:pt x="10969" y="3738"/>
                  </a:lnTo>
                  <a:lnTo>
                    <a:pt x="4268" y="3738"/>
                  </a:lnTo>
                  <a:lnTo>
                    <a:pt x="4268" y="1827"/>
                  </a:lnTo>
                  <a:close/>
                  <a:moveTo>
                    <a:pt x="306" y="0"/>
                  </a:moveTo>
                  <a:cubicBezTo>
                    <a:pt x="140" y="0"/>
                    <a:pt x="1" y="137"/>
                    <a:pt x="1" y="303"/>
                  </a:cubicBezTo>
                  <a:lnTo>
                    <a:pt x="1" y="4040"/>
                  </a:lnTo>
                  <a:cubicBezTo>
                    <a:pt x="1" y="4209"/>
                    <a:pt x="140" y="4346"/>
                    <a:pt x="306" y="4346"/>
                  </a:cubicBezTo>
                  <a:lnTo>
                    <a:pt x="11275" y="4346"/>
                  </a:lnTo>
                  <a:cubicBezTo>
                    <a:pt x="11441" y="4346"/>
                    <a:pt x="11580" y="4209"/>
                    <a:pt x="11580" y="4040"/>
                  </a:cubicBezTo>
                  <a:lnTo>
                    <a:pt x="11580" y="303"/>
                  </a:lnTo>
                  <a:cubicBezTo>
                    <a:pt x="11580" y="137"/>
                    <a:pt x="11441" y="0"/>
                    <a:pt x="1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9" name="Google Shape;319;p39"/>
            <p:cNvSpPr/>
            <p:nvPr/>
          </p:nvSpPr>
          <p:spPr>
            <a:xfrm>
              <a:off x="2170065" y="1655711"/>
              <a:ext cx="104072" cy="138385"/>
            </a:xfrm>
            <a:custGeom>
              <a:avLst/>
              <a:gdLst/>
              <a:ahLst/>
              <a:cxnLst/>
              <a:rect l="l" t="t" r="r" b="b"/>
              <a:pathLst>
                <a:path w="5038" h="6699" extrusionOk="0">
                  <a:moveTo>
                    <a:pt x="2522" y="839"/>
                  </a:moveTo>
                  <a:cubicBezTo>
                    <a:pt x="3250" y="1882"/>
                    <a:pt x="4089" y="3088"/>
                    <a:pt x="4089" y="3088"/>
                  </a:cubicBezTo>
                  <a:cubicBezTo>
                    <a:pt x="4313" y="3409"/>
                    <a:pt x="4430" y="3786"/>
                    <a:pt x="4430" y="4180"/>
                  </a:cubicBezTo>
                  <a:cubicBezTo>
                    <a:pt x="4430" y="5233"/>
                    <a:pt x="3575" y="6091"/>
                    <a:pt x="2522" y="6091"/>
                  </a:cubicBezTo>
                  <a:cubicBezTo>
                    <a:pt x="1469" y="6091"/>
                    <a:pt x="611" y="5233"/>
                    <a:pt x="611" y="4180"/>
                  </a:cubicBezTo>
                  <a:cubicBezTo>
                    <a:pt x="608" y="3786"/>
                    <a:pt x="725" y="3409"/>
                    <a:pt x="953" y="3088"/>
                  </a:cubicBezTo>
                  <a:lnTo>
                    <a:pt x="2522" y="839"/>
                  </a:lnTo>
                  <a:close/>
                  <a:moveTo>
                    <a:pt x="2519" y="0"/>
                  </a:moveTo>
                  <a:cubicBezTo>
                    <a:pt x="2415" y="0"/>
                    <a:pt x="2324" y="49"/>
                    <a:pt x="2266" y="130"/>
                  </a:cubicBezTo>
                  <a:lnTo>
                    <a:pt x="455" y="2740"/>
                  </a:lnTo>
                  <a:cubicBezTo>
                    <a:pt x="156" y="3162"/>
                    <a:pt x="4" y="3660"/>
                    <a:pt x="4" y="4180"/>
                  </a:cubicBezTo>
                  <a:cubicBezTo>
                    <a:pt x="0" y="5571"/>
                    <a:pt x="1128" y="6698"/>
                    <a:pt x="2519" y="6698"/>
                  </a:cubicBezTo>
                  <a:cubicBezTo>
                    <a:pt x="3907" y="6698"/>
                    <a:pt x="5038" y="5571"/>
                    <a:pt x="5038" y="4180"/>
                  </a:cubicBezTo>
                  <a:cubicBezTo>
                    <a:pt x="5038" y="3666"/>
                    <a:pt x="4882" y="3166"/>
                    <a:pt x="4586" y="2743"/>
                  </a:cubicBezTo>
                  <a:cubicBezTo>
                    <a:pt x="4586" y="2743"/>
                    <a:pt x="3536" y="1235"/>
                    <a:pt x="2769" y="130"/>
                  </a:cubicBezTo>
                  <a:cubicBezTo>
                    <a:pt x="2711" y="49"/>
                    <a:pt x="2620" y="0"/>
                    <a:pt x="25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23"/>
        <p:cNvGrpSpPr/>
        <p:nvPr/>
      </p:nvGrpSpPr>
      <p:grpSpPr>
        <a:xfrm>
          <a:off x="0" y="0"/>
          <a:ext cx="0" cy="0"/>
          <a:chOff x="0" y="0"/>
          <a:chExt cx="0" cy="0"/>
        </a:xfrm>
      </p:grpSpPr>
      <p:sp>
        <p:nvSpPr>
          <p:cNvPr id="324" name="Google Shape;324;p40"/>
          <p:cNvSpPr txBox="1">
            <a:spLocks noGrp="1"/>
          </p:cNvSpPr>
          <p:nvPr>
            <p:ph type="subTitle" idx="1"/>
          </p:nvPr>
        </p:nvSpPr>
        <p:spPr>
          <a:xfrm>
            <a:off x="713225" y="2724150"/>
            <a:ext cx="25680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325" name="Google Shape;325;p40"/>
          <p:cNvSpPr txBox="1">
            <a:spLocks noGrp="1"/>
          </p:cNvSpPr>
          <p:nvPr>
            <p:ph type="subTitle" idx="5"/>
          </p:nvPr>
        </p:nvSpPr>
        <p:spPr>
          <a:xfrm>
            <a:off x="3288000" y="2724150"/>
            <a:ext cx="25680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326" name="Google Shape;326;p40"/>
          <p:cNvSpPr txBox="1">
            <a:spLocks noGrp="1"/>
          </p:cNvSpPr>
          <p:nvPr>
            <p:ph type="subTitle" idx="6"/>
          </p:nvPr>
        </p:nvSpPr>
        <p:spPr>
          <a:xfrm>
            <a:off x="5862775" y="2724150"/>
            <a:ext cx="25680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327" name="Google Shape;327;p40"/>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در </a:t>
            </a:r>
            <a:r>
              <a:rPr lang="fa-IR" dirty="0">
                <a:solidFill>
                  <a:srgbClr val="FF0000"/>
                </a:solidFill>
                <a:cs typeface="B Nazanin" panose="00000700000000000000" pitchFamily="2" charset="-78"/>
              </a:rPr>
              <a:t>مورد</a:t>
            </a:r>
            <a:r>
              <a:rPr lang="fa-IR" dirty="0">
                <a:cs typeface="B Nazanin" panose="00000700000000000000" pitchFamily="2" charset="-78"/>
              </a:rPr>
              <a:t> بیماری.</a:t>
            </a:r>
            <a:endParaRPr dirty="0">
              <a:cs typeface="B Nazanin" panose="00000700000000000000" pitchFamily="2" charset="-78"/>
            </a:endParaRPr>
          </a:p>
        </p:txBody>
      </p:sp>
      <p:sp>
        <p:nvSpPr>
          <p:cNvPr id="328" name="Google Shape;328;p40"/>
          <p:cNvSpPr txBox="1">
            <a:spLocks noGrp="1"/>
          </p:cNvSpPr>
          <p:nvPr>
            <p:ph type="subTitle" idx="2"/>
          </p:nvPr>
        </p:nvSpPr>
        <p:spPr>
          <a:xfrm>
            <a:off x="713225" y="3187875"/>
            <a:ext cx="2568000" cy="81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329" name="Google Shape;329;p40"/>
          <p:cNvSpPr txBox="1">
            <a:spLocks noGrp="1"/>
          </p:cNvSpPr>
          <p:nvPr>
            <p:ph type="subTitle" idx="3"/>
          </p:nvPr>
        </p:nvSpPr>
        <p:spPr>
          <a:xfrm>
            <a:off x="3281290" y="3187875"/>
            <a:ext cx="2568000" cy="81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330" name="Google Shape;330;p40"/>
          <p:cNvSpPr txBox="1">
            <a:spLocks noGrp="1"/>
          </p:cNvSpPr>
          <p:nvPr>
            <p:ph type="subTitle" idx="4"/>
          </p:nvPr>
        </p:nvSpPr>
        <p:spPr>
          <a:xfrm>
            <a:off x="5849354" y="3187875"/>
            <a:ext cx="2568000" cy="81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331" name="Google Shape;331;p40"/>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6</a:t>
            </a:fld>
            <a:endParaRPr>
              <a:cs typeface="B Nazanin" panose="00000700000000000000" pitchFamily="2" charset="-78"/>
            </a:endParaRPr>
          </a:p>
        </p:txBody>
      </p:sp>
      <p:sp>
        <p:nvSpPr>
          <p:cNvPr id="332" name="Google Shape;332;p40"/>
          <p:cNvSpPr/>
          <p:nvPr/>
        </p:nvSpPr>
        <p:spPr>
          <a:xfrm>
            <a:off x="796200" y="192646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33" name="Google Shape;333;p40"/>
          <p:cNvSpPr/>
          <p:nvPr/>
        </p:nvSpPr>
        <p:spPr>
          <a:xfrm>
            <a:off x="3367950" y="192646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34" name="Google Shape;334;p40"/>
          <p:cNvSpPr/>
          <p:nvPr/>
        </p:nvSpPr>
        <p:spPr>
          <a:xfrm>
            <a:off x="5939700" y="192646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nvGrpSpPr>
          <p:cNvPr id="335" name="Google Shape;335;p40"/>
          <p:cNvGrpSpPr/>
          <p:nvPr/>
        </p:nvGrpSpPr>
        <p:grpSpPr>
          <a:xfrm>
            <a:off x="953078" y="2034265"/>
            <a:ext cx="331553" cy="429676"/>
            <a:chOff x="4570735" y="1516335"/>
            <a:chExt cx="331553" cy="429676"/>
          </a:xfrm>
        </p:grpSpPr>
        <p:sp>
          <p:nvSpPr>
            <p:cNvPr id="336" name="Google Shape;336;p40"/>
            <p:cNvSpPr/>
            <p:nvPr/>
          </p:nvSpPr>
          <p:spPr>
            <a:xfrm>
              <a:off x="4692470" y="1541495"/>
              <a:ext cx="88104" cy="37762"/>
            </a:xfrm>
            <a:custGeom>
              <a:avLst/>
              <a:gdLst/>
              <a:ahLst/>
              <a:cxnLst/>
              <a:rect l="l" t="t" r="r" b="b"/>
              <a:pathLst>
                <a:path w="4265" h="1828" extrusionOk="0">
                  <a:moveTo>
                    <a:pt x="3351" y="609"/>
                  </a:moveTo>
                  <a:cubicBezTo>
                    <a:pt x="3517" y="609"/>
                    <a:pt x="3656" y="748"/>
                    <a:pt x="3656" y="914"/>
                  </a:cubicBezTo>
                  <a:cubicBezTo>
                    <a:pt x="3656" y="1080"/>
                    <a:pt x="3523" y="1220"/>
                    <a:pt x="3351" y="1220"/>
                  </a:cubicBezTo>
                  <a:lnTo>
                    <a:pt x="913" y="1220"/>
                  </a:lnTo>
                  <a:cubicBezTo>
                    <a:pt x="748" y="1220"/>
                    <a:pt x="608" y="1080"/>
                    <a:pt x="608" y="914"/>
                  </a:cubicBezTo>
                  <a:cubicBezTo>
                    <a:pt x="608" y="748"/>
                    <a:pt x="748" y="609"/>
                    <a:pt x="913" y="609"/>
                  </a:cubicBezTo>
                  <a:close/>
                  <a:moveTo>
                    <a:pt x="913" y="1"/>
                  </a:moveTo>
                  <a:cubicBezTo>
                    <a:pt x="410" y="1"/>
                    <a:pt x="0" y="410"/>
                    <a:pt x="0" y="914"/>
                  </a:cubicBezTo>
                  <a:cubicBezTo>
                    <a:pt x="0" y="1418"/>
                    <a:pt x="410" y="1827"/>
                    <a:pt x="913" y="1827"/>
                  </a:cubicBezTo>
                  <a:lnTo>
                    <a:pt x="3351" y="1827"/>
                  </a:lnTo>
                  <a:cubicBezTo>
                    <a:pt x="3855" y="1827"/>
                    <a:pt x="4264" y="1418"/>
                    <a:pt x="4264" y="914"/>
                  </a:cubicBezTo>
                  <a:cubicBezTo>
                    <a:pt x="4264" y="410"/>
                    <a:pt x="3855"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37" name="Google Shape;337;p40"/>
            <p:cNvSpPr/>
            <p:nvPr/>
          </p:nvSpPr>
          <p:spPr>
            <a:xfrm>
              <a:off x="4570735" y="1516335"/>
              <a:ext cx="331553" cy="429676"/>
            </a:xfrm>
            <a:custGeom>
              <a:avLst/>
              <a:gdLst/>
              <a:ahLst/>
              <a:cxnLst/>
              <a:rect l="l" t="t" r="r" b="b"/>
              <a:pathLst>
                <a:path w="16050" h="20800" extrusionOk="0">
                  <a:moveTo>
                    <a:pt x="14220" y="9545"/>
                  </a:moveTo>
                  <a:lnTo>
                    <a:pt x="14220" y="11658"/>
                  </a:lnTo>
                  <a:lnTo>
                    <a:pt x="1831" y="11658"/>
                  </a:lnTo>
                  <a:lnTo>
                    <a:pt x="1831" y="9552"/>
                  </a:lnTo>
                  <a:cubicBezTo>
                    <a:pt x="3745" y="10533"/>
                    <a:pt x="5874" y="11050"/>
                    <a:pt x="8025" y="11050"/>
                  </a:cubicBezTo>
                  <a:cubicBezTo>
                    <a:pt x="10180" y="11050"/>
                    <a:pt x="12305" y="10533"/>
                    <a:pt x="14220" y="9545"/>
                  </a:cubicBezTo>
                  <a:close/>
                  <a:moveTo>
                    <a:pt x="7112" y="15925"/>
                  </a:moveTo>
                  <a:lnTo>
                    <a:pt x="7112" y="17752"/>
                  </a:lnTo>
                  <a:lnTo>
                    <a:pt x="5893" y="17752"/>
                  </a:lnTo>
                  <a:lnTo>
                    <a:pt x="5893" y="15925"/>
                  </a:lnTo>
                  <a:close/>
                  <a:moveTo>
                    <a:pt x="10157" y="15925"/>
                  </a:moveTo>
                  <a:lnTo>
                    <a:pt x="10157" y="17752"/>
                  </a:lnTo>
                  <a:lnTo>
                    <a:pt x="8938" y="17752"/>
                  </a:lnTo>
                  <a:lnTo>
                    <a:pt x="8938" y="15925"/>
                  </a:lnTo>
                  <a:close/>
                  <a:moveTo>
                    <a:pt x="14525" y="611"/>
                  </a:moveTo>
                  <a:cubicBezTo>
                    <a:pt x="15029" y="611"/>
                    <a:pt x="15438" y="1024"/>
                    <a:pt x="15438" y="1528"/>
                  </a:cubicBezTo>
                  <a:lnTo>
                    <a:pt x="15438" y="16838"/>
                  </a:lnTo>
                  <a:cubicBezTo>
                    <a:pt x="15438" y="17342"/>
                    <a:pt x="15029" y="17752"/>
                    <a:pt x="14525" y="17752"/>
                  </a:cubicBezTo>
                  <a:lnTo>
                    <a:pt x="11987" y="17752"/>
                  </a:lnTo>
                  <a:lnTo>
                    <a:pt x="11987" y="15925"/>
                  </a:lnTo>
                  <a:lnTo>
                    <a:pt x="13306" y="15925"/>
                  </a:lnTo>
                  <a:cubicBezTo>
                    <a:pt x="14148" y="15925"/>
                    <a:pt x="14831" y="15243"/>
                    <a:pt x="14831" y="14401"/>
                  </a:cubicBezTo>
                  <a:lnTo>
                    <a:pt x="14831" y="2740"/>
                  </a:lnTo>
                  <a:cubicBezTo>
                    <a:pt x="14831" y="2574"/>
                    <a:pt x="14691" y="2438"/>
                    <a:pt x="14525" y="2438"/>
                  </a:cubicBezTo>
                  <a:lnTo>
                    <a:pt x="11220" y="2438"/>
                  </a:lnTo>
                  <a:cubicBezTo>
                    <a:pt x="11139" y="2438"/>
                    <a:pt x="11061" y="2470"/>
                    <a:pt x="11002" y="2525"/>
                  </a:cubicBezTo>
                  <a:lnTo>
                    <a:pt x="10320" y="3208"/>
                  </a:lnTo>
                  <a:cubicBezTo>
                    <a:pt x="10034" y="3497"/>
                    <a:pt x="9650" y="3656"/>
                    <a:pt x="9244" y="3656"/>
                  </a:cubicBezTo>
                  <a:lnTo>
                    <a:pt x="6806" y="3656"/>
                  </a:lnTo>
                  <a:cubicBezTo>
                    <a:pt x="6400" y="3656"/>
                    <a:pt x="6020" y="3497"/>
                    <a:pt x="5731" y="3208"/>
                  </a:cubicBezTo>
                  <a:lnTo>
                    <a:pt x="5048" y="2525"/>
                  </a:lnTo>
                  <a:cubicBezTo>
                    <a:pt x="4990" y="2470"/>
                    <a:pt x="4912" y="2438"/>
                    <a:pt x="4830" y="2438"/>
                  </a:cubicBezTo>
                  <a:lnTo>
                    <a:pt x="1525" y="2438"/>
                  </a:lnTo>
                  <a:cubicBezTo>
                    <a:pt x="1359" y="2438"/>
                    <a:pt x="1220" y="2574"/>
                    <a:pt x="1220" y="2740"/>
                  </a:cubicBezTo>
                  <a:lnTo>
                    <a:pt x="1220" y="7820"/>
                  </a:lnTo>
                  <a:cubicBezTo>
                    <a:pt x="1220" y="7985"/>
                    <a:pt x="1359" y="8125"/>
                    <a:pt x="1525" y="8125"/>
                  </a:cubicBezTo>
                  <a:cubicBezTo>
                    <a:pt x="1691" y="8125"/>
                    <a:pt x="1831" y="7985"/>
                    <a:pt x="1831" y="7820"/>
                  </a:cubicBezTo>
                  <a:lnTo>
                    <a:pt x="1831" y="3045"/>
                  </a:lnTo>
                  <a:lnTo>
                    <a:pt x="4707" y="3045"/>
                  </a:lnTo>
                  <a:cubicBezTo>
                    <a:pt x="4707" y="3045"/>
                    <a:pt x="5272" y="3611"/>
                    <a:pt x="5305" y="3640"/>
                  </a:cubicBezTo>
                  <a:cubicBezTo>
                    <a:pt x="5705" y="4043"/>
                    <a:pt x="6241" y="4264"/>
                    <a:pt x="6810" y="4264"/>
                  </a:cubicBezTo>
                  <a:lnTo>
                    <a:pt x="9247" y="4264"/>
                  </a:lnTo>
                  <a:cubicBezTo>
                    <a:pt x="9816" y="4264"/>
                    <a:pt x="10352" y="4043"/>
                    <a:pt x="10755" y="3640"/>
                  </a:cubicBezTo>
                  <a:lnTo>
                    <a:pt x="11350" y="3045"/>
                  </a:lnTo>
                  <a:lnTo>
                    <a:pt x="14226" y="3045"/>
                  </a:lnTo>
                  <a:lnTo>
                    <a:pt x="14226" y="8860"/>
                  </a:lnTo>
                  <a:cubicBezTo>
                    <a:pt x="12305" y="9907"/>
                    <a:pt x="10166" y="10430"/>
                    <a:pt x="8027" y="10430"/>
                  </a:cubicBezTo>
                  <a:cubicBezTo>
                    <a:pt x="5832" y="10430"/>
                    <a:pt x="3637" y="9878"/>
                    <a:pt x="1681" y="8775"/>
                  </a:cubicBezTo>
                  <a:cubicBezTo>
                    <a:pt x="1635" y="8748"/>
                    <a:pt x="1583" y="8734"/>
                    <a:pt x="1531" y="8734"/>
                  </a:cubicBezTo>
                  <a:cubicBezTo>
                    <a:pt x="1477" y="8734"/>
                    <a:pt x="1423" y="8749"/>
                    <a:pt x="1376" y="8778"/>
                  </a:cubicBezTo>
                  <a:cubicBezTo>
                    <a:pt x="1281" y="8830"/>
                    <a:pt x="1226" y="8934"/>
                    <a:pt x="1226" y="9042"/>
                  </a:cubicBezTo>
                  <a:lnTo>
                    <a:pt x="1226" y="14404"/>
                  </a:lnTo>
                  <a:cubicBezTo>
                    <a:pt x="1226" y="15246"/>
                    <a:pt x="1909" y="15928"/>
                    <a:pt x="2747" y="15928"/>
                  </a:cubicBezTo>
                  <a:lnTo>
                    <a:pt x="4070" y="15928"/>
                  </a:lnTo>
                  <a:lnTo>
                    <a:pt x="4070" y="17758"/>
                  </a:lnTo>
                  <a:lnTo>
                    <a:pt x="1525" y="17758"/>
                  </a:lnTo>
                  <a:cubicBezTo>
                    <a:pt x="1021" y="17758"/>
                    <a:pt x="612" y="17345"/>
                    <a:pt x="612" y="16842"/>
                  </a:cubicBezTo>
                  <a:lnTo>
                    <a:pt x="612" y="1528"/>
                  </a:lnTo>
                  <a:cubicBezTo>
                    <a:pt x="612" y="1024"/>
                    <a:pt x="1021" y="611"/>
                    <a:pt x="1525" y="611"/>
                  </a:cubicBezTo>
                  <a:close/>
                  <a:moveTo>
                    <a:pt x="5893" y="18363"/>
                  </a:moveTo>
                  <a:lnTo>
                    <a:pt x="5893" y="18970"/>
                  </a:lnTo>
                  <a:lnTo>
                    <a:pt x="4063" y="18970"/>
                  </a:lnTo>
                  <a:lnTo>
                    <a:pt x="4063" y="18363"/>
                  </a:lnTo>
                  <a:close/>
                  <a:moveTo>
                    <a:pt x="11987" y="18363"/>
                  </a:moveTo>
                  <a:lnTo>
                    <a:pt x="11987" y="18970"/>
                  </a:lnTo>
                  <a:lnTo>
                    <a:pt x="10157" y="18970"/>
                  </a:lnTo>
                  <a:lnTo>
                    <a:pt x="10157" y="18363"/>
                  </a:lnTo>
                  <a:close/>
                  <a:moveTo>
                    <a:pt x="5893" y="19581"/>
                  </a:moveTo>
                  <a:lnTo>
                    <a:pt x="5893" y="20189"/>
                  </a:lnTo>
                  <a:lnTo>
                    <a:pt x="4063" y="20189"/>
                  </a:lnTo>
                  <a:lnTo>
                    <a:pt x="4063" y="19581"/>
                  </a:lnTo>
                  <a:close/>
                  <a:moveTo>
                    <a:pt x="14220" y="12269"/>
                  </a:moveTo>
                  <a:lnTo>
                    <a:pt x="14220" y="14401"/>
                  </a:lnTo>
                  <a:cubicBezTo>
                    <a:pt x="14220" y="14905"/>
                    <a:pt x="13810" y="15314"/>
                    <a:pt x="13306" y="15314"/>
                  </a:cubicBezTo>
                  <a:lnTo>
                    <a:pt x="11681" y="15314"/>
                  </a:lnTo>
                  <a:cubicBezTo>
                    <a:pt x="11516" y="15314"/>
                    <a:pt x="11376" y="15454"/>
                    <a:pt x="11376" y="15620"/>
                  </a:cubicBezTo>
                  <a:lnTo>
                    <a:pt x="11376" y="17752"/>
                  </a:lnTo>
                  <a:lnTo>
                    <a:pt x="10768" y="17752"/>
                  </a:lnTo>
                  <a:lnTo>
                    <a:pt x="10768" y="15620"/>
                  </a:lnTo>
                  <a:cubicBezTo>
                    <a:pt x="10768" y="15454"/>
                    <a:pt x="10628" y="15314"/>
                    <a:pt x="10463" y="15314"/>
                  </a:cubicBezTo>
                  <a:lnTo>
                    <a:pt x="8636" y="15314"/>
                  </a:lnTo>
                  <a:cubicBezTo>
                    <a:pt x="8467" y="15314"/>
                    <a:pt x="8331" y="15451"/>
                    <a:pt x="8331" y="15620"/>
                  </a:cubicBezTo>
                  <a:lnTo>
                    <a:pt x="8331" y="20189"/>
                  </a:lnTo>
                  <a:lnTo>
                    <a:pt x="7720" y="20189"/>
                  </a:lnTo>
                  <a:lnTo>
                    <a:pt x="7720" y="15620"/>
                  </a:lnTo>
                  <a:cubicBezTo>
                    <a:pt x="7720" y="15454"/>
                    <a:pt x="7583" y="15314"/>
                    <a:pt x="7417" y="15314"/>
                  </a:cubicBezTo>
                  <a:lnTo>
                    <a:pt x="5588" y="15314"/>
                  </a:lnTo>
                  <a:cubicBezTo>
                    <a:pt x="5422" y="15314"/>
                    <a:pt x="5282" y="15454"/>
                    <a:pt x="5282" y="15620"/>
                  </a:cubicBezTo>
                  <a:lnTo>
                    <a:pt x="5282" y="17752"/>
                  </a:lnTo>
                  <a:lnTo>
                    <a:pt x="4674" y="17752"/>
                  </a:lnTo>
                  <a:lnTo>
                    <a:pt x="4674" y="15620"/>
                  </a:lnTo>
                  <a:cubicBezTo>
                    <a:pt x="4674" y="15454"/>
                    <a:pt x="4535" y="15314"/>
                    <a:pt x="4369" y="15314"/>
                  </a:cubicBezTo>
                  <a:lnTo>
                    <a:pt x="2744" y="15314"/>
                  </a:lnTo>
                  <a:cubicBezTo>
                    <a:pt x="2240" y="15314"/>
                    <a:pt x="1831" y="14905"/>
                    <a:pt x="1831" y="14401"/>
                  </a:cubicBezTo>
                  <a:lnTo>
                    <a:pt x="1831" y="12269"/>
                  </a:lnTo>
                  <a:close/>
                  <a:moveTo>
                    <a:pt x="11987" y="19581"/>
                  </a:moveTo>
                  <a:lnTo>
                    <a:pt x="11987" y="20189"/>
                  </a:lnTo>
                  <a:lnTo>
                    <a:pt x="10157" y="20189"/>
                  </a:lnTo>
                  <a:lnTo>
                    <a:pt x="10157" y="19581"/>
                  </a:lnTo>
                  <a:close/>
                  <a:moveTo>
                    <a:pt x="1525" y="0"/>
                  </a:moveTo>
                  <a:cubicBezTo>
                    <a:pt x="683" y="0"/>
                    <a:pt x="1" y="683"/>
                    <a:pt x="1" y="1524"/>
                  </a:cubicBezTo>
                  <a:lnTo>
                    <a:pt x="1" y="16838"/>
                  </a:lnTo>
                  <a:cubicBezTo>
                    <a:pt x="1" y="17680"/>
                    <a:pt x="683" y="18363"/>
                    <a:pt x="1525" y="18363"/>
                  </a:cubicBezTo>
                  <a:lnTo>
                    <a:pt x="3456" y="18363"/>
                  </a:lnTo>
                  <a:lnTo>
                    <a:pt x="3456" y="20495"/>
                  </a:lnTo>
                  <a:cubicBezTo>
                    <a:pt x="3456" y="20660"/>
                    <a:pt x="3592" y="20800"/>
                    <a:pt x="3761" y="20800"/>
                  </a:cubicBezTo>
                  <a:lnTo>
                    <a:pt x="6199" y="20800"/>
                  </a:lnTo>
                  <a:cubicBezTo>
                    <a:pt x="6364" y="20800"/>
                    <a:pt x="6501" y="20660"/>
                    <a:pt x="6501" y="20495"/>
                  </a:cubicBezTo>
                  <a:lnTo>
                    <a:pt x="6501" y="18363"/>
                  </a:lnTo>
                  <a:lnTo>
                    <a:pt x="7112" y="18363"/>
                  </a:lnTo>
                  <a:lnTo>
                    <a:pt x="7112" y="20495"/>
                  </a:lnTo>
                  <a:cubicBezTo>
                    <a:pt x="7112" y="20660"/>
                    <a:pt x="7248" y="20800"/>
                    <a:pt x="7417" y="20800"/>
                  </a:cubicBezTo>
                  <a:lnTo>
                    <a:pt x="8636" y="20800"/>
                  </a:lnTo>
                  <a:cubicBezTo>
                    <a:pt x="8802" y="20800"/>
                    <a:pt x="8938" y="20660"/>
                    <a:pt x="8938" y="20495"/>
                  </a:cubicBezTo>
                  <a:lnTo>
                    <a:pt x="8938" y="18363"/>
                  </a:lnTo>
                  <a:lnTo>
                    <a:pt x="9549" y="18363"/>
                  </a:lnTo>
                  <a:lnTo>
                    <a:pt x="9549" y="20495"/>
                  </a:lnTo>
                  <a:cubicBezTo>
                    <a:pt x="9549" y="20660"/>
                    <a:pt x="9686" y="20800"/>
                    <a:pt x="9855" y="20800"/>
                  </a:cubicBezTo>
                  <a:lnTo>
                    <a:pt x="12292" y="20800"/>
                  </a:lnTo>
                  <a:cubicBezTo>
                    <a:pt x="12458" y="20800"/>
                    <a:pt x="12595" y="20660"/>
                    <a:pt x="12595" y="20495"/>
                  </a:cubicBezTo>
                  <a:lnTo>
                    <a:pt x="12595" y="18363"/>
                  </a:lnTo>
                  <a:lnTo>
                    <a:pt x="14525" y="18363"/>
                  </a:lnTo>
                  <a:cubicBezTo>
                    <a:pt x="15367" y="18363"/>
                    <a:pt x="16049" y="17680"/>
                    <a:pt x="16049" y="16838"/>
                  </a:cubicBezTo>
                  <a:lnTo>
                    <a:pt x="16049" y="1521"/>
                  </a:lnTo>
                  <a:cubicBezTo>
                    <a:pt x="16049" y="683"/>
                    <a:pt x="15367" y="0"/>
                    <a:pt x="1452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grpSp>
        <p:nvGrpSpPr>
          <p:cNvPr id="338" name="Google Shape;338;p40"/>
          <p:cNvGrpSpPr/>
          <p:nvPr/>
        </p:nvGrpSpPr>
        <p:grpSpPr>
          <a:xfrm>
            <a:off x="3524824" y="2034242"/>
            <a:ext cx="331553" cy="429697"/>
            <a:chOff x="5044391" y="1531559"/>
            <a:chExt cx="331553" cy="429697"/>
          </a:xfrm>
        </p:grpSpPr>
        <p:sp>
          <p:nvSpPr>
            <p:cNvPr id="339" name="Google Shape;339;p40"/>
            <p:cNvSpPr/>
            <p:nvPr/>
          </p:nvSpPr>
          <p:spPr>
            <a:xfrm>
              <a:off x="5166105" y="1556741"/>
              <a:ext cx="88104" cy="37824"/>
            </a:xfrm>
            <a:custGeom>
              <a:avLst/>
              <a:gdLst/>
              <a:ahLst/>
              <a:cxnLst/>
              <a:rect l="l" t="t" r="r" b="b"/>
              <a:pathLst>
                <a:path w="4265" h="1831" extrusionOk="0">
                  <a:moveTo>
                    <a:pt x="3352" y="612"/>
                  </a:moveTo>
                  <a:cubicBezTo>
                    <a:pt x="3517" y="612"/>
                    <a:pt x="3657" y="748"/>
                    <a:pt x="3657" y="917"/>
                  </a:cubicBezTo>
                  <a:cubicBezTo>
                    <a:pt x="3657" y="1083"/>
                    <a:pt x="3524" y="1219"/>
                    <a:pt x="3352" y="1219"/>
                  </a:cubicBezTo>
                  <a:lnTo>
                    <a:pt x="914" y="1219"/>
                  </a:lnTo>
                  <a:cubicBezTo>
                    <a:pt x="748" y="1219"/>
                    <a:pt x="609" y="1083"/>
                    <a:pt x="609" y="917"/>
                  </a:cubicBezTo>
                  <a:cubicBezTo>
                    <a:pt x="609" y="748"/>
                    <a:pt x="748" y="612"/>
                    <a:pt x="914" y="612"/>
                  </a:cubicBezTo>
                  <a:close/>
                  <a:moveTo>
                    <a:pt x="914" y="1"/>
                  </a:moveTo>
                  <a:cubicBezTo>
                    <a:pt x="410" y="1"/>
                    <a:pt x="1" y="413"/>
                    <a:pt x="1" y="917"/>
                  </a:cubicBezTo>
                  <a:cubicBezTo>
                    <a:pt x="1" y="1421"/>
                    <a:pt x="410" y="1830"/>
                    <a:pt x="914" y="1830"/>
                  </a:cubicBezTo>
                  <a:lnTo>
                    <a:pt x="3352" y="1830"/>
                  </a:lnTo>
                  <a:cubicBezTo>
                    <a:pt x="3855" y="1830"/>
                    <a:pt x="4265" y="1421"/>
                    <a:pt x="4265" y="917"/>
                  </a:cubicBezTo>
                  <a:cubicBezTo>
                    <a:pt x="4265" y="413"/>
                    <a:pt x="3859" y="1"/>
                    <a:pt x="3352"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40" name="Google Shape;340;p40"/>
            <p:cNvSpPr/>
            <p:nvPr/>
          </p:nvSpPr>
          <p:spPr>
            <a:xfrm>
              <a:off x="5044391" y="1531559"/>
              <a:ext cx="331553" cy="429697"/>
            </a:xfrm>
            <a:custGeom>
              <a:avLst/>
              <a:gdLst/>
              <a:ahLst/>
              <a:cxnLst/>
              <a:rect l="l" t="t" r="r" b="b"/>
              <a:pathLst>
                <a:path w="16050" h="20801" extrusionOk="0">
                  <a:moveTo>
                    <a:pt x="7112" y="15926"/>
                  </a:moveTo>
                  <a:lnTo>
                    <a:pt x="7112" y="17756"/>
                  </a:lnTo>
                  <a:lnTo>
                    <a:pt x="5893" y="17756"/>
                  </a:lnTo>
                  <a:lnTo>
                    <a:pt x="5893" y="15926"/>
                  </a:lnTo>
                  <a:close/>
                  <a:moveTo>
                    <a:pt x="10157" y="15926"/>
                  </a:moveTo>
                  <a:lnTo>
                    <a:pt x="10157" y="17756"/>
                  </a:lnTo>
                  <a:lnTo>
                    <a:pt x="8938" y="17756"/>
                  </a:lnTo>
                  <a:lnTo>
                    <a:pt x="8938" y="15926"/>
                  </a:lnTo>
                  <a:close/>
                  <a:moveTo>
                    <a:pt x="5893" y="18363"/>
                  </a:moveTo>
                  <a:lnTo>
                    <a:pt x="5893" y="18974"/>
                  </a:lnTo>
                  <a:lnTo>
                    <a:pt x="4063" y="18974"/>
                  </a:lnTo>
                  <a:lnTo>
                    <a:pt x="4063" y="18363"/>
                  </a:lnTo>
                  <a:close/>
                  <a:moveTo>
                    <a:pt x="11987" y="18363"/>
                  </a:moveTo>
                  <a:lnTo>
                    <a:pt x="11987" y="18974"/>
                  </a:lnTo>
                  <a:lnTo>
                    <a:pt x="10157" y="18974"/>
                  </a:lnTo>
                  <a:lnTo>
                    <a:pt x="10157" y="18363"/>
                  </a:lnTo>
                  <a:close/>
                  <a:moveTo>
                    <a:pt x="5893" y="19582"/>
                  </a:moveTo>
                  <a:lnTo>
                    <a:pt x="5893" y="20193"/>
                  </a:lnTo>
                  <a:lnTo>
                    <a:pt x="4063" y="20193"/>
                  </a:lnTo>
                  <a:lnTo>
                    <a:pt x="4063" y="19582"/>
                  </a:lnTo>
                  <a:close/>
                  <a:moveTo>
                    <a:pt x="14528" y="612"/>
                  </a:moveTo>
                  <a:cubicBezTo>
                    <a:pt x="15032" y="612"/>
                    <a:pt x="15445" y="1021"/>
                    <a:pt x="15445" y="1525"/>
                  </a:cubicBezTo>
                  <a:lnTo>
                    <a:pt x="15445" y="16842"/>
                  </a:lnTo>
                  <a:lnTo>
                    <a:pt x="15438" y="16842"/>
                  </a:lnTo>
                  <a:cubicBezTo>
                    <a:pt x="15438" y="17346"/>
                    <a:pt x="15029" y="17756"/>
                    <a:pt x="14525" y="17756"/>
                  </a:cubicBezTo>
                  <a:lnTo>
                    <a:pt x="11987" y="17756"/>
                  </a:lnTo>
                  <a:lnTo>
                    <a:pt x="11987" y="15926"/>
                  </a:lnTo>
                  <a:lnTo>
                    <a:pt x="13306" y="15926"/>
                  </a:lnTo>
                  <a:cubicBezTo>
                    <a:pt x="14148" y="15926"/>
                    <a:pt x="14830" y="15243"/>
                    <a:pt x="14830" y="14405"/>
                  </a:cubicBezTo>
                  <a:lnTo>
                    <a:pt x="14830" y="2744"/>
                  </a:lnTo>
                  <a:cubicBezTo>
                    <a:pt x="14830" y="2578"/>
                    <a:pt x="14691" y="2438"/>
                    <a:pt x="14525" y="2438"/>
                  </a:cubicBezTo>
                  <a:lnTo>
                    <a:pt x="11220" y="2438"/>
                  </a:lnTo>
                  <a:cubicBezTo>
                    <a:pt x="11138" y="2438"/>
                    <a:pt x="11060" y="2471"/>
                    <a:pt x="11002" y="2529"/>
                  </a:cubicBezTo>
                  <a:lnTo>
                    <a:pt x="10319" y="3212"/>
                  </a:lnTo>
                  <a:cubicBezTo>
                    <a:pt x="10030" y="3501"/>
                    <a:pt x="9650" y="3657"/>
                    <a:pt x="9244" y="3657"/>
                  </a:cubicBezTo>
                  <a:lnTo>
                    <a:pt x="6806" y="3657"/>
                  </a:lnTo>
                  <a:cubicBezTo>
                    <a:pt x="6400" y="3657"/>
                    <a:pt x="6020" y="3501"/>
                    <a:pt x="5730" y="3212"/>
                  </a:cubicBezTo>
                  <a:cubicBezTo>
                    <a:pt x="5724" y="3205"/>
                    <a:pt x="5298" y="2786"/>
                    <a:pt x="5048" y="2529"/>
                  </a:cubicBezTo>
                  <a:cubicBezTo>
                    <a:pt x="4989" y="2471"/>
                    <a:pt x="4911" y="2438"/>
                    <a:pt x="4830" y="2438"/>
                  </a:cubicBezTo>
                  <a:lnTo>
                    <a:pt x="1525" y="2438"/>
                  </a:lnTo>
                  <a:cubicBezTo>
                    <a:pt x="1359" y="2438"/>
                    <a:pt x="1219" y="2578"/>
                    <a:pt x="1219" y="2744"/>
                  </a:cubicBezTo>
                  <a:lnTo>
                    <a:pt x="1219" y="10056"/>
                  </a:lnTo>
                  <a:cubicBezTo>
                    <a:pt x="1219" y="10222"/>
                    <a:pt x="1359" y="10362"/>
                    <a:pt x="1525" y="10362"/>
                  </a:cubicBezTo>
                  <a:cubicBezTo>
                    <a:pt x="1691" y="10362"/>
                    <a:pt x="1830" y="10222"/>
                    <a:pt x="1830" y="10056"/>
                  </a:cubicBezTo>
                  <a:lnTo>
                    <a:pt x="1830" y="3049"/>
                  </a:lnTo>
                  <a:lnTo>
                    <a:pt x="4707" y="3049"/>
                  </a:lnTo>
                  <a:cubicBezTo>
                    <a:pt x="4707" y="3049"/>
                    <a:pt x="5269" y="3612"/>
                    <a:pt x="5301" y="3641"/>
                  </a:cubicBezTo>
                  <a:cubicBezTo>
                    <a:pt x="5704" y="4044"/>
                    <a:pt x="6241" y="4268"/>
                    <a:pt x="6809" y="4268"/>
                  </a:cubicBezTo>
                  <a:lnTo>
                    <a:pt x="9247" y="4268"/>
                  </a:lnTo>
                  <a:cubicBezTo>
                    <a:pt x="9816" y="4268"/>
                    <a:pt x="10352" y="4044"/>
                    <a:pt x="10755" y="3641"/>
                  </a:cubicBezTo>
                  <a:lnTo>
                    <a:pt x="11350" y="3049"/>
                  </a:lnTo>
                  <a:lnTo>
                    <a:pt x="14226" y="3049"/>
                  </a:lnTo>
                  <a:lnTo>
                    <a:pt x="14226" y="14405"/>
                  </a:lnTo>
                  <a:cubicBezTo>
                    <a:pt x="14226" y="14909"/>
                    <a:pt x="13813" y="15318"/>
                    <a:pt x="13309" y="15318"/>
                  </a:cubicBezTo>
                  <a:lnTo>
                    <a:pt x="11684" y="15318"/>
                  </a:lnTo>
                  <a:cubicBezTo>
                    <a:pt x="11519" y="15318"/>
                    <a:pt x="11382" y="15455"/>
                    <a:pt x="11382" y="15624"/>
                  </a:cubicBezTo>
                  <a:lnTo>
                    <a:pt x="11382" y="17756"/>
                  </a:lnTo>
                  <a:lnTo>
                    <a:pt x="10771" y="17756"/>
                  </a:lnTo>
                  <a:lnTo>
                    <a:pt x="10771" y="15624"/>
                  </a:lnTo>
                  <a:cubicBezTo>
                    <a:pt x="10771" y="15455"/>
                    <a:pt x="10635" y="15318"/>
                    <a:pt x="10466" y="15318"/>
                  </a:cubicBezTo>
                  <a:lnTo>
                    <a:pt x="8639" y="15318"/>
                  </a:lnTo>
                  <a:cubicBezTo>
                    <a:pt x="8473" y="15318"/>
                    <a:pt x="8334" y="15455"/>
                    <a:pt x="8334" y="15624"/>
                  </a:cubicBezTo>
                  <a:lnTo>
                    <a:pt x="8334" y="20193"/>
                  </a:lnTo>
                  <a:lnTo>
                    <a:pt x="7726" y="20193"/>
                  </a:lnTo>
                  <a:lnTo>
                    <a:pt x="7726" y="15624"/>
                  </a:lnTo>
                  <a:cubicBezTo>
                    <a:pt x="7726" y="15455"/>
                    <a:pt x="7586" y="15318"/>
                    <a:pt x="7420" y="15318"/>
                  </a:cubicBezTo>
                  <a:lnTo>
                    <a:pt x="5591" y="15318"/>
                  </a:lnTo>
                  <a:cubicBezTo>
                    <a:pt x="5425" y="15318"/>
                    <a:pt x="5288" y="15455"/>
                    <a:pt x="5288" y="15624"/>
                  </a:cubicBezTo>
                  <a:lnTo>
                    <a:pt x="5288" y="17756"/>
                  </a:lnTo>
                  <a:lnTo>
                    <a:pt x="4677" y="17756"/>
                  </a:lnTo>
                  <a:lnTo>
                    <a:pt x="4677" y="15624"/>
                  </a:lnTo>
                  <a:cubicBezTo>
                    <a:pt x="4677" y="15455"/>
                    <a:pt x="4541" y="15318"/>
                    <a:pt x="4372" y="15318"/>
                  </a:cubicBezTo>
                  <a:lnTo>
                    <a:pt x="2747" y="15318"/>
                  </a:lnTo>
                  <a:cubicBezTo>
                    <a:pt x="2243" y="15318"/>
                    <a:pt x="1834" y="14909"/>
                    <a:pt x="1834" y="14405"/>
                  </a:cubicBezTo>
                  <a:lnTo>
                    <a:pt x="1834" y="11275"/>
                  </a:lnTo>
                  <a:cubicBezTo>
                    <a:pt x="1834" y="11109"/>
                    <a:pt x="1697" y="10970"/>
                    <a:pt x="1528" y="10970"/>
                  </a:cubicBezTo>
                  <a:cubicBezTo>
                    <a:pt x="1362" y="10970"/>
                    <a:pt x="1226" y="11109"/>
                    <a:pt x="1226" y="11275"/>
                  </a:cubicBezTo>
                  <a:lnTo>
                    <a:pt x="1226" y="14405"/>
                  </a:lnTo>
                  <a:cubicBezTo>
                    <a:pt x="1226" y="15243"/>
                    <a:pt x="1908" y="15926"/>
                    <a:pt x="2747" y="15926"/>
                  </a:cubicBezTo>
                  <a:lnTo>
                    <a:pt x="4070" y="15926"/>
                  </a:lnTo>
                  <a:lnTo>
                    <a:pt x="4070" y="17756"/>
                  </a:lnTo>
                  <a:lnTo>
                    <a:pt x="1528" y="17756"/>
                  </a:lnTo>
                  <a:cubicBezTo>
                    <a:pt x="1024" y="17756"/>
                    <a:pt x="615" y="17346"/>
                    <a:pt x="615" y="16842"/>
                  </a:cubicBezTo>
                  <a:lnTo>
                    <a:pt x="615" y="1525"/>
                  </a:lnTo>
                  <a:cubicBezTo>
                    <a:pt x="615" y="1021"/>
                    <a:pt x="1024" y="612"/>
                    <a:pt x="1528" y="612"/>
                  </a:cubicBezTo>
                  <a:close/>
                  <a:moveTo>
                    <a:pt x="11987" y="19582"/>
                  </a:moveTo>
                  <a:lnTo>
                    <a:pt x="11987" y="20193"/>
                  </a:lnTo>
                  <a:lnTo>
                    <a:pt x="10157" y="20193"/>
                  </a:lnTo>
                  <a:lnTo>
                    <a:pt x="10157" y="19582"/>
                  </a:lnTo>
                  <a:close/>
                  <a:moveTo>
                    <a:pt x="1525" y="1"/>
                  </a:moveTo>
                  <a:cubicBezTo>
                    <a:pt x="683" y="1"/>
                    <a:pt x="1" y="683"/>
                    <a:pt x="1" y="1525"/>
                  </a:cubicBezTo>
                  <a:lnTo>
                    <a:pt x="1" y="16842"/>
                  </a:lnTo>
                  <a:cubicBezTo>
                    <a:pt x="1" y="17681"/>
                    <a:pt x="683" y="18363"/>
                    <a:pt x="1525" y="18363"/>
                  </a:cubicBezTo>
                  <a:lnTo>
                    <a:pt x="3455" y="18363"/>
                  </a:lnTo>
                  <a:lnTo>
                    <a:pt x="3455" y="20499"/>
                  </a:lnTo>
                  <a:cubicBezTo>
                    <a:pt x="3455" y="20664"/>
                    <a:pt x="3592" y="20801"/>
                    <a:pt x="3758" y="20801"/>
                  </a:cubicBezTo>
                  <a:lnTo>
                    <a:pt x="6195" y="20801"/>
                  </a:lnTo>
                  <a:cubicBezTo>
                    <a:pt x="6364" y="20801"/>
                    <a:pt x="6501" y="20664"/>
                    <a:pt x="6501" y="20499"/>
                  </a:cubicBezTo>
                  <a:lnTo>
                    <a:pt x="6501" y="18363"/>
                  </a:lnTo>
                  <a:lnTo>
                    <a:pt x="7112" y="18363"/>
                  </a:lnTo>
                  <a:lnTo>
                    <a:pt x="7112" y="20499"/>
                  </a:lnTo>
                  <a:cubicBezTo>
                    <a:pt x="7112" y="20664"/>
                    <a:pt x="7248" y="20801"/>
                    <a:pt x="7414" y="20801"/>
                  </a:cubicBezTo>
                  <a:lnTo>
                    <a:pt x="8633" y="20801"/>
                  </a:lnTo>
                  <a:cubicBezTo>
                    <a:pt x="8802" y="20801"/>
                    <a:pt x="8938" y="20664"/>
                    <a:pt x="8938" y="20499"/>
                  </a:cubicBezTo>
                  <a:lnTo>
                    <a:pt x="8938" y="18363"/>
                  </a:lnTo>
                  <a:lnTo>
                    <a:pt x="9549" y="18363"/>
                  </a:lnTo>
                  <a:lnTo>
                    <a:pt x="9549" y="20499"/>
                  </a:lnTo>
                  <a:cubicBezTo>
                    <a:pt x="9549" y="20664"/>
                    <a:pt x="9686" y="20801"/>
                    <a:pt x="9851" y="20801"/>
                  </a:cubicBezTo>
                  <a:lnTo>
                    <a:pt x="12289" y="20801"/>
                  </a:lnTo>
                  <a:cubicBezTo>
                    <a:pt x="12458" y="20801"/>
                    <a:pt x="12594" y="20664"/>
                    <a:pt x="12594" y="20499"/>
                  </a:cubicBezTo>
                  <a:lnTo>
                    <a:pt x="12594" y="18363"/>
                  </a:lnTo>
                  <a:lnTo>
                    <a:pt x="14525" y="18363"/>
                  </a:lnTo>
                  <a:cubicBezTo>
                    <a:pt x="15367" y="18363"/>
                    <a:pt x="16049" y="17681"/>
                    <a:pt x="16049" y="16842"/>
                  </a:cubicBezTo>
                  <a:lnTo>
                    <a:pt x="16049" y="1525"/>
                  </a:lnTo>
                  <a:cubicBezTo>
                    <a:pt x="16049" y="683"/>
                    <a:pt x="15367" y="1"/>
                    <a:pt x="14525"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41" name="Google Shape;341;p40"/>
            <p:cNvSpPr/>
            <p:nvPr/>
          </p:nvSpPr>
          <p:spPr>
            <a:xfrm>
              <a:off x="5132537" y="1632265"/>
              <a:ext cx="155241" cy="163711"/>
            </a:xfrm>
            <a:custGeom>
              <a:avLst/>
              <a:gdLst/>
              <a:ahLst/>
              <a:cxnLst/>
              <a:rect l="l" t="t" r="r" b="b"/>
              <a:pathLst>
                <a:path w="7515" h="7925" extrusionOk="0">
                  <a:moveTo>
                    <a:pt x="6907" y="612"/>
                  </a:moveTo>
                  <a:lnTo>
                    <a:pt x="6907" y="5487"/>
                  </a:lnTo>
                  <a:lnTo>
                    <a:pt x="609" y="5487"/>
                  </a:lnTo>
                  <a:lnTo>
                    <a:pt x="609" y="612"/>
                  </a:lnTo>
                  <a:close/>
                  <a:moveTo>
                    <a:pt x="6907" y="6095"/>
                  </a:moveTo>
                  <a:lnTo>
                    <a:pt x="6907" y="7313"/>
                  </a:lnTo>
                  <a:lnTo>
                    <a:pt x="609" y="7313"/>
                  </a:lnTo>
                  <a:lnTo>
                    <a:pt x="609" y="6095"/>
                  </a:lnTo>
                  <a:close/>
                  <a:moveTo>
                    <a:pt x="303" y="1"/>
                  </a:moveTo>
                  <a:cubicBezTo>
                    <a:pt x="137" y="1"/>
                    <a:pt x="1" y="141"/>
                    <a:pt x="1" y="306"/>
                  </a:cubicBezTo>
                  <a:lnTo>
                    <a:pt x="1" y="7619"/>
                  </a:lnTo>
                  <a:cubicBezTo>
                    <a:pt x="1" y="7785"/>
                    <a:pt x="137" y="7924"/>
                    <a:pt x="303" y="7924"/>
                  </a:cubicBezTo>
                  <a:lnTo>
                    <a:pt x="7209" y="7924"/>
                  </a:lnTo>
                  <a:cubicBezTo>
                    <a:pt x="7378" y="7924"/>
                    <a:pt x="7515" y="7785"/>
                    <a:pt x="7515" y="7619"/>
                  </a:cubicBezTo>
                  <a:lnTo>
                    <a:pt x="7515" y="306"/>
                  </a:lnTo>
                  <a:cubicBezTo>
                    <a:pt x="7515" y="141"/>
                    <a:pt x="7378" y="1"/>
                    <a:pt x="7209"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grpSp>
        <p:nvGrpSpPr>
          <p:cNvPr id="342" name="Google Shape;342;p40"/>
          <p:cNvGrpSpPr/>
          <p:nvPr/>
        </p:nvGrpSpPr>
        <p:grpSpPr>
          <a:xfrm>
            <a:off x="6096581" y="2034255"/>
            <a:ext cx="331553" cy="429697"/>
            <a:chOff x="5537506" y="1541227"/>
            <a:chExt cx="331553" cy="429697"/>
          </a:xfrm>
        </p:grpSpPr>
        <p:sp>
          <p:nvSpPr>
            <p:cNvPr id="343" name="Google Shape;343;p40"/>
            <p:cNvSpPr/>
            <p:nvPr/>
          </p:nvSpPr>
          <p:spPr>
            <a:xfrm>
              <a:off x="5659241" y="1566408"/>
              <a:ext cx="88104" cy="37824"/>
            </a:xfrm>
            <a:custGeom>
              <a:avLst/>
              <a:gdLst/>
              <a:ahLst/>
              <a:cxnLst/>
              <a:rect l="l" t="t" r="r" b="b"/>
              <a:pathLst>
                <a:path w="4265" h="1831" extrusionOk="0">
                  <a:moveTo>
                    <a:pt x="3351" y="612"/>
                  </a:moveTo>
                  <a:cubicBezTo>
                    <a:pt x="3517" y="612"/>
                    <a:pt x="3656" y="748"/>
                    <a:pt x="3656" y="914"/>
                  </a:cubicBezTo>
                  <a:cubicBezTo>
                    <a:pt x="3656" y="1083"/>
                    <a:pt x="3517" y="1219"/>
                    <a:pt x="3351" y="1219"/>
                  </a:cubicBezTo>
                  <a:lnTo>
                    <a:pt x="913" y="1219"/>
                  </a:lnTo>
                  <a:cubicBezTo>
                    <a:pt x="748" y="1219"/>
                    <a:pt x="608" y="1083"/>
                    <a:pt x="608" y="914"/>
                  </a:cubicBezTo>
                  <a:cubicBezTo>
                    <a:pt x="608" y="748"/>
                    <a:pt x="748" y="612"/>
                    <a:pt x="913" y="612"/>
                  </a:cubicBezTo>
                  <a:close/>
                  <a:moveTo>
                    <a:pt x="913" y="1"/>
                  </a:moveTo>
                  <a:cubicBezTo>
                    <a:pt x="410" y="1"/>
                    <a:pt x="0" y="410"/>
                    <a:pt x="0" y="914"/>
                  </a:cubicBezTo>
                  <a:cubicBezTo>
                    <a:pt x="0" y="1418"/>
                    <a:pt x="410" y="1830"/>
                    <a:pt x="913" y="1830"/>
                  </a:cubicBezTo>
                  <a:lnTo>
                    <a:pt x="3351" y="1830"/>
                  </a:lnTo>
                  <a:cubicBezTo>
                    <a:pt x="3855" y="1830"/>
                    <a:pt x="4264" y="1418"/>
                    <a:pt x="4264" y="914"/>
                  </a:cubicBezTo>
                  <a:cubicBezTo>
                    <a:pt x="4264" y="410"/>
                    <a:pt x="3855"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44" name="Google Shape;344;p40"/>
            <p:cNvSpPr/>
            <p:nvPr/>
          </p:nvSpPr>
          <p:spPr>
            <a:xfrm>
              <a:off x="5537506" y="1541227"/>
              <a:ext cx="331553" cy="429697"/>
            </a:xfrm>
            <a:custGeom>
              <a:avLst/>
              <a:gdLst/>
              <a:ahLst/>
              <a:cxnLst/>
              <a:rect l="l" t="t" r="r" b="b"/>
              <a:pathLst>
                <a:path w="16050" h="20801" extrusionOk="0">
                  <a:moveTo>
                    <a:pt x="7112" y="15926"/>
                  </a:moveTo>
                  <a:lnTo>
                    <a:pt x="7112" y="17756"/>
                  </a:lnTo>
                  <a:lnTo>
                    <a:pt x="5893" y="17756"/>
                  </a:lnTo>
                  <a:lnTo>
                    <a:pt x="5893" y="15926"/>
                  </a:lnTo>
                  <a:close/>
                  <a:moveTo>
                    <a:pt x="10157" y="15926"/>
                  </a:moveTo>
                  <a:lnTo>
                    <a:pt x="10157" y="17756"/>
                  </a:lnTo>
                  <a:lnTo>
                    <a:pt x="8938" y="17756"/>
                  </a:lnTo>
                  <a:lnTo>
                    <a:pt x="8938" y="15926"/>
                  </a:lnTo>
                  <a:close/>
                  <a:moveTo>
                    <a:pt x="14525" y="612"/>
                  </a:moveTo>
                  <a:cubicBezTo>
                    <a:pt x="15029" y="612"/>
                    <a:pt x="15438" y="1021"/>
                    <a:pt x="15438" y="1525"/>
                  </a:cubicBezTo>
                  <a:lnTo>
                    <a:pt x="15438" y="16839"/>
                  </a:lnTo>
                  <a:cubicBezTo>
                    <a:pt x="15438" y="17343"/>
                    <a:pt x="15029" y="17756"/>
                    <a:pt x="14525" y="17756"/>
                  </a:cubicBezTo>
                  <a:lnTo>
                    <a:pt x="11987" y="17756"/>
                  </a:lnTo>
                  <a:lnTo>
                    <a:pt x="11987" y="15926"/>
                  </a:lnTo>
                  <a:lnTo>
                    <a:pt x="13306" y="15926"/>
                  </a:lnTo>
                  <a:cubicBezTo>
                    <a:pt x="14148" y="15926"/>
                    <a:pt x="14831" y="15243"/>
                    <a:pt x="14831" y="14402"/>
                  </a:cubicBezTo>
                  <a:lnTo>
                    <a:pt x="14831" y="2744"/>
                  </a:lnTo>
                  <a:cubicBezTo>
                    <a:pt x="14831" y="2578"/>
                    <a:pt x="14691" y="2438"/>
                    <a:pt x="14525" y="2438"/>
                  </a:cubicBezTo>
                  <a:lnTo>
                    <a:pt x="11220" y="2438"/>
                  </a:lnTo>
                  <a:cubicBezTo>
                    <a:pt x="11139" y="2438"/>
                    <a:pt x="11061" y="2471"/>
                    <a:pt x="11002" y="2529"/>
                  </a:cubicBezTo>
                  <a:lnTo>
                    <a:pt x="10320" y="3212"/>
                  </a:lnTo>
                  <a:cubicBezTo>
                    <a:pt x="10030" y="3498"/>
                    <a:pt x="9650" y="3657"/>
                    <a:pt x="9244" y="3657"/>
                  </a:cubicBezTo>
                  <a:lnTo>
                    <a:pt x="6806" y="3657"/>
                  </a:lnTo>
                  <a:cubicBezTo>
                    <a:pt x="6400" y="3657"/>
                    <a:pt x="6020" y="3498"/>
                    <a:pt x="5731" y="3212"/>
                  </a:cubicBezTo>
                  <a:lnTo>
                    <a:pt x="5048" y="2529"/>
                  </a:lnTo>
                  <a:cubicBezTo>
                    <a:pt x="4990" y="2471"/>
                    <a:pt x="4912" y="2438"/>
                    <a:pt x="4830" y="2438"/>
                  </a:cubicBezTo>
                  <a:lnTo>
                    <a:pt x="1525" y="2438"/>
                  </a:lnTo>
                  <a:cubicBezTo>
                    <a:pt x="1359" y="2438"/>
                    <a:pt x="1220" y="2578"/>
                    <a:pt x="1220" y="2744"/>
                  </a:cubicBezTo>
                  <a:lnTo>
                    <a:pt x="1220" y="5181"/>
                  </a:lnTo>
                  <a:cubicBezTo>
                    <a:pt x="1220" y="5347"/>
                    <a:pt x="1359" y="5487"/>
                    <a:pt x="1525" y="5487"/>
                  </a:cubicBezTo>
                  <a:cubicBezTo>
                    <a:pt x="1691" y="5487"/>
                    <a:pt x="1831" y="5347"/>
                    <a:pt x="1831" y="5181"/>
                  </a:cubicBezTo>
                  <a:lnTo>
                    <a:pt x="1831" y="3049"/>
                  </a:lnTo>
                  <a:lnTo>
                    <a:pt x="4707" y="3049"/>
                  </a:lnTo>
                  <a:cubicBezTo>
                    <a:pt x="4707" y="3049"/>
                    <a:pt x="5272" y="3612"/>
                    <a:pt x="5305" y="3641"/>
                  </a:cubicBezTo>
                  <a:cubicBezTo>
                    <a:pt x="5705" y="4044"/>
                    <a:pt x="6241" y="4268"/>
                    <a:pt x="6810" y="4268"/>
                  </a:cubicBezTo>
                  <a:lnTo>
                    <a:pt x="9247" y="4268"/>
                  </a:lnTo>
                  <a:cubicBezTo>
                    <a:pt x="9816" y="4268"/>
                    <a:pt x="10352" y="4044"/>
                    <a:pt x="10755" y="3641"/>
                  </a:cubicBezTo>
                  <a:lnTo>
                    <a:pt x="11350" y="3049"/>
                  </a:lnTo>
                  <a:lnTo>
                    <a:pt x="14226" y="3049"/>
                  </a:lnTo>
                  <a:lnTo>
                    <a:pt x="14226" y="12494"/>
                  </a:lnTo>
                  <a:cubicBezTo>
                    <a:pt x="14226" y="12998"/>
                    <a:pt x="13813" y="13407"/>
                    <a:pt x="13310" y="13407"/>
                  </a:cubicBezTo>
                  <a:lnTo>
                    <a:pt x="2747" y="13407"/>
                  </a:lnTo>
                  <a:cubicBezTo>
                    <a:pt x="2243" y="13407"/>
                    <a:pt x="1834" y="12998"/>
                    <a:pt x="1834" y="12494"/>
                  </a:cubicBezTo>
                  <a:lnTo>
                    <a:pt x="1834" y="6400"/>
                  </a:lnTo>
                  <a:cubicBezTo>
                    <a:pt x="1834" y="6234"/>
                    <a:pt x="1697" y="6095"/>
                    <a:pt x="1528" y="6095"/>
                  </a:cubicBezTo>
                  <a:cubicBezTo>
                    <a:pt x="1363" y="6095"/>
                    <a:pt x="1226" y="6234"/>
                    <a:pt x="1226" y="6400"/>
                  </a:cubicBezTo>
                  <a:lnTo>
                    <a:pt x="1226" y="14402"/>
                  </a:lnTo>
                  <a:cubicBezTo>
                    <a:pt x="1226" y="15243"/>
                    <a:pt x="1909" y="15926"/>
                    <a:pt x="2747" y="15926"/>
                  </a:cubicBezTo>
                  <a:lnTo>
                    <a:pt x="4070" y="15926"/>
                  </a:lnTo>
                  <a:lnTo>
                    <a:pt x="4070" y="17756"/>
                  </a:lnTo>
                  <a:lnTo>
                    <a:pt x="1525" y="17756"/>
                  </a:lnTo>
                  <a:cubicBezTo>
                    <a:pt x="1021" y="17756"/>
                    <a:pt x="612" y="17343"/>
                    <a:pt x="612" y="16839"/>
                  </a:cubicBezTo>
                  <a:lnTo>
                    <a:pt x="612" y="1525"/>
                  </a:lnTo>
                  <a:cubicBezTo>
                    <a:pt x="612" y="1021"/>
                    <a:pt x="1021" y="612"/>
                    <a:pt x="1525" y="612"/>
                  </a:cubicBezTo>
                  <a:close/>
                  <a:moveTo>
                    <a:pt x="5893" y="18363"/>
                  </a:moveTo>
                  <a:lnTo>
                    <a:pt x="5893" y="18974"/>
                  </a:lnTo>
                  <a:lnTo>
                    <a:pt x="4063" y="18974"/>
                  </a:lnTo>
                  <a:lnTo>
                    <a:pt x="4063" y="18363"/>
                  </a:lnTo>
                  <a:close/>
                  <a:moveTo>
                    <a:pt x="11987" y="18363"/>
                  </a:moveTo>
                  <a:lnTo>
                    <a:pt x="11987" y="18974"/>
                  </a:lnTo>
                  <a:lnTo>
                    <a:pt x="10157" y="18974"/>
                  </a:lnTo>
                  <a:lnTo>
                    <a:pt x="10157" y="18363"/>
                  </a:lnTo>
                  <a:close/>
                  <a:moveTo>
                    <a:pt x="5893" y="19582"/>
                  </a:moveTo>
                  <a:lnTo>
                    <a:pt x="5893" y="20193"/>
                  </a:lnTo>
                  <a:lnTo>
                    <a:pt x="4063" y="20193"/>
                  </a:lnTo>
                  <a:lnTo>
                    <a:pt x="4063" y="19582"/>
                  </a:lnTo>
                  <a:close/>
                  <a:moveTo>
                    <a:pt x="14220" y="13713"/>
                  </a:moveTo>
                  <a:lnTo>
                    <a:pt x="14220" y="14402"/>
                  </a:lnTo>
                  <a:cubicBezTo>
                    <a:pt x="14220" y="14905"/>
                    <a:pt x="13810" y="15318"/>
                    <a:pt x="13306" y="15318"/>
                  </a:cubicBezTo>
                  <a:lnTo>
                    <a:pt x="11681" y="15318"/>
                  </a:lnTo>
                  <a:cubicBezTo>
                    <a:pt x="11516" y="15318"/>
                    <a:pt x="11376" y="15455"/>
                    <a:pt x="11376" y="15620"/>
                  </a:cubicBezTo>
                  <a:lnTo>
                    <a:pt x="11376" y="17756"/>
                  </a:lnTo>
                  <a:lnTo>
                    <a:pt x="10768" y="17756"/>
                  </a:lnTo>
                  <a:lnTo>
                    <a:pt x="10768" y="15620"/>
                  </a:lnTo>
                  <a:cubicBezTo>
                    <a:pt x="10768" y="15455"/>
                    <a:pt x="10628" y="15318"/>
                    <a:pt x="10463" y="15318"/>
                  </a:cubicBezTo>
                  <a:lnTo>
                    <a:pt x="8636" y="15318"/>
                  </a:lnTo>
                  <a:cubicBezTo>
                    <a:pt x="8464" y="15318"/>
                    <a:pt x="8331" y="15451"/>
                    <a:pt x="8331" y="15620"/>
                  </a:cubicBezTo>
                  <a:lnTo>
                    <a:pt x="8331" y="20193"/>
                  </a:lnTo>
                  <a:lnTo>
                    <a:pt x="7720" y="20193"/>
                  </a:lnTo>
                  <a:lnTo>
                    <a:pt x="7720" y="15620"/>
                  </a:lnTo>
                  <a:cubicBezTo>
                    <a:pt x="7720" y="15455"/>
                    <a:pt x="7583" y="15318"/>
                    <a:pt x="7417" y="15318"/>
                  </a:cubicBezTo>
                  <a:lnTo>
                    <a:pt x="5588" y="15318"/>
                  </a:lnTo>
                  <a:cubicBezTo>
                    <a:pt x="5422" y="15318"/>
                    <a:pt x="5282" y="15455"/>
                    <a:pt x="5282" y="15620"/>
                  </a:cubicBezTo>
                  <a:lnTo>
                    <a:pt x="5282" y="17756"/>
                  </a:lnTo>
                  <a:lnTo>
                    <a:pt x="4674" y="17756"/>
                  </a:lnTo>
                  <a:lnTo>
                    <a:pt x="4674" y="15620"/>
                  </a:lnTo>
                  <a:cubicBezTo>
                    <a:pt x="4674" y="15455"/>
                    <a:pt x="4535" y="15318"/>
                    <a:pt x="4369" y="15318"/>
                  </a:cubicBezTo>
                  <a:lnTo>
                    <a:pt x="2744" y="15318"/>
                  </a:lnTo>
                  <a:cubicBezTo>
                    <a:pt x="2240" y="15318"/>
                    <a:pt x="1831" y="14905"/>
                    <a:pt x="1831" y="14402"/>
                  </a:cubicBezTo>
                  <a:lnTo>
                    <a:pt x="1831" y="13713"/>
                  </a:lnTo>
                  <a:cubicBezTo>
                    <a:pt x="2087" y="13904"/>
                    <a:pt x="2403" y="14018"/>
                    <a:pt x="2744" y="14018"/>
                  </a:cubicBezTo>
                  <a:lnTo>
                    <a:pt x="13306" y="14018"/>
                  </a:lnTo>
                  <a:cubicBezTo>
                    <a:pt x="13648" y="14018"/>
                    <a:pt x="13966" y="13904"/>
                    <a:pt x="14220" y="13713"/>
                  </a:cubicBezTo>
                  <a:close/>
                  <a:moveTo>
                    <a:pt x="11987" y="19582"/>
                  </a:moveTo>
                  <a:lnTo>
                    <a:pt x="11987" y="20193"/>
                  </a:lnTo>
                  <a:lnTo>
                    <a:pt x="10157" y="20193"/>
                  </a:lnTo>
                  <a:lnTo>
                    <a:pt x="10157" y="19582"/>
                  </a:lnTo>
                  <a:close/>
                  <a:moveTo>
                    <a:pt x="1525" y="1"/>
                  </a:moveTo>
                  <a:cubicBezTo>
                    <a:pt x="683" y="1"/>
                    <a:pt x="1" y="683"/>
                    <a:pt x="1" y="1525"/>
                  </a:cubicBezTo>
                  <a:lnTo>
                    <a:pt x="1" y="16839"/>
                  </a:lnTo>
                  <a:cubicBezTo>
                    <a:pt x="1" y="17681"/>
                    <a:pt x="683" y="18363"/>
                    <a:pt x="1525" y="18363"/>
                  </a:cubicBezTo>
                  <a:lnTo>
                    <a:pt x="3456" y="18363"/>
                  </a:lnTo>
                  <a:lnTo>
                    <a:pt x="3456" y="20495"/>
                  </a:lnTo>
                  <a:cubicBezTo>
                    <a:pt x="3456" y="20664"/>
                    <a:pt x="3592" y="20801"/>
                    <a:pt x="3761" y="20801"/>
                  </a:cubicBezTo>
                  <a:lnTo>
                    <a:pt x="6199" y="20801"/>
                  </a:lnTo>
                  <a:cubicBezTo>
                    <a:pt x="6364" y="20801"/>
                    <a:pt x="6501" y="20664"/>
                    <a:pt x="6501" y="20495"/>
                  </a:cubicBezTo>
                  <a:lnTo>
                    <a:pt x="6501" y="18363"/>
                  </a:lnTo>
                  <a:lnTo>
                    <a:pt x="7112" y="18363"/>
                  </a:lnTo>
                  <a:lnTo>
                    <a:pt x="7112" y="20495"/>
                  </a:lnTo>
                  <a:cubicBezTo>
                    <a:pt x="7112" y="20664"/>
                    <a:pt x="7248" y="20801"/>
                    <a:pt x="7417" y="20801"/>
                  </a:cubicBezTo>
                  <a:lnTo>
                    <a:pt x="8636" y="20801"/>
                  </a:lnTo>
                  <a:cubicBezTo>
                    <a:pt x="8802" y="20801"/>
                    <a:pt x="8938" y="20664"/>
                    <a:pt x="8938" y="20495"/>
                  </a:cubicBezTo>
                  <a:lnTo>
                    <a:pt x="8938" y="18363"/>
                  </a:lnTo>
                  <a:lnTo>
                    <a:pt x="9549" y="18363"/>
                  </a:lnTo>
                  <a:lnTo>
                    <a:pt x="9549" y="20495"/>
                  </a:lnTo>
                  <a:cubicBezTo>
                    <a:pt x="9549" y="20664"/>
                    <a:pt x="9686" y="20801"/>
                    <a:pt x="9855" y="20801"/>
                  </a:cubicBezTo>
                  <a:lnTo>
                    <a:pt x="12292" y="20801"/>
                  </a:lnTo>
                  <a:cubicBezTo>
                    <a:pt x="12458" y="20801"/>
                    <a:pt x="12595" y="20664"/>
                    <a:pt x="12595" y="20495"/>
                  </a:cubicBezTo>
                  <a:lnTo>
                    <a:pt x="12595" y="18363"/>
                  </a:lnTo>
                  <a:lnTo>
                    <a:pt x="14525" y="18363"/>
                  </a:lnTo>
                  <a:cubicBezTo>
                    <a:pt x="15367" y="18363"/>
                    <a:pt x="16049" y="17681"/>
                    <a:pt x="16049" y="16839"/>
                  </a:cubicBezTo>
                  <a:lnTo>
                    <a:pt x="16049" y="1525"/>
                  </a:lnTo>
                  <a:cubicBezTo>
                    <a:pt x="16049" y="683"/>
                    <a:pt x="15364" y="1"/>
                    <a:pt x="14525"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45" name="Google Shape;345;p40"/>
            <p:cNvSpPr/>
            <p:nvPr/>
          </p:nvSpPr>
          <p:spPr>
            <a:xfrm>
              <a:off x="5637881" y="1654554"/>
              <a:ext cx="130473" cy="138385"/>
            </a:xfrm>
            <a:custGeom>
              <a:avLst/>
              <a:gdLst/>
              <a:ahLst/>
              <a:cxnLst/>
              <a:rect l="l" t="t" r="r" b="b"/>
              <a:pathLst>
                <a:path w="6316" h="6699" extrusionOk="0">
                  <a:moveTo>
                    <a:pt x="3169" y="612"/>
                  </a:moveTo>
                  <a:cubicBezTo>
                    <a:pt x="3338" y="612"/>
                    <a:pt x="3475" y="752"/>
                    <a:pt x="3475" y="917"/>
                  </a:cubicBezTo>
                  <a:lnTo>
                    <a:pt x="3475" y="2299"/>
                  </a:lnTo>
                  <a:cubicBezTo>
                    <a:pt x="3475" y="2409"/>
                    <a:pt x="3533" y="2510"/>
                    <a:pt x="3631" y="2562"/>
                  </a:cubicBezTo>
                  <a:cubicBezTo>
                    <a:pt x="3676" y="2589"/>
                    <a:pt x="3729" y="2603"/>
                    <a:pt x="3782" y="2603"/>
                  </a:cubicBezTo>
                  <a:cubicBezTo>
                    <a:pt x="3835" y="2603"/>
                    <a:pt x="3888" y="2589"/>
                    <a:pt x="3933" y="2562"/>
                  </a:cubicBezTo>
                  <a:lnTo>
                    <a:pt x="5132" y="1873"/>
                  </a:lnTo>
                  <a:cubicBezTo>
                    <a:pt x="5178" y="1844"/>
                    <a:pt x="5233" y="1831"/>
                    <a:pt x="5287" y="1831"/>
                  </a:cubicBezTo>
                  <a:cubicBezTo>
                    <a:pt x="5313" y="1831"/>
                    <a:pt x="5339" y="1834"/>
                    <a:pt x="5363" y="1840"/>
                  </a:cubicBezTo>
                  <a:cubicBezTo>
                    <a:pt x="5441" y="1860"/>
                    <a:pt x="5509" y="1912"/>
                    <a:pt x="5552" y="1983"/>
                  </a:cubicBezTo>
                  <a:cubicBezTo>
                    <a:pt x="5636" y="2130"/>
                    <a:pt x="5584" y="2315"/>
                    <a:pt x="5441" y="2396"/>
                  </a:cubicBezTo>
                  <a:lnTo>
                    <a:pt x="4242" y="3088"/>
                  </a:lnTo>
                  <a:cubicBezTo>
                    <a:pt x="4151" y="3140"/>
                    <a:pt x="4089" y="3241"/>
                    <a:pt x="4089" y="3352"/>
                  </a:cubicBezTo>
                  <a:cubicBezTo>
                    <a:pt x="4089" y="3462"/>
                    <a:pt x="4144" y="3563"/>
                    <a:pt x="4242" y="3615"/>
                  </a:cubicBezTo>
                  <a:lnTo>
                    <a:pt x="5441" y="4307"/>
                  </a:lnTo>
                  <a:cubicBezTo>
                    <a:pt x="5587" y="4392"/>
                    <a:pt x="5636" y="4577"/>
                    <a:pt x="5552" y="4720"/>
                  </a:cubicBezTo>
                  <a:cubicBezTo>
                    <a:pt x="5495" y="4817"/>
                    <a:pt x="5392" y="4872"/>
                    <a:pt x="5288" y="4872"/>
                  </a:cubicBezTo>
                  <a:cubicBezTo>
                    <a:pt x="5236" y="4872"/>
                    <a:pt x="5183" y="4858"/>
                    <a:pt x="5136" y="4830"/>
                  </a:cubicBezTo>
                  <a:lnTo>
                    <a:pt x="3940" y="4138"/>
                  </a:lnTo>
                  <a:cubicBezTo>
                    <a:pt x="3893" y="4112"/>
                    <a:pt x="3840" y="4099"/>
                    <a:pt x="3787" y="4099"/>
                  </a:cubicBezTo>
                  <a:cubicBezTo>
                    <a:pt x="3734" y="4099"/>
                    <a:pt x="3681" y="4112"/>
                    <a:pt x="3634" y="4138"/>
                  </a:cubicBezTo>
                  <a:cubicBezTo>
                    <a:pt x="3540" y="4193"/>
                    <a:pt x="3478" y="4294"/>
                    <a:pt x="3478" y="4405"/>
                  </a:cubicBezTo>
                  <a:lnTo>
                    <a:pt x="3478" y="5786"/>
                  </a:lnTo>
                  <a:cubicBezTo>
                    <a:pt x="3478" y="5952"/>
                    <a:pt x="3342" y="6088"/>
                    <a:pt x="3176" y="6088"/>
                  </a:cubicBezTo>
                  <a:cubicBezTo>
                    <a:pt x="3007" y="6088"/>
                    <a:pt x="2870" y="5952"/>
                    <a:pt x="2870" y="5786"/>
                  </a:cubicBezTo>
                  <a:lnTo>
                    <a:pt x="2870" y="4405"/>
                  </a:lnTo>
                  <a:cubicBezTo>
                    <a:pt x="2870" y="4294"/>
                    <a:pt x="2812" y="4193"/>
                    <a:pt x="2714" y="4138"/>
                  </a:cubicBezTo>
                  <a:cubicBezTo>
                    <a:pt x="2666" y="4112"/>
                    <a:pt x="2614" y="4099"/>
                    <a:pt x="2562" y="4099"/>
                  </a:cubicBezTo>
                  <a:cubicBezTo>
                    <a:pt x="2510" y="4099"/>
                    <a:pt x="2454" y="4112"/>
                    <a:pt x="2406" y="4138"/>
                  </a:cubicBezTo>
                  <a:lnTo>
                    <a:pt x="1210" y="4830"/>
                  </a:lnTo>
                  <a:cubicBezTo>
                    <a:pt x="1162" y="4858"/>
                    <a:pt x="1109" y="4871"/>
                    <a:pt x="1058" y="4871"/>
                  </a:cubicBezTo>
                  <a:cubicBezTo>
                    <a:pt x="952" y="4871"/>
                    <a:pt x="848" y="4816"/>
                    <a:pt x="794" y="4720"/>
                  </a:cubicBezTo>
                  <a:cubicBezTo>
                    <a:pt x="703" y="4574"/>
                    <a:pt x="758" y="4388"/>
                    <a:pt x="901" y="4307"/>
                  </a:cubicBezTo>
                  <a:lnTo>
                    <a:pt x="2097" y="3615"/>
                  </a:lnTo>
                  <a:cubicBezTo>
                    <a:pt x="2191" y="3563"/>
                    <a:pt x="2253" y="3462"/>
                    <a:pt x="2253" y="3352"/>
                  </a:cubicBezTo>
                  <a:cubicBezTo>
                    <a:pt x="2253" y="3241"/>
                    <a:pt x="2194" y="3140"/>
                    <a:pt x="2097" y="3088"/>
                  </a:cubicBezTo>
                  <a:lnTo>
                    <a:pt x="901" y="2396"/>
                  </a:lnTo>
                  <a:cubicBezTo>
                    <a:pt x="751" y="2312"/>
                    <a:pt x="703" y="2123"/>
                    <a:pt x="790" y="1983"/>
                  </a:cubicBezTo>
                  <a:cubicBezTo>
                    <a:pt x="829" y="1912"/>
                    <a:pt x="894" y="1860"/>
                    <a:pt x="976" y="1840"/>
                  </a:cubicBezTo>
                  <a:cubicBezTo>
                    <a:pt x="1003" y="1834"/>
                    <a:pt x="1030" y="1830"/>
                    <a:pt x="1058" y="1830"/>
                  </a:cubicBezTo>
                  <a:cubicBezTo>
                    <a:pt x="1110" y="1830"/>
                    <a:pt x="1163" y="1843"/>
                    <a:pt x="1210" y="1873"/>
                  </a:cubicBezTo>
                  <a:lnTo>
                    <a:pt x="2406" y="2562"/>
                  </a:lnTo>
                  <a:cubicBezTo>
                    <a:pt x="2453" y="2589"/>
                    <a:pt x="2506" y="2603"/>
                    <a:pt x="2558" y="2603"/>
                  </a:cubicBezTo>
                  <a:cubicBezTo>
                    <a:pt x="2611" y="2603"/>
                    <a:pt x="2664" y="2589"/>
                    <a:pt x="2711" y="2562"/>
                  </a:cubicBezTo>
                  <a:cubicBezTo>
                    <a:pt x="2805" y="2510"/>
                    <a:pt x="2867" y="2409"/>
                    <a:pt x="2867" y="2299"/>
                  </a:cubicBezTo>
                  <a:lnTo>
                    <a:pt x="2867" y="917"/>
                  </a:lnTo>
                  <a:cubicBezTo>
                    <a:pt x="2867" y="752"/>
                    <a:pt x="3004" y="612"/>
                    <a:pt x="3169" y="612"/>
                  </a:cubicBezTo>
                  <a:close/>
                  <a:moveTo>
                    <a:pt x="3156" y="1"/>
                  </a:moveTo>
                  <a:cubicBezTo>
                    <a:pt x="2653" y="1"/>
                    <a:pt x="2243" y="410"/>
                    <a:pt x="2243" y="914"/>
                  </a:cubicBezTo>
                  <a:lnTo>
                    <a:pt x="2243" y="1766"/>
                  </a:lnTo>
                  <a:lnTo>
                    <a:pt x="1505" y="1340"/>
                  </a:lnTo>
                  <a:cubicBezTo>
                    <a:pt x="1366" y="1260"/>
                    <a:pt x="1209" y="1219"/>
                    <a:pt x="1051" y="1219"/>
                  </a:cubicBezTo>
                  <a:cubicBezTo>
                    <a:pt x="970" y="1219"/>
                    <a:pt x="889" y="1230"/>
                    <a:pt x="810" y="1252"/>
                  </a:cubicBezTo>
                  <a:cubicBezTo>
                    <a:pt x="573" y="1317"/>
                    <a:pt x="374" y="1467"/>
                    <a:pt x="254" y="1678"/>
                  </a:cubicBezTo>
                  <a:cubicBezTo>
                    <a:pt x="1" y="2113"/>
                    <a:pt x="150" y="2672"/>
                    <a:pt x="586" y="2926"/>
                  </a:cubicBezTo>
                  <a:lnTo>
                    <a:pt x="1327" y="3352"/>
                  </a:lnTo>
                  <a:lnTo>
                    <a:pt x="586" y="3777"/>
                  </a:lnTo>
                  <a:cubicBezTo>
                    <a:pt x="160" y="4031"/>
                    <a:pt x="10" y="4590"/>
                    <a:pt x="261" y="5025"/>
                  </a:cubicBezTo>
                  <a:cubicBezTo>
                    <a:pt x="430" y="5317"/>
                    <a:pt x="737" y="5480"/>
                    <a:pt x="1052" y="5480"/>
                  </a:cubicBezTo>
                  <a:cubicBezTo>
                    <a:pt x="1207" y="5480"/>
                    <a:pt x="1365" y="5440"/>
                    <a:pt x="1509" y="5357"/>
                  </a:cubicBezTo>
                  <a:lnTo>
                    <a:pt x="2246" y="4931"/>
                  </a:lnTo>
                  <a:lnTo>
                    <a:pt x="2246" y="5786"/>
                  </a:lnTo>
                  <a:cubicBezTo>
                    <a:pt x="2246" y="6286"/>
                    <a:pt x="2659" y="6699"/>
                    <a:pt x="3163" y="6699"/>
                  </a:cubicBezTo>
                  <a:cubicBezTo>
                    <a:pt x="3667" y="6699"/>
                    <a:pt x="4076" y="6286"/>
                    <a:pt x="4076" y="5786"/>
                  </a:cubicBezTo>
                  <a:lnTo>
                    <a:pt x="4076" y="4931"/>
                  </a:lnTo>
                  <a:lnTo>
                    <a:pt x="4814" y="5357"/>
                  </a:lnTo>
                  <a:cubicBezTo>
                    <a:pt x="4958" y="5440"/>
                    <a:pt x="5116" y="5480"/>
                    <a:pt x="5271" y="5480"/>
                  </a:cubicBezTo>
                  <a:cubicBezTo>
                    <a:pt x="5587" y="5480"/>
                    <a:pt x="5894" y="5317"/>
                    <a:pt x="6062" y="5025"/>
                  </a:cubicBezTo>
                  <a:cubicBezTo>
                    <a:pt x="6315" y="4590"/>
                    <a:pt x="6163" y="4031"/>
                    <a:pt x="5730" y="3777"/>
                  </a:cubicBezTo>
                  <a:lnTo>
                    <a:pt x="4989" y="3352"/>
                  </a:lnTo>
                  <a:lnTo>
                    <a:pt x="5730" y="2926"/>
                  </a:lnTo>
                  <a:cubicBezTo>
                    <a:pt x="6163" y="2672"/>
                    <a:pt x="6315" y="2113"/>
                    <a:pt x="6062" y="1678"/>
                  </a:cubicBezTo>
                  <a:cubicBezTo>
                    <a:pt x="5942" y="1467"/>
                    <a:pt x="5743" y="1317"/>
                    <a:pt x="5506" y="1252"/>
                  </a:cubicBezTo>
                  <a:cubicBezTo>
                    <a:pt x="5426" y="1230"/>
                    <a:pt x="5344" y="1219"/>
                    <a:pt x="5263" y="1219"/>
                  </a:cubicBezTo>
                  <a:cubicBezTo>
                    <a:pt x="5106" y="1219"/>
                    <a:pt x="4950" y="1260"/>
                    <a:pt x="4811" y="1340"/>
                  </a:cubicBezTo>
                  <a:lnTo>
                    <a:pt x="4073" y="1766"/>
                  </a:lnTo>
                  <a:lnTo>
                    <a:pt x="4073" y="914"/>
                  </a:lnTo>
                  <a:cubicBezTo>
                    <a:pt x="4073" y="410"/>
                    <a:pt x="3660" y="1"/>
                    <a:pt x="3156"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49"/>
        <p:cNvGrpSpPr/>
        <p:nvPr/>
      </p:nvGrpSpPr>
      <p:grpSpPr>
        <a:xfrm>
          <a:off x="0" y="0"/>
          <a:ext cx="0" cy="0"/>
          <a:chOff x="0" y="0"/>
          <a:chExt cx="0" cy="0"/>
        </a:xfrm>
      </p:grpSpPr>
      <p:sp>
        <p:nvSpPr>
          <p:cNvPr id="350" name="Google Shape;350;p41"/>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مورد بیماری.</a:t>
            </a:r>
            <a:endParaRPr dirty="0">
              <a:cs typeface="B Nazanin" panose="00000700000000000000" pitchFamily="2" charset="-78"/>
            </a:endParaRPr>
          </a:p>
        </p:txBody>
      </p:sp>
      <p:sp>
        <p:nvSpPr>
          <p:cNvPr id="351" name="Google Shape;351;p41"/>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pPr marL="0" lvl="0" indent="0" algn="ctr" rtl="0">
                <a:spcBef>
                  <a:spcPts val="0"/>
                </a:spcBef>
                <a:spcAft>
                  <a:spcPts val="0"/>
                </a:spcAft>
                <a:buNone/>
              </a:pPr>
              <a:t>7</a:t>
            </a:fld>
            <a:endParaRPr>
              <a:cs typeface="B Nazanin" panose="00000700000000000000" pitchFamily="2" charset="-78"/>
            </a:endParaRPr>
          </a:p>
        </p:txBody>
      </p:sp>
      <p:sp>
        <p:nvSpPr>
          <p:cNvPr id="352" name="Google Shape;352;p41"/>
          <p:cNvSpPr/>
          <p:nvPr/>
        </p:nvSpPr>
        <p:spPr>
          <a:xfrm>
            <a:off x="2196300" y="1805722"/>
            <a:ext cx="4751400" cy="45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در مورد بیماری</a:t>
            </a:r>
            <a:endParaRPr sz="2400" b="1" dirty="0">
              <a:solidFill>
                <a:schemeClr val="dk1"/>
              </a:solidFill>
              <a:latin typeface="Poppins"/>
              <a:ea typeface="Poppins"/>
              <a:cs typeface="B Nazanin" panose="00000700000000000000" pitchFamily="2" charset="-78"/>
              <a:sym typeface="Poppins"/>
            </a:endParaRPr>
          </a:p>
        </p:txBody>
      </p:sp>
      <p:sp>
        <p:nvSpPr>
          <p:cNvPr id="353" name="Google Shape;353;p41"/>
          <p:cNvSpPr/>
          <p:nvPr/>
        </p:nvSpPr>
        <p:spPr>
          <a:xfrm>
            <a:off x="1353907" y="2572372"/>
            <a:ext cx="1793400" cy="45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نوع 1</a:t>
            </a:r>
            <a:endParaRPr sz="2400" b="1" dirty="0">
              <a:solidFill>
                <a:schemeClr val="dk1"/>
              </a:solidFill>
              <a:latin typeface="Poppins"/>
              <a:ea typeface="Poppins"/>
              <a:cs typeface="B Nazanin" panose="00000700000000000000" pitchFamily="2" charset="-78"/>
              <a:sym typeface="Poppins"/>
            </a:endParaRPr>
          </a:p>
        </p:txBody>
      </p:sp>
      <p:sp>
        <p:nvSpPr>
          <p:cNvPr id="354" name="Google Shape;354;p41"/>
          <p:cNvSpPr/>
          <p:nvPr/>
        </p:nvSpPr>
        <p:spPr>
          <a:xfrm>
            <a:off x="5987179" y="2572372"/>
            <a:ext cx="1793400" cy="45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نوع 3</a:t>
            </a:r>
            <a:endParaRPr sz="2400" b="1" dirty="0">
              <a:solidFill>
                <a:schemeClr val="dk1"/>
              </a:solidFill>
              <a:latin typeface="Poppins"/>
              <a:ea typeface="Poppins"/>
              <a:cs typeface="B Nazanin" panose="00000700000000000000" pitchFamily="2" charset="-78"/>
              <a:sym typeface="Poppins"/>
            </a:endParaRPr>
          </a:p>
        </p:txBody>
      </p:sp>
      <p:sp>
        <p:nvSpPr>
          <p:cNvPr id="355" name="Google Shape;355;p41"/>
          <p:cNvSpPr/>
          <p:nvPr/>
        </p:nvSpPr>
        <p:spPr>
          <a:xfrm>
            <a:off x="3675300" y="2572372"/>
            <a:ext cx="1793400" cy="45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نوع 2</a:t>
            </a:r>
            <a:endParaRPr sz="2400" b="1" dirty="0">
              <a:solidFill>
                <a:schemeClr val="dk1"/>
              </a:solidFill>
              <a:latin typeface="Poppins"/>
              <a:ea typeface="Poppins"/>
              <a:cs typeface="B Nazanin" panose="00000700000000000000" pitchFamily="2" charset="-78"/>
              <a:sym typeface="Poppins"/>
            </a:endParaRPr>
          </a:p>
        </p:txBody>
      </p:sp>
      <p:sp>
        <p:nvSpPr>
          <p:cNvPr id="356" name="Google Shape;356;p41"/>
          <p:cNvSpPr/>
          <p:nvPr/>
        </p:nvSpPr>
        <p:spPr>
          <a:xfrm>
            <a:off x="713233" y="3287875"/>
            <a:ext cx="1544400" cy="45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endParaRPr sz="2400" b="1" dirty="0">
              <a:solidFill>
                <a:schemeClr val="dk1"/>
              </a:solidFill>
              <a:latin typeface="Poppins"/>
              <a:ea typeface="Poppins"/>
              <a:cs typeface="B Nazanin" panose="00000700000000000000" pitchFamily="2" charset="-78"/>
              <a:sym typeface="Poppins"/>
            </a:endParaRPr>
          </a:p>
        </p:txBody>
      </p:sp>
      <p:sp>
        <p:nvSpPr>
          <p:cNvPr id="357" name="Google Shape;357;p41"/>
          <p:cNvSpPr/>
          <p:nvPr/>
        </p:nvSpPr>
        <p:spPr>
          <a:xfrm>
            <a:off x="6886443" y="3287875"/>
            <a:ext cx="1544400" cy="45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p>
        </p:txBody>
      </p:sp>
      <p:sp>
        <p:nvSpPr>
          <p:cNvPr id="358" name="Google Shape;358;p41"/>
          <p:cNvSpPr/>
          <p:nvPr/>
        </p:nvSpPr>
        <p:spPr>
          <a:xfrm>
            <a:off x="3799838" y="3287875"/>
            <a:ext cx="1544400" cy="45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p>
        </p:txBody>
      </p:sp>
      <p:sp>
        <p:nvSpPr>
          <p:cNvPr id="359" name="Google Shape;359;p41"/>
          <p:cNvSpPr/>
          <p:nvPr/>
        </p:nvSpPr>
        <p:spPr>
          <a:xfrm>
            <a:off x="2256536" y="3287875"/>
            <a:ext cx="1544400" cy="45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p>
        </p:txBody>
      </p:sp>
      <p:sp>
        <p:nvSpPr>
          <p:cNvPr id="360" name="Google Shape;360;p41"/>
          <p:cNvSpPr/>
          <p:nvPr/>
        </p:nvSpPr>
        <p:spPr>
          <a:xfrm>
            <a:off x="5343141" y="3287875"/>
            <a:ext cx="1544400" cy="45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400" b="1" dirty="0">
                <a:solidFill>
                  <a:schemeClr val="dk1"/>
                </a:solidFill>
                <a:latin typeface="Poppins"/>
                <a:ea typeface="Poppins"/>
                <a:cs typeface="B Nazanin" panose="00000700000000000000" pitchFamily="2" charset="-78"/>
                <a:sym typeface="Poppins"/>
              </a:rPr>
              <a:t>عنوان</a:t>
            </a:r>
          </a:p>
        </p:txBody>
      </p:sp>
      <p:sp>
        <p:nvSpPr>
          <p:cNvPr id="361" name="Google Shape;361;p41"/>
          <p:cNvSpPr txBox="1"/>
          <p:nvPr/>
        </p:nvSpPr>
        <p:spPr>
          <a:xfrm>
            <a:off x="5343105" y="3924650"/>
            <a:ext cx="1544400" cy="58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362" name="Google Shape;362;p41"/>
          <p:cNvSpPr txBox="1"/>
          <p:nvPr/>
        </p:nvSpPr>
        <p:spPr>
          <a:xfrm>
            <a:off x="713189" y="3924651"/>
            <a:ext cx="1544400" cy="58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363" name="Google Shape;363;p41"/>
          <p:cNvSpPr txBox="1"/>
          <p:nvPr/>
        </p:nvSpPr>
        <p:spPr>
          <a:xfrm>
            <a:off x="2256495" y="3924651"/>
            <a:ext cx="1544400" cy="58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364" name="Google Shape;364;p41"/>
          <p:cNvSpPr txBox="1"/>
          <p:nvPr/>
        </p:nvSpPr>
        <p:spPr>
          <a:xfrm>
            <a:off x="6886411" y="3924651"/>
            <a:ext cx="1544400" cy="58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sp>
        <p:nvSpPr>
          <p:cNvPr id="365" name="Google Shape;365;p41"/>
          <p:cNvSpPr txBox="1"/>
          <p:nvPr/>
        </p:nvSpPr>
        <p:spPr>
          <a:xfrm>
            <a:off x="3799800" y="3924651"/>
            <a:ext cx="1544400" cy="58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dk1"/>
                </a:solidFill>
                <a:latin typeface="Poppins"/>
                <a:ea typeface="Poppins"/>
                <a:cs typeface="B Nazanin" panose="00000700000000000000" pitchFamily="2" charset="-78"/>
                <a:sym typeface="Poppins"/>
              </a:rPr>
              <a:t>قالب پاورپوینت قلب و عروق قابل ویرایش می باشد</a:t>
            </a:r>
            <a:endParaRPr dirty="0">
              <a:solidFill>
                <a:schemeClr val="dk1"/>
              </a:solidFill>
              <a:latin typeface="Poppins"/>
              <a:ea typeface="Poppins"/>
              <a:cs typeface="B Nazanin" panose="00000700000000000000" pitchFamily="2" charset="-78"/>
              <a:sym typeface="Poppins"/>
            </a:endParaRPr>
          </a:p>
        </p:txBody>
      </p:sp>
      <p:cxnSp>
        <p:nvCxnSpPr>
          <p:cNvPr id="366" name="Google Shape;366;p41"/>
          <p:cNvCxnSpPr>
            <a:stCxn id="352" idx="2"/>
            <a:endCxn id="353" idx="0"/>
          </p:cNvCxnSpPr>
          <p:nvPr/>
        </p:nvCxnSpPr>
        <p:spPr>
          <a:xfrm rot="5400000">
            <a:off x="3253500" y="1254022"/>
            <a:ext cx="315600" cy="2321400"/>
          </a:xfrm>
          <a:prstGeom prst="curvedConnector3">
            <a:avLst>
              <a:gd name="adj1" fmla="val 49976"/>
            </a:avLst>
          </a:prstGeom>
          <a:noFill/>
          <a:ln w="19050" cap="flat" cmpd="sng">
            <a:solidFill>
              <a:schemeClr val="dk2"/>
            </a:solidFill>
            <a:prstDash val="solid"/>
            <a:round/>
            <a:headEnd type="none" w="med" len="med"/>
            <a:tailEnd type="none" w="med" len="med"/>
          </a:ln>
        </p:spPr>
      </p:cxnSp>
      <p:cxnSp>
        <p:nvCxnSpPr>
          <p:cNvPr id="367" name="Google Shape;367;p41"/>
          <p:cNvCxnSpPr>
            <a:stCxn id="353" idx="2"/>
            <a:endCxn id="356" idx="0"/>
          </p:cNvCxnSpPr>
          <p:nvPr/>
        </p:nvCxnSpPr>
        <p:spPr>
          <a:xfrm rot="5400000">
            <a:off x="1735807" y="2773072"/>
            <a:ext cx="264300" cy="765300"/>
          </a:xfrm>
          <a:prstGeom prst="curvedConnector3">
            <a:avLst>
              <a:gd name="adj1" fmla="val 50001"/>
            </a:avLst>
          </a:prstGeom>
          <a:noFill/>
          <a:ln w="19050" cap="flat" cmpd="sng">
            <a:solidFill>
              <a:schemeClr val="dk2"/>
            </a:solidFill>
            <a:prstDash val="solid"/>
            <a:round/>
            <a:headEnd type="none" w="med" len="med"/>
            <a:tailEnd type="none" w="med" len="med"/>
          </a:ln>
        </p:spPr>
      </p:cxnSp>
      <p:cxnSp>
        <p:nvCxnSpPr>
          <p:cNvPr id="368" name="Google Shape;368;p41"/>
          <p:cNvCxnSpPr>
            <a:stCxn id="353" idx="2"/>
            <a:endCxn id="359" idx="0"/>
          </p:cNvCxnSpPr>
          <p:nvPr/>
        </p:nvCxnSpPr>
        <p:spPr>
          <a:xfrm rot="-5400000" flipH="1">
            <a:off x="2507557" y="2766622"/>
            <a:ext cx="264300" cy="778200"/>
          </a:xfrm>
          <a:prstGeom prst="curvedConnector3">
            <a:avLst>
              <a:gd name="adj1" fmla="val 50001"/>
            </a:avLst>
          </a:prstGeom>
          <a:noFill/>
          <a:ln w="19050" cap="flat" cmpd="sng">
            <a:solidFill>
              <a:schemeClr val="dk2"/>
            </a:solidFill>
            <a:prstDash val="solid"/>
            <a:round/>
            <a:headEnd type="none" w="med" len="med"/>
            <a:tailEnd type="none" w="med" len="med"/>
          </a:ln>
        </p:spPr>
      </p:cxnSp>
      <p:cxnSp>
        <p:nvCxnSpPr>
          <p:cNvPr id="369" name="Google Shape;369;p41"/>
          <p:cNvCxnSpPr>
            <a:endCxn id="361" idx="0"/>
          </p:cNvCxnSpPr>
          <p:nvPr/>
        </p:nvCxnSpPr>
        <p:spPr>
          <a:xfrm rot="-5400000" flipH="1">
            <a:off x="6022155" y="3831500"/>
            <a:ext cx="185700" cy="600"/>
          </a:xfrm>
          <a:prstGeom prst="bentConnector3">
            <a:avLst>
              <a:gd name="adj1" fmla="val 50000"/>
            </a:avLst>
          </a:prstGeom>
          <a:noFill/>
          <a:ln w="19050" cap="flat" cmpd="sng">
            <a:solidFill>
              <a:schemeClr val="dk2"/>
            </a:solidFill>
            <a:prstDash val="solid"/>
            <a:round/>
            <a:headEnd type="none" w="med" len="med"/>
            <a:tailEnd type="none" w="med" len="med"/>
          </a:ln>
        </p:spPr>
      </p:cxnSp>
      <p:cxnSp>
        <p:nvCxnSpPr>
          <p:cNvPr id="370" name="Google Shape;370;p41"/>
          <p:cNvCxnSpPr>
            <a:stCxn id="356" idx="2"/>
            <a:endCxn id="362" idx="0"/>
          </p:cNvCxnSpPr>
          <p:nvPr/>
        </p:nvCxnSpPr>
        <p:spPr>
          <a:xfrm rot="-5400000" flipH="1">
            <a:off x="1392883" y="3831625"/>
            <a:ext cx="185700" cy="600"/>
          </a:xfrm>
          <a:prstGeom prst="curvedConnector3">
            <a:avLst>
              <a:gd name="adj1" fmla="val 49967"/>
            </a:avLst>
          </a:prstGeom>
          <a:noFill/>
          <a:ln w="19050" cap="flat" cmpd="sng">
            <a:solidFill>
              <a:schemeClr val="dk2"/>
            </a:solidFill>
            <a:prstDash val="solid"/>
            <a:round/>
            <a:headEnd type="none" w="med" len="med"/>
            <a:tailEnd type="none" w="med" len="med"/>
          </a:ln>
        </p:spPr>
      </p:cxnSp>
      <p:cxnSp>
        <p:nvCxnSpPr>
          <p:cNvPr id="371" name="Google Shape;371;p41"/>
          <p:cNvCxnSpPr>
            <a:stCxn id="359" idx="2"/>
            <a:endCxn id="363" idx="0"/>
          </p:cNvCxnSpPr>
          <p:nvPr/>
        </p:nvCxnSpPr>
        <p:spPr>
          <a:xfrm rot="-5400000" flipH="1">
            <a:off x="2936186" y="3831625"/>
            <a:ext cx="185700" cy="600"/>
          </a:xfrm>
          <a:prstGeom prst="curvedConnector3">
            <a:avLst>
              <a:gd name="adj1" fmla="val 49967"/>
            </a:avLst>
          </a:prstGeom>
          <a:noFill/>
          <a:ln w="19050" cap="flat" cmpd="sng">
            <a:solidFill>
              <a:schemeClr val="dk2"/>
            </a:solidFill>
            <a:prstDash val="solid"/>
            <a:round/>
            <a:headEnd type="none" w="med" len="med"/>
            <a:tailEnd type="none" w="med" len="med"/>
          </a:ln>
        </p:spPr>
      </p:cxnSp>
      <p:cxnSp>
        <p:nvCxnSpPr>
          <p:cNvPr id="372" name="Google Shape;372;p41"/>
          <p:cNvCxnSpPr>
            <a:stCxn id="358" idx="2"/>
            <a:endCxn id="365" idx="0"/>
          </p:cNvCxnSpPr>
          <p:nvPr/>
        </p:nvCxnSpPr>
        <p:spPr>
          <a:xfrm rot="-5400000" flipH="1">
            <a:off x="4479488" y="3831625"/>
            <a:ext cx="185700" cy="600"/>
          </a:xfrm>
          <a:prstGeom prst="bentConnector3">
            <a:avLst>
              <a:gd name="adj1" fmla="val 49967"/>
            </a:avLst>
          </a:prstGeom>
          <a:noFill/>
          <a:ln w="19050" cap="flat" cmpd="sng">
            <a:solidFill>
              <a:schemeClr val="dk2"/>
            </a:solidFill>
            <a:prstDash val="solid"/>
            <a:round/>
            <a:headEnd type="none" w="med" len="med"/>
            <a:tailEnd type="none" w="med" len="med"/>
          </a:ln>
        </p:spPr>
      </p:cxnSp>
      <p:cxnSp>
        <p:nvCxnSpPr>
          <p:cNvPr id="373" name="Google Shape;373;p41"/>
          <p:cNvCxnSpPr>
            <a:stCxn id="357" idx="2"/>
            <a:endCxn id="364" idx="0"/>
          </p:cNvCxnSpPr>
          <p:nvPr/>
        </p:nvCxnSpPr>
        <p:spPr>
          <a:xfrm rot="-5400000" flipH="1">
            <a:off x="7566093" y="3831625"/>
            <a:ext cx="185700" cy="600"/>
          </a:xfrm>
          <a:prstGeom prst="bentConnector3">
            <a:avLst>
              <a:gd name="adj1" fmla="val 49967"/>
            </a:avLst>
          </a:prstGeom>
          <a:noFill/>
          <a:ln w="19050" cap="flat" cmpd="sng">
            <a:solidFill>
              <a:schemeClr val="dk2"/>
            </a:solidFill>
            <a:prstDash val="solid"/>
            <a:round/>
            <a:headEnd type="none" w="med" len="med"/>
            <a:tailEnd type="none" w="med" len="med"/>
          </a:ln>
        </p:spPr>
      </p:cxnSp>
      <p:cxnSp>
        <p:nvCxnSpPr>
          <p:cNvPr id="374" name="Google Shape;374;p41"/>
          <p:cNvCxnSpPr>
            <a:stCxn id="352" idx="2"/>
            <a:endCxn id="354" idx="0"/>
          </p:cNvCxnSpPr>
          <p:nvPr/>
        </p:nvCxnSpPr>
        <p:spPr>
          <a:xfrm rot="-5400000" flipH="1">
            <a:off x="5570100" y="1258822"/>
            <a:ext cx="315600" cy="2311800"/>
          </a:xfrm>
          <a:prstGeom prst="curvedConnector3">
            <a:avLst>
              <a:gd name="adj1" fmla="val 49976"/>
            </a:avLst>
          </a:prstGeom>
          <a:noFill/>
          <a:ln w="19050" cap="flat" cmpd="sng">
            <a:solidFill>
              <a:schemeClr val="dk2"/>
            </a:solidFill>
            <a:prstDash val="solid"/>
            <a:round/>
            <a:headEnd type="none" w="med" len="med"/>
            <a:tailEnd type="none" w="med" len="med"/>
          </a:ln>
        </p:spPr>
      </p:cxnSp>
      <p:cxnSp>
        <p:nvCxnSpPr>
          <p:cNvPr id="375" name="Google Shape;375;p41"/>
          <p:cNvCxnSpPr>
            <a:stCxn id="352" idx="2"/>
            <a:endCxn id="355" idx="0"/>
          </p:cNvCxnSpPr>
          <p:nvPr/>
        </p:nvCxnSpPr>
        <p:spPr>
          <a:xfrm rot="-5400000" flipH="1">
            <a:off x="4414500" y="2414422"/>
            <a:ext cx="315600" cy="600"/>
          </a:xfrm>
          <a:prstGeom prst="curvedConnector3">
            <a:avLst>
              <a:gd name="adj1" fmla="val 49976"/>
            </a:avLst>
          </a:prstGeom>
          <a:noFill/>
          <a:ln w="19050" cap="flat" cmpd="sng">
            <a:solidFill>
              <a:schemeClr val="dk2"/>
            </a:solidFill>
            <a:prstDash val="solid"/>
            <a:round/>
            <a:headEnd type="none" w="med" len="med"/>
            <a:tailEnd type="none" w="med" len="med"/>
          </a:ln>
        </p:spPr>
      </p:cxnSp>
      <p:cxnSp>
        <p:nvCxnSpPr>
          <p:cNvPr id="376" name="Google Shape;376;p41"/>
          <p:cNvCxnSpPr>
            <a:stCxn id="354" idx="2"/>
            <a:endCxn id="360" idx="0"/>
          </p:cNvCxnSpPr>
          <p:nvPr/>
        </p:nvCxnSpPr>
        <p:spPr>
          <a:xfrm rot="5400000">
            <a:off x="6367429" y="2771422"/>
            <a:ext cx="264300" cy="768600"/>
          </a:xfrm>
          <a:prstGeom prst="curvedConnector3">
            <a:avLst>
              <a:gd name="adj1" fmla="val 50001"/>
            </a:avLst>
          </a:prstGeom>
          <a:noFill/>
          <a:ln w="19050" cap="flat" cmpd="sng">
            <a:solidFill>
              <a:schemeClr val="dk2"/>
            </a:solidFill>
            <a:prstDash val="solid"/>
            <a:round/>
            <a:headEnd type="none" w="med" len="med"/>
            <a:tailEnd type="none" w="med" len="med"/>
          </a:ln>
        </p:spPr>
      </p:cxnSp>
      <p:cxnSp>
        <p:nvCxnSpPr>
          <p:cNvPr id="377" name="Google Shape;377;p41"/>
          <p:cNvCxnSpPr>
            <a:stCxn id="354" idx="2"/>
            <a:endCxn id="357" idx="0"/>
          </p:cNvCxnSpPr>
          <p:nvPr/>
        </p:nvCxnSpPr>
        <p:spPr>
          <a:xfrm rot="-5400000" flipH="1">
            <a:off x="7139179" y="2768272"/>
            <a:ext cx="264300" cy="774900"/>
          </a:xfrm>
          <a:prstGeom prst="curvedConnector3">
            <a:avLst>
              <a:gd name="adj1" fmla="val 50001"/>
            </a:avLst>
          </a:prstGeom>
          <a:noFill/>
          <a:ln w="19050" cap="flat" cmpd="sng">
            <a:solidFill>
              <a:schemeClr val="dk2"/>
            </a:solidFill>
            <a:prstDash val="solid"/>
            <a:round/>
            <a:headEnd type="none" w="med" len="med"/>
            <a:tailEnd type="none" w="med" len="med"/>
          </a:ln>
        </p:spPr>
      </p:cxnSp>
      <p:cxnSp>
        <p:nvCxnSpPr>
          <p:cNvPr id="378" name="Google Shape;378;p41"/>
          <p:cNvCxnSpPr>
            <a:stCxn id="355" idx="2"/>
            <a:endCxn id="358" idx="0"/>
          </p:cNvCxnSpPr>
          <p:nvPr/>
        </p:nvCxnSpPr>
        <p:spPr>
          <a:xfrm rot="-5400000" flipH="1">
            <a:off x="4440150" y="3155422"/>
            <a:ext cx="264300" cy="600"/>
          </a:xfrm>
          <a:prstGeom prst="curvedConnector3">
            <a:avLst>
              <a:gd name="adj1" fmla="val 50001"/>
            </a:avLst>
          </a:prstGeom>
          <a:noFill/>
          <a:ln w="19050" cap="flat" cmpd="sng">
            <a:solidFill>
              <a:schemeClr val="dk2"/>
            </a:solidFill>
            <a:prstDash val="solid"/>
            <a:round/>
            <a:headEnd type="none" w="med" len="med"/>
            <a:tailEnd type="none" w="med" len="med"/>
          </a:ln>
        </p:spPr>
      </p:cxnSp>
      <p:sp>
        <p:nvSpPr>
          <p:cNvPr id="379" name="Google Shape;379;p41"/>
          <p:cNvSpPr/>
          <p:nvPr/>
        </p:nvSpPr>
        <p:spPr>
          <a:xfrm>
            <a:off x="4249350" y="1160584"/>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
        <p:nvSpPr>
          <p:cNvPr id="380" name="Google Shape;380;p41"/>
          <p:cNvSpPr/>
          <p:nvPr/>
        </p:nvSpPr>
        <p:spPr>
          <a:xfrm>
            <a:off x="4354715" y="1242821"/>
            <a:ext cx="435274" cy="429614"/>
          </a:xfrm>
          <a:custGeom>
            <a:avLst/>
            <a:gdLst/>
            <a:ahLst/>
            <a:cxnLst/>
            <a:rect l="l" t="t" r="r" b="b"/>
            <a:pathLst>
              <a:path w="21071" h="20797" extrusionOk="0">
                <a:moveTo>
                  <a:pt x="15162" y="2025"/>
                </a:moveTo>
                <a:lnTo>
                  <a:pt x="15594" y="2457"/>
                </a:lnTo>
                <a:lnTo>
                  <a:pt x="12575" y="5473"/>
                </a:lnTo>
                <a:lnTo>
                  <a:pt x="12146" y="5044"/>
                </a:lnTo>
                <a:lnTo>
                  <a:pt x="15162" y="2025"/>
                </a:lnTo>
                <a:close/>
                <a:moveTo>
                  <a:pt x="16458" y="738"/>
                </a:moveTo>
                <a:lnTo>
                  <a:pt x="20339" y="4619"/>
                </a:lnTo>
                <a:lnTo>
                  <a:pt x="19474" y="5473"/>
                </a:lnTo>
                <a:lnTo>
                  <a:pt x="17105" y="3104"/>
                </a:lnTo>
                <a:cubicBezTo>
                  <a:pt x="17047" y="3046"/>
                  <a:pt x="16969" y="3016"/>
                  <a:pt x="16890" y="3016"/>
                </a:cubicBezTo>
                <a:cubicBezTo>
                  <a:pt x="16812" y="3016"/>
                  <a:pt x="16733" y="3046"/>
                  <a:pt x="16673" y="3104"/>
                </a:cubicBezTo>
                <a:lnTo>
                  <a:pt x="13439" y="6341"/>
                </a:lnTo>
                <a:lnTo>
                  <a:pt x="13010" y="5909"/>
                </a:lnTo>
                <a:lnTo>
                  <a:pt x="16244" y="2675"/>
                </a:lnTo>
                <a:cubicBezTo>
                  <a:pt x="16361" y="2558"/>
                  <a:pt x="16361" y="2363"/>
                  <a:pt x="16244" y="2246"/>
                </a:cubicBezTo>
                <a:lnTo>
                  <a:pt x="15597" y="1599"/>
                </a:lnTo>
                <a:lnTo>
                  <a:pt x="16458" y="738"/>
                </a:lnTo>
                <a:close/>
                <a:moveTo>
                  <a:pt x="16891" y="3748"/>
                </a:moveTo>
                <a:lnTo>
                  <a:pt x="17320" y="4180"/>
                </a:lnTo>
                <a:lnTo>
                  <a:pt x="14300" y="7196"/>
                </a:lnTo>
                <a:lnTo>
                  <a:pt x="13871" y="6767"/>
                </a:lnTo>
                <a:lnTo>
                  <a:pt x="16891" y="3748"/>
                </a:lnTo>
                <a:close/>
                <a:moveTo>
                  <a:pt x="17752" y="4609"/>
                </a:moveTo>
                <a:lnTo>
                  <a:pt x="18181" y="5041"/>
                </a:lnTo>
                <a:lnTo>
                  <a:pt x="15162" y="8057"/>
                </a:lnTo>
                <a:lnTo>
                  <a:pt x="14733" y="7628"/>
                </a:lnTo>
                <a:lnTo>
                  <a:pt x="17752" y="4609"/>
                </a:lnTo>
                <a:close/>
                <a:moveTo>
                  <a:pt x="18610" y="5473"/>
                </a:moveTo>
                <a:lnTo>
                  <a:pt x="19042" y="5906"/>
                </a:lnTo>
                <a:lnTo>
                  <a:pt x="16023" y="8925"/>
                </a:lnTo>
                <a:lnTo>
                  <a:pt x="15594" y="8493"/>
                </a:lnTo>
                <a:lnTo>
                  <a:pt x="18610" y="5473"/>
                </a:lnTo>
                <a:close/>
                <a:moveTo>
                  <a:pt x="11713" y="5473"/>
                </a:moveTo>
                <a:lnTo>
                  <a:pt x="15594" y="9354"/>
                </a:lnTo>
                <a:lnTo>
                  <a:pt x="15162" y="9786"/>
                </a:lnTo>
                <a:lnTo>
                  <a:pt x="11284" y="5906"/>
                </a:lnTo>
                <a:lnTo>
                  <a:pt x="11713" y="5473"/>
                </a:lnTo>
                <a:close/>
                <a:moveTo>
                  <a:pt x="11284" y="6770"/>
                </a:moveTo>
                <a:lnTo>
                  <a:pt x="14300" y="9783"/>
                </a:lnTo>
                <a:lnTo>
                  <a:pt x="13871" y="10215"/>
                </a:lnTo>
                <a:lnTo>
                  <a:pt x="10852" y="7202"/>
                </a:lnTo>
                <a:lnTo>
                  <a:pt x="11284" y="6770"/>
                </a:lnTo>
                <a:close/>
                <a:moveTo>
                  <a:pt x="10423" y="7628"/>
                </a:moveTo>
                <a:lnTo>
                  <a:pt x="13439" y="10641"/>
                </a:lnTo>
                <a:lnTo>
                  <a:pt x="12578" y="11502"/>
                </a:lnTo>
                <a:lnTo>
                  <a:pt x="9562" y="8489"/>
                </a:lnTo>
                <a:lnTo>
                  <a:pt x="10423" y="7628"/>
                </a:lnTo>
                <a:close/>
                <a:moveTo>
                  <a:pt x="9126" y="8918"/>
                </a:moveTo>
                <a:lnTo>
                  <a:pt x="12146" y="11938"/>
                </a:lnTo>
                <a:lnTo>
                  <a:pt x="7833" y="16247"/>
                </a:lnTo>
                <a:lnTo>
                  <a:pt x="4817" y="13231"/>
                </a:lnTo>
                <a:lnTo>
                  <a:pt x="9126" y="8918"/>
                </a:lnTo>
                <a:close/>
                <a:moveTo>
                  <a:pt x="4388" y="13660"/>
                </a:moveTo>
                <a:lnTo>
                  <a:pt x="7407" y="16679"/>
                </a:lnTo>
                <a:lnTo>
                  <a:pt x="4518" y="19569"/>
                </a:lnTo>
                <a:cubicBezTo>
                  <a:pt x="4102" y="19985"/>
                  <a:pt x="3556" y="20193"/>
                  <a:pt x="3010" y="20193"/>
                </a:cubicBezTo>
                <a:cubicBezTo>
                  <a:pt x="2464" y="20193"/>
                  <a:pt x="1918" y="19985"/>
                  <a:pt x="1502" y="19569"/>
                </a:cubicBezTo>
                <a:cubicBezTo>
                  <a:pt x="667" y="18733"/>
                  <a:pt x="667" y="17381"/>
                  <a:pt x="1502" y="16549"/>
                </a:cubicBezTo>
                <a:lnTo>
                  <a:pt x="4388" y="13660"/>
                </a:lnTo>
                <a:close/>
                <a:moveTo>
                  <a:pt x="16455" y="0"/>
                </a:moveTo>
                <a:cubicBezTo>
                  <a:pt x="16377" y="0"/>
                  <a:pt x="16299" y="30"/>
                  <a:pt x="16241" y="88"/>
                </a:cubicBezTo>
                <a:lnTo>
                  <a:pt x="10638" y="5691"/>
                </a:lnTo>
                <a:cubicBezTo>
                  <a:pt x="10579" y="5746"/>
                  <a:pt x="10547" y="5824"/>
                  <a:pt x="10547" y="5906"/>
                </a:cubicBezTo>
                <a:cubicBezTo>
                  <a:pt x="10547" y="5987"/>
                  <a:pt x="10579" y="6065"/>
                  <a:pt x="10638" y="6120"/>
                </a:cubicBezTo>
                <a:lnTo>
                  <a:pt x="10852" y="6335"/>
                </a:lnTo>
                <a:lnTo>
                  <a:pt x="1070" y="16117"/>
                </a:lnTo>
                <a:cubicBezTo>
                  <a:pt x="0" y="17186"/>
                  <a:pt x="0" y="18925"/>
                  <a:pt x="1070" y="19998"/>
                </a:cubicBezTo>
                <a:cubicBezTo>
                  <a:pt x="1606" y="20534"/>
                  <a:pt x="2305" y="20797"/>
                  <a:pt x="3007" y="20797"/>
                </a:cubicBezTo>
                <a:cubicBezTo>
                  <a:pt x="3712" y="20797"/>
                  <a:pt x="4414" y="20531"/>
                  <a:pt x="4947" y="19998"/>
                </a:cubicBezTo>
                <a:lnTo>
                  <a:pt x="14729" y="10215"/>
                </a:lnTo>
                <a:lnTo>
                  <a:pt x="14944" y="10430"/>
                </a:lnTo>
                <a:cubicBezTo>
                  <a:pt x="15006" y="10491"/>
                  <a:pt x="15080" y="10521"/>
                  <a:pt x="15158" y="10521"/>
                </a:cubicBezTo>
                <a:cubicBezTo>
                  <a:pt x="15236" y="10521"/>
                  <a:pt x="15314" y="10491"/>
                  <a:pt x="15373" y="10430"/>
                </a:cubicBezTo>
                <a:lnTo>
                  <a:pt x="20976" y="4830"/>
                </a:lnTo>
                <a:cubicBezTo>
                  <a:pt x="21034" y="4771"/>
                  <a:pt x="21067" y="4693"/>
                  <a:pt x="21067" y="4612"/>
                </a:cubicBezTo>
                <a:cubicBezTo>
                  <a:pt x="21070" y="4531"/>
                  <a:pt x="21038" y="4456"/>
                  <a:pt x="20979" y="4398"/>
                </a:cubicBezTo>
                <a:lnTo>
                  <a:pt x="16670" y="88"/>
                </a:lnTo>
                <a:cubicBezTo>
                  <a:pt x="16611" y="30"/>
                  <a:pt x="16533" y="0"/>
                  <a:pt x="1645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42"/>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مفاهی</a:t>
            </a:r>
            <a:r>
              <a:rPr lang="fa-IR" dirty="0">
                <a:solidFill>
                  <a:srgbClr val="FF0000"/>
                </a:solidFill>
                <a:cs typeface="B Nazanin" panose="00000700000000000000" pitchFamily="2" charset="-78"/>
              </a:rPr>
              <a:t>م</a:t>
            </a:r>
            <a:r>
              <a:rPr lang="fa-IR" dirty="0">
                <a:cs typeface="B Nazanin" panose="00000700000000000000" pitchFamily="2" charset="-78"/>
              </a:rPr>
              <a:t> و گونه شناسی.</a:t>
            </a:r>
            <a:endParaRPr dirty="0">
              <a:cs typeface="B Nazanin" panose="00000700000000000000" pitchFamily="2" charset="-78"/>
            </a:endParaRPr>
          </a:p>
        </p:txBody>
      </p:sp>
      <p:sp>
        <p:nvSpPr>
          <p:cNvPr id="386" name="Google Shape;386;p42"/>
          <p:cNvSpPr txBox="1">
            <a:spLocks noGrp="1"/>
          </p:cNvSpPr>
          <p:nvPr>
            <p:ph type="subTitle" idx="2"/>
          </p:nvPr>
        </p:nvSpPr>
        <p:spPr>
          <a:xfrm>
            <a:off x="1539150" y="2192749"/>
            <a:ext cx="3852000" cy="66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387" name="Google Shape;387;p42"/>
          <p:cNvSpPr txBox="1">
            <a:spLocks noGrp="1"/>
          </p:cNvSpPr>
          <p:nvPr>
            <p:ph type="subTitle" idx="1"/>
          </p:nvPr>
        </p:nvSpPr>
        <p:spPr>
          <a:xfrm>
            <a:off x="1539150" y="1781324"/>
            <a:ext cx="3852000" cy="498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نوع </a:t>
            </a:r>
            <a:r>
              <a:rPr lang="en-US" dirty="0">
                <a:cs typeface="B Nazanin" panose="00000700000000000000" pitchFamily="2" charset="-78"/>
              </a:rPr>
              <a:t>A</a:t>
            </a:r>
            <a:endParaRPr dirty="0">
              <a:cs typeface="B Nazanin" panose="00000700000000000000" pitchFamily="2" charset="-78"/>
            </a:endParaRPr>
          </a:p>
        </p:txBody>
      </p:sp>
      <p:sp>
        <p:nvSpPr>
          <p:cNvPr id="388" name="Google Shape;388;p42"/>
          <p:cNvSpPr txBox="1">
            <a:spLocks noGrp="1"/>
          </p:cNvSpPr>
          <p:nvPr>
            <p:ph type="subTitle" idx="3"/>
          </p:nvPr>
        </p:nvSpPr>
        <p:spPr>
          <a:xfrm>
            <a:off x="1539150" y="3076798"/>
            <a:ext cx="3852000" cy="498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نوع </a:t>
            </a:r>
            <a:r>
              <a:rPr lang="en-US" dirty="0">
                <a:cs typeface="B Nazanin" panose="00000700000000000000" pitchFamily="2" charset="-78"/>
              </a:rPr>
              <a:t>B</a:t>
            </a:r>
            <a:endParaRPr dirty="0">
              <a:cs typeface="B Nazanin" panose="00000700000000000000" pitchFamily="2" charset="-78"/>
            </a:endParaRPr>
          </a:p>
        </p:txBody>
      </p:sp>
      <p:sp>
        <p:nvSpPr>
          <p:cNvPr id="389" name="Google Shape;389;p42"/>
          <p:cNvSpPr txBox="1">
            <a:spLocks noGrp="1"/>
          </p:cNvSpPr>
          <p:nvPr>
            <p:ph type="subTitle" idx="4"/>
          </p:nvPr>
        </p:nvSpPr>
        <p:spPr>
          <a:xfrm>
            <a:off x="1539150" y="3488124"/>
            <a:ext cx="3852000" cy="667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390" name="Google Shape;390;p42"/>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8</a:t>
            </a:fld>
            <a:endParaRPr>
              <a:cs typeface="B Nazanin" panose="00000700000000000000" pitchFamily="2" charset="-78"/>
            </a:endParaRPr>
          </a:p>
        </p:txBody>
      </p:sp>
      <p:sp>
        <p:nvSpPr>
          <p:cNvPr id="391" name="Google Shape;391;p42"/>
          <p:cNvSpPr/>
          <p:nvPr/>
        </p:nvSpPr>
        <p:spPr>
          <a:xfrm>
            <a:off x="767625" y="1707987"/>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92" name="Google Shape;392;p42"/>
          <p:cNvSpPr/>
          <p:nvPr/>
        </p:nvSpPr>
        <p:spPr>
          <a:xfrm>
            <a:off x="767625" y="300346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pic>
        <p:nvPicPr>
          <p:cNvPr id="393" name="Google Shape;393;p42"/>
          <p:cNvPicPr preferRelativeResize="0"/>
          <p:nvPr/>
        </p:nvPicPr>
        <p:blipFill>
          <a:blip r:embed="rId3">
            <a:alphaModFix/>
          </a:blip>
          <a:stretch>
            <a:fillRect/>
          </a:stretch>
        </p:blipFill>
        <p:spPr>
          <a:xfrm>
            <a:off x="5457820" y="1705113"/>
            <a:ext cx="2889505" cy="897563"/>
          </a:xfrm>
          <a:prstGeom prst="rect">
            <a:avLst/>
          </a:prstGeom>
          <a:noFill/>
          <a:ln>
            <a:noFill/>
          </a:ln>
          <a:effectLst>
            <a:outerShdw blurRad="57150" dist="19050" dir="5400000" algn="bl" rotWithShape="0">
              <a:schemeClr val="lt1">
                <a:alpha val="50000"/>
              </a:schemeClr>
            </a:outerShdw>
          </a:effectLst>
        </p:spPr>
      </p:pic>
      <p:pic>
        <p:nvPicPr>
          <p:cNvPr id="394" name="Google Shape;394;p42"/>
          <p:cNvPicPr preferRelativeResize="0"/>
          <p:nvPr/>
        </p:nvPicPr>
        <p:blipFill>
          <a:blip r:embed="rId4">
            <a:alphaModFix/>
          </a:blip>
          <a:stretch>
            <a:fillRect/>
          </a:stretch>
        </p:blipFill>
        <p:spPr>
          <a:xfrm>
            <a:off x="5457820" y="3066766"/>
            <a:ext cx="2889505" cy="900242"/>
          </a:xfrm>
          <a:prstGeom prst="rect">
            <a:avLst/>
          </a:prstGeom>
          <a:noFill/>
          <a:ln>
            <a:noFill/>
          </a:ln>
          <a:effectLst>
            <a:outerShdw blurRad="57150" dist="19050" dir="5400000" algn="bl" rotWithShape="0">
              <a:schemeClr val="lt1">
                <a:alpha val="50000"/>
              </a:schemeClr>
            </a:outerShdw>
          </a:effectLst>
        </p:spPr>
      </p:pic>
      <p:grpSp>
        <p:nvGrpSpPr>
          <p:cNvPr id="395" name="Google Shape;395;p42"/>
          <p:cNvGrpSpPr/>
          <p:nvPr/>
        </p:nvGrpSpPr>
        <p:grpSpPr>
          <a:xfrm>
            <a:off x="924510" y="1815767"/>
            <a:ext cx="331553" cy="429697"/>
            <a:chOff x="2544813" y="1520962"/>
            <a:chExt cx="331553" cy="429697"/>
          </a:xfrm>
        </p:grpSpPr>
        <p:sp>
          <p:nvSpPr>
            <p:cNvPr id="396" name="Google Shape;396;p42"/>
            <p:cNvSpPr/>
            <p:nvPr/>
          </p:nvSpPr>
          <p:spPr>
            <a:xfrm>
              <a:off x="2666548" y="1546143"/>
              <a:ext cx="88104" cy="37741"/>
            </a:xfrm>
            <a:custGeom>
              <a:avLst/>
              <a:gdLst/>
              <a:ahLst/>
              <a:cxnLst/>
              <a:rect l="l" t="t" r="r" b="b"/>
              <a:pathLst>
                <a:path w="4265" h="1827" extrusionOk="0">
                  <a:moveTo>
                    <a:pt x="3351" y="608"/>
                  </a:moveTo>
                  <a:cubicBezTo>
                    <a:pt x="3517" y="608"/>
                    <a:pt x="3656" y="748"/>
                    <a:pt x="3656" y="913"/>
                  </a:cubicBezTo>
                  <a:cubicBezTo>
                    <a:pt x="3656" y="1079"/>
                    <a:pt x="3517" y="1219"/>
                    <a:pt x="3351" y="1219"/>
                  </a:cubicBezTo>
                  <a:lnTo>
                    <a:pt x="913" y="1219"/>
                  </a:lnTo>
                  <a:cubicBezTo>
                    <a:pt x="748" y="1219"/>
                    <a:pt x="608" y="1079"/>
                    <a:pt x="608" y="913"/>
                  </a:cubicBezTo>
                  <a:cubicBezTo>
                    <a:pt x="608" y="748"/>
                    <a:pt x="748" y="608"/>
                    <a:pt x="913" y="608"/>
                  </a:cubicBezTo>
                  <a:close/>
                  <a:moveTo>
                    <a:pt x="913" y="0"/>
                  </a:moveTo>
                  <a:cubicBezTo>
                    <a:pt x="410" y="0"/>
                    <a:pt x="0" y="410"/>
                    <a:pt x="0" y="913"/>
                  </a:cubicBezTo>
                  <a:cubicBezTo>
                    <a:pt x="0" y="1417"/>
                    <a:pt x="410" y="1827"/>
                    <a:pt x="913" y="1827"/>
                  </a:cubicBezTo>
                  <a:lnTo>
                    <a:pt x="3351" y="1827"/>
                  </a:lnTo>
                  <a:cubicBezTo>
                    <a:pt x="3855" y="1827"/>
                    <a:pt x="4264" y="1417"/>
                    <a:pt x="4264" y="913"/>
                  </a:cubicBezTo>
                  <a:cubicBezTo>
                    <a:pt x="4264" y="410"/>
                    <a:pt x="3855" y="0"/>
                    <a:pt x="3351"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97" name="Google Shape;397;p42"/>
            <p:cNvSpPr/>
            <p:nvPr/>
          </p:nvSpPr>
          <p:spPr>
            <a:xfrm>
              <a:off x="2544813" y="1520962"/>
              <a:ext cx="331553" cy="429697"/>
            </a:xfrm>
            <a:custGeom>
              <a:avLst/>
              <a:gdLst/>
              <a:ahLst/>
              <a:cxnLst/>
              <a:rect l="l" t="t" r="r" b="b"/>
              <a:pathLst>
                <a:path w="16050" h="20801" extrusionOk="0">
                  <a:moveTo>
                    <a:pt x="7112" y="17141"/>
                  </a:moveTo>
                  <a:lnTo>
                    <a:pt x="7112" y="17752"/>
                  </a:lnTo>
                  <a:lnTo>
                    <a:pt x="5893" y="17752"/>
                  </a:lnTo>
                  <a:lnTo>
                    <a:pt x="5893" y="17141"/>
                  </a:lnTo>
                  <a:close/>
                  <a:moveTo>
                    <a:pt x="10157" y="17141"/>
                  </a:moveTo>
                  <a:lnTo>
                    <a:pt x="10157" y="17752"/>
                  </a:lnTo>
                  <a:lnTo>
                    <a:pt x="8938" y="17752"/>
                  </a:lnTo>
                  <a:lnTo>
                    <a:pt x="8938" y="17141"/>
                  </a:lnTo>
                  <a:close/>
                  <a:moveTo>
                    <a:pt x="5893" y="18360"/>
                  </a:moveTo>
                  <a:lnTo>
                    <a:pt x="5893" y="18971"/>
                  </a:lnTo>
                  <a:lnTo>
                    <a:pt x="4063" y="18971"/>
                  </a:lnTo>
                  <a:lnTo>
                    <a:pt x="4063" y="18360"/>
                  </a:lnTo>
                  <a:close/>
                  <a:moveTo>
                    <a:pt x="11987" y="18360"/>
                  </a:moveTo>
                  <a:lnTo>
                    <a:pt x="11987" y="18971"/>
                  </a:lnTo>
                  <a:lnTo>
                    <a:pt x="10157" y="18971"/>
                  </a:lnTo>
                  <a:lnTo>
                    <a:pt x="10157" y="18360"/>
                  </a:lnTo>
                  <a:close/>
                  <a:moveTo>
                    <a:pt x="13306" y="608"/>
                  </a:moveTo>
                  <a:cubicBezTo>
                    <a:pt x="14480" y="608"/>
                    <a:pt x="15438" y="1567"/>
                    <a:pt x="15438" y="2740"/>
                  </a:cubicBezTo>
                  <a:lnTo>
                    <a:pt x="15438" y="17752"/>
                  </a:lnTo>
                  <a:lnTo>
                    <a:pt x="11987" y="17752"/>
                  </a:lnTo>
                  <a:lnTo>
                    <a:pt x="11987" y="16965"/>
                  </a:lnTo>
                  <a:lnTo>
                    <a:pt x="14025" y="14924"/>
                  </a:lnTo>
                  <a:cubicBezTo>
                    <a:pt x="14541" y="14404"/>
                    <a:pt x="14831" y="13719"/>
                    <a:pt x="14831" y="12987"/>
                  </a:cubicBezTo>
                  <a:lnTo>
                    <a:pt x="14831" y="5178"/>
                  </a:lnTo>
                  <a:cubicBezTo>
                    <a:pt x="14831" y="4339"/>
                    <a:pt x="14148" y="3657"/>
                    <a:pt x="13306" y="3657"/>
                  </a:cubicBezTo>
                  <a:lnTo>
                    <a:pt x="2744" y="3657"/>
                  </a:lnTo>
                  <a:cubicBezTo>
                    <a:pt x="1902" y="3657"/>
                    <a:pt x="1220" y="4339"/>
                    <a:pt x="1220" y="5178"/>
                  </a:cubicBezTo>
                  <a:lnTo>
                    <a:pt x="1220" y="10053"/>
                  </a:lnTo>
                  <a:cubicBezTo>
                    <a:pt x="1220" y="10222"/>
                    <a:pt x="1359" y="10358"/>
                    <a:pt x="1525" y="10358"/>
                  </a:cubicBezTo>
                  <a:cubicBezTo>
                    <a:pt x="1691" y="10358"/>
                    <a:pt x="1831" y="10222"/>
                    <a:pt x="1831" y="10053"/>
                  </a:cubicBezTo>
                  <a:lnTo>
                    <a:pt x="1831" y="5178"/>
                  </a:lnTo>
                  <a:cubicBezTo>
                    <a:pt x="1831" y="4674"/>
                    <a:pt x="2240" y="4264"/>
                    <a:pt x="2744" y="4264"/>
                  </a:cubicBezTo>
                  <a:lnTo>
                    <a:pt x="13306" y="4264"/>
                  </a:lnTo>
                  <a:cubicBezTo>
                    <a:pt x="13810" y="4264"/>
                    <a:pt x="14220" y="4674"/>
                    <a:pt x="14220" y="5178"/>
                  </a:cubicBezTo>
                  <a:lnTo>
                    <a:pt x="14220" y="12984"/>
                  </a:lnTo>
                  <a:cubicBezTo>
                    <a:pt x="14220" y="13553"/>
                    <a:pt x="13995" y="14089"/>
                    <a:pt x="13596" y="14489"/>
                  </a:cubicBezTo>
                  <a:lnTo>
                    <a:pt x="11467" y="16618"/>
                  </a:lnTo>
                  <a:cubicBezTo>
                    <a:pt x="11408" y="16676"/>
                    <a:pt x="11376" y="16751"/>
                    <a:pt x="11376" y="16832"/>
                  </a:cubicBezTo>
                  <a:lnTo>
                    <a:pt x="11376" y="17749"/>
                  </a:lnTo>
                  <a:lnTo>
                    <a:pt x="10768" y="17749"/>
                  </a:lnTo>
                  <a:lnTo>
                    <a:pt x="10768" y="16832"/>
                  </a:lnTo>
                  <a:cubicBezTo>
                    <a:pt x="10768" y="16666"/>
                    <a:pt x="10628" y="16530"/>
                    <a:pt x="10463" y="16530"/>
                  </a:cubicBezTo>
                  <a:lnTo>
                    <a:pt x="8633" y="16530"/>
                  </a:lnTo>
                  <a:cubicBezTo>
                    <a:pt x="8467" y="16530"/>
                    <a:pt x="8331" y="16666"/>
                    <a:pt x="8331" y="16832"/>
                  </a:cubicBezTo>
                  <a:lnTo>
                    <a:pt x="8331" y="20186"/>
                  </a:lnTo>
                  <a:lnTo>
                    <a:pt x="7720" y="20186"/>
                  </a:lnTo>
                  <a:lnTo>
                    <a:pt x="7720" y="16832"/>
                  </a:lnTo>
                  <a:cubicBezTo>
                    <a:pt x="7720" y="16666"/>
                    <a:pt x="7580" y="16530"/>
                    <a:pt x="7414" y="16530"/>
                  </a:cubicBezTo>
                  <a:lnTo>
                    <a:pt x="5588" y="16530"/>
                  </a:lnTo>
                  <a:cubicBezTo>
                    <a:pt x="5422" y="16530"/>
                    <a:pt x="5282" y="16666"/>
                    <a:pt x="5282" y="16832"/>
                  </a:cubicBezTo>
                  <a:lnTo>
                    <a:pt x="5282" y="17749"/>
                  </a:lnTo>
                  <a:lnTo>
                    <a:pt x="4674" y="17749"/>
                  </a:lnTo>
                  <a:lnTo>
                    <a:pt x="4674" y="16832"/>
                  </a:lnTo>
                  <a:cubicBezTo>
                    <a:pt x="4674" y="16751"/>
                    <a:pt x="4642" y="16676"/>
                    <a:pt x="4583" y="16618"/>
                  </a:cubicBezTo>
                  <a:lnTo>
                    <a:pt x="2455" y="14489"/>
                  </a:lnTo>
                  <a:cubicBezTo>
                    <a:pt x="2052" y="14089"/>
                    <a:pt x="1827" y="13553"/>
                    <a:pt x="1827" y="12984"/>
                  </a:cubicBezTo>
                  <a:lnTo>
                    <a:pt x="1827" y="11271"/>
                  </a:lnTo>
                  <a:cubicBezTo>
                    <a:pt x="1827" y="11106"/>
                    <a:pt x="1691" y="10966"/>
                    <a:pt x="1525" y="10966"/>
                  </a:cubicBezTo>
                  <a:cubicBezTo>
                    <a:pt x="1356" y="10966"/>
                    <a:pt x="1220" y="11106"/>
                    <a:pt x="1220" y="11271"/>
                  </a:cubicBezTo>
                  <a:lnTo>
                    <a:pt x="1220" y="12984"/>
                  </a:lnTo>
                  <a:cubicBezTo>
                    <a:pt x="1220" y="13715"/>
                    <a:pt x="1502" y="14404"/>
                    <a:pt x="2022" y="14921"/>
                  </a:cubicBezTo>
                  <a:lnTo>
                    <a:pt x="4063" y="16959"/>
                  </a:lnTo>
                  <a:lnTo>
                    <a:pt x="4063" y="17749"/>
                  </a:lnTo>
                  <a:lnTo>
                    <a:pt x="609" y="17749"/>
                  </a:lnTo>
                  <a:lnTo>
                    <a:pt x="609" y="2740"/>
                  </a:lnTo>
                  <a:cubicBezTo>
                    <a:pt x="609" y="1567"/>
                    <a:pt x="1567" y="608"/>
                    <a:pt x="2744" y="608"/>
                  </a:cubicBezTo>
                  <a:close/>
                  <a:moveTo>
                    <a:pt x="5893" y="19578"/>
                  </a:moveTo>
                  <a:lnTo>
                    <a:pt x="5893" y="20189"/>
                  </a:lnTo>
                  <a:lnTo>
                    <a:pt x="4063" y="20189"/>
                  </a:lnTo>
                  <a:lnTo>
                    <a:pt x="4063" y="19578"/>
                  </a:lnTo>
                  <a:close/>
                  <a:moveTo>
                    <a:pt x="11987" y="19578"/>
                  </a:moveTo>
                  <a:lnTo>
                    <a:pt x="11987" y="20189"/>
                  </a:lnTo>
                  <a:lnTo>
                    <a:pt x="10157" y="20189"/>
                  </a:lnTo>
                  <a:lnTo>
                    <a:pt x="10157" y="19578"/>
                  </a:lnTo>
                  <a:close/>
                  <a:moveTo>
                    <a:pt x="2744" y="0"/>
                  </a:moveTo>
                  <a:cubicBezTo>
                    <a:pt x="1233" y="0"/>
                    <a:pt x="1" y="1229"/>
                    <a:pt x="1" y="2740"/>
                  </a:cubicBezTo>
                  <a:lnTo>
                    <a:pt x="1" y="18057"/>
                  </a:lnTo>
                  <a:cubicBezTo>
                    <a:pt x="1" y="18223"/>
                    <a:pt x="141" y="18360"/>
                    <a:pt x="306" y="18360"/>
                  </a:cubicBezTo>
                  <a:lnTo>
                    <a:pt x="3456" y="18360"/>
                  </a:lnTo>
                  <a:lnTo>
                    <a:pt x="3456" y="20495"/>
                  </a:lnTo>
                  <a:cubicBezTo>
                    <a:pt x="3456" y="20661"/>
                    <a:pt x="3592" y="20800"/>
                    <a:pt x="3758" y="20800"/>
                  </a:cubicBezTo>
                  <a:lnTo>
                    <a:pt x="6195" y="20800"/>
                  </a:lnTo>
                  <a:cubicBezTo>
                    <a:pt x="6364" y="20800"/>
                    <a:pt x="6501" y="20661"/>
                    <a:pt x="6501" y="20495"/>
                  </a:cubicBezTo>
                  <a:lnTo>
                    <a:pt x="6501" y="18360"/>
                  </a:lnTo>
                  <a:lnTo>
                    <a:pt x="7112" y="18360"/>
                  </a:lnTo>
                  <a:lnTo>
                    <a:pt x="7112" y="20495"/>
                  </a:lnTo>
                  <a:cubicBezTo>
                    <a:pt x="7112" y="20661"/>
                    <a:pt x="7248" y="20800"/>
                    <a:pt x="7414" y="20800"/>
                  </a:cubicBezTo>
                  <a:lnTo>
                    <a:pt x="8633" y="20800"/>
                  </a:lnTo>
                  <a:cubicBezTo>
                    <a:pt x="8802" y="20800"/>
                    <a:pt x="8938" y="20661"/>
                    <a:pt x="8938" y="20495"/>
                  </a:cubicBezTo>
                  <a:lnTo>
                    <a:pt x="8938" y="18360"/>
                  </a:lnTo>
                  <a:lnTo>
                    <a:pt x="9549" y="18360"/>
                  </a:lnTo>
                  <a:lnTo>
                    <a:pt x="9549" y="20495"/>
                  </a:lnTo>
                  <a:cubicBezTo>
                    <a:pt x="9549" y="20661"/>
                    <a:pt x="9686" y="20800"/>
                    <a:pt x="9852" y="20800"/>
                  </a:cubicBezTo>
                  <a:lnTo>
                    <a:pt x="12289" y="20800"/>
                  </a:lnTo>
                  <a:cubicBezTo>
                    <a:pt x="12458" y="20800"/>
                    <a:pt x="12595" y="20661"/>
                    <a:pt x="12595" y="20495"/>
                  </a:cubicBezTo>
                  <a:lnTo>
                    <a:pt x="12595" y="18360"/>
                  </a:lnTo>
                  <a:lnTo>
                    <a:pt x="15744" y="18360"/>
                  </a:lnTo>
                  <a:cubicBezTo>
                    <a:pt x="15910" y="18360"/>
                    <a:pt x="16049" y="18223"/>
                    <a:pt x="16049" y="18057"/>
                  </a:cubicBezTo>
                  <a:lnTo>
                    <a:pt x="16049" y="2740"/>
                  </a:lnTo>
                  <a:cubicBezTo>
                    <a:pt x="16049" y="1229"/>
                    <a:pt x="14818" y="0"/>
                    <a:pt x="1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98" name="Google Shape;398;p42"/>
            <p:cNvSpPr/>
            <p:nvPr/>
          </p:nvSpPr>
          <p:spPr>
            <a:xfrm>
              <a:off x="2595176" y="1621667"/>
              <a:ext cx="230827" cy="163628"/>
            </a:xfrm>
            <a:custGeom>
              <a:avLst/>
              <a:gdLst/>
              <a:ahLst/>
              <a:cxnLst/>
              <a:rect l="l" t="t" r="r" b="b"/>
              <a:pathLst>
                <a:path w="11174" h="7921" extrusionOk="0">
                  <a:moveTo>
                    <a:pt x="10563" y="608"/>
                  </a:moveTo>
                  <a:lnTo>
                    <a:pt x="10563" y="5483"/>
                  </a:lnTo>
                  <a:lnTo>
                    <a:pt x="611" y="5483"/>
                  </a:lnTo>
                  <a:lnTo>
                    <a:pt x="611" y="608"/>
                  </a:lnTo>
                  <a:close/>
                  <a:moveTo>
                    <a:pt x="10563" y="6094"/>
                  </a:moveTo>
                  <a:lnTo>
                    <a:pt x="10563" y="7313"/>
                  </a:lnTo>
                  <a:lnTo>
                    <a:pt x="611" y="7313"/>
                  </a:lnTo>
                  <a:lnTo>
                    <a:pt x="611" y="6094"/>
                  </a:lnTo>
                  <a:close/>
                  <a:moveTo>
                    <a:pt x="306" y="0"/>
                  </a:moveTo>
                  <a:cubicBezTo>
                    <a:pt x="140" y="0"/>
                    <a:pt x="0" y="137"/>
                    <a:pt x="0" y="303"/>
                  </a:cubicBezTo>
                  <a:lnTo>
                    <a:pt x="0" y="7615"/>
                  </a:lnTo>
                  <a:cubicBezTo>
                    <a:pt x="0" y="7787"/>
                    <a:pt x="140" y="7921"/>
                    <a:pt x="306" y="7921"/>
                  </a:cubicBezTo>
                  <a:lnTo>
                    <a:pt x="10868" y="7921"/>
                  </a:lnTo>
                  <a:cubicBezTo>
                    <a:pt x="11034" y="7921"/>
                    <a:pt x="11174" y="7784"/>
                    <a:pt x="11174" y="7615"/>
                  </a:cubicBezTo>
                  <a:lnTo>
                    <a:pt x="11174" y="303"/>
                  </a:lnTo>
                  <a:cubicBezTo>
                    <a:pt x="11174" y="137"/>
                    <a:pt x="11034" y="0"/>
                    <a:pt x="10868"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399" name="Google Shape;399;p42"/>
            <p:cNvSpPr/>
            <p:nvPr/>
          </p:nvSpPr>
          <p:spPr>
            <a:xfrm>
              <a:off x="2678281" y="1646911"/>
              <a:ext cx="64679" cy="75483"/>
            </a:xfrm>
            <a:custGeom>
              <a:avLst/>
              <a:gdLst/>
              <a:ahLst/>
              <a:cxnLst/>
              <a:rect l="l" t="t" r="r" b="b"/>
              <a:pathLst>
                <a:path w="3131" h="3654" extrusionOk="0">
                  <a:moveTo>
                    <a:pt x="1567" y="1122"/>
                  </a:moveTo>
                  <a:lnTo>
                    <a:pt x="2032" y="2282"/>
                  </a:lnTo>
                  <a:lnTo>
                    <a:pt x="1099" y="2282"/>
                  </a:lnTo>
                  <a:lnTo>
                    <a:pt x="1567" y="1122"/>
                  </a:lnTo>
                  <a:close/>
                  <a:moveTo>
                    <a:pt x="1571" y="0"/>
                  </a:moveTo>
                  <a:cubicBezTo>
                    <a:pt x="1444" y="0"/>
                    <a:pt x="1337" y="78"/>
                    <a:pt x="1288" y="192"/>
                  </a:cubicBezTo>
                  <a:lnTo>
                    <a:pt x="63" y="3237"/>
                  </a:lnTo>
                  <a:cubicBezTo>
                    <a:pt x="1" y="3393"/>
                    <a:pt x="76" y="3566"/>
                    <a:pt x="232" y="3631"/>
                  </a:cubicBezTo>
                  <a:cubicBezTo>
                    <a:pt x="268" y="3645"/>
                    <a:pt x="307" y="3653"/>
                    <a:pt x="345" y="3653"/>
                  </a:cubicBezTo>
                  <a:cubicBezTo>
                    <a:pt x="464" y="3653"/>
                    <a:pt x="579" y="3582"/>
                    <a:pt x="628" y="3462"/>
                  </a:cubicBezTo>
                  <a:lnTo>
                    <a:pt x="856" y="2893"/>
                  </a:lnTo>
                  <a:lnTo>
                    <a:pt x="2276" y="2893"/>
                  </a:lnTo>
                  <a:lnTo>
                    <a:pt x="2500" y="3462"/>
                  </a:lnTo>
                  <a:cubicBezTo>
                    <a:pt x="2549" y="3579"/>
                    <a:pt x="2663" y="3653"/>
                    <a:pt x="2786" y="3653"/>
                  </a:cubicBezTo>
                  <a:cubicBezTo>
                    <a:pt x="2822" y="3653"/>
                    <a:pt x="2864" y="3644"/>
                    <a:pt x="2900" y="3631"/>
                  </a:cubicBezTo>
                  <a:cubicBezTo>
                    <a:pt x="3053" y="3572"/>
                    <a:pt x="3131" y="3393"/>
                    <a:pt x="3069" y="3237"/>
                  </a:cubicBezTo>
                  <a:lnTo>
                    <a:pt x="1857" y="192"/>
                  </a:lnTo>
                  <a:cubicBezTo>
                    <a:pt x="1811" y="78"/>
                    <a:pt x="1697" y="0"/>
                    <a:pt x="1571"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grpSp>
        <p:nvGrpSpPr>
          <p:cNvPr id="400" name="Google Shape;400;p42"/>
          <p:cNvGrpSpPr/>
          <p:nvPr/>
        </p:nvGrpSpPr>
        <p:grpSpPr>
          <a:xfrm>
            <a:off x="924536" y="3111265"/>
            <a:ext cx="331470" cy="429676"/>
            <a:chOff x="3053648" y="1509621"/>
            <a:chExt cx="331470" cy="429676"/>
          </a:xfrm>
        </p:grpSpPr>
        <p:sp>
          <p:nvSpPr>
            <p:cNvPr id="401" name="Google Shape;401;p42"/>
            <p:cNvSpPr/>
            <p:nvPr/>
          </p:nvSpPr>
          <p:spPr>
            <a:xfrm>
              <a:off x="3175300" y="1534782"/>
              <a:ext cx="88166" cy="37762"/>
            </a:xfrm>
            <a:custGeom>
              <a:avLst/>
              <a:gdLst/>
              <a:ahLst/>
              <a:cxnLst/>
              <a:rect l="l" t="t" r="r" b="b"/>
              <a:pathLst>
                <a:path w="4268" h="1828" extrusionOk="0">
                  <a:moveTo>
                    <a:pt x="3351" y="609"/>
                  </a:moveTo>
                  <a:cubicBezTo>
                    <a:pt x="3520" y="609"/>
                    <a:pt x="3657" y="748"/>
                    <a:pt x="3657" y="914"/>
                  </a:cubicBezTo>
                  <a:cubicBezTo>
                    <a:pt x="3657" y="1080"/>
                    <a:pt x="3520" y="1220"/>
                    <a:pt x="3351" y="1220"/>
                  </a:cubicBezTo>
                  <a:lnTo>
                    <a:pt x="914" y="1220"/>
                  </a:lnTo>
                  <a:cubicBezTo>
                    <a:pt x="748" y="1220"/>
                    <a:pt x="612" y="1080"/>
                    <a:pt x="612" y="914"/>
                  </a:cubicBezTo>
                  <a:cubicBezTo>
                    <a:pt x="612" y="748"/>
                    <a:pt x="748" y="609"/>
                    <a:pt x="914" y="609"/>
                  </a:cubicBezTo>
                  <a:close/>
                  <a:moveTo>
                    <a:pt x="914" y="1"/>
                  </a:moveTo>
                  <a:cubicBezTo>
                    <a:pt x="410" y="1"/>
                    <a:pt x="1" y="410"/>
                    <a:pt x="1" y="914"/>
                  </a:cubicBezTo>
                  <a:cubicBezTo>
                    <a:pt x="1" y="1418"/>
                    <a:pt x="410" y="1827"/>
                    <a:pt x="914" y="1827"/>
                  </a:cubicBezTo>
                  <a:lnTo>
                    <a:pt x="3351" y="1827"/>
                  </a:lnTo>
                  <a:cubicBezTo>
                    <a:pt x="3858" y="1827"/>
                    <a:pt x="4268" y="1418"/>
                    <a:pt x="4268" y="914"/>
                  </a:cubicBezTo>
                  <a:cubicBezTo>
                    <a:pt x="4268" y="410"/>
                    <a:pt x="3858"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02" name="Google Shape;402;p42"/>
            <p:cNvSpPr/>
            <p:nvPr/>
          </p:nvSpPr>
          <p:spPr>
            <a:xfrm>
              <a:off x="3053648" y="1509621"/>
              <a:ext cx="331470" cy="429676"/>
            </a:xfrm>
            <a:custGeom>
              <a:avLst/>
              <a:gdLst/>
              <a:ahLst/>
              <a:cxnLst/>
              <a:rect l="l" t="t" r="r" b="b"/>
              <a:pathLst>
                <a:path w="16046" h="20800" extrusionOk="0">
                  <a:moveTo>
                    <a:pt x="7108" y="17144"/>
                  </a:moveTo>
                  <a:lnTo>
                    <a:pt x="7108" y="17752"/>
                  </a:lnTo>
                  <a:lnTo>
                    <a:pt x="5890" y="17752"/>
                  </a:lnTo>
                  <a:lnTo>
                    <a:pt x="5890" y="17144"/>
                  </a:lnTo>
                  <a:close/>
                  <a:moveTo>
                    <a:pt x="10157" y="17144"/>
                  </a:moveTo>
                  <a:lnTo>
                    <a:pt x="10157" y="17752"/>
                  </a:lnTo>
                  <a:lnTo>
                    <a:pt x="8938" y="17752"/>
                  </a:lnTo>
                  <a:lnTo>
                    <a:pt x="8938" y="17144"/>
                  </a:lnTo>
                  <a:close/>
                  <a:moveTo>
                    <a:pt x="5890" y="18363"/>
                  </a:moveTo>
                  <a:lnTo>
                    <a:pt x="5890" y="18970"/>
                  </a:lnTo>
                  <a:lnTo>
                    <a:pt x="4063" y="18970"/>
                  </a:lnTo>
                  <a:lnTo>
                    <a:pt x="4063" y="18363"/>
                  </a:lnTo>
                  <a:close/>
                  <a:moveTo>
                    <a:pt x="11983" y="18363"/>
                  </a:moveTo>
                  <a:lnTo>
                    <a:pt x="11983" y="18970"/>
                  </a:lnTo>
                  <a:lnTo>
                    <a:pt x="10157" y="18970"/>
                  </a:lnTo>
                  <a:lnTo>
                    <a:pt x="10157" y="18363"/>
                  </a:lnTo>
                  <a:close/>
                  <a:moveTo>
                    <a:pt x="5890" y="19581"/>
                  </a:moveTo>
                  <a:lnTo>
                    <a:pt x="5890" y="20189"/>
                  </a:lnTo>
                  <a:lnTo>
                    <a:pt x="4063" y="20189"/>
                  </a:lnTo>
                  <a:lnTo>
                    <a:pt x="4063" y="19581"/>
                  </a:lnTo>
                  <a:close/>
                  <a:moveTo>
                    <a:pt x="13303" y="608"/>
                  </a:moveTo>
                  <a:cubicBezTo>
                    <a:pt x="14479" y="608"/>
                    <a:pt x="15438" y="1567"/>
                    <a:pt x="15438" y="2743"/>
                  </a:cubicBezTo>
                  <a:lnTo>
                    <a:pt x="15438" y="17752"/>
                  </a:lnTo>
                  <a:lnTo>
                    <a:pt x="11983" y="17752"/>
                  </a:lnTo>
                  <a:lnTo>
                    <a:pt x="11983" y="16965"/>
                  </a:lnTo>
                  <a:lnTo>
                    <a:pt x="14024" y="14924"/>
                  </a:lnTo>
                  <a:cubicBezTo>
                    <a:pt x="14538" y="14407"/>
                    <a:pt x="14827" y="13718"/>
                    <a:pt x="14827" y="12987"/>
                  </a:cubicBezTo>
                  <a:lnTo>
                    <a:pt x="14827" y="5181"/>
                  </a:lnTo>
                  <a:cubicBezTo>
                    <a:pt x="14827" y="4339"/>
                    <a:pt x="14145" y="3656"/>
                    <a:pt x="13303" y="3656"/>
                  </a:cubicBezTo>
                  <a:lnTo>
                    <a:pt x="2740" y="3656"/>
                  </a:lnTo>
                  <a:cubicBezTo>
                    <a:pt x="1902" y="3656"/>
                    <a:pt x="1219" y="4339"/>
                    <a:pt x="1219" y="5181"/>
                  </a:cubicBezTo>
                  <a:lnTo>
                    <a:pt x="1219" y="10056"/>
                  </a:lnTo>
                  <a:cubicBezTo>
                    <a:pt x="1219" y="10221"/>
                    <a:pt x="1356" y="10358"/>
                    <a:pt x="1522" y="10358"/>
                  </a:cubicBezTo>
                  <a:cubicBezTo>
                    <a:pt x="1691" y="10358"/>
                    <a:pt x="1827" y="10221"/>
                    <a:pt x="1827" y="10056"/>
                  </a:cubicBezTo>
                  <a:lnTo>
                    <a:pt x="1827" y="5181"/>
                  </a:lnTo>
                  <a:cubicBezTo>
                    <a:pt x="1827" y="4677"/>
                    <a:pt x="2237" y="4264"/>
                    <a:pt x="2740" y="4264"/>
                  </a:cubicBezTo>
                  <a:lnTo>
                    <a:pt x="13303" y="4264"/>
                  </a:lnTo>
                  <a:cubicBezTo>
                    <a:pt x="13810" y="4264"/>
                    <a:pt x="14219" y="4677"/>
                    <a:pt x="14219" y="5181"/>
                  </a:cubicBezTo>
                  <a:lnTo>
                    <a:pt x="14219" y="12987"/>
                  </a:lnTo>
                  <a:cubicBezTo>
                    <a:pt x="14219" y="13556"/>
                    <a:pt x="13995" y="14092"/>
                    <a:pt x="13592" y="14495"/>
                  </a:cubicBezTo>
                  <a:lnTo>
                    <a:pt x="11463" y="16624"/>
                  </a:lnTo>
                  <a:cubicBezTo>
                    <a:pt x="11408" y="16679"/>
                    <a:pt x="11376" y="16757"/>
                    <a:pt x="11376" y="16838"/>
                  </a:cubicBezTo>
                  <a:lnTo>
                    <a:pt x="11376" y="17752"/>
                  </a:lnTo>
                  <a:lnTo>
                    <a:pt x="10765" y="17752"/>
                  </a:lnTo>
                  <a:lnTo>
                    <a:pt x="10765" y="16838"/>
                  </a:lnTo>
                  <a:cubicBezTo>
                    <a:pt x="10765" y="16673"/>
                    <a:pt x="10628" y="16533"/>
                    <a:pt x="10459" y="16533"/>
                  </a:cubicBezTo>
                  <a:lnTo>
                    <a:pt x="8633" y="16533"/>
                  </a:lnTo>
                  <a:cubicBezTo>
                    <a:pt x="8467" y="16533"/>
                    <a:pt x="8327" y="16673"/>
                    <a:pt x="8327" y="16838"/>
                  </a:cubicBezTo>
                  <a:lnTo>
                    <a:pt x="8327" y="20189"/>
                  </a:lnTo>
                  <a:lnTo>
                    <a:pt x="7719" y="20189"/>
                  </a:lnTo>
                  <a:lnTo>
                    <a:pt x="7719" y="16838"/>
                  </a:lnTo>
                  <a:cubicBezTo>
                    <a:pt x="7719" y="16673"/>
                    <a:pt x="7580" y="16533"/>
                    <a:pt x="7414" y="16533"/>
                  </a:cubicBezTo>
                  <a:lnTo>
                    <a:pt x="5584" y="16533"/>
                  </a:lnTo>
                  <a:cubicBezTo>
                    <a:pt x="5418" y="16533"/>
                    <a:pt x="5282" y="16673"/>
                    <a:pt x="5282" y="16838"/>
                  </a:cubicBezTo>
                  <a:lnTo>
                    <a:pt x="5282" y="17752"/>
                  </a:lnTo>
                  <a:lnTo>
                    <a:pt x="4671" y="17752"/>
                  </a:lnTo>
                  <a:lnTo>
                    <a:pt x="4671" y="16838"/>
                  </a:lnTo>
                  <a:cubicBezTo>
                    <a:pt x="4671" y="16757"/>
                    <a:pt x="4638" y="16679"/>
                    <a:pt x="4583" y="16624"/>
                  </a:cubicBezTo>
                  <a:lnTo>
                    <a:pt x="2454" y="14495"/>
                  </a:lnTo>
                  <a:cubicBezTo>
                    <a:pt x="2051" y="14092"/>
                    <a:pt x="1827" y="13556"/>
                    <a:pt x="1827" y="12987"/>
                  </a:cubicBezTo>
                  <a:lnTo>
                    <a:pt x="1827" y="11278"/>
                  </a:lnTo>
                  <a:cubicBezTo>
                    <a:pt x="1827" y="11109"/>
                    <a:pt x="1691" y="10972"/>
                    <a:pt x="1522" y="10972"/>
                  </a:cubicBezTo>
                  <a:cubicBezTo>
                    <a:pt x="1356" y="10972"/>
                    <a:pt x="1219" y="11109"/>
                    <a:pt x="1219" y="11278"/>
                  </a:cubicBezTo>
                  <a:lnTo>
                    <a:pt x="1219" y="12987"/>
                  </a:lnTo>
                  <a:cubicBezTo>
                    <a:pt x="1219" y="13718"/>
                    <a:pt x="1502" y="14411"/>
                    <a:pt x="2022" y="14924"/>
                  </a:cubicBezTo>
                  <a:lnTo>
                    <a:pt x="4063" y="16965"/>
                  </a:lnTo>
                  <a:lnTo>
                    <a:pt x="4063" y="17752"/>
                  </a:lnTo>
                  <a:lnTo>
                    <a:pt x="608" y="17752"/>
                  </a:lnTo>
                  <a:lnTo>
                    <a:pt x="608" y="2743"/>
                  </a:lnTo>
                  <a:cubicBezTo>
                    <a:pt x="608" y="1567"/>
                    <a:pt x="1567" y="608"/>
                    <a:pt x="2740" y="608"/>
                  </a:cubicBezTo>
                  <a:close/>
                  <a:moveTo>
                    <a:pt x="11983" y="19581"/>
                  </a:moveTo>
                  <a:lnTo>
                    <a:pt x="11983" y="20189"/>
                  </a:lnTo>
                  <a:lnTo>
                    <a:pt x="10157" y="20189"/>
                  </a:lnTo>
                  <a:lnTo>
                    <a:pt x="10157" y="19581"/>
                  </a:lnTo>
                  <a:close/>
                  <a:moveTo>
                    <a:pt x="2740" y="0"/>
                  </a:moveTo>
                  <a:cubicBezTo>
                    <a:pt x="1232" y="0"/>
                    <a:pt x="1" y="1232"/>
                    <a:pt x="1" y="2743"/>
                  </a:cubicBezTo>
                  <a:lnTo>
                    <a:pt x="1" y="18057"/>
                  </a:lnTo>
                  <a:cubicBezTo>
                    <a:pt x="1" y="18223"/>
                    <a:pt x="137" y="18363"/>
                    <a:pt x="303" y="18363"/>
                  </a:cubicBezTo>
                  <a:lnTo>
                    <a:pt x="3452" y="18363"/>
                  </a:lnTo>
                  <a:lnTo>
                    <a:pt x="3452" y="20495"/>
                  </a:lnTo>
                  <a:cubicBezTo>
                    <a:pt x="3452" y="20660"/>
                    <a:pt x="3592" y="20800"/>
                    <a:pt x="3758" y="20800"/>
                  </a:cubicBezTo>
                  <a:lnTo>
                    <a:pt x="6195" y="20800"/>
                  </a:lnTo>
                  <a:cubicBezTo>
                    <a:pt x="6361" y="20800"/>
                    <a:pt x="6501" y="20660"/>
                    <a:pt x="6501" y="20495"/>
                  </a:cubicBezTo>
                  <a:lnTo>
                    <a:pt x="6501" y="18363"/>
                  </a:lnTo>
                  <a:lnTo>
                    <a:pt x="7108" y="18363"/>
                  </a:lnTo>
                  <a:lnTo>
                    <a:pt x="7108" y="20495"/>
                  </a:lnTo>
                  <a:cubicBezTo>
                    <a:pt x="7108" y="20660"/>
                    <a:pt x="7248" y="20800"/>
                    <a:pt x="7414" y="20800"/>
                  </a:cubicBezTo>
                  <a:lnTo>
                    <a:pt x="8633" y="20800"/>
                  </a:lnTo>
                  <a:cubicBezTo>
                    <a:pt x="8798" y="20800"/>
                    <a:pt x="8938" y="20660"/>
                    <a:pt x="8938" y="20495"/>
                  </a:cubicBezTo>
                  <a:lnTo>
                    <a:pt x="8938" y="18363"/>
                  </a:lnTo>
                  <a:lnTo>
                    <a:pt x="9546" y="18363"/>
                  </a:lnTo>
                  <a:lnTo>
                    <a:pt x="9546" y="20495"/>
                  </a:lnTo>
                  <a:cubicBezTo>
                    <a:pt x="9546" y="20660"/>
                    <a:pt x="9686" y="20800"/>
                    <a:pt x="9851" y="20800"/>
                  </a:cubicBezTo>
                  <a:lnTo>
                    <a:pt x="12289" y="20800"/>
                  </a:lnTo>
                  <a:cubicBezTo>
                    <a:pt x="12455" y="20800"/>
                    <a:pt x="12594" y="20660"/>
                    <a:pt x="12594" y="20495"/>
                  </a:cubicBezTo>
                  <a:lnTo>
                    <a:pt x="12594" y="18363"/>
                  </a:lnTo>
                  <a:lnTo>
                    <a:pt x="15740" y="18363"/>
                  </a:lnTo>
                  <a:cubicBezTo>
                    <a:pt x="15909" y="18363"/>
                    <a:pt x="16046" y="18223"/>
                    <a:pt x="16046" y="18057"/>
                  </a:cubicBezTo>
                  <a:lnTo>
                    <a:pt x="16046" y="2740"/>
                  </a:lnTo>
                  <a:cubicBezTo>
                    <a:pt x="16046" y="1232"/>
                    <a:pt x="14817" y="0"/>
                    <a:pt x="13303"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03" name="Google Shape;403;p42"/>
            <p:cNvSpPr/>
            <p:nvPr/>
          </p:nvSpPr>
          <p:spPr>
            <a:xfrm>
              <a:off x="3104011" y="1610326"/>
              <a:ext cx="230765" cy="163628"/>
            </a:xfrm>
            <a:custGeom>
              <a:avLst/>
              <a:gdLst/>
              <a:ahLst/>
              <a:cxnLst/>
              <a:rect l="l" t="t" r="r" b="b"/>
              <a:pathLst>
                <a:path w="11171" h="7921" extrusionOk="0">
                  <a:moveTo>
                    <a:pt x="10563" y="608"/>
                  </a:moveTo>
                  <a:lnTo>
                    <a:pt x="10563" y="5483"/>
                  </a:lnTo>
                  <a:lnTo>
                    <a:pt x="608" y="5483"/>
                  </a:lnTo>
                  <a:lnTo>
                    <a:pt x="608" y="608"/>
                  </a:lnTo>
                  <a:close/>
                  <a:moveTo>
                    <a:pt x="10563" y="6094"/>
                  </a:moveTo>
                  <a:lnTo>
                    <a:pt x="10563" y="7313"/>
                  </a:lnTo>
                  <a:lnTo>
                    <a:pt x="608" y="7313"/>
                  </a:lnTo>
                  <a:lnTo>
                    <a:pt x="608" y="6094"/>
                  </a:lnTo>
                  <a:close/>
                  <a:moveTo>
                    <a:pt x="302" y="0"/>
                  </a:moveTo>
                  <a:cubicBezTo>
                    <a:pt x="137" y="0"/>
                    <a:pt x="0" y="137"/>
                    <a:pt x="0" y="306"/>
                  </a:cubicBezTo>
                  <a:lnTo>
                    <a:pt x="0" y="7618"/>
                  </a:lnTo>
                  <a:cubicBezTo>
                    <a:pt x="0" y="7787"/>
                    <a:pt x="137" y="7920"/>
                    <a:pt x="302" y="7920"/>
                  </a:cubicBezTo>
                  <a:lnTo>
                    <a:pt x="10865" y="7920"/>
                  </a:lnTo>
                  <a:cubicBezTo>
                    <a:pt x="11034" y="7920"/>
                    <a:pt x="11170" y="7784"/>
                    <a:pt x="11170" y="7618"/>
                  </a:cubicBezTo>
                  <a:lnTo>
                    <a:pt x="11170" y="306"/>
                  </a:lnTo>
                  <a:cubicBezTo>
                    <a:pt x="11170" y="137"/>
                    <a:pt x="11034" y="0"/>
                    <a:pt x="1086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04" name="Google Shape;404;p42"/>
            <p:cNvSpPr/>
            <p:nvPr/>
          </p:nvSpPr>
          <p:spPr>
            <a:xfrm>
              <a:off x="3192095" y="1635487"/>
              <a:ext cx="54598" cy="75544"/>
            </a:xfrm>
            <a:custGeom>
              <a:avLst/>
              <a:gdLst/>
              <a:ahLst/>
              <a:cxnLst/>
              <a:rect l="l" t="t" r="r" b="b"/>
              <a:pathLst>
                <a:path w="2643" h="3657" extrusionOk="0">
                  <a:moveTo>
                    <a:pt x="1362" y="609"/>
                  </a:moveTo>
                  <a:cubicBezTo>
                    <a:pt x="1583" y="609"/>
                    <a:pt x="1762" y="787"/>
                    <a:pt x="1762" y="1008"/>
                  </a:cubicBezTo>
                  <a:cubicBezTo>
                    <a:pt x="1762" y="1226"/>
                    <a:pt x="1583" y="1405"/>
                    <a:pt x="1362" y="1405"/>
                  </a:cubicBezTo>
                  <a:lnTo>
                    <a:pt x="611" y="1405"/>
                  </a:lnTo>
                  <a:lnTo>
                    <a:pt x="611" y="609"/>
                  </a:lnTo>
                  <a:close/>
                  <a:moveTo>
                    <a:pt x="1518" y="2016"/>
                  </a:moveTo>
                  <a:cubicBezTo>
                    <a:pt x="1801" y="2016"/>
                    <a:pt x="2031" y="2247"/>
                    <a:pt x="2031" y="2533"/>
                  </a:cubicBezTo>
                  <a:cubicBezTo>
                    <a:pt x="2031" y="2815"/>
                    <a:pt x="1801" y="3046"/>
                    <a:pt x="1518" y="3046"/>
                  </a:cubicBezTo>
                  <a:lnTo>
                    <a:pt x="611" y="3046"/>
                  </a:lnTo>
                  <a:lnTo>
                    <a:pt x="611" y="2016"/>
                  </a:lnTo>
                  <a:close/>
                  <a:moveTo>
                    <a:pt x="306" y="1"/>
                  </a:moveTo>
                  <a:cubicBezTo>
                    <a:pt x="140" y="1"/>
                    <a:pt x="0" y="137"/>
                    <a:pt x="0" y="306"/>
                  </a:cubicBezTo>
                  <a:lnTo>
                    <a:pt x="0" y="3352"/>
                  </a:lnTo>
                  <a:cubicBezTo>
                    <a:pt x="0" y="3524"/>
                    <a:pt x="140" y="3657"/>
                    <a:pt x="306" y="3657"/>
                  </a:cubicBezTo>
                  <a:lnTo>
                    <a:pt x="1518" y="3657"/>
                  </a:lnTo>
                  <a:cubicBezTo>
                    <a:pt x="2139" y="3657"/>
                    <a:pt x="2642" y="3153"/>
                    <a:pt x="2642" y="2533"/>
                  </a:cubicBezTo>
                  <a:cubicBezTo>
                    <a:pt x="2642" y="2152"/>
                    <a:pt x="2454" y="1818"/>
                    <a:pt x="2168" y="1613"/>
                  </a:cubicBezTo>
                  <a:cubicBezTo>
                    <a:pt x="2291" y="1447"/>
                    <a:pt x="2369" y="1236"/>
                    <a:pt x="2369" y="1008"/>
                  </a:cubicBezTo>
                  <a:cubicBezTo>
                    <a:pt x="2369" y="453"/>
                    <a:pt x="1918"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8"/>
        <p:cNvGrpSpPr/>
        <p:nvPr/>
      </p:nvGrpSpPr>
      <p:grpSpPr>
        <a:xfrm>
          <a:off x="0" y="0"/>
          <a:ext cx="0" cy="0"/>
          <a:chOff x="0" y="0"/>
          <a:chExt cx="0" cy="0"/>
        </a:xfrm>
      </p:grpSpPr>
      <p:sp>
        <p:nvSpPr>
          <p:cNvPr id="409" name="Google Shape;409;p43"/>
          <p:cNvSpPr txBox="1">
            <a:spLocks noGrp="1"/>
          </p:cNvSpPr>
          <p:nvPr>
            <p:ph type="subTitle" idx="3"/>
          </p:nvPr>
        </p:nvSpPr>
        <p:spPr>
          <a:xfrm>
            <a:off x="1521997" y="3105150"/>
            <a:ext cx="29886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410" name="Google Shape;410;p43"/>
          <p:cNvSpPr txBox="1">
            <a:spLocks noGrp="1"/>
          </p:cNvSpPr>
          <p:nvPr>
            <p:ph type="subTitle" idx="8"/>
          </p:nvPr>
        </p:nvSpPr>
        <p:spPr>
          <a:xfrm>
            <a:off x="5385727" y="3105150"/>
            <a:ext cx="29886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411" name="Google Shape;411;p43"/>
          <p:cNvSpPr txBox="1">
            <a:spLocks noGrp="1"/>
          </p:cNvSpPr>
          <p:nvPr>
            <p:ph type="subTitle" idx="2"/>
          </p:nvPr>
        </p:nvSpPr>
        <p:spPr>
          <a:xfrm>
            <a:off x="5385727" y="1616100"/>
            <a:ext cx="29886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412" name="Google Shape;412;p43"/>
          <p:cNvSpPr txBox="1">
            <a:spLocks noGrp="1"/>
          </p:cNvSpPr>
          <p:nvPr>
            <p:ph type="subTitle" idx="1"/>
          </p:nvPr>
        </p:nvSpPr>
        <p:spPr>
          <a:xfrm>
            <a:off x="1521997" y="1616100"/>
            <a:ext cx="2988600" cy="510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413" name="Google Shape;413;p43"/>
          <p:cNvSpPr txBox="1">
            <a:spLocks noGrp="1"/>
          </p:cNvSpPr>
          <p:nvPr>
            <p:ph type="subTitle" idx="5"/>
          </p:nvPr>
        </p:nvSpPr>
        <p:spPr>
          <a:xfrm>
            <a:off x="1521997" y="3547975"/>
            <a:ext cx="2988600" cy="60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414" name="Google Shape;414;p43"/>
          <p:cNvSpPr txBox="1">
            <a:spLocks noGrp="1"/>
          </p:cNvSpPr>
          <p:nvPr>
            <p:ph type="subTitle" idx="6"/>
          </p:nvPr>
        </p:nvSpPr>
        <p:spPr>
          <a:xfrm>
            <a:off x="5385728" y="3547975"/>
            <a:ext cx="2988600" cy="60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415" name="Google Shape;415;p43"/>
          <p:cNvSpPr txBox="1">
            <a:spLocks noGrp="1"/>
          </p:cNvSpPr>
          <p:nvPr>
            <p:ph type="subTitle" idx="7"/>
          </p:nvPr>
        </p:nvSpPr>
        <p:spPr>
          <a:xfrm>
            <a:off x="1521997" y="2058923"/>
            <a:ext cx="2988600" cy="60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416" name="Google Shape;416;p43"/>
          <p:cNvSpPr txBox="1">
            <a:spLocks noGrp="1"/>
          </p:cNvSpPr>
          <p:nvPr>
            <p:ph type="subTitle" idx="4"/>
          </p:nvPr>
        </p:nvSpPr>
        <p:spPr>
          <a:xfrm>
            <a:off x="5385728" y="2058923"/>
            <a:ext cx="2988600" cy="60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قلب و عروق قابل ویرایش می باشد</a:t>
            </a:r>
            <a:endParaRPr dirty="0">
              <a:cs typeface="B Nazanin" panose="00000700000000000000" pitchFamily="2" charset="-78"/>
            </a:endParaRPr>
          </a:p>
        </p:txBody>
      </p:sp>
      <p:sp>
        <p:nvSpPr>
          <p:cNvPr id="417" name="Google Shape;417;p43"/>
          <p:cNvSpPr txBox="1">
            <a:spLocks noGrp="1"/>
          </p:cNvSpPr>
          <p:nvPr>
            <p:ph type="title"/>
          </p:nvPr>
        </p:nvSpPr>
        <p:spPr>
          <a:xfrm>
            <a:off x="720000" y="445025"/>
            <a:ext cx="7704000" cy="66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آسيب شناسي.</a:t>
            </a:r>
            <a:endParaRPr dirty="0">
              <a:cs typeface="B Nazanin" panose="00000700000000000000" pitchFamily="2" charset="-78"/>
            </a:endParaRPr>
          </a:p>
        </p:txBody>
      </p:sp>
      <p:sp>
        <p:nvSpPr>
          <p:cNvPr id="418" name="Google Shape;418;p43"/>
          <p:cNvSpPr txBox="1">
            <a:spLocks noGrp="1"/>
          </p:cNvSpPr>
          <p:nvPr>
            <p:ph type="sldNum" idx="12"/>
          </p:nvPr>
        </p:nvSpPr>
        <p:spPr>
          <a:xfrm>
            <a:off x="8430775" y="4661875"/>
            <a:ext cx="548700" cy="307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9</a:t>
            </a:fld>
            <a:endParaRPr>
              <a:cs typeface="B Nazanin" panose="00000700000000000000" pitchFamily="2" charset="-78"/>
            </a:endParaRPr>
          </a:p>
        </p:txBody>
      </p:sp>
      <p:sp>
        <p:nvSpPr>
          <p:cNvPr id="419" name="Google Shape;419;p43"/>
          <p:cNvSpPr/>
          <p:nvPr/>
        </p:nvSpPr>
        <p:spPr>
          <a:xfrm>
            <a:off x="4633663" y="15489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20" name="Google Shape;420;p43"/>
          <p:cNvSpPr/>
          <p:nvPr/>
        </p:nvSpPr>
        <p:spPr>
          <a:xfrm>
            <a:off x="4633663" y="303796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21" name="Google Shape;421;p43"/>
          <p:cNvSpPr/>
          <p:nvPr/>
        </p:nvSpPr>
        <p:spPr>
          <a:xfrm>
            <a:off x="769672" y="154891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22" name="Google Shape;422;p43"/>
          <p:cNvSpPr/>
          <p:nvPr/>
        </p:nvSpPr>
        <p:spPr>
          <a:xfrm>
            <a:off x="769672" y="3037962"/>
            <a:ext cx="645300" cy="645300"/>
          </a:xfrm>
          <a:prstGeom prst="ellipse">
            <a:avLst/>
          </a:prstGeom>
          <a:gradFill>
            <a:gsLst>
              <a:gs pos="0">
                <a:schemeClr val="lt2"/>
              </a:gs>
              <a:gs pos="100000">
                <a:schemeClr val="dk2"/>
              </a:gs>
            </a:gsLst>
            <a:path path="circle">
              <a:fillToRect l="50000" t="50000" r="50000" b="50000"/>
            </a:path>
            <a:tileRect/>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nvGrpSpPr>
          <p:cNvPr id="423" name="Google Shape;423;p43"/>
          <p:cNvGrpSpPr/>
          <p:nvPr/>
        </p:nvGrpSpPr>
        <p:grpSpPr>
          <a:xfrm>
            <a:off x="877475" y="1656716"/>
            <a:ext cx="429697" cy="429676"/>
            <a:chOff x="2591891" y="2125400"/>
            <a:chExt cx="429697" cy="429676"/>
          </a:xfrm>
        </p:grpSpPr>
        <p:sp>
          <p:nvSpPr>
            <p:cNvPr id="424" name="Google Shape;424;p43"/>
            <p:cNvSpPr/>
            <p:nvPr/>
          </p:nvSpPr>
          <p:spPr>
            <a:xfrm>
              <a:off x="2842839" y="2125400"/>
              <a:ext cx="178749" cy="178791"/>
            </a:xfrm>
            <a:custGeom>
              <a:avLst/>
              <a:gdLst/>
              <a:ahLst/>
              <a:cxnLst/>
              <a:rect l="l" t="t" r="r" b="b"/>
              <a:pathLst>
                <a:path w="8653" h="8655" extrusionOk="0">
                  <a:moveTo>
                    <a:pt x="4326" y="611"/>
                  </a:moveTo>
                  <a:cubicBezTo>
                    <a:pt x="6377" y="611"/>
                    <a:pt x="8044" y="2275"/>
                    <a:pt x="8044" y="4326"/>
                  </a:cubicBezTo>
                  <a:cubicBezTo>
                    <a:pt x="8044" y="6380"/>
                    <a:pt x="6374" y="8044"/>
                    <a:pt x="4326" y="8044"/>
                  </a:cubicBezTo>
                  <a:cubicBezTo>
                    <a:pt x="2276" y="8044"/>
                    <a:pt x="608" y="6380"/>
                    <a:pt x="608" y="4326"/>
                  </a:cubicBezTo>
                  <a:cubicBezTo>
                    <a:pt x="608" y="2275"/>
                    <a:pt x="2276" y="611"/>
                    <a:pt x="4326" y="611"/>
                  </a:cubicBezTo>
                  <a:close/>
                  <a:moveTo>
                    <a:pt x="4326" y="0"/>
                  </a:moveTo>
                  <a:cubicBezTo>
                    <a:pt x="1941" y="0"/>
                    <a:pt x="1" y="1944"/>
                    <a:pt x="1" y="4329"/>
                  </a:cubicBezTo>
                  <a:cubicBezTo>
                    <a:pt x="1" y="6711"/>
                    <a:pt x="1941" y="8655"/>
                    <a:pt x="4326" y="8655"/>
                  </a:cubicBezTo>
                  <a:cubicBezTo>
                    <a:pt x="6712" y="8655"/>
                    <a:pt x="8652" y="6711"/>
                    <a:pt x="8652" y="4326"/>
                  </a:cubicBezTo>
                  <a:cubicBezTo>
                    <a:pt x="8652" y="1944"/>
                    <a:pt x="6712" y="0"/>
                    <a:pt x="4326"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25" name="Google Shape;425;p43"/>
            <p:cNvSpPr/>
            <p:nvPr/>
          </p:nvSpPr>
          <p:spPr>
            <a:xfrm>
              <a:off x="2893202" y="2175743"/>
              <a:ext cx="78023" cy="78106"/>
            </a:xfrm>
            <a:custGeom>
              <a:avLst/>
              <a:gdLst/>
              <a:ahLst/>
              <a:cxnLst/>
              <a:rect l="l" t="t" r="r" b="b"/>
              <a:pathLst>
                <a:path w="3777" h="3781" extrusionOk="0">
                  <a:moveTo>
                    <a:pt x="1888" y="612"/>
                  </a:moveTo>
                  <a:cubicBezTo>
                    <a:pt x="2597" y="612"/>
                    <a:pt x="3169" y="1184"/>
                    <a:pt x="3169" y="1889"/>
                  </a:cubicBezTo>
                  <a:cubicBezTo>
                    <a:pt x="3169" y="2597"/>
                    <a:pt x="2590" y="3169"/>
                    <a:pt x="1888" y="3169"/>
                  </a:cubicBezTo>
                  <a:cubicBezTo>
                    <a:pt x="1183" y="3169"/>
                    <a:pt x="608" y="2597"/>
                    <a:pt x="608" y="1889"/>
                  </a:cubicBezTo>
                  <a:cubicBezTo>
                    <a:pt x="608" y="1184"/>
                    <a:pt x="1183" y="612"/>
                    <a:pt x="1888" y="612"/>
                  </a:cubicBezTo>
                  <a:close/>
                  <a:moveTo>
                    <a:pt x="1888" y="1"/>
                  </a:moveTo>
                  <a:cubicBezTo>
                    <a:pt x="848" y="1"/>
                    <a:pt x="0" y="852"/>
                    <a:pt x="0" y="1892"/>
                  </a:cubicBezTo>
                  <a:cubicBezTo>
                    <a:pt x="0" y="2932"/>
                    <a:pt x="848" y="3780"/>
                    <a:pt x="1888" y="3780"/>
                  </a:cubicBezTo>
                  <a:cubicBezTo>
                    <a:pt x="2928" y="3780"/>
                    <a:pt x="3777" y="2932"/>
                    <a:pt x="3777" y="1889"/>
                  </a:cubicBezTo>
                  <a:cubicBezTo>
                    <a:pt x="3777" y="852"/>
                    <a:pt x="2928" y="1"/>
                    <a:pt x="1888"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26" name="Google Shape;426;p43"/>
            <p:cNvSpPr/>
            <p:nvPr/>
          </p:nvSpPr>
          <p:spPr>
            <a:xfrm>
              <a:off x="2591891" y="2240401"/>
              <a:ext cx="314758" cy="314676"/>
            </a:xfrm>
            <a:custGeom>
              <a:avLst/>
              <a:gdLst/>
              <a:ahLst/>
              <a:cxnLst/>
              <a:rect l="l" t="t" r="r" b="b"/>
              <a:pathLst>
                <a:path w="15237" h="15233" extrusionOk="0">
                  <a:moveTo>
                    <a:pt x="7618" y="608"/>
                  </a:moveTo>
                  <a:cubicBezTo>
                    <a:pt x="11482" y="608"/>
                    <a:pt x="14625" y="3754"/>
                    <a:pt x="14625" y="7615"/>
                  </a:cubicBezTo>
                  <a:cubicBezTo>
                    <a:pt x="14625" y="11479"/>
                    <a:pt x="11482" y="14625"/>
                    <a:pt x="7618" y="14625"/>
                  </a:cubicBezTo>
                  <a:cubicBezTo>
                    <a:pt x="3754" y="14625"/>
                    <a:pt x="611" y="11479"/>
                    <a:pt x="611" y="7615"/>
                  </a:cubicBezTo>
                  <a:cubicBezTo>
                    <a:pt x="611" y="3754"/>
                    <a:pt x="3754" y="608"/>
                    <a:pt x="7618" y="608"/>
                  </a:cubicBezTo>
                  <a:close/>
                  <a:moveTo>
                    <a:pt x="7618" y="0"/>
                  </a:moveTo>
                  <a:cubicBezTo>
                    <a:pt x="3419" y="0"/>
                    <a:pt x="0" y="3416"/>
                    <a:pt x="0" y="7615"/>
                  </a:cubicBezTo>
                  <a:cubicBezTo>
                    <a:pt x="0" y="11817"/>
                    <a:pt x="3419" y="15233"/>
                    <a:pt x="7618" y="15233"/>
                  </a:cubicBezTo>
                  <a:cubicBezTo>
                    <a:pt x="11820" y="15233"/>
                    <a:pt x="15236" y="11817"/>
                    <a:pt x="15236" y="7615"/>
                  </a:cubicBezTo>
                  <a:cubicBezTo>
                    <a:pt x="15236" y="3416"/>
                    <a:pt x="11814" y="0"/>
                    <a:pt x="7618"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27" name="Google Shape;427;p43"/>
            <p:cNvSpPr/>
            <p:nvPr/>
          </p:nvSpPr>
          <p:spPr>
            <a:xfrm>
              <a:off x="2667353" y="2315924"/>
              <a:ext cx="163690" cy="163690"/>
            </a:xfrm>
            <a:custGeom>
              <a:avLst/>
              <a:gdLst/>
              <a:ahLst/>
              <a:cxnLst/>
              <a:rect l="l" t="t" r="r" b="b"/>
              <a:pathLst>
                <a:path w="7924" h="7924" extrusionOk="0">
                  <a:moveTo>
                    <a:pt x="3965" y="1"/>
                  </a:moveTo>
                  <a:cubicBezTo>
                    <a:pt x="3136" y="1"/>
                    <a:pt x="2343" y="251"/>
                    <a:pt x="1671" y="732"/>
                  </a:cubicBezTo>
                  <a:cubicBezTo>
                    <a:pt x="1531" y="829"/>
                    <a:pt x="1498" y="1018"/>
                    <a:pt x="1596" y="1158"/>
                  </a:cubicBezTo>
                  <a:cubicBezTo>
                    <a:pt x="1655" y="1242"/>
                    <a:pt x="1749" y="1288"/>
                    <a:pt x="1845" y="1288"/>
                  </a:cubicBezTo>
                  <a:cubicBezTo>
                    <a:pt x="1907" y="1288"/>
                    <a:pt x="1970" y="1269"/>
                    <a:pt x="2025" y="1229"/>
                  </a:cubicBezTo>
                  <a:cubicBezTo>
                    <a:pt x="2594" y="823"/>
                    <a:pt x="3263" y="612"/>
                    <a:pt x="3965" y="612"/>
                  </a:cubicBezTo>
                  <a:cubicBezTo>
                    <a:pt x="5814" y="612"/>
                    <a:pt x="7316" y="2116"/>
                    <a:pt x="7316" y="3966"/>
                  </a:cubicBezTo>
                  <a:cubicBezTo>
                    <a:pt x="7316" y="5812"/>
                    <a:pt x="5814" y="7316"/>
                    <a:pt x="3965" y="7316"/>
                  </a:cubicBezTo>
                  <a:cubicBezTo>
                    <a:pt x="2116" y="7316"/>
                    <a:pt x="614" y="5812"/>
                    <a:pt x="614" y="3966"/>
                  </a:cubicBezTo>
                  <a:cubicBezTo>
                    <a:pt x="614" y="3260"/>
                    <a:pt x="829" y="2591"/>
                    <a:pt x="1232" y="2022"/>
                  </a:cubicBezTo>
                  <a:cubicBezTo>
                    <a:pt x="1329" y="1886"/>
                    <a:pt x="1297" y="1694"/>
                    <a:pt x="1157" y="1596"/>
                  </a:cubicBezTo>
                  <a:cubicBezTo>
                    <a:pt x="1104" y="1558"/>
                    <a:pt x="1042" y="1540"/>
                    <a:pt x="981" y="1540"/>
                  </a:cubicBezTo>
                  <a:cubicBezTo>
                    <a:pt x="885" y="1540"/>
                    <a:pt x="791" y="1585"/>
                    <a:pt x="731" y="1668"/>
                  </a:cubicBezTo>
                  <a:cubicBezTo>
                    <a:pt x="254" y="2344"/>
                    <a:pt x="0" y="3137"/>
                    <a:pt x="0" y="3966"/>
                  </a:cubicBezTo>
                  <a:cubicBezTo>
                    <a:pt x="0" y="6150"/>
                    <a:pt x="1775" y="7924"/>
                    <a:pt x="3962" y="7924"/>
                  </a:cubicBezTo>
                  <a:cubicBezTo>
                    <a:pt x="6146" y="7924"/>
                    <a:pt x="7924" y="6150"/>
                    <a:pt x="7924" y="3966"/>
                  </a:cubicBezTo>
                  <a:cubicBezTo>
                    <a:pt x="7924" y="1778"/>
                    <a:pt x="6146" y="1"/>
                    <a:pt x="3965"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28" name="Google Shape;428;p43"/>
            <p:cNvSpPr/>
            <p:nvPr/>
          </p:nvSpPr>
          <p:spPr>
            <a:xfrm>
              <a:off x="2692597" y="2341106"/>
              <a:ext cx="113348" cy="113265"/>
            </a:xfrm>
            <a:custGeom>
              <a:avLst/>
              <a:gdLst/>
              <a:ahLst/>
              <a:cxnLst/>
              <a:rect l="l" t="t" r="r" b="b"/>
              <a:pathLst>
                <a:path w="5487" h="5483" extrusionOk="0">
                  <a:moveTo>
                    <a:pt x="2743" y="608"/>
                  </a:moveTo>
                  <a:cubicBezTo>
                    <a:pt x="3916" y="608"/>
                    <a:pt x="4875" y="1567"/>
                    <a:pt x="4875" y="2740"/>
                  </a:cubicBezTo>
                  <a:cubicBezTo>
                    <a:pt x="4875" y="3917"/>
                    <a:pt x="3916" y="4875"/>
                    <a:pt x="2743" y="4875"/>
                  </a:cubicBezTo>
                  <a:cubicBezTo>
                    <a:pt x="1570" y="4875"/>
                    <a:pt x="611" y="3917"/>
                    <a:pt x="611" y="2740"/>
                  </a:cubicBezTo>
                  <a:cubicBezTo>
                    <a:pt x="611" y="1567"/>
                    <a:pt x="1567" y="608"/>
                    <a:pt x="2743" y="608"/>
                  </a:cubicBezTo>
                  <a:close/>
                  <a:moveTo>
                    <a:pt x="2743" y="0"/>
                  </a:moveTo>
                  <a:cubicBezTo>
                    <a:pt x="1232" y="0"/>
                    <a:pt x="0" y="1229"/>
                    <a:pt x="0" y="2740"/>
                  </a:cubicBezTo>
                  <a:cubicBezTo>
                    <a:pt x="0" y="4255"/>
                    <a:pt x="1229" y="5483"/>
                    <a:pt x="2743" y="5483"/>
                  </a:cubicBezTo>
                  <a:cubicBezTo>
                    <a:pt x="4254" y="5483"/>
                    <a:pt x="5486" y="4255"/>
                    <a:pt x="5486" y="2740"/>
                  </a:cubicBezTo>
                  <a:cubicBezTo>
                    <a:pt x="5486" y="1229"/>
                    <a:pt x="4254" y="0"/>
                    <a:pt x="2743"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grpSp>
        <p:nvGrpSpPr>
          <p:cNvPr id="429" name="Google Shape;429;p43"/>
          <p:cNvGrpSpPr/>
          <p:nvPr/>
        </p:nvGrpSpPr>
        <p:grpSpPr>
          <a:xfrm>
            <a:off x="876202" y="3145743"/>
            <a:ext cx="432238" cy="429697"/>
            <a:chOff x="3228948" y="2121703"/>
            <a:chExt cx="432238" cy="429697"/>
          </a:xfrm>
        </p:grpSpPr>
        <p:sp>
          <p:nvSpPr>
            <p:cNvPr id="430" name="Google Shape;430;p43"/>
            <p:cNvSpPr/>
            <p:nvPr/>
          </p:nvSpPr>
          <p:spPr>
            <a:xfrm>
              <a:off x="3562153" y="2177623"/>
              <a:ext cx="12560" cy="12580"/>
            </a:xfrm>
            <a:custGeom>
              <a:avLst/>
              <a:gdLst/>
              <a:ahLst/>
              <a:cxnLst/>
              <a:rect l="l" t="t" r="r" b="b"/>
              <a:pathLst>
                <a:path w="608" h="609" extrusionOk="0">
                  <a:moveTo>
                    <a:pt x="302" y="1"/>
                  </a:moveTo>
                  <a:cubicBezTo>
                    <a:pt x="133" y="1"/>
                    <a:pt x="0" y="137"/>
                    <a:pt x="0" y="303"/>
                  </a:cubicBezTo>
                  <a:cubicBezTo>
                    <a:pt x="0" y="472"/>
                    <a:pt x="133" y="608"/>
                    <a:pt x="302" y="608"/>
                  </a:cubicBezTo>
                  <a:cubicBezTo>
                    <a:pt x="471" y="608"/>
                    <a:pt x="608" y="472"/>
                    <a:pt x="608" y="303"/>
                  </a:cubicBezTo>
                  <a:cubicBezTo>
                    <a:pt x="608" y="137"/>
                    <a:pt x="471" y="1"/>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31" name="Google Shape;431;p43"/>
            <p:cNvSpPr/>
            <p:nvPr/>
          </p:nvSpPr>
          <p:spPr>
            <a:xfrm>
              <a:off x="3531993" y="2193136"/>
              <a:ext cx="12580" cy="12560"/>
            </a:xfrm>
            <a:custGeom>
              <a:avLst/>
              <a:gdLst/>
              <a:ahLst/>
              <a:cxnLst/>
              <a:rect l="l" t="t" r="r" b="b"/>
              <a:pathLst>
                <a:path w="609" h="608" extrusionOk="0">
                  <a:moveTo>
                    <a:pt x="303" y="0"/>
                  </a:moveTo>
                  <a:cubicBezTo>
                    <a:pt x="137" y="0"/>
                    <a:pt x="1" y="137"/>
                    <a:pt x="1" y="306"/>
                  </a:cubicBezTo>
                  <a:cubicBezTo>
                    <a:pt x="1" y="475"/>
                    <a:pt x="137" y="608"/>
                    <a:pt x="303" y="608"/>
                  </a:cubicBezTo>
                  <a:cubicBezTo>
                    <a:pt x="472" y="608"/>
                    <a:pt x="609" y="475"/>
                    <a:pt x="609" y="306"/>
                  </a:cubicBezTo>
                  <a:cubicBezTo>
                    <a:pt x="609" y="137"/>
                    <a:pt x="472"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32" name="Google Shape;432;p43"/>
            <p:cNvSpPr/>
            <p:nvPr/>
          </p:nvSpPr>
          <p:spPr>
            <a:xfrm>
              <a:off x="3550399" y="2208505"/>
              <a:ext cx="37741" cy="37741"/>
            </a:xfrm>
            <a:custGeom>
              <a:avLst/>
              <a:gdLst/>
              <a:ahLst/>
              <a:cxnLst/>
              <a:rect l="l" t="t" r="r" b="b"/>
              <a:pathLst>
                <a:path w="1827" h="1827" extrusionOk="0">
                  <a:moveTo>
                    <a:pt x="914" y="608"/>
                  </a:moveTo>
                  <a:cubicBezTo>
                    <a:pt x="1079" y="608"/>
                    <a:pt x="1219" y="748"/>
                    <a:pt x="1219" y="914"/>
                  </a:cubicBezTo>
                  <a:cubicBezTo>
                    <a:pt x="1219" y="1080"/>
                    <a:pt x="1079" y="1219"/>
                    <a:pt x="914" y="1219"/>
                  </a:cubicBezTo>
                  <a:cubicBezTo>
                    <a:pt x="748" y="1219"/>
                    <a:pt x="608" y="1080"/>
                    <a:pt x="608" y="914"/>
                  </a:cubicBezTo>
                  <a:cubicBezTo>
                    <a:pt x="608" y="748"/>
                    <a:pt x="748" y="608"/>
                    <a:pt x="914" y="608"/>
                  </a:cubicBezTo>
                  <a:close/>
                  <a:moveTo>
                    <a:pt x="914" y="1"/>
                  </a:moveTo>
                  <a:cubicBezTo>
                    <a:pt x="410" y="1"/>
                    <a:pt x="0" y="410"/>
                    <a:pt x="0" y="914"/>
                  </a:cubicBezTo>
                  <a:cubicBezTo>
                    <a:pt x="0" y="1418"/>
                    <a:pt x="410" y="1827"/>
                    <a:pt x="914" y="1827"/>
                  </a:cubicBezTo>
                  <a:cubicBezTo>
                    <a:pt x="1417" y="1827"/>
                    <a:pt x="1827" y="1418"/>
                    <a:pt x="1827" y="914"/>
                  </a:cubicBezTo>
                  <a:cubicBezTo>
                    <a:pt x="1827" y="410"/>
                    <a:pt x="1417"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33" name="Google Shape;433;p43"/>
            <p:cNvSpPr/>
            <p:nvPr/>
          </p:nvSpPr>
          <p:spPr>
            <a:xfrm>
              <a:off x="3228948" y="2236703"/>
              <a:ext cx="314758" cy="314696"/>
            </a:xfrm>
            <a:custGeom>
              <a:avLst/>
              <a:gdLst/>
              <a:ahLst/>
              <a:cxnLst/>
              <a:rect l="l" t="t" r="r" b="b"/>
              <a:pathLst>
                <a:path w="15237" h="15234" extrusionOk="0">
                  <a:moveTo>
                    <a:pt x="7618" y="608"/>
                  </a:moveTo>
                  <a:cubicBezTo>
                    <a:pt x="11479" y="608"/>
                    <a:pt x="14625" y="3754"/>
                    <a:pt x="14625" y="7619"/>
                  </a:cubicBezTo>
                  <a:cubicBezTo>
                    <a:pt x="14625" y="11480"/>
                    <a:pt x="11479" y="14626"/>
                    <a:pt x="7618" y="14626"/>
                  </a:cubicBezTo>
                  <a:cubicBezTo>
                    <a:pt x="3754" y="14626"/>
                    <a:pt x="611" y="11480"/>
                    <a:pt x="611" y="7619"/>
                  </a:cubicBezTo>
                  <a:cubicBezTo>
                    <a:pt x="611" y="3754"/>
                    <a:pt x="3754" y="608"/>
                    <a:pt x="7618" y="608"/>
                  </a:cubicBezTo>
                  <a:close/>
                  <a:moveTo>
                    <a:pt x="7618" y="1"/>
                  </a:moveTo>
                  <a:cubicBezTo>
                    <a:pt x="3416" y="1"/>
                    <a:pt x="0" y="3416"/>
                    <a:pt x="0" y="7619"/>
                  </a:cubicBezTo>
                  <a:cubicBezTo>
                    <a:pt x="0" y="11818"/>
                    <a:pt x="3416" y="15233"/>
                    <a:pt x="7618" y="15233"/>
                  </a:cubicBezTo>
                  <a:cubicBezTo>
                    <a:pt x="11817" y="15233"/>
                    <a:pt x="15236" y="11818"/>
                    <a:pt x="15236" y="7619"/>
                  </a:cubicBezTo>
                  <a:cubicBezTo>
                    <a:pt x="15236" y="3416"/>
                    <a:pt x="11817" y="1"/>
                    <a:pt x="7618"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34" name="Google Shape;434;p43"/>
            <p:cNvSpPr/>
            <p:nvPr/>
          </p:nvSpPr>
          <p:spPr>
            <a:xfrm>
              <a:off x="3304410" y="2312227"/>
              <a:ext cx="163628" cy="163773"/>
            </a:xfrm>
            <a:custGeom>
              <a:avLst/>
              <a:gdLst/>
              <a:ahLst/>
              <a:cxnLst/>
              <a:rect l="l" t="t" r="r" b="b"/>
              <a:pathLst>
                <a:path w="7921" h="7928" extrusionOk="0">
                  <a:moveTo>
                    <a:pt x="3965" y="1"/>
                  </a:moveTo>
                  <a:cubicBezTo>
                    <a:pt x="3137" y="1"/>
                    <a:pt x="2344" y="251"/>
                    <a:pt x="1671" y="732"/>
                  </a:cubicBezTo>
                  <a:cubicBezTo>
                    <a:pt x="1531" y="830"/>
                    <a:pt x="1499" y="1021"/>
                    <a:pt x="1596" y="1158"/>
                  </a:cubicBezTo>
                  <a:cubicBezTo>
                    <a:pt x="1656" y="1243"/>
                    <a:pt x="1751" y="1289"/>
                    <a:pt x="1847" y="1289"/>
                  </a:cubicBezTo>
                  <a:cubicBezTo>
                    <a:pt x="1908" y="1289"/>
                    <a:pt x="1969" y="1270"/>
                    <a:pt x="2022" y="1233"/>
                  </a:cubicBezTo>
                  <a:cubicBezTo>
                    <a:pt x="2591" y="826"/>
                    <a:pt x="3260" y="615"/>
                    <a:pt x="3965" y="615"/>
                  </a:cubicBezTo>
                  <a:cubicBezTo>
                    <a:pt x="5815" y="615"/>
                    <a:pt x="7316" y="2117"/>
                    <a:pt x="7316" y="3966"/>
                  </a:cubicBezTo>
                  <a:cubicBezTo>
                    <a:pt x="7316" y="5815"/>
                    <a:pt x="5815" y="7317"/>
                    <a:pt x="3965" y="7317"/>
                  </a:cubicBezTo>
                  <a:cubicBezTo>
                    <a:pt x="2116" y="7317"/>
                    <a:pt x="615" y="5815"/>
                    <a:pt x="615" y="3966"/>
                  </a:cubicBezTo>
                  <a:cubicBezTo>
                    <a:pt x="615" y="3264"/>
                    <a:pt x="829" y="2591"/>
                    <a:pt x="1229" y="2022"/>
                  </a:cubicBezTo>
                  <a:cubicBezTo>
                    <a:pt x="1326" y="1886"/>
                    <a:pt x="1294" y="1694"/>
                    <a:pt x="1157" y="1597"/>
                  </a:cubicBezTo>
                  <a:cubicBezTo>
                    <a:pt x="1103" y="1559"/>
                    <a:pt x="1041" y="1540"/>
                    <a:pt x="981" y="1540"/>
                  </a:cubicBezTo>
                  <a:cubicBezTo>
                    <a:pt x="885" y="1540"/>
                    <a:pt x="791" y="1586"/>
                    <a:pt x="732" y="1671"/>
                  </a:cubicBezTo>
                  <a:cubicBezTo>
                    <a:pt x="251" y="2344"/>
                    <a:pt x="0" y="3137"/>
                    <a:pt x="0" y="3966"/>
                  </a:cubicBezTo>
                  <a:cubicBezTo>
                    <a:pt x="0" y="6150"/>
                    <a:pt x="1775" y="7928"/>
                    <a:pt x="3959" y="7928"/>
                  </a:cubicBezTo>
                  <a:cubicBezTo>
                    <a:pt x="6146" y="7928"/>
                    <a:pt x="7921" y="6150"/>
                    <a:pt x="7921" y="3966"/>
                  </a:cubicBezTo>
                  <a:cubicBezTo>
                    <a:pt x="7921" y="1779"/>
                    <a:pt x="6146" y="1"/>
                    <a:pt x="3965"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35" name="Google Shape;435;p43"/>
            <p:cNvSpPr/>
            <p:nvPr/>
          </p:nvSpPr>
          <p:spPr>
            <a:xfrm>
              <a:off x="3329653" y="2337408"/>
              <a:ext cx="113348" cy="113286"/>
            </a:xfrm>
            <a:custGeom>
              <a:avLst/>
              <a:gdLst/>
              <a:ahLst/>
              <a:cxnLst/>
              <a:rect l="l" t="t" r="r" b="b"/>
              <a:pathLst>
                <a:path w="5487" h="5484" extrusionOk="0">
                  <a:moveTo>
                    <a:pt x="2743" y="608"/>
                  </a:moveTo>
                  <a:cubicBezTo>
                    <a:pt x="3917" y="608"/>
                    <a:pt x="4875" y="1567"/>
                    <a:pt x="4875" y="2744"/>
                  </a:cubicBezTo>
                  <a:cubicBezTo>
                    <a:pt x="4875" y="3917"/>
                    <a:pt x="3917" y="4876"/>
                    <a:pt x="2743" y="4876"/>
                  </a:cubicBezTo>
                  <a:cubicBezTo>
                    <a:pt x="1567" y="4876"/>
                    <a:pt x="611" y="3917"/>
                    <a:pt x="611" y="2744"/>
                  </a:cubicBezTo>
                  <a:cubicBezTo>
                    <a:pt x="611" y="1564"/>
                    <a:pt x="1564" y="608"/>
                    <a:pt x="2743" y="608"/>
                  </a:cubicBezTo>
                  <a:close/>
                  <a:moveTo>
                    <a:pt x="2743" y="1"/>
                  </a:moveTo>
                  <a:cubicBezTo>
                    <a:pt x="1232" y="1"/>
                    <a:pt x="0" y="1232"/>
                    <a:pt x="0" y="2744"/>
                  </a:cubicBezTo>
                  <a:cubicBezTo>
                    <a:pt x="0" y="4255"/>
                    <a:pt x="1232" y="5483"/>
                    <a:pt x="2743" y="5483"/>
                  </a:cubicBezTo>
                  <a:cubicBezTo>
                    <a:pt x="4255" y="5483"/>
                    <a:pt x="5486" y="4255"/>
                    <a:pt x="5486" y="2744"/>
                  </a:cubicBezTo>
                  <a:cubicBezTo>
                    <a:pt x="5486" y="1232"/>
                    <a:pt x="4255" y="1"/>
                    <a:pt x="2743"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36" name="Google Shape;436;p43"/>
            <p:cNvSpPr/>
            <p:nvPr/>
          </p:nvSpPr>
          <p:spPr>
            <a:xfrm>
              <a:off x="3477685" y="2121703"/>
              <a:ext cx="183501" cy="180485"/>
            </a:xfrm>
            <a:custGeom>
              <a:avLst/>
              <a:gdLst/>
              <a:ahLst/>
              <a:cxnLst/>
              <a:rect l="l" t="t" r="r" b="b"/>
              <a:pathLst>
                <a:path w="8883" h="8737" extrusionOk="0">
                  <a:moveTo>
                    <a:pt x="2951" y="611"/>
                  </a:moveTo>
                  <a:cubicBezTo>
                    <a:pt x="3071" y="611"/>
                    <a:pt x="3185" y="683"/>
                    <a:pt x="3234" y="803"/>
                  </a:cubicBezTo>
                  <a:lnTo>
                    <a:pt x="3540" y="1538"/>
                  </a:lnTo>
                  <a:cubicBezTo>
                    <a:pt x="3680" y="1885"/>
                    <a:pt x="4005" y="2103"/>
                    <a:pt x="4385" y="2103"/>
                  </a:cubicBezTo>
                  <a:cubicBezTo>
                    <a:pt x="4762" y="2103"/>
                    <a:pt x="5084" y="1885"/>
                    <a:pt x="5230" y="1538"/>
                  </a:cubicBezTo>
                  <a:lnTo>
                    <a:pt x="5532" y="803"/>
                  </a:lnTo>
                  <a:cubicBezTo>
                    <a:pt x="5582" y="684"/>
                    <a:pt x="5698" y="614"/>
                    <a:pt x="5820" y="614"/>
                  </a:cubicBezTo>
                  <a:cubicBezTo>
                    <a:pt x="5857" y="614"/>
                    <a:pt x="5895" y="620"/>
                    <a:pt x="5932" y="634"/>
                  </a:cubicBezTo>
                  <a:cubicBezTo>
                    <a:pt x="6088" y="699"/>
                    <a:pt x="6159" y="878"/>
                    <a:pt x="6098" y="1034"/>
                  </a:cubicBezTo>
                  <a:lnTo>
                    <a:pt x="5792" y="1768"/>
                  </a:lnTo>
                  <a:cubicBezTo>
                    <a:pt x="5652" y="2119"/>
                    <a:pt x="5724" y="2500"/>
                    <a:pt x="5994" y="2763"/>
                  </a:cubicBezTo>
                  <a:cubicBezTo>
                    <a:pt x="6171" y="2942"/>
                    <a:pt x="6400" y="3034"/>
                    <a:pt x="6635" y="3034"/>
                  </a:cubicBezTo>
                  <a:cubicBezTo>
                    <a:pt x="6753" y="3034"/>
                    <a:pt x="6873" y="3011"/>
                    <a:pt x="6988" y="2964"/>
                  </a:cubicBezTo>
                  <a:lnTo>
                    <a:pt x="7723" y="2659"/>
                  </a:lnTo>
                  <a:cubicBezTo>
                    <a:pt x="7761" y="2643"/>
                    <a:pt x="7802" y="2635"/>
                    <a:pt x="7841" y="2635"/>
                  </a:cubicBezTo>
                  <a:cubicBezTo>
                    <a:pt x="7961" y="2635"/>
                    <a:pt x="8074" y="2705"/>
                    <a:pt x="8122" y="2825"/>
                  </a:cubicBezTo>
                  <a:cubicBezTo>
                    <a:pt x="8187" y="2981"/>
                    <a:pt x="8113" y="3159"/>
                    <a:pt x="7957" y="3224"/>
                  </a:cubicBezTo>
                  <a:lnTo>
                    <a:pt x="7219" y="3527"/>
                  </a:lnTo>
                  <a:cubicBezTo>
                    <a:pt x="6871" y="3670"/>
                    <a:pt x="6657" y="3995"/>
                    <a:pt x="6657" y="4372"/>
                  </a:cubicBezTo>
                  <a:cubicBezTo>
                    <a:pt x="6657" y="4752"/>
                    <a:pt x="6871" y="5070"/>
                    <a:pt x="7219" y="5217"/>
                  </a:cubicBezTo>
                  <a:lnTo>
                    <a:pt x="7957" y="5522"/>
                  </a:lnTo>
                  <a:cubicBezTo>
                    <a:pt x="8119" y="5581"/>
                    <a:pt x="8191" y="5759"/>
                    <a:pt x="8126" y="5915"/>
                  </a:cubicBezTo>
                  <a:cubicBezTo>
                    <a:pt x="8076" y="6033"/>
                    <a:pt x="7962" y="6103"/>
                    <a:pt x="7843" y="6103"/>
                  </a:cubicBezTo>
                  <a:cubicBezTo>
                    <a:pt x="7805" y="6103"/>
                    <a:pt x="7766" y="6096"/>
                    <a:pt x="7729" y="6081"/>
                  </a:cubicBezTo>
                  <a:lnTo>
                    <a:pt x="6991" y="5779"/>
                  </a:lnTo>
                  <a:cubicBezTo>
                    <a:pt x="6874" y="5730"/>
                    <a:pt x="6752" y="5707"/>
                    <a:pt x="6633" y="5707"/>
                  </a:cubicBezTo>
                  <a:cubicBezTo>
                    <a:pt x="6398" y="5707"/>
                    <a:pt x="6171" y="5798"/>
                    <a:pt x="5997" y="5977"/>
                  </a:cubicBezTo>
                  <a:cubicBezTo>
                    <a:pt x="5734" y="6247"/>
                    <a:pt x="5656" y="6627"/>
                    <a:pt x="5799" y="6972"/>
                  </a:cubicBezTo>
                  <a:lnTo>
                    <a:pt x="6104" y="7706"/>
                  </a:lnTo>
                  <a:cubicBezTo>
                    <a:pt x="6169" y="7862"/>
                    <a:pt x="6094" y="8041"/>
                    <a:pt x="5935" y="8106"/>
                  </a:cubicBezTo>
                  <a:cubicBezTo>
                    <a:pt x="5898" y="8122"/>
                    <a:pt x="5859" y="8129"/>
                    <a:pt x="5820" y="8129"/>
                  </a:cubicBezTo>
                  <a:cubicBezTo>
                    <a:pt x="5702" y="8129"/>
                    <a:pt x="5588" y="8058"/>
                    <a:pt x="5539" y="7940"/>
                  </a:cubicBezTo>
                  <a:lnTo>
                    <a:pt x="5233" y="7206"/>
                  </a:lnTo>
                  <a:cubicBezTo>
                    <a:pt x="5090" y="6855"/>
                    <a:pt x="4765" y="6640"/>
                    <a:pt x="4388" y="6640"/>
                  </a:cubicBezTo>
                  <a:cubicBezTo>
                    <a:pt x="4011" y="6640"/>
                    <a:pt x="3689" y="6855"/>
                    <a:pt x="3543" y="7206"/>
                  </a:cubicBezTo>
                  <a:lnTo>
                    <a:pt x="3238" y="7940"/>
                  </a:lnTo>
                  <a:cubicBezTo>
                    <a:pt x="3205" y="8018"/>
                    <a:pt x="3150" y="8073"/>
                    <a:pt x="3072" y="8106"/>
                  </a:cubicBezTo>
                  <a:cubicBezTo>
                    <a:pt x="3033" y="8122"/>
                    <a:pt x="2993" y="8130"/>
                    <a:pt x="2954" y="8130"/>
                  </a:cubicBezTo>
                  <a:cubicBezTo>
                    <a:pt x="2915" y="8130"/>
                    <a:pt x="2877" y="8122"/>
                    <a:pt x="2841" y="8106"/>
                  </a:cubicBezTo>
                  <a:cubicBezTo>
                    <a:pt x="2685" y="8041"/>
                    <a:pt x="2614" y="7862"/>
                    <a:pt x="2672" y="7706"/>
                  </a:cubicBezTo>
                  <a:lnTo>
                    <a:pt x="2978" y="6972"/>
                  </a:lnTo>
                  <a:cubicBezTo>
                    <a:pt x="3121" y="6624"/>
                    <a:pt x="3046" y="6240"/>
                    <a:pt x="2779" y="5977"/>
                  </a:cubicBezTo>
                  <a:cubicBezTo>
                    <a:pt x="2601" y="5798"/>
                    <a:pt x="2373" y="5711"/>
                    <a:pt x="2136" y="5711"/>
                  </a:cubicBezTo>
                  <a:cubicBezTo>
                    <a:pt x="2019" y="5711"/>
                    <a:pt x="1899" y="5733"/>
                    <a:pt x="1778" y="5782"/>
                  </a:cubicBezTo>
                  <a:lnTo>
                    <a:pt x="1044" y="6088"/>
                  </a:lnTo>
                  <a:cubicBezTo>
                    <a:pt x="1006" y="6103"/>
                    <a:pt x="967" y="6111"/>
                    <a:pt x="929" y="6111"/>
                  </a:cubicBezTo>
                  <a:cubicBezTo>
                    <a:pt x="810" y="6111"/>
                    <a:pt x="696" y="6040"/>
                    <a:pt x="647" y="5922"/>
                  </a:cubicBezTo>
                  <a:cubicBezTo>
                    <a:pt x="582" y="5766"/>
                    <a:pt x="654" y="5587"/>
                    <a:pt x="813" y="5522"/>
                  </a:cubicBezTo>
                  <a:lnTo>
                    <a:pt x="1548" y="5217"/>
                  </a:lnTo>
                  <a:cubicBezTo>
                    <a:pt x="1899" y="5077"/>
                    <a:pt x="2113" y="4752"/>
                    <a:pt x="2113" y="4372"/>
                  </a:cubicBezTo>
                  <a:cubicBezTo>
                    <a:pt x="2113" y="3995"/>
                    <a:pt x="1899" y="3673"/>
                    <a:pt x="1548" y="3527"/>
                  </a:cubicBezTo>
                  <a:lnTo>
                    <a:pt x="813" y="3224"/>
                  </a:lnTo>
                  <a:cubicBezTo>
                    <a:pt x="735" y="3192"/>
                    <a:pt x="680" y="3133"/>
                    <a:pt x="647" y="3055"/>
                  </a:cubicBezTo>
                  <a:cubicBezTo>
                    <a:pt x="615" y="2981"/>
                    <a:pt x="615" y="2899"/>
                    <a:pt x="647" y="2825"/>
                  </a:cubicBezTo>
                  <a:cubicBezTo>
                    <a:pt x="680" y="2747"/>
                    <a:pt x="735" y="2691"/>
                    <a:pt x="813" y="2659"/>
                  </a:cubicBezTo>
                  <a:cubicBezTo>
                    <a:pt x="852" y="2643"/>
                    <a:pt x="892" y="2634"/>
                    <a:pt x="931" y="2634"/>
                  </a:cubicBezTo>
                  <a:cubicBezTo>
                    <a:pt x="970" y="2634"/>
                    <a:pt x="1008" y="2643"/>
                    <a:pt x="1044" y="2659"/>
                  </a:cubicBezTo>
                  <a:lnTo>
                    <a:pt x="1778" y="2964"/>
                  </a:lnTo>
                  <a:cubicBezTo>
                    <a:pt x="1896" y="3011"/>
                    <a:pt x="2016" y="3034"/>
                    <a:pt x="2135" y="3034"/>
                  </a:cubicBezTo>
                  <a:cubicBezTo>
                    <a:pt x="2371" y="3034"/>
                    <a:pt x="2599" y="2942"/>
                    <a:pt x="2776" y="2763"/>
                  </a:cubicBezTo>
                  <a:cubicBezTo>
                    <a:pt x="3043" y="2496"/>
                    <a:pt x="3117" y="2113"/>
                    <a:pt x="2974" y="1768"/>
                  </a:cubicBezTo>
                  <a:lnTo>
                    <a:pt x="2669" y="1034"/>
                  </a:lnTo>
                  <a:cubicBezTo>
                    <a:pt x="2604" y="878"/>
                    <a:pt x="2679" y="699"/>
                    <a:pt x="2835" y="634"/>
                  </a:cubicBezTo>
                  <a:cubicBezTo>
                    <a:pt x="2873" y="618"/>
                    <a:pt x="2912" y="611"/>
                    <a:pt x="2951" y="611"/>
                  </a:cubicBezTo>
                  <a:close/>
                  <a:moveTo>
                    <a:pt x="2961" y="1"/>
                  </a:moveTo>
                  <a:cubicBezTo>
                    <a:pt x="2845" y="1"/>
                    <a:pt x="2727" y="23"/>
                    <a:pt x="2614" y="69"/>
                  </a:cubicBezTo>
                  <a:cubicBezTo>
                    <a:pt x="2146" y="260"/>
                    <a:pt x="1928" y="797"/>
                    <a:pt x="2116" y="1265"/>
                  </a:cubicBezTo>
                  <a:lnTo>
                    <a:pt x="2422" y="1999"/>
                  </a:lnTo>
                  <a:cubicBezTo>
                    <a:pt x="2497" y="2175"/>
                    <a:pt x="2389" y="2295"/>
                    <a:pt x="2357" y="2334"/>
                  </a:cubicBezTo>
                  <a:cubicBezTo>
                    <a:pt x="2332" y="2358"/>
                    <a:pt x="2254" y="2423"/>
                    <a:pt x="2144" y="2423"/>
                  </a:cubicBezTo>
                  <a:cubicBezTo>
                    <a:pt x="2107" y="2423"/>
                    <a:pt x="2068" y="2416"/>
                    <a:pt x="2025" y="2399"/>
                  </a:cubicBezTo>
                  <a:lnTo>
                    <a:pt x="1288" y="2093"/>
                  </a:lnTo>
                  <a:cubicBezTo>
                    <a:pt x="1174" y="2046"/>
                    <a:pt x="1055" y="2023"/>
                    <a:pt x="937" y="2023"/>
                  </a:cubicBezTo>
                  <a:cubicBezTo>
                    <a:pt x="819" y="2023"/>
                    <a:pt x="701" y="2046"/>
                    <a:pt x="589" y="2093"/>
                  </a:cubicBezTo>
                  <a:cubicBezTo>
                    <a:pt x="361" y="2188"/>
                    <a:pt x="189" y="2363"/>
                    <a:pt x="95" y="2591"/>
                  </a:cubicBezTo>
                  <a:cubicBezTo>
                    <a:pt x="1" y="2818"/>
                    <a:pt x="1" y="3065"/>
                    <a:pt x="95" y="3289"/>
                  </a:cubicBezTo>
                  <a:cubicBezTo>
                    <a:pt x="189" y="3517"/>
                    <a:pt x="361" y="3689"/>
                    <a:pt x="589" y="3783"/>
                  </a:cubicBezTo>
                  <a:lnTo>
                    <a:pt x="1327" y="4089"/>
                  </a:lnTo>
                  <a:cubicBezTo>
                    <a:pt x="1499" y="4160"/>
                    <a:pt x="1512" y="4323"/>
                    <a:pt x="1512" y="4368"/>
                  </a:cubicBezTo>
                  <a:cubicBezTo>
                    <a:pt x="1512" y="4417"/>
                    <a:pt x="1499" y="4576"/>
                    <a:pt x="1327" y="4648"/>
                  </a:cubicBezTo>
                  <a:lnTo>
                    <a:pt x="589" y="4953"/>
                  </a:lnTo>
                  <a:cubicBezTo>
                    <a:pt x="361" y="5048"/>
                    <a:pt x="189" y="5223"/>
                    <a:pt x="95" y="5451"/>
                  </a:cubicBezTo>
                  <a:cubicBezTo>
                    <a:pt x="1" y="5678"/>
                    <a:pt x="1" y="5925"/>
                    <a:pt x="95" y="6149"/>
                  </a:cubicBezTo>
                  <a:cubicBezTo>
                    <a:pt x="240" y="6500"/>
                    <a:pt x="581" y="6712"/>
                    <a:pt x="940" y="6712"/>
                  </a:cubicBezTo>
                  <a:cubicBezTo>
                    <a:pt x="1056" y="6712"/>
                    <a:pt x="1174" y="6690"/>
                    <a:pt x="1288" y="6643"/>
                  </a:cubicBezTo>
                  <a:lnTo>
                    <a:pt x="2025" y="6338"/>
                  </a:lnTo>
                  <a:cubicBezTo>
                    <a:pt x="2068" y="6320"/>
                    <a:pt x="2107" y="6313"/>
                    <a:pt x="2143" y="6313"/>
                  </a:cubicBezTo>
                  <a:cubicBezTo>
                    <a:pt x="2253" y="6313"/>
                    <a:pt x="2330" y="6378"/>
                    <a:pt x="2357" y="6403"/>
                  </a:cubicBezTo>
                  <a:cubicBezTo>
                    <a:pt x="2389" y="6435"/>
                    <a:pt x="2497" y="6562"/>
                    <a:pt x="2422" y="6738"/>
                  </a:cubicBezTo>
                  <a:lnTo>
                    <a:pt x="2116" y="7472"/>
                  </a:lnTo>
                  <a:cubicBezTo>
                    <a:pt x="1928" y="7940"/>
                    <a:pt x="2146" y="8470"/>
                    <a:pt x="2614" y="8668"/>
                  </a:cubicBezTo>
                  <a:cubicBezTo>
                    <a:pt x="2727" y="8717"/>
                    <a:pt x="2844" y="8736"/>
                    <a:pt x="2961" y="8736"/>
                  </a:cubicBezTo>
                  <a:cubicBezTo>
                    <a:pt x="3082" y="8736"/>
                    <a:pt x="3199" y="8710"/>
                    <a:pt x="3312" y="8668"/>
                  </a:cubicBezTo>
                  <a:cubicBezTo>
                    <a:pt x="3540" y="8574"/>
                    <a:pt x="3715" y="8398"/>
                    <a:pt x="3806" y="8171"/>
                  </a:cubicBezTo>
                  <a:lnTo>
                    <a:pt x="4112" y="7436"/>
                  </a:lnTo>
                  <a:cubicBezTo>
                    <a:pt x="4187" y="7261"/>
                    <a:pt x="4349" y="7248"/>
                    <a:pt x="4391" y="7248"/>
                  </a:cubicBezTo>
                  <a:cubicBezTo>
                    <a:pt x="4437" y="7248"/>
                    <a:pt x="4599" y="7261"/>
                    <a:pt x="4674" y="7436"/>
                  </a:cubicBezTo>
                  <a:lnTo>
                    <a:pt x="4976" y="8171"/>
                  </a:lnTo>
                  <a:cubicBezTo>
                    <a:pt x="5121" y="8525"/>
                    <a:pt x="5464" y="8736"/>
                    <a:pt x="5824" y="8736"/>
                  </a:cubicBezTo>
                  <a:cubicBezTo>
                    <a:pt x="5941" y="8736"/>
                    <a:pt x="6058" y="8714"/>
                    <a:pt x="6172" y="8668"/>
                  </a:cubicBezTo>
                  <a:cubicBezTo>
                    <a:pt x="6640" y="8476"/>
                    <a:pt x="6858" y="7940"/>
                    <a:pt x="6666" y="7472"/>
                  </a:cubicBezTo>
                  <a:lnTo>
                    <a:pt x="6364" y="6738"/>
                  </a:lnTo>
                  <a:cubicBezTo>
                    <a:pt x="6289" y="6562"/>
                    <a:pt x="6397" y="6442"/>
                    <a:pt x="6429" y="6403"/>
                  </a:cubicBezTo>
                  <a:cubicBezTo>
                    <a:pt x="6454" y="6378"/>
                    <a:pt x="6530" y="6313"/>
                    <a:pt x="6641" y="6313"/>
                  </a:cubicBezTo>
                  <a:cubicBezTo>
                    <a:pt x="6677" y="6313"/>
                    <a:pt x="6717" y="6320"/>
                    <a:pt x="6761" y="6338"/>
                  </a:cubicBezTo>
                  <a:lnTo>
                    <a:pt x="7495" y="6643"/>
                  </a:lnTo>
                  <a:cubicBezTo>
                    <a:pt x="7610" y="6690"/>
                    <a:pt x="7728" y="6712"/>
                    <a:pt x="7844" y="6712"/>
                  </a:cubicBezTo>
                  <a:cubicBezTo>
                    <a:pt x="8204" y="6712"/>
                    <a:pt x="8544" y="6500"/>
                    <a:pt x="8691" y="6149"/>
                  </a:cubicBezTo>
                  <a:cubicBezTo>
                    <a:pt x="8785" y="5922"/>
                    <a:pt x="8785" y="5672"/>
                    <a:pt x="8691" y="5451"/>
                  </a:cubicBezTo>
                  <a:cubicBezTo>
                    <a:pt x="8597" y="5223"/>
                    <a:pt x="8421" y="5048"/>
                    <a:pt x="8194" y="4953"/>
                  </a:cubicBezTo>
                  <a:lnTo>
                    <a:pt x="7459" y="4648"/>
                  </a:lnTo>
                  <a:cubicBezTo>
                    <a:pt x="7284" y="4576"/>
                    <a:pt x="7274" y="4414"/>
                    <a:pt x="7274" y="4368"/>
                  </a:cubicBezTo>
                  <a:cubicBezTo>
                    <a:pt x="7274" y="4320"/>
                    <a:pt x="7284" y="4160"/>
                    <a:pt x="7459" y="4089"/>
                  </a:cubicBezTo>
                  <a:lnTo>
                    <a:pt x="8194" y="3783"/>
                  </a:lnTo>
                  <a:cubicBezTo>
                    <a:pt x="8662" y="3592"/>
                    <a:pt x="8883" y="3055"/>
                    <a:pt x="8691" y="2591"/>
                  </a:cubicBezTo>
                  <a:cubicBezTo>
                    <a:pt x="8546" y="2237"/>
                    <a:pt x="8205" y="2024"/>
                    <a:pt x="7844" y="2024"/>
                  </a:cubicBezTo>
                  <a:cubicBezTo>
                    <a:pt x="7728" y="2024"/>
                    <a:pt x="7609" y="2046"/>
                    <a:pt x="7495" y="2093"/>
                  </a:cubicBezTo>
                  <a:lnTo>
                    <a:pt x="6761" y="2399"/>
                  </a:lnTo>
                  <a:cubicBezTo>
                    <a:pt x="6717" y="2416"/>
                    <a:pt x="6677" y="2423"/>
                    <a:pt x="6641" y="2423"/>
                  </a:cubicBezTo>
                  <a:cubicBezTo>
                    <a:pt x="6531" y="2423"/>
                    <a:pt x="6456" y="2358"/>
                    <a:pt x="6429" y="2334"/>
                  </a:cubicBezTo>
                  <a:cubicBezTo>
                    <a:pt x="6397" y="2301"/>
                    <a:pt x="6289" y="2175"/>
                    <a:pt x="6364" y="1999"/>
                  </a:cubicBezTo>
                  <a:lnTo>
                    <a:pt x="6666" y="1265"/>
                  </a:lnTo>
                  <a:cubicBezTo>
                    <a:pt x="6858" y="797"/>
                    <a:pt x="6640" y="264"/>
                    <a:pt x="6172" y="69"/>
                  </a:cubicBezTo>
                  <a:cubicBezTo>
                    <a:pt x="6058" y="23"/>
                    <a:pt x="5941" y="1"/>
                    <a:pt x="5825" y="1"/>
                  </a:cubicBezTo>
                  <a:cubicBezTo>
                    <a:pt x="5465" y="1"/>
                    <a:pt x="5124" y="212"/>
                    <a:pt x="4976" y="566"/>
                  </a:cubicBezTo>
                  <a:lnTo>
                    <a:pt x="4674" y="1300"/>
                  </a:lnTo>
                  <a:cubicBezTo>
                    <a:pt x="4599" y="1476"/>
                    <a:pt x="4437" y="1489"/>
                    <a:pt x="4391" y="1489"/>
                  </a:cubicBezTo>
                  <a:cubicBezTo>
                    <a:pt x="4349" y="1489"/>
                    <a:pt x="4187" y="1476"/>
                    <a:pt x="4112" y="1300"/>
                  </a:cubicBezTo>
                  <a:lnTo>
                    <a:pt x="3806" y="566"/>
                  </a:lnTo>
                  <a:cubicBezTo>
                    <a:pt x="3664" y="212"/>
                    <a:pt x="3322" y="1"/>
                    <a:pt x="296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grpSp>
        <p:nvGrpSpPr>
          <p:cNvPr id="437" name="Google Shape;437;p43"/>
          <p:cNvGrpSpPr/>
          <p:nvPr/>
        </p:nvGrpSpPr>
        <p:grpSpPr>
          <a:xfrm>
            <a:off x="4741475" y="1656747"/>
            <a:ext cx="429697" cy="429614"/>
            <a:chOff x="3799611" y="2125669"/>
            <a:chExt cx="429697" cy="429614"/>
          </a:xfrm>
        </p:grpSpPr>
        <p:sp>
          <p:nvSpPr>
            <p:cNvPr id="438" name="Google Shape;438;p43"/>
            <p:cNvSpPr/>
            <p:nvPr/>
          </p:nvSpPr>
          <p:spPr>
            <a:xfrm>
              <a:off x="4050559" y="2125669"/>
              <a:ext cx="178749" cy="178791"/>
            </a:xfrm>
            <a:custGeom>
              <a:avLst/>
              <a:gdLst/>
              <a:ahLst/>
              <a:cxnLst/>
              <a:rect l="l" t="t" r="r" b="b"/>
              <a:pathLst>
                <a:path w="8653" h="8655" extrusionOk="0">
                  <a:moveTo>
                    <a:pt x="4327" y="611"/>
                  </a:moveTo>
                  <a:cubicBezTo>
                    <a:pt x="6377" y="611"/>
                    <a:pt x="8045" y="2275"/>
                    <a:pt x="8045" y="4326"/>
                  </a:cubicBezTo>
                  <a:cubicBezTo>
                    <a:pt x="8045" y="6380"/>
                    <a:pt x="6377" y="8044"/>
                    <a:pt x="4327" y="8044"/>
                  </a:cubicBezTo>
                  <a:cubicBezTo>
                    <a:pt x="2276" y="8044"/>
                    <a:pt x="609" y="6380"/>
                    <a:pt x="609" y="4326"/>
                  </a:cubicBezTo>
                  <a:cubicBezTo>
                    <a:pt x="609" y="2275"/>
                    <a:pt x="2276" y="611"/>
                    <a:pt x="4327" y="611"/>
                  </a:cubicBezTo>
                  <a:close/>
                  <a:moveTo>
                    <a:pt x="4327" y="0"/>
                  </a:moveTo>
                  <a:cubicBezTo>
                    <a:pt x="1941" y="0"/>
                    <a:pt x="1" y="1944"/>
                    <a:pt x="1" y="4326"/>
                  </a:cubicBezTo>
                  <a:cubicBezTo>
                    <a:pt x="1" y="6711"/>
                    <a:pt x="1941" y="8655"/>
                    <a:pt x="4327" y="8655"/>
                  </a:cubicBezTo>
                  <a:cubicBezTo>
                    <a:pt x="6712" y="8655"/>
                    <a:pt x="8652" y="6711"/>
                    <a:pt x="8652" y="4326"/>
                  </a:cubicBezTo>
                  <a:cubicBezTo>
                    <a:pt x="8652" y="1944"/>
                    <a:pt x="6712" y="0"/>
                    <a:pt x="4327"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39" name="Google Shape;439;p43"/>
            <p:cNvSpPr/>
            <p:nvPr/>
          </p:nvSpPr>
          <p:spPr>
            <a:xfrm>
              <a:off x="4100922" y="2176011"/>
              <a:ext cx="78023" cy="78106"/>
            </a:xfrm>
            <a:custGeom>
              <a:avLst/>
              <a:gdLst/>
              <a:ahLst/>
              <a:cxnLst/>
              <a:rect l="l" t="t" r="r" b="b"/>
              <a:pathLst>
                <a:path w="3777" h="3781" extrusionOk="0">
                  <a:moveTo>
                    <a:pt x="1889" y="612"/>
                  </a:moveTo>
                  <a:cubicBezTo>
                    <a:pt x="2594" y="612"/>
                    <a:pt x="3169" y="1184"/>
                    <a:pt x="3169" y="1889"/>
                  </a:cubicBezTo>
                  <a:cubicBezTo>
                    <a:pt x="3169" y="2594"/>
                    <a:pt x="2594" y="3169"/>
                    <a:pt x="1889" y="3169"/>
                  </a:cubicBezTo>
                  <a:cubicBezTo>
                    <a:pt x="1180" y="3169"/>
                    <a:pt x="608" y="2597"/>
                    <a:pt x="608" y="1889"/>
                  </a:cubicBezTo>
                  <a:cubicBezTo>
                    <a:pt x="608" y="1184"/>
                    <a:pt x="1180" y="612"/>
                    <a:pt x="1889" y="612"/>
                  </a:cubicBezTo>
                  <a:close/>
                  <a:moveTo>
                    <a:pt x="1889" y="1"/>
                  </a:moveTo>
                  <a:cubicBezTo>
                    <a:pt x="849" y="1"/>
                    <a:pt x="0" y="849"/>
                    <a:pt x="0" y="1889"/>
                  </a:cubicBezTo>
                  <a:cubicBezTo>
                    <a:pt x="0" y="2929"/>
                    <a:pt x="849" y="3780"/>
                    <a:pt x="1889" y="3780"/>
                  </a:cubicBezTo>
                  <a:cubicBezTo>
                    <a:pt x="2929" y="3780"/>
                    <a:pt x="3777" y="2929"/>
                    <a:pt x="3777" y="1889"/>
                  </a:cubicBezTo>
                  <a:cubicBezTo>
                    <a:pt x="3777" y="846"/>
                    <a:pt x="2932" y="1"/>
                    <a:pt x="1889"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40" name="Google Shape;440;p43"/>
            <p:cNvSpPr/>
            <p:nvPr/>
          </p:nvSpPr>
          <p:spPr>
            <a:xfrm>
              <a:off x="3910790" y="2351848"/>
              <a:ext cx="92339" cy="92318"/>
            </a:xfrm>
            <a:custGeom>
              <a:avLst/>
              <a:gdLst/>
              <a:ahLst/>
              <a:cxnLst/>
              <a:rect l="l" t="t" r="r" b="b"/>
              <a:pathLst>
                <a:path w="4470" h="4469" extrusionOk="0">
                  <a:moveTo>
                    <a:pt x="2236" y="608"/>
                  </a:moveTo>
                  <a:cubicBezTo>
                    <a:pt x="3133" y="608"/>
                    <a:pt x="3861" y="1336"/>
                    <a:pt x="3861" y="2233"/>
                  </a:cubicBezTo>
                  <a:cubicBezTo>
                    <a:pt x="3861" y="3133"/>
                    <a:pt x="3133" y="3858"/>
                    <a:pt x="2236" y="3858"/>
                  </a:cubicBezTo>
                  <a:cubicBezTo>
                    <a:pt x="1339" y="3858"/>
                    <a:pt x="611" y="3133"/>
                    <a:pt x="611" y="2233"/>
                  </a:cubicBezTo>
                  <a:cubicBezTo>
                    <a:pt x="611" y="1336"/>
                    <a:pt x="1339" y="608"/>
                    <a:pt x="2236" y="608"/>
                  </a:cubicBezTo>
                  <a:close/>
                  <a:moveTo>
                    <a:pt x="2236" y="0"/>
                  </a:moveTo>
                  <a:cubicBezTo>
                    <a:pt x="1005" y="0"/>
                    <a:pt x="0" y="1005"/>
                    <a:pt x="0" y="2233"/>
                  </a:cubicBezTo>
                  <a:cubicBezTo>
                    <a:pt x="0" y="3465"/>
                    <a:pt x="1005" y="4469"/>
                    <a:pt x="2236" y="4469"/>
                  </a:cubicBezTo>
                  <a:cubicBezTo>
                    <a:pt x="3468" y="4469"/>
                    <a:pt x="4469" y="3465"/>
                    <a:pt x="4469" y="2233"/>
                  </a:cubicBezTo>
                  <a:cubicBezTo>
                    <a:pt x="4469" y="1005"/>
                    <a:pt x="3468" y="0"/>
                    <a:pt x="2236"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41" name="Google Shape;441;p43"/>
            <p:cNvSpPr/>
            <p:nvPr/>
          </p:nvSpPr>
          <p:spPr>
            <a:xfrm>
              <a:off x="3938120" y="2456705"/>
              <a:ext cx="37741" cy="37824"/>
            </a:xfrm>
            <a:custGeom>
              <a:avLst/>
              <a:gdLst/>
              <a:ahLst/>
              <a:cxnLst/>
              <a:rect l="l" t="t" r="r" b="b"/>
              <a:pathLst>
                <a:path w="1827" h="1831" extrusionOk="0">
                  <a:moveTo>
                    <a:pt x="913" y="612"/>
                  </a:moveTo>
                  <a:cubicBezTo>
                    <a:pt x="1079" y="612"/>
                    <a:pt x="1219" y="745"/>
                    <a:pt x="1219" y="917"/>
                  </a:cubicBezTo>
                  <a:cubicBezTo>
                    <a:pt x="1219" y="1083"/>
                    <a:pt x="1079" y="1220"/>
                    <a:pt x="913" y="1220"/>
                  </a:cubicBezTo>
                  <a:cubicBezTo>
                    <a:pt x="748" y="1220"/>
                    <a:pt x="608" y="1083"/>
                    <a:pt x="608" y="917"/>
                  </a:cubicBezTo>
                  <a:cubicBezTo>
                    <a:pt x="608" y="748"/>
                    <a:pt x="748" y="612"/>
                    <a:pt x="913" y="612"/>
                  </a:cubicBezTo>
                  <a:close/>
                  <a:moveTo>
                    <a:pt x="913" y="1"/>
                  </a:moveTo>
                  <a:cubicBezTo>
                    <a:pt x="410" y="1"/>
                    <a:pt x="0" y="414"/>
                    <a:pt x="0" y="917"/>
                  </a:cubicBezTo>
                  <a:cubicBezTo>
                    <a:pt x="0" y="1421"/>
                    <a:pt x="410" y="1831"/>
                    <a:pt x="913" y="1831"/>
                  </a:cubicBezTo>
                  <a:cubicBezTo>
                    <a:pt x="1417" y="1831"/>
                    <a:pt x="1827" y="1421"/>
                    <a:pt x="1827" y="917"/>
                  </a:cubicBezTo>
                  <a:cubicBezTo>
                    <a:pt x="1827" y="414"/>
                    <a:pt x="1417"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42" name="Google Shape;442;p43"/>
            <p:cNvSpPr/>
            <p:nvPr/>
          </p:nvSpPr>
          <p:spPr>
            <a:xfrm>
              <a:off x="3883192" y="2434023"/>
              <a:ext cx="39642" cy="37741"/>
            </a:xfrm>
            <a:custGeom>
              <a:avLst/>
              <a:gdLst/>
              <a:ahLst/>
              <a:cxnLst/>
              <a:rect l="l" t="t" r="r" b="b"/>
              <a:pathLst>
                <a:path w="1919" h="1827" extrusionOk="0">
                  <a:moveTo>
                    <a:pt x="914" y="608"/>
                  </a:moveTo>
                  <a:cubicBezTo>
                    <a:pt x="995" y="608"/>
                    <a:pt x="1073" y="641"/>
                    <a:pt x="1132" y="699"/>
                  </a:cubicBezTo>
                  <a:cubicBezTo>
                    <a:pt x="1249" y="816"/>
                    <a:pt x="1249" y="1011"/>
                    <a:pt x="1132" y="1128"/>
                  </a:cubicBezTo>
                  <a:cubicBezTo>
                    <a:pt x="1073" y="1187"/>
                    <a:pt x="995" y="1219"/>
                    <a:pt x="914" y="1219"/>
                  </a:cubicBezTo>
                  <a:cubicBezTo>
                    <a:pt x="833" y="1219"/>
                    <a:pt x="758" y="1187"/>
                    <a:pt x="699" y="1128"/>
                  </a:cubicBezTo>
                  <a:cubicBezTo>
                    <a:pt x="644" y="1070"/>
                    <a:pt x="612" y="995"/>
                    <a:pt x="612" y="914"/>
                  </a:cubicBezTo>
                  <a:cubicBezTo>
                    <a:pt x="612" y="832"/>
                    <a:pt x="644" y="754"/>
                    <a:pt x="699" y="699"/>
                  </a:cubicBezTo>
                  <a:cubicBezTo>
                    <a:pt x="758" y="641"/>
                    <a:pt x="833" y="608"/>
                    <a:pt x="914" y="608"/>
                  </a:cubicBezTo>
                  <a:close/>
                  <a:moveTo>
                    <a:pt x="914" y="0"/>
                  </a:moveTo>
                  <a:cubicBezTo>
                    <a:pt x="670" y="0"/>
                    <a:pt x="439" y="91"/>
                    <a:pt x="270" y="267"/>
                  </a:cubicBezTo>
                  <a:cubicBezTo>
                    <a:pt x="98" y="439"/>
                    <a:pt x="1" y="670"/>
                    <a:pt x="1" y="914"/>
                  </a:cubicBezTo>
                  <a:cubicBezTo>
                    <a:pt x="1" y="1157"/>
                    <a:pt x="98" y="1385"/>
                    <a:pt x="270" y="1560"/>
                  </a:cubicBezTo>
                  <a:cubicBezTo>
                    <a:pt x="449" y="1739"/>
                    <a:pt x="680" y="1827"/>
                    <a:pt x="914" y="1827"/>
                  </a:cubicBezTo>
                  <a:cubicBezTo>
                    <a:pt x="1151" y="1827"/>
                    <a:pt x="1382" y="1736"/>
                    <a:pt x="1561" y="1560"/>
                  </a:cubicBezTo>
                  <a:cubicBezTo>
                    <a:pt x="1918" y="1203"/>
                    <a:pt x="1918" y="624"/>
                    <a:pt x="1561" y="267"/>
                  </a:cubicBezTo>
                  <a:cubicBezTo>
                    <a:pt x="1392" y="98"/>
                    <a:pt x="1158"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43" name="Google Shape;443;p43"/>
            <p:cNvSpPr/>
            <p:nvPr/>
          </p:nvSpPr>
          <p:spPr>
            <a:xfrm>
              <a:off x="3883192" y="2324249"/>
              <a:ext cx="39642" cy="37741"/>
            </a:xfrm>
            <a:custGeom>
              <a:avLst/>
              <a:gdLst/>
              <a:ahLst/>
              <a:cxnLst/>
              <a:rect l="l" t="t" r="r" b="b"/>
              <a:pathLst>
                <a:path w="1919" h="1827" extrusionOk="0">
                  <a:moveTo>
                    <a:pt x="914" y="608"/>
                  </a:moveTo>
                  <a:cubicBezTo>
                    <a:pt x="995" y="608"/>
                    <a:pt x="1073" y="641"/>
                    <a:pt x="1132" y="699"/>
                  </a:cubicBezTo>
                  <a:cubicBezTo>
                    <a:pt x="1249" y="816"/>
                    <a:pt x="1249" y="1008"/>
                    <a:pt x="1132" y="1128"/>
                  </a:cubicBezTo>
                  <a:cubicBezTo>
                    <a:pt x="1073" y="1187"/>
                    <a:pt x="995" y="1219"/>
                    <a:pt x="914" y="1219"/>
                  </a:cubicBezTo>
                  <a:cubicBezTo>
                    <a:pt x="833" y="1219"/>
                    <a:pt x="758" y="1187"/>
                    <a:pt x="699" y="1128"/>
                  </a:cubicBezTo>
                  <a:cubicBezTo>
                    <a:pt x="641" y="1070"/>
                    <a:pt x="612" y="995"/>
                    <a:pt x="612" y="914"/>
                  </a:cubicBezTo>
                  <a:cubicBezTo>
                    <a:pt x="612" y="833"/>
                    <a:pt x="644" y="755"/>
                    <a:pt x="699" y="699"/>
                  </a:cubicBezTo>
                  <a:cubicBezTo>
                    <a:pt x="758" y="641"/>
                    <a:pt x="833" y="608"/>
                    <a:pt x="914" y="608"/>
                  </a:cubicBezTo>
                  <a:close/>
                  <a:moveTo>
                    <a:pt x="914" y="1"/>
                  </a:moveTo>
                  <a:cubicBezTo>
                    <a:pt x="670" y="1"/>
                    <a:pt x="439" y="92"/>
                    <a:pt x="270" y="267"/>
                  </a:cubicBezTo>
                  <a:cubicBezTo>
                    <a:pt x="98" y="439"/>
                    <a:pt x="1" y="670"/>
                    <a:pt x="1" y="914"/>
                  </a:cubicBezTo>
                  <a:cubicBezTo>
                    <a:pt x="1" y="1158"/>
                    <a:pt x="95" y="1388"/>
                    <a:pt x="270" y="1561"/>
                  </a:cubicBezTo>
                  <a:cubicBezTo>
                    <a:pt x="439" y="1730"/>
                    <a:pt x="670" y="1827"/>
                    <a:pt x="914" y="1827"/>
                  </a:cubicBezTo>
                  <a:cubicBezTo>
                    <a:pt x="1158" y="1827"/>
                    <a:pt x="1388" y="1733"/>
                    <a:pt x="1561" y="1561"/>
                  </a:cubicBezTo>
                  <a:cubicBezTo>
                    <a:pt x="1918" y="1203"/>
                    <a:pt x="1918" y="625"/>
                    <a:pt x="1561" y="267"/>
                  </a:cubicBezTo>
                  <a:cubicBezTo>
                    <a:pt x="1392" y="92"/>
                    <a:pt x="115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44" name="Google Shape;444;p43"/>
            <p:cNvSpPr/>
            <p:nvPr/>
          </p:nvSpPr>
          <p:spPr>
            <a:xfrm>
              <a:off x="3799611" y="2240731"/>
              <a:ext cx="314758" cy="314552"/>
            </a:xfrm>
            <a:custGeom>
              <a:avLst/>
              <a:gdLst/>
              <a:ahLst/>
              <a:cxnLst/>
              <a:rect l="l" t="t" r="r" b="b"/>
              <a:pathLst>
                <a:path w="15237" h="15227" extrusionOk="0">
                  <a:moveTo>
                    <a:pt x="7544" y="608"/>
                  </a:moveTo>
                  <a:cubicBezTo>
                    <a:pt x="7752" y="608"/>
                    <a:pt x="7947" y="690"/>
                    <a:pt x="8090" y="836"/>
                  </a:cubicBezTo>
                  <a:cubicBezTo>
                    <a:pt x="8355" y="1103"/>
                    <a:pt x="8707" y="1244"/>
                    <a:pt x="9066" y="1244"/>
                  </a:cubicBezTo>
                  <a:cubicBezTo>
                    <a:pt x="9245" y="1244"/>
                    <a:pt x="9425" y="1209"/>
                    <a:pt x="9598" y="1138"/>
                  </a:cubicBezTo>
                  <a:lnTo>
                    <a:pt x="9640" y="1122"/>
                  </a:lnTo>
                  <a:cubicBezTo>
                    <a:pt x="9737" y="1082"/>
                    <a:pt x="9837" y="1063"/>
                    <a:pt x="9935" y="1063"/>
                  </a:cubicBezTo>
                  <a:cubicBezTo>
                    <a:pt x="10238" y="1063"/>
                    <a:pt x="10525" y="1241"/>
                    <a:pt x="10647" y="1538"/>
                  </a:cubicBezTo>
                  <a:cubicBezTo>
                    <a:pt x="10865" y="2058"/>
                    <a:pt x="11362" y="2393"/>
                    <a:pt x="11925" y="2393"/>
                  </a:cubicBezTo>
                  <a:lnTo>
                    <a:pt x="11973" y="2393"/>
                  </a:lnTo>
                  <a:cubicBezTo>
                    <a:pt x="12399" y="2393"/>
                    <a:pt x="12744" y="2737"/>
                    <a:pt x="12744" y="3163"/>
                  </a:cubicBezTo>
                  <a:cubicBezTo>
                    <a:pt x="12744" y="3725"/>
                    <a:pt x="13078" y="4226"/>
                    <a:pt x="13598" y="4440"/>
                  </a:cubicBezTo>
                  <a:lnTo>
                    <a:pt x="13641" y="4456"/>
                  </a:lnTo>
                  <a:cubicBezTo>
                    <a:pt x="14037" y="4619"/>
                    <a:pt x="14222" y="5074"/>
                    <a:pt x="14060" y="5464"/>
                  </a:cubicBezTo>
                  <a:cubicBezTo>
                    <a:pt x="13845" y="5984"/>
                    <a:pt x="13962" y="6572"/>
                    <a:pt x="14362" y="6972"/>
                  </a:cubicBezTo>
                  <a:lnTo>
                    <a:pt x="14395" y="7004"/>
                  </a:lnTo>
                  <a:cubicBezTo>
                    <a:pt x="14541" y="7151"/>
                    <a:pt x="14622" y="7346"/>
                    <a:pt x="14622" y="7547"/>
                  </a:cubicBezTo>
                  <a:cubicBezTo>
                    <a:pt x="14625" y="7752"/>
                    <a:pt x="14544" y="7947"/>
                    <a:pt x="14398" y="8093"/>
                  </a:cubicBezTo>
                  <a:cubicBezTo>
                    <a:pt x="14001" y="8490"/>
                    <a:pt x="13881" y="9081"/>
                    <a:pt x="14099" y="9601"/>
                  </a:cubicBezTo>
                  <a:lnTo>
                    <a:pt x="14115" y="9643"/>
                  </a:lnTo>
                  <a:cubicBezTo>
                    <a:pt x="14190" y="9835"/>
                    <a:pt x="14190" y="10046"/>
                    <a:pt x="14115" y="10238"/>
                  </a:cubicBezTo>
                  <a:cubicBezTo>
                    <a:pt x="14037" y="10427"/>
                    <a:pt x="13888" y="10573"/>
                    <a:pt x="13696" y="10654"/>
                  </a:cubicBezTo>
                  <a:cubicBezTo>
                    <a:pt x="13176" y="10872"/>
                    <a:pt x="12841" y="11369"/>
                    <a:pt x="12841" y="11931"/>
                  </a:cubicBezTo>
                  <a:lnTo>
                    <a:pt x="12841" y="11980"/>
                  </a:lnTo>
                  <a:cubicBezTo>
                    <a:pt x="12841" y="12406"/>
                    <a:pt x="12497" y="12754"/>
                    <a:pt x="12071" y="12754"/>
                  </a:cubicBezTo>
                  <a:cubicBezTo>
                    <a:pt x="11509" y="12754"/>
                    <a:pt x="11011" y="13085"/>
                    <a:pt x="10794" y="13605"/>
                  </a:cubicBezTo>
                  <a:lnTo>
                    <a:pt x="10777" y="13651"/>
                  </a:lnTo>
                  <a:cubicBezTo>
                    <a:pt x="10699" y="13839"/>
                    <a:pt x="10550" y="13985"/>
                    <a:pt x="10358" y="14067"/>
                  </a:cubicBezTo>
                  <a:cubicBezTo>
                    <a:pt x="10264" y="14106"/>
                    <a:pt x="10164" y="14125"/>
                    <a:pt x="10064" y="14125"/>
                  </a:cubicBezTo>
                  <a:cubicBezTo>
                    <a:pt x="9963" y="14125"/>
                    <a:pt x="9862" y="14106"/>
                    <a:pt x="9767" y="14067"/>
                  </a:cubicBezTo>
                  <a:cubicBezTo>
                    <a:pt x="9594" y="13995"/>
                    <a:pt x="9414" y="13961"/>
                    <a:pt x="9236" y="13961"/>
                  </a:cubicBezTo>
                  <a:cubicBezTo>
                    <a:pt x="8877" y="13961"/>
                    <a:pt x="8526" y="14102"/>
                    <a:pt x="8259" y="14369"/>
                  </a:cubicBezTo>
                  <a:lnTo>
                    <a:pt x="8226" y="14401"/>
                  </a:lnTo>
                  <a:cubicBezTo>
                    <a:pt x="8077" y="14552"/>
                    <a:pt x="7878" y="14628"/>
                    <a:pt x="7680" y="14628"/>
                  </a:cubicBezTo>
                  <a:cubicBezTo>
                    <a:pt x="7482" y="14628"/>
                    <a:pt x="7284" y="14552"/>
                    <a:pt x="7134" y="14401"/>
                  </a:cubicBezTo>
                  <a:cubicBezTo>
                    <a:pt x="6871" y="14138"/>
                    <a:pt x="6517" y="13995"/>
                    <a:pt x="6159" y="13995"/>
                  </a:cubicBezTo>
                  <a:cubicBezTo>
                    <a:pt x="5980" y="13995"/>
                    <a:pt x="5802" y="14031"/>
                    <a:pt x="5626" y="14099"/>
                  </a:cubicBezTo>
                  <a:lnTo>
                    <a:pt x="5581" y="14115"/>
                  </a:lnTo>
                  <a:cubicBezTo>
                    <a:pt x="5484" y="14155"/>
                    <a:pt x="5384" y="14174"/>
                    <a:pt x="5285" y="14174"/>
                  </a:cubicBezTo>
                  <a:cubicBezTo>
                    <a:pt x="4983" y="14174"/>
                    <a:pt x="4696" y="13996"/>
                    <a:pt x="4573" y="13699"/>
                  </a:cubicBezTo>
                  <a:cubicBezTo>
                    <a:pt x="4359" y="13179"/>
                    <a:pt x="3858" y="12845"/>
                    <a:pt x="3299" y="12845"/>
                  </a:cubicBezTo>
                  <a:lnTo>
                    <a:pt x="3250" y="12845"/>
                  </a:lnTo>
                  <a:cubicBezTo>
                    <a:pt x="2825" y="12845"/>
                    <a:pt x="2477" y="12500"/>
                    <a:pt x="2477" y="12074"/>
                  </a:cubicBezTo>
                  <a:cubicBezTo>
                    <a:pt x="2477" y="11512"/>
                    <a:pt x="2145" y="11012"/>
                    <a:pt x="1625" y="10797"/>
                  </a:cubicBezTo>
                  <a:lnTo>
                    <a:pt x="1580" y="10781"/>
                  </a:lnTo>
                  <a:cubicBezTo>
                    <a:pt x="1187" y="10618"/>
                    <a:pt x="998" y="10163"/>
                    <a:pt x="1161" y="9773"/>
                  </a:cubicBezTo>
                  <a:cubicBezTo>
                    <a:pt x="1378" y="9253"/>
                    <a:pt x="1258" y="8665"/>
                    <a:pt x="862" y="8265"/>
                  </a:cubicBezTo>
                  <a:lnTo>
                    <a:pt x="829" y="8233"/>
                  </a:lnTo>
                  <a:cubicBezTo>
                    <a:pt x="683" y="8087"/>
                    <a:pt x="602" y="7892"/>
                    <a:pt x="602" y="7690"/>
                  </a:cubicBezTo>
                  <a:cubicBezTo>
                    <a:pt x="602" y="7482"/>
                    <a:pt x="683" y="7287"/>
                    <a:pt x="829" y="7144"/>
                  </a:cubicBezTo>
                  <a:cubicBezTo>
                    <a:pt x="1226" y="6748"/>
                    <a:pt x="1346" y="6159"/>
                    <a:pt x="1128" y="5639"/>
                  </a:cubicBezTo>
                  <a:lnTo>
                    <a:pt x="1112" y="5594"/>
                  </a:lnTo>
                  <a:cubicBezTo>
                    <a:pt x="1037" y="5402"/>
                    <a:pt x="1037" y="5191"/>
                    <a:pt x="1112" y="4999"/>
                  </a:cubicBezTo>
                  <a:cubicBezTo>
                    <a:pt x="1190" y="4811"/>
                    <a:pt x="1339" y="4664"/>
                    <a:pt x="1531" y="4583"/>
                  </a:cubicBezTo>
                  <a:cubicBezTo>
                    <a:pt x="2051" y="4369"/>
                    <a:pt x="2386" y="3868"/>
                    <a:pt x="2386" y="3306"/>
                  </a:cubicBezTo>
                  <a:lnTo>
                    <a:pt x="2386" y="3257"/>
                  </a:lnTo>
                  <a:cubicBezTo>
                    <a:pt x="2386" y="2831"/>
                    <a:pt x="2730" y="2487"/>
                    <a:pt x="3156" y="2487"/>
                  </a:cubicBezTo>
                  <a:cubicBezTo>
                    <a:pt x="3718" y="2487"/>
                    <a:pt x="4216" y="2152"/>
                    <a:pt x="4433" y="1632"/>
                  </a:cubicBezTo>
                  <a:lnTo>
                    <a:pt x="4450" y="1587"/>
                  </a:lnTo>
                  <a:cubicBezTo>
                    <a:pt x="4524" y="1398"/>
                    <a:pt x="4677" y="1252"/>
                    <a:pt x="4866" y="1171"/>
                  </a:cubicBezTo>
                  <a:cubicBezTo>
                    <a:pt x="4961" y="1132"/>
                    <a:pt x="5062" y="1112"/>
                    <a:pt x="5163" y="1112"/>
                  </a:cubicBezTo>
                  <a:cubicBezTo>
                    <a:pt x="5264" y="1112"/>
                    <a:pt x="5364" y="1132"/>
                    <a:pt x="5460" y="1171"/>
                  </a:cubicBezTo>
                  <a:cubicBezTo>
                    <a:pt x="5633" y="1242"/>
                    <a:pt x="5813" y="1276"/>
                    <a:pt x="5991" y="1276"/>
                  </a:cubicBezTo>
                  <a:cubicBezTo>
                    <a:pt x="6350" y="1276"/>
                    <a:pt x="6701" y="1135"/>
                    <a:pt x="6968" y="868"/>
                  </a:cubicBezTo>
                  <a:lnTo>
                    <a:pt x="7001" y="836"/>
                  </a:lnTo>
                  <a:cubicBezTo>
                    <a:pt x="7147" y="690"/>
                    <a:pt x="7342" y="608"/>
                    <a:pt x="7544" y="608"/>
                  </a:cubicBezTo>
                  <a:close/>
                  <a:moveTo>
                    <a:pt x="7550" y="1"/>
                  </a:moveTo>
                  <a:cubicBezTo>
                    <a:pt x="7180" y="1"/>
                    <a:pt x="6835" y="144"/>
                    <a:pt x="6569" y="407"/>
                  </a:cubicBezTo>
                  <a:lnTo>
                    <a:pt x="6536" y="439"/>
                  </a:lnTo>
                  <a:cubicBezTo>
                    <a:pt x="6389" y="588"/>
                    <a:pt x="6194" y="665"/>
                    <a:pt x="5996" y="665"/>
                  </a:cubicBezTo>
                  <a:cubicBezTo>
                    <a:pt x="5895" y="665"/>
                    <a:pt x="5794" y="645"/>
                    <a:pt x="5698" y="605"/>
                  </a:cubicBezTo>
                  <a:cubicBezTo>
                    <a:pt x="5527" y="534"/>
                    <a:pt x="5348" y="498"/>
                    <a:pt x="5169" y="498"/>
                  </a:cubicBezTo>
                  <a:cubicBezTo>
                    <a:pt x="4991" y="498"/>
                    <a:pt x="4812" y="534"/>
                    <a:pt x="4641" y="605"/>
                  </a:cubicBezTo>
                  <a:cubicBezTo>
                    <a:pt x="4300" y="748"/>
                    <a:pt x="4034" y="1011"/>
                    <a:pt x="3894" y="1353"/>
                  </a:cubicBezTo>
                  <a:lnTo>
                    <a:pt x="3878" y="1398"/>
                  </a:lnTo>
                  <a:cubicBezTo>
                    <a:pt x="3754" y="1684"/>
                    <a:pt x="3478" y="1873"/>
                    <a:pt x="3163" y="1873"/>
                  </a:cubicBezTo>
                  <a:cubicBezTo>
                    <a:pt x="2399" y="1873"/>
                    <a:pt x="1781" y="2493"/>
                    <a:pt x="1781" y="3254"/>
                  </a:cubicBezTo>
                  <a:lnTo>
                    <a:pt x="1781" y="3303"/>
                  </a:lnTo>
                  <a:cubicBezTo>
                    <a:pt x="1781" y="3615"/>
                    <a:pt x="1593" y="3894"/>
                    <a:pt x="1304" y="4018"/>
                  </a:cubicBezTo>
                  <a:cubicBezTo>
                    <a:pt x="962" y="4161"/>
                    <a:pt x="699" y="4424"/>
                    <a:pt x="556" y="4765"/>
                  </a:cubicBezTo>
                  <a:cubicBezTo>
                    <a:pt x="416" y="5106"/>
                    <a:pt x="416" y="5480"/>
                    <a:pt x="556" y="5821"/>
                  </a:cubicBezTo>
                  <a:lnTo>
                    <a:pt x="572" y="5867"/>
                  </a:lnTo>
                  <a:cubicBezTo>
                    <a:pt x="696" y="6153"/>
                    <a:pt x="628" y="6488"/>
                    <a:pt x="407" y="6705"/>
                  </a:cubicBezTo>
                  <a:cubicBezTo>
                    <a:pt x="147" y="6969"/>
                    <a:pt x="0" y="7316"/>
                    <a:pt x="0" y="7687"/>
                  </a:cubicBezTo>
                  <a:cubicBezTo>
                    <a:pt x="0" y="8054"/>
                    <a:pt x="143" y="8402"/>
                    <a:pt x="407" y="8662"/>
                  </a:cubicBezTo>
                  <a:lnTo>
                    <a:pt x="439" y="8694"/>
                  </a:lnTo>
                  <a:cubicBezTo>
                    <a:pt x="663" y="8915"/>
                    <a:pt x="728" y="9247"/>
                    <a:pt x="605" y="9533"/>
                  </a:cubicBezTo>
                  <a:cubicBezTo>
                    <a:pt x="312" y="10238"/>
                    <a:pt x="650" y="11051"/>
                    <a:pt x="1352" y="11337"/>
                  </a:cubicBezTo>
                  <a:lnTo>
                    <a:pt x="1398" y="11356"/>
                  </a:lnTo>
                  <a:cubicBezTo>
                    <a:pt x="1687" y="11476"/>
                    <a:pt x="1872" y="11753"/>
                    <a:pt x="1872" y="12071"/>
                  </a:cubicBezTo>
                  <a:cubicBezTo>
                    <a:pt x="1872" y="12835"/>
                    <a:pt x="2496" y="13452"/>
                    <a:pt x="3254" y="13452"/>
                  </a:cubicBezTo>
                  <a:lnTo>
                    <a:pt x="3302" y="13452"/>
                  </a:lnTo>
                  <a:cubicBezTo>
                    <a:pt x="3618" y="13452"/>
                    <a:pt x="3897" y="13638"/>
                    <a:pt x="4017" y="13927"/>
                  </a:cubicBezTo>
                  <a:cubicBezTo>
                    <a:pt x="4238" y="14457"/>
                    <a:pt x="4754" y="14780"/>
                    <a:pt x="5296" y="14780"/>
                  </a:cubicBezTo>
                  <a:cubicBezTo>
                    <a:pt x="5471" y="14780"/>
                    <a:pt x="5649" y="14746"/>
                    <a:pt x="5821" y="14674"/>
                  </a:cubicBezTo>
                  <a:lnTo>
                    <a:pt x="5867" y="14658"/>
                  </a:lnTo>
                  <a:cubicBezTo>
                    <a:pt x="5962" y="14617"/>
                    <a:pt x="6062" y="14598"/>
                    <a:pt x="6162" y="14598"/>
                  </a:cubicBezTo>
                  <a:cubicBezTo>
                    <a:pt x="6363" y="14598"/>
                    <a:pt x="6560" y="14678"/>
                    <a:pt x="6708" y="14824"/>
                  </a:cubicBezTo>
                  <a:cubicBezTo>
                    <a:pt x="6975" y="15090"/>
                    <a:pt x="7329" y="15227"/>
                    <a:pt x="7687" y="15227"/>
                  </a:cubicBezTo>
                  <a:cubicBezTo>
                    <a:pt x="8041" y="15227"/>
                    <a:pt x="8395" y="15094"/>
                    <a:pt x="8665" y="14824"/>
                  </a:cubicBezTo>
                  <a:lnTo>
                    <a:pt x="8697" y="14791"/>
                  </a:lnTo>
                  <a:cubicBezTo>
                    <a:pt x="8846" y="14642"/>
                    <a:pt x="9041" y="14564"/>
                    <a:pt x="9239" y="14564"/>
                  </a:cubicBezTo>
                  <a:cubicBezTo>
                    <a:pt x="9340" y="14564"/>
                    <a:pt x="9442" y="14584"/>
                    <a:pt x="9539" y="14626"/>
                  </a:cubicBezTo>
                  <a:cubicBezTo>
                    <a:pt x="9710" y="14697"/>
                    <a:pt x="9888" y="14733"/>
                    <a:pt x="10067" y="14733"/>
                  </a:cubicBezTo>
                  <a:cubicBezTo>
                    <a:pt x="10246" y="14733"/>
                    <a:pt x="10425" y="14697"/>
                    <a:pt x="10595" y="14626"/>
                  </a:cubicBezTo>
                  <a:cubicBezTo>
                    <a:pt x="10937" y="14483"/>
                    <a:pt x="11200" y="14219"/>
                    <a:pt x="11343" y="13878"/>
                  </a:cubicBezTo>
                  <a:lnTo>
                    <a:pt x="11359" y="13833"/>
                  </a:lnTo>
                  <a:cubicBezTo>
                    <a:pt x="11483" y="13543"/>
                    <a:pt x="11759" y="13358"/>
                    <a:pt x="12074" y="13358"/>
                  </a:cubicBezTo>
                  <a:cubicBezTo>
                    <a:pt x="12838" y="13358"/>
                    <a:pt x="13455" y="12737"/>
                    <a:pt x="13455" y="11977"/>
                  </a:cubicBezTo>
                  <a:lnTo>
                    <a:pt x="13455" y="11928"/>
                  </a:lnTo>
                  <a:cubicBezTo>
                    <a:pt x="13455" y="11613"/>
                    <a:pt x="13644" y="11333"/>
                    <a:pt x="13930" y="11213"/>
                  </a:cubicBezTo>
                  <a:cubicBezTo>
                    <a:pt x="14271" y="11070"/>
                    <a:pt x="14538" y="10807"/>
                    <a:pt x="14677" y="10466"/>
                  </a:cubicBezTo>
                  <a:cubicBezTo>
                    <a:pt x="14820" y="10124"/>
                    <a:pt x="14820" y="9751"/>
                    <a:pt x="14677" y="9409"/>
                  </a:cubicBezTo>
                  <a:lnTo>
                    <a:pt x="14661" y="9364"/>
                  </a:lnTo>
                  <a:cubicBezTo>
                    <a:pt x="14541" y="9075"/>
                    <a:pt x="14609" y="8743"/>
                    <a:pt x="14830" y="8522"/>
                  </a:cubicBezTo>
                  <a:cubicBezTo>
                    <a:pt x="15090" y="8262"/>
                    <a:pt x="15236" y="7914"/>
                    <a:pt x="15236" y="7544"/>
                  </a:cubicBezTo>
                  <a:cubicBezTo>
                    <a:pt x="15236" y="7173"/>
                    <a:pt x="15093" y="6829"/>
                    <a:pt x="14830" y="6566"/>
                  </a:cubicBezTo>
                  <a:lnTo>
                    <a:pt x="14798" y="6536"/>
                  </a:lnTo>
                  <a:cubicBezTo>
                    <a:pt x="14573" y="6312"/>
                    <a:pt x="14508" y="5984"/>
                    <a:pt x="14629" y="5695"/>
                  </a:cubicBezTo>
                  <a:cubicBezTo>
                    <a:pt x="14921" y="4993"/>
                    <a:pt x="14586" y="4180"/>
                    <a:pt x="13881" y="3891"/>
                  </a:cubicBezTo>
                  <a:lnTo>
                    <a:pt x="13839" y="3875"/>
                  </a:lnTo>
                  <a:cubicBezTo>
                    <a:pt x="13550" y="3754"/>
                    <a:pt x="13361" y="3478"/>
                    <a:pt x="13361" y="3160"/>
                  </a:cubicBezTo>
                  <a:cubicBezTo>
                    <a:pt x="13361" y="2396"/>
                    <a:pt x="12740" y="1778"/>
                    <a:pt x="11980" y="1778"/>
                  </a:cubicBezTo>
                  <a:lnTo>
                    <a:pt x="11931" y="1778"/>
                  </a:lnTo>
                  <a:cubicBezTo>
                    <a:pt x="11619" y="1778"/>
                    <a:pt x="11340" y="1593"/>
                    <a:pt x="11216" y="1304"/>
                  </a:cubicBezTo>
                  <a:cubicBezTo>
                    <a:pt x="10995" y="773"/>
                    <a:pt x="10481" y="451"/>
                    <a:pt x="9939" y="451"/>
                  </a:cubicBezTo>
                  <a:cubicBezTo>
                    <a:pt x="9763" y="451"/>
                    <a:pt x="9585" y="485"/>
                    <a:pt x="9412" y="556"/>
                  </a:cubicBezTo>
                  <a:lnTo>
                    <a:pt x="9370" y="573"/>
                  </a:lnTo>
                  <a:cubicBezTo>
                    <a:pt x="9275" y="612"/>
                    <a:pt x="9174" y="631"/>
                    <a:pt x="9075" y="631"/>
                  </a:cubicBezTo>
                  <a:cubicBezTo>
                    <a:pt x="8873" y="631"/>
                    <a:pt x="8674" y="553"/>
                    <a:pt x="8528" y="407"/>
                  </a:cubicBezTo>
                  <a:cubicBezTo>
                    <a:pt x="8268" y="147"/>
                    <a:pt x="7917" y="1"/>
                    <a:pt x="7550"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45" name="Google Shape;445;p43"/>
            <p:cNvSpPr/>
            <p:nvPr/>
          </p:nvSpPr>
          <p:spPr>
            <a:xfrm>
              <a:off x="3835184" y="2276324"/>
              <a:ext cx="243407" cy="243387"/>
            </a:xfrm>
            <a:custGeom>
              <a:avLst/>
              <a:gdLst/>
              <a:ahLst/>
              <a:cxnLst/>
              <a:rect l="l" t="t" r="r" b="b"/>
              <a:pathLst>
                <a:path w="11783" h="11782" extrusionOk="0">
                  <a:moveTo>
                    <a:pt x="5896" y="0"/>
                  </a:moveTo>
                  <a:cubicBezTo>
                    <a:pt x="4561" y="0"/>
                    <a:pt x="3251" y="458"/>
                    <a:pt x="2211" y="1297"/>
                  </a:cubicBezTo>
                  <a:cubicBezTo>
                    <a:pt x="2081" y="1401"/>
                    <a:pt x="2061" y="1593"/>
                    <a:pt x="2162" y="1723"/>
                  </a:cubicBezTo>
                  <a:cubicBezTo>
                    <a:pt x="2223" y="1796"/>
                    <a:pt x="2311" y="1835"/>
                    <a:pt x="2398" y="1835"/>
                  </a:cubicBezTo>
                  <a:cubicBezTo>
                    <a:pt x="2465" y="1835"/>
                    <a:pt x="2532" y="1813"/>
                    <a:pt x="2588" y="1768"/>
                  </a:cubicBezTo>
                  <a:cubicBezTo>
                    <a:pt x="3537" y="1008"/>
                    <a:pt x="4678" y="605"/>
                    <a:pt x="5893" y="605"/>
                  </a:cubicBezTo>
                  <a:cubicBezTo>
                    <a:pt x="8805" y="605"/>
                    <a:pt x="11174" y="2974"/>
                    <a:pt x="11174" y="5886"/>
                  </a:cubicBezTo>
                  <a:cubicBezTo>
                    <a:pt x="11174" y="8798"/>
                    <a:pt x="8805" y="11167"/>
                    <a:pt x="5893" y="11167"/>
                  </a:cubicBezTo>
                  <a:cubicBezTo>
                    <a:pt x="2978" y="11167"/>
                    <a:pt x="612" y="8798"/>
                    <a:pt x="612" y="5886"/>
                  </a:cubicBezTo>
                  <a:cubicBezTo>
                    <a:pt x="612" y="4670"/>
                    <a:pt x="1012" y="3530"/>
                    <a:pt x="1772" y="2584"/>
                  </a:cubicBezTo>
                  <a:cubicBezTo>
                    <a:pt x="1879" y="2454"/>
                    <a:pt x="1857" y="2259"/>
                    <a:pt x="1723" y="2158"/>
                  </a:cubicBezTo>
                  <a:cubicBezTo>
                    <a:pt x="1667" y="2112"/>
                    <a:pt x="1599" y="2089"/>
                    <a:pt x="1532" y="2089"/>
                  </a:cubicBezTo>
                  <a:cubicBezTo>
                    <a:pt x="1443" y="2089"/>
                    <a:pt x="1355" y="2129"/>
                    <a:pt x="1298" y="2207"/>
                  </a:cubicBezTo>
                  <a:cubicBezTo>
                    <a:pt x="459" y="3247"/>
                    <a:pt x="1" y="4553"/>
                    <a:pt x="1" y="5889"/>
                  </a:cubicBezTo>
                  <a:cubicBezTo>
                    <a:pt x="1" y="9139"/>
                    <a:pt x="2643" y="11781"/>
                    <a:pt x="5893" y="11781"/>
                  </a:cubicBezTo>
                  <a:cubicBezTo>
                    <a:pt x="9143" y="11781"/>
                    <a:pt x="11782" y="9139"/>
                    <a:pt x="11782" y="5889"/>
                  </a:cubicBezTo>
                  <a:cubicBezTo>
                    <a:pt x="11782" y="2639"/>
                    <a:pt x="9146" y="0"/>
                    <a:pt x="5896"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grpSp>
        <p:nvGrpSpPr>
          <p:cNvPr id="446" name="Google Shape;446;p43"/>
          <p:cNvGrpSpPr/>
          <p:nvPr/>
        </p:nvGrpSpPr>
        <p:grpSpPr>
          <a:xfrm>
            <a:off x="4741482" y="3145744"/>
            <a:ext cx="429697" cy="429697"/>
            <a:chOff x="3105148" y="2740168"/>
            <a:chExt cx="429697" cy="429697"/>
          </a:xfrm>
        </p:grpSpPr>
        <p:sp>
          <p:nvSpPr>
            <p:cNvPr id="447" name="Google Shape;447;p43"/>
            <p:cNvSpPr/>
            <p:nvPr/>
          </p:nvSpPr>
          <p:spPr>
            <a:xfrm>
              <a:off x="3130246" y="2948684"/>
              <a:ext cx="12642" cy="12580"/>
            </a:xfrm>
            <a:custGeom>
              <a:avLst/>
              <a:gdLst/>
              <a:ahLst/>
              <a:cxnLst/>
              <a:rect l="l" t="t" r="r" b="b"/>
              <a:pathLst>
                <a:path w="612" h="609" extrusionOk="0">
                  <a:moveTo>
                    <a:pt x="306" y="1"/>
                  </a:moveTo>
                  <a:cubicBezTo>
                    <a:pt x="137" y="1"/>
                    <a:pt x="1" y="137"/>
                    <a:pt x="1" y="303"/>
                  </a:cubicBezTo>
                  <a:cubicBezTo>
                    <a:pt x="1" y="472"/>
                    <a:pt x="137" y="609"/>
                    <a:pt x="306" y="609"/>
                  </a:cubicBezTo>
                  <a:cubicBezTo>
                    <a:pt x="475" y="609"/>
                    <a:pt x="612" y="472"/>
                    <a:pt x="612" y="303"/>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48" name="Google Shape;448;p43"/>
            <p:cNvSpPr/>
            <p:nvPr/>
          </p:nvSpPr>
          <p:spPr>
            <a:xfrm>
              <a:off x="3155428" y="2923524"/>
              <a:ext cx="12642" cy="12560"/>
            </a:xfrm>
            <a:custGeom>
              <a:avLst/>
              <a:gdLst/>
              <a:ahLst/>
              <a:cxnLst/>
              <a:rect l="l" t="t" r="r" b="b"/>
              <a:pathLst>
                <a:path w="612" h="608" extrusionOk="0">
                  <a:moveTo>
                    <a:pt x="306" y="0"/>
                  </a:moveTo>
                  <a:cubicBezTo>
                    <a:pt x="137" y="0"/>
                    <a:pt x="1" y="137"/>
                    <a:pt x="1" y="302"/>
                  </a:cubicBezTo>
                  <a:cubicBezTo>
                    <a:pt x="1" y="471"/>
                    <a:pt x="137" y="608"/>
                    <a:pt x="306" y="608"/>
                  </a:cubicBezTo>
                  <a:cubicBezTo>
                    <a:pt x="475" y="608"/>
                    <a:pt x="612" y="471"/>
                    <a:pt x="612" y="302"/>
                  </a:cubicBezTo>
                  <a:cubicBezTo>
                    <a:pt x="612" y="137"/>
                    <a:pt x="475"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49" name="Google Shape;449;p43"/>
            <p:cNvSpPr/>
            <p:nvPr/>
          </p:nvSpPr>
          <p:spPr>
            <a:xfrm>
              <a:off x="3313602" y="3132040"/>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50" name="Google Shape;450;p43"/>
            <p:cNvSpPr/>
            <p:nvPr/>
          </p:nvSpPr>
          <p:spPr>
            <a:xfrm>
              <a:off x="3288421" y="3106859"/>
              <a:ext cx="12642" cy="12642"/>
            </a:xfrm>
            <a:custGeom>
              <a:avLst/>
              <a:gdLst/>
              <a:ahLst/>
              <a:cxnLst/>
              <a:rect l="l" t="t" r="r" b="b"/>
              <a:pathLst>
                <a:path w="612" h="612" extrusionOk="0">
                  <a:moveTo>
                    <a:pt x="306" y="1"/>
                  </a:moveTo>
                  <a:cubicBezTo>
                    <a:pt x="137" y="1"/>
                    <a:pt x="1" y="137"/>
                    <a:pt x="1" y="306"/>
                  </a:cubicBezTo>
                  <a:cubicBezTo>
                    <a:pt x="1" y="475"/>
                    <a:pt x="137" y="612"/>
                    <a:pt x="306" y="612"/>
                  </a:cubicBezTo>
                  <a:cubicBezTo>
                    <a:pt x="475" y="612"/>
                    <a:pt x="612" y="475"/>
                    <a:pt x="612" y="306"/>
                  </a:cubicBezTo>
                  <a:cubicBezTo>
                    <a:pt x="612"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51" name="Google Shape;451;p43"/>
            <p:cNvSpPr/>
            <p:nvPr/>
          </p:nvSpPr>
          <p:spPr>
            <a:xfrm>
              <a:off x="3363965" y="3106859"/>
              <a:ext cx="12642" cy="12642"/>
            </a:xfrm>
            <a:custGeom>
              <a:avLst/>
              <a:gdLst/>
              <a:ahLst/>
              <a:cxnLst/>
              <a:rect l="l" t="t" r="r" b="b"/>
              <a:pathLst>
                <a:path w="612" h="612" extrusionOk="0">
                  <a:moveTo>
                    <a:pt x="306" y="1"/>
                  </a:moveTo>
                  <a:cubicBezTo>
                    <a:pt x="137" y="1"/>
                    <a:pt x="0" y="137"/>
                    <a:pt x="0" y="306"/>
                  </a:cubicBezTo>
                  <a:cubicBezTo>
                    <a:pt x="0" y="475"/>
                    <a:pt x="137" y="612"/>
                    <a:pt x="306" y="612"/>
                  </a:cubicBezTo>
                  <a:cubicBezTo>
                    <a:pt x="475" y="612"/>
                    <a:pt x="611" y="475"/>
                    <a:pt x="611" y="306"/>
                  </a:cubicBezTo>
                  <a:cubicBezTo>
                    <a:pt x="611" y="137"/>
                    <a:pt x="47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52" name="Google Shape;452;p43"/>
            <p:cNvSpPr/>
            <p:nvPr/>
          </p:nvSpPr>
          <p:spPr>
            <a:xfrm>
              <a:off x="3105148" y="2740168"/>
              <a:ext cx="429697" cy="429697"/>
            </a:xfrm>
            <a:custGeom>
              <a:avLst/>
              <a:gdLst/>
              <a:ahLst/>
              <a:cxnLst/>
              <a:rect l="l" t="t" r="r" b="b"/>
              <a:pathLst>
                <a:path w="20801" h="20801" extrusionOk="0">
                  <a:moveTo>
                    <a:pt x="10397" y="608"/>
                  </a:moveTo>
                  <a:cubicBezTo>
                    <a:pt x="15795" y="608"/>
                    <a:pt x="20189" y="4999"/>
                    <a:pt x="20189" y="10400"/>
                  </a:cubicBezTo>
                  <a:cubicBezTo>
                    <a:pt x="20189" y="15799"/>
                    <a:pt x="15795" y="20189"/>
                    <a:pt x="10397" y="20189"/>
                  </a:cubicBezTo>
                  <a:cubicBezTo>
                    <a:pt x="4999" y="20189"/>
                    <a:pt x="608" y="15799"/>
                    <a:pt x="608" y="10400"/>
                  </a:cubicBezTo>
                  <a:cubicBezTo>
                    <a:pt x="608" y="4999"/>
                    <a:pt x="4999" y="608"/>
                    <a:pt x="10397" y="608"/>
                  </a:cubicBezTo>
                  <a:close/>
                  <a:moveTo>
                    <a:pt x="10400" y="0"/>
                  </a:moveTo>
                  <a:cubicBezTo>
                    <a:pt x="7622" y="0"/>
                    <a:pt x="5012" y="1079"/>
                    <a:pt x="3049" y="3046"/>
                  </a:cubicBezTo>
                  <a:cubicBezTo>
                    <a:pt x="1083" y="5012"/>
                    <a:pt x="0" y="7618"/>
                    <a:pt x="0" y="10400"/>
                  </a:cubicBezTo>
                  <a:cubicBezTo>
                    <a:pt x="0" y="13179"/>
                    <a:pt x="1083" y="15789"/>
                    <a:pt x="3049" y="17752"/>
                  </a:cubicBezTo>
                  <a:cubicBezTo>
                    <a:pt x="5015" y="19718"/>
                    <a:pt x="7622" y="20800"/>
                    <a:pt x="10400" y="20800"/>
                  </a:cubicBezTo>
                  <a:cubicBezTo>
                    <a:pt x="13179" y="20800"/>
                    <a:pt x="15792" y="19718"/>
                    <a:pt x="17755" y="17752"/>
                  </a:cubicBezTo>
                  <a:cubicBezTo>
                    <a:pt x="19721" y="15786"/>
                    <a:pt x="20800" y="13179"/>
                    <a:pt x="20800" y="10400"/>
                  </a:cubicBezTo>
                  <a:cubicBezTo>
                    <a:pt x="20800" y="7618"/>
                    <a:pt x="19718" y="5009"/>
                    <a:pt x="17755" y="3046"/>
                  </a:cubicBezTo>
                  <a:cubicBezTo>
                    <a:pt x="15789" y="1079"/>
                    <a:pt x="13179" y="0"/>
                    <a:pt x="1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53" name="Google Shape;453;p43"/>
            <p:cNvSpPr/>
            <p:nvPr/>
          </p:nvSpPr>
          <p:spPr>
            <a:xfrm>
              <a:off x="3242313" y="2877333"/>
              <a:ext cx="155241" cy="155303"/>
            </a:xfrm>
            <a:custGeom>
              <a:avLst/>
              <a:gdLst/>
              <a:ahLst/>
              <a:cxnLst/>
              <a:rect l="l" t="t" r="r" b="b"/>
              <a:pathLst>
                <a:path w="7515" h="7518" extrusionOk="0">
                  <a:moveTo>
                    <a:pt x="3757" y="611"/>
                  </a:moveTo>
                  <a:cubicBezTo>
                    <a:pt x="5493" y="611"/>
                    <a:pt x="6906" y="2025"/>
                    <a:pt x="6906" y="3760"/>
                  </a:cubicBezTo>
                  <a:cubicBezTo>
                    <a:pt x="6906" y="5493"/>
                    <a:pt x="5493" y="6906"/>
                    <a:pt x="3757" y="6906"/>
                  </a:cubicBezTo>
                  <a:cubicBezTo>
                    <a:pt x="2022" y="6906"/>
                    <a:pt x="608" y="5493"/>
                    <a:pt x="608" y="3760"/>
                  </a:cubicBezTo>
                  <a:cubicBezTo>
                    <a:pt x="608" y="2025"/>
                    <a:pt x="2022" y="611"/>
                    <a:pt x="3757" y="611"/>
                  </a:cubicBezTo>
                  <a:close/>
                  <a:moveTo>
                    <a:pt x="3757" y="0"/>
                  </a:moveTo>
                  <a:cubicBezTo>
                    <a:pt x="1687" y="0"/>
                    <a:pt x="0" y="1687"/>
                    <a:pt x="0" y="3760"/>
                  </a:cubicBezTo>
                  <a:cubicBezTo>
                    <a:pt x="0" y="5831"/>
                    <a:pt x="1687" y="7517"/>
                    <a:pt x="3757" y="7517"/>
                  </a:cubicBezTo>
                  <a:cubicBezTo>
                    <a:pt x="5831" y="7517"/>
                    <a:pt x="7514" y="5831"/>
                    <a:pt x="7514" y="3760"/>
                  </a:cubicBezTo>
                  <a:cubicBezTo>
                    <a:pt x="7514" y="1687"/>
                    <a:pt x="5831" y="0"/>
                    <a:pt x="3757"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54" name="Google Shape;454;p43"/>
            <p:cNvSpPr/>
            <p:nvPr/>
          </p:nvSpPr>
          <p:spPr>
            <a:xfrm>
              <a:off x="3269561" y="2904643"/>
              <a:ext cx="100726" cy="100726"/>
            </a:xfrm>
            <a:custGeom>
              <a:avLst/>
              <a:gdLst/>
              <a:ahLst/>
              <a:cxnLst/>
              <a:rect l="l" t="t" r="r" b="b"/>
              <a:pathLst>
                <a:path w="4876" h="4876" extrusionOk="0">
                  <a:moveTo>
                    <a:pt x="2744" y="609"/>
                  </a:moveTo>
                  <a:lnTo>
                    <a:pt x="2744" y="1827"/>
                  </a:lnTo>
                  <a:cubicBezTo>
                    <a:pt x="2744" y="1993"/>
                    <a:pt x="2880" y="2133"/>
                    <a:pt x="3049" y="2133"/>
                  </a:cubicBezTo>
                  <a:lnTo>
                    <a:pt x="4268" y="2133"/>
                  </a:lnTo>
                  <a:lnTo>
                    <a:pt x="4268" y="2741"/>
                  </a:lnTo>
                  <a:lnTo>
                    <a:pt x="3049" y="2741"/>
                  </a:lnTo>
                  <a:cubicBezTo>
                    <a:pt x="2880" y="2741"/>
                    <a:pt x="2744" y="2880"/>
                    <a:pt x="2744" y="3046"/>
                  </a:cubicBezTo>
                  <a:lnTo>
                    <a:pt x="2744" y="4265"/>
                  </a:lnTo>
                  <a:lnTo>
                    <a:pt x="2133" y="4265"/>
                  </a:lnTo>
                  <a:lnTo>
                    <a:pt x="2133" y="3046"/>
                  </a:lnTo>
                  <a:cubicBezTo>
                    <a:pt x="2133" y="2880"/>
                    <a:pt x="1996" y="2741"/>
                    <a:pt x="1830" y="2741"/>
                  </a:cubicBezTo>
                  <a:lnTo>
                    <a:pt x="612" y="2741"/>
                  </a:lnTo>
                  <a:lnTo>
                    <a:pt x="612" y="2133"/>
                  </a:lnTo>
                  <a:lnTo>
                    <a:pt x="1830" y="2133"/>
                  </a:lnTo>
                  <a:cubicBezTo>
                    <a:pt x="1996" y="2133"/>
                    <a:pt x="2133" y="1993"/>
                    <a:pt x="2133" y="1827"/>
                  </a:cubicBezTo>
                  <a:lnTo>
                    <a:pt x="2133" y="609"/>
                  </a:lnTo>
                  <a:close/>
                  <a:moveTo>
                    <a:pt x="1830" y="1"/>
                  </a:moveTo>
                  <a:cubicBezTo>
                    <a:pt x="1661" y="1"/>
                    <a:pt x="1525" y="137"/>
                    <a:pt x="1525" y="303"/>
                  </a:cubicBezTo>
                  <a:lnTo>
                    <a:pt x="1525" y="1522"/>
                  </a:lnTo>
                  <a:lnTo>
                    <a:pt x="306" y="1522"/>
                  </a:lnTo>
                  <a:cubicBezTo>
                    <a:pt x="140" y="1522"/>
                    <a:pt x="1" y="1662"/>
                    <a:pt x="1" y="1827"/>
                  </a:cubicBezTo>
                  <a:lnTo>
                    <a:pt x="1" y="3046"/>
                  </a:lnTo>
                  <a:cubicBezTo>
                    <a:pt x="1" y="3212"/>
                    <a:pt x="140" y="3352"/>
                    <a:pt x="306" y="3352"/>
                  </a:cubicBezTo>
                  <a:lnTo>
                    <a:pt x="1525" y="3352"/>
                  </a:lnTo>
                  <a:lnTo>
                    <a:pt x="1525" y="4570"/>
                  </a:lnTo>
                  <a:cubicBezTo>
                    <a:pt x="1525" y="4736"/>
                    <a:pt x="1661" y="4876"/>
                    <a:pt x="1830" y="4876"/>
                  </a:cubicBezTo>
                  <a:lnTo>
                    <a:pt x="3049" y="4876"/>
                  </a:lnTo>
                  <a:cubicBezTo>
                    <a:pt x="3218" y="4876"/>
                    <a:pt x="3351" y="4739"/>
                    <a:pt x="3351" y="4570"/>
                  </a:cubicBezTo>
                  <a:lnTo>
                    <a:pt x="3351" y="3352"/>
                  </a:lnTo>
                  <a:lnTo>
                    <a:pt x="4570" y="3352"/>
                  </a:lnTo>
                  <a:cubicBezTo>
                    <a:pt x="4739" y="3352"/>
                    <a:pt x="4876" y="3212"/>
                    <a:pt x="4876" y="3046"/>
                  </a:cubicBezTo>
                  <a:lnTo>
                    <a:pt x="4876" y="1827"/>
                  </a:lnTo>
                  <a:cubicBezTo>
                    <a:pt x="4876" y="1662"/>
                    <a:pt x="4739" y="1522"/>
                    <a:pt x="4570" y="1522"/>
                  </a:cubicBezTo>
                  <a:lnTo>
                    <a:pt x="3351" y="1522"/>
                  </a:lnTo>
                  <a:lnTo>
                    <a:pt x="3351" y="303"/>
                  </a:lnTo>
                  <a:cubicBezTo>
                    <a:pt x="3351" y="137"/>
                    <a:pt x="3215" y="1"/>
                    <a:pt x="3049"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sp>
          <p:nvSpPr>
            <p:cNvPr id="455" name="Google Shape;455;p43"/>
            <p:cNvSpPr/>
            <p:nvPr/>
          </p:nvSpPr>
          <p:spPr>
            <a:xfrm>
              <a:off x="3191888" y="2826970"/>
              <a:ext cx="255946" cy="256070"/>
            </a:xfrm>
            <a:custGeom>
              <a:avLst/>
              <a:gdLst/>
              <a:ahLst/>
              <a:cxnLst/>
              <a:rect l="l" t="t" r="r" b="b"/>
              <a:pathLst>
                <a:path w="12390" h="12396" extrusionOk="0">
                  <a:moveTo>
                    <a:pt x="6198" y="1"/>
                  </a:moveTo>
                  <a:cubicBezTo>
                    <a:pt x="4781" y="1"/>
                    <a:pt x="3397" y="491"/>
                    <a:pt x="2295" y="1385"/>
                  </a:cubicBezTo>
                  <a:cubicBezTo>
                    <a:pt x="2165" y="1492"/>
                    <a:pt x="2145" y="1684"/>
                    <a:pt x="2249" y="1817"/>
                  </a:cubicBezTo>
                  <a:cubicBezTo>
                    <a:pt x="2310" y="1891"/>
                    <a:pt x="2398" y="1929"/>
                    <a:pt x="2487" y="1929"/>
                  </a:cubicBezTo>
                  <a:cubicBezTo>
                    <a:pt x="2554" y="1929"/>
                    <a:pt x="2623" y="1908"/>
                    <a:pt x="2682" y="1863"/>
                  </a:cubicBezTo>
                  <a:cubicBezTo>
                    <a:pt x="3673" y="1057"/>
                    <a:pt x="4924" y="615"/>
                    <a:pt x="6198" y="615"/>
                  </a:cubicBezTo>
                  <a:cubicBezTo>
                    <a:pt x="9279" y="615"/>
                    <a:pt x="11785" y="3121"/>
                    <a:pt x="11785" y="6202"/>
                  </a:cubicBezTo>
                  <a:cubicBezTo>
                    <a:pt x="11785" y="9279"/>
                    <a:pt x="9279" y="11785"/>
                    <a:pt x="6198" y="11785"/>
                  </a:cubicBezTo>
                  <a:cubicBezTo>
                    <a:pt x="3117" y="11785"/>
                    <a:pt x="611" y="9279"/>
                    <a:pt x="611" y="6202"/>
                  </a:cubicBezTo>
                  <a:cubicBezTo>
                    <a:pt x="611" y="4921"/>
                    <a:pt x="1057" y="3673"/>
                    <a:pt x="1859" y="2682"/>
                  </a:cubicBezTo>
                  <a:cubicBezTo>
                    <a:pt x="1963" y="2552"/>
                    <a:pt x="1944" y="2360"/>
                    <a:pt x="1814" y="2253"/>
                  </a:cubicBezTo>
                  <a:cubicBezTo>
                    <a:pt x="1758" y="2207"/>
                    <a:pt x="1690" y="2184"/>
                    <a:pt x="1623" y="2184"/>
                  </a:cubicBezTo>
                  <a:cubicBezTo>
                    <a:pt x="1534" y="2184"/>
                    <a:pt x="1446" y="2223"/>
                    <a:pt x="1385" y="2295"/>
                  </a:cubicBezTo>
                  <a:cubicBezTo>
                    <a:pt x="491" y="3397"/>
                    <a:pt x="0" y="4781"/>
                    <a:pt x="0" y="6202"/>
                  </a:cubicBezTo>
                  <a:cubicBezTo>
                    <a:pt x="0" y="9617"/>
                    <a:pt x="2779" y="12396"/>
                    <a:pt x="6195" y="12396"/>
                  </a:cubicBezTo>
                  <a:cubicBezTo>
                    <a:pt x="9611" y="12396"/>
                    <a:pt x="12389" y="9617"/>
                    <a:pt x="12389" y="6202"/>
                  </a:cubicBezTo>
                  <a:cubicBezTo>
                    <a:pt x="12389" y="2783"/>
                    <a:pt x="9614"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High Blood Pressure by Slidesgo">
  <a:themeElements>
    <a:clrScheme name="Simple Light">
      <a:dk1>
        <a:srgbClr val="212121"/>
      </a:dk1>
      <a:lt1>
        <a:srgbClr val="FFFFFF"/>
      </a:lt1>
      <a:dk2>
        <a:srgbClr val="BC252B"/>
      </a:dk2>
      <a:lt2>
        <a:srgbClr val="F47E70"/>
      </a:lt2>
      <a:accent1>
        <a:srgbClr val="ED1D24"/>
      </a:accent1>
      <a:accent2>
        <a:srgbClr val="A36190"/>
      </a:accent2>
      <a:accent3>
        <a:srgbClr val="3CAFE4"/>
      </a:accent3>
      <a:accent4>
        <a:srgbClr val="FFFFFF"/>
      </a:accent4>
      <a:accent5>
        <a:srgbClr val="FFFFFF"/>
      </a:accent5>
      <a:accent6>
        <a:srgbClr val="FFFFFF"/>
      </a:accent6>
      <a:hlink>
        <a:srgbClr val="21212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1946</Words>
  <Application>Microsoft Office PowerPoint</Application>
  <PresentationFormat>On-screen Show (16:9)</PresentationFormat>
  <Paragraphs>351</Paragraphs>
  <Slides>47</Slides>
  <Notes>47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47</vt:i4>
      </vt:variant>
    </vt:vector>
  </HeadingPairs>
  <TitlesOfParts>
    <vt:vector size="59" baseType="lpstr">
      <vt:lpstr>Lato Black</vt:lpstr>
      <vt:lpstr>Open Sans Light</vt:lpstr>
      <vt:lpstr>Amatic SC</vt:lpstr>
      <vt:lpstr>Arial</vt:lpstr>
      <vt:lpstr>Lato</vt:lpstr>
      <vt:lpstr>Roboto Medium</vt:lpstr>
      <vt:lpstr>Amiko SemiBold</vt:lpstr>
      <vt:lpstr>Bebas Neue</vt:lpstr>
      <vt:lpstr>Calibri</vt:lpstr>
      <vt:lpstr>Poppins</vt:lpstr>
      <vt:lpstr>Anaheim</vt:lpstr>
      <vt:lpstr>High Blood Pressure by Slidesgo</vt:lpstr>
      <vt:lpstr>فشار خون بالا</vt:lpstr>
      <vt:lpstr>محتویات این قالب</vt:lpstr>
      <vt:lpstr>01</vt:lpstr>
      <vt:lpstr>معرفی.</vt:lpstr>
      <vt:lpstr>در مورد بیماری.</vt:lpstr>
      <vt:lpstr>در مورد بیماری.</vt:lpstr>
      <vt:lpstr>در مورد بیماری.</vt:lpstr>
      <vt:lpstr>مفاهیم و گونه شناسی.</vt:lpstr>
      <vt:lpstr>آسيب شناسي.</vt:lpstr>
      <vt:lpstr>علائم بیماری.</vt:lpstr>
      <vt:lpstr>عوامل خطر.</vt:lpstr>
      <vt:lpstr>150,000</vt:lpstr>
      <vt:lpstr>9h 55m 23s</vt:lpstr>
      <vt:lpstr>یک تصویر ارزش هزار کلمه است.</vt:lpstr>
      <vt:lpstr>یک تصویر همیشه این مفهوم را تقویت می کند.</vt:lpstr>
      <vt:lpstr>-یک نفر معروف</vt:lpstr>
      <vt:lpstr>کلمات فوق العاده</vt:lpstr>
      <vt:lpstr>تشخیص.</vt:lpstr>
      <vt:lpstr>توصیه ها</vt:lpstr>
      <vt:lpstr>جلوگیری.</vt:lpstr>
      <vt:lpstr>رفتار.</vt:lpstr>
      <vt:lpstr>شیوع.</vt:lpstr>
      <vt:lpstr>خوش آمدید!.</vt:lpstr>
      <vt:lpstr>نتیجه گیری</vt:lpstr>
      <vt:lpstr>تیم ما.</vt:lpstr>
      <vt:lpstr>منابع.</vt:lpstr>
      <vt:lpstr>30%</vt:lpstr>
      <vt:lpstr>نگاهی دزدکی.</vt:lpstr>
      <vt:lpstr>با تشکر!</vt:lpstr>
      <vt:lpstr>بسته آیکون: اهدای خون</vt:lpstr>
      <vt:lpstr>منابع جایگزین</vt:lpstr>
      <vt:lpstr>منابع</vt:lpstr>
      <vt:lpstr>PowerPoint Presentation</vt:lpstr>
      <vt:lpstr>PowerPoint Presentation</vt:lpstr>
      <vt:lpstr>PowerPoint Presentation</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نمادهای برتر</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2023-09-19T06:29:13Z</dcterms:modified>
</cp:coreProperties>
</file>