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</p:sldMasterIdLst>
  <p:notesMasterIdLst>
    <p:notesMasterId r:id="rId10"/>
  </p:notesMasterIdLst>
  <p:sldIdLst>
    <p:sldId id="256" r:id="rId3"/>
    <p:sldId id="350" r:id="rId4"/>
    <p:sldId id="324" r:id="rId5"/>
    <p:sldId id="326" r:id="rId6"/>
    <p:sldId id="262" r:id="rId7"/>
    <p:sldId id="340" r:id="rId8"/>
    <p:sldId id="28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A54"/>
    <a:srgbClr val="9AA96B"/>
    <a:srgbClr val="5C9752"/>
    <a:srgbClr val="FFFFFF"/>
    <a:srgbClr val="58B576"/>
    <a:srgbClr val="53AB32"/>
    <a:srgbClr val="52AB33"/>
    <a:srgbClr val="ECAE4D"/>
    <a:srgbClr val="CBCBCB"/>
    <a:srgbClr val="7AD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82184" autoAdjust="0"/>
  </p:normalViewPr>
  <p:slideViewPr>
    <p:cSldViewPr snapToGrid="0" showGuides="1">
      <p:cViewPr varScale="1">
        <p:scale>
          <a:sx n="66" d="100"/>
          <a:sy n="66" d="100"/>
        </p:scale>
        <p:origin x="810" y="66"/>
      </p:cViewPr>
      <p:guideLst>
        <p:guide orient="horz" pos="28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8198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F4A63-260F-4468-82CF-2BE47C453801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926F7-7436-4431-8ECC-F8B3FDBE9B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4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26F7-7436-4431-8ECC-F8B3FDBE9BB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8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26F7-7436-4431-8ECC-F8B3FDBE9BB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88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2" name="Freeform 5"/>
          <p:cNvSpPr/>
          <p:nvPr userDrawn="1"/>
        </p:nvSpPr>
        <p:spPr bwMode="auto">
          <a:xfrm>
            <a:off x="0" y="6087291"/>
            <a:ext cx="12192000" cy="770709"/>
          </a:xfrm>
          <a:custGeom>
            <a:avLst/>
            <a:gdLst>
              <a:gd name="T0" fmla="*/ 2595 w 3841"/>
              <a:gd name="T1" fmla="*/ 139 h 277"/>
              <a:gd name="T2" fmla="*/ 0 w 3841"/>
              <a:gd name="T3" fmla="*/ 139 h 277"/>
              <a:gd name="T4" fmla="*/ 0 w 3841"/>
              <a:gd name="T5" fmla="*/ 277 h 277"/>
              <a:gd name="T6" fmla="*/ 3841 w 3841"/>
              <a:gd name="T7" fmla="*/ 277 h 277"/>
              <a:gd name="T8" fmla="*/ 3841 w 3841"/>
              <a:gd name="T9" fmla="*/ 0 h 277"/>
              <a:gd name="T10" fmla="*/ 2932 w 3841"/>
              <a:gd name="T11" fmla="*/ 0 h 277"/>
              <a:gd name="T12" fmla="*/ 2650 w 3841"/>
              <a:gd name="T13" fmla="*/ 96 h 277"/>
              <a:gd name="T14" fmla="*/ 2595 w 3841"/>
              <a:gd name="T15" fmla="*/ 139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1" h="277">
                <a:moveTo>
                  <a:pt x="2595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277"/>
                  <a:pt x="0" y="277"/>
                  <a:pt x="0" y="277"/>
                </a:cubicBezTo>
                <a:cubicBezTo>
                  <a:pt x="3841" y="277"/>
                  <a:pt x="3841" y="277"/>
                  <a:pt x="3841" y="277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2932" y="0"/>
                  <a:pt x="2932" y="0"/>
                  <a:pt x="2932" y="0"/>
                </a:cubicBezTo>
                <a:cubicBezTo>
                  <a:pt x="2830" y="0"/>
                  <a:pt x="2731" y="34"/>
                  <a:pt x="2650" y="96"/>
                </a:cubicBezTo>
                <a:lnTo>
                  <a:pt x="2595" y="139"/>
                </a:lnTo>
                <a:close/>
              </a:path>
            </a:pathLst>
          </a:custGeom>
          <a:solidFill>
            <a:srgbClr val="5C975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39914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reeform 5"/>
          <p:cNvSpPr/>
          <p:nvPr userDrawn="1"/>
        </p:nvSpPr>
        <p:spPr bwMode="auto">
          <a:xfrm>
            <a:off x="0" y="6087291"/>
            <a:ext cx="12192000" cy="770709"/>
          </a:xfrm>
          <a:custGeom>
            <a:avLst/>
            <a:gdLst>
              <a:gd name="T0" fmla="*/ 2595 w 3841"/>
              <a:gd name="T1" fmla="*/ 139 h 277"/>
              <a:gd name="T2" fmla="*/ 0 w 3841"/>
              <a:gd name="T3" fmla="*/ 139 h 277"/>
              <a:gd name="T4" fmla="*/ 0 w 3841"/>
              <a:gd name="T5" fmla="*/ 277 h 277"/>
              <a:gd name="T6" fmla="*/ 3841 w 3841"/>
              <a:gd name="T7" fmla="*/ 277 h 277"/>
              <a:gd name="T8" fmla="*/ 3841 w 3841"/>
              <a:gd name="T9" fmla="*/ 0 h 277"/>
              <a:gd name="T10" fmla="*/ 2932 w 3841"/>
              <a:gd name="T11" fmla="*/ 0 h 277"/>
              <a:gd name="T12" fmla="*/ 2650 w 3841"/>
              <a:gd name="T13" fmla="*/ 96 h 277"/>
              <a:gd name="T14" fmla="*/ 2595 w 3841"/>
              <a:gd name="T15" fmla="*/ 139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1" h="277">
                <a:moveTo>
                  <a:pt x="2595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277"/>
                  <a:pt x="0" y="277"/>
                  <a:pt x="0" y="277"/>
                </a:cubicBezTo>
                <a:cubicBezTo>
                  <a:pt x="3841" y="277"/>
                  <a:pt x="3841" y="277"/>
                  <a:pt x="3841" y="277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2932" y="0"/>
                  <a:pt x="2932" y="0"/>
                  <a:pt x="2932" y="0"/>
                </a:cubicBezTo>
                <a:cubicBezTo>
                  <a:pt x="2830" y="0"/>
                  <a:pt x="2731" y="34"/>
                  <a:pt x="2650" y="96"/>
                </a:cubicBezTo>
                <a:lnTo>
                  <a:pt x="2595" y="139"/>
                </a:lnTo>
                <a:close/>
              </a:path>
            </a:pathLst>
          </a:custGeom>
          <a:solidFill>
            <a:srgbClr val="9AA9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EF41FC5-18C8-46B4-9DAF-A0B5333EA2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33625" y="-1"/>
            <a:ext cx="363855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659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1" r:id="rId2"/>
    <p:sldLayoutId id="2147483654" r:id="rId3"/>
    <p:sldLayoutId id="2147483675" r:id="rId4"/>
    <p:sldLayoutId id="2147483682" r:id="rId5"/>
    <p:sldLayoutId id="2147483683" r:id="rId6"/>
    <p:sldLayoutId id="2147483687" r:id="rId7"/>
    <p:sldLayoutId id="2147483696" r:id="rId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-1" y="0"/>
            <a:ext cx="9504203" cy="6858000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3EB9A82-1970-4B85-94A6-F032190B35E4}"/>
              </a:ext>
            </a:extLst>
          </p:cNvPr>
          <p:cNvSpPr/>
          <p:nvPr/>
        </p:nvSpPr>
        <p:spPr>
          <a:xfrm>
            <a:off x="185195" y="254643"/>
            <a:ext cx="11801576" cy="6412375"/>
          </a:xfrm>
          <a:prstGeom prst="rect">
            <a:avLst/>
          </a:prstGeom>
          <a:solidFill>
            <a:schemeClr val="accent1">
              <a:alpha val="40000"/>
            </a:schemeClr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205229" y="4566095"/>
            <a:ext cx="44444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200" dirty="0">
                <a:solidFill>
                  <a:schemeClr val="bg1"/>
                </a:solidFill>
                <a:latin typeface="Bahnschrift SemiBold" panose="020B0502040204020203" pitchFamily="34" charset="0"/>
                <a:cs typeface="B Nazanin" panose="00000400000000000000" pitchFamily="2" charset="-78"/>
              </a:rPr>
              <a:t>قالب پاورپوینت گیاه پزشکی</a:t>
            </a:r>
            <a:endParaRPr lang="ko-KR" altLang="en-US" sz="3200" dirty="0">
              <a:solidFill>
                <a:schemeClr val="bg1"/>
              </a:solidFill>
              <a:latin typeface="Bahnschrift SemiBold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253078" y="3437348"/>
            <a:ext cx="445130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4000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تم : </a:t>
            </a:r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کارشناسی ارشد</a:t>
            </a:r>
            <a:endParaRPr lang="ko-KR" altLang="en-US" sz="4000" dirty="0">
              <a:solidFill>
                <a:schemeClr val="bg1"/>
              </a:solidFill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FB7B998-E7E7-4360-A26E-EF329F41FB50}"/>
              </a:ext>
            </a:extLst>
          </p:cNvPr>
          <p:cNvGrpSpPr/>
          <p:nvPr/>
        </p:nvGrpSpPr>
        <p:grpSpPr>
          <a:xfrm>
            <a:off x="1286518" y="992202"/>
            <a:ext cx="1835150" cy="1822451"/>
            <a:chOff x="1946275" y="400050"/>
            <a:chExt cx="1835150" cy="1822451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F71CF1A-DFD5-485D-9BBE-FFCE0446617F}"/>
                </a:ext>
              </a:extLst>
            </p:cNvPr>
            <p:cNvSpPr/>
            <p:nvPr/>
          </p:nvSpPr>
          <p:spPr bwMode="auto">
            <a:xfrm>
              <a:off x="1946275" y="1030288"/>
              <a:ext cx="1835150" cy="1192213"/>
            </a:xfrm>
            <a:custGeom>
              <a:avLst/>
              <a:gdLst>
                <a:gd name="T0" fmla="*/ 467 w 921"/>
                <a:gd name="T1" fmla="*/ 188 h 598"/>
                <a:gd name="T2" fmla="*/ 725 w 921"/>
                <a:gd name="T3" fmla="*/ 156 h 598"/>
                <a:gd name="T4" fmla="*/ 817 w 921"/>
                <a:gd name="T5" fmla="*/ 113 h 598"/>
                <a:gd name="T6" fmla="*/ 816 w 921"/>
                <a:gd name="T7" fmla="*/ 39 h 598"/>
                <a:gd name="T8" fmla="*/ 799 w 921"/>
                <a:gd name="T9" fmla="*/ 15 h 598"/>
                <a:gd name="T10" fmla="*/ 830 w 921"/>
                <a:gd name="T11" fmla="*/ 17 h 598"/>
                <a:gd name="T12" fmla="*/ 864 w 921"/>
                <a:gd name="T13" fmla="*/ 33 h 598"/>
                <a:gd name="T14" fmla="*/ 916 w 921"/>
                <a:gd name="T15" fmla="*/ 132 h 598"/>
                <a:gd name="T16" fmla="*/ 745 w 921"/>
                <a:gd name="T17" fmla="*/ 512 h 598"/>
                <a:gd name="T18" fmla="*/ 575 w 921"/>
                <a:gd name="T19" fmla="*/ 587 h 598"/>
                <a:gd name="T20" fmla="*/ 313 w 921"/>
                <a:gd name="T21" fmla="*/ 578 h 598"/>
                <a:gd name="T22" fmla="*/ 180 w 921"/>
                <a:gd name="T23" fmla="*/ 503 h 598"/>
                <a:gd name="T24" fmla="*/ 22 w 921"/>
                <a:gd name="T25" fmla="*/ 231 h 598"/>
                <a:gd name="T26" fmla="*/ 3 w 921"/>
                <a:gd name="T27" fmla="*/ 123 h 598"/>
                <a:gd name="T28" fmla="*/ 39 w 921"/>
                <a:gd name="T29" fmla="*/ 44 h 598"/>
                <a:gd name="T30" fmla="*/ 101 w 921"/>
                <a:gd name="T31" fmla="*/ 12 h 598"/>
                <a:gd name="T32" fmla="*/ 122 w 921"/>
                <a:gd name="T33" fmla="*/ 20 h 598"/>
                <a:gd name="T34" fmla="*/ 114 w 921"/>
                <a:gd name="T35" fmla="*/ 35 h 598"/>
                <a:gd name="T36" fmla="*/ 121 w 921"/>
                <a:gd name="T37" fmla="*/ 122 h 598"/>
                <a:gd name="T38" fmla="*/ 262 w 921"/>
                <a:gd name="T39" fmla="*/ 171 h 598"/>
                <a:gd name="T40" fmla="*/ 467 w 921"/>
                <a:gd name="T41" fmla="*/ 18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1" h="598">
                  <a:moveTo>
                    <a:pt x="467" y="188"/>
                  </a:moveTo>
                  <a:cubicBezTo>
                    <a:pt x="554" y="187"/>
                    <a:pt x="641" y="180"/>
                    <a:pt x="725" y="156"/>
                  </a:cubicBezTo>
                  <a:cubicBezTo>
                    <a:pt x="758" y="146"/>
                    <a:pt x="790" y="135"/>
                    <a:pt x="817" y="113"/>
                  </a:cubicBezTo>
                  <a:cubicBezTo>
                    <a:pt x="845" y="90"/>
                    <a:pt x="844" y="62"/>
                    <a:pt x="816" y="39"/>
                  </a:cubicBezTo>
                  <a:cubicBezTo>
                    <a:pt x="809" y="33"/>
                    <a:pt x="790" y="30"/>
                    <a:pt x="799" y="15"/>
                  </a:cubicBezTo>
                  <a:cubicBezTo>
                    <a:pt x="807" y="0"/>
                    <a:pt x="820" y="13"/>
                    <a:pt x="830" y="17"/>
                  </a:cubicBezTo>
                  <a:cubicBezTo>
                    <a:pt x="842" y="22"/>
                    <a:pt x="853" y="27"/>
                    <a:pt x="864" y="33"/>
                  </a:cubicBezTo>
                  <a:cubicBezTo>
                    <a:pt x="901" y="55"/>
                    <a:pt x="921" y="85"/>
                    <a:pt x="916" y="132"/>
                  </a:cubicBezTo>
                  <a:cubicBezTo>
                    <a:pt x="901" y="278"/>
                    <a:pt x="855" y="409"/>
                    <a:pt x="745" y="512"/>
                  </a:cubicBezTo>
                  <a:cubicBezTo>
                    <a:pt x="697" y="557"/>
                    <a:pt x="640" y="578"/>
                    <a:pt x="575" y="587"/>
                  </a:cubicBezTo>
                  <a:cubicBezTo>
                    <a:pt x="487" y="598"/>
                    <a:pt x="401" y="594"/>
                    <a:pt x="313" y="578"/>
                  </a:cubicBezTo>
                  <a:cubicBezTo>
                    <a:pt x="259" y="568"/>
                    <a:pt x="219" y="537"/>
                    <a:pt x="180" y="503"/>
                  </a:cubicBezTo>
                  <a:cubicBezTo>
                    <a:pt x="99" y="429"/>
                    <a:pt x="51" y="335"/>
                    <a:pt x="22" y="231"/>
                  </a:cubicBezTo>
                  <a:cubicBezTo>
                    <a:pt x="12" y="196"/>
                    <a:pt x="6" y="160"/>
                    <a:pt x="3" y="123"/>
                  </a:cubicBezTo>
                  <a:cubicBezTo>
                    <a:pt x="0" y="88"/>
                    <a:pt x="12" y="64"/>
                    <a:pt x="39" y="44"/>
                  </a:cubicBezTo>
                  <a:cubicBezTo>
                    <a:pt x="58" y="30"/>
                    <a:pt x="79" y="20"/>
                    <a:pt x="101" y="12"/>
                  </a:cubicBezTo>
                  <a:cubicBezTo>
                    <a:pt x="111" y="8"/>
                    <a:pt x="117" y="11"/>
                    <a:pt x="122" y="20"/>
                  </a:cubicBezTo>
                  <a:cubicBezTo>
                    <a:pt x="128" y="29"/>
                    <a:pt x="118" y="32"/>
                    <a:pt x="114" y="35"/>
                  </a:cubicBezTo>
                  <a:cubicBezTo>
                    <a:pt x="71" y="67"/>
                    <a:pt x="87" y="101"/>
                    <a:pt x="121" y="122"/>
                  </a:cubicBezTo>
                  <a:cubicBezTo>
                    <a:pt x="164" y="149"/>
                    <a:pt x="213" y="161"/>
                    <a:pt x="262" y="171"/>
                  </a:cubicBezTo>
                  <a:cubicBezTo>
                    <a:pt x="330" y="184"/>
                    <a:pt x="398" y="189"/>
                    <a:pt x="467" y="1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292B6245-959B-48D0-9235-9CE78B63C62C}"/>
                </a:ext>
              </a:extLst>
            </p:cNvPr>
            <p:cNvSpPr/>
            <p:nvPr/>
          </p:nvSpPr>
          <p:spPr bwMode="auto">
            <a:xfrm>
              <a:off x="2862263" y="554038"/>
              <a:ext cx="858838" cy="752475"/>
            </a:xfrm>
            <a:custGeom>
              <a:avLst/>
              <a:gdLst>
                <a:gd name="T0" fmla="*/ 55 w 431"/>
                <a:gd name="T1" fmla="*/ 374 h 377"/>
                <a:gd name="T2" fmla="*/ 19 w 431"/>
                <a:gd name="T3" fmla="*/ 374 h 377"/>
                <a:gd name="T4" fmla="*/ 3 w 431"/>
                <a:gd name="T5" fmla="*/ 369 h 377"/>
                <a:gd name="T6" fmla="*/ 10 w 431"/>
                <a:gd name="T7" fmla="*/ 357 h 377"/>
                <a:gd name="T8" fmla="*/ 130 w 431"/>
                <a:gd name="T9" fmla="*/ 225 h 377"/>
                <a:gd name="T10" fmla="*/ 234 w 431"/>
                <a:gd name="T11" fmla="*/ 107 h 377"/>
                <a:gd name="T12" fmla="*/ 242 w 431"/>
                <a:gd name="T13" fmla="*/ 71 h 377"/>
                <a:gd name="T14" fmla="*/ 300 w 431"/>
                <a:gd name="T15" fmla="*/ 10 h 377"/>
                <a:gd name="T16" fmla="*/ 408 w 431"/>
                <a:gd name="T17" fmla="*/ 89 h 377"/>
                <a:gd name="T18" fmla="*/ 368 w 431"/>
                <a:gd name="T19" fmla="*/ 163 h 377"/>
                <a:gd name="T20" fmla="*/ 336 w 431"/>
                <a:gd name="T21" fmla="*/ 181 h 377"/>
                <a:gd name="T22" fmla="*/ 245 w 431"/>
                <a:gd name="T23" fmla="*/ 335 h 377"/>
                <a:gd name="T24" fmla="*/ 215 w 431"/>
                <a:gd name="T25" fmla="*/ 356 h 377"/>
                <a:gd name="T26" fmla="*/ 55 w 431"/>
                <a:gd name="T27" fmla="*/ 37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377">
                  <a:moveTo>
                    <a:pt x="55" y="374"/>
                  </a:moveTo>
                  <a:cubicBezTo>
                    <a:pt x="43" y="374"/>
                    <a:pt x="31" y="374"/>
                    <a:pt x="19" y="374"/>
                  </a:cubicBezTo>
                  <a:cubicBezTo>
                    <a:pt x="13" y="373"/>
                    <a:pt x="6" y="377"/>
                    <a:pt x="3" y="369"/>
                  </a:cubicBezTo>
                  <a:cubicBezTo>
                    <a:pt x="0" y="364"/>
                    <a:pt x="7" y="360"/>
                    <a:pt x="10" y="357"/>
                  </a:cubicBezTo>
                  <a:cubicBezTo>
                    <a:pt x="50" y="313"/>
                    <a:pt x="90" y="269"/>
                    <a:pt x="130" y="225"/>
                  </a:cubicBezTo>
                  <a:cubicBezTo>
                    <a:pt x="165" y="186"/>
                    <a:pt x="199" y="146"/>
                    <a:pt x="234" y="107"/>
                  </a:cubicBezTo>
                  <a:cubicBezTo>
                    <a:pt x="244" y="96"/>
                    <a:pt x="247" y="86"/>
                    <a:pt x="242" y="71"/>
                  </a:cubicBezTo>
                  <a:cubicBezTo>
                    <a:pt x="229" y="32"/>
                    <a:pt x="260" y="0"/>
                    <a:pt x="300" y="10"/>
                  </a:cubicBezTo>
                  <a:cubicBezTo>
                    <a:pt x="346" y="22"/>
                    <a:pt x="383" y="49"/>
                    <a:pt x="408" y="89"/>
                  </a:cubicBezTo>
                  <a:cubicBezTo>
                    <a:pt x="431" y="125"/>
                    <a:pt x="410" y="163"/>
                    <a:pt x="368" y="163"/>
                  </a:cubicBezTo>
                  <a:cubicBezTo>
                    <a:pt x="352" y="163"/>
                    <a:pt x="344" y="168"/>
                    <a:pt x="336" y="181"/>
                  </a:cubicBezTo>
                  <a:cubicBezTo>
                    <a:pt x="306" y="233"/>
                    <a:pt x="275" y="283"/>
                    <a:pt x="245" y="335"/>
                  </a:cubicBezTo>
                  <a:cubicBezTo>
                    <a:pt x="238" y="347"/>
                    <a:pt x="229" y="353"/>
                    <a:pt x="215" y="356"/>
                  </a:cubicBezTo>
                  <a:cubicBezTo>
                    <a:pt x="162" y="366"/>
                    <a:pt x="109" y="371"/>
                    <a:pt x="55" y="3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90900C4-9E78-42F4-A976-A4D578B9BCEC}"/>
                </a:ext>
              </a:extLst>
            </p:cNvPr>
            <p:cNvSpPr/>
            <p:nvPr/>
          </p:nvSpPr>
          <p:spPr bwMode="auto">
            <a:xfrm>
              <a:off x="2163763" y="450850"/>
              <a:ext cx="592138" cy="836613"/>
            </a:xfrm>
            <a:custGeom>
              <a:avLst/>
              <a:gdLst>
                <a:gd name="T0" fmla="*/ 160 w 297"/>
                <a:gd name="T1" fmla="*/ 341 h 420"/>
                <a:gd name="T2" fmla="*/ 75 w 297"/>
                <a:gd name="T3" fmla="*/ 289 h 420"/>
                <a:gd name="T4" fmla="*/ 9 w 297"/>
                <a:gd name="T5" fmla="*/ 111 h 420"/>
                <a:gd name="T6" fmla="*/ 30 w 297"/>
                <a:gd name="T7" fmla="*/ 23 h 420"/>
                <a:gd name="T8" fmla="*/ 61 w 297"/>
                <a:gd name="T9" fmla="*/ 16 h 420"/>
                <a:gd name="T10" fmla="*/ 127 w 297"/>
                <a:gd name="T11" fmla="*/ 79 h 420"/>
                <a:gd name="T12" fmla="*/ 228 w 297"/>
                <a:gd name="T13" fmla="*/ 149 h 420"/>
                <a:gd name="T14" fmla="*/ 228 w 297"/>
                <a:gd name="T15" fmla="*/ 150 h 420"/>
                <a:gd name="T16" fmla="*/ 238 w 297"/>
                <a:gd name="T17" fmla="*/ 160 h 420"/>
                <a:gd name="T18" fmla="*/ 239 w 297"/>
                <a:gd name="T19" fmla="*/ 159 h 420"/>
                <a:gd name="T20" fmla="*/ 238 w 297"/>
                <a:gd name="T21" fmla="*/ 160 h 420"/>
                <a:gd name="T22" fmla="*/ 283 w 297"/>
                <a:gd name="T23" fmla="*/ 239 h 420"/>
                <a:gd name="T24" fmla="*/ 282 w 297"/>
                <a:gd name="T25" fmla="*/ 317 h 420"/>
                <a:gd name="T26" fmla="*/ 276 w 297"/>
                <a:gd name="T27" fmla="*/ 308 h 420"/>
                <a:gd name="T28" fmla="*/ 148 w 297"/>
                <a:gd name="T29" fmla="*/ 173 h 420"/>
                <a:gd name="T30" fmla="*/ 96 w 297"/>
                <a:gd name="T31" fmla="*/ 134 h 420"/>
                <a:gd name="T32" fmla="*/ 81 w 297"/>
                <a:gd name="T33" fmla="*/ 124 h 420"/>
                <a:gd name="T34" fmla="*/ 82 w 297"/>
                <a:gd name="T35" fmla="*/ 145 h 420"/>
                <a:gd name="T36" fmla="*/ 87 w 297"/>
                <a:gd name="T37" fmla="*/ 155 h 420"/>
                <a:gd name="T38" fmla="*/ 161 w 297"/>
                <a:gd name="T39" fmla="*/ 232 h 420"/>
                <a:gd name="T40" fmla="*/ 263 w 297"/>
                <a:gd name="T41" fmla="*/ 322 h 420"/>
                <a:gd name="T42" fmla="*/ 268 w 297"/>
                <a:gd name="T43" fmla="*/ 334 h 420"/>
                <a:gd name="T44" fmla="*/ 281 w 297"/>
                <a:gd name="T45" fmla="*/ 420 h 420"/>
                <a:gd name="T46" fmla="*/ 160 w 297"/>
                <a:gd name="T47" fmla="*/ 34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7" h="420">
                  <a:moveTo>
                    <a:pt x="160" y="341"/>
                  </a:moveTo>
                  <a:cubicBezTo>
                    <a:pt x="132" y="323"/>
                    <a:pt x="102" y="310"/>
                    <a:pt x="75" y="289"/>
                  </a:cubicBezTo>
                  <a:cubicBezTo>
                    <a:pt x="18" y="242"/>
                    <a:pt x="0" y="182"/>
                    <a:pt x="9" y="111"/>
                  </a:cubicBezTo>
                  <a:cubicBezTo>
                    <a:pt x="13" y="81"/>
                    <a:pt x="21" y="52"/>
                    <a:pt x="30" y="23"/>
                  </a:cubicBezTo>
                  <a:cubicBezTo>
                    <a:pt x="37" y="3"/>
                    <a:pt x="46" y="0"/>
                    <a:pt x="61" y="16"/>
                  </a:cubicBezTo>
                  <a:cubicBezTo>
                    <a:pt x="82" y="37"/>
                    <a:pt x="100" y="63"/>
                    <a:pt x="127" y="79"/>
                  </a:cubicBezTo>
                  <a:cubicBezTo>
                    <a:pt x="160" y="102"/>
                    <a:pt x="194" y="126"/>
                    <a:pt x="228" y="149"/>
                  </a:cubicBezTo>
                  <a:cubicBezTo>
                    <a:pt x="228" y="149"/>
                    <a:pt x="228" y="150"/>
                    <a:pt x="228" y="150"/>
                  </a:cubicBezTo>
                  <a:cubicBezTo>
                    <a:pt x="230" y="155"/>
                    <a:pt x="233" y="158"/>
                    <a:pt x="238" y="160"/>
                  </a:cubicBezTo>
                  <a:cubicBezTo>
                    <a:pt x="239" y="159"/>
                    <a:pt x="239" y="159"/>
                    <a:pt x="239" y="159"/>
                  </a:cubicBezTo>
                  <a:cubicBezTo>
                    <a:pt x="239" y="159"/>
                    <a:pt x="238" y="160"/>
                    <a:pt x="238" y="160"/>
                  </a:cubicBezTo>
                  <a:cubicBezTo>
                    <a:pt x="255" y="185"/>
                    <a:pt x="274" y="209"/>
                    <a:pt x="283" y="239"/>
                  </a:cubicBezTo>
                  <a:cubicBezTo>
                    <a:pt x="291" y="264"/>
                    <a:pt x="297" y="290"/>
                    <a:pt x="282" y="317"/>
                  </a:cubicBezTo>
                  <a:cubicBezTo>
                    <a:pt x="279" y="313"/>
                    <a:pt x="277" y="311"/>
                    <a:pt x="276" y="308"/>
                  </a:cubicBezTo>
                  <a:cubicBezTo>
                    <a:pt x="250" y="247"/>
                    <a:pt x="205" y="205"/>
                    <a:pt x="148" y="173"/>
                  </a:cubicBezTo>
                  <a:cubicBezTo>
                    <a:pt x="129" y="162"/>
                    <a:pt x="111" y="150"/>
                    <a:pt x="96" y="134"/>
                  </a:cubicBezTo>
                  <a:cubicBezTo>
                    <a:pt x="92" y="130"/>
                    <a:pt x="87" y="120"/>
                    <a:pt x="81" y="124"/>
                  </a:cubicBezTo>
                  <a:cubicBezTo>
                    <a:pt x="75" y="129"/>
                    <a:pt x="79" y="138"/>
                    <a:pt x="82" y="145"/>
                  </a:cubicBezTo>
                  <a:cubicBezTo>
                    <a:pt x="83" y="148"/>
                    <a:pt x="85" y="152"/>
                    <a:pt x="87" y="155"/>
                  </a:cubicBezTo>
                  <a:cubicBezTo>
                    <a:pt x="106" y="187"/>
                    <a:pt x="131" y="213"/>
                    <a:pt x="161" y="232"/>
                  </a:cubicBezTo>
                  <a:cubicBezTo>
                    <a:pt x="199" y="258"/>
                    <a:pt x="238" y="282"/>
                    <a:pt x="263" y="322"/>
                  </a:cubicBezTo>
                  <a:cubicBezTo>
                    <a:pt x="263" y="327"/>
                    <a:pt x="264" y="331"/>
                    <a:pt x="268" y="334"/>
                  </a:cubicBezTo>
                  <a:cubicBezTo>
                    <a:pt x="274" y="361"/>
                    <a:pt x="283" y="387"/>
                    <a:pt x="281" y="420"/>
                  </a:cubicBezTo>
                  <a:cubicBezTo>
                    <a:pt x="248" y="377"/>
                    <a:pt x="205" y="358"/>
                    <a:pt x="160" y="3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51FC1B6D-4236-43BA-8649-36B827B3009F}"/>
                </a:ext>
              </a:extLst>
            </p:cNvPr>
            <p:cNvSpPr/>
            <p:nvPr/>
          </p:nvSpPr>
          <p:spPr bwMode="auto">
            <a:xfrm>
              <a:off x="2732088" y="400050"/>
              <a:ext cx="406400" cy="671513"/>
            </a:xfrm>
            <a:custGeom>
              <a:avLst/>
              <a:gdLst>
                <a:gd name="T0" fmla="*/ 180 w 204"/>
                <a:gd name="T1" fmla="*/ 64 h 337"/>
                <a:gd name="T2" fmla="*/ 181 w 204"/>
                <a:gd name="T3" fmla="*/ 69 h 337"/>
                <a:gd name="T4" fmla="*/ 189 w 204"/>
                <a:gd name="T5" fmla="*/ 200 h 337"/>
                <a:gd name="T6" fmla="*/ 186 w 204"/>
                <a:gd name="T7" fmla="*/ 207 h 337"/>
                <a:gd name="T8" fmla="*/ 69 w 204"/>
                <a:gd name="T9" fmla="*/ 326 h 337"/>
                <a:gd name="T10" fmla="*/ 54 w 204"/>
                <a:gd name="T11" fmla="*/ 321 h 337"/>
                <a:gd name="T12" fmla="*/ 19 w 204"/>
                <a:gd name="T13" fmla="*/ 210 h 337"/>
                <a:gd name="T14" fmla="*/ 27 w 204"/>
                <a:gd name="T15" fmla="*/ 138 h 337"/>
                <a:gd name="T16" fmla="*/ 41 w 204"/>
                <a:gd name="T17" fmla="*/ 123 h 337"/>
                <a:gd name="T18" fmla="*/ 130 w 204"/>
                <a:gd name="T19" fmla="*/ 4 h 337"/>
                <a:gd name="T20" fmla="*/ 130 w 204"/>
                <a:gd name="T21" fmla="*/ 4 h 337"/>
                <a:gd name="T22" fmla="*/ 153 w 204"/>
                <a:gd name="T23" fmla="*/ 18 h 337"/>
                <a:gd name="T24" fmla="*/ 180 w 204"/>
                <a:gd name="T25" fmla="*/ 6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337">
                  <a:moveTo>
                    <a:pt x="180" y="64"/>
                  </a:moveTo>
                  <a:cubicBezTo>
                    <a:pt x="180" y="65"/>
                    <a:pt x="181" y="67"/>
                    <a:pt x="181" y="69"/>
                  </a:cubicBezTo>
                  <a:cubicBezTo>
                    <a:pt x="196" y="112"/>
                    <a:pt x="204" y="155"/>
                    <a:pt x="189" y="200"/>
                  </a:cubicBezTo>
                  <a:cubicBezTo>
                    <a:pt x="188" y="203"/>
                    <a:pt x="187" y="205"/>
                    <a:pt x="186" y="207"/>
                  </a:cubicBezTo>
                  <a:cubicBezTo>
                    <a:pt x="159" y="259"/>
                    <a:pt x="114" y="292"/>
                    <a:pt x="69" y="326"/>
                  </a:cubicBezTo>
                  <a:cubicBezTo>
                    <a:pt x="63" y="330"/>
                    <a:pt x="55" y="337"/>
                    <a:pt x="54" y="321"/>
                  </a:cubicBezTo>
                  <a:cubicBezTo>
                    <a:pt x="53" y="281"/>
                    <a:pt x="37" y="245"/>
                    <a:pt x="19" y="210"/>
                  </a:cubicBezTo>
                  <a:cubicBezTo>
                    <a:pt x="0" y="175"/>
                    <a:pt x="1" y="168"/>
                    <a:pt x="27" y="138"/>
                  </a:cubicBezTo>
                  <a:cubicBezTo>
                    <a:pt x="31" y="133"/>
                    <a:pt x="36" y="128"/>
                    <a:pt x="41" y="123"/>
                  </a:cubicBezTo>
                  <a:cubicBezTo>
                    <a:pt x="76" y="88"/>
                    <a:pt x="109" y="51"/>
                    <a:pt x="130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43" y="0"/>
                    <a:pt x="148" y="10"/>
                    <a:pt x="153" y="18"/>
                  </a:cubicBezTo>
                  <a:cubicBezTo>
                    <a:pt x="162" y="33"/>
                    <a:pt x="171" y="48"/>
                    <a:pt x="180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pic>
        <p:nvPicPr>
          <p:cNvPr id="1034" name="Picture 10" descr="aceites esenciales con romero, clavo de olor y canela. - medicina alternativa fotografías e imágenes de stock">
            <a:extLst>
              <a:ext uri="{FF2B5EF4-FFF2-40B4-BE49-F238E27FC236}">
                <a16:creationId xmlns:a16="http://schemas.microsoft.com/office/drawing/2014/main" id="{BA639AAF-93B0-4D06-9A49-A91534BC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4852" y="547489"/>
            <a:ext cx="7001802" cy="5763022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6F2654DC-EDDD-43E8-88F2-E6C14998D482}"/>
              </a:ext>
            </a:extLst>
          </p:cNvPr>
          <p:cNvGrpSpPr/>
          <p:nvPr/>
        </p:nvGrpSpPr>
        <p:grpSpPr>
          <a:xfrm>
            <a:off x="9504203" y="-2305"/>
            <a:ext cx="2687797" cy="1779588"/>
            <a:chOff x="10534197" y="-7938"/>
            <a:chExt cx="1687966" cy="1117601"/>
          </a:xfrm>
          <a:solidFill>
            <a:srgbClr val="5C9752"/>
          </a:solidFill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E4B9AF7B-983B-48C7-A006-B44616B9CDC2}"/>
                </a:ext>
              </a:extLst>
            </p:cNvPr>
            <p:cNvSpPr/>
            <p:nvPr/>
          </p:nvSpPr>
          <p:spPr bwMode="auto">
            <a:xfrm>
              <a:off x="10534197" y="-7938"/>
              <a:ext cx="636588" cy="357188"/>
            </a:xfrm>
            <a:custGeom>
              <a:avLst/>
              <a:gdLst>
                <a:gd name="T0" fmla="*/ 0 w 401"/>
                <a:gd name="T1" fmla="*/ 0 h 225"/>
                <a:gd name="T2" fmla="*/ 401 w 401"/>
                <a:gd name="T3" fmla="*/ 0 h 225"/>
                <a:gd name="T4" fmla="*/ 201 w 401"/>
                <a:gd name="T5" fmla="*/ 225 h 225"/>
                <a:gd name="T6" fmla="*/ 0 w 401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225">
                  <a:moveTo>
                    <a:pt x="0" y="0"/>
                  </a:moveTo>
                  <a:lnTo>
                    <a:pt x="401" y="0"/>
                  </a:lnTo>
                  <a:lnTo>
                    <a:pt x="201" y="2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883FF59-894E-4E14-B7DF-7D945A8E484A}"/>
                </a:ext>
              </a:extLst>
            </p:cNvPr>
            <p:cNvSpPr/>
            <p:nvPr/>
          </p:nvSpPr>
          <p:spPr bwMode="auto">
            <a:xfrm>
              <a:off x="11009313" y="-7938"/>
              <a:ext cx="947738" cy="581026"/>
            </a:xfrm>
            <a:custGeom>
              <a:avLst/>
              <a:gdLst>
                <a:gd name="T0" fmla="*/ 597 w 597"/>
                <a:gd name="T1" fmla="*/ 0 h 366"/>
                <a:gd name="T2" fmla="*/ 100 w 597"/>
                <a:gd name="T3" fmla="*/ 0 h 366"/>
                <a:gd name="T4" fmla="*/ 0 w 597"/>
                <a:gd name="T5" fmla="*/ 112 h 366"/>
                <a:gd name="T6" fmla="*/ 256 w 597"/>
                <a:gd name="T7" fmla="*/ 366 h 366"/>
                <a:gd name="T8" fmla="*/ 597 w 597"/>
                <a:gd name="T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7" h="366">
                  <a:moveTo>
                    <a:pt x="597" y="0"/>
                  </a:moveTo>
                  <a:lnTo>
                    <a:pt x="100" y="0"/>
                  </a:lnTo>
                  <a:lnTo>
                    <a:pt x="0" y="112"/>
                  </a:lnTo>
                  <a:lnTo>
                    <a:pt x="256" y="366"/>
                  </a:lnTo>
                  <a:lnTo>
                    <a:pt x="5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9C93782D-9712-495B-AD5D-0FC5B9F61EAD}"/>
                </a:ext>
              </a:extLst>
            </p:cNvPr>
            <p:cNvSpPr/>
            <p:nvPr/>
          </p:nvSpPr>
          <p:spPr bwMode="auto">
            <a:xfrm>
              <a:off x="11623675" y="-7938"/>
              <a:ext cx="598488" cy="1117601"/>
            </a:xfrm>
            <a:custGeom>
              <a:avLst/>
              <a:gdLst>
                <a:gd name="T0" fmla="*/ 377 w 377"/>
                <a:gd name="T1" fmla="*/ 0 h 704"/>
                <a:gd name="T2" fmla="*/ 210 w 377"/>
                <a:gd name="T3" fmla="*/ 0 h 704"/>
                <a:gd name="T4" fmla="*/ 0 w 377"/>
                <a:gd name="T5" fmla="*/ 225 h 704"/>
                <a:gd name="T6" fmla="*/ 377 w 377"/>
                <a:gd name="T7" fmla="*/ 704 h 704"/>
                <a:gd name="T8" fmla="*/ 377 w 377"/>
                <a:gd name="T9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704">
                  <a:moveTo>
                    <a:pt x="377" y="0"/>
                  </a:moveTo>
                  <a:lnTo>
                    <a:pt x="210" y="0"/>
                  </a:lnTo>
                  <a:lnTo>
                    <a:pt x="0" y="225"/>
                  </a:lnTo>
                  <a:lnTo>
                    <a:pt x="377" y="704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A7EA5005-8FEF-41C5-BE27-037D6200F44F}"/>
              </a:ext>
            </a:extLst>
          </p:cNvPr>
          <p:cNvGrpSpPr/>
          <p:nvPr/>
        </p:nvGrpSpPr>
        <p:grpSpPr>
          <a:xfrm rot="10800000" flipH="1">
            <a:off x="9387840" y="5007002"/>
            <a:ext cx="2818342" cy="1866022"/>
            <a:chOff x="10534197" y="-7938"/>
            <a:chExt cx="1687966" cy="1117601"/>
          </a:xfrm>
          <a:solidFill>
            <a:srgbClr val="5C9752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DDC400F4-95F9-47CA-88C8-0E19C5B307A9}"/>
                </a:ext>
              </a:extLst>
            </p:cNvPr>
            <p:cNvSpPr/>
            <p:nvPr/>
          </p:nvSpPr>
          <p:spPr bwMode="auto">
            <a:xfrm>
              <a:off x="10534197" y="-7938"/>
              <a:ext cx="636588" cy="357188"/>
            </a:xfrm>
            <a:custGeom>
              <a:avLst/>
              <a:gdLst>
                <a:gd name="T0" fmla="*/ 0 w 401"/>
                <a:gd name="T1" fmla="*/ 0 h 225"/>
                <a:gd name="T2" fmla="*/ 401 w 401"/>
                <a:gd name="T3" fmla="*/ 0 h 225"/>
                <a:gd name="T4" fmla="*/ 201 w 401"/>
                <a:gd name="T5" fmla="*/ 225 h 225"/>
                <a:gd name="T6" fmla="*/ 0 w 401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225">
                  <a:moveTo>
                    <a:pt x="0" y="0"/>
                  </a:moveTo>
                  <a:lnTo>
                    <a:pt x="401" y="0"/>
                  </a:lnTo>
                  <a:lnTo>
                    <a:pt x="201" y="2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D4EEAB90-CA8C-475B-B817-293902363330}"/>
                </a:ext>
              </a:extLst>
            </p:cNvPr>
            <p:cNvSpPr/>
            <p:nvPr/>
          </p:nvSpPr>
          <p:spPr bwMode="auto">
            <a:xfrm>
              <a:off x="11009313" y="-7938"/>
              <a:ext cx="947738" cy="581026"/>
            </a:xfrm>
            <a:custGeom>
              <a:avLst/>
              <a:gdLst>
                <a:gd name="T0" fmla="*/ 597 w 597"/>
                <a:gd name="T1" fmla="*/ 0 h 366"/>
                <a:gd name="T2" fmla="*/ 100 w 597"/>
                <a:gd name="T3" fmla="*/ 0 h 366"/>
                <a:gd name="T4" fmla="*/ 0 w 597"/>
                <a:gd name="T5" fmla="*/ 112 h 366"/>
                <a:gd name="T6" fmla="*/ 256 w 597"/>
                <a:gd name="T7" fmla="*/ 366 h 366"/>
                <a:gd name="T8" fmla="*/ 597 w 597"/>
                <a:gd name="T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7" h="366">
                  <a:moveTo>
                    <a:pt x="597" y="0"/>
                  </a:moveTo>
                  <a:lnTo>
                    <a:pt x="100" y="0"/>
                  </a:lnTo>
                  <a:lnTo>
                    <a:pt x="0" y="112"/>
                  </a:lnTo>
                  <a:lnTo>
                    <a:pt x="256" y="366"/>
                  </a:lnTo>
                  <a:lnTo>
                    <a:pt x="5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64ED24B7-CA2B-4A1F-9EF4-02761299B23D}"/>
                </a:ext>
              </a:extLst>
            </p:cNvPr>
            <p:cNvSpPr/>
            <p:nvPr/>
          </p:nvSpPr>
          <p:spPr bwMode="auto">
            <a:xfrm>
              <a:off x="11623675" y="-7938"/>
              <a:ext cx="598488" cy="1117601"/>
            </a:xfrm>
            <a:custGeom>
              <a:avLst/>
              <a:gdLst>
                <a:gd name="T0" fmla="*/ 377 w 377"/>
                <a:gd name="T1" fmla="*/ 0 h 704"/>
                <a:gd name="T2" fmla="*/ 210 w 377"/>
                <a:gd name="T3" fmla="*/ 0 h 704"/>
                <a:gd name="T4" fmla="*/ 0 w 377"/>
                <a:gd name="T5" fmla="*/ 225 h 704"/>
                <a:gd name="T6" fmla="*/ 377 w 377"/>
                <a:gd name="T7" fmla="*/ 704 h 704"/>
                <a:gd name="T8" fmla="*/ 377 w 377"/>
                <a:gd name="T9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704">
                  <a:moveTo>
                    <a:pt x="377" y="0"/>
                  </a:moveTo>
                  <a:lnTo>
                    <a:pt x="210" y="0"/>
                  </a:lnTo>
                  <a:lnTo>
                    <a:pt x="0" y="225"/>
                  </a:lnTo>
                  <a:lnTo>
                    <a:pt x="377" y="704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FCFAF44-756E-4A93-9889-E00E0D63C20A}"/>
              </a:ext>
            </a:extLst>
          </p:cNvPr>
          <p:cNvSpPr txBox="1"/>
          <p:nvPr/>
        </p:nvSpPr>
        <p:spPr>
          <a:xfrm>
            <a:off x="738350" y="6085604"/>
            <a:ext cx="1949448" cy="369332"/>
          </a:xfrm>
          <a:prstGeom prst="rect">
            <a:avLst/>
          </a:prstGeom>
          <a:solidFill>
            <a:srgbClr val="5C975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800" dirty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20begir.com</a:t>
            </a:r>
            <a:endParaRPr lang="ko-KR" altLang="en-US" sz="1800" dirty="0">
              <a:solidFill>
                <a:schemeClr val="bg1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2700" y="485334"/>
            <a:ext cx="5786599" cy="724247"/>
          </a:xfrm>
          <a:solidFill>
            <a:srgbClr val="948A54"/>
          </a:solidFill>
        </p:spPr>
        <p:txBody>
          <a:bodyPr/>
          <a:lstStyle/>
          <a:p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9" name="Group 64">
            <a:extLst>
              <a:ext uri="{FF2B5EF4-FFF2-40B4-BE49-F238E27FC236}">
                <a16:creationId xmlns:a16="http://schemas.microsoft.com/office/drawing/2014/main" id="{71EEF9E7-2859-4704-B627-1747FEA8FBD9}"/>
              </a:ext>
            </a:extLst>
          </p:cNvPr>
          <p:cNvGrpSpPr/>
          <p:nvPr userDrawn="1"/>
        </p:nvGrpSpPr>
        <p:grpSpPr>
          <a:xfrm>
            <a:off x="615708" y="2352497"/>
            <a:ext cx="3477322" cy="1399608"/>
            <a:chOff x="910640" y="2975795"/>
            <a:chExt cx="1527408" cy="3500648"/>
          </a:xfrm>
        </p:grpSpPr>
        <p:sp>
          <p:nvSpPr>
            <p:cNvPr id="40" name="TextBox 70">
              <a:extLst>
                <a:ext uri="{FF2B5EF4-FFF2-40B4-BE49-F238E27FC236}">
                  <a16:creationId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rgbClr val="948A54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TextBox 71">
              <a:extLst>
                <a:ext uri="{FF2B5EF4-FFF2-40B4-BE49-F238E27FC236}">
                  <a16:creationId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883009" cy="294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b="1" dirty="0">
                  <a:solidFill>
                    <a:srgbClr val="948A54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b="1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64">
            <a:extLst>
              <a:ext uri="{FF2B5EF4-FFF2-40B4-BE49-F238E27FC236}">
                <a16:creationId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670826" y="4723783"/>
            <a:ext cx="1955155" cy="1399608"/>
            <a:chOff x="910640" y="2975795"/>
            <a:chExt cx="1527408" cy="3500646"/>
          </a:xfrm>
        </p:grpSpPr>
        <p:sp>
          <p:nvSpPr>
            <p:cNvPr id="43" name="TextBox 70">
              <a:extLst>
                <a:ext uri="{FF2B5EF4-FFF2-40B4-BE49-F238E27FC236}">
                  <a16:creationId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rgbClr val="948A54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TextBox 71">
              <a:extLst>
                <a:ext uri="{FF2B5EF4-FFF2-40B4-BE49-F238E27FC236}">
                  <a16:creationId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94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b="1" dirty="0">
                  <a:solidFill>
                    <a:srgbClr val="948A54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b="1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2BA53BE-C48F-4B44-8D8E-7CDCE9A2E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72" y="2088674"/>
            <a:ext cx="6068229" cy="4010982"/>
          </a:xfrm>
          <a:prstGeom prst="rect">
            <a:avLst/>
          </a:prstGeom>
        </p:spPr>
      </p:pic>
      <p:grpSp>
        <p:nvGrpSpPr>
          <p:cNvPr id="28" name="Group 64">
            <a:extLst>
              <a:ext uri="{FF2B5EF4-FFF2-40B4-BE49-F238E27FC236}">
                <a16:creationId xmlns:a16="http://schemas.microsoft.com/office/drawing/2014/main" id="{E450E540-8F5E-462D-AAFE-1253D69974E8}"/>
              </a:ext>
            </a:extLst>
          </p:cNvPr>
          <p:cNvGrpSpPr/>
          <p:nvPr/>
        </p:nvGrpSpPr>
        <p:grpSpPr>
          <a:xfrm>
            <a:off x="8098972" y="2312461"/>
            <a:ext cx="3477322" cy="1439644"/>
            <a:chOff x="266241" y="2875658"/>
            <a:chExt cx="1527408" cy="3600785"/>
          </a:xfrm>
        </p:grpSpPr>
        <p:sp>
          <p:nvSpPr>
            <p:cNvPr id="29" name="TextBox 70">
              <a:extLst>
                <a:ext uri="{FF2B5EF4-FFF2-40B4-BE49-F238E27FC236}">
                  <a16:creationId xmlns:a16="http://schemas.microsoft.com/office/drawing/2014/main" id="{50398340-A79D-4AFF-9F7D-F6701B4F1DDB}"/>
                </a:ext>
              </a:extLst>
            </p:cNvPr>
            <p:cNvSpPr txBox="1"/>
            <p:nvPr/>
          </p:nvSpPr>
          <p:spPr>
            <a:xfrm>
              <a:off x="266241" y="2875658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rgbClr val="948A54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71">
              <a:extLst>
                <a:ext uri="{FF2B5EF4-FFF2-40B4-BE49-F238E27FC236}">
                  <a16:creationId xmlns:a16="http://schemas.microsoft.com/office/drawing/2014/main" id="{4743590B-230B-446D-8282-BC58FA9BBBD7}"/>
                </a:ext>
              </a:extLst>
            </p:cNvPr>
            <p:cNvSpPr txBox="1"/>
            <p:nvPr/>
          </p:nvSpPr>
          <p:spPr>
            <a:xfrm>
              <a:off x="910640" y="3531961"/>
              <a:ext cx="883009" cy="294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b="1" dirty="0">
                  <a:solidFill>
                    <a:srgbClr val="948A54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b="1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64">
            <a:extLst>
              <a:ext uri="{FF2B5EF4-FFF2-40B4-BE49-F238E27FC236}">
                <a16:creationId xmlns:a16="http://schemas.microsoft.com/office/drawing/2014/main" id="{AC0BB96F-D160-43B2-82FE-46F926776A8C}"/>
              </a:ext>
            </a:extLst>
          </p:cNvPr>
          <p:cNvGrpSpPr/>
          <p:nvPr/>
        </p:nvGrpSpPr>
        <p:grpSpPr>
          <a:xfrm>
            <a:off x="9621139" y="4723783"/>
            <a:ext cx="1955155" cy="1399608"/>
            <a:chOff x="910640" y="2975795"/>
            <a:chExt cx="1527408" cy="3500646"/>
          </a:xfrm>
        </p:grpSpPr>
        <p:sp>
          <p:nvSpPr>
            <p:cNvPr id="32" name="TextBox 70">
              <a:extLst>
                <a:ext uri="{FF2B5EF4-FFF2-40B4-BE49-F238E27FC236}">
                  <a16:creationId xmlns:a16="http://schemas.microsoft.com/office/drawing/2014/main" id="{3BF8F61C-712C-4587-BC7F-8CF2C35C09E6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rgbClr val="948A54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71">
              <a:extLst>
                <a:ext uri="{FF2B5EF4-FFF2-40B4-BE49-F238E27FC236}">
                  <a16:creationId xmlns:a16="http://schemas.microsoft.com/office/drawing/2014/main" id="{B6260B0B-1F56-431A-A41A-E7692235D37E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94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b="1" dirty="0">
                  <a:solidFill>
                    <a:srgbClr val="948A54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b="1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239F37E-615F-4BD5-B343-B0B667C9A1C9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0B8964-AC93-4EBB-B9E9-BCF863982A9A}"/>
              </a:ext>
            </a:extLst>
          </p:cNvPr>
          <p:cNvSpPr/>
          <p:nvPr/>
        </p:nvSpPr>
        <p:spPr>
          <a:xfrm>
            <a:off x="1631560" y="2257733"/>
            <a:ext cx="1058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altLang="ko-KR" sz="1400" b="1" dirty="0">
                <a:solidFill>
                  <a:srgbClr val="948A54"/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400" b="1" dirty="0">
              <a:solidFill>
                <a:srgbClr val="948A54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4969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948A54"/>
          </a:solidFill>
          <a:ln>
            <a:noFill/>
          </a:ln>
        </p:spPr>
        <p:txBody>
          <a:bodyPr/>
          <a:lstStyle/>
          <a:p>
            <a:pPr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F96561-0AC6-48AC-B466-BA5F28130942}"/>
              </a:ext>
            </a:extLst>
          </p:cNvPr>
          <p:cNvGrpSpPr/>
          <p:nvPr/>
        </p:nvGrpSpPr>
        <p:grpSpPr>
          <a:xfrm>
            <a:off x="668191" y="5374369"/>
            <a:ext cx="1873519" cy="1454244"/>
            <a:chOff x="668191" y="4889034"/>
            <a:chExt cx="1873519" cy="14542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02A700-C3F2-4D1A-84EF-A5113A71B084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rgbClr val="948A54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94AD92-5B1A-443C-B8B2-1F2E860AF908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rgbClr val="948A54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05249E-5D88-46BF-B4B1-EAE242AB9994}"/>
              </a:ext>
            </a:extLst>
          </p:cNvPr>
          <p:cNvGrpSpPr/>
          <p:nvPr/>
        </p:nvGrpSpPr>
        <p:grpSpPr>
          <a:xfrm>
            <a:off x="2860414" y="5374369"/>
            <a:ext cx="1873519" cy="1454244"/>
            <a:chOff x="2860414" y="4889034"/>
            <a:chExt cx="1873519" cy="14542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7A3FA1-4280-45E5-87B5-07EBA06D3C3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rgbClr val="948A54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B7C7CC-2C0A-4B30-8BE3-328B503A7A41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rgbClr val="948A54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C1743F-F9C3-4313-9C3B-CECB49FA6E11}"/>
              </a:ext>
            </a:extLst>
          </p:cNvPr>
          <p:cNvGrpSpPr/>
          <p:nvPr/>
        </p:nvGrpSpPr>
        <p:grpSpPr>
          <a:xfrm>
            <a:off x="5052637" y="5374369"/>
            <a:ext cx="1873519" cy="1454244"/>
            <a:chOff x="5052637" y="4889034"/>
            <a:chExt cx="1873519" cy="14542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D033D5-C37B-4FAB-B56C-286D05D14157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rgbClr val="948A54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61196E-8376-4197-94A0-695B8C9C7B18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rgbClr val="948A54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rgbClr val="948A5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E5F99F-8F24-41E9-A88F-1DAE6C1E9CA4}"/>
              </a:ext>
            </a:extLst>
          </p:cNvPr>
          <p:cNvSpPr txBox="1"/>
          <p:nvPr/>
        </p:nvSpPr>
        <p:spPr>
          <a:xfrm>
            <a:off x="668191" y="3050200"/>
            <a:ext cx="589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039D4-5048-4CD0-A84F-AA18B4D2923C}"/>
              </a:ext>
            </a:extLst>
          </p:cNvPr>
          <p:cNvSpPr txBox="1"/>
          <p:nvPr/>
        </p:nvSpPr>
        <p:spPr>
          <a:xfrm>
            <a:off x="1189917" y="1650275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/>
            <a:r>
              <a:rPr lang="fa-IR" altLang="ko-KR" sz="2800" dirty="0">
                <a:solidFill>
                  <a:srgbClr val="52AB33"/>
                </a:solidFill>
                <a:cs typeface="B Nazanin" panose="00000400000000000000" pitchFamily="2" charset="-78"/>
              </a:rPr>
              <a:t>ما کیفیت ایجاد می کنیم</a:t>
            </a:r>
          </a:p>
          <a:p>
            <a:pPr algn="r" rtl="1"/>
            <a:r>
              <a:rPr lang="fa-IR" altLang="ko-KR" sz="2800" dirty="0">
                <a:solidFill>
                  <a:srgbClr val="52AB33"/>
                </a:solidFill>
                <a:cs typeface="B Nazanin" panose="00000400000000000000" pitchFamily="2" charset="-78"/>
              </a:rPr>
              <a:t>ارائه حرفه ای </a:t>
            </a:r>
            <a:r>
              <a:rPr lang="en-US" altLang="ko-KR" sz="2800" dirty="0">
                <a:solidFill>
                  <a:srgbClr val="52AB33"/>
                </a:solidFill>
                <a:cs typeface="B Nazanin" panose="00000400000000000000" pitchFamily="2" charset="-78"/>
              </a:rPr>
              <a:t>PPT</a:t>
            </a:r>
            <a:endParaRPr lang="ko-KR" altLang="en-US" sz="2800" dirty="0">
              <a:solidFill>
                <a:srgbClr val="52AB33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F11E918-5865-12B3-C6F5-9B4937093CF0}"/>
              </a:ext>
            </a:extLst>
          </p:cNvPr>
          <p:cNvGrpSpPr/>
          <p:nvPr/>
        </p:nvGrpSpPr>
        <p:grpSpPr>
          <a:xfrm>
            <a:off x="0" y="1676400"/>
            <a:ext cx="11719655" cy="2575043"/>
            <a:chOff x="0" y="1676400"/>
            <a:chExt cx="11719655" cy="25750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D83865-16D7-4B46-952D-03126DCD18C5}"/>
                </a:ext>
              </a:extLst>
            </p:cNvPr>
            <p:cNvSpPr/>
            <p:nvPr userDrawn="1"/>
          </p:nvSpPr>
          <p:spPr>
            <a:xfrm>
              <a:off x="0" y="4065863"/>
              <a:ext cx="7818783" cy="185580"/>
            </a:xfrm>
            <a:prstGeom prst="rect">
              <a:avLst/>
            </a:prstGeom>
            <a:solidFill>
              <a:srgbClr val="5C9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F88F06-0A5B-42C7-8200-234DE9DCB8D7}"/>
                </a:ext>
              </a:extLst>
            </p:cNvPr>
            <p:cNvSpPr/>
            <p:nvPr/>
          </p:nvSpPr>
          <p:spPr>
            <a:xfrm>
              <a:off x="7591246" y="1676400"/>
              <a:ext cx="4128409" cy="2409746"/>
            </a:xfrm>
            <a:custGeom>
              <a:avLst/>
              <a:gdLst>
                <a:gd name="connsiteX0" fmla="*/ 1606078 w 3221357"/>
                <a:gd name="connsiteY0" fmla="*/ 7 h 1453951"/>
                <a:gd name="connsiteX1" fmla="*/ 3220819 w 3221357"/>
                <a:gd name="connsiteY1" fmla="*/ 1444418 h 1453951"/>
                <a:gd name="connsiteX2" fmla="*/ 3221357 w 3221357"/>
                <a:gd name="connsiteY2" fmla="*/ 1453951 h 1453951"/>
                <a:gd name="connsiteX3" fmla="*/ 3051593 w 3221357"/>
                <a:gd name="connsiteY3" fmla="*/ 1453951 h 1453951"/>
                <a:gd name="connsiteX4" fmla="*/ 3030220 w 3221357"/>
                <a:gd name="connsiteY4" fmla="*/ 1319043 h 1453951"/>
                <a:gd name="connsiteX5" fmla="*/ 1606581 w 3221357"/>
                <a:gd name="connsiteY5" fmla="*/ 168829 h 1453951"/>
                <a:gd name="connsiteX6" fmla="*/ 189834 w 3221357"/>
                <a:gd name="connsiteY6" fmla="*/ 1327522 h 1453951"/>
                <a:gd name="connsiteX7" fmla="*/ 170578 w 3221357"/>
                <a:gd name="connsiteY7" fmla="*/ 1453951 h 1453951"/>
                <a:gd name="connsiteX8" fmla="*/ 0 w 3221357"/>
                <a:gd name="connsiteY8" fmla="*/ 1453951 h 1453951"/>
                <a:gd name="connsiteX9" fmla="*/ 24429 w 3221357"/>
                <a:gd name="connsiteY9" fmla="*/ 1293566 h 1453951"/>
                <a:gd name="connsiteX10" fmla="*/ 1606078 w 3221357"/>
                <a:gd name="connsiteY10" fmla="*/ 7 h 145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1357" h="1453951">
                  <a:moveTo>
                    <a:pt x="1606078" y="7"/>
                  </a:moveTo>
                  <a:cubicBezTo>
                    <a:pt x="2442699" y="-2491"/>
                    <a:pt x="3133365" y="630040"/>
                    <a:pt x="3220819" y="1444418"/>
                  </a:cubicBezTo>
                  <a:lnTo>
                    <a:pt x="3221357" y="1453951"/>
                  </a:lnTo>
                  <a:lnTo>
                    <a:pt x="3051593" y="1453951"/>
                  </a:lnTo>
                  <a:lnTo>
                    <a:pt x="3030220" y="1319043"/>
                  </a:lnTo>
                  <a:cubicBezTo>
                    <a:pt x="2891565" y="660159"/>
                    <a:pt x="2306017" y="166741"/>
                    <a:pt x="1606581" y="168829"/>
                  </a:cubicBezTo>
                  <a:cubicBezTo>
                    <a:pt x="907145" y="170917"/>
                    <a:pt x="324554" y="667820"/>
                    <a:pt x="189834" y="1327522"/>
                  </a:cubicBezTo>
                  <a:lnTo>
                    <a:pt x="170578" y="1453951"/>
                  </a:lnTo>
                  <a:lnTo>
                    <a:pt x="0" y="1453951"/>
                  </a:lnTo>
                  <a:lnTo>
                    <a:pt x="24429" y="1293566"/>
                  </a:lnTo>
                  <a:cubicBezTo>
                    <a:pt x="174829" y="557079"/>
                    <a:pt x="825232" y="2338"/>
                    <a:pt x="1606078" y="7"/>
                  </a:cubicBezTo>
                  <a:close/>
                </a:path>
              </a:pathLst>
            </a:custGeom>
            <a:solidFill>
              <a:srgbClr val="5C9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CBBDF56-DD70-8EC3-0E5B-C4FBC69E3E12}"/>
              </a:ext>
            </a:extLst>
          </p:cNvPr>
          <p:cNvGrpSpPr/>
          <p:nvPr/>
        </p:nvGrpSpPr>
        <p:grpSpPr>
          <a:xfrm>
            <a:off x="7981950" y="2551113"/>
            <a:ext cx="2914650" cy="3563937"/>
            <a:chOff x="7981950" y="2551113"/>
            <a:chExt cx="2914650" cy="356393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1C67DBA-2FFC-4A21-8140-30446E4A16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5725" y="2736850"/>
              <a:ext cx="941388" cy="2774950"/>
            </a:xfrm>
            <a:custGeom>
              <a:avLst/>
              <a:gdLst>
                <a:gd name="T0" fmla="*/ 248 w 249"/>
                <a:gd name="T1" fmla="*/ 361 h 735"/>
                <a:gd name="T2" fmla="*/ 248 w 249"/>
                <a:gd name="T3" fmla="*/ 590 h 735"/>
                <a:gd name="T4" fmla="*/ 181 w 249"/>
                <a:gd name="T5" fmla="*/ 697 h 735"/>
                <a:gd name="T6" fmla="*/ 2 w 249"/>
                <a:gd name="T7" fmla="*/ 589 h 735"/>
                <a:gd name="T8" fmla="*/ 2 w 249"/>
                <a:gd name="T9" fmla="*/ 133 h 735"/>
                <a:gd name="T10" fmla="*/ 83 w 249"/>
                <a:gd name="T11" fmla="*/ 17 h 735"/>
                <a:gd name="T12" fmla="*/ 225 w 249"/>
                <a:gd name="T13" fmla="*/ 58 h 735"/>
                <a:gd name="T14" fmla="*/ 248 w 249"/>
                <a:gd name="T15" fmla="*/ 131 h 735"/>
                <a:gd name="T16" fmla="*/ 248 w 249"/>
                <a:gd name="T17" fmla="*/ 361 h 735"/>
                <a:gd name="T18" fmla="*/ 248 w 249"/>
                <a:gd name="T19" fmla="*/ 361 h 735"/>
                <a:gd name="T20" fmla="*/ 33 w 249"/>
                <a:gd name="T21" fmla="*/ 358 h 735"/>
                <a:gd name="T22" fmla="*/ 33 w 249"/>
                <a:gd name="T23" fmla="*/ 358 h 735"/>
                <a:gd name="T24" fmla="*/ 33 w 249"/>
                <a:gd name="T25" fmla="*/ 440 h 735"/>
                <a:gd name="T26" fmla="*/ 34 w 249"/>
                <a:gd name="T27" fmla="*/ 596 h 735"/>
                <a:gd name="T28" fmla="*/ 111 w 249"/>
                <a:gd name="T29" fmla="*/ 676 h 735"/>
                <a:gd name="T30" fmla="*/ 126 w 249"/>
                <a:gd name="T31" fmla="*/ 666 h 735"/>
                <a:gd name="T32" fmla="*/ 113 w 249"/>
                <a:gd name="T33" fmla="*/ 654 h 735"/>
                <a:gd name="T34" fmla="*/ 55 w 249"/>
                <a:gd name="T35" fmla="*/ 580 h 735"/>
                <a:gd name="T36" fmla="*/ 55 w 249"/>
                <a:gd name="T37" fmla="*/ 376 h 735"/>
                <a:gd name="T38" fmla="*/ 72 w 249"/>
                <a:gd name="T39" fmla="*/ 359 h 735"/>
                <a:gd name="T40" fmla="*/ 201 w 249"/>
                <a:gd name="T41" fmla="*/ 359 h 735"/>
                <a:gd name="T42" fmla="*/ 218 w 249"/>
                <a:gd name="T43" fmla="*/ 343 h 735"/>
                <a:gd name="T44" fmla="*/ 218 w 249"/>
                <a:gd name="T45" fmla="*/ 131 h 735"/>
                <a:gd name="T46" fmla="*/ 128 w 249"/>
                <a:gd name="T47" fmla="*/ 40 h 735"/>
                <a:gd name="T48" fmla="*/ 33 w 249"/>
                <a:gd name="T49" fmla="*/ 130 h 735"/>
                <a:gd name="T50" fmla="*/ 33 w 249"/>
                <a:gd name="T51" fmla="*/ 358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735">
                  <a:moveTo>
                    <a:pt x="248" y="361"/>
                  </a:moveTo>
                  <a:cubicBezTo>
                    <a:pt x="248" y="437"/>
                    <a:pt x="249" y="514"/>
                    <a:pt x="248" y="590"/>
                  </a:cubicBezTo>
                  <a:cubicBezTo>
                    <a:pt x="248" y="639"/>
                    <a:pt x="226" y="676"/>
                    <a:pt x="181" y="697"/>
                  </a:cubicBezTo>
                  <a:cubicBezTo>
                    <a:pt x="99" y="735"/>
                    <a:pt x="3" y="687"/>
                    <a:pt x="2" y="589"/>
                  </a:cubicBezTo>
                  <a:cubicBezTo>
                    <a:pt x="0" y="437"/>
                    <a:pt x="1" y="285"/>
                    <a:pt x="2" y="133"/>
                  </a:cubicBezTo>
                  <a:cubicBezTo>
                    <a:pt x="2" y="80"/>
                    <a:pt x="34" y="34"/>
                    <a:pt x="83" y="17"/>
                  </a:cubicBezTo>
                  <a:cubicBezTo>
                    <a:pt x="134" y="0"/>
                    <a:pt x="194" y="17"/>
                    <a:pt x="225" y="58"/>
                  </a:cubicBezTo>
                  <a:cubicBezTo>
                    <a:pt x="241" y="80"/>
                    <a:pt x="248" y="104"/>
                    <a:pt x="248" y="131"/>
                  </a:cubicBezTo>
                  <a:cubicBezTo>
                    <a:pt x="248" y="207"/>
                    <a:pt x="248" y="284"/>
                    <a:pt x="248" y="361"/>
                  </a:cubicBezTo>
                  <a:cubicBezTo>
                    <a:pt x="248" y="361"/>
                    <a:pt x="248" y="361"/>
                    <a:pt x="248" y="361"/>
                  </a:cubicBezTo>
                  <a:close/>
                  <a:moveTo>
                    <a:pt x="33" y="358"/>
                  </a:moveTo>
                  <a:cubicBezTo>
                    <a:pt x="33" y="358"/>
                    <a:pt x="33" y="358"/>
                    <a:pt x="33" y="358"/>
                  </a:cubicBezTo>
                  <a:cubicBezTo>
                    <a:pt x="33" y="385"/>
                    <a:pt x="32" y="413"/>
                    <a:pt x="33" y="440"/>
                  </a:cubicBezTo>
                  <a:cubicBezTo>
                    <a:pt x="33" y="492"/>
                    <a:pt x="32" y="544"/>
                    <a:pt x="34" y="596"/>
                  </a:cubicBezTo>
                  <a:cubicBezTo>
                    <a:pt x="35" y="642"/>
                    <a:pt x="72" y="678"/>
                    <a:pt x="111" y="676"/>
                  </a:cubicBezTo>
                  <a:cubicBezTo>
                    <a:pt x="118" y="676"/>
                    <a:pt x="125" y="675"/>
                    <a:pt x="126" y="666"/>
                  </a:cubicBezTo>
                  <a:cubicBezTo>
                    <a:pt x="126" y="658"/>
                    <a:pt x="121" y="655"/>
                    <a:pt x="113" y="654"/>
                  </a:cubicBezTo>
                  <a:cubicBezTo>
                    <a:pt x="71" y="643"/>
                    <a:pt x="55" y="624"/>
                    <a:pt x="55" y="580"/>
                  </a:cubicBezTo>
                  <a:cubicBezTo>
                    <a:pt x="55" y="512"/>
                    <a:pt x="55" y="444"/>
                    <a:pt x="55" y="376"/>
                  </a:cubicBezTo>
                  <a:cubicBezTo>
                    <a:pt x="55" y="363"/>
                    <a:pt x="58" y="359"/>
                    <a:pt x="72" y="359"/>
                  </a:cubicBezTo>
                  <a:cubicBezTo>
                    <a:pt x="115" y="360"/>
                    <a:pt x="158" y="358"/>
                    <a:pt x="201" y="359"/>
                  </a:cubicBezTo>
                  <a:cubicBezTo>
                    <a:pt x="215" y="360"/>
                    <a:pt x="218" y="356"/>
                    <a:pt x="218" y="343"/>
                  </a:cubicBezTo>
                  <a:cubicBezTo>
                    <a:pt x="218" y="272"/>
                    <a:pt x="218" y="202"/>
                    <a:pt x="218" y="131"/>
                  </a:cubicBezTo>
                  <a:cubicBezTo>
                    <a:pt x="217" y="81"/>
                    <a:pt x="176" y="41"/>
                    <a:pt x="128" y="40"/>
                  </a:cubicBezTo>
                  <a:cubicBezTo>
                    <a:pt x="74" y="40"/>
                    <a:pt x="34" y="77"/>
                    <a:pt x="33" y="130"/>
                  </a:cubicBezTo>
                  <a:cubicBezTo>
                    <a:pt x="32" y="206"/>
                    <a:pt x="33" y="282"/>
                    <a:pt x="33" y="358"/>
                  </a:cubicBezTo>
                  <a:close/>
                </a:path>
              </a:pathLst>
            </a:custGeom>
            <a:solidFill>
              <a:srgbClr val="5C97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D2D355D-BDA4-4927-A2CF-4E87AD53ED33}"/>
                </a:ext>
              </a:extLst>
            </p:cNvPr>
            <p:cNvSpPr/>
            <p:nvPr/>
          </p:nvSpPr>
          <p:spPr bwMode="auto">
            <a:xfrm>
              <a:off x="10042525" y="2551113"/>
              <a:ext cx="854075" cy="2325687"/>
            </a:xfrm>
            <a:custGeom>
              <a:avLst/>
              <a:gdLst>
                <a:gd name="T0" fmla="*/ 178 w 226"/>
                <a:gd name="T1" fmla="*/ 0 h 616"/>
                <a:gd name="T2" fmla="*/ 210 w 226"/>
                <a:gd name="T3" fmla="*/ 110 h 616"/>
                <a:gd name="T4" fmla="*/ 199 w 226"/>
                <a:gd name="T5" fmla="*/ 367 h 616"/>
                <a:gd name="T6" fmla="*/ 39 w 226"/>
                <a:gd name="T7" fmla="*/ 591 h 616"/>
                <a:gd name="T8" fmla="*/ 13 w 226"/>
                <a:gd name="T9" fmla="*/ 610 h 616"/>
                <a:gd name="T10" fmla="*/ 1 w 226"/>
                <a:gd name="T11" fmla="*/ 603 h 616"/>
                <a:gd name="T12" fmla="*/ 1 w 226"/>
                <a:gd name="T13" fmla="*/ 591 h 616"/>
                <a:gd name="T14" fmla="*/ 0 w 226"/>
                <a:gd name="T15" fmla="*/ 149 h 616"/>
                <a:gd name="T16" fmla="*/ 15 w 226"/>
                <a:gd name="T17" fmla="*/ 129 h 616"/>
                <a:gd name="T18" fmla="*/ 151 w 226"/>
                <a:gd name="T19" fmla="*/ 40 h 616"/>
                <a:gd name="T20" fmla="*/ 178 w 226"/>
                <a:gd name="T2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616">
                  <a:moveTo>
                    <a:pt x="178" y="0"/>
                  </a:moveTo>
                  <a:cubicBezTo>
                    <a:pt x="193" y="38"/>
                    <a:pt x="203" y="74"/>
                    <a:pt x="210" y="110"/>
                  </a:cubicBezTo>
                  <a:cubicBezTo>
                    <a:pt x="226" y="196"/>
                    <a:pt x="222" y="282"/>
                    <a:pt x="199" y="367"/>
                  </a:cubicBezTo>
                  <a:cubicBezTo>
                    <a:pt x="173" y="461"/>
                    <a:pt x="118" y="535"/>
                    <a:pt x="39" y="591"/>
                  </a:cubicBezTo>
                  <a:cubicBezTo>
                    <a:pt x="30" y="597"/>
                    <a:pt x="22" y="603"/>
                    <a:pt x="13" y="610"/>
                  </a:cubicBezTo>
                  <a:cubicBezTo>
                    <a:pt x="4" y="616"/>
                    <a:pt x="1" y="612"/>
                    <a:pt x="1" y="603"/>
                  </a:cubicBezTo>
                  <a:cubicBezTo>
                    <a:pt x="1" y="599"/>
                    <a:pt x="1" y="595"/>
                    <a:pt x="1" y="591"/>
                  </a:cubicBezTo>
                  <a:cubicBezTo>
                    <a:pt x="1" y="444"/>
                    <a:pt x="1" y="296"/>
                    <a:pt x="0" y="149"/>
                  </a:cubicBezTo>
                  <a:cubicBezTo>
                    <a:pt x="0" y="138"/>
                    <a:pt x="5" y="133"/>
                    <a:pt x="15" y="129"/>
                  </a:cubicBezTo>
                  <a:cubicBezTo>
                    <a:pt x="67" y="110"/>
                    <a:pt x="115" y="83"/>
                    <a:pt x="151" y="40"/>
                  </a:cubicBezTo>
                  <a:cubicBezTo>
                    <a:pt x="160" y="28"/>
                    <a:pt x="167" y="16"/>
                    <a:pt x="178" y="0"/>
                  </a:cubicBezTo>
                  <a:close/>
                </a:path>
              </a:pathLst>
            </a:custGeom>
            <a:solidFill>
              <a:srgbClr val="5C97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53DA1692-ACA1-4C8C-B177-DFF68B362481}"/>
                </a:ext>
              </a:extLst>
            </p:cNvPr>
            <p:cNvSpPr/>
            <p:nvPr/>
          </p:nvSpPr>
          <p:spPr bwMode="auto">
            <a:xfrm>
              <a:off x="7981950" y="3487738"/>
              <a:ext cx="1017588" cy="2627312"/>
            </a:xfrm>
            <a:custGeom>
              <a:avLst/>
              <a:gdLst>
                <a:gd name="T0" fmla="*/ 269 w 269"/>
                <a:gd name="T1" fmla="*/ 664 h 696"/>
                <a:gd name="T2" fmla="*/ 193 w 269"/>
                <a:gd name="T3" fmla="*/ 671 h 696"/>
                <a:gd name="T4" fmla="*/ 78 w 269"/>
                <a:gd name="T5" fmla="*/ 520 h 696"/>
                <a:gd name="T6" fmla="*/ 183 w 269"/>
                <a:gd name="T7" fmla="*/ 36 h 696"/>
                <a:gd name="T8" fmla="*/ 217 w 269"/>
                <a:gd name="T9" fmla="*/ 6 h 696"/>
                <a:gd name="T10" fmla="*/ 227 w 269"/>
                <a:gd name="T11" fmla="*/ 2 h 696"/>
                <a:gd name="T12" fmla="*/ 231 w 269"/>
                <a:gd name="T13" fmla="*/ 12 h 696"/>
                <a:gd name="T14" fmla="*/ 230 w 269"/>
                <a:gd name="T15" fmla="*/ 60 h 696"/>
                <a:gd name="T16" fmla="*/ 230 w 269"/>
                <a:gd name="T17" fmla="*/ 396 h 696"/>
                <a:gd name="T18" fmla="*/ 245 w 269"/>
                <a:gd name="T19" fmla="*/ 476 h 696"/>
                <a:gd name="T20" fmla="*/ 237 w 269"/>
                <a:gd name="T21" fmla="*/ 492 h 696"/>
                <a:gd name="T22" fmla="*/ 167 w 269"/>
                <a:gd name="T23" fmla="*/ 521 h 696"/>
                <a:gd name="T24" fmla="*/ 154 w 269"/>
                <a:gd name="T25" fmla="*/ 597 h 696"/>
                <a:gd name="T26" fmla="*/ 269 w 269"/>
                <a:gd name="T27" fmla="*/ 664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" h="696">
                  <a:moveTo>
                    <a:pt x="269" y="664"/>
                  </a:moveTo>
                  <a:cubicBezTo>
                    <a:pt x="233" y="695"/>
                    <a:pt x="228" y="696"/>
                    <a:pt x="193" y="671"/>
                  </a:cubicBezTo>
                  <a:cubicBezTo>
                    <a:pt x="140" y="632"/>
                    <a:pt x="106" y="578"/>
                    <a:pt x="78" y="520"/>
                  </a:cubicBezTo>
                  <a:cubicBezTo>
                    <a:pt x="0" y="363"/>
                    <a:pt x="54" y="159"/>
                    <a:pt x="183" y="36"/>
                  </a:cubicBezTo>
                  <a:cubicBezTo>
                    <a:pt x="194" y="26"/>
                    <a:pt x="206" y="16"/>
                    <a:pt x="217" y="6"/>
                  </a:cubicBezTo>
                  <a:cubicBezTo>
                    <a:pt x="220" y="3"/>
                    <a:pt x="223" y="0"/>
                    <a:pt x="227" y="2"/>
                  </a:cubicBezTo>
                  <a:cubicBezTo>
                    <a:pt x="232" y="3"/>
                    <a:pt x="231" y="8"/>
                    <a:pt x="231" y="12"/>
                  </a:cubicBezTo>
                  <a:cubicBezTo>
                    <a:pt x="230" y="28"/>
                    <a:pt x="230" y="44"/>
                    <a:pt x="230" y="60"/>
                  </a:cubicBezTo>
                  <a:cubicBezTo>
                    <a:pt x="230" y="172"/>
                    <a:pt x="230" y="284"/>
                    <a:pt x="230" y="396"/>
                  </a:cubicBezTo>
                  <a:cubicBezTo>
                    <a:pt x="230" y="423"/>
                    <a:pt x="231" y="451"/>
                    <a:pt x="245" y="476"/>
                  </a:cubicBezTo>
                  <a:cubicBezTo>
                    <a:pt x="250" y="486"/>
                    <a:pt x="247" y="489"/>
                    <a:pt x="237" y="492"/>
                  </a:cubicBezTo>
                  <a:cubicBezTo>
                    <a:pt x="213" y="499"/>
                    <a:pt x="189" y="507"/>
                    <a:pt x="167" y="521"/>
                  </a:cubicBezTo>
                  <a:cubicBezTo>
                    <a:pt x="134" y="541"/>
                    <a:pt x="130" y="568"/>
                    <a:pt x="154" y="597"/>
                  </a:cubicBezTo>
                  <a:cubicBezTo>
                    <a:pt x="184" y="633"/>
                    <a:pt x="221" y="656"/>
                    <a:pt x="269" y="664"/>
                  </a:cubicBezTo>
                  <a:close/>
                </a:path>
              </a:pathLst>
            </a:custGeom>
            <a:solidFill>
              <a:srgbClr val="5C97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29" name="Freeform 11">
            <a:extLst>
              <a:ext uri="{FF2B5EF4-FFF2-40B4-BE49-F238E27FC236}">
                <a16:creationId xmlns:a16="http://schemas.microsoft.com/office/drawing/2014/main" id="{532AF038-572E-493F-A78F-C759B5083129}"/>
              </a:ext>
            </a:extLst>
          </p:cNvPr>
          <p:cNvSpPr/>
          <p:nvPr/>
        </p:nvSpPr>
        <p:spPr bwMode="auto">
          <a:xfrm>
            <a:off x="5567362" y="4433887"/>
            <a:ext cx="790576" cy="881063"/>
          </a:xfrm>
          <a:custGeom>
            <a:avLst/>
            <a:gdLst>
              <a:gd name="T0" fmla="*/ 494 w 779"/>
              <a:gd name="T1" fmla="*/ 438 h 868"/>
              <a:gd name="T2" fmla="*/ 550 w 779"/>
              <a:gd name="T3" fmla="*/ 391 h 868"/>
              <a:gd name="T4" fmla="*/ 693 w 779"/>
              <a:gd name="T5" fmla="*/ 304 h 868"/>
              <a:gd name="T6" fmla="*/ 713 w 779"/>
              <a:gd name="T7" fmla="*/ 311 h 868"/>
              <a:gd name="T8" fmla="*/ 779 w 779"/>
              <a:gd name="T9" fmla="*/ 636 h 868"/>
              <a:gd name="T10" fmla="*/ 752 w 779"/>
              <a:gd name="T11" fmla="*/ 770 h 868"/>
              <a:gd name="T12" fmla="*/ 605 w 779"/>
              <a:gd name="T13" fmla="*/ 865 h 868"/>
              <a:gd name="T14" fmla="*/ 509 w 779"/>
              <a:gd name="T15" fmla="*/ 862 h 868"/>
              <a:gd name="T16" fmla="*/ 495 w 779"/>
              <a:gd name="T17" fmla="*/ 844 h 868"/>
              <a:gd name="T18" fmla="*/ 518 w 779"/>
              <a:gd name="T19" fmla="*/ 714 h 868"/>
              <a:gd name="T20" fmla="*/ 602 w 779"/>
              <a:gd name="T21" fmla="*/ 494 h 868"/>
              <a:gd name="T22" fmla="*/ 602 w 779"/>
              <a:gd name="T23" fmla="*/ 486 h 868"/>
              <a:gd name="T24" fmla="*/ 504 w 779"/>
              <a:gd name="T25" fmla="*/ 657 h 868"/>
              <a:gd name="T26" fmla="*/ 455 w 779"/>
              <a:gd name="T27" fmla="*/ 851 h 868"/>
              <a:gd name="T28" fmla="*/ 427 w 779"/>
              <a:gd name="T29" fmla="*/ 805 h 868"/>
              <a:gd name="T30" fmla="*/ 402 w 779"/>
              <a:gd name="T31" fmla="*/ 798 h 868"/>
              <a:gd name="T32" fmla="*/ 346 w 779"/>
              <a:gd name="T33" fmla="*/ 787 h 868"/>
              <a:gd name="T34" fmla="*/ 248 w 779"/>
              <a:gd name="T35" fmla="*/ 512 h 868"/>
              <a:gd name="T36" fmla="*/ 212 w 779"/>
              <a:gd name="T37" fmla="*/ 309 h 868"/>
              <a:gd name="T38" fmla="*/ 207 w 779"/>
              <a:gd name="T39" fmla="*/ 302 h 868"/>
              <a:gd name="T40" fmla="*/ 223 w 779"/>
              <a:gd name="T41" fmla="*/ 581 h 868"/>
              <a:gd name="T42" fmla="*/ 322 w 779"/>
              <a:gd name="T43" fmla="*/ 848 h 868"/>
              <a:gd name="T44" fmla="*/ 213 w 779"/>
              <a:gd name="T45" fmla="*/ 812 h 868"/>
              <a:gd name="T46" fmla="*/ 14 w 779"/>
              <a:gd name="T47" fmla="*/ 573 h 868"/>
              <a:gd name="T48" fmla="*/ 26 w 779"/>
              <a:gd name="T49" fmla="*/ 362 h 868"/>
              <a:gd name="T50" fmla="*/ 197 w 779"/>
              <a:gd name="T51" fmla="*/ 12 h 868"/>
              <a:gd name="T52" fmla="*/ 216 w 779"/>
              <a:gd name="T53" fmla="*/ 9 h 868"/>
              <a:gd name="T54" fmla="*/ 483 w 779"/>
              <a:gd name="T55" fmla="*/ 406 h 868"/>
              <a:gd name="T56" fmla="*/ 494 w 779"/>
              <a:gd name="T57" fmla="*/ 438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79" h="867">
                <a:moveTo>
                  <a:pt x="494" y="438"/>
                </a:moveTo>
                <a:cubicBezTo>
                  <a:pt x="514" y="421"/>
                  <a:pt x="532" y="406"/>
                  <a:pt x="550" y="391"/>
                </a:cubicBezTo>
                <a:cubicBezTo>
                  <a:pt x="594" y="355"/>
                  <a:pt x="643" y="328"/>
                  <a:pt x="693" y="304"/>
                </a:cubicBezTo>
                <a:cubicBezTo>
                  <a:pt x="703" y="299"/>
                  <a:pt x="709" y="300"/>
                  <a:pt x="713" y="311"/>
                </a:cubicBezTo>
                <a:cubicBezTo>
                  <a:pt x="750" y="417"/>
                  <a:pt x="778" y="524"/>
                  <a:pt x="779" y="636"/>
                </a:cubicBezTo>
                <a:cubicBezTo>
                  <a:pt x="779" y="683"/>
                  <a:pt x="772" y="728"/>
                  <a:pt x="752" y="770"/>
                </a:cubicBezTo>
                <a:cubicBezTo>
                  <a:pt x="721" y="831"/>
                  <a:pt x="670" y="859"/>
                  <a:pt x="605" y="865"/>
                </a:cubicBezTo>
                <a:cubicBezTo>
                  <a:pt x="573" y="868"/>
                  <a:pt x="541" y="865"/>
                  <a:pt x="509" y="862"/>
                </a:cubicBezTo>
                <a:cubicBezTo>
                  <a:pt x="496" y="860"/>
                  <a:pt x="494" y="854"/>
                  <a:pt x="495" y="844"/>
                </a:cubicBezTo>
                <a:cubicBezTo>
                  <a:pt x="496" y="799"/>
                  <a:pt x="506" y="757"/>
                  <a:pt x="518" y="714"/>
                </a:cubicBezTo>
                <a:cubicBezTo>
                  <a:pt x="539" y="638"/>
                  <a:pt x="568" y="566"/>
                  <a:pt x="602" y="494"/>
                </a:cubicBezTo>
                <a:cubicBezTo>
                  <a:pt x="603" y="492"/>
                  <a:pt x="603" y="490"/>
                  <a:pt x="602" y="486"/>
                </a:cubicBezTo>
                <a:cubicBezTo>
                  <a:pt x="561" y="539"/>
                  <a:pt x="529" y="596"/>
                  <a:pt x="504" y="657"/>
                </a:cubicBezTo>
                <a:cubicBezTo>
                  <a:pt x="478" y="718"/>
                  <a:pt x="460" y="781"/>
                  <a:pt x="455" y="851"/>
                </a:cubicBezTo>
                <a:cubicBezTo>
                  <a:pt x="440" y="836"/>
                  <a:pt x="434" y="820"/>
                  <a:pt x="427" y="805"/>
                </a:cubicBezTo>
                <a:cubicBezTo>
                  <a:pt x="422" y="792"/>
                  <a:pt x="417" y="785"/>
                  <a:pt x="402" y="798"/>
                </a:cubicBezTo>
                <a:cubicBezTo>
                  <a:pt x="369" y="826"/>
                  <a:pt x="368" y="825"/>
                  <a:pt x="346" y="787"/>
                </a:cubicBezTo>
                <a:cubicBezTo>
                  <a:pt x="297" y="701"/>
                  <a:pt x="270" y="607"/>
                  <a:pt x="248" y="512"/>
                </a:cubicBezTo>
                <a:cubicBezTo>
                  <a:pt x="232" y="445"/>
                  <a:pt x="221" y="377"/>
                  <a:pt x="212" y="309"/>
                </a:cubicBezTo>
                <a:cubicBezTo>
                  <a:pt x="211" y="307"/>
                  <a:pt x="210" y="304"/>
                  <a:pt x="207" y="302"/>
                </a:cubicBezTo>
                <a:cubicBezTo>
                  <a:pt x="200" y="396"/>
                  <a:pt x="205" y="489"/>
                  <a:pt x="223" y="581"/>
                </a:cubicBezTo>
                <a:cubicBezTo>
                  <a:pt x="240" y="675"/>
                  <a:pt x="268" y="764"/>
                  <a:pt x="322" y="848"/>
                </a:cubicBezTo>
                <a:cubicBezTo>
                  <a:pt x="281" y="841"/>
                  <a:pt x="246" y="828"/>
                  <a:pt x="213" y="812"/>
                </a:cubicBezTo>
                <a:cubicBezTo>
                  <a:pt x="111" y="763"/>
                  <a:pt x="37" y="688"/>
                  <a:pt x="14" y="573"/>
                </a:cubicBezTo>
                <a:cubicBezTo>
                  <a:pt x="0" y="502"/>
                  <a:pt x="7" y="432"/>
                  <a:pt x="26" y="362"/>
                </a:cubicBezTo>
                <a:cubicBezTo>
                  <a:pt x="60" y="234"/>
                  <a:pt x="125" y="121"/>
                  <a:pt x="197" y="12"/>
                </a:cubicBezTo>
                <a:cubicBezTo>
                  <a:pt x="202" y="3"/>
                  <a:pt x="206" y="0"/>
                  <a:pt x="216" y="9"/>
                </a:cubicBezTo>
                <a:cubicBezTo>
                  <a:pt x="326" y="127"/>
                  <a:pt x="422" y="254"/>
                  <a:pt x="483" y="406"/>
                </a:cubicBezTo>
                <a:cubicBezTo>
                  <a:pt x="487" y="416"/>
                  <a:pt x="490" y="426"/>
                  <a:pt x="494" y="438"/>
                </a:cubicBezTo>
                <a:close/>
              </a:path>
            </a:pathLst>
          </a:custGeom>
          <a:solidFill>
            <a:srgbClr val="A7C7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2BC33F48-AF18-490F-8F62-4171E4EB51BB}"/>
              </a:ext>
            </a:extLst>
          </p:cNvPr>
          <p:cNvSpPr/>
          <p:nvPr/>
        </p:nvSpPr>
        <p:spPr bwMode="auto">
          <a:xfrm>
            <a:off x="3401885" y="4433886"/>
            <a:ext cx="790576" cy="881063"/>
          </a:xfrm>
          <a:custGeom>
            <a:avLst/>
            <a:gdLst>
              <a:gd name="T0" fmla="*/ 494 w 779"/>
              <a:gd name="T1" fmla="*/ 438 h 868"/>
              <a:gd name="T2" fmla="*/ 550 w 779"/>
              <a:gd name="T3" fmla="*/ 391 h 868"/>
              <a:gd name="T4" fmla="*/ 693 w 779"/>
              <a:gd name="T5" fmla="*/ 304 h 868"/>
              <a:gd name="T6" fmla="*/ 713 w 779"/>
              <a:gd name="T7" fmla="*/ 311 h 868"/>
              <a:gd name="T8" fmla="*/ 779 w 779"/>
              <a:gd name="T9" fmla="*/ 636 h 868"/>
              <a:gd name="T10" fmla="*/ 752 w 779"/>
              <a:gd name="T11" fmla="*/ 770 h 868"/>
              <a:gd name="T12" fmla="*/ 605 w 779"/>
              <a:gd name="T13" fmla="*/ 865 h 868"/>
              <a:gd name="T14" fmla="*/ 509 w 779"/>
              <a:gd name="T15" fmla="*/ 862 h 868"/>
              <a:gd name="T16" fmla="*/ 495 w 779"/>
              <a:gd name="T17" fmla="*/ 844 h 868"/>
              <a:gd name="T18" fmla="*/ 518 w 779"/>
              <a:gd name="T19" fmla="*/ 714 h 868"/>
              <a:gd name="T20" fmla="*/ 602 w 779"/>
              <a:gd name="T21" fmla="*/ 494 h 868"/>
              <a:gd name="T22" fmla="*/ 602 w 779"/>
              <a:gd name="T23" fmla="*/ 486 h 868"/>
              <a:gd name="T24" fmla="*/ 504 w 779"/>
              <a:gd name="T25" fmla="*/ 657 h 868"/>
              <a:gd name="T26" fmla="*/ 455 w 779"/>
              <a:gd name="T27" fmla="*/ 851 h 868"/>
              <a:gd name="T28" fmla="*/ 427 w 779"/>
              <a:gd name="T29" fmla="*/ 805 h 868"/>
              <a:gd name="T30" fmla="*/ 402 w 779"/>
              <a:gd name="T31" fmla="*/ 798 h 868"/>
              <a:gd name="T32" fmla="*/ 346 w 779"/>
              <a:gd name="T33" fmla="*/ 787 h 868"/>
              <a:gd name="T34" fmla="*/ 248 w 779"/>
              <a:gd name="T35" fmla="*/ 512 h 868"/>
              <a:gd name="T36" fmla="*/ 212 w 779"/>
              <a:gd name="T37" fmla="*/ 309 h 868"/>
              <a:gd name="T38" fmla="*/ 207 w 779"/>
              <a:gd name="T39" fmla="*/ 302 h 868"/>
              <a:gd name="T40" fmla="*/ 223 w 779"/>
              <a:gd name="T41" fmla="*/ 581 h 868"/>
              <a:gd name="T42" fmla="*/ 322 w 779"/>
              <a:gd name="T43" fmla="*/ 848 h 868"/>
              <a:gd name="T44" fmla="*/ 213 w 779"/>
              <a:gd name="T45" fmla="*/ 812 h 868"/>
              <a:gd name="T46" fmla="*/ 14 w 779"/>
              <a:gd name="T47" fmla="*/ 573 h 868"/>
              <a:gd name="T48" fmla="*/ 26 w 779"/>
              <a:gd name="T49" fmla="*/ 362 h 868"/>
              <a:gd name="T50" fmla="*/ 197 w 779"/>
              <a:gd name="T51" fmla="*/ 12 h 868"/>
              <a:gd name="T52" fmla="*/ 216 w 779"/>
              <a:gd name="T53" fmla="*/ 9 h 868"/>
              <a:gd name="T54" fmla="*/ 483 w 779"/>
              <a:gd name="T55" fmla="*/ 406 h 868"/>
              <a:gd name="T56" fmla="*/ 494 w 779"/>
              <a:gd name="T57" fmla="*/ 438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79" h="867">
                <a:moveTo>
                  <a:pt x="494" y="438"/>
                </a:moveTo>
                <a:cubicBezTo>
                  <a:pt x="514" y="421"/>
                  <a:pt x="532" y="406"/>
                  <a:pt x="550" y="391"/>
                </a:cubicBezTo>
                <a:cubicBezTo>
                  <a:pt x="594" y="355"/>
                  <a:pt x="643" y="328"/>
                  <a:pt x="693" y="304"/>
                </a:cubicBezTo>
                <a:cubicBezTo>
                  <a:pt x="703" y="299"/>
                  <a:pt x="709" y="300"/>
                  <a:pt x="713" y="311"/>
                </a:cubicBezTo>
                <a:cubicBezTo>
                  <a:pt x="750" y="417"/>
                  <a:pt x="778" y="524"/>
                  <a:pt x="779" y="636"/>
                </a:cubicBezTo>
                <a:cubicBezTo>
                  <a:pt x="779" y="683"/>
                  <a:pt x="772" y="728"/>
                  <a:pt x="752" y="770"/>
                </a:cubicBezTo>
                <a:cubicBezTo>
                  <a:pt x="721" y="831"/>
                  <a:pt x="670" y="859"/>
                  <a:pt x="605" y="865"/>
                </a:cubicBezTo>
                <a:cubicBezTo>
                  <a:pt x="573" y="868"/>
                  <a:pt x="541" y="865"/>
                  <a:pt x="509" y="862"/>
                </a:cubicBezTo>
                <a:cubicBezTo>
                  <a:pt x="496" y="860"/>
                  <a:pt x="494" y="854"/>
                  <a:pt x="495" y="844"/>
                </a:cubicBezTo>
                <a:cubicBezTo>
                  <a:pt x="496" y="799"/>
                  <a:pt x="506" y="757"/>
                  <a:pt x="518" y="714"/>
                </a:cubicBezTo>
                <a:cubicBezTo>
                  <a:pt x="539" y="638"/>
                  <a:pt x="568" y="566"/>
                  <a:pt x="602" y="494"/>
                </a:cubicBezTo>
                <a:cubicBezTo>
                  <a:pt x="603" y="492"/>
                  <a:pt x="603" y="490"/>
                  <a:pt x="602" y="486"/>
                </a:cubicBezTo>
                <a:cubicBezTo>
                  <a:pt x="561" y="539"/>
                  <a:pt x="529" y="596"/>
                  <a:pt x="504" y="657"/>
                </a:cubicBezTo>
                <a:cubicBezTo>
                  <a:pt x="478" y="718"/>
                  <a:pt x="460" y="781"/>
                  <a:pt x="455" y="851"/>
                </a:cubicBezTo>
                <a:cubicBezTo>
                  <a:pt x="440" y="836"/>
                  <a:pt x="434" y="820"/>
                  <a:pt x="427" y="805"/>
                </a:cubicBezTo>
                <a:cubicBezTo>
                  <a:pt x="422" y="792"/>
                  <a:pt x="417" y="785"/>
                  <a:pt x="402" y="798"/>
                </a:cubicBezTo>
                <a:cubicBezTo>
                  <a:pt x="369" y="826"/>
                  <a:pt x="368" y="825"/>
                  <a:pt x="346" y="787"/>
                </a:cubicBezTo>
                <a:cubicBezTo>
                  <a:pt x="297" y="701"/>
                  <a:pt x="270" y="607"/>
                  <a:pt x="248" y="512"/>
                </a:cubicBezTo>
                <a:cubicBezTo>
                  <a:pt x="232" y="445"/>
                  <a:pt x="221" y="377"/>
                  <a:pt x="212" y="309"/>
                </a:cubicBezTo>
                <a:cubicBezTo>
                  <a:pt x="211" y="307"/>
                  <a:pt x="210" y="304"/>
                  <a:pt x="207" y="302"/>
                </a:cubicBezTo>
                <a:cubicBezTo>
                  <a:pt x="200" y="396"/>
                  <a:pt x="205" y="489"/>
                  <a:pt x="223" y="581"/>
                </a:cubicBezTo>
                <a:cubicBezTo>
                  <a:pt x="240" y="675"/>
                  <a:pt x="268" y="764"/>
                  <a:pt x="322" y="848"/>
                </a:cubicBezTo>
                <a:cubicBezTo>
                  <a:pt x="281" y="841"/>
                  <a:pt x="246" y="828"/>
                  <a:pt x="213" y="812"/>
                </a:cubicBezTo>
                <a:cubicBezTo>
                  <a:pt x="111" y="763"/>
                  <a:pt x="37" y="688"/>
                  <a:pt x="14" y="573"/>
                </a:cubicBezTo>
                <a:cubicBezTo>
                  <a:pt x="0" y="502"/>
                  <a:pt x="7" y="432"/>
                  <a:pt x="26" y="362"/>
                </a:cubicBezTo>
                <a:cubicBezTo>
                  <a:pt x="60" y="234"/>
                  <a:pt x="125" y="121"/>
                  <a:pt x="197" y="12"/>
                </a:cubicBezTo>
                <a:cubicBezTo>
                  <a:pt x="202" y="3"/>
                  <a:pt x="206" y="0"/>
                  <a:pt x="216" y="9"/>
                </a:cubicBezTo>
                <a:cubicBezTo>
                  <a:pt x="326" y="127"/>
                  <a:pt x="422" y="254"/>
                  <a:pt x="483" y="406"/>
                </a:cubicBezTo>
                <a:cubicBezTo>
                  <a:pt x="487" y="416"/>
                  <a:pt x="490" y="426"/>
                  <a:pt x="494" y="438"/>
                </a:cubicBezTo>
                <a:close/>
              </a:path>
            </a:pathLst>
          </a:custGeom>
          <a:solidFill>
            <a:srgbClr val="A7C7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A043FFA8-D21B-46C0-812B-6B3F18209A3D}"/>
              </a:ext>
            </a:extLst>
          </p:cNvPr>
          <p:cNvSpPr/>
          <p:nvPr/>
        </p:nvSpPr>
        <p:spPr bwMode="auto">
          <a:xfrm>
            <a:off x="1209662" y="4457177"/>
            <a:ext cx="790576" cy="881063"/>
          </a:xfrm>
          <a:custGeom>
            <a:avLst/>
            <a:gdLst>
              <a:gd name="T0" fmla="*/ 494 w 779"/>
              <a:gd name="T1" fmla="*/ 438 h 868"/>
              <a:gd name="T2" fmla="*/ 550 w 779"/>
              <a:gd name="T3" fmla="*/ 391 h 868"/>
              <a:gd name="T4" fmla="*/ 693 w 779"/>
              <a:gd name="T5" fmla="*/ 304 h 868"/>
              <a:gd name="T6" fmla="*/ 713 w 779"/>
              <a:gd name="T7" fmla="*/ 311 h 868"/>
              <a:gd name="T8" fmla="*/ 779 w 779"/>
              <a:gd name="T9" fmla="*/ 636 h 868"/>
              <a:gd name="T10" fmla="*/ 752 w 779"/>
              <a:gd name="T11" fmla="*/ 770 h 868"/>
              <a:gd name="T12" fmla="*/ 605 w 779"/>
              <a:gd name="T13" fmla="*/ 865 h 868"/>
              <a:gd name="T14" fmla="*/ 509 w 779"/>
              <a:gd name="T15" fmla="*/ 862 h 868"/>
              <a:gd name="T16" fmla="*/ 495 w 779"/>
              <a:gd name="T17" fmla="*/ 844 h 868"/>
              <a:gd name="T18" fmla="*/ 518 w 779"/>
              <a:gd name="T19" fmla="*/ 714 h 868"/>
              <a:gd name="T20" fmla="*/ 602 w 779"/>
              <a:gd name="T21" fmla="*/ 494 h 868"/>
              <a:gd name="T22" fmla="*/ 602 w 779"/>
              <a:gd name="T23" fmla="*/ 486 h 868"/>
              <a:gd name="T24" fmla="*/ 504 w 779"/>
              <a:gd name="T25" fmla="*/ 657 h 868"/>
              <a:gd name="T26" fmla="*/ 455 w 779"/>
              <a:gd name="T27" fmla="*/ 851 h 868"/>
              <a:gd name="T28" fmla="*/ 427 w 779"/>
              <a:gd name="T29" fmla="*/ 805 h 868"/>
              <a:gd name="T30" fmla="*/ 402 w 779"/>
              <a:gd name="T31" fmla="*/ 798 h 868"/>
              <a:gd name="T32" fmla="*/ 346 w 779"/>
              <a:gd name="T33" fmla="*/ 787 h 868"/>
              <a:gd name="T34" fmla="*/ 248 w 779"/>
              <a:gd name="T35" fmla="*/ 512 h 868"/>
              <a:gd name="T36" fmla="*/ 212 w 779"/>
              <a:gd name="T37" fmla="*/ 309 h 868"/>
              <a:gd name="T38" fmla="*/ 207 w 779"/>
              <a:gd name="T39" fmla="*/ 302 h 868"/>
              <a:gd name="T40" fmla="*/ 223 w 779"/>
              <a:gd name="T41" fmla="*/ 581 h 868"/>
              <a:gd name="T42" fmla="*/ 322 w 779"/>
              <a:gd name="T43" fmla="*/ 848 h 868"/>
              <a:gd name="T44" fmla="*/ 213 w 779"/>
              <a:gd name="T45" fmla="*/ 812 h 868"/>
              <a:gd name="T46" fmla="*/ 14 w 779"/>
              <a:gd name="T47" fmla="*/ 573 h 868"/>
              <a:gd name="T48" fmla="*/ 26 w 779"/>
              <a:gd name="T49" fmla="*/ 362 h 868"/>
              <a:gd name="T50" fmla="*/ 197 w 779"/>
              <a:gd name="T51" fmla="*/ 12 h 868"/>
              <a:gd name="T52" fmla="*/ 216 w 779"/>
              <a:gd name="T53" fmla="*/ 9 h 868"/>
              <a:gd name="T54" fmla="*/ 483 w 779"/>
              <a:gd name="T55" fmla="*/ 406 h 868"/>
              <a:gd name="T56" fmla="*/ 494 w 779"/>
              <a:gd name="T57" fmla="*/ 438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79" h="867">
                <a:moveTo>
                  <a:pt x="494" y="438"/>
                </a:moveTo>
                <a:cubicBezTo>
                  <a:pt x="514" y="421"/>
                  <a:pt x="532" y="406"/>
                  <a:pt x="550" y="391"/>
                </a:cubicBezTo>
                <a:cubicBezTo>
                  <a:pt x="594" y="355"/>
                  <a:pt x="643" y="328"/>
                  <a:pt x="693" y="304"/>
                </a:cubicBezTo>
                <a:cubicBezTo>
                  <a:pt x="703" y="299"/>
                  <a:pt x="709" y="300"/>
                  <a:pt x="713" y="311"/>
                </a:cubicBezTo>
                <a:cubicBezTo>
                  <a:pt x="750" y="417"/>
                  <a:pt x="778" y="524"/>
                  <a:pt x="779" y="636"/>
                </a:cubicBezTo>
                <a:cubicBezTo>
                  <a:pt x="779" y="683"/>
                  <a:pt x="772" y="728"/>
                  <a:pt x="752" y="770"/>
                </a:cubicBezTo>
                <a:cubicBezTo>
                  <a:pt x="721" y="831"/>
                  <a:pt x="670" y="859"/>
                  <a:pt x="605" y="865"/>
                </a:cubicBezTo>
                <a:cubicBezTo>
                  <a:pt x="573" y="868"/>
                  <a:pt x="541" y="865"/>
                  <a:pt x="509" y="862"/>
                </a:cubicBezTo>
                <a:cubicBezTo>
                  <a:pt x="496" y="860"/>
                  <a:pt x="494" y="854"/>
                  <a:pt x="495" y="844"/>
                </a:cubicBezTo>
                <a:cubicBezTo>
                  <a:pt x="496" y="799"/>
                  <a:pt x="506" y="757"/>
                  <a:pt x="518" y="714"/>
                </a:cubicBezTo>
                <a:cubicBezTo>
                  <a:pt x="539" y="638"/>
                  <a:pt x="568" y="566"/>
                  <a:pt x="602" y="494"/>
                </a:cubicBezTo>
                <a:cubicBezTo>
                  <a:pt x="603" y="492"/>
                  <a:pt x="603" y="490"/>
                  <a:pt x="602" y="486"/>
                </a:cubicBezTo>
                <a:cubicBezTo>
                  <a:pt x="561" y="539"/>
                  <a:pt x="529" y="596"/>
                  <a:pt x="504" y="657"/>
                </a:cubicBezTo>
                <a:cubicBezTo>
                  <a:pt x="478" y="718"/>
                  <a:pt x="460" y="781"/>
                  <a:pt x="455" y="851"/>
                </a:cubicBezTo>
                <a:cubicBezTo>
                  <a:pt x="440" y="836"/>
                  <a:pt x="434" y="820"/>
                  <a:pt x="427" y="805"/>
                </a:cubicBezTo>
                <a:cubicBezTo>
                  <a:pt x="422" y="792"/>
                  <a:pt x="417" y="785"/>
                  <a:pt x="402" y="798"/>
                </a:cubicBezTo>
                <a:cubicBezTo>
                  <a:pt x="369" y="826"/>
                  <a:pt x="368" y="825"/>
                  <a:pt x="346" y="787"/>
                </a:cubicBezTo>
                <a:cubicBezTo>
                  <a:pt x="297" y="701"/>
                  <a:pt x="270" y="607"/>
                  <a:pt x="248" y="512"/>
                </a:cubicBezTo>
                <a:cubicBezTo>
                  <a:pt x="232" y="445"/>
                  <a:pt x="221" y="377"/>
                  <a:pt x="212" y="309"/>
                </a:cubicBezTo>
                <a:cubicBezTo>
                  <a:pt x="211" y="307"/>
                  <a:pt x="210" y="304"/>
                  <a:pt x="207" y="302"/>
                </a:cubicBezTo>
                <a:cubicBezTo>
                  <a:pt x="200" y="396"/>
                  <a:pt x="205" y="489"/>
                  <a:pt x="223" y="581"/>
                </a:cubicBezTo>
                <a:cubicBezTo>
                  <a:pt x="240" y="675"/>
                  <a:pt x="268" y="764"/>
                  <a:pt x="322" y="848"/>
                </a:cubicBezTo>
                <a:cubicBezTo>
                  <a:pt x="281" y="841"/>
                  <a:pt x="246" y="828"/>
                  <a:pt x="213" y="812"/>
                </a:cubicBezTo>
                <a:cubicBezTo>
                  <a:pt x="111" y="763"/>
                  <a:pt x="37" y="688"/>
                  <a:pt x="14" y="573"/>
                </a:cubicBezTo>
                <a:cubicBezTo>
                  <a:pt x="0" y="502"/>
                  <a:pt x="7" y="432"/>
                  <a:pt x="26" y="362"/>
                </a:cubicBezTo>
                <a:cubicBezTo>
                  <a:pt x="60" y="234"/>
                  <a:pt x="125" y="121"/>
                  <a:pt x="197" y="12"/>
                </a:cubicBezTo>
                <a:cubicBezTo>
                  <a:pt x="202" y="3"/>
                  <a:pt x="206" y="0"/>
                  <a:pt x="216" y="9"/>
                </a:cubicBezTo>
                <a:cubicBezTo>
                  <a:pt x="326" y="127"/>
                  <a:pt x="422" y="254"/>
                  <a:pt x="483" y="406"/>
                </a:cubicBezTo>
                <a:cubicBezTo>
                  <a:pt x="487" y="416"/>
                  <a:pt x="490" y="426"/>
                  <a:pt x="494" y="438"/>
                </a:cubicBezTo>
                <a:close/>
              </a:path>
            </a:pathLst>
          </a:custGeom>
          <a:solidFill>
            <a:srgbClr val="A7C7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2ECC7C2B-1997-43DC-8B8E-1F2BAA65B7C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413" y="1292247"/>
            <a:ext cx="5913216" cy="5322257"/>
          </a:xfr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D3F48858-7806-4ED1-8E5A-8065FD95E045}"/>
              </a:ext>
            </a:extLst>
          </p:cNvPr>
          <p:cNvGrpSpPr/>
          <p:nvPr/>
        </p:nvGrpSpPr>
        <p:grpSpPr>
          <a:xfrm>
            <a:off x="6497572" y="1074664"/>
            <a:ext cx="5240087" cy="5012627"/>
            <a:chOff x="6363342" y="1135889"/>
            <a:chExt cx="5240087" cy="501262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D703FFC-32A9-4C65-B3D6-323918FF528E}"/>
                </a:ext>
              </a:extLst>
            </p:cNvPr>
            <p:cNvGrpSpPr/>
            <p:nvPr/>
          </p:nvGrpSpPr>
          <p:grpSpPr>
            <a:xfrm>
              <a:off x="6363342" y="1135889"/>
              <a:ext cx="5240087" cy="923330"/>
              <a:chOff x="6410234" y="1234902"/>
              <a:chExt cx="5240087" cy="92333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829C279-74AA-45BA-89F7-E503F567841B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8093C17-0DA4-425A-9DF3-820BCA259A1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fa-IR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B Nazanin" panose="00000400000000000000" pitchFamily="2" charset="-78"/>
                    </a:rPr>
                    <a:t>شما به سادگی می توانید مخاطبان خود را تحت تاثیر قرار دهید و به ارائه های خود جذابیت و زیبایی بی نظیری اضافه کنید.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B94E78F-28CA-454A-8FFB-1521DEE48D70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fa-IR" altLang="ko-KR" sz="1600" dirty="0">
                      <a:solidFill>
                        <a:srgbClr val="52AB33"/>
                      </a:solidFill>
                      <a:ea typeface="FZShuTi" pitchFamily="2" charset="-122"/>
                      <a:cs typeface="B Nazanin" panose="00000400000000000000" pitchFamily="2" charset="-78"/>
                    </a:rPr>
                    <a:t>آسان برای تغییر رنگ، عکس.</a:t>
                  </a:r>
                  <a:endParaRPr lang="ko-KR" altLang="en-US" sz="1600" dirty="0">
                    <a:solidFill>
                      <a:srgbClr val="52AB33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A5C3A66-3CFE-418D-887C-6495004C782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 rtl="1"/>
                <a:r>
                  <a:rPr lang="en-US" altLang="ko-KR" sz="5400" b="1" dirty="0">
                    <a:solidFill>
                      <a:srgbClr val="52AB33"/>
                    </a:solidFill>
                    <a:cs typeface="B Nazanin" panose="00000400000000000000" pitchFamily="2" charset="-78"/>
                  </a:rPr>
                  <a:t>01</a:t>
                </a:r>
                <a:endParaRPr lang="ko-KR" altLang="en-US" sz="5400" b="1" dirty="0">
                  <a:solidFill>
                    <a:srgbClr val="52AB33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D737D86-247B-41D9-9FB1-A608CCDB2DDD}"/>
                </a:ext>
              </a:extLst>
            </p:cNvPr>
            <p:cNvGrpSpPr/>
            <p:nvPr/>
          </p:nvGrpSpPr>
          <p:grpSpPr>
            <a:xfrm>
              <a:off x="6363342" y="2498988"/>
              <a:ext cx="5240087" cy="923330"/>
              <a:chOff x="6410234" y="1234902"/>
              <a:chExt cx="5240087" cy="923330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9437D7B-F1DF-4ED5-9CE2-2FD2BAFB1C3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FB92DD7-BBBC-4AE9-BCFF-744961F42E7F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fa-IR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B Nazanin" panose="00000400000000000000" pitchFamily="2" charset="-78"/>
                    </a:rPr>
                    <a:t>شما به سادگی می توانید مخاطبان خود را تحت تاثیر قرار دهید و به ارائه های خود جذابیت و زیبایی بی نظیری اضافه کنید.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0CD3CD3-1445-40B5-9E9E-E0E5A170573E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fa-IR" altLang="ko-KR" sz="1600" dirty="0">
                      <a:solidFill>
                        <a:srgbClr val="52AB33"/>
                      </a:solidFill>
                      <a:ea typeface="FZShuTi" pitchFamily="2" charset="-122"/>
                      <a:cs typeface="B Nazanin" panose="00000400000000000000" pitchFamily="2" charset="-78"/>
                    </a:rPr>
                    <a:t>آسان برای تغییر رنگ، عکس.</a:t>
                  </a:r>
                  <a:endParaRPr lang="ko-KR" altLang="en-US" sz="1600" dirty="0">
                    <a:solidFill>
                      <a:srgbClr val="52AB33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5A4E22B-E7C4-4AA0-AF5A-17E59AE3C87C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 rtl="1"/>
                <a:r>
                  <a:rPr lang="en-US" altLang="ko-KR" sz="5400" b="1">
                    <a:solidFill>
                      <a:srgbClr val="52AB33"/>
                    </a:solidFill>
                    <a:cs typeface="B Nazanin" panose="00000400000000000000" pitchFamily="2" charset="-78"/>
                  </a:rPr>
                  <a:t>02</a:t>
                </a:r>
                <a:endParaRPr lang="ko-KR" altLang="en-US" sz="5400" b="1">
                  <a:solidFill>
                    <a:srgbClr val="52AB33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66CD28B-D8DB-4F6A-B6E2-C4C7BB2C1490}"/>
                </a:ext>
              </a:extLst>
            </p:cNvPr>
            <p:cNvGrpSpPr/>
            <p:nvPr/>
          </p:nvGrpSpPr>
          <p:grpSpPr>
            <a:xfrm>
              <a:off x="6363342" y="3862087"/>
              <a:ext cx="5240087" cy="923330"/>
              <a:chOff x="6410234" y="1234902"/>
              <a:chExt cx="5240087" cy="92333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5A7F91B-8564-4E0C-B51C-39B42159B0D3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1251E57-2010-4E82-9F94-95ADC63AD6BC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fa-IR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B Nazanin" panose="00000400000000000000" pitchFamily="2" charset="-78"/>
                    </a:rPr>
                    <a:t>شما به سادگی می توانید مخاطبان خود را تحت تاثیر قرار دهید و به ارائه های خود جذابیت و زیبایی بی نظیری اضافه کنید.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B6C2782-1B07-4C38-8044-463C371A20C4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fa-IR" altLang="ko-KR" sz="1600" dirty="0">
                      <a:solidFill>
                        <a:srgbClr val="52AB33"/>
                      </a:solidFill>
                      <a:ea typeface="FZShuTi" pitchFamily="2" charset="-122"/>
                      <a:cs typeface="B Nazanin" panose="00000400000000000000" pitchFamily="2" charset="-78"/>
                    </a:rPr>
                    <a:t>آسان برای تغییر رنگ، عکس.</a:t>
                  </a:r>
                  <a:endParaRPr lang="ko-KR" altLang="en-US" sz="1600" dirty="0">
                    <a:solidFill>
                      <a:srgbClr val="52AB33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E03F6B2-C538-424F-A4E9-060F07FCB2EE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 rtl="1"/>
                <a:r>
                  <a:rPr lang="en-US" altLang="ko-KR" sz="5400" b="1">
                    <a:solidFill>
                      <a:srgbClr val="52AB33"/>
                    </a:solidFill>
                    <a:cs typeface="B Nazanin" panose="00000400000000000000" pitchFamily="2" charset="-78"/>
                  </a:rPr>
                  <a:t>03</a:t>
                </a:r>
                <a:endParaRPr lang="ko-KR" altLang="en-US" sz="5400" b="1">
                  <a:solidFill>
                    <a:srgbClr val="52AB33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15CF57B-AEF5-4415-9150-AC0FDD95A927}"/>
                </a:ext>
              </a:extLst>
            </p:cNvPr>
            <p:cNvGrpSpPr/>
            <p:nvPr/>
          </p:nvGrpSpPr>
          <p:grpSpPr>
            <a:xfrm>
              <a:off x="6363342" y="5225186"/>
              <a:ext cx="5240087" cy="923330"/>
              <a:chOff x="6410234" y="1234902"/>
              <a:chExt cx="5240087" cy="92333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ACA8431-6A76-455A-99D6-503ABB51262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93E60C9-E038-44AB-81FC-0907D3C11D3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fa-IR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B Nazanin" panose="00000400000000000000" pitchFamily="2" charset="-78"/>
                    </a:rPr>
                    <a:t>شما به سادگی می توانید مخاطبان خود را تحت تاثیر قرار دهید و به ارائه های خود جذابیت و زیبایی بی نظیری اضافه کنید.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D478FE5-8A14-40C7-A177-1AF6017B90B6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fa-IR" altLang="ko-KR" sz="1600" dirty="0">
                      <a:solidFill>
                        <a:srgbClr val="52AB33"/>
                      </a:solidFill>
                      <a:ea typeface="FZShuTi" pitchFamily="2" charset="-122"/>
                      <a:cs typeface="B Nazanin" panose="00000400000000000000" pitchFamily="2" charset="-78"/>
                    </a:rPr>
                    <a:t>آسان برای تغییر رنگ، عکس.</a:t>
                  </a:r>
                  <a:endParaRPr lang="ko-KR" altLang="en-US" sz="1600" dirty="0">
                    <a:solidFill>
                      <a:srgbClr val="52AB33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7F1971-8150-4A98-AAAC-D64E256095E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 rtl="1"/>
                <a:r>
                  <a:rPr lang="en-US" altLang="ko-KR" sz="5400" b="1">
                    <a:solidFill>
                      <a:srgbClr val="52AB33"/>
                    </a:solidFill>
                    <a:cs typeface="B Nazanin" panose="00000400000000000000" pitchFamily="2" charset="-78"/>
                  </a:rPr>
                  <a:t>04</a:t>
                </a:r>
                <a:endParaRPr lang="ko-KR" altLang="en-US" sz="5400" b="1">
                  <a:solidFill>
                    <a:srgbClr val="52AB33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/>
          <p:nvPr/>
        </p:nvSpPr>
        <p:spPr>
          <a:xfrm>
            <a:off x="223118" y="243496"/>
            <a:ext cx="5872882" cy="724247"/>
          </a:xfrm>
          <a:prstGeom prst="rect">
            <a:avLst/>
          </a:prstGeom>
          <a:solidFill>
            <a:srgbClr val="53AB3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0" y="6087291"/>
            <a:ext cx="12192000" cy="770709"/>
          </a:xfrm>
          <a:custGeom>
            <a:avLst/>
            <a:gdLst>
              <a:gd name="T0" fmla="*/ 2595 w 3841"/>
              <a:gd name="T1" fmla="*/ 139 h 277"/>
              <a:gd name="T2" fmla="*/ 0 w 3841"/>
              <a:gd name="T3" fmla="*/ 139 h 277"/>
              <a:gd name="T4" fmla="*/ 0 w 3841"/>
              <a:gd name="T5" fmla="*/ 277 h 277"/>
              <a:gd name="T6" fmla="*/ 3841 w 3841"/>
              <a:gd name="T7" fmla="*/ 277 h 277"/>
              <a:gd name="T8" fmla="*/ 3841 w 3841"/>
              <a:gd name="T9" fmla="*/ 0 h 277"/>
              <a:gd name="T10" fmla="*/ 2932 w 3841"/>
              <a:gd name="T11" fmla="*/ 0 h 277"/>
              <a:gd name="T12" fmla="*/ 2650 w 3841"/>
              <a:gd name="T13" fmla="*/ 96 h 277"/>
              <a:gd name="T14" fmla="*/ 2595 w 3841"/>
              <a:gd name="T15" fmla="*/ 139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1" h="277">
                <a:moveTo>
                  <a:pt x="2595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277"/>
                  <a:pt x="0" y="277"/>
                  <a:pt x="0" y="277"/>
                </a:cubicBezTo>
                <a:cubicBezTo>
                  <a:pt x="3841" y="277"/>
                  <a:pt x="3841" y="277"/>
                  <a:pt x="3841" y="277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2932" y="0"/>
                  <a:pt x="2932" y="0"/>
                  <a:pt x="2932" y="0"/>
                </a:cubicBezTo>
                <a:cubicBezTo>
                  <a:pt x="2830" y="0"/>
                  <a:pt x="2731" y="34"/>
                  <a:pt x="2650" y="96"/>
                </a:cubicBezTo>
                <a:lnTo>
                  <a:pt x="2595" y="139"/>
                </a:lnTo>
                <a:close/>
              </a:path>
            </a:pathLst>
          </a:custGeom>
          <a:solidFill>
            <a:srgbClr val="53AB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گیاه دارویی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 توانید نمودارهای پاورپوینت حرفه ای دانلود کنید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8FD10187-DC96-46ED-B0B0-D5CB2556F723}"/>
              </a:ext>
            </a:extLst>
          </p:cNvPr>
          <p:cNvGrpSpPr/>
          <p:nvPr/>
        </p:nvGrpSpPr>
        <p:grpSpPr>
          <a:xfrm>
            <a:off x="635570" y="4201552"/>
            <a:ext cx="5004000" cy="2035379"/>
            <a:chOff x="930876" y="4201552"/>
            <a:chExt cx="5004000" cy="2035379"/>
          </a:xfrm>
        </p:grpSpPr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B718B6EE-EC4D-4030-92E0-BE9E637261A2}"/>
                </a:ext>
              </a:extLst>
            </p:cNvPr>
            <p:cNvSpPr txBox="1"/>
            <p:nvPr/>
          </p:nvSpPr>
          <p:spPr>
            <a:xfrm>
              <a:off x="3572032" y="4201552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B Nazanin" panose="00000400000000000000" pitchFamily="2" charset="-78"/>
                </a:rPr>
                <a:t>40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B Nazanin" panose="00000400000000000000" pitchFamily="2" charset="-78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3" name="Down Arrow 4">
              <a:extLst>
                <a:ext uri="{FF2B5EF4-FFF2-40B4-BE49-F238E27FC236}">
                  <a16:creationId xmlns:a16="http://schemas.microsoft.com/office/drawing/2014/main" id="{0E528C2F-F35B-4547-AC7C-6AF0AFE81D84}"/>
                </a:ext>
              </a:extLst>
            </p:cNvPr>
            <p:cNvSpPr/>
            <p:nvPr/>
          </p:nvSpPr>
          <p:spPr>
            <a:xfrm rot="10800000">
              <a:off x="5056588" y="4267152"/>
              <a:ext cx="582983" cy="792128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0271D824-136D-4D42-A454-6B67F8603DFD}"/>
                </a:ext>
              </a:extLst>
            </p:cNvPr>
            <p:cNvGrpSpPr/>
            <p:nvPr/>
          </p:nvGrpSpPr>
          <p:grpSpPr>
            <a:xfrm>
              <a:off x="1459355" y="4307632"/>
              <a:ext cx="1928437" cy="711174"/>
              <a:chOff x="3131840" y="2220253"/>
              <a:chExt cx="3096344" cy="711174"/>
            </a:xfrm>
          </p:grpSpPr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id="{D9EED22A-9E45-4677-96A9-F89F6A72DB92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/>
                <a:r>
                  <a:rPr lang="fa-IR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متن را اینجا بنویسید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2F6076E5-834A-4B38-98E2-CC808BE72BF9}"/>
                  </a:ext>
                </a:extLst>
              </p:cNvPr>
              <p:cNvSpPr txBox="1"/>
              <p:nvPr/>
            </p:nvSpPr>
            <p:spPr>
              <a:xfrm>
                <a:off x="3131840" y="2469762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آسان برای تغییر رنگ، عکس و متن.</a:t>
                </a:r>
                <a:endPara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6968454B-40B9-404F-B601-D24AF3A3D958}"/>
                </a:ext>
              </a:extLst>
            </p:cNvPr>
            <p:cNvSpPr/>
            <p:nvPr/>
          </p:nvSpPr>
          <p:spPr>
            <a:xfrm>
              <a:off x="930876" y="5162116"/>
              <a:ext cx="5004000" cy="107481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59EEA8AC-39AD-486D-B372-82EC9662AB6B}"/>
                </a:ext>
              </a:extLst>
            </p:cNvPr>
            <p:cNvGrpSpPr/>
            <p:nvPr/>
          </p:nvGrpSpPr>
          <p:grpSpPr>
            <a:xfrm>
              <a:off x="1200372" y="5278461"/>
              <a:ext cx="4465010" cy="860596"/>
              <a:chOff x="2079598" y="4287457"/>
              <a:chExt cx="2262901" cy="860596"/>
            </a:xfrm>
          </p:grpSpPr>
          <p:sp>
            <p:nvSpPr>
              <p:cNvPr id="387" name="TextBox 386">
                <a:extLst>
                  <a:ext uri="{FF2B5EF4-FFF2-40B4-BE49-F238E27FC236}">
                    <a16:creationId xmlns:a16="http://schemas.microsoft.com/office/drawing/2014/main" id="{B2908866-E534-46F2-9B24-1E1EADE5ADCD}"/>
                  </a:ext>
                </a:extLst>
              </p:cNvPr>
              <p:cNvSpPr txBox="1"/>
              <p:nvPr/>
            </p:nvSpPr>
            <p:spPr>
              <a:xfrm>
                <a:off x="2079598" y="4501722"/>
                <a:ext cx="2262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6BD61CE9-FF87-4BA3-87A8-3C415FB2EF18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262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محتوا در اینجا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580861C7-4CC7-4A05-AF51-9760A743D15A}"/>
              </a:ext>
            </a:extLst>
          </p:cNvPr>
          <p:cNvGrpSpPr/>
          <p:nvPr/>
        </p:nvGrpSpPr>
        <p:grpSpPr>
          <a:xfrm>
            <a:off x="6552431" y="4201552"/>
            <a:ext cx="5004000" cy="2035379"/>
            <a:chOff x="6257124" y="4201552"/>
            <a:chExt cx="5004000" cy="2035379"/>
          </a:xfrm>
        </p:grpSpPr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BE2BC794-E52D-4462-A7FC-86D4AE90CA2C}"/>
                </a:ext>
              </a:extLst>
            </p:cNvPr>
            <p:cNvSpPr txBox="1"/>
            <p:nvPr/>
          </p:nvSpPr>
          <p:spPr>
            <a:xfrm>
              <a:off x="7334150" y="4201552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B Nazanin" panose="00000400000000000000" pitchFamily="2" charset="-78"/>
                </a:rPr>
                <a:t>20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B Nazanin" panose="00000400000000000000" pitchFamily="2" charset="-78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3" name="Down Arrow 45">
              <a:extLst>
                <a:ext uri="{FF2B5EF4-FFF2-40B4-BE49-F238E27FC236}">
                  <a16:creationId xmlns:a16="http://schemas.microsoft.com/office/drawing/2014/main" id="{1324C95E-ED03-4271-BBCD-0D5A3E4B6083}"/>
                </a:ext>
              </a:extLst>
            </p:cNvPr>
            <p:cNvSpPr/>
            <p:nvPr/>
          </p:nvSpPr>
          <p:spPr>
            <a:xfrm>
              <a:off x="6545754" y="4267152"/>
              <a:ext cx="582983" cy="792128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7C5C54AF-0302-488F-BA5C-68F2F0D0EAD2}"/>
                </a:ext>
              </a:extLst>
            </p:cNvPr>
            <p:cNvGrpSpPr/>
            <p:nvPr/>
          </p:nvGrpSpPr>
          <p:grpSpPr>
            <a:xfrm>
              <a:off x="8839878" y="4307632"/>
              <a:ext cx="1892769" cy="711174"/>
              <a:chOff x="3131840" y="2220253"/>
              <a:chExt cx="3096344" cy="711174"/>
            </a:xfrm>
          </p:grpSpPr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2E9E59B5-5F80-4D30-99AB-29FA68BF89E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/>
                <a:r>
                  <a:rPr lang="fa-IR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متن را اینجا بنویسید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00" name="TextBox 399">
                <a:extLst>
                  <a:ext uri="{FF2B5EF4-FFF2-40B4-BE49-F238E27FC236}">
                    <a16:creationId xmlns:a16="http://schemas.microsoft.com/office/drawing/2014/main" id="{133083A2-C64D-438D-A1D9-94BC9844944E}"/>
                  </a:ext>
                </a:extLst>
              </p:cNvPr>
              <p:cNvSpPr txBox="1"/>
              <p:nvPr/>
            </p:nvSpPr>
            <p:spPr>
              <a:xfrm>
                <a:off x="3131840" y="2469762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آسان برای تغییر رنگ، عکس و متن.</a:t>
                </a:r>
                <a:endPara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B1CA85A7-63E8-4C6D-8C8D-166A9DEBE2EC}"/>
                </a:ext>
              </a:extLst>
            </p:cNvPr>
            <p:cNvSpPr/>
            <p:nvPr/>
          </p:nvSpPr>
          <p:spPr>
            <a:xfrm>
              <a:off x="6257124" y="5162116"/>
              <a:ext cx="5004000" cy="107481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7FDB06F9-CA77-4D27-AA69-EEA657FF1648}"/>
                </a:ext>
              </a:extLst>
            </p:cNvPr>
            <p:cNvGrpSpPr/>
            <p:nvPr/>
          </p:nvGrpSpPr>
          <p:grpSpPr>
            <a:xfrm>
              <a:off x="6526620" y="5278461"/>
              <a:ext cx="4465010" cy="860596"/>
              <a:chOff x="2079598" y="4287457"/>
              <a:chExt cx="2262901" cy="860596"/>
            </a:xfrm>
          </p:grpSpPr>
          <p:sp>
            <p:nvSpPr>
              <p:cNvPr id="397" name="TextBox 396">
                <a:extLst>
                  <a:ext uri="{FF2B5EF4-FFF2-40B4-BE49-F238E27FC236}">
                    <a16:creationId xmlns:a16="http://schemas.microsoft.com/office/drawing/2014/main" id="{7FECA495-ACB2-4D56-A201-4B284C8EAFA4}"/>
                  </a:ext>
                </a:extLst>
              </p:cNvPr>
              <p:cNvSpPr txBox="1"/>
              <p:nvPr/>
            </p:nvSpPr>
            <p:spPr>
              <a:xfrm>
                <a:off x="2079598" y="4501722"/>
                <a:ext cx="2262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98" name="TextBox 397">
                <a:extLst>
                  <a:ext uri="{FF2B5EF4-FFF2-40B4-BE49-F238E27FC236}">
                    <a16:creationId xmlns:a16="http://schemas.microsoft.com/office/drawing/2014/main" id="{69625FD1-98D2-4B27-A13E-4C7E2C295841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262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محتوا در اینجا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401" name="TextBox 400">
            <a:extLst>
              <a:ext uri="{FF2B5EF4-FFF2-40B4-BE49-F238E27FC236}">
                <a16:creationId xmlns:a16="http://schemas.microsoft.com/office/drawing/2014/main" id="{A210F10D-83AC-435B-A438-E867B0B0C8FC}"/>
              </a:ext>
            </a:extLst>
          </p:cNvPr>
          <p:cNvSpPr txBox="1"/>
          <p:nvPr/>
        </p:nvSpPr>
        <p:spPr>
          <a:xfrm>
            <a:off x="4934858" y="2311511"/>
            <a:ext cx="179581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000" b="1" dirty="0">
                <a:solidFill>
                  <a:schemeClr val="accent6"/>
                </a:solidFill>
                <a:cs typeface="B Nazanin" panose="00000400000000000000" pitchFamily="2" charset="-78"/>
              </a:rPr>
              <a:t>در مقابل</a:t>
            </a:r>
            <a:endParaRPr lang="ko-KR" altLang="en-US" sz="4000" b="1" dirty="0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FFCA36E2-A7D2-40A6-9EB6-C8EB0F672032}"/>
              </a:ext>
            </a:extLst>
          </p:cNvPr>
          <p:cNvSpPr txBox="1"/>
          <p:nvPr/>
        </p:nvSpPr>
        <p:spPr>
          <a:xfrm>
            <a:off x="829725" y="3484661"/>
            <a:ext cx="4615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000" b="1" dirty="0">
                <a:solidFill>
                  <a:schemeClr val="accent1"/>
                </a:solidFill>
                <a:cs typeface="B Nazanin" panose="00000400000000000000" pitchFamily="2" charset="-78"/>
              </a:rPr>
              <a:t>عنوان در اینجا</a:t>
            </a:r>
            <a:endParaRPr lang="ko-KR" altLang="en-US" sz="4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91E352D1-1867-43B8-8A0D-8C0A20C7F7EB}"/>
              </a:ext>
            </a:extLst>
          </p:cNvPr>
          <p:cNvSpPr txBox="1"/>
          <p:nvPr/>
        </p:nvSpPr>
        <p:spPr>
          <a:xfrm>
            <a:off x="6746586" y="3389355"/>
            <a:ext cx="4615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000" b="1" dirty="0">
                <a:solidFill>
                  <a:schemeClr val="accent1"/>
                </a:solidFill>
                <a:cs typeface="B Nazanin" panose="00000400000000000000" pitchFamily="2" charset="-78"/>
              </a:rPr>
              <a:t>عنوان در اینجا</a:t>
            </a:r>
            <a:endParaRPr lang="ko-KR" altLang="en-US" sz="4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Google Shape;785;p72">
            <a:extLst>
              <a:ext uri="{FF2B5EF4-FFF2-40B4-BE49-F238E27FC236}">
                <a16:creationId xmlns:a16="http://schemas.microsoft.com/office/drawing/2014/main" id="{C805663D-821B-0C20-0DEB-57C34914B50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724" t="6815" r="12732" b="6363"/>
          <a:stretch/>
        </p:blipFill>
        <p:spPr>
          <a:xfrm>
            <a:off x="7937608" y="1380502"/>
            <a:ext cx="2187263" cy="21892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4C31DB37-2359-0761-DED5-F188C5372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383" y="1870456"/>
            <a:ext cx="1614205" cy="161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8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17" y="582820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fa-IR" sz="4400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سبک اینفوگرافیک</a:t>
            </a:r>
            <a:endParaRPr lang="en-US" sz="4400" dirty="0">
              <a:solidFill>
                <a:srgbClr val="52A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41627" y="4753862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rgbClr val="948A54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جذابیت منحصر به فردی را به ارائه های خود اضافه کنید.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ko-KR" altLang="en-US" sz="1200" dirty="0">
              <a:solidFill>
                <a:srgbClr val="948A54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41627" y="3272691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rgbClr val="948A54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جذابیت منحصر به فردی را به ارائه های خود اضافه کنید.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ko-KR" altLang="en-US" sz="1200" dirty="0">
              <a:solidFill>
                <a:srgbClr val="948A54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41627" y="1931941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rgbClr val="948A54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جذابیت منحصر به فردی را به ارائه های خود اضافه کنید.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ko-KR" altLang="en-US" sz="1200" dirty="0">
              <a:solidFill>
                <a:srgbClr val="948A54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7996854" y="1931940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rgbClr val="948A54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جذابیت منحصر به فردی را به ارائه های خود اضافه کنید.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ko-KR" altLang="en-US" sz="1200" dirty="0">
              <a:solidFill>
                <a:srgbClr val="948A54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7996854" y="4753862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rgbClr val="948A54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جذابیت منحصر به فردی را به ارائه های خود اضافه کنید.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ko-KR" altLang="en-US" sz="1200" dirty="0">
              <a:solidFill>
                <a:srgbClr val="948A54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7996854" y="3342901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rgbClr val="948A54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جذابیت منحصر به فردی را به ارائه های خود اضافه کنید.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ko-KR" altLang="en-US" sz="1200" dirty="0">
              <a:solidFill>
                <a:srgbClr val="948A54"/>
              </a:solidFill>
              <a:cs typeface="B Nazanin" panose="00000400000000000000" pitchFamily="2" charset="-78"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9955E6A3-EAE4-47CE-B364-0BE1E5D2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0316" y="1816100"/>
            <a:ext cx="3886200" cy="395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0993CE2C-AD45-4F51-9C00-B9DDF3202FAA}"/>
              </a:ext>
            </a:extLst>
          </p:cNvPr>
          <p:cNvGrpSpPr/>
          <p:nvPr/>
        </p:nvGrpSpPr>
        <p:grpSpPr>
          <a:xfrm>
            <a:off x="20208" y="0"/>
            <a:ext cx="12171792" cy="522562"/>
            <a:chOff x="20208" y="0"/>
            <a:chExt cx="12171792" cy="522562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13ACA8F5-0B22-4ED7-BB6A-98C46F640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71" y="349260"/>
              <a:ext cx="10693829" cy="173302"/>
            </a:xfrm>
            <a:prstGeom prst="rect">
              <a:avLst/>
            </a:prstGeom>
            <a:solidFill>
              <a:srgbClr val="58B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574E366-13DC-439F-BEB9-4999FB64B470}"/>
                </a:ext>
              </a:extLst>
            </p:cNvPr>
            <p:cNvSpPr/>
            <p:nvPr/>
          </p:nvSpPr>
          <p:spPr bwMode="auto">
            <a:xfrm>
              <a:off x="20208" y="0"/>
              <a:ext cx="984250" cy="522562"/>
            </a:xfrm>
            <a:custGeom>
              <a:avLst/>
              <a:gdLst>
                <a:gd name="T0" fmla="*/ 0 w 620"/>
                <a:gd name="T1" fmla="*/ 0 h 341"/>
                <a:gd name="T2" fmla="*/ 320 w 620"/>
                <a:gd name="T3" fmla="*/ 0 h 341"/>
                <a:gd name="T4" fmla="*/ 620 w 620"/>
                <a:gd name="T5" fmla="*/ 341 h 341"/>
                <a:gd name="T6" fmla="*/ 311 w 620"/>
                <a:gd name="T7" fmla="*/ 341 h 341"/>
                <a:gd name="T8" fmla="*/ 0 w 620"/>
                <a:gd name="T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341">
                  <a:moveTo>
                    <a:pt x="0" y="0"/>
                  </a:moveTo>
                  <a:lnTo>
                    <a:pt x="320" y="0"/>
                  </a:lnTo>
                  <a:lnTo>
                    <a:pt x="620" y="341"/>
                  </a:lnTo>
                  <a:lnTo>
                    <a:pt x="311" y="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B5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2FF3498-0BBB-4056-B975-9040F92C89A9}"/>
                </a:ext>
              </a:extLst>
            </p:cNvPr>
            <p:cNvSpPr/>
            <p:nvPr/>
          </p:nvSpPr>
          <p:spPr bwMode="auto">
            <a:xfrm>
              <a:off x="513921" y="0"/>
              <a:ext cx="1301750" cy="522562"/>
            </a:xfrm>
            <a:custGeom>
              <a:avLst/>
              <a:gdLst>
                <a:gd name="T0" fmla="*/ 0 w 820"/>
                <a:gd name="T1" fmla="*/ 0 h 341"/>
                <a:gd name="T2" fmla="*/ 492 w 820"/>
                <a:gd name="T3" fmla="*/ 0 h 341"/>
                <a:gd name="T4" fmla="*/ 820 w 820"/>
                <a:gd name="T5" fmla="*/ 341 h 341"/>
                <a:gd name="T6" fmla="*/ 309 w 820"/>
                <a:gd name="T7" fmla="*/ 341 h 341"/>
                <a:gd name="T8" fmla="*/ 0 w 820"/>
                <a:gd name="T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0" h="341">
                  <a:moveTo>
                    <a:pt x="0" y="0"/>
                  </a:moveTo>
                  <a:lnTo>
                    <a:pt x="492" y="0"/>
                  </a:lnTo>
                  <a:lnTo>
                    <a:pt x="820" y="341"/>
                  </a:lnTo>
                  <a:lnTo>
                    <a:pt x="309" y="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97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young woman holding homeopathic medicine by female homeopath at clinic - medicina alternativa fotografías e imágenes de stock">
            <a:extLst>
              <a:ext uri="{FF2B5EF4-FFF2-40B4-BE49-F238E27FC236}">
                <a16:creationId xmlns:a16="http://schemas.microsoft.com/office/drawing/2014/main" id="{1B2C7C57-CDD3-4A90-9FD8-CA74FBD2E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980E38B-690C-49EC-8F16-5F0A9EFD07AD}"/>
              </a:ext>
            </a:extLst>
          </p:cNvPr>
          <p:cNvSpPr/>
          <p:nvPr/>
        </p:nvSpPr>
        <p:spPr>
          <a:xfrm>
            <a:off x="422145" y="358088"/>
            <a:ext cx="11528120" cy="6210300"/>
          </a:xfrm>
          <a:prstGeom prst="rect">
            <a:avLst/>
          </a:prstGeom>
          <a:solidFill>
            <a:srgbClr val="5C975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923956" y="4684953"/>
            <a:ext cx="9947243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5867" b="1" u="sng" dirty="0">
                <a:solidFill>
                  <a:schemeClr val="bg1"/>
                </a:solidFill>
                <a:cs typeface="B Nazanin" panose="00000400000000000000" pitchFamily="2" charset="-78"/>
              </a:rPr>
              <a:t>با تشکر از شما دوستان عزیز ... !</a:t>
            </a:r>
            <a:endParaRPr lang="ko-KR" altLang="en-US" sz="5867" b="1" u="sng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0D042F5-31F9-4E2E-B8F9-85062FCD4CDC}"/>
              </a:ext>
            </a:extLst>
          </p:cNvPr>
          <p:cNvSpPr txBox="1"/>
          <p:nvPr/>
        </p:nvSpPr>
        <p:spPr>
          <a:xfrm>
            <a:off x="3876220" y="5725856"/>
            <a:ext cx="443955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7FA0CB4-A8F1-463C-92FF-404C3E45FEA0}"/>
              </a:ext>
            </a:extLst>
          </p:cNvPr>
          <p:cNvSpPr/>
          <p:nvPr/>
        </p:nvSpPr>
        <p:spPr>
          <a:xfrm>
            <a:off x="331940" y="266700"/>
            <a:ext cx="11528120" cy="62103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F2B0596-077F-4457-BE54-18CD63D668B9}"/>
              </a:ext>
            </a:extLst>
          </p:cNvPr>
          <p:cNvSpPr/>
          <p:nvPr/>
        </p:nvSpPr>
        <p:spPr bwMode="auto">
          <a:xfrm>
            <a:off x="4337050" y="1028700"/>
            <a:ext cx="3514725" cy="3517901"/>
          </a:xfrm>
          <a:custGeom>
            <a:avLst/>
            <a:gdLst>
              <a:gd name="T0" fmla="*/ 667 w 931"/>
              <a:gd name="T1" fmla="*/ 864 h 932"/>
              <a:gd name="T2" fmla="*/ 337 w 931"/>
              <a:gd name="T3" fmla="*/ 928 h 932"/>
              <a:gd name="T4" fmla="*/ 247 w 931"/>
              <a:gd name="T5" fmla="*/ 714 h 932"/>
              <a:gd name="T6" fmla="*/ 104 w 931"/>
              <a:gd name="T7" fmla="*/ 684 h 932"/>
              <a:gd name="T8" fmla="*/ 2 w 931"/>
              <a:gd name="T9" fmla="*/ 345 h 932"/>
              <a:gd name="T10" fmla="*/ 224 w 931"/>
              <a:gd name="T11" fmla="*/ 246 h 932"/>
              <a:gd name="T12" fmla="*/ 246 w 931"/>
              <a:gd name="T13" fmla="*/ 114 h 932"/>
              <a:gd name="T14" fmla="*/ 576 w 931"/>
              <a:gd name="T15" fmla="*/ 1 h 932"/>
              <a:gd name="T16" fmla="*/ 684 w 931"/>
              <a:gd name="T17" fmla="*/ 228 h 932"/>
              <a:gd name="T18" fmla="*/ 832 w 931"/>
              <a:gd name="T19" fmla="*/ 247 h 932"/>
              <a:gd name="T20" fmla="*/ 930 w 931"/>
              <a:gd name="T21" fmla="*/ 586 h 932"/>
              <a:gd name="T22" fmla="*/ 786 w 931"/>
              <a:gd name="T23" fmla="*/ 684 h 932"/>
              <a:gd name="T24" fmla="*/ 789 w 931"/>
              <a:gd name="T25" fmla="*/ 616 h 932"/>
              <a:gd name="T26" fmla="*/ 861 w 931"/>
              <a:gd name="T27" fmla="*/ 577 h 932"/>
              <a:gd name="T28" fmla="*/ 848 w 931"/>
              <a:gd name="T29" fmla="*/ 324 h 932"/>
              <a:gd name="T30" fmla="*/ 640 w 931"/>
              <a:gd name="T31" fmla="*/ 314 h 932"/>
              <a:gd name="T32" fmla="*/ 616 w 931"/>
              <a:gd name="T33" fmla="*/ 109 h 932"/>
              <a:gd name="T34" fmla="*/ 603 w 931"/>
              <a:gd name="T35" fmla="*/ 80 h 932"/>
              <a:gd name="T36" fmla="*/ 356 w 931"/>
              <a:gd name="T37" fmla="*/ 69 h 932"/>
              <a:gd name="T38" fmla="*/ 314 w 931"/>
              <a:gd name="T39" fmla="*/ 224 h 932"/>
              <a:gd name="T40" fmla="*/ 119 w 931"/>
              <a:gd name="T41" fmla="*/ 314 h 932"/>
              <a:gd name="T42" fmla="*/ 69 w 931"/>
              <a:gd name="T43" fmla="*/ 567 h 932"/>
              <a:gd name="T44" fmla="*/ 87 w 931"/>
              <a:gd name="T45" fmla="*/ 609 h 932"/>
              <a:gd name="T46" fmla="*/ 251 w 931"/>
              <a:gd name="T47" fmla="*/ 615 h 932"/>
              <a:gd name="T48" fmla="*/ 295 w 931"/>
              <a:gd name="T49" fmla="*/ 616 h 932"/>
              <a:gd name="T50" fmla="*/ 316 w 931"/>
              <a:gd name="T51" fmla="*/ 648 h 932"/>
              <a:gd name="T52" fmla="*/ 316 w 931"/>
              <a:gd name="T53" fmla="*/ 676 h 932"/>
              <a:gd name="T54" fmla="*/ 319 w 931"/>
              <a:gd name="T55" fmla="*/ 840 h 932"/>
              <a:gd name="T56" fmla="*/ 351 w 931"/>
              <a:gd name="T57" fmla="*/ 862 h 932"/>
              <a:gd name="T58" fmla="*/ 610 w 931"/>
              <a:gd name="T59" fmla="*/ 827 h 932"/>
              <a:gd name="T60" fmla="*/ 595 w 931"/>
              <a:gd name="T61" fmla="*/ 695 h 932"/>
              <a:gd name="T62" fmla="*/ 471 w 931"/>
              <a:gd name="T63" fmla="*/ 652 h 932"/>
              <a:gd name="T64" fmla="*/ 402 w 931"/>
              <a:gd name="T65" fmla="*/ 620 h 932"/>
              <a:gd name="T66" fmla="*/ 366 w 931"/>
              <a:gd name="T67" fmla="*/ 588 h 932"/>
              <a:gd name="T68" fmla="*/ 387 w 931"/>
              <a:gd name="T69" fmla="*/ 350 h 932"/>
              <a:gd name="T70" fmla="*/ 499 w 931"/>
              <a:gd name="T71" fmla="*/ 404 h 932"/>
              <a:gd name="T72" fmla="*/ 571 w 931"/>
              <a:gd name="T73" fmla="*/ 440 h 932"/>
              <a:gd name="T74" fmla="*/ 614 w 931"/>
              <a:gd name="T75" fmla="*/ 477 h 932"/>
              <a:gd name="T76" fmla="*/ 614 w 931"/>
              <a:gd name="T77" fmla="*/ 477 h 932"/>
              <a:gd name="T78" fmla="*/ 647 w 931"/>
              <a:gd name="T79" fmla="*/ 544 h 932"/>
              <a:gd name="T80" fmla="*/ 652 w 931"/>
              <a:gd name="T81" fmla="*/ 572 h 932"/>
              <a:gd name="T82" fmla="*/ 644 w 931"/>
              <a:gd name="T83" fmla="*/ 603 h 932"/>
              <a:gd name="T84" fmla="*/ 449 w 931"/>
              <a:gd name="T85" fmla="*/ 465 h 932"/>
              <a:gd name="T86" fmla="*/ 408 w 931"/>
              <a:gd name="T87" fmla="*/ 457 h 932"/>
              <a:gd name="T88" fmla="*/ 651 w 931"/>
              <a:gd name="T89" fmla="*/ 637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1" h="932">
                <a:moveTo>
                  <a:pt x="651" y="637"/>
                </a:moveTo>
                <a:cubicBezTo>
                  <a:pt x="690" y="710"/>
                  <a:pt x="695" y="786"/>
                  <a:pt x="667" y="864"/>
                </a:cubicBezTo>
                <a:cubicBezTo>
                  <a:pt x="653" y="904"/>
                  <a:pt x="623" y="925"/>
                  <a:pt x="581" y="927"/>
                </a:cubicBezTo>
                <a:cubicBezTo>
                  <a:pt x="500" y="932"/>
                  <a:pt x="418" y="931"/>
                  <a:pt x="337" y="928"/>
                </a:cubicBezTo>
                <a:cubicBezTo>
                  <a:pt x="289" y="926"/>
                  <a:pt x="248" y="881"/>
                  <a:pt x="247" y="832"/>
                </a:cubicBezTo>
                <a:cubicBezTo>
                  <a:pt x="247" y="793"/>
                  <a:pt x="247" y="754"/>
                  <a:pt x="247" y="714"/>
                </a:cubicBezTo>
                <a:cubicBezTo>
                  <a:pt x="247" y="684"/>
                  <a:pt x="247" y="684"/>
                  <a:pt x="218" y="684"/>
                </a:cubicBezTo>
                <a:cubicBezTo>
                  <a:pt x="180" y="684"/>
                  <a:pt x="142" y="684"/>
                  <a:pt x="104" y="684"/>
                </a:cubicBezTo>
                <a:cubicBezTo>
                  <a:pt x="48" y="684"/>
                  <a:pt x="2" y="641"/>
                  <a:pt x="1" y="585"/>
                </a:cubicBezTo>
                <a:cubicBezTo>
                  <a:pt x="0" y="505"/>
                  <a:pt x="0" y="425"/>
                  <a:pt x="2" y="345"/>
                </a:cubicBezTo>
                <a:cubicBezTo>
                  <a:pt x="2" y="291"/>
                  <a:pt x="46" y="248"/>
                  <a:pt x="100" y="247"/>
                </a:cubicBezTo>
                <a:cubicBezTo>
                  <a:pt x="141" y="245"/>
                  <a:pt x="183" y="246"/>
                  <a:pt x="224" y="246"/>
                </a:cubicBezTo>
                <a:cubicBezTo>
                  <a:pt x="241" y="247"/>
                  <a:pt x="247" y="242"/>
                  <a:pt x="246" y="224"/>
                </a:cubicBezTo>
                <a:cubicBezTo>
                  <a:pt x="245" y="187"/>
                  <a:pt x="246" y="150"/>
                  <a:pt x="246" y="114"/>
                </a:cubicBezTo>
                <a:cubicBezTo>
                  <a:pt x="248" y="42"/>
                  <a:pt x="288" y="1"/>
                  <a:pt x="360" y="1"/>
                </a:cubicBezTo>
                <a:cubicBezTo>
                  <a:pt x="432" y="0"/>
                  <a:pt x="504" y="0"/>
                  <a:pt x="576" y="1"/>
                </a:cubicBezTo>
                <a:cubicBezTo>
                  <a:pt x="642" y="1"/>
                  <a:pt x="684" y="44"/>
                  <a:pt x="685" y="110"/>
                </a:cubicBezTo>
                <a:cubicBezTo>
                  <a:pt x="685" y="149"/>
                  <a:pt x="685" y="188"/>
                  <a:pt x="684" y="228"/>
                </a:cubicBezTo>
                <a:cubicBezTo>
                  <a:pt x="684" y="242"/>
                  <a:pt x="688" y="246"/>
                  <a:pt x="703" y="246"/>
                </a:cubicBezTo>
                <a:cubicBezTo>
                  <a:pt x="746" y="245"/>
                  <a:pt x="789" y="246"/>
                  <a:pt x="832" y="247"/>
                </a:cubicBezTo>
                <a:cubicBezTo>
                  <a:pt x="884" y="248"/>
                  <a:pt x="928" y="291"/>
                  <a:pt x="929" y="343"/>
                </a:cubicBezTo>
                <a:cubicBezTo>
                  <a:pt x="931" y="424"/>
                  <a:pt x="931" y="505"/>
                  <a:pt x="930" y="586"/>
                </a:cubicBezTo>
                <a:cubicBezTo>
                  <a:pt x="929" y="639"/>
                  <a:pt x="883" y="683"/>
                  <a:pt x="830" y="684"/>
                </a:cubicBezTo>
                <a:cubicBezTo>
                  <a:pt x="816" y="684"/>
                  <a:pt x="801" y="685"/>
                  <a:pt x="786" y="684"/>
                </a:cubicBezTo>
                <a:cubicBezTo>
                  <a:pt x="763" y="682"/>
                  <a:pt x="748" y="667"/>
                  <a:pt x="749" y="648"/>
                </a:cubicBezTo>
                <a:cubicBezTo>
                  <a:pt x="750" y="630"/>
                  <a:pt x="767" y="617"/>
                  <a:pt x="789" y="616"/>
                </a:cubicBezTo>
                <a:cubicBezTo>
                  <a:pt x="800" y="616"/>
                  <a:pt x="812" y="617"/>
                  <a:pt x="823" y="616"/>
                </a:cubicBezTo>
                <a:cubicBezTo>
                  <a:pt x="847" y="615"/>
                  <a:pt x="861" y="601"/>
                  <a:pt x="861" y="577"/>
                </a:cubicBezTo>
                <a:cubicBezTo>
                  <a:pt x="861" y="503"/>
                  <a:pt x="861" y="429"/>
                  <a:pt x="861" y="355"/>
                </a:cubicBezTo>
                <a:cubicBezTo>
                  <a:pt x="861" y="343"/>
                  <a:pt x="860" y="331"/>
                  <a:pt x="848" y="324"/>
                </a:cubicBezTo>
                <a:cubicBezTo>
                  <a:pt x="841" y="314"/>
                  <a:pt x="830" y="314"/>
                  <a:pt x="819" y="314"/>
                </a:cubicBezTo>
                <a:cubicBezTo>
                  <a:pt x="759" y="314"/>
                  <a:pt x="700" y="313"/>
                  <a:pt x="640" y="314"/>
                </a:cubicBezTo>
                <a:cubicBezTo>
                  <a:pt x="623" y="314"/>
                  <a:pt x="616" y="311"/>
                  <a:pt x="616" y="293"/>
                </a:cubicBezTo>
                <a:cubicBezTo>
                  <a:pt x="617" y="231"/>
                  <a:pt x="616" y="170"/>
                  <a:pt x="616" y="109"/>
                </a:cubicBezTo>
                <a:cubicBezTo>
                  <a:pt x="616" y="97"/>
                  <a:pt x="616" y="86"/>
                  <a:pt x="603" y="80"/>
                </a:cubicBezTo>
                <a:cubicBezTo>
                  <a:pt x="603" y="80"/>
                  <a:pt x="603" y="80"/>
                  <a:pt x="603" y="80"/>
                </a:cubicBezTo>
                <a:cubicBezTo>
                  <a:pt x="598" y="69"/>
                  <a:pt x="588" y="69"/>
                  <a:pt x="578" y="69"/>
                </a:cubicBezTo>
                <a:cubicBezTo>
                  <a:pt x="504" y="69"/>
                  <a:pt x="430" y="69"/>
                  <a:pt x="356" y="69"/>
                </a:cubicBezTo>
                <a:cubicBezTo>
                  <a:pt x="327" y="69"/>
                  <a:pt x="315" y="81"/>
                  <a:pt x="315" y="111"/>
                </a:cubicBezTo>
                <a:cubicBezTo>
                  <a:pt x="315" y="148"/>
                  <a:pt x="316" y="186"/>
                  <a:pt x="314" y="224"/>
                </a:cubicBezTo>
                <a:cubicBezTo>
                  <a:pt x="312" y="274"/>
                  <a:pt x="291" y="319"/>
                  <a:pt x="225" y="314"/>
                </a:cubicBezTo>
                <a:cubicBezTo>
                  <a:pt x="190" y="311"/>
                  <a:pt x="155" y="314"/>
                  <a:pt x="119" y="314"/>
                </a:cubicBezTo>
                <a:cubicBezTo>
                  <a:pt x="81" y="314"/>
                  <a:pt x="69" y="326"/>
                  <a:pt x="68" y="364"/>
                </a:cubicBezTo>
                <a:cubicBezTo>
                  <a:pt x="68" y="431"/>
                  <a:pt x="68" y="499"/>
                  <a:pt x="69" y="567"/>
                </a:cubicBezTo>
                <a:cubicBezTo>
                  <a:pt x="69" y="580"/>
                  <a:pt x="69" y="594"/>
                  <a:pt x="79" y="604"/>
                </a:cubicBezTo>
                <a:cubicBezTo>
                  <a:pt x="80" y="608"/>
                  <a:pt x="84" y="609"/>
                  <a:pt x="87" y="609"/>
                </a:cubicBezTo>
                <a:cubicBezTo>
                  <a:pt x="91" y="616"/>
                  <a:pt x="98" y="616"/>
                  <a:pt x="105" y="616"/>
                </a:cubicBezTo>
                <a:cubicBezTo>
                  <a:pt x="154" y="616"/>
                  <a:pt x="202" y="616"/>
                  <a:pt x="251" y="615"/>
                </a:cubicBezTo>
                <a:cubicBezTo>
                  <a:pt x="257" y="615"/>
                  <a:pt x="262" y="615"/>
                  <a:pt x="267" y="615"/>
                </a:cubicBezTo>
                <a:cubicBezTo>
                  <a:pt x="277" y="616"/>
                  <a:pt x="286" y="617"/>
                  <a:pt x="295" y="616"/>
                </a:cubicBezTo>
                <a:cubicBezTo>
                  <a:pt x="311" y="614"/>
                  <a:pt x="316" y="621"/>
                  <a:pt x="316" y="636"/>
                </a:cubicBezTo>
                <a:cubicBezTo>
                  <a:pt x="316" y="640"/>
                  <a:pt x="316" y="644"/>
                  <a:pt x="316" y="648"/>
                </a:cubicBezTo>
                <a:cubicBezTo>
                  <a:pt x="316" y="651"/>
                  <a:pt x="316" y="653"/>
                  <a:pt x="316" y="656"/>
                </a:cubicBezTo>
                <a:cubicBezTo>
                  <a:pt x="316" y="663"/>
                  <a:pt x="316" y="669"/>
                  <a:pt x="316" y="676"/>
                </a:cubicBezTo>
                <a:cubicBezTo>
                  <a:pt x="316" y="729"/>
                  <a:pt x="315" y="781"/>
                  <a:pt x="315" y="833"/>
                </a:cubicBezTo>
                <a:cubicBezTo>
                  <a:pt x="315" y="836"/>
                  <a:pt x="318" y="838"/>
                  <a:pt x="319" y="840"/>
                </a:cubicBezTo>
                <a:cubicBezTo>
                  <a:pt x="320" y="841"/>
                  <a:pt x="321" y="842"/>
                  <a:pt x="321" y="844"/>
                </a:cubicBezTo>
                <a:cubicBezTo>
                  <a:pt x="327" y="858"/>
                  <a:pt x="338" y="862"/>
                  <a:pt x="351" y="862"/>
                </a:cubicBezTo>
                <a:cubicBezTo>
                  <a:pt x="423" y="862"/>
                  <a:pt x="495" y="862"/>
                  <a:pt x="567" y="861"/>
                </a:cubicBezTo>
                <a:cubicBezTo>
                  <a:pt x="590" y="861"/>
                  <a:pt x="603" y="849"/>
                  <a:pt x="610" y="827"/>
                </a:cubicBezTo>
                <a:cubicBezTo>
                  <a:pt x="619" y="800"/>
                  <a:pt x="622" y="772"/>
                  <a:pt x="618" y="745"/>
                </a:cubicBezTo>
                <a:cubicBezTo>
                  <a:pt x="615" y="726"/>
                  <a:pt x="617" y="704"/>
                  <a:pt x="595" y="695"/>
                </a:cubicBezTo>
                <a:cubicBezTo>
                  <a:pt x="555" y="678"/>
                  <a:pt x="514" y="663"/>
                  <a:pt x="471" y="652"/>
                </a:cubicBezTo>
                <a:cubicBezTo>
                  <a:pt x="471" y="652"/>
                  <a:pt x="471" y="652"/>
                  <a:pt x="471" y="652"/>
                </a:cubicBezTo>
                <a:cubicBezTo>
                  <a:pt x="452" y="643"/>
                  <a:pt x="432" y="635"/>
                  <a:pt x="412" y="626"/>
                </a:cubicBezTo>
                <a:cubicBezTo>
                  <a:pt x="409" y="624"/>
                  <a:pt x="405" y="622"/>
                  <a:pt x="402" y="620"/>
                </a:cubicBezTo>
                <a:cubicBezTo>
                  <a:pt x="393" y="613"/>
                  <a:pt x="385" y="606"/>
                  <a:pt x="376" y="599"/>
                </a:cubicBezTo>
                <a:cubicBezTo>
                  <a:pt x="372" y="595"/>
                  <a:pt x="369" y="592"/>
                  <a:pt x="366" y="588"/>
                </a:cubicBezTo>
                <a:cubicBezTo>
                  <a:pt x="300" y="500"/>
                  <a:pt x="308" y="404"/>
                  <a:pt x="330" y="302"/>
                </a:cubicBezTo>
                <a:cubicBezTo>
                  <a:pt x="352" y="319"/>
                  <a:pt x="365" y="340"/>
                  <a:pt x="387" y="350"/>
                </a:cubicBezTo>
                <a:cubicBezTo>
                  <a:pt x="390" y="351"/>
                  <a:pt x="392" y="352"/>
                  <a:pt x="394" y="353"/>
                </a:cubicBezTo>
                <a:cubicBezTo>
                  <a:pt x="425" y="378"/>
                  <a:pt x="462" y="391"/>
                  <a:pt x="499" y="404"/>
                </a:cubicBezTo>
                <a:cubicBezTo>
                  <a:pt x="502" y="405"/>
                  <a:pt x="505" y="407"/>
                  <a:pt x="508" y="408"/>
                </a:cubicBezTo>
                <a:cubicBezTo>
                  <a:pt x="529" y="419"/>
                  <a:pt x="550" y="429"/>
                  <a:pt x="571" y="440"/>
                </a:cubicBezTo>
                <a:cubicBezTo>
                  <a:pt x="571" y="440"/>
                  <a:pt x="571" y="440"/>
                  <a:pt x="571" y="440"/>
                </a:cubicBezTo>
                <a:cubicBezTo>
                  <a:pt x="586" y="452"/>
                  <a:pt x="600" y="465"/>
                  <a:pt x="614" y="477"/>
                </a:cubicBezTo>
                <a:cubicBezTo>
                  <a:pt x="615" y="476"/>
                  <a:pt x="615" y="476"/>
                  <a:pt x="615" y="476"/>
                </a:cubicBezTo>
                <a:cubicBezTo>
                  <a:pt x="615" y="476"/>
                  <a:pt x="614" y="477"/>
                  <a:pt x="614" y="477"/>
                </a:cubicBezTo>
                <a:cubicBezTo>
                  <a:pt x="625" y="500"/>
                  <a:pt x="636" y="522"/>
                  <a:pt x="647" y="544"/>
                </a:cubicBezTo>
                <a:cubicBezTo>
                  <a:pt x="647" y="544"/>
                  <a:pt x="647" y="544"/>
                  <a:pt x="647" y="544"/>
                </a:cubicBezTo>
                <a:cubicBezTo>
                  <a:pt x="647" y="551"/>
                  <a:pt x="647" y="558"/>
                  <a:pt x="651" y="564"/>
                </a:cubicBezTo>
                <a:cubicBezTo>
                  <a:pt x="652" y="567"/>
                  <a:pt x="652" y="569"/>
                  <a:pt x="652" y="572"/>
                </a:cubicBezTo>
                <a:cubicBezTo>
                  <a:pt x="654" y="585"/>
                  <a:pt x="656" y="599"/>
                  <a:pt x="655" y="615"/>
                </a:cubicBezTo>
                <a:cubicBezTo>
                  <a:pt x="650" y="610"/>
                  <a:pt x="647" y="607"/>
                  <a:pt x="644" y="603"/>
                </a:cubicBezTo>
                <a:cubicBezTo>
                  <a:pt x="622" y="566"/>
                  <a:pt x="590" y="538"/>
                  <a:pt x="554" y="515"/>
                </a:cubicBezTo>
                <a:cubicBezTo>
                  <a:pt x="521" y="494"/>
                  <a:pt x="485" y="481"/>
                  <a:pt x="449" y="465"/>
                </a:cubicBezTo>
                <a:cubicBezTo>
                  <a:pt x="429" y="457"/>
                  <a:pt x="413" y="441"/>
                  <a:pt x="392" y="432"/>
                </a:cubicBezTo>
                <a:cubicBezTo>
                  <a:pt x="396" y="441"/>
                  <a:pt x="402" y="449"/>
                  <a:pt x="408" y="457"/>
                </a:cubicBezTo>
                <a:cubicBezTo>
                  <a:pt x="436" y="493"/>
                  <a:pt x="474" y="516"/>
                  <a:pt x="515" y="534"/>
                </a:cubicBezTo>
                <a:cubicBezTo>
                  <a:pt x="568" y="558"/>
                  <a:pt x="620" y="584"/>
                  <a:pt x="651" y="6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286B478-A8CB-4DF3-A62E-2F7C58D16240}"/>
              </a:ext>
            </a:extLst>
          </p:cNvPr>
          <p:cNvGrpSpPr/>
          <p:nvPr/>
        </p:nvGrpSpPr>
        <p:grpSpPr>
          <a:xfrm>
            <a:off x="9504203" y="-2305"/>
            <a:ext cx="2687797" cy="1779588"/>
            <a:chOff x="10534197" y="-7938"/>
            <a:chExt cx="1687966" cy="11176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0A3A42D-0BA7-409F-A73A-11DF1F5BED66}"/>
                </a:ext>
              </a:extLst>
            </p:cNvPr>
            <p:cNvSpPr/>
            <p:nvPr/>
          </p:nvSpPr>
          <p:spPr bwMode="auto">
            <a:xfrm>
              <a:off x="10534197" y="-7938"/>
              <a:ext cx="636588" cy="357188"/>
            </a:xfrm>
            <a:custGeom>
              <a:avLst/>
              <a:gdLst>
                <a:gd name="T0" fmla="*/ 0 w 401"/>
                <a:gd name="T1" fmla="*/ 0 h 225"/>
                <a:gd name="T2" fmla="*/ 401 w 401"/>
                <a:gd name="T3" fmla="*/ 0 h 225"/>
                <a:gd name="T4" fmla="*/ 201 w 401"/>
                <a:gd name="T5" fmla="*/ 225 h 225"/>
                <a:gd name="T6" fmla="*/ 0 w 401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225">
                  <a:moveTo>
                    <a:pt x="0" y="0"/>
                  </a:moveTo>
                  <a:lnTo>
                    <a:pt x="401" y="0"/>
                  </a:lnTo>
                  <a:lnTo>
                    <a:pt x="201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68CD654-F537-4518-B785-03F1D9393032}"/>
                </a:ext>
              </a:extLst>
            </p:cNvPr>
            <p:cNvSpPr/>
            <p:nvPr/>
          </p:nvSpPr>
          <p:spPr bwMode="auto">
            <a:xfrm>
              <a:off x="11009313" y="-7938"/>
              <a:ext cx="947738" cy="581026"/>
            </a:xfrm>
            <a:custGeom>
              <a:avLst/>
              <a:gdLst>
                <a:gd name="T0" fmla="*/ 597 w 597"/>
                <a:gd name="T1" fmla="*/ 0 h 366"/>
                <a:gd name="T2" fmla="*/ 100 w 597"/>
                <a:gd name="T3" fmla="*/ 0 h 366"/>
                <a:gd name="T4" fmla="*/ 0 w 597"/>
                <a:gd name="T5" fmla="*/ 112 h 366"/>
                <a:gd name="T6" fmla="*/ 256 w 597"/>
                <a:gd name="T7" fmla="*/ 366 h 366"/>
                <a:gd name="T8" fmla="*/ 597 w 597"/>
                <a:gd name="T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7" h="366">
                  <a:moveTo>
                    <a:pt x="597" y="0"/>
                  </a:moveTo>
                  <a:lnTo>
                    <a:pt x="100" y="0"/>
                  </a:lnTo>
                  <a:lnTo>
                    <a:pt x="0" y="112"/>
                  </a:lnTo>
                  <a:lnTo>
                    <a:pt x="256" y="366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53AB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65F2F6E-B48D-4248-B3CF-0B0A1AD2FE03}"/>
                </a:ext>
              </a:extLst>
            </p:cNvPr>
            <p:cNvSpPr/>
            <p:nvPr/>
          </p:nvSpPr>
          <p:spPr bwMode="auto">
            <a:xfrm>
              <a:off x="11623675" y="-7938"/>
              <a:ext cx="598488" cy="1117601"/>
            </a:xfrm>
            <a:custGeom>
              <a:avLst/>
              <a:gdLst>
                <a:gd name="T0" fmla="*/ 377 w 377"/>
                <a:gd name="T1" fmla="*/ 0 h 704"/>
                <a:gd name="T2" fmla="*/ 210 w 377"/>
                <a:gd name="T3" fmla="*/ 0 h 704"/>
                <a:gd name="T4" fmla="*/ 0 w 377"/>
                <a:gd name="T5" fmla="*/ 225 h 704"/>
                <a:gd name="T6" fmla="*/ 377 w 377"/>
                <a:gd name="T7" fmla="*/ 704 h 704"/>
                <a:gd name="T8" fmla="*/ 377 w 377"/>
                <a:gd name="T9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704">
                  <a:moveTo>
                    <a:pt x="377" y="0"/>
                  </a:moveTo>
                  <a:lnTo>
                    <a:pt x="210" y="0"/>
                  </a:lnTo>
                  <a:lnTo>
                    <a:pt x="0" y="225"/>
                  </a:lnTo>
                  <a:lnTo>
                    <a:pt x="377" y="704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9AA9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82E243D-975A-48A2-955C-83E592A73410}"/>
              </a:ext>
            </a:extLst>
          </p:cNvPr>
          <p:cNvGrpSpPr/>
          <p:nvPr/>
        </p:nvGrpSpPr>
        <p:grpSpPr>
          <a:xfrm flipH="1">
            <a:off x="-17683" y="0"/>
            <a:ext cx="2655785" cy="1758393"/>
            <a:chOff x="10534197" y="-7938"/>
            <a:chExt cx="1687966" cy="111760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E17F405-730B-44BB-9470-BCFFC1474EC8}"/>
                </a:ext>
              </a:extLst>
            </p:cNvPr>
            <p:cNvSpPr/>
            <p:nvPr/>
          </p:nvSpPr>
          <p:spPr bwMode="auto">
            <a:xfrm>
              <a:off x="10534197" y="-7938"/>
              <a:ext cx="636588" cy="357188"/>
            </a:xfrm>
            <a:custGeom>
              <a:avLst/>
              <a:gdLst>
                <a:gd name="T0" fmla="*/ 0 w 401"/>
                <a:gd name="T1" fmla="*/ 0 h 225"/>
                <a:gd name="T2" fmla="*/ 401 w 401"/>
                <a:gd name="T3" fmla="*/ 0 h 225"/>
                <a:gd name="T4" fmla="*/ 201 w 401"/>
                <a:gd name="T5" fmla="*/ 225 h 225"/>
                <a:gd name="T6" fmla="*/ 0 w 401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225">
                  <a:moveTo>
                    <a:pt x="0" y="0"/>
                  </a:moveTo>
                  <a:lnTo>
                    <a:pt x="401" y="0"/>
                  </a:lnTo>
                  <a:lnTo>
                    <a:pt x="201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D369145-752B-4744-BD2E-64FC720B3438}"/>
                </a:ext>
              </a:extLst>
            </p:cNvPr>
            <p:cNvSpPr/>
            <p:nvPr/>
          </p:nvSpPr>
          <p:spPr bwMode="auto">
            <a:xfrm>
              <a:off x="11009313" y="-7938"/>
              <a:ext cx="947738" cy="581026"/>
            </a:xfrm>
            <a:custGeom>
              <a:avLst/>
              <a:gdLst>
                <a:gd name="T0" fmla="*/ 597 w 597"/>
                <a:gd name="T1" fmla="*/ 0 h 366"/>
                <a:gd name="T2" fmla="*/ 100 w 597"/>
                <a:gd name="T3" fmla="*/ 0 h 366"/>
                <a:gd name="T4" fmla="*/ 0 w 597"/>
                <a:gd name="T5" fmla="*/ 112 h 366"/>
                <a:gd name="T6" fmla="*/ 256 w 597"/>
                <a:gd name="T7" fmla="*/ 366 h 366"/>
                <a:gd name="T8" fmla="*/ 597 w 597"/>
                <a:gd name="T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7" h="366">
                  <a:moveTo>
                    <a:pt x="597" y="0"/>
                  </a:moveTo>
                  <a:lnTo>
                    <a:pt x="100" y="0"/>
                  </a:lnTo>
                  <a:lnTo>
                    <a:pt x="0" y="112"/>
                  </a:lnTo>
                  <a:lnTo>
                    <a:pt x="256" y="366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53AB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B8DFC42-DF6B-43B5-B7FE-0C6E258F3C2E}"/>
                </a:ext>
              </a:extLst>
            </p:cNvPr>
            <p:cNvSpPr/>
            <p:nvPr/>
          </p:nvSpPr>
          <p:spPr bwMode="auto">
            <a:xfrm>
              <a:off x="11623675" y="-7938"/>
              <a:ext cx="598488" cy="1117601"/>
            </a:xfrm>
            <a:custGeom>
              <a:avLst/>
              <a:gdLst>
                <a:gd name="T0" fmla="*/ 377 w 377"/>
                <a:gd name="T1" fmla="*/ 0 h 704"/>
                <a:gd name="T2" fmla="*/ 210 w 377"/>
                <a:gd name="T3" fmla="*/ 0 h 704"/>
                <a:gd name="T4" fmla="*/ 0 w 377"/>
                <a:gd name="T5" fmla="*/ 225 h 704"/>
                <a:gd name="T6" fmla="*/ 377 w 377"/>
                <a:gd name="T7" fmla="*/ 704 h 704"/>
                <a:gd name="T8" fmla="*/ 377 w 377"/>
                <a:gd name="T9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704">
                  <a:moveTo>
                    <a:pt x="377" y="0"/>
                  </a:moveTo>
                  <a:lnTo>
                    <a:pt x="210" y="0"/>
                  </a:lnTo>
                  <a:lnTo>
                    <a:pt x="0" y="225"/>
                  </a:lnTo>
                  <a:lnTo>
                    <a:pt x="377" y="704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9AA9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92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Widescreen</PresentationFormat>
  <Paragraphs>62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Bahnschrift SemiBold</vt:lpstr>
      <vt:lpstr>Calibri</vt:lpstr>
      <vt:lpstr>Cover and End Slide Master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عنوان گیاه دارویی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2024-02-24T18:23:59Z</dcterms:created>
  <dcterms:modified xsi:type="dcterms:W3CDTF">2024-03-19T19:00:27Z</dcterms:modified>
  <cp:category/>
  <cp:version/>
</cp:coreProperties>
</file>