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6" r:id="rId1"/>
  </p:sldMasterIdLst>
  <p:notesMasterIdLst>
    <p:notesMasterId r:id="rId9"/>
  </p:notesMasterIdLst>
  <p:sldIdLst>
    <p:sldId id="270" r:id="rId2"/>
    <p:sldId id="284" r:id="rId3"/>
    <p:sldId id="422" r:id="rId4"/>
    <p:sldId id="426" r:id="rId5"/>
    <p:sldId id="297" r:id="rId6"/>
    <p:sldId id="299" r:id="rId7"/>
    <p:sldId id="28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71"/>
    <a:srgbClr val="31A542"/>
    <a:srgbClr val="88BC3A"/>
    <a:srgbClr val="DFA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061" autoAdjust="0"/>
  </p:normalViewPr>
  <p:slideViewPr>
    <p:cSldViewPr snapToGrid="0" showGuides="1">
      <p:cViewPr varScale="1">
        <p:scale>
          <a:sx n="66" d="100"/>
          <a:sy n="66" d="100"/>
        </p:scale>
        <p:origin x="81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404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3AC38-F341-4C30-BAEA-65F6D7988D8E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EA6AD-DF36-4D4D-8505-CA9D3C4F368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909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EA6AD-DF36-4D4D-8505-CA9D3C4F368D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443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EA6AD-DF36-4D4D-8505-CA9D3C4F368D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088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EA6AD-DF36-4D4D-8505-CA9D3C4F368D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53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94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18" y="23065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331" fmla="*/ 5020675 w 8613217"/>
                <a:gd name="connsiteY331" fmla="*/ 5141145 h 6281670"/>
                <a:gd name="connsiteX332" fmla="*/ 5020675 w 8613217"/>
                <a:gd name="connsiteY332" fmla="*/ 5141145 h 6281670"/>
                <a:gd name="connsiteX333" fmla="*/ 5020675 w 8613217"/>
                <a:gd name="connsiteY333" fmla="*/ 5141145 h 6281670"/>
                <a:gd name="connsiteX334" fmla="*/ 5020675 w 8613217"/>
                <a:gd name="connsiteY334" fmla="*/ 5141145 h 6281670"/>
                <a:gd name="connsiteX335" fmla="*/ 5020675 w 8613217"/>
                <a:gd name="connsiteY335" fmla="*/ 5141145 h 6281670"/>
                <a:gd name="connsiteX336" fmla="*/ 5020675 w 8613217"/>
                <a:gd name="connsiteY336" fmla="*/ 5141145 h 6281670"/>
                <a:gd name="connsiteX337" fmla="*/ 5020675 w 8613217"/>
                <a:gd name="connsiteY337" fmla="*/ 5141145 h 6281670"/>
                <a:gd name="connsiteX338" fmla="*/ 5020675 w 8613217"/>
                <a:gd name="connsiteY338" fmla="*/ 5141145 h 6281670"/>
                <a:gd name="connsiteX339" fmla="*/ 5020675 w 8613217"/>
                <a:gd name="connsiteY339" fmla="*/ 5141145 h 6281670"/>
                <a:gd name="connsiteX340" fmla="*/ 5020675 w 8613217"/>
                <a:gd name="connsiteY340" fmla="*/ 5141145 h 6281670"/>
                <a:gd name="connsiteX341" fmla="*/ 5020675 w 8613217"/>
                <a:gd name="connsiteY341" fmla="*/ 5141145 h 6281670"/>
                <a:gd name="connsiteX342" fmla="*/ 5020675 w 8613217"/>
                <a:gd name="connsiteY342" fmla="*/ 5141145 h 6281670"/>
                <a:gd name="connsiteX343" fmla="*/ 5020675 w 8613217"/>
                <a:gd name="connsiteY343" fmla="*/ 5141145 h 6281670"/>
                <a:gd name="connsiteX344" fmla="*/ 5020675 w 8613217"/>
                <a:gd name="connsiteY344" fmla="*/ 5141145 h 6281670"/>
                <a:gd name="connsiteX345" fmla="*/ 5020675 w 8613217"/>
                <a:gd name="connsiteY345" fmla="*/ 5141145 h 6281670"/>
                <a:gd name="connsiteX346" fmla="*/ 5020675 w 8613217"/>
                <a:gd name="connsiteY346" fmla="*/ 5141145 h 6281670"/>
                <a:gd name="connsiteX347" fmla="*/ 5020675 w 8613217"/>
                <a:gd name="connsiteY347" fmla="*/ 5141145 h 6281670"/>
                <a:gd name="connsiteX348" fmla="*/ 5020675 w 8613217"/>
                <a:gd name="connsiteY348" fmla="*/ 5141145 h 6281670"/>
                <a:gd name="connsiteX349" fmla="*/ 5020675 w 8613217"/>
                <a:gd name="connsiteY349" fmla="*/ 5141145 h 6281670"/>
                <a:gd name="connsiteX350" fmla="*/ 5020675 w 8613217"/>
                <a:gd name="connsiteY350" fmla="*/ 5141145 h 6281670"/>
                <a:gd name="connsiteX351" fmla="*/ 5020675 w 8613217"/>
                <a:gd name="connsiteY351" fmla="*/ 5141145 h 6281670"/>
                <a:gd name="connsiteX352" fmla="*/ 5020675 w 8613217"/>
                <a:gd name="connsiteY352" fmla="*/ 5141145 h 6281670"/>
                <a:gd name="connsiteX353" fmla="*/ 5020675 w 8613217"/>
                <a:gd name="connsiteY353" fmla="*/ 5141145 h 6281670"/>
                <a:gd name="connsiteX354" fmla="*/ 5020675 w 8613217"/>
                <a:gd name="connsiteY354" fmla="*/ 5141145 h 6281670"/>
                <a:gd name="connsiteX355" fmla="*/ 5020675 w 8613217"/>
                <a:gd name="connsiteY355" fmla="*/ 5141145 h 6281670"/>
                <a:gd name="connsiteX356" fmla="*/ 5020675 w 8613217"/>
                <a:gd name="connsiteY356" fmla="*/ 5141145 h 6281670"/>
                <a:gd name="connsiteX357" fmla="*/ 5020675 w 8613217"/>
                <a:gd name="connsiteY357" fmla="*/ 5141145 h 6281670"/>
                <a:gd name="connsiteX358" fmla="*/ 5020675 w 8613217"/>
                <a:gd name="connsiteY358" fmla="*/ 5141145 h 6281670"/>
                <a:gd name="connsiteX359" fmla="*/ 5020675 w 8613217"/>
                <a:gd name="connsiteY359" fmla="*/ 5141145 h 6281670"/>
                <a:gd name="connsiteX360" fmla="*/ 5020675 w 8613217"/>
                <a:gd name="connsiteY360" fmla="*/ 5141145 h 6281670"/>
                <a:gd name="connsiteX361" fmla="*/ 5020675 w 8613218"/>
                <a:gd name="connsiteY361" fmla="*/ 5141145 h 6281670"/>
                <a:gd name="connsiteX362" fmla="*/ 5020675 w 8607832"/>
                <a:gd name="connsiteY362" fmla="*/ 5141145 h 627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42632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416993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6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97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70EC6A-4048-4668-96BB-7030644AE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23" y="0"/>
            <a:ext cx="11108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213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7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83" r:id="rId3"/>
    <p:sldLayoutId id="2147483681" r:id="rId4"/>
    <p:sldLayoutId id="2147483663" r:id="rId5"/>
    <p:sldLayoutId id="2147483685" r:id="rId6"/>
    <p:sldLayoutId id="2147483686" r:id="rId7"/>
    <p:sldLayoutId id="2147483690" r:id="rId8"/>
    <p:sldLayoutId id="2147483689" r:id="rId9"/>
    <p:sldLayoutId id="2147483688" r:id="rId10"/>
    <p:sldLayoutId id="2147483678" r:id="rId11"/>
    <p:sldLayoutId id="2147483669" r:id="rId12"/>
    <p:sldLayoutId id="2147483670" r:id="rId13"/>
    <p:sldLayoutId id="2147483671" r:id="rId14"/>
    <p:sldLayoutId id="2147483673" r:id="rId15"/>
    <p:sldLayoutId id="2147483676" r:id="rId16"/>
    <p:sldLayoutId id="2147483677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1894009" y="4580119"/>
            <a:ext cx="4381500" cy="584775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قالب پاورپوینت گیاه شناسی</a:t>
            </a:r>
            <a:endParaRPr lang="ko-KR" altLang="en-US" sz="3200" b="1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9BB693-44E3-492D-956F-F9268A3AA70C}"/>
              </a:ext>
            </a:extLst>
          </p:cNvPr>
          <p:cNvSpPr txBox="1"/>
          <p:nvPr/>
        </p:nvSpPr>
        <p:spPr>
          <a:xfrm>
            <a:off x="1894009" y="5550286"/>
            <a:ext cx="35687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6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77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1940883" y="2098561"/>
            <a:ext cx="501226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6600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700000000000000" pitchFamily="2" charset="-78"/>
              </a:rPr>
              <a:t>تم: پایان نامه گیاه پزشکی</a:t>
            </a:r>
            <a:endParaRPr lang="ko-KR" altLang="en-US" sz="6600" dirty="0">
              <a:solidFill>
                <a:schemeClr val="bg1"/>
              </a:solidFill>
              <a:latin typeface="Arial Black" panose="020B0A04020102020204" pitchFamily="34" charset="0"/>
              <a:cs typeface="B Nazanin" panose="000007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D91C62-2111-4644-9C7E-BA567F2DD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032" y="0"/>
            <a:ext cx="2519968" cy="5270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AE4D1C-3EA9-498F-B883-7E7F00D47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907237"/>
            <a:ext cx="2362091" cy="4940300"/>
          </a:xfrm>
          <a:prstGeom prst="rect">
            <a:avLst/>
          </a:prstGeom>
        </p:spPr>
      </p:pic>
      <p:sp>
        <p:nvSpPr>
          <p:cNvPr id="8" name="TextBox 59">
            <a:extLst>
              <a:ext uri="{FF2B5EF4-FFF2-40B4-BE49-F238E27FC236}">
                <a16:creationId xmlns:a16="http://schemas.microsoft.com/office/drawing/2014/main" id="{88CE94B0-28C7-4039-9A30-D3C6625AB885}"/>
              </a:ext>
            </a:extLst>
          </p:cNvPr>
          <p:cNvSpPr txBox="1"/>
          <p:nvPr/>
        </p:nvSpPr>
        <p:spPr>
          <a:xfrm>
            <a:off x="10206146" y="6447427"/>
            <a:ext cx="22318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2000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sp>
        <p:nvSpPr>
          <p:cNvPr id="6" name="Trapecio 5">
            <a:extLst>
              <a:ext uri="{FF2B5EF4-FFF2-40B4-BE49-F238E27FC236}">
                <a16:creationId xmlns:a16="http://schemas.microsoft.com/office/drawing/2014/main" id="{3F874549-C0E7-4D4A-9E5E-FDF95E72AEB9}"/>
              </a:ext>
            </a:extLst>
          </p:cNvPr>
          <p:cNvSpPr/>
          <p:nvPr/>
        </p:nvSpPr>
        <p:spPr>
          <a:xfrm>
            <a:off x="7251699" y="5745247"/>
            <a:ext cx="2552701" cy="111370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1BD8B4F-2DD4-414C-BEAD-267A4E1CA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505497" y="1908896"/>
            <a:ext cx="2086625" cy="4405905"/>
          </a:xfrm>
          <a:prstGeom prst="rect">
            <a:avLst/>
          </a:prstGeom>
        </p:spPr>
      </p:pic>
      <p:sp>
        <p:nvSpPr>
          <p:cNvPr id="15" name="Trapecio 14">
            <a:extLst>
              <a:ext uri="{FF2B5EF4-FFF2-40B4-BE49-F238E27FC236}">
                <a16:creationId xmlns:a16="http://schemas.microsoft.com/office/drawing/2014/main" id="{AED30374-33FE-4FB4-8A0A-2FD084C55F9B}"/>
              </a:ext>
            </a:extLst>
          </p:cNvPr>
          <p:cNvSpPr/>
          <p:nvPr/>
        </p:nvSpPr>
        <p:spPr>
          <a:xfrm>
            <a:off x="1422400" y="6654800"/>
            <a:ext cx="8991600" cy="21685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1EB6F74-BFF5-42F0-9FD3-6E3CC6BACED1}"/>
              </a:ext>
            </a:extLst>
          </p:cNvPr>
          <p:cNvCxnSpPr/>
          <p:nvPr/>
        </p:nvCxnSpPr>
        <p:spPr>
          <a:xfrm>
            <a:off x="1749585" y="3121156"/>
            <a:ext cx="4651215" cy="0"/>
          </a:xfrm>
          <a:prstGeom prst="line">
            <a:avLst/>
          </a:prstGeom>
          <a:ln w="19050">
            <a:solidFill>
              <a:srgbClr val="31A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F7C7F88-578E-400D-BB2D-1E503D550592}"/>
              </a:ext>
            </a:extLst>
          </p:cNvPr>
          <p:cNvCxnSpPr/>
          <p:nvPr/>
        </p:nvCxnSpPr>
        <p:spPr>
          <a:xfrm>
            <a:off x="1789394" y="4264156"/>
            <a:ext cx="3989106" cy="0"/>
          </a:xfrm>
          <a:prstGeom prst="line">
            <a:avLst/>
          </a:prstGeom>
          <a:ln w="19050">
            <a:solidFill>
              <a:srgbClr val="31A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cio 26">
            <a:extLst>
              <a:ext uri="{FF2B5EF4-FFF2-40B4-BE49-F238E27FC236}">
                <a16:creationId xmlns:a16="http://schemas.microsoft.com/office/drawing/2014/main" id="{6BF27744-B1A2-4C79-8E12-6CFC50A3233C}"/>
              </a:ext>
            </a:extLst>
          </p:cNvPr>
          <p:cNvSpPr/>
          <p:nvPr/>
        </p:nvSpPr>
        <p:spPr>
          <a:xfrm rot="10800000">
            <a:off x="3611487" y="-18556"/>
            <a:ext cx="5578623" cy="453859"/>
          </a:xfrm>
          <a:custGeom>
            <a:avLst/>
            <a:gdLst>
              <a:gd name="connsiteX0" fmla="*/ 0 w 7378701"/>
              <a:gd name="connsiteY0" fmla="*/ 836370 h 836370"/>
              <a:gd name="connsiteX1" fmla="*/ 87544 w 7378701"/>
              <a:gd name="connsiteY1" fmla="*/ 486194 h 836370"/>
              <a:gd name="connsiteX2" fmla="*/ 7291157 w 7378701"/>
              <a:gd name="connsiteY2" fmla="*/ 486194 h 836370"/>
              <a:gd name="connsiteX3" fmla="*/ 7378701 w 7378701"/>
              <a:gd name="connsiteY3" fmla="*/ 836370 h 836370"/>
              <a:gd name="connsiteX4" fmla="*/ 0 w 7378701"/>
              <a:gd name="connsiteY4" fmla="*/ 836370 h 8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8701" h="836369">
                <a:moveTo>
                  <a:pt x="0" y="836370"/>
                </a:moveTo>
                <a:lnTo>
                  <a:pt x="87544" y="486194"/>
                </a:lnTo>
                <a:cubicBezTo>
                  <a:pt x="3377748" y="-123406"/>
                  <a:pt x="3391353" y="-199606"/>
                  <a:pt x="7291157" y="486194"/>
                </a:cubicBezTo>
                <a:lnTo>
                  <a:pt x="7378701" y="836370"/>
                </a:lnTo>
                <a:lnTo>
                  <a:pt x="0" y="836370"/>
                </a:lnTo>
                <a:close/>
              </a:path>
            </a:pathLst>
          </a:custGeom>
          <a:solidFill>
            <a:srgbClr val="31A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cio 26">
            <a:extLst>
              <a:ext uri="{FF2B5EF4-FFF2-40B4-BE49-F238E27FC236}">
                <a16:creationId xmlns:a16="http://schemas.microsoft.com/office/drawing/2014/main" id="{D5E50793-3322-4970-BF6C-D0072803AA01}"/>
              </a:ext>
            </a:extLst>
          </p:cNvPr>
          <p:cNvSpPr/>
          <p:nvPr/>
        </p:nvSpPr>
        <p:spPr>
          <a:xfrm rot="10800000">
            <a:off x="2314723" y="-18556"/>
            <a:ext cx="7378701" cy="1213265"/>
          </a:xfrm>
          <a:custGeom>
            <a:avLst/>
            <a:gdLst>
              <a:gd name="connsiteX0" fmla="*/ 0 w 7378701"/>
              <a:gd name="connsiteY0" fmla="*/ 836370 h 836370"/>
              <a:gd name="connsiteX1" fmla="*/ 87544 w 7378701"/>
              <a:gd name="connsiteY1" fmla="*/ 486194 h 836370"/>
              <a:gd name="connsiteX2" fmla="*/ 7291157 w 7378701"/>
              <a:gd name="connsiteY2" fmla="*/ 486194 h 836370"/>
              <a:gd name="connsiteX3" fmla="*/ 7378701 w 7378701"/>
              <a:gd name="connsiteY3" fmla="*/ 836370 h 836370"/>
              <a:gd name="connsiteX4" fmla="*/ 0 w 7378701"/>
              <a:gd name="connsiteY4" fmla="*/ 836370 h 8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8701" h="836369">
                <a:moveTo>
                  <a:pt x="0" y="836370"/>
                </a:moveTo>
                <a:lnTo>
                  <a:pt x="87544" y="486194"/>
                </a:lnTo>
                <a:cubicBezTo>
                  <a:pt x="3377748" y="-123406"/>
                  <a:pt x="3391353" y="-199606"/>
                  <a:pt x="7291157" y="486194"/>
                </a:cubicBezTo>
                <a:lnTo>
                  <a:pt x="7378701" y="836370"/>
                </a:lnTo>
                <a:lnTo>
                  <a:pt x="0" y="8363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992" y="1314431"/>
            <a:ext cx="3783550" cy="42389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3390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fa-IR" sz="44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B354F32-36AC-4861-A83F-C4C4EC3288C7}"/>
              </a:ext>
            </a:extLst>
          </p:cNvPr>
          <p:cNvSpPr/>
          <p:nvPr/>
        </p:nvSpPr>
        <p:spPr>
          <a:xfrm>
            <a:off x="10698551" y="4748694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>
            <a:off x="7205871" y="4755189"/>
            <a:ext cx="3492680" cy="1177245"/>
            <a:chOff x="5022053" y="5162692"/>
            <a:chExt cx="5676497" cy="117724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AA252A3-A50D-4C04-9298-1C9169D8548F}"/>
                </a:ext>
              </a:extLst>
            </p:cNvPr>
            <p:cNvCxnSpPr>
              <a:endCxn id="96" idx="2"/>
            </p:cNvCxnSpPr>
            <p:nvPr/>
          </p:nvCxnSpPr>
          <p:spPr>
            <a:xfrm>
              <a:off x="5120925" y="5426215"/>
              <a:ext cx="5577625" cy="3492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Parallelogram 30">
            <a:extLst>
              <a:ext uri="{FF2B5EF4-FFF2-40B4-BE49-F238E27FC236}">
                <a16:creationId xmlns:a16="http://schemas.microsoft.com/office/drawing/2014/main" id="{602E8A8F-D788-449C-BE9D-F4658C7CF24F}"/>
              </a:ext>
            </a:extLst>
          </p:cNvPr>
          <p:cNvSpPr/>
          <p:nvPr/>
        </p:nvSpPr>
        <p:spPr>
          <a:xfrm flipH="1">
            <a:off x="10845782" y="4880003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C8FF921-B2B4-424D-8C22-0AE46AD0B319}"/>
              </a:ext>
            </a:extLst>
          </p:cNvPr>
          <p:cNvSpPr/>
          <p:nvPr/>
        </p:nvSpPr>
        <p:spPr>
          <a:xfrm>
            <a:off x="10698551" y="2886863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8202602" y="2893359"/>
            <a:ext cx="2495949" cy="1731243"/>
            <a:chOff x="5479252" y="2893359"/>
            <a:chExt cx="5219297" cy="173124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endCxn id="103" idx="2"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30">
            <a:extLst>
              <a:ext uri="{FF2B5EF4-FFF2-40B4-BE49-F238E27FC236}">
                <a16:creationId xmlns:a16="http://schemas.microsoft.com/office/drawing/2014/main" id="{73512405-2A34-4044-BC8E-D143B770AC3C}"/>
              </a:ext>
            </a:extLst>
          </p:cNvPr>
          <p:cNvSpPr/>
          <p:nvPr/>
        </p:nvSpPr>
        <p:spPr>
          <a:xfrm>
            <a:off x="10840350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519361" y="1437219"/>
            <a:ext cx="1833783" cy="2285241"/>
            <a:chOff x="1493450" y="1758693"/>
            <a:chExt cx="6869786" cy="228524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endCxn id="110" idx="2"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1069485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1493450" y="4028025"/>
            <a:ext cx="2492141" cy="1731243"/>
            <a:chOff x="1493450" y="4028025"/>
            <a:chExt cx="5410197" cy="1731243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600E78C-9983-4D13-845F-A78B303A20C2}"/>
                </a:ext>
              </a:extLst>
            </p:cNvPr>
            <p:cNvCxnSpPr>
              <a:endCxn id="117" idx="2"/>
            </p:cNvCxnSpPr>
            <p:nvPr/>
          </p:nvCxnSpPr>
          <p:spPr>
            <a:xfrm flipH="1" flipV="1">
              <a:off x="1493450" y="4295039"/>
              <a:ext cx="5324232" cy="16044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1051768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2" name="Trapecio 31">
            <a:extLst>
              <a:ext uri="{FF2B5EF4-FFF2-40B4-BE49-F238E27FC236}">
                <a16:creationId xmlns:a16="http://schemas.microsoft.com/office/drawing/2014/main" id="{8B44624C-E77D-4E78-9C67-9CA0E0DF3BEA}"/>
              </a:ext>
            </a:extLst>
          </p:cNvPr>
          <p:cNvSpPr/>
          <p:nvPr/>
        </p:nvSpPr>
        <p:spPr>
          <a:xfrm>
            <a:off x="0" y="6518491"/>
            <a:ext cx="3038722" cy="35017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Trapecio 32">
            <a:extLst>
              <a:ext uri="{FF2B5EF4-FFF2-40B4-BE49-F238E27FC236}">
                <a16:creationId xmlns:a16="http://schemas.microsoft.com/office/drawing/2014/main" id="{005F2F68-6364-4C13-BB78-A8E8F542FD33}"/>
              </a:ext>
            </a:extLst>
          </p:cNvPr>
          <p:cNvSpPr/>
          <p:nvPr/>
        </p:nvSpPr>
        <p:spPr>
          <a:xfrm>
            <a:off x="9341940" y="6518491"/>
            <a:ext cx="2850060" cy="340465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3025ADEA-F2AA-4FAD-BE3D-ABE702E2F71D}"/>
              </a:ext>
            </a:extLst>
          </p:cNvPr>
          <p:cNvSpPr/>
          <p:nvPr/>
        </p:nvSpPr>
        <p:spPr>
          <a:xfrm>
            <a:off x="7796664" y="1395268"/>
            <a:ext cx="4118147" cy="41181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2E1E42F-22BA-442A-8966-9A9AD4E5E5B4}"/>
              </a:ext>
            </a:extLst>
          </p:cNvPr>
          <p:cNvSpPr/>
          <p:nvPr/>
        </p:nvSpPr>
        <p:spPr>
          <a:xfrm>
            <a:off x="0" y="350177"/>
            <a:ext cx="12192000" cy="724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720151"/>
            <a:chOff x="3017859" y="4283314"/>
            <a:chExt cx="1249476" cy="17201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4647134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869427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1091720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5289FA-2D12-4E2D-98D3-2BA785175FEC}"/>
              </a:ext>
            </a:extLst>
          </p:cNvPr>
          <p:cNvGrpSpPr/>
          <p:nvPr/>
        </p:nvGrpSpPr>
        <p:grpSpPr>
          <a:xfrm>
            <a:off x="4322382" y="4527285"/>
            <a:ext cx="1342918" cy="1720151"/>
            <a:chOff x="3017859" y="4283314"/>
            <a:chExt cx="1870812" cy="17201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0F5E9-3949-4789-8205-4659D7A847B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C1D495-8E7E-486C-BD97-6CCA72D8BA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19795-1A4E-4333-9931-C2108CD532D4}"/>
              </a:ext>
            </a:extLst>
          </p:cNvPr>
          <p:cNvGrpSpPr/>
          <p:nvPr/>
        </p:nvGrpSpPr>
        <p:grpSpPr>
          <a:xfrm>
            <a:off x="2544675" y="4527285"/>
            <a:ext cx="1342918" cy="1720151"/>
            <a:chOff x="3017859" y="4283314"/>
            <a:chExt cx="1870812" cy="17201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8E01B0-5332-449C-A026-77226DE4823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0EE25-7B07-44B3-9CC5-51B5823548D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C0C395-6EBD-4205-9FC4-565E03956228}"/>
              </a:ext>
            </a:extLst>
          </p:cNvPr>
          <p:cNvGrpSpPr/>
          <p:nvPr/>
        </p:nvGrpSpPr>
        <p:grpSpPr>
          <a:xfrm>
            <a:off x="766968" y="4527285"/>
            <a:ext cx="1342918" cy="1720151"/>
            <a:chOff x="3017859" y="4283314"/>
            <a:chExt cx="1870812" cy="17201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64A218-8AB6-4024-9A0B-1CE21971F41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5B1F7A-E8EC-4A5F-A55C-65419CEAECD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6424841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100089" y="4527285"/>
            <a:ext cx="1342918" cy="1720151"/>
            <a:chOff x="3017859" y="4283314"/>
            <a:chExt cx="1870812" cy="17201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266981" y="3799251"/>
            <a:ext cx="342891" cy="393023"/>
          </a:xfrm>
          <a:custGeom>
            <a:avLst/>
            <a:gdLst>
              <a:gd name="T0" fmla="*/ 1012 w 1367"/>
              <a:gd name="T1" fmla="*/ 863 h 1564"/>
              <a:gd name="T2" fmla="*/ 1185 w 1367"/>
              <a:gd name="T3" fmla="*/ 853 h 1564"/>
              <a:gd name="T4" fmla="*/ 1026 w 1367"/>
              <a:gd name="T5" fmla="*/ 956 h 1564"/>
              <a:gd name="T6" fmla="*/ 1237 w 1367"/>
              <a:gd name="T7" fmla="*/ 1038 h 1564"/>
              <a:gd name="T8" fmla="*/ 1107 w 1367"/>
              <a:gd name="T9" fmla="*/ 1018 h 1564"/>
              <a:gd name="T10" fmla="*/ 1084 w 1367"/>
              <a:gd name="T11" fmla="*/ 1083 h 1564"/>
              <a:gd name="T12" fmla="*/ 1043 w 1367"/>
              <a:gd name="T13" fmla="*/ 1088 h 1564"/>
              <a:gd name="T14" fmla="*/ 1222 w 1367"/>
              <a:gd name="T15" fmla="*/ 1132 h 1564"/>
              <a:gd name="T16" fmla="*/ 1108 w 1367"/>
              <a:gd name="T17" fmla="*/ 1126 h 1564"/>
              <a:gd name="T18" fmla="*/ 1204 w 1367"/>
              <a:gd name="T19" fmla="*/ 1326 h 1564"/>
              <a:gd name="T20" fmla="*/ 1059 w 1367"/>
              <a:gd name="T21" fmla="*/ 1207 h 1564"/>
              <a:gd name="T22" fmla="*/ 989 w 1367"/>
              <a:gd name="T23" fmla="*/ 1238 h 1564"/>
              <a:gd name="T24" fmla="*/ 931 w 1367"/>
              <a:gd name="T25" fmla="*/ 1235 h 1564"/>
              <a:gd name="T26" fmla="*/ 822 w 1367"/>
              <a:gd name="T27" fmla="*/ 1564 h 1564"/>
              <a:gd name="T28" fmla="*/ 447 w 1367"/>
              <a:gd name="T29" fmla="*/ 1231 h 1564"/>
              <a:gd name="T30" fmla="*/ 382 w 1367"/>
              <a:gd name="T31" fmla="*/ 1289 h 1564"/>
              <a:gd name="T32" fmla="*/ 280 w 1367"/>
              <a:gd name="T33" fmla="*/ 1278 h 1564"/>
              <a:gd name="T34" fmla="*/ 329 w 1367"/>
              <a:gd name="T35" fmla="*/ 1189 h 1564"/>
              <a:gd name="T36" fmla="*/ 465 w 1367"/>
              <a:gd name="T37" fmla="*/ 1084 h 1564"/>
              <a:gd name="T38" fmla="*/ 180 w 1367"/>
              <a:gd name="T39" fmla="*/ 1239 h 1564"/>
              <a:gd name="T40" fmla="*/ 392 w 1367"/>
              <a:gd name="T41" fmla="*/ 1037 h 1564"/>
              <a:gd name="T42" fmla="*/ 117 w 1367"/>
              <a:gd name="T43" fmla="*/ 989 h 1564"/>
              <a:gd name="T44" fmla="*/ 306 w 1367"/>
              <a:gd name="T45" fmla="*/ 925 h 1564"/>
              <a:gd name="T46" fmla="*/ 271 w 1367"/>
              <a:gd name="T47" fmla="*/ 883 h 1564"/>
              <a:gd name="T48" fmla="*/ 216 w 1367"/>
              <a:gd name="T49" fmla="*/ 835 h 1564"/>
              <a:gd name="T50" fmla="*/ 325 w 1367"/>
              <a:gd name="T51" fmla="*/ 748 h 1564"/>
              <a:gd name="T52" fmla="*/ 0 w 1367"/>
              <a:gd name="T53" fmla="*/ 799 h 1564"/>
              <a:gd name="T54" fmla="*/ 216 w 1367"/>
              <a:gd name="T55" fmla="*/ 690 h 1564"/>
              <a:gd name="T56" fmla="*/ 262 w 1367"/>
              <a:gd name="T57" fmla="*/ 617 h 1564"/>
              <a:gd name="T58" fmla="*/ 362 w 1367"/>
              <a:gd name="T59" fmla="*/ 586 h 1564"/>
              <a:gd name="T60" fmla="*/ 274 w 1367"/>
              <a:gd name="T61" fmla="*/ 380 h 1564"/>
              <a:gd name="T62" fmla="*/ 361 w 1367"/>
              <a:gd name="T63" fmla="*/ 445 h 1564"/>
              <a:gd name="T64" fmla="*/ 643 w 1367"/>
              <a:gd name="T65" fmla="*/ 646 h 1564"/>
              <a:gd name="T66" fmla="*/ 467 w 1367"/>
              <a:gd name="T67" fmla="*/ 246 h 1564"/>
              <a:gd name="T68" fmla="*/ 589 w 1367"/>
              <a:gd name="T69" fmla="*/ 430 h 1564"/>
              <a:gd name="T70" fmla="*/ 651 w 1367"/>
              <a:gd name="T71" fmla="*/ 245 h 1564"/>
              <a:gd name="T72" fmla="*/ 707 w 1367"/>
              <a:gd name="T73" fmla="*/ 135 h 1564"/>
              <a:gd name="T74" fmla="*/ 738 w 1367"/>
              <a:gd name="T75" fmla="*/ 164 h 1564"/>
              <a:gd name="T76" fmla="*/ 806 w 1367"/>
              <a:gd name="T77" fmla="*/ 18 h 1564"/>
              <a:gd name="T78" fmla="*/ 782 w 1367"/>
              <a:gd name="T79" fmla="*/ 480 h 1564"/>
              <a:gd name="T80" fmla="*/ 843 w 1367"/>
              <a:gd name="T81" fmla="*/ 341 h 1564"/>
              <a:gd name="T82" fmla="*/ 973 w 1367"/>
              <a:gd name="T83" fmla="*/ 385 h 1564"/>
              <a:gd name="T84" fmla="*/ 939 w 1367"/>
              <a:gd name="T85" fmla="*/ 609 h 1564"/>
              <a:gd name="T86" fmla="*/ 975 w 1367"/>
              <a:gd name="T87" fmla="*/ 593 h 1564"/>
              <a:gd name="T88" fmla="*/ 1169 w 1367"/>
              <a:gd name="T89" fmla="*/ 507 h 1564"/>
              <a:gd name="T90" fmla="*/ 1338 w 1367"/>
              <a:gd name="T91" fmla="*/ 591 h 1564"/>
              <a:gd name="T92" fmla="*/ 1079 w 1367"/>
              <a:gd name="T93" fmla="*/ 648 h 1564"/>
              <a:gd name="T94" fmla="*/ 1048 w 1367"/>
              <a:gd name="T95" fmla="*/ 765 h 1564"/>
              <a:gd name="T96" fmla="*/ 758 w 1367"/>
              <a:gd name="T97" fmla="*/ 512 h 1564"/>
              <a:gd name="T98" fmla="*/ 314 w 1367"/>
              <a:gd name="T99" fmla="*/ 937 h 1564"/>
              <a:gd name="T100" fmla="*/ 492 w 1367"/>
              <a:gd name="T101" fmla="*/ 994 h 1564"/>
              <a:gd name="T102" fmla="*/ 314 w 1367"/>
              <a:gd name="T103" fmla="*/ 937 h 1564"/>
              <a:gd name="T104" fmla="*/ 594 w 1367"/>
              <a:gd name="T105" fmla="*/ 447 h 1564"/>
              <a:gd name="T106" fmla="*/ 659 w 1367"/>
              <a:gd name="T107" fmla="*/ 542 h 1564"/>
              <a:gd name="T108" fmla="*/ 941 w 1367"/>
              <a:gd name="T109" fmla="*/ 772 h 1564"/>
              <a:gd name="T110" fmla="*/ 941 w 1367"/>
              <a:gd name="T111" fmla="*/ 772 h 1564"/>
              <a:gd name="T112" fmla="*/ 978 w 1367"/>
              <a:gd name="T113" fmla="*/ 1103 h 1564"/>
              <a:gd name="T114" fmla="*/ 870 w 1367"/>
              <a:gd name="T115" fmla="*/ 792 h 1564"/>
              <a:gd name="T116" fmla="*/ 974 w 1367"/>
              <a:gd name="T117" fmla="*/ 876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7" h="1564">
                <a:moveTo>
                  <a:pt x="1197" y="829"/>
                </a:moveTo>
                <a:cubicBezTo>
                  <a:pt x="1171" y="843"/>
                  <a:pt x="1151" y="851"/>
                  <a:pt x="1129" y="836"/>
                </a:cubicBezTo>
                <a:cubicBezTo>
                  <a:pt x="1109" y="823"/>
                  <a:pt x="1090" y="827"/>
                  <a:pt x="1070" y="836"/>
                </a:cubicBezTo>
                <a:cubicBezTo>
                  <a:pt x="1051" y="844"/>
                  <a:pt x="1032" y="851"/>
                  <a:pt x="1012" y="863"/>
                </a:cubicBezTo>
                <a:cubicBezTo>
                  <a:pt x="1021" y="864"/>
                  <a:pt x="1031" y="867"/>
                  <a:pt x="1039" y="865"/>
                </a:cubicBezTo>
                <a:cubicBezTo>
                  <a:pt x="1052" y="862"/>
                  <a:pt x="1064" y="855"/>
                  <a:pt x="1077" y="852"/>
                </a:cubicBezTo>
                <a:cubicBezTo>
                  <a:pt x="1089" y="849"/>
                  <a:pt x="1103" y="849"/>
                  <a:pt x="1116" y="850"/>
                </a:cubicBezTo>
                <a:cubicBezTo>
                  <a:pt x="1139" y="850"/>
                  <a:pt x="1162" y="852"/>
                  <a:pt x="1185" y="853"/>
                </a:cubicBezTo>
                <a:cubicBezTo>
                  <a:pt x="1205" y="854"/>
                  <a:pt x="1225" y="854"/>
                  <a:pt x="1244" y="858"/>
                </a:cubicBezTo>
                <a:cubicBezTo>
                  <a:pt x="1253" y="859"/>
                  <a:pt x="1261" y="868"/>
                  <a:pt x="1268" y="877"/>
                </a:cubicBezTo>
                <a:cubicBezTo>
                  <a:pt x="1220" y="893"/>
                  <a:pt x="1176" y="921"/>
                  <a:pt x="1122" y="909"/>
                </a:cubicBezTo>
                <a:cubicBezTo>
                  <a:pt x="1085" y="900"/>
                  <a:pt x="1045" y="921"/>
                  <a:pt x="1026" y="956"/>
                </a:cubicBezTo>
                <a:cubicBezTo>
                  <a:pt x="1037" y="954"/>
                  <a:pt x="1045" y="952"/>
                  <a:pt x="1054" y="952"/>
                </a:cubicBezTo>
                <a:cubicBezTo>
                  <a:pt x="1066" y="952"/>
                  <a:pt x="1080" y="953"/>
                  <a:pt x="1091" y="957"/>
                </a:cubicBezTo>
                <a:cubicBezTo>
                  <a:pt x="1117" y="967"/>
                  <a:pt x="1141" y="982"/>
                  <a:pt x="1167" y="990"/>
                </a:cubicBezTo>
                <a:cubicBezTo>
                  <a:pt x="1196" y="1000"/>
                  <a:pt x="1220" y="1012"/>
                  <a:pt x="1237" y="1038"/>
                </a:cubicBezTo>
                <a:cubicBezTo>
                  <a:pt x="1244" y="1049"/>
                  <a:pt x="1255" y="1059"/>
                  <a:pt x="1261" y="1072"/>
                </a:cubicBezTo>
                <a:cubicBezTo>
                  <a:pt x="1267" y="1082"/>
                  <a:pt x="1269" y="1094"/>
                  <a:pt x="1270" y="1106"/>
                </a:cubicBezTo>
                <a:cubicBezTo>
                  <a:pt x="1238" y="1097"/>
                  <a:pt x="1209" y="1086"/>
                  <a:pt x="1190" y="1060"/>
                </a:cubicBezTo>
                <a:cubicBezTo>
                  <a:pt x="1170" y="1030"/>
                  <a:pt x="1144" y="1016"/>
                  <a:pt x="1107" y="1018"/>
                </a:cubicBezTo>
                <a:cubicBezTo>
                  <a:pt x="1096" y="1019"/>
                  <a:pt x="1083" y="1007"/>
                  <a:pt x="1073" y="999"/>
                </a:cubicBezTo>
                <a:cubicBezTo>
                  <a:pt x="1062" y="992"/>
                  <a:pt x="1053" y="982"/>
                  <a:pt x="1040" y="975"/>
                </a:cubicBezTo>
                <a:cubicBezTo>
                  <a:pt x="1048" y="998"/>
                  <a:pt x="1039" y="1009"/>
                  <a:pt x="1015" y="1012"/>
                </a:cubicBezTo>
                <a:cubicBezTo>
                  <a:pt x="1044" y="1034"/>
                  <a:pt x="1070" y="1054"/>
                  <a:pt x="1084" y="1083"/>
                </a:cubicBezTo>
                <a:cubicBezTo>
                  <a:pt x="1082" y="1085"/>
                  <a:pt x="1081" y="1087"/>
                  <a:pt x="1079" y="1088"/>
                </a:cubicBezTo>
                <a:cubicBezTo>
                  <a:pt x="1072" y="1085"/>
                  <a:pt x="1066" y="1081"/>
                  <a:pt x="1059" y="1079"/>
                </a:cubicBezTo>
                <a:cubicBezTo>
                  <a:pt x="1055" y="1077"/>
                  <a:pt x="1050" y="1077"/>
                  <a:pt x="1046" y="1078"/>
                </a:cubicBezTo>
                <a:cubicBezTo>
                  <a:pt x="1044" y="1080"/>
                  <a:pt x="1042" y="1086"/>
                  <a:pt x="1043" y="1088"/>
                </a:cubicBezTo>
                <a:cubicBezTo>
                  <a:pt x="1045" y="1092"/>
                  <a:pt x="1050" y="1095"/>
                  <a:pt x="1053" y="1096"/>
                </a:cubicBezTo>
                <a:cubicBezTo>
                  <a:pt x="1061" y="1096"/>
                  <a:pt x="1069" y="1097"/>
                  <a:pt x="1075" y="1094"/>
                </a:cubicBezTo>
                <a:cubicBezTo>
                  <a:pt x="1123" y="1075"/>
                  <a:pt x="1163" y="1093"/>
                  <a:pt x="1203" y="1118"/>
                </a:cubicBezTo>
                <a:cubicBezTo>
                  <a:pt x="1210" y="1122"/>
                  <a:pt x="1215" y="1127"/>
                  <a:pt x="1222" y="1132"/>
                </a:cubicBezTo>
                <a:cubicBezTo>
                  <a:pt x="1220" y="1134"/>
                  <a:pt x="1219" y="1136"/>
                  <a:pt x="1218" y="1139"/>
                </a:cubicBezTo>
                <a:cubicBezTo>
                  <a:pt x="1207" y="1135"/>
                  <a:pt x="1196" y="1132"/>
                  <a:pt x="1186" y="1127"/>
                </a:cubicBezTo>
                <a:cubicBezTo>
                  <a:pt x="1166" y="1118"/>
                  <a:pt x="1146" y="1114"/>
                  <a:pt x="1125" y="1125"/>
                </a:cubicBezTo>
                <a:cubicBezTo>
                  <a:pt x="1121" y="1128"/>
                  <a:pt x="1113" y="1127"/>
                  <a:pt x="1108" y="1126"/>
                </a:cubicBezTo>
                <a:cubicBezTo>
                  <a:pt x="1080" y="1118"/>
                  <a:pt x="1055" y="1120"/>
                  <a:pt x="1033" y="1144"/>
                </a:cubicBezTo>
                <a:cubicBezTo>
                  <a:pt x="1037" y="1147"/>
                  <a:pt x="1041" y="1150"/>
                  <a:pt x="1046" y="1152"/>
                </a:cubicBezTo>
                <a:cubicBezTo>
                  <a:pt x="1084" y="1170"/>
                  <a:pt x="1111" y="1199"/>
                  <a:pt x="1129" y="1237"/>
                </a:cubicBezTo>
                <a:cubicBezTo>
                  <a:pt x="1146" y="1273"/>
                  <a:pt x="1167" y="1306"/>
                  <a:pt x="1204" y="1326"/>
                </a:cubicBezTo>
                <a:cubicBezTo>
                  <a:pt x="1211" y="1329"/>
                  <a:pt x="1215" y="1337"/>
                  <a:pt x="1220" y="1343"/>
                </a:cubicBezTo>
                <a:cubicBezTo>
                  <a:pt x="1218" y="1345"/>
                  <a:pt x="1216" y="1347"/>
                  <a:pt x="1215" y="1349"/>
                </a:cubicBezTo>
                <a:cubicBezTo>
                  <a:pt x="1191" y="1331"/>
                  <a:pt x="1166" y="1314"/>
                  <a:pt x="1144" y="1294"/>
                </a:cubicBezTo>
                <a:cubicBezTo>
                  <a:pt x="1115" y="1266"/>
                  <a:pt x="1088" y="1235"/>
                  <a:pt x="1059" y="1207"/>
                </a:cubicBezTo>
                <a:cubicBezTo>
                  <a:pt x="1046" y="1193"/>
                  <a:pt x="1029" y="1182"/>
                  <a:pt x="1013" y="1172"/>
                </a:cubicBezTo>
                <a:cubicBezTo>
                  <a:pt x="1006" y="1167"/>
                  <a:pt x="996" y="1166"/>
                  <a:pt x="985" y="1162"/>
                </a:cubicBezTo>
                <a:cubicBezTo>
                  <a:pt x="988" y="1190"/>
                  <a:pt x="991" y="1212"/>
                  <a:pt x="994" y="1235"/>
                </a:cubicBezTo>
                <a:cubicBezTo>
                  <a:pt x="992" y="1236"/>
                  <a:pt x="991" y="1237"/>
                  <a:pt x="989" y="1238"/>
                </a:cubicBezTo>
                <a:cubicBezTo>
                  <a:pt x="985" y="1233"/>
                  <a:pt x="979" y="1229"/>
                  <a:pt x="978" y="1224"/>
                </a:cubicBezTo>
                <a:cubicBezTo>
                  <a:pt x="966" y="1165"/>
                  <a:pt x="903" y="1165"/>
                  <a:pt x="864" y="1212"/>
                </a:cubicBezTo>
                <a:cubicBezTo>
                  <a:pt x="881" y="1212"/>
                  <a:pt x="895" y="1213"/>
                  <a:pt x="909" y="1212"/>
                </a:cubicBezTo>
                <a:cubicBezTo>
                  <a:pt x="928" y="1210"/>
                  <a:pt x="933" y="1219"/>
                  <a:pt x="931" y="1235"/>
                </a:cubicBezTo>
                <a:cubicBezTo>
                  <a:pt x="929" y="1247"/>
                  <a:pt x="927" y="1259"/>
                  <a:pt x="925" y="1271"/>
                </a:cubicBezTo>
                <a:cubicBezTo>
                  <a:pt x="904" y="1353"/>
                  <a:pt x="883" y="1436"/>
                  <a:pt x="863" y="1518"/>
                </a:cubicBezTo>
                <a:cubicBezTo>
                  <a:pt x="860" y="1527"/>
                  <a:pt x="858" y="1536"/>
                  <a:pt x="854" y="1544"/>
                </a:cubicBezTo>
                <a:cubicBezTo>
                  <a:pt x="847" y="1557"/>
                  <a:pt x="838" y="1564"/>
                  <a:pt x="822" y="1564"/>
                </a:cubicBezTo>
                <a:cubicBezTo>
                  <a:pt x="732" y="1563"/>
                  <a:pt x="643" y="1564"/>
                  <a:pt x="554" y="1564"/>
                </a:cubicBezTo>
                <a:cubicBezTo>
                  <a:pt x="531" y="1564"/>
                  <a:pt x="521" y="1556"/>
                  <a:pt x="516" y="1534"/>
                </a:cubicBezTo>
                <a:cubicBezTo>
                  <a:pt x="494" y="1438"/>
                  <a:pt x="471" y="1341"/>
                  <a:pt x="449" y="1245"/>
                </a:cubicBezTo>
                <a:cubicBezTo>
                  <a:pt x="448" y="1240"/>
                  <a:pt x="448" y="1236"/>
                  <a:pt x="447" y="1231"/>
                </a:cubicBezTo>
                <a:cubicBezTo>
                  <a:pt x="445" y="1218"/>
                  <a:pt x="449" y="1211"/>
                  <a:pt x="464" y="1211"/>
                </a:cubicBezTo>
                <a:cubicBezTo>
                  <a:pt x="487" y="1211"/>
                  <a:pt x="509" y="1209"/>
                  <a:pt x="532" y="1208"/>
                </a:cubicBezTo>
                <a:cubicBezTo>
                  <a:pt x="518" y="1184"/>
                  <a:pt x="493" y="1177"/>
                  <a:pt x="466" y="1191"/>
                </a:cubicBezTo>
                <a:cubicBezTo>
                  <a:pt x="426" y="1213"/>
                  <a:pt x="399" y="1247"/>
                  <a:pt x="382" y="1289"/>
                </a:cubicBezTo>
                <a:cubicBezTo>
                  <a:pt x="378" y="1298"/>
                  <a:pt x="370" y="1306"/>
                  <a:pt x="364" y="1315"/>
                </a:cubicBezTo>
                <a:cubicBezTo>
                  <a:pt x="359" y="1304"/>
                  <a:pt x="351" y="1294"/>
                  <a:pt x="350" y="1284"/>
                </a:cubicBezTo>
                <a:cubicBezTo>
                  <a:pt x="349" y="1267"/>
                  <a:pt x="352" y="1250"/>
                  <a:pt x="353" y="1234"/>
                </a:cubicBezTo>
                <a:cubicBezTo>
                  <a:pt x="329" y="1248"/>
                  <a:pt x="300" y="1258"/>
                  <a:pt x="280" y="1278"/>
                </a:cubicBezTo>
                <a:cubicBezTo>
                  <a:pt x="260" y="1297"/>
                  <a:pt x="249" y="1325"/>
                  <a:pt x="233" y="1352"/>
                </a:cubicBezTo>
                <a:cubicBezTo>
                  <a:pt x="233" y="1338"/>
                  <a:pt x="231" y="1325"/>
                  <a:pt x="233" y="1313"/>
                </a:cubicBezTo>
                <a:cubicBezTo>
                  <a:pt x="241" y="1277"/>
                  <a:pt x="264" y="1250"/>
                  <a:pt x="294" y="1228"/>
                </a:cubicBezTo>
                <a:cubicBezTo>
                  <a:pt x="308" y="1218"/>
                  <a:pt x="321" y="1204"/>
                  <a:pt x="329" y="1189"/>
                </a:cubicBezTo>
                <a:cubicBezTo>
                  <a:pt x="343" y="1163"/>
                  <a:pt x="366" y="1158"/>
                  <a:pt x="391" y="1156"/>
                </a:cubicBezTo>
                <a:cubicBezTo>
                  <a:pt x="422" y="1155"/>
                  <a:pt x="452" y="1154"/>
                  <a:pt x="483" y="1151"/>
                </a:cubicBezTo>
                <a:cubicBezTo>
                  <a:pt x="507" y="1149"/>
                  <a:pt x="510" y="1142"/>
                  <a:pt x="496" y="1123"/>
                </a:cubicBezTo>
                <a:cubicBezTo>
                  <a:pt x="486" y="1109"/>
                  <a:pt x="476" y="1096"/>
                  <a:pt x="465" y="1084"/>
                </a:cubicBezTo>
                <a:cubicBezTo>
                  <a:pt x="440" y="1056"/>
                  <a:pt x="411" y="1049"/>
                  <a:pt x="379" y="1071"/>
                </a:cubicBezTo>
                <a:cubicBezTo>
                  <a:pt x="344" y="1095"/>
                  <a:pt x="311" y="1123"/>
                  <a:pt x="278" y="1151"/>
                </a:cubicBezTo>
                <a:cubicBezTo>
                  <a:pt x="264" y="1163"/>
                  <a:pt x="252" y="1178"/>
                  <a:pt x="238" y="1191"/>
                </a:cubicBezTo>
                <a:cubicBezTo>
                  <a:pt x="219" y="1208"/>
                  <a:pt x="199" y="1223"/>
                  <a:pt x="180" y="1239"/>
                </a:cubicBezTo>
                <a:cubicBezTo>
                  <a:pt x="177" y="1238"/>
                  <a:pt x="174" y="1236"/>
                  <a:pt x="171" y="1234"/>
                </a:cubicBezTo>
                <a:cubicBezTo>
                  <a:pt x="173" y="1226"/>
                  <a:pt x="174" y="1217"/>
                  <a:pt x="177" y="1208"/>
                </a:cubicBezTo>
                <a:cubicBezTo>
                  <a:pt x="195" y="1163"/>
                  <a:pt x="229" y="1130"/>
                  <a:pt x="268" y="1105"/>
                </a:cubicBezTo>
                <a:cubicBezTo>
                  <a:pt x="308" y="1080"/>
                  <a:pt x="350" y="1059"/>
                  <a:pt x="392" y="1037"/>
                </a:cubicBezTo>
                <a:cubicBezTo>
                  <a:pt x="402" y="1031"/>
                  <a:pt x="404" y="1025"/>
                  <a:pt x="396" y="1018"/>
                </a:cubicBezTo>
                <a:cubicBezTo>
                  <a:pt x="385" y="1009"/>
                  <a:pt x="373" y="1001"/>
                  <a:pt x="361" y="994"/>
                </a:cubicBezTo>
                <a:cubicBezTo>
                  <a:pt x="291" y="956"/>
                  <a:pt x="220" y="957"/>
                  <a:pt x="147" y="983"/>
                </a:cubicBezTo>
                <a:cubicBezTo>
                  <a:pt x="138" y="986"/>
                  <a:pt x="128" y="988"/>
                  <a:pt x="117" y="989"/>
                </a:cubicBezTo>
                <a:cubicBezTo>
                  <a:pt x="135" y="973"/>
                  <a:pt x="153" y="956"/>
                  <a:pt x="172" y="941"/>
                </a:cubicBezTo>
                <a:cubicBezTo>
                  <a:pt x="179" y="936"/>
                  <a:pt x="190" y="935"/>
                  <a:pt x="200" y="934"/>
                </a:cubicBezTo>
                <a:cubicBezTo>
                  <a:pt x="210" y="934"/>
                  <a:pt x="220" y="937"/>
                  <a:pt x="230" y="938"/>
                </a:cubicBezTo>
                <a:cubicBezTo>
                  <a:pt x="256" y="942"/>
                  <a:pt x="282" y="942"/>
                  <a:pt x="306" y="925"/>
                </a:cubicBezTo>
                <a:cubicBezTo>
                  <a:pt x="322" y="914"/>
                  <a:pt x="342" y="910"/>
                  <a:pt x="361" y="902"/>
                </a:cubicBezTo>
                <a:cubicBezTo>
                  <a:pt x="366" y="900"/>
                  <a:pt x="370" y="896"/>
                  <a:pt x="379" y="890"/>
                </a:cubicBezTo>
                <a:cubicBezTo>
                  <a:pt x="368" y="887"/>
                  <a:pt x="360" y="882"/>
                  <a:pt x="355" y="884"/>
                </a:cubicBezTo>
                <a:cubicBezTo>
                  <a:pt x="327" y="896"/>
                  <a:pt x="300" y="878"/>
                  <a:pt x="271" y="883"/>
                </a:cubicBezTo>
                <a:cubicBezTo>
                  <a:pt x="264" y="884"/>
                  <a:pt x="253" y="880"/>
                  <a:pt x="248" y="875"/>
                </a:cubicBezTo>
                <a:cubicBezTo>
                  <a:pt x="220" y="851"/>
                  <a:pt x="189" y="848"/>
                  <a:pt x="156" y="859"/>
                </a:cubicBezTo>
                <a:cubicBezTo>
                  <a:pt x="150" y="861"/>
                  <a:pt x="144" y="861"/>
                  <a:pt x="135" y="862"/>
                </a:cubicBezTo>
                <a:cubicBezTo>
                  <a:pt x="152" y="837"/>
                  <a:pt x="189" y="824"/>
                  <a:pt x="216" y="835"/>
                </a:cubicBezTo>
                <a:cubicBezTo>
                  <a:pt x="246" y="848"/>
                  <a:pt x="272" y="834"/>
                  <a:pt x="301" y="830"/>
                </a:cubicBezTo>
                <a:cubicBezTo>
                  <a:pt x="297" y="822"/>
                  <a:pt x="295" y="817"/>
                  <a:pt x="292" y="812"/>
                </a:cubicBezTo>
                <a:cubicBezTo>
                  <a:pt x="298" y="809"/>
                  <a:pt x="303" y="805"/>
                  <a:pt x="309" y="803"/>
                </a:cubicBezTo>
                <a:cubicBezTo>
                  <a:pt x="323" y="798"/>
                  <a:pt x="335" y="760"/>
                  <a:pt x="325" y="748"/>
                </a:cubicBezTo>
                <a:cubicBezTo>
                  <a:pt x="323" y="746"/>
                  <a:pt x="317" y="746"/>
                  <a:pt x="313" y="746"/>
                </a:cubicBezTo>
                <a:cubicBezTo>
                  <a:pt x="298" y="747"/>
                  <a:pt x="282" y="751"/>
                  <a:pt x="267" y="749"/>
                </a:cubicBezTo>
                <a:cubicBezTo>
                  <a:pt x="202" y="736"/>
                  <a:pt x="144" y="744"/>
                  <a:pt x="93" y="789"/>
                </a:cubicBezTo>
                <a:cubicBezTo>
                  <a:pt x="77" y="803"/>
                  <a:pt x="22" y="809"/>
                  <a:pt x="0" y="799"/>
                </a:cubicBezTo>
                <a:cubicBezTo>
                  <a:pt x="18" y="787"/>
                  <a:pt x="33" y="776"/>
                  <a:pt x="49" y="768"/>
                </a:cubicBezTo>
                <a:cubicBezTo>
                  <a:pt x="70" y="758"/>
                  <a:pt x="91" y="751"/>
                  <a:pt x="113" y="743"/>
                </a:cubicBezTo>
                <a:cubicBezTo>
                  <a:pt x="136" y="735"/>
                  <a:pt x="157" y="725"/>
                  <a:pt x="175" y="706"/>
                </a:cubicBezTo>
                <a:cubicBezTo>
                  <a:pt x="185" y="697"/>
                  <a:pt x="202" y="691"/>
                  <a:pt x="216" y="690"/>
                </a:cubicBezTo>
                <a:cubicBezTo>
                  <a:pt x="252" y="689"/>
                  <a:pt x="289" y="691"/>
                  <a:pt x="325" y="692"/>
                </a:cubicBezTo>
                <a:cubicBezTo>
                  <a:pt x="330" y="692"/>
                  <a:pt x="334" y="690"/>
                  <a:pt x="338" y="688"/>
                </a:cubicBezTo>
                <a:cubicBezTo>
                  <a:pt x="336" y="684"/>
                  <a:pt x="336" y="677"/>
                  <a:pt x="333" y="675"/>
                </a:cubicBezTo>
                <a:cubicBezTo>
                  <a:pt x="310" y="655"/>
                  <a:pt x="285" y="637"/>
                  <a:pt x="262" y="617"/>
                </a:cubicBezTo>
                <a:cubicBezTo>
                  <a:pt x="255" y="611"/>
                  <a:pt x="249" y="602"/>
                  <a:pt x="243" y="594"/>
                </a:cubicBezTo>
                <a:cubicBezTo>
                  <a:pt x="252" y="591"/>
                  <a:pt x="261" y="588"/>
                  <a:pt x="270" y="585"/>
                </a:cubicBezTo>
                <a:cubicBezTo>
                  <a:pt x="292" y="579"/>
                  <a:pt x="312" y="588"/>
                  <a:pt x="332" y="596"/>
                </a:cubicBezTo>
                <a:cubicBezTo>
                  <a:pt x="343" y="600"/>
                  <a:pt x="357" y="607"/>
                  <a:pt x="362" y="586"/>
                </a:cubicBezTo>
                <a:cubicBezTo>
                  <a:pt x="363" y="582"/>
                  <a:pt x="370" y="580"/>
                  <a:pt x="374" y="577"/>
                </a:cubicBezTo>
                <a:cubicBezTo>
                  <a:pt x="374" y="576"/>
                  <a:pt x="374" y="574"/>
                  <a:pt x="374" y="573"/>
                </a:cubicBezTo>
                <a:cubicBezTo>
                  <a:pt x="337" y="549"/>
                  <a:pt x="322" y="515"/>
                  <a:pt x="313" y="473"/>
                </a:cubicBezTo>
                <a:cubicBezTo>
                  <a:pt x="307" y="440"/>
                  <a:pt x="287" y="411"/>
                  <a:pt x="274" y="380"/>
                </a:cubicBezTo>
                <a:cubicBezTo>
                  <a:pt x="272" y="374"/>
                  <a:pt x="273" y="367"/>
                  <a:pt x="273" y="360"/>
                </a:cubicBezTo>
                <a:cubicBezTo>
                  <a:pt x="281" y="362"/>
                  <a:pt x="292" y="362"/>
                  <a:pt x="295" y="367"/>
                </a:cubicBezTo>
                <a:cubicBezTo>
                  <a:pt x="305" y="381"/>
                  <a:pt x="312" y="397"/>
                  <a:pt x="318" y="413"/>
                </a:cubicBezTo>
                <a:cubicBezTo>
                  <a:pt x="326" y="433"/>
                  <a:pt x="337" y="446"/>
                  <a:pt x="361" y="445"/>
                </a:cubicBezTo>
                <a:cubicBezTo>
                  <a:pt x="370" y="445"/>
                  <a:pt x="381" y="452"/>
                  <a:pt x="387" y="460"/>
                </a:cubicBezTo>
                <a:cubicBezTo>
                  <a:pt x="417" y="496"/>
                  <a:pt x="456" y="521"/>
                  <a:pt x="498" y="540"/>
                </a:cubicBezTo>
                <a:cubicBezTo>
                  <a:pt x="534" y="557"/>
                  <a:pt x="564" y="583"/>
                  <a:pt x="592" y="610"/>
                </a:cubicBezTo>
                <a:cubicBezTo>
                  <a:pt x="607" y="624"/>
                  <a:pt x="624" y="636"/>
                  <a:pt x="643" y="646"/>
                </a:cubicBezTo>
                <a:cubicBezTo>
                  <a:pt x="627" y="600"/>
                  <a:pt x="624" y="550"/>
                  <a:pt x="584" y="516"/>
                </a:cubicBezTo>
                <a:cubicBezTo>
                  <a:pt x="582" y="514"/>
                  <a:pt x="579" y="513"/>
                  <a:pt x="578" y="511"/>
                </a:cubicBezTo>
                <a:cubicBezTo>
                  <a:pt x="545" y="455"/>
                  <a:pt x="504" y="405"/>
                  <a:pt x="486" y="341"/>
                </a:cubicBezTo>
                <a:cubicBezTo>
                  <a:pt x="477" y="310"/>
                  <a:pt x="473" y="278"/>
                  <a:pt x="467" y="246"/>
                </a:cubicBezTo>
                <a:cubicBezTo>
                  <a:pt x="467" y="242"/>
                  <a:pt x="468" y="237"/>
                  <a:pt x="469" y="225"/>
                </a:cubicBezTo>
                <a:cubicBezTo>
                  <a:pt x="482" y="235"/>
                  <a:pt x="496" y="241"/>
                  <a:pt x="499" y="250"/>
                </a:cubicBezTo>
                <a:cubicBezTo>
                  <a:pt x="518" y="302"/>
                  <a:pt x="542" y="351"/>
                  <a:pt x="576" y="395"/>
                </a:cubicBezTo>
                <a:cubicBezTo>
                  <a:pt x="582" y="403"/>
                  <a:pt x="584" y="415"/>
                  <a:pt x="589" y="430"/>
                </a:cubicBezTo>
                <a:cubicBezTo>
                  <a:pt x="593" y="395"/>
                  <a:pt x="601" y="365"/>
                  <a:pt x="599" y="336"/>
                </a:cubicBezTo>
                <a:cubicBezTo>
                  <a:pt x="597" y="306"/>
                  <a:pt x="585" y="277"/>
                  <a:pt x="577" y="248"/>
                </a:cubicBezTo>
                <a:cubicBezTo>
                  <a:pt x="597" y="262"/>
                  <a:pt x="615" y="275"/>
                  <a:pt x="630" y="286"/>
                </a:cubicBezTo>
                <a:cubicBezTo>
                  <a:pt x="638" y="270"/>
                  <a:pt x="642" y="255"/>
                  <a:pt x="651" y="245"/>
                </a:cubicBezTo>
                <a:cubicBezTo>
                  <a:pt x="670" y="222"/>
                  <a:pt x="680" y="198"/>
                  <a:pt x="680" y="168"/>
                </a:cubicBezTo>
                <a:cubicBezTo>
                  <a:pt x="679" y="158"/>
                  <a:pt x="682" y="147"/>
                  <a:pt x="685" y="137"/>
                </a:cubicBezTo>
                <a:cubicBezTo>
                  <a:pt x="686" y="132"/>
                  <a:pt x="691" y="128"/>
                  <a:pt x="694" y="124"/>
                </a:cubicBezTo>
                <a:cubicBezTo>
                  <a:pt x="699" y="128"/>
                  <a:pt x="706" y="130"/>
                  <a:pt x="707" y="135"/>
                </a:cubicBezTo>
                <a:cubicBezTo>
                  <a:pt x="714" y="157"/>
                  <a:pt x="721" y="180"/>
                  <a:pt x="726" y="204"/>
                </a:cubicBezTo>
                <a:cubicBezTo>
                  <a:pt x="728" y="212"/>
                  <a:pt x="727" y="222"/>
                  <a:pt x="728" y="233"/>
                </a:cubicBezTo>
                <a:cubicBezTo>
                  <a:pt x="735" y="232"/>
                  <a:pt x="741" y="232"/>
                  <a:pt x="749" y="231"/>
                </a:cubicBezTo>
                <a:cubicBezTo>
                  <a:pt x="745" y="208"/>
                  <a:pt x="741" y="186"/>
                  <a:pt x="738" y="164"/>
                </a:cubicBezTo>
                <a:cubicBezTo>
                  <a:pt x="735" y="136"/>
                  <a:pt x="737" y="111"/>
                  <a:pt x="754" y="86"/>
                </a:cubicBezTo>
                <a:cubicBezTo>
                  <a:pt x="768" y="66"/>
                  <a:pt x="773" y="40"/>
                  <a:pt x="784" y="17"/>
                </a:cubicBezTo>
                <a:cubicBezTo>
                  <a:pt x="786" y="11"/>
                  <a:pt x="793" y="6"/>
                  <a:pt x="798" y="0"/>
                </a:cubicBezTo>
                <a:cubicBezTo>
                  <a:pt x="801" y="6"/>
                  <a:pt x="805" y="12"/>
                  <a:pt x="806" y="18"/>
                </a:cubicBezTo>
                <a:cubicBezTo>
                  <a:pt x="812" y="38"/>
                  <a:pt x="819" y="58"/>
                  <a:pt x="822" y="79"/>
                </a:cubicBezTo>
                <a:cubicBezTo>
                  <a:pt x="829" y="129"/>
                  <a:pt x="819" y="177"/>
                  <a:pt x="798" y="223"/>
                </a:cubicBezTo>
                <a:cubicBezTo>
                  <a:pt x="789" y="243"/>
                  <a:pt x="784" y="266"/>
                  <a:pt x="783" y="288"/>
                </a:cubicBezTo>
                <a:cubicBezTo>
                  <a:pt x="781" y="352"/>
                  <a:pt x="782" y="416"/>
                  <a:pt x="782" y="480"/>
                </a:cubicBezTo>
                <a:cubicBezTo>
                  <a:pt x="782" y="485"/>
                  <a:pt x="784" y="490"/>
                  <a:pt x="785" y="500"/>
                </a:cubicBezTo>
                <a:cubicBezTo>
                  <a:pt x="806" y="481"/>
                  <a:pt x="816" y="462"/>
                  <a:pt x="815" y="439"/>
                </a:cubicBezTo>
                <a:cubicBezTo>
                  <a:pt x="813" y="410"/>
                  <a:pt x="816" y="382"/>
                  <a:pt x="831" y="356"/>
                </a:cubicBezTo>
                <a:cubicBezTo>
                  <a:pt x="834" y="350"/>
                  <a:pt x="839" y="346"/>
                  <a:pt x="843" y="341"/>
                </a:cubicBezTo>
                <a:cubicBezTo>
                  <a:pt x="848" y="345"/>
                  <a:pt x="855" y="349"/>
                  <a:pt x="858" y="355"/>
                </a:cubicBezTo>
                <a:cubicBezTo>
                  <a:pt x="868" y="376"/>
                  <a:pt x="877" y="398"/>
                  <a:pt x="886" y="419"/>
                </a:cubicBezTo>
                <a:cubicBezTo>
                  <a:pt x="891" y="431"/>
                  <a:pt x="898" y="432"/>
                  <a:pt x="911" y="430"/>
                </a:cubicBezTo>
                <a:cubicBezTo>
                  <a:pt x="940" y="425"/>
                  <a:pt x="960" y="413"/>
                  <a:pt x="973" y="385"/>
                </a:cubicBezTo>
                <a:cubicBezTo>
                  <a:pt x="977" y="377"/>
                  <a:pt x="989" y="371"/>
                  <a:pt x="1001" y="361"/>
                </a:cubicBezTo>
                <a:cubicBezTo>
                  <a:pt x="1002" y="374"/>
                  <a:pt x="1003" y="378"/>
                  <a:pt x="1003" y="383"/>
                </a:cubicBezTo>
                <a:cubicBezTo>
                  <a:pt x="1000" y="416"/>
                  <a:pt x="998" y="449"/>
                  <a:pt x="995" y="482"/>
                </a:cubicBezTo>
                <a:cubicBezTo>
                  <a:pt x="991" y="531"/>
                  <a:pt x="972" y="573"/>
                  <a:pt x="939" y="609"/>
                </a:cubicBezTo>
                <a:cubicBezTo>
                  <a:pt x="931" y="618"/>
                  <a:pt x="924" y="628"/>
                  <a:pt x="917" y="638"/>
                </a:cubicBezTo>
                <a:cubicBezTo>
                  <a:pt x="919" y="640"/>
                  <a:pt x="922" y="642"/>
                  <a:pt x="924" y="644"/>
                </a:cubicBezTo>
                <a:cubicBezTo>
                  <a:pt x="930" y="638"/>
                  <a:pt x="935" y="631"/>
                  <a:pt x="941" y="625"/>
                </a:cubicBezTo>
                <a:cubicBezTo>
                  <a:pt x="952" y="614"/>
                  <a:pt x="963" y="603"/>
                  <a:pt x="975" y="593"/>
                </a:cubicBezTo>
                <a:cubicBezTo>
                  <a:pt x="981" y="588"/>
                  <a:pt x="989" y="585"/>
                  <a:pt x="994" y="579"/>
                </a:cubicBezTo>
                <a:cubicBezTo>
                  <a:pt x="1014" y="558"/>
                  <a:pt x="1038" y="550"/>
                  <a:pt x="1066" y="553"/>
                </a:cubicBezTo>
                <a:cubicBezTo>
                  <a:pt x="1086" y="555"/>
                  <a:pt x="1102" y="549"/>
                  <a:pt x="1118" y="537"/>
                </a:cubicBezTo>
                <a:cubicBezTo>
                  <a:pt x="1134" y="525"/>
                  <a:pt x="1151" y="515"/>
                  <a:pt x="1169" y="507"/>
                </a:cubicBezTo>
                <a:cubicBezTo>
                  <a:pt x="1177" y="504"/>
                  <a:pt x="1189" y="509"/>
                  <a:pt x="1198" y="514"/>
                </a:cubicBezTo>
                <a:cubicBezTo>
                  <a:pt x="1180" y="523"/>
                  <a:pt x="1155" y="514"/>
                  <a:pt x="1147" y="540"/>
                </a:cubicBezTo>
                <a:cubicBezTo>
                  <a:pt x="1176" y="546"/>
                  <a:pt x="1205" y="549"/>
                  <a:pt x="1234" y="557"/>
                </a:cubicBezTo>
                <a:cubicBezTo>
                  <a:pt x="1269" y="566"/>
                  <a:pt x="1303" y="578"/>
                  <a:pt x="1338" y="591"/>
                </a:cubicBezTo>
                <a:cubicBezTo>
                  <a:pt x="1361" y="600"/>
                  <a:pt x="1367" y="612"/>
                  <a:pt x="1366" y="634"/>
                </a:cubicBezTo>
                <a:cubicBezTo>
                  <a:pt x="1364" y="634"/>
                  <a:pt x="1362" y="634"/>
                  <a:pt x="1360" y="634"/>
                </a:cubicBezTo>
                <a:cubicBezTo>
                  <a:pt x="1298" y="591"/>
                  <a:pt x="1225" y="586"/>
                  <a:pt x="1153" y="584"/>
                </a:cubicBezTo>
                <a:cubicBezTo>
                  <a:pt x="1112" y="583"/>
                  <a:pt x="1084" y="608"/>
                  <a:pt x="1079" y="648"/>
                </a:cubicBezTo>
                <a:cubicBezTo>
                  <a:pt x="1073" y="693"/>
                  <a:pt x="1050" y="722"/>
                  <a:pt x="1011" y="742"/>
                </a:cubicBezTo>
                <a:cubicBezTo>
                  <a:pt x="1001" y="747"/>
                  <a:pt x="993" y="755"/>
                  <a:pt x="982" y="763"/>
                </a:cubicBezTo>
                <a:cubicBezTo>
                  <a:pt x="999" y="776"/>
                  <a:pt x="1013" y="780"/>
                  <a:pt x="1030" y="769"/>
                </a:cubicBezTo>
                <a:cubicBezTo>
                  <a:pt x="1035" y="766"/>
                  <a:pt x="1044" y="764"/>
                  <a:pt x="1048" y="765"/>
                </a:cubicBezTo>
                <a:cubicBezTo>
                  <a:pt x="1094" y="784"/>
                  <a:pt x="1139" y="803"/>
                  <a:pt x="1185" y="822"/>
                </a:cubicBezTo>
                <a:cubicBezTo>
                  <a:pt x="1188" y="824"/>
                  <a:pt x="1191" y="826"/>
                  <a:pt x="1197" y="829"/>
                </a:cubicBezTo>
                <a:close/>
                <a:moveTo>
                  <a:pt x="723" y="573"/>
                </a:moveTo>
                <a:cubicBezTo>
                  <a:pt x="751" y="557"/>
                  <a:pt x="758" y="536"/>
                  <a:pt x="758" y="512"/>
                </a:cubicBezTo>
                <a:cubicBezTo>
                  <a:pt x="759" y="443"/>
                  <a:pt x="759" y="375"/>
                  <a:pt x="759" y="306"/>
                </a:cubicBezTo>
                <a:cubicBezTo>
                  <a:pt x="759" y="305"/>
                  <a:pt x="757" y="303"/>
                  <a:pt x="757" y="302"/>
                </a:cubicBezTo>
                <a:cubicBezTo>
                  <a:pt x="697" y="386"/>
                  <a:pt x="717" y="478"/>
                  <a:pt x="723" y="573"/>
                </a:cubicBezTo>
                <a:close/>
                <a:moveTo>
                  <a:pt x="314" y="937"/>
                </a:moveTo>
                <a:cubicBezTo>
                  <a:pt x="344" y="947"/>
                  <a:pt x="368" y="953"/>
                  <a:pt x="390" y="963"/>
                </a:cubicBezTo>
                <a:cubicBezTo>
                  <a:pt x="419" y="976"/>
                  <a:pt x="447" y="993"/>
                  <a:pt x="476" y="1008"/>
                </a:cubicBezTo>
                <a:cubicBezTo>
                  <a:pt x="480" y="1010"/>
                  <a:pt x="485" y="1009"/>
                  <a:pt x="490" y="1010"/>
                </a:cubicBezTo>
                <a:cubicBezTo>
                  <a:pt x="491" y="1005"/>
                  <a:pt x="494" y="998"/>
                  <a:pt x="492" y="994"/>
                </a:cubicBezTo>
                <a:cubicBezTo>
                  <a:pt x="479" y="964"/>
                  <a:pt x="473" y="927"/>
                  <a:pt x="428" y="927"/>
                </a:cubicBezTo>
                <a:cubicBezTo>
                  <a:pt x="426" y="927"/>
                  <a:pt x="423" y="925"/>
                  <a:pt x="421" y="924"/>
                </a:cubicBezTo>
                <a:cubicBezTo>
                  <a:pt x="388" y="903"/>
                  <a:pt x="358" y="920"/>
                  <a:pt x="328" y="929"/>
                </a:cubicBezTo>
                <a:cubicBezTo>
                  <a:pt x="324" y="931"/>
                  <a:pt x="320" y="934"/>
                  <a:pt x="314" y="937"/>
                </a:cubicBezTo>
                <a:close/>
                <a:moveTo>
                  <a:pt x="648" y="303"/>
                </a:moveTo>
                <a:cubicBezTo>
                  <a:pt x="634" y="335"/>
                  <a:pt x="672" y="488"/>
                  <a:pt x="698" y="502"/>
                </a:cubicBezTo>
                <a:cubicBezTo>
                  <a:pt x="708" y="451"/>
                  <a:pt x="679" y="335"/>
                  <a:pt x="648" y="303"/>
                </a:cubicBezTo>
                <a:close/>
                <a:moveTo>
                  <a:pt x="594" y="447"/>
                </a:moveTo>
                <a:cubicBezTo>
                  <a:pt x="593" y="448"/>
                  <a:pt x="592" y="448"/>
                  <a:pt x="591" y="449"/>
                </a:cubicBezTo>
                <a:cubicBezTo>
                  <a:pt x="613" y="502"/>
                  <a:pt x="634" y="556"/>
                  <a:pt x="656" y="609"/>
                </a:cubicBezTo>
                <a:cubicBezTo>
                  <a:pt x="661" y="601"/>
                  <a:pt x="662" y="594"/>
                  <a:pt x="662" y="586"/>
                </a:cubicBezTo>
                <a:cubicBezTo>
                  <a:pt x="661" y="571"/>
                  <a:pt x="661" y="556"/>
                  <a:pt x="659" y="542"/>
                </a:cubicBezTo>
                <a:cubicBezTo>
                  <a:pt x="658" y="534"/>
                  <a:pt x="656" y="524"/>
                  <a:pt x="651" y="521"/>
                </a:cubicBezTo>
                <a:cubicBezTo>
                  <a:pt x="627" y="504"/>
                  <a:pt x="611" y="482"/>
                  <a:pt x="601" y="455"/>
                </a:cubicBezTo>
                <a:cubicBezTo>
                  <a:pt x="600" y="452"/>
                  <a:pt x="597" y="450"/>
                  <a:pt x="594" y="447"/>
                </a:cubicBezTo>
                <a:close/>
                <a:moveTo>
                  <a:pt x="941" y="772"/>
                </a:moveTo>
                <a:cubicBezTo>
                  <a:pt x="914" y="761"/>
                  <a:pt x="894" y="777"/>
                  <a:pt x="892" y="813"/>
                </a:cubicBezTo>
                <a:cubicBezTo>
                  <a:pt x="892" y="819"/>
                  <a:pt x="899" y="828"/>
                  <a:pt x="905" y="831"/>
                </a:cubicBezTo>
                <a:cubicBezTo>
                  <a:pt x="914" y="836"/>
                  <a:pt x="921" y="832"/>
                  <a:pt x="924" y="821"/>
                </a:cubicBezTo>
                <a:cubicBezTo>
                  <a:pt x="929" y="804"/>
                  <a:pt x="936" y="788"/>
                  <a:pt x="941" y="772"/>
                </a:cubicBezTo>
                <a:close/>
                <a:moveTo>
                  <a:pt x="919" y="1065"/>
                </a:moveTo>
                <a:cubicBezTo>
                  <a:pt x="923" y="1070"/>
                  <a:pt x="927" y="1074"/>
                  <a:pt x="930" y="1078"/>
                </a:cubicBezTo>
                <a:cubicBezTo>
                  <a:pt x="933" y="1083"/>
                  <a:pt x="937" y="1087"/>
                  <a:pt x="940" y="1092"/>
                </a:cubicBezTo>
                <a:cubicBezTo>
                  <a:pt x="953" y="1115"/>
                  <a:pt x="953" y="1115"/>
                  <a:pt x="978" y="1103"/>
                </a:cubicBezTo>
                <a:cubicBezTo>
                  <a:pt x="945" y="1065"/>
                  <a:pt x="936" y="1058"/>
                  <a:pt x="919" y="1065"/>
                </a:cubicBezTo>
                <a:close/>
                <a:moveTo>
                  <a:pt x="870" y="792"/>
                </a:moveTo>
                <a:cubicBezTo>
                  <a:pt x="849" y="795"/>
                  <a:pt x="833" y="808"/>
                  <a:pt x="827" y="829"/>
                </a:cubicBezTo>
                <a:cubicBezTo>
                  <a:pt x="856" y="837"/>
                  <a:pt x="873" y="822"/>
                  <a:pt x="870" y="792"/>
                </a:cubicBezTo>
                <a:close/>
                <a:moveTo>
                  <a:pt x="956" y="904"/>
                </a:moveTo>
                <a:cubicBezTo>
                  <a:pt x="970" y="896"/>
                  <a:pt x="983" y="888"/>
                  <a:pt x="996" y="880"/>
                </a:cubicBezTo>
                <a:cubicBezTo>
                  <a:pt x="996" y="878"/>
                  <a:pt x="995" y="876"/>
                  <a:pt x="995" y="873"/>
                </a:cubicBezTo>
                <a:cubicBezTo>
                  <a:pt x="988" y="874"/>
                  <a:pt x="979" y="873"/>
                  <a:pt x="974" y="876"/>
                </a:cubicBezTo>
                <a:cubicBezTo>
                  <a:pt x="964" y="881"/>
                  <a:pt x="952" y="887"/>
                  <a:pt x="956" y="904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8" name="Freeform 8"/>
          <p:cNvSpPr/>
          <p:nvPr/>
        </p:nvSpPr>
        <p:spPr bwMode="auto">
          <a:xfrm>
            <a:off x="4886953" y="3876166"/>
            <a:ext cx="213775" cy="323026"/>
          </a:xfrm>
          <a:custGeom>
            <a:avLst/>
            <a:gdLst>
              <a:gd name="T0" fmla="*/ 495 w 851"/>
              <a:gd name="T1" fmla="*/ 402 h 1286"/>
              <a:gd name="T2" fmla="*/ 566 w 851"/>
              <a:gd name="T3" fmla="*/ 287 h 1286"/>
              <a:gd name="T4" fmla="*/ 643 w 851"/>
              <a:gd name="T5" fmla="*/ 250 h 1286"/>
              <a:gd name="T6" fmla="*/ 739 w 851"/>
              <a:gd name="T7" fmla="*/ 301 h 1286"/>
              <a:gd name="T8" fmla="*/ 717 w 851"/>
              <a:gd name="T9" fmla="*/ 402 h 1286"/>
              <a:gd name="T10" fmla="*/ 632 w 851"/>
              <a:gd name="T11" fmla="*/ 421 h 1286"/>
              <a:gd name="T12" fmla="*/ 512 w 851"/>
              <a:gd name="T13" fmla="*/ 497 h 1286"/>
              <a:gd name="T14" fmla="*/ 528 w 851"/>
              <a:gd name="T15" fmla="*/ 546 h 1286"/>
              <a:gd name="T16" fmla="*/ 687 w 851"/>
              <a:gd name="T17" fmla="*/ 651 h 1286"/>
              <a:gd name="T18" fmla="*/ 748 w 851"/>
              <a:gd name="T19" fmla="*/ 709 h 1286"/>
              <a:gd name="T20" fmla="*/ 851 w 851"/>
              <a:gd name="T21" fmla="*/ 806 h 1286"/>
              <a:gd name="T22" fmla="*/ 825 w 851"/>
              <a:gd name="T23" fmla="*/ 843 h 1286"/>
              <a:gd name="T24" fmla="*/ 825 w 851"/>
              <a:gd name="T25" fmla="*/ 926 h 1286"/>
              <a:gd name="T26" fmla="*/ 675 w 851"/>
              <a:gd name="T27" fmla="*/ 953 h 1286"/>
              <a:gd name="T28" fmla="*/ 630 w 851"/>
              <a:gd name="T29" fmla="*/ 987 h 1286"/>
              <a:gd name="T30" fmla="*/ 456 w 851"/>
              <a:gd name="T31" fmla="*/ 1276 h 1286"/>
              <a:gd name="T32" fmla="*/ 273 w 851"/>
              <a:gd name="T33" fmla="*/ 1233 h 1286"/>
              <a:gd name="T34" fmla="*/ 278 w 851"/>
              <a:gd name="T35" fmla="*/ 809 h 1286"/>
              <a:gd name="T36" fmla="*/ 421 w 851"/>
              <a:gd name="T37" fmla="*/ 814 h 1286"/>
              <a:gd name="T38" fmla="*/ 424 w 851"/>
              <a:gd name="T39" fmla="*/ 799 h 1286"/>
              <a:gd name="T40" fmla="*/ 373 w 851"/>
              <a:gd name="T41" fmla="*/ 681 h 1286"/>
              <a:gd name="T42" fmla="*/ 349 w 851"/>
              <a:gd name="T43" fmla="*/ 628 h 1286"/>
              <a:gd name="T44" fmla="*/ 246 w 851"/>
              <a:gd name="T45" fmla="*/ 612 h 1286"/>
              <a:gd name="T46" fmla="*/ 160 w 851"/>
              <a:gd name="T47" fmla="*/ 586 h 1286"/>
              <a:gd name="T48" fmla="*/ 96 w 851"/>
              <a:gd name="T49" fmla="*/ 508 h 1286"/>
              <a:gd name="T50" fmla="*/ 121 w 851"/>
              <a:gd name="T51" fmla="*/ 442 h 1286"/>
              <a:gd name="T52" fmla="*/ 202 w 851"/>
              <a:gd name="T53" fmla="*/ 430 h 1286"/>
              <a:gd name="T54" fmla="*/ 328 w 851"/>
              <a:gd name="T55" fmla="*/ 450 h 1286"/>
              <a:gd name="T56" fmla="*/ 411 w 851"/>
              <a:gd name="T57" fmla="*/ 460 h 1286"/>
              <a:gd name="T58" fmla="*/ 433 w 851"/>
              <a:gd name="T59" fmla="*/ 416 h 1286"/>
              <a:gd name="T60" fmla="*/ 275 w 851"/>
              <a:gd name="T61" fmla="*/ 293 h 1286"/>
              <a:gd name="T62" fmla="*/ 210 w 851"/>
              <a:gd name="T63" fmla="*/ 278 h 1286"/>
              <a:gd name="T64" fmla="*/ 16 w 851"/>
              <a:gd name="T65" fmla="*/ 253 h 1286"/>
              <a:gd name="T66" fmla="*/ 12 w 851"/>
              <a:gd name="T67" fmla="*/ 226 h 1286"/>
              <a:gd name="T68" fmla="*/ 96 w 851"/>
              <a:gd name="T69" fmla="*/ 188 h 1286"/>
              <a:gd name="T70" fmla="*/ 251 w 851"/>
              <a:gd name="T71" fmla="*/ 246 h 1286"/>
              <a:gd name="T72" fmla="*/ 336 w 851"/>
              <a:gd name="T73" fmla="*/ 290 h 1286"/>
              <a:gd name="T74" fmla="*/ 397 w 851"/>
              <a:gd name="T75" fmla="*/ 326 h 1286"/>
              <a:gd name="T76" fmla="*/ 310 w 851"/>
              <a:gd name="T77" fmla="*/ 240 h 1286"/>
              <a:gd name="T78" fmla="*/ 326 w 851"/>
              <a:gd name="T79" fmla="*/ 154 h 1286"/>
              <a:gd name="T80" fmla="*/ 451 w 851"/>
              <a:gd name="T81" fmla="*/ 136 h 1286"/>
              <a:gd name="T82" fmla="*/ 520 w 851"/>
              <a:gd name="T83" fmla="*/ 113 h 1286"/>
              <a:gd name="T84" fmla="*/ 589 w 851"/>
              <a:gd name="T85" fmla="*/ 74 h 1286"/>
              <a:gd name="T86" fmla="*/ 728 w 851"/>
              <a:gd name="T87" fmla="*/ 11 h 1286"/>
              <a:gd name="T88" fmla="*/ 818 w 851"/>
              <a:gd name="T89" fmla="*/ 25 h 1286"/>
              <a:gd name="T90" fmla="*/ 821 w 851"/>
              <a:gd name="T91" fmla="*/ 63 h 1286"/>
              <a:gd name="T92" fmla="*/ 705 w 851"/>
              <a:gd name="T93" fmla="*/ 111 h 1286"/>
              <a:gd name="T94" fmla="*/ 599 w 851"/>
              <a:gd name="T95" fmla="*/ 207 h 1286"/>
              <a:gd name="T96" fmla="*/ 481 w 851"/>
              <a:gd name="T97" fmla="*/ 373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51" h="1286">
                <a:moveTo>
                  <a:pt x="473" y="428"/>
                </a:moveTo>
                <a:cubicBezTo>
                  <a:pt x="483" y="418"/>
                  <a:pt x="492" y="411"/>
                  <a:pt x="495" y="402"/>
                </a:cubicBezTo>
                <a:cubicBezTo>
                  <a:pt x="508" y="369"/>
                  <a:pt x="522" y="339"/>
                  <a:pt x="552" y="317"/>
                </a:cubicBezTo>
                <a:cubicBezTo>
                  <a:pt x="560" y="312"/>
                  <a:pt x="562" y="298"/>
                  <a:pt x="566" y="287"/>
                </a:cubicBezTo>
                <a:cubicBezTo>
                  <a:pt x="575" y="263"/>
                  <a:pt x="587" y="256"/>
                  <a:pt x="613" y="257"/>
                </a:cubicBezTo>
                <a:cubicBezTo>
                  <a:pt x="623" y="258"/>
                  <a:pt x="634" y="254"/>
                  <a:pt x="643" y="250"/>
                </a:cubicBezTo>
                <a:cubicBezTo>
                  <a:pt x="671" y="236"/>
                  <a:pt x="692" y="240"/>
                  <a:pt x="710" y="266"/>
                </a:cubicBezTo>
                <a:cubicBezTo>
                  <a:pt x="719" y="278"/>
                  <a:pt x="730" y="289"/>
                  <a:pt x="739" y="301"/>
                </a:cubicBezTo>
                <a:cubicBezTo>
                  <a:pt x="741" y="303"/>
                  <a:pt x="743" y="305"/>
                  <a:pt x="744" y="307"/>
                </a:cubicBezTo>
                <a:cubicBezTo>
                  <a:pt x="755" y="330"/>
                  <a:pt x="739" y="390"/>
                  <a:pt x="717" y="402"/>
                </a:cubicBezTo>
                <a:cubicBezTo>
                  <a:pt x="707" y="408"/>
                  <a:pt x="692" y="410"/>
                  <a:pt x="682" y="407"/>
                </a:cubicBezTo>
                <a:cubicBezTo>
                  <a:pt x="661" y="400"/>
                  <a:pt x="645" y="405"/>
                  <a:pt x="632" y="421"/>
                </a:cubicBezTo>
                <a:cubicBezTo>
                  <a:pt x="607" y="454"/>
                  <a:pt x="568" y="467"/>
                  <a:pt x="533" y="486"/>
                </a:cubicBezTo>
                <a:cubicBezTo>
                  <a:pt x="526" y="490"/>
                  <a:pt x="518" y="493"/>
                  <a:pt x="512" y="497"/>
                </a:cubicBezTo>
                <a:cubicBezTo>
                  <a:pt x="501" y="505"/>
                  <a:pt x="502" y="512"/>
                  <a:pt x="513" y="521"/>
                </a:cubicBezTo>
                <a:cubicBezTo>
                  <a:pt x="520" y="527"/>
                  <a:pt x="528" y="537"/>
                  <a:pt x="528" y="546"/>
                </a:cubicBezTo>
                <a:cubicBezTo>
                  <a:pt x="530" y="566"/>
                  <a:pt x="541" y="578"/>
                  <a:pt x="557" y="586"/>
                </a:cubicBezTo>
                <a:cubicBezTo>
                  <a:pt x="600" y="608"/>
                  <a:pt x="644" y="628"/>
                  <a:pt x="687" y="651"/>
                </a:cubicBezTo>
                <a:cubicBezTo>
                  <a:pt x="699" y="657"/>
                  <a:pt x="707" y="669"/>
                  <a:pt x="717" y="678"/>
                </a:cubicBezTo>
                <a:cubicBezTo>
                  <a:pt x="728" y="688"/>
                  <a:pt x="737" y="700"/>
                  <a:pt x="748" y="709"/>
                </a:cubicBezTo>
                <a:cubicBezTo>
                  <a:pt x="766" y="724"/>
                  <a:pt x="788" y="736"/>
                  <a:pt x="805" y="752"/>
                </a:cubicBezTo>
                <a:cubicBezTo>
                  <a:pt x="822" y="767"/>
                  <a:pt x="835" y="786"/>
                  <a:pt x="851" y="806"/>
                </a:cubicBezTo>
                <a:cubicBezTo>
                  <a:pt x="835" y="813"/>
                  <a:pt x="824" y="817"/>
                  <a:pt x="810" y="823"/>
                </a:cubicBezTo>
                <a:cubicBezTo>
                  <a:pt x="816" y="831"/>
                  <a:pt x="821" y="837"/>
                  <a:pt x="825" y="843"/>
                </a:cubicBezTo>
                <a:cubicBezTo>
                  <a:pt x="837" y="861"/>
                  <a:pt x="843" y="878"/>
                  <a:pt x="830" y="899"/>
                </a:cubicBezTo>
                <a:cubicBezTo>
                  <a:pt x="826" y="906"/>
                  <a:pt x="826" y="917"/>
                  <a:pt x="825" y="926"/>
                </a:cubicBezTo>
                <a:cubicBezTo>
                  <a:pt x="825" y="974"/>
                  <a:pt x="768" y="1010"/>
                  <a:pt x="725" y="988"/>
                </a:cubicBezTo>
                <a:cubicBezTo>
                  <a:pt x="707" y="979"/>
                  <a:pt x="691" y="965"/>
                  <a:pt x="675" y="953"/>
                </a:cubicBezTo>
                <a:cubicBezTo>
                  <a:pt x="663" y="945"/>
                  <a:pt x="652" y="936"/>
                  <a:pt x="636" y="926"/>
                </a:cubicBezTo>
                <a:cubicBezTo>
                  <a:pt x="634" y="949"/>
                  <a:pt x="632" y="968"/>
                  <a:pt x="630" y="987"/>
                </a:cubicBezTo>
                <a:cubicBezTo>
                  <a:pt x="622" y="1077"/>
                  <a:pt x="587" y="1158"/>
                  <a:pt x="537" y="1232"/>
                </a:cubicBezTo>
                <a:cubicBezTo>
                  <a:pt x="519" y="1258"/>
                  <a:pt x="487" y="1270"/>
                  <a:pt x="456" y="1276"/>
                </a:cubicBezTo>
                <a:cubicBezTo>
                  <a:pt x="411" y="1286"/>
                  <a:pt x="366" y="1285"/>
                  <a:pt x="322" y="1272"/>
                </a:cubicBezTo>
                <a:cubicBezTo>
                  <a:pt x="300" y="1265"/>
                  <a:pt x="285" y="1253"/>
                  <a:pt x="273" y="1233"/>
                </a:cubicBezTo>
                <a:cubicBezTo>
                  <a:pt x="218" y="1140"/>
                  <a:pt x="186" y="1040"/>
                  <a:pt x="180" y="932"/>
                </a:cubicBezTo>
                <a:cubicBezTo>
                  <a:pt x="176" y="863"/>
                  <a:pt x="210" y="820"/>
                  <a:pt x="278" y="809"/>
                </a:cubicBezTo>
                <a:cubicBezTo>
                  <a:pt x="283" y="808"/>
                  <a:pt x="289" y="808"/>
                  <a:pt x="294" y="808"/>
                </a:cubicBezTo>
                <a:cubicBezTo>
                  <a:pt x="336" y="810"/>
                  <a:pt x="379" y="812"/>
                  <a:pt x="421" y="814"/>
                </a:cubicBezTo>
                <a:cubicBezTo>
                  <a:pt x="424" y="815"/>
                  <a:pt x="427" y="814"/>
                  <a:pt x="434" y="813"/>
                </a:cubicBezTo>
                <a:cubicBezTo>
                  <a:pt x="430" y="807"/>
                  <a:pt x="428" y="801"/>
                  <a:pt x="424" y="799"/>
                </a:cubicBezTo>
                <a:cubicBezTo>
                  <a:pt x="388" y="777"/>
                  <a:pt x="384" y="741"/>
                  <a:pt x="378" y="704"/>
                </a:cubicBezTo>
                <a:cubicBezTo>
                  <a:pt x="377" y="696"/>
                  <a:pt x="377" y="688"/>
                  <a:pt x="373" y="681"/>
                </a:cubicBezTo>
                <a:cubicBezTo>
                  <a:pt x="359" y="654"/>
                  <a:pt x="358" y="655"/>
                  <a:pt x="380" y="628"/>
                </a:cubicBezTo>
                <a:cubicBezTo>
                  <a:pt x="368" y="628"/>
                  <a:pt x="358" y="626"/>
                  <a:pt x="349" y="628"/>
                </a:cubicBezTo>
                <a:cubicBezTo>
                  <a:pt x="335" y="630"/>
                  <a:pt x="322" y="633"/>
                  <a:pt x="308" y="636"/>
                </a:cubicBezTo>
                <a:cubicBezTo>
                  <a:pt x="282" y="642"/>
                  <a:pt x="260" y="636"/>
                  <a:pt x="246" y="612"/>
                </a:cubicBezTo>
                <a:cubicBezTo>
                  <a:pt x="234" y="592"/>
                  <a:pt x="217" y="584"/>
                  <a:pt x="194" y="586"/>
                </a:cubicBezTo>
                <a:cubicBezTo>
                  <a:pt x="183" y="587"/>
                  <a:pt x="171" y="589"/>
                  <a:pt x="160" y="586"/>
                </a:cubicBezTo>
                <a:cubicBezTo>
                  <a:pt x="149" y="583"/>
                  <a:pt x="135" y="579"/>
                  <a:pt x="128" y="570"/>
                </a:cubicBezTo>
                <a:cubicBezTo>
                  <a:pt x="115" y="551"/>
                  <a:pt x="105" y="529"/>
                  <a:pt x="96" y="508"/>
                </a:cubicBezTo>
                <a:cubicBezTo>
                  <a:pt x="94" y="503"/>
                  <a:pt x="97" y="494"/>
                  <a:pt x="100" y="488"/>
                </a:cubicBezTo>
                <a:cubicBezTo>
                  <a:pt x="107" y="472"/>
                  <a:pt x="116" y="458"/>
                  <a:pt x="121" y="442"/>
                </a:cubicBezTo>
                <a:cubicBezTo>
                  <a:pt x="129" y="422"/>
                  <a:pt x="134" y="418"/>
                  <a:pt x="151" y="431"/>
                </a:cubicBezTo>
                <a:cubicBezTo>
                  <a:pt x="168" y="444"/>
                  <a:pt x="184" y="448"/>
                  <a:pt x="202" y="430"/>
                </a:cubicBezTo>
                <a:cubicBezTo>
                  <a:pt x="205" y="427"/>
                  <a:pt x="215" y="427"/>
                  <a:pt x="221" y="429"/>
                </a:cubicBezTo>
                <a:cubicBezTo>
                  <a:pt x="255" y="443"/>
                  <a:pt x="289" y="457"/>
                  <a:pt x="328" y="450"/>
                </a:cubicBezTo>
                <a:cubicBezTo>
                  <a:pt x="346" y="446"/>
                  <a:pt x="365" y="446"/>
                  <a:pt x="384" y="447"/>
                </a:cubicBezTo>
                <a:cubicBezTo>
                  <a:pt x="393" y="448"/>
                  <a:pt x="403" y="455"/>
                  <a:pt x="411" y="460"/>
                </a:cubicBezTo>
                <a:cubicBezTo>
                  <a:pt x="427" y="471"/>
                  <a:pt x="439" y="466"/>
                  <a:pt x="440" y="448"/>
                </a:cubicBezTo>
                <a:cubicBezTo>
                  <a:pt x="441" y="437"/>
                  <a:pt x="439" y="424"/>
                  <a:pt x="433" y="416"/>
                </a:cubicBezTo>
                <a:cubicBezTo>
                  <a:pt x="418" y="397"/>
                  <a:pt x="401" y="379"/>
                  <a:pt x="383" y="365"/>
                </a:cubicBezTo>
                <a:cubicBezTo>
                  <a:pt x="348" y="340"/>
                  <a:pt x="311" y="317"/>
                  <a:pt x="275" y="293"/>
                </a:cubicBezTo>
                <a:cubicBezTo>
                  <a:pt x="263" y="285"/>
                  <a:pt x="252" y="281"/>
                  <a:pt x="238" y="284"/>
                </a:cubicBezTo>
                <a:cubicBezTo>
                  <a:pt x="229" y="286"/>
                  <a:pt x="217" y="284"/>
                  <a:pt x="210" y="278"/>
                </a:cubicBezTo>
                <a:cubicBezTo>
                  <a:pt x="176" y="246"/>
                  <a:pt x="138" y="248"/>
                  <a:pt x="96" y="256"/>
                </a:cubicBezTo>
                <a:cubicBezTo>
                  <a:pt x="70" y="260"/>
                  <a:pt x="43" y="255"/>
                  <a:pt x="16" y="253"/>
                </a:cubicBezTo>
                <a:cubicBezTo>
                  <a:pt x="10" y="253"/>
                  <a:pt x="3" y="246"/>
                  <a:pt x="1" y="240"/>
                </a:cubicBezTo>
                <a:cubicBezTo>
                  <a:pt x="0" y="237"/>
                  <a:pt x="7" y="228"/>
                  <a:pt x="12" y="226"/>
                </a:cubicBezTo>
                <a:cubicBezTo>
                  <a:pt x="26" y="222"/>
                  <a:pt x="40" y="218"/>
                  <a:pt x="54" y="217"/>
                </a:cubicBezTo>
                <a:cubicBezTo>
                  <a:pt x="74" y="215"/>
                  <a:pt x="87" y="206"/>
                  <a:pt x="96" y="188"/>
                </a:cubicBezTo>
                <a:cubicBezTo>
                  <a:pt x="111" y="159"/>
                  <a:pt x="131" y="156"/>
                  <a:pt x="157" y="176"/>
                </a:cubicBezTo>
                <a:cubicBezTo>
                  <a:pt x="188" y="200"/>
                  <a:pt x="220" y="223"/>
                  <a:pt x="251" y="246"/>
                </a:cubicBezTo>
                <a:cubicBezTo>
                  <a:pt x="255" y="249"/>
                  <a:pt x="260" y="251"/>
                  <a:pt x="264" y="251"/>
                </a:cubicBezTo>
                <a:cubicBezTo>
                  <a:pt x="294" y="254"/>
                  <a:pt x="315" y="271"/>
                  <a:pt x="336" y="290"/>
                </a:cubicBezTo>
                <a:cubicBezTo>
                  <a:pt x="353" y="306"/>
                  <a:pt x="372" y="319"/>
                  <a:pt x="391" y="333"/>
                </a:cubicBezTo>
                <a:cubicBezTo>
                  <a:pt x="393" y="330"/>
                  <a:pt x="395" y="328"/>
                  <a:pt x="397" y="326"/>
                </a:cubicBezTo>
                <a:cubicBezTo>
                  <a:pt x="386" y="314"/>
                  <a:pt x="376" y="302"/>
                  <a:pt x="365" y="291"/>
                </a:cubicBezTo>
                <a:cubicBezTo>
                  <a:pt x="347" y="274"/>
                  <a:pt x="328" y="258"/>
                  <a:pt x="310" y="240"/>
                </a:cubicBezTo>
                <a:cubicBezTo>
                  <a:pt x="303" y="234"/>
                  <a:pt x="298" y="225"/>
                  <a:pt x="295" y="217"/>
                </a:cubicBezTo>
                <a:cubicBezTo>
                  <a:pt x="283" y="183"/>
                  <a:pt x="291" y="160"/>
                  <a:pt x="326" y="154"/>
                </a:cubicBezTo>
                <a:cubicBezTo>
                  <a:pt x="362" y="148"/>
                  <a:pt x="398" y="139"/>
                  <a:pt x="435" y="132"/>
                </a:cubicBezTo>
                <a:cubicBezTo>
                  <a:pt x="440" y="131"/>
                  <a:pt x="448" y="133"/>
                  <a:pt x="451" y="136"/>
                </a:cubicBezTo>
                <a:cubicBezTo>
                  <a:pt x="460" y="150"/>
                  <a:pt x="470" y="146"/>
                  <a:pt x="480" y="140"/>
                </a:cubicBezTo>
                <a:cubicBezTo>
                  <a:pt x="494" y="131"/>
                  <a:pt x="506" y="121"/>
                  <a:pt x="520" y="113"/>
                </a:cubicBezTo>
                <a:cubicBezTo>
                  <a:pt x="529" y="108"/>
                  <a:pt x="539" y="102"/>
                  <a:pt x="549" y="101"/>
                </a:cubicBezTo>
                <a:cubicBezTo>
                  <a:pt x="569" y="100"/>
                  <a:pt x="583" y="90"/>
                  <a:pt x="589" y="74"/>
                </a:cubicBezTo>
                <a:cubicBezTo>
                  <a:pt x="605" y="36"/>
                  <a:pt x="634" y="25"/>
                  <a:pt x="672" y="24"/>
                </a:cubicBezTo>
                <a:cubicBezTo>
                  <a:pt x="691" y="23"/>
                  <a:pt x="710" y="18"/>
                  <a:pt x="728" y="11"/>
                </a:cubicBezTo>
                <a:cubicBezTo>
                  <a:pt x="752" y="2"/>
                  <a:pt x="775" y="0"/>
                  <a:pt x="798" y="15"/>
                </a:cubicBezTo>
                <a:cubicBezTo>
                  <a:pt x="804" y="20"/>
                  <a:pt x="812" y="21"/>
                  <a:pt x="818" y="25"/>
                </a:cubicBezTo>
                <a:cubicBezTo>
                  <a:pt x="824" y="29"/>
                  <a:pt x="834" y="36"/>
                  <a:pt x="834" y="42"/>
                </a:cubicBezTo>
                <a:cubicBezTo>
                  <a:pt x="834" y="49"/>
                  <a:pt x="827" y="61"/>
                  <a:pt x="821" y="63"/>
                </a:cubicBezTo>
                <a:cubicBezTo>
                  <a:pt x="799" y="71"/>
                  <a:pt x="776" y="79"/>
                  <a:pt x="754" y="80"/>
                </a:cubicBezTo>
                <a:cubicBezTo>
                  <a:pt x="729" y="81"/>
                  <a:pt x="714" y="88"/>
                  <a:pt x="705" y="111"/>
                </a:cubicBezTo>
                <a:cubicBezTo>
                  <a:pt x="695" y="138"/>
                  <a:pt x="674" y="156"/>
                  <a:pt x="648" y="170"/>
                </a:cubicBezTo>
                <a:cubicBezTo>
                  <a:pt x="630" y="179"/>
                  <a:pt x="616" y="195"/>
                  <a:pt x="599" y="207"/>
                </a:cubicBezTo>
                <a:cubicBezTo>
                  <a:pt x="553" y="238"/>
                  <a:pt x="525" y="283"/>
                  <a:pt x="504" y="333"/>
                </a:cubicBezTo>
                <a:cubicBezTo>
                  <a:pt x="499" y="347"/>
                  <a:pt x="489" y="360"/>
                  <a:pt x="481" y="373"/>
                </a:cubicBezTo>
                <a:cubicBezTo>
                  <a:pt x="472" y="388"/>
                  <a:pt x="465" y="403"/>
                  <a:pt x="473" y="42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6677194" y="3849430"/>
            <a:ext cx="188708" cy="371267"/>
          </a:xfrm>
          <a:custGeom>
            <a:avLst/>
            <a:gdLst>
              <a:gd name="T0" fmla="*/ 195 w 753"/>
              <a:gd name="T1" fmla="*/ 423 h 1479"/>
              <a:gd name="T2" fmla="*/ 45 w 753"/>
              <a:gd name="T3" fmla="*/ 278 h 1479"/>
              <a:gd name="T4" fmla="*/ 94 w 753"/>
              <a:gd name="T5" fmla="*/ 264 h 1479"/>
              <a:gd name="T6" fmla="*/ 155 w 753"/>
              <a:gd name="T7" fmla="*/ 204 h 1479"/>
              <a:gd name="T8" fmla="*/ 227 w 753"/>
              <a:gd name="T9" fmla="*/ 252 h 1479"/>
              <a:gd name="T10" fmla="*/ 248 w 753"/>
              <a:gd name="T11" fmla="*/ 165 h 1479"/>
              <a:gd name="T12" fmla="*/ 333 w 753"/>
              <a:gd name="T13" fmla="*/ 195 h 1479"/>
              <a:gd name="T14" fmla="*/ 318 w 753"/>
              <a:gd name="T15" fmla="*/ 87 h 1479"/>
              <a:gd name="T16" fmla="*/ 341 w 753"/>
              <a:gd name="T17" fmla="*/ 40 h 1479"/>
              <a:gd name="T18" fmla="*/ 405 w 753"/>
              <a:gd name="T19" fmla="*/ 5 h 1479"/>
              <a:gd name="T20" fmla="*/ 467 w 753"/>
              <a:gd name="T21" fmla="*/ 133 h 1479"/>
              <a:gd name="T22" fmla="*/ 498 w 753"/>
              <a:gd name="T23" fmla="*/ 181 h 1479"/>
              <a:gd name="T24" fmla="*/ 436 w 753"/>
              <a:gd name="T25" fmla="*/ 273 h 1479"/>
              <a:gd name="T26" fmla="*/ 564 w 753"/>
              <a:gd name="T27" fmla="*/ 150 h 1479"/>
              <a:gd name="T28" fmla="*/ 610 w 753"/>
              <a:gd name="T29" fmla="*/ 165 h 1479"/>
              <a:gd name="T30" fmla="*/ 710 w 753"/>
              <a:gd name="T31" fmla="*/ 172 h 1479"/>
              <a:gd name="T32" fmla="*/ 698 w 753"/>
              <a:gd name="T33" fmla="*/ 250 h 1479"/>
              <a:gd name="T34" fmla="*/ 727 w 753"/>
              <a:gd name="T35" fmla="*/ 315 h 1479"/>
              <a:gd name="T36" fmla="*/ 653 w 753"/>
              <a:gd name="T37" fmla="*/ 362 h 1479"/>
              <a:gd name="T38" fmla="*/ 698 w 753"/>
              <a:gd name="T39" fmla="*/ 391 h 1479"/>
              <a:gd name="T40" fmla="*/ 544 w 753"/>
              <a:gd name="T41" fmla="*/ 533 h 1479"/>
              <a:gd name="T42" fmla="*/ 490 w 753"/>
              <a:gd name="T43" fmla="*/ 519 h 1479"/>
              <a:gd name="T44" fmla="*/ 424 w 753"/>
              <a:gd name="T45" fmla="*/ 609 h 1479"/>
              <a:gd name="T46" fmla="*/ 446 w 753"/>
              <a:gd name="T47" fmla="*/ 679 h 1479"/>
              <a:gd name="T48" fmla="*/ 516 w 753"/>
              <a:gd name="T49" fmla="*/ 580 h 1479"/>
              <a:gd name="T50" fmla="*/ 624 w 753"/>
              <a:gd name="T51" fmla="*/ 542 h 1479"/>
              <a:gd name="T52" fmla="*/ 496 w 753"/>
              <a:gd name="T53" fmla="*/ 790 h 1479"/>
              <a:gd name="T54" fmla="*/ 371 w 753"/>
              <a:gd name="T55" fmla="*/ 912 h 1479"/>
              <a:gd name="T56" fmla="*/ 503 w 753"/>
              <a:gd name="T57" fmla="*/ 876 h 1479"/>
              <a:gd name="T58" fmla="*/ 511 w 753"/>
              <a:gd name="T59" fmla="*/ 986 h 1479"/>
              <a:gd name="T60" fmla="*/ 344 w 753"/>
              <a:gd name="T61" fmla="*/ 1046 h 1479"/>
              <a:gd name="T62" fmla="*/ 423 w 753"/>
              <a:gd name="T63" fmla="*/ 1105 h 1479"/>
              <a:gd name="T64" fmla="*/ 438 w 753"/>
              <a:gd name="T65" fmla="*/ 1462 h 1479"/>
              <a:gd name="T66" fmla="*/ 197 w 753"/>
              <a:gd name="T67" fmla="*/ 1426 h 1479"/>
              <a:gd name="T68" fmla="*/ 325 w 753"/>
              <a:gd name="T69" fmla="*/ 1096 h 1479"/>
              <a:gd name="T70" fmla="*/ 257 w 753"/>
              <a:gd name="T71" fmla="*/ 1009 h 1479"/>
              <a:gd name="T72" fmla="*/ 208 w 753"/>
              <a:gd name="T73" fmla="*/ 951 h 1479"/>
              <a:gd name="T74" fmla="*/ 242 w 753"/>
              <a:gd name="T75" fmla="*/ 843 h 1479"/>
              <a:gd name="T76" fmla="*/ 132 w 753"/>
              <a:gd name="T77" fmla="*/ 745 h 1479"/>
              <a:gd name="T78" fmla="*/ 231 w 753"/>
              <a:gd name="T79" fmla="*/ 771 h 1479"/>
              <a:gd name="T80" fmla="*/ 171 w 753"/>
              <a:gd name="T81" fmla="*/ 715 h 1479"/>
              <a:gd name="T82" fmla="*/ 157 w 753"/>
              <a:gd name="T83" fmla="*/ 651 h 1479"/>
              <a:gd name="T84" fmla="*/ 102 w 753"/>
              <a:gd name="T85" fmla="*/ 644 h 1479"/>
              <a:gd name="T86" fmla="*/ 61 w 753"/>
              <a:gd name="T87" fmla="*/ 508 h 1479"/>
              <a:gd name="T88" fmla="*/ 8 w 753"/>
              <a:gd name="T89" fmla="*/ 378 h 1479"/>
              <a:gd name="T90" fmla="*/ 141 w 753"/>
              <a:gd name="T91" fmla="*/ 454 h 1479"/>
              <a:gd name="T92" fmla="*/ 377 w 753"/>
              <a:gd name="T93" fmla="*/ 590 h 1479"/>
              <a:gd name="T94" fmla="*/ 319 w 753"/>
              <a:gd name="T95" fmla="*/ 471 h 1479"/>
              <a:gd name="T96" fmla="*/ 230 w 753"/>
              <a:gd name="T97" fmla="*/ 575 h 1479"/>
              <a:gd name="T98" fmla="*/ 151 w 753"/>
              <a:gd name="T99" fmla="*/ 526 h 1479"/>
              <a:gd name="T100" fmla="*/ 464 w 753"/>
              <a:gd name="T101" fmla="*/ 315 h 1479"/>
              <a:gd name="T102" fmla="*/ 317 w 753"/>
              <a:gd name="T103" fmla="*/ 705 h 1479"/>
              <a:gd name="T104" fmla="*/ 317 w 753"/>
              <a:gd name="T105" fmla="*/ 705 h 1479"/>
              <a:gd name="T106" fmla="*/ 261 w 753"/>
              <a:gd name="T107" fmla="*/ 484 h 1479"/>
              <a:gd name="T108" fmla="*/ 306 w 753"/>
              <a:gd name="T109" fmla="*/ 388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3" h="1479">
                <a:moveTo>
                  <a:pt x="160" y="467"/>
                </a:moveTo>
                <a:cubicBezTo>
                  <a:pt x="169" y="462"/>
                  <a:pt x="177" y="458"/>
                  <a:pt x="186" y="454"/>
                </a:cubicBezTo>
                <a:cubicBezTo>
                  <a:pt x="202" y="447"/>
                  <a:pt x="204" y="437"/>
                  <a:pt x="195" y="423"/>
                </a:cubicBezTo>
                <a:cubicBezTo>
                  <a:pt x="188" y="411"/>
                  <a:pt x="184" y="398"/>
                  <a:pt x="175" y="389"/>
                </a:cubicBezTo>
                <a:cubicBezTo>
                  <a:pt x="169" y="381"/>
                  <a:pt x="158" y="376"/>
                  <a:pt x="149" y="373"/>
                </a:cubicBezTo>
                <a:cubicBezTo>
                  <a:pt x="99" y="358"/>
                  <a:pt x="65" y="325"/>
                  <a:pt x="45" y="278"/>
                </a:cubicBezTo>
                <a:cubicBezTo>
                  <a:pt x="42" y="271"/>
                  <a:pt x="43" y="262"/>
                  <a:pt x="42" y="254"/>
                </a:cubicBezTo>
                <a:cubicBezTo>
                  <a:pt x="51" y="254"/>
                  <a:pt x="59" y="252"/>
                  <a:pt x="68" y="254"/>
                </a:cubicBezTo>
                <a:cubicBezTo>
                  <a:pt x="76" y="255"/>
                  <a:pt x="84" y="260"/>
                  <a:pt x="94" y="264"/>
                </a:cubicBezTo>
                <a:cubicBezTo>
                  <a:pt x="93" y="257"/>
                  <a:pt x="92" y="252"/>
                  <a:pt x="92" y="248"/>
                </a:cubicBezTo>
                <a:cubicBezTo>
                  <a:pt x="90" y="233"/>
                  <a:pt x="95" y="224"/>
                  <a:pt x="110" y="220"/>
                </a:cubicBezTo>
                <a:cubicBezTo>
                  <a:pt x="126" y="216"/>
                  <a:pt x="141" y="209"/>
                  <a:pt x="155" y="204"/>
                </a:cubicBezTo>
                <a:cubicBezTo>
                  <a:pt x="179" y="194"/>
                  <a:pt x="191" y="199"/>
                  <a:pt x="202" y="222"/>
                </a:cubicBezTo>
                <a:cubicBezTo>
                  <a:pt x="205" y="228"/>
                  <a:pt x="206" y="235"/>
                  <a:pt x="210" y="240"/>
                </a:cubicBezTo>
                <a:cubicBezTo>
                  <a:pt x="214" y="245"/>
                  <a:pt x="221" y="248"/>
                  <a:pt x="227" y="252"/>
                </a:cubicBezTo>
                <a:cubicBezTo>
                  <a:pt x="230" y="247"/>
                  <a:pt x="237" y="242"/>
                  <a:pt x="238" y="236"/>
                </a:cubicBezTo>
                <a:cubicBezTo>
                  <a:pt x="241" y="217"/>
                  <a:pt x="242" y="197"/>
                  <a:pt x="244" y="178"/>
                </a:cubicBezTo>
                <a:cubicBezTo>
                  <a:pt x="244" y="174"/>
                  <a:pt x="246" y="169"/>
                  <a:pt x="248" y="165"/>
                </a:cubicBezTo>
                <a:cubicBezTo>
                  <a:pt x="255" y="149"/>
                  <a:pt x="269" y="147"/>
                  <a:pt x="277" y="162"/>
                </a:cubicBezTo>
                <a:cubicBezTo>
                  <a:pt x="284" y="174"/>
                  <a:pt x="292" y="177"/>
                  <a:pt x="304" y="179"/>
                </a:cubicBezTo>
                <a:cubicBezTo>
                  <a:pt x="314" y="181"/>
                  <a:pt x="325" y="188"/>
                  <a:pt x="333" y="195"/>
                </a:cubicBezTo>
                <a:cubicBezTo>
                  <a:pt x="364" y="222"/>
                  <a:pt x="364" y="222"/>
                  <a:pt x="397" y="195"/>
                </a:cubicBezTo>
                <a:cubicBezTo>
                  <a:pt x="374" y="186"/>
                  <a:pt x="363" y="167"/>
                  <a:pt x="356" y="145"/>
                </a:cubicBezTo>
                <a:cubicBezTo>
                  <a:pt x="350" y="121"/>
                  <a:pt x="340" y="100"/>
                  <a:pt x="318" y="87"/>
                </a:cubicBezTo>
                <a:cubicBezTo>
                  <a:pt x="312" y="84"/>
                  <a:pt x="306" y="77"/>
                  <a:pt x="304" y="71"/>
                </a:cubicBezTo>
                <a:cubicBezTo>
                  <a:pt x="301" y="60"/>
                  <a:pt x="302" y="49"/>
                  <a:pt x="301" y="38"/>
                </a:cubicBezTo>
                <a:cubicBezTo>
                  <a:pt x="314" y="38"/>
                  <a:pt x="327" y="30"/>
                  <a:pt x="341" y="40"/>
                </a:cubicBezTo>
                <a:cubicBezTo>
                  <a:pt x="346" y="44"/>
                  <a:pt x="360" y="40"/>
                  <a:pt x="369" y="36"/>
                </a:cubicBezTo>
                <a:cubicBezTo>
                  <a:pt x="376" y="32"/>
                  <a:pt x="379" y="22"/>
                  <a:pt x="386" y="16"/>
                </a:cubicBezTo>
                <a:cubicBezTo>
                  <a:pt x="391" y="11"/>
                  <a:pt x="399" y="4"/>
                  <a:pt x="405" y="5"/>
                </a:cubicBezTo>
                <a:cubicBezTo>
                  <a:pt x="424" y="7"/>
                  <a:pt x="442" y="12"/>
                  <a:pt x="461" y="2"/>
                </a:cubicBezTo>
                <a:cubicBezTo>
                  <a:pt x="463" y="0"/>
                  <a:pt x="476" y="11"/>
                  <a:pt x="478" y="18"/>
                </a:cubicBezTo>
                <a:cubicBezTo>
                  <a:pt x="487" y="57"/>
                  <a:pt x="499" y="97"/>
                  <a:pt x="467" y="133"/>
                </a:cubicBezTo>
                <a:cubicBezTo>
                  <a:pt x="457" y="143"/>
                  <a:pt x="452" y="157"/>
                  <a:pt x="442" y="173"/>
                </a:cubicBezTo>
                <a:cubicBezTo>
                  <a:pt x="456" y="171"/>
                  <a:pt x="467" y="167"/>
                  <a:pt x="476" y="169"/>
                </a:cubicBezTo>
                <a:cubicBezTo>
                  <a:pt x="484" y="170"/>
                  <a:pt x="496" y="175"/>
                  <a:pt x="498" y="181"/>
                </a:cubicBezTo>
                <a:cubicBezTo>
                  <a:pt x="500" y="187"/>
                  <a:pt x="494" y="199"/>
                  <a:pt x="488" y="203"/>
                </a:cubicBezTo>
                <a:cubicBezTo>
                  <a:pt x="464" y="219"/>
                  <a:pt x="443" y="237"/>
                  <a:pt x="437" y="267"/>
                </a:cubicBezTo>
                <a:cubicBezTo>
                  <a:pt x="436" y="269"/>
                  <a:pt x="436" y="271"/>
                  <a:pt x="436" y="273"/>
                </a:cubicBezTo>
                <a:cubicBezTo>
                  <a:pt x="436" y="274"/>
                  <a:pt x="437" y="275"/>
                  <a:pt x="438" y="277"/>
                </a:cubicBezTo>
                <a:cubicBezTo>
                  <a:pt x="440" y="275"/>
                  <a:pt x="443" y="273"/>
                  <a:pt x="445" y="271"/>
                </a:cubicBezTo>
                <a:cubicBezTo>
                  <a:pt x="485" y="231"/>
                  <a:pt x="524" y="190"/>
                  <a:pt x="564" y="150"/>
                </a:cubicBezTo>
                <a:cubicBezTo>
                  <a:pt x="573" y="141"/>
                  <a:pt x="587" y="138"/>
                  <a:pt x="599" y="131"/>
                </a:cubicBezTo>
                <a:cubicBezTo>
                  <a:pt x="599" y="145"/>
                  <a:pt x="599" y="159"/>
                  <a:pt x="599" y="173"/>
                </a:cubicBezTo>
                <a:cubicBezTo>
                  <a:pt x="602" y="171"/>
                  <a:pt x="606" y="168"/>
                  <a:pt x="610" y="165"/>
                </a:cubicBezTo>
                <a:cubicBezTo>
                  <a:pt x="627" y="152"/>
                  <a:pt x="633" y="153"/>
                  <a:pt x="645" y="171"/>
                </a:cubicBezTo>
                <a:cubicBezTo>
                  <a:pt x="652" y="183"/>
                  <a:pt x="662" y="186"/>
                  <a:pt x="675" y="182"/>
                </a:cubicBezTo>
                <a:cubicBezTo>
                  <a:pt x="687" y="179"/>
                  <a:pt x="698" y="174"/>
                  <a:pt x="710" y="172"/>
                </a:cubicBezTo>
                <a:cubicBezTo>
                  <a:pt x="726" y="170"/>
                  <a:pt x="732" y="177"/>
                  <a:pt x="727" y="194"/>
                </a:cubicBezTo>
                <a:cubicBezTo>
                  <a:pt x="725" y="202"/>
                  <a:pt x="719" y="209"/>
                  <a:pt x="715" y="216"/>
                </a:cubicBezTo>
                <a:cubicBezTo>
                  <a:pt x="710" y="227"/>
                  <a:pt x="704" y="237"/>
                  <a:pt x="698" y="250"/>
                </a:cubicBezTo>
                <a:cubicBezTo>
                  <a:pt x="709" y="252"/>
                  <a:pt x="718" y="254"/>
                  <a:pt x="727" y="256"/>
                </a:cubicBezTo>
                <a:cubicBezTo>
                  <a:pt x="743" y="261"/>
                  <a:pt x="751" y="272"/>
                  <a:pt x="752" y="288"/>
                </a:cubicBezTo>
                <a:cubicBezTo>
                  <a:pt x="753" y="306"/>
                  <a:pt x="741" y="311"/>
                  <a:pt x="727" y="315"/>
                </a:cubicBezTo>
                <a:cubicBezTo>
                  <a:pt x="720" y="317"/>
                  <a:pt x="712" y="319"/>
                  <a:pt x="704" y="320"/>
                </a:cubicBezTo>
                <a:cubicBezTo>
                  <a:pt x="654" y="326"/>
                  <a:pt x="624" y="340"/>
                  <a:pt x="588" y="376"/>
                </a:cubicBezTo>
                <a:cubicBezTo>
                  <a:pt x="611" y="371"/>
                  <a:pt x="632" y="366"/>
                  <a:pt x="653" y="362"/>
                </a:cubicBezTo>
                <a:cubicBezTo>
                  <a:pt x="664" y="360"/>
                  <a:pt x="676" y="359"/>
                  <a:pt x="687" y="361"/>
                </a:cubicBezTo>
                <a:cubicBezTo>
                  <a:pt x="694" y="362"/>
                  <a:pt x="702" y="367"/>
                  <a:pt x="705" y="373"/>
                </a:cubicBezTo>
                <a:cubicBezTo>
                  <a:pt x="707" y="377"/>
                  <a:pt x="703" y="388"/>
                  <a:pt x="698" y="391"/>
                </a:cubicBezTo>
                <a:cubicBezTo>
                  <a:pt x="645" y="428"/>
                  <a:pt x="593" y="473"/>
                  <a:pt x="520" y="447"/>
                </a:cubicBezTo>
                <a:cubicBezTo>
                  <a:pt x="518" y="447"/>
                  <a:pt x="515" y="448"/>
                  <a:pt x="509" y="448"/>
                </a:cubicBezTo>
                <a:cubicBezTo>
                  <a:pt x="538" y="471"/>
                  <a:pt x="538" y="503"/>
                  <a:pt x="544" y="533"/>
                </a:cubicBezTo>
                <a:cubicBezTo>
                  <a:pt x="546" y="540"/>
                  <a:pt x="540" y="549"/>
                  <a:pt x="538" y="558"/>
                </a:cubicBezTo>
                <a:cubicBezTo>
                  <a:pt x="531" y="553"/>
                  <a:pt x="523" y="550"/>
                  <a:pt x="516" y="544"/>
                </a:cubicBezTo>
                <a:cubicBezTo>
                  <a:pt x="508" y="538"/>
                  <a:pt x="501" y="529"/>
                  <a:pt x="490" y="519"/>
                </a:cubicBezTo>
                <a:cubicBezTo>
                  <a:pt x="487" y="529"/>
                  <a:pt x="486" y="535"/>
                  <a:pt x="483" y="540"/>
                </a:cubicBezTo>
                <a:cubicBezTo>
                  <a:pt x="476" y="551"/>
                  <a:pt x="468" y="563"/>
                  <a:pt x="460" y="573"/>
                </a:cubicBezTo>
                <a:cubicBezTo>
                  <a:pt x="448" y="585"/>
                  <a:pt x="435" y="596"/>
                  <a:pt x="424" y="609"/>
                </a:cubicBezTo>
                <a:cubicBezTo>
                  <a:pt x="420" y="615"/>
                  <a:pt x="420" y="626"/>
                  <a:pt x="421" y="633"/>
                </a:cubicBezTo>
                <a:cubicBezTo>
                  <a:pt x="423" y="645"/>
                  <a:pt x="428" y="657"/>
                  <a:pt x="433" y="667"/>
                </a:cubicBezTo>
                <a:cubicBezTo>
                  <a:pt x="435" y="672"/>
                  <a:pt x="442" y="679"/>
                  <a:pt x="446" y="679"/>
                </a:cubicBezTo>
                <a:cubicBezTo>
                  <a:pt x="451" y="678"/>
                  <a:pt x="457" y="671"/>
                  <a:pt x="459" y="666"/>
                </a:cubicBezTo>
                <a:cubicBezTo>
                  <a:pt x="470" y="643"/>
                  <a:pt x="479" y="619"/>
                  <a:pt x="491" y="596"/>
                </a:cubicBezTo>
                <a:cubicBezTo>
                  <a:pt x="495" y="588"/>
                  <a:pt x="507" y="581"/>
                  <a:pt x="516" y="580"/>
                </a:cubicBezTo>
                <a:cubicBezTo>
                  <a:pt x="543" y="578"/>
                  <a:pt x="566" y="571"/>
                  <a:pt x="585" y="551"/>
                </a:cubicBezTo>
                <a:cubicBezTo>
                  <a:pt x="586" y="550"/>
                  <a:pt x="587" y="549"/>
                  <a:pt x="588" y="548"/>
                </a:cubicBezTo>
                <a:cubicBezTo>
                  <a:pt x="601" y="546"/>
                  <a:pt x="618" y="537"/>
                  <a:pt x="624" y="542"/>
                </a:cubicBezTo>
                <a:cubicBezTo>
                  <a:pt x="636" y="552"/>
                  <a:pt x="623" y="565"/>
                  <a:pt x="616" y="574"/>
                </a:cubicBezTo>
                <a:cubicBezTo>
                  <a:pt x="575" y="624"/>
                  <a:pt x="553" y="682"/>
                  <a:pt x="537" y="743"/>
                </a:cubicBezTo>
                <a:cubicBezTo>
                  <a:pt x="530" y="766"/>
                  <a:pt x="519" y="782"/>
                  <a:pt x="496" y="790"/>
                </a:cubicBezTo>
                <a:cubicBezTo>
                  <a:pt x="471" y="800"/>
                  <a:pt x="453" y="815"/>
                  <a:pt x="444" y="843"/>
                </a:cubicBezTo>
                <a:cubicBezTo>
                  <a:pt x="440" y="858"/>
                  <a:pt x="424" y="870"/>
                  <a:pt x="412" y="882"/>
                </a:cubicBezTo>
                <a:cubicBezTo>
                  <a:pt x="399" y="893"/>
                  <a:pt x="385" y="902"/>
                  <a:pt x="371" y="912"/>
                </a:cubicBezTo>
                <a:cubicBezTo>
                  <a:pt x="372" y="914"/>
                  <a:pt x="373" y="915"/>
                  <a:pt x="374" y="917"/>
                </a:cubicBezTo>
                <a:cubicBezTo>
                  <a:pt x="383" y="912"/>
                  <a:pt x="391" y="908"/>
                  <a:pt x="399" y="902"/>
                </a:cubicBezTo>
                <a:cubicBezTo>
                  <a:pt x="430" y="878"/>
                  <a:pt x="466" y="875"/>
                  <a:pt x="503" y="876"/>
                </a:cubicBezTo>
                <a:cubicBezTo>
                  <a:pt x="530" y="878"/>
                  <a:pt x="536" y="890"/>
                  <a:pt x="524" y="914"/>
                </a:cubicBezTo>
                <a:cubicBezTo>
                  <a:pt x="522" y="920"/>
                  <a:pt x="522" y="929"/>
                  <a:pt x="525" y="935"/>
                </a:cubicBezTo>
                <a:cubicBezTo>
                  <a:pt x="538" y="958"/>
                  <a:pt x="535" y="975"/>
                  <a:pt x="511" y="986"/>
                </a:cubicBezTo>
                <a:cubicBezTo>
                  <a:pt x="471" y="1005"/>
                  <a:pt x="428" y="1019"/>
                  <a:pt x="383" y="1003"/>
                </a:cubicBezTo>
                <a:cubicBezTo>
                  <a:pt x="374" y="1000"/>
                  <a:pt x="367" y="992"/>
                  <a:pt x="358" y="986"/>
                </a:cubicBezTo>
                <a:cubicBezTo>
                  <a:pt x="349" y="1002"/>
                  <a:pt x="340" y="1022"/>
                  <a:pt x="344" y="1046"/>
                </a:cubicBezTo>
                <a:cubicBezTo>
                  <a:pt x="347" y="1061"/>
                  <a:pt x="341" y="1081"/>
                  <a:pt x="349" y="1090"/>
                </a:cubicBezTo>
                <a:cubicBezTo>
                  <a:pt x="357" y="1098"/>
                  <a:pt x="378" y="1095"/>
                  <a:pt x="392" y="1098"/>
                </a:cubicBezTo>
                <a:cubicBezTo>
                  <a:pt x="403" y="1099"/>
                  <a:pt x="413" y="1102"/>
                  <a:pt x="423" y="1105"/>
                </a:cubicBezTo>
                <a:cubicBezTo>
                  <a:pt x="456" y="1114"/>
                  <a:pt x="469" y="1129"/>
                  <a:pt x="471" y="1163"/>
                </a:cubicBezTo>
                <a:cubicBezTo>
                  <a:pt x="477" y="1239"/>
                  <a:pt x="483" y="1315"/>
                  <a:pt x="487" y="1392"/>
                </a:cubicBezTo>
                <a:cubicBezTo>
                  <a:pt x="490" y="1440"/>
                  <a:pt x="486" y="1446"/>
                  <a:pt x="438" y="1462"/>
                </a:cubicBezTo>
                <a:cubicBezTo>
                  <a:pt x="391" y="1479"/>
                  <a:pt x="342" y="1475"/>
                  <a:pt x="294" y="1470"/>
                </a:cubicBezTo>
                <a:cubicBezTo>
                  <a:pt x="269" y="1467"/>
                  <a:pt x="243" y="1460"/>
                  <a:pt x="218" y="1454"/>
                </a:cubicBezTo>
                <a:cubicBezTo>
                  <a:pt x="204" y="1450"/>
                  <a:pt x="197" y="1440"/>
                  <a:pt x="197" y="1426"/>
                </a:cubicBezTo>
                <a:cubicBezTo>
                  <a:pt x="199" y="1350"/>
                  <a:pt x="200" y="1274"/>
                  <a:pt x="203" y="1198"/>
                </a:cubicBezTo>
                <a:cubicBezTo>
                  <a:pt x="205" y="1130"/>
                  <a:pt x="243" y="1104"/>
                  <a:pt x="306" y="1097"/>
                </a:cubicBezTo>
                <a:cubicBezTo>
                  <a:pt x="312" y="1097"/>
                  <a:pt x="317" y="1097"/>
                  <a:pt x="325" y="1096"/>
                </a:cubicBezTo>
                <a:cubicBezTo>
                  <a:pt x="325" y="1076"/>
                  <a:pt x="327" y="1056"/>
                  <a:pt x="324" y="1037"/>
                </a:cubicBezTo>
                <a:cubicBezTo>
                  <a:pt x="322" y="1027"/>
                  <a:pt x="311" y="1015"/>
                  <a:pt x="302" y="1012"/>
                </a:cubicBezTo>
                <a:cubicBezTo>
                  <a:pt x="288" y="1008"/>
                  <a:pt x="272" y="1009"/>
                  <a:pt x="257" y="1009"/>
                </a:cubicBezTo>
                <a:cubicBezTo>
                  <a:pt x="240" y="1009"/>
                  <a:pt x="222" y="1012"/>
                  <a:pt x="205" y="1011"/>
                </a:cubicBezTo>
                <a:cubicBezTo>
                  <a:pt x="183" y="1010"/>
                  <a:pt x="171" y="993"/>
                  <a:pt x="175" y="973"/>
                </a:cubicBezTo>
                <a:cubicBezTo>
                  <a:pt x="179" y="954"/>
                  <a:pt x="188" y="948"/>
                  <a:pt x="208" y="951"/>
                </a:cubicBezTo>
                <a:cubicBezTo>
                  <a:pt x="216" y="953"/>
                  <a:pt x="224" y="955"/>
                  <a:pt x="233" y="956"/>
                </a:cubicBezTo>
                <a:cubicBezTo>
                  <a:pt x="237" y="940"/>
                  <a:pt x="204" y="923"/>
                  <a:pt x="230" y="911"/>
                </a:cubicBezTo>
                <a:cubicBezTo>
                  <a:pt x="234" y="886"/>
                  <a:pt x="239" y="865"/>
                  <a:pt x="242" y="843"/>
                </a:cubicBezTo>
                <a:cubicBezTo>
                  <a:pt x="243" y="837"/>
                  <a:pt x="241" y="826"/>
                  <a:pt x="236" y="823"/>
                </a:cubicBezTo>
                <a:cubicBezTo>
                  <a:pt x="218" y="811"/>
                  <a:pt x="199" y="798"/>
                  <a:pt x="179" y="792"/>
                </a:cubicBezTo>
                <a:cubicBezTo>
                  <a:pt x="152" y="784"/>
                  <a:pt x="137" y="773"/>
                  <a:pt x="132" y="745"/>
                </a:cubicBezTo>
                <a:cubicBezTo>
                  <a:pt x="131" y="738"/>
                  <a:pt x="134" y="731"/>
                  <a:pt x="135" y="724"/>
                </a:cubicBezTo>
                <a:cubicBezTo>
                  <a:pt x="142" y="726"/>
                  <a:pt x="150" y="725"/>
                  <a:pt x="156" y="728"/>
                </a:cubicBezTo>
                <a:cubicBezTo>
                  <a:pt x="181" y="742"/>
                  <a:pt x="206" y="757"/>
                  <a:pt x="231" y="771"/>
                </a:cubicBezTo>
                <a:cubicBezTo>
                  <a:pt x="237" y="774"/>
                  <a:pt x="243" y="777"/>
                  <a:pt x="249" y="780"/>
                </a:cubicBezTo>
                <a:cubicBezTo>
                  <a:pt x="251" y="778"/>
                  <a:pt x="252" y="776"/>
                  <a:pt x="253" y="775"/>
                </a:cubicBezTo>
                <a:cubicBezTo>
                  <a:pt x="225" y="755"/>
                  <a:pt x="198" y="735"/>
                  <a:pt x="171" y="715"/>
                </a:cubicBezTo>
                <a:cubicBezTo>
                  <a:pt x="157" y="704"/>
                  <a:pt x="143" y="693"/>
                  <a:pt x="131" y="679"/>
                </a:cubicBezTo>
                <a:cubicBezTo>
                  <a:pt x="127" y="674"/>
                  <a:pt x="126" y="658"/>
                  <a:pt x="130" y="655"/>
                </a:cubicBezTo>
                <a:cubicBezTo>
                  <a:pt x="136" y="650"/>
                  <a:pt x="150" y="648"/>
                  <a:pt x="157" y="651"/>
                </a:cubicBezTo>
                <a:cubicBezTo>
                  <a:pt x="175" y="660"/>
                  <a:pt x="191" y="672"/>
                  <a:pt x="207" y="683"/>
                </a:cubicBezTo>
                <a:cubicBezTo>
                  <a:pt x="199" y="649"/>
                  <a:pt x="188" y="641"/>
                  <a:pt x="152" y="642"/>
                </a:cubicBezTo>
                <a:cubicBezTo>
                  <a:pt x="135" y="643"/>
                  <a:pt x="119" y="644"/>
                  <a:pt x="102" y="644"/>
                </a:cubicBezTo>
                <a:cubicBezTo>
                  <a:pt x="75" y="645"/>
                  <a:pt x="55" y="632"/>
                  <a:pt x="47" y="606"/>
                </a:cubicBezTo>
                <a:cubicBezTo>
                  <a:pt x="40" y="583"/>
                  <a:pt x="37" y="559"/>
                  <a:pt x="34" y="534"/>
                </a:cubicBezTo>
                <a:cubicBezTo>
                  <a:pt x="32" y="516"/>
                  <a:pt x="46" y="511"/>
                  <a:pt x="61" y="508"/>
                </a:cubicBezTo>
                <a:cubicBezTo>
                  <a:pt x="67" y="507"/>
                  <a:pt x="75" y="507"/>
                  <a:pt x="88" y="507"/>
                </a:cubicBezTo>
                <a:cubicBezTo>
                  <a:pt x="66" y="493"/>
                  <a:pt x="69" y="464"/>
                  <a:pt x="44" y="460"/>
                </a:cubicBezTo>
                <a:cubicBezTo>
                  <a:pt x="37" y="430"/>
                  <a:pt x="0" y="414"/>
                  <a:pt x="8" y="378"/>
                </a:cubicBezTo>
                <a:cubicBezTo>
                  <a:pt x="10" y="371"/>
                  <a:pt x="12" y="362"/>
                  <a:pt x="17" y="360"/>
                </a:cubicBezTo>
                <a:cubicBezTo>
                  <a:pt x="21" y="358"/>
                  <a:pt x="31" y="361"/>
                  <a:pt x="36" y="365"/>
                </a:cubicBezTo>
                <a:cubicBezTo>
                  <a:pt x="71" y="395"/>
                  <a:pt x="106" y="425"/>
                  <a:pt x="141" y="454"/>
                </a:cubicBezTo>
                <a:cubicBezTo>
                  <a:pt x="146" y="459"/>
                  <a:pt x="153" y="463"/>
                  <a:pt x="160" y="467"/>
                </a:cubicBezTo>
                <a:close/>
                <a:moveTo>
                  <a:pt x="387" y="602"/>
                </a:moveTo>
                <a:cubicBezTo>
                  <a:pt x="383" y="598"/>
                  <a:pt x="380" y="594"/>
                  <a:pt x="377" y="590"/>
                </a:cubicBezTo>
                <a:cubicBezTo>
                  <a:pt x="362" y="571"/>
                  <a:pt x="345" y="554"/>
                  <a:pt x="352" y="527"/>
                </a:cubicBezTo>
                <a:cubicBezTo>
                  <a:pt x="352" y="524"/>
                  <a:pt x="350" y="519"/>
                  <a:pt x="348" y="518"/>
                </a:cubicBezTo>
                <a:cubicBezTo>
                  <a:pt x="323" y="513"/>
                  <a:pt x="322" y="492"/>
                  <a:pt x="319" y="471"/>
                </a:cubicBezTo>
                <a:cubicBezTo>
                  <a:pt x="295" y="510"/>
                  <a:pt x="299" y="521"/>
                  <a:pt x="323" y="556"/>
                </a:cubicBezTo>
                <a:cubicBezTo>
                  <a:pt x="339" y="580"/>
                  <a:pt x="367" y="585"/>
                  <a:pt x="387" y="602"/>
                </a:cubicBezTo>
                <a:close/>
                <a:moveTo>
                  <a:pt x="230" y="575"/>
                </a:moveTo>
                <a:cubicBezTo>
                  <a:pt x="231" y="574"/>
                  <a:pt x="232" y="573"/>
                  <a:pt x="233" y="572"/>
                </a:cubicBezTo>
                <a:cubicBezTo>
                  <a:pt x="225" y="562"/>
                  <a:pt x="215" y="554"/>
                  <a:pt x="208" y="543"/>
                </a:cubicBezTo>
                <a:cubicBezTo>
                  <a:pt x="193" y="523"/>
                  <a:pt x="182" y="519"/>
                  <a:pt x="151" y="526"/>
                </a:cubicBezTo>
                <a:cubicBezTo>
                  <a:pt x="179" y="544"/>
                  <a:pt x="205" y="559"/>
                  <a:pt x="230" y="575"/>
                </a:cubicBezTo>
                <a:close/>
                <a:moveTo>
                  <a:pt x="460" y="309"/>
                </a:moveTo>
                <a:cubicBezTo>
                  <a:pt x="461" y="311"/>
                  <a:pt x="463" y="313"/>
                  <a:pt x="464" y="315"/>
                </a:cubicBezTo>
                <a:cubicBezTo>
                  <a:pt x="483" y="313"/>
                  <a:pt x="522" y="279"/>
                  <a:pt x="527" y="253"/>
                </a:cubicBezTo>
                <a:cubicBezTo>
                  <a:pt x="502" y="274"/>
                  <a:pt x="481" y="291"/>
                  <a:pt x="460" y="309"/>
                </a:cubicBezTo>
                <a:close/>
                <a:moveTo>
                  <a:pt x="317" y="705"/>
                </a:moveTo>
                <a:cubicBezTo>
                  <a:pt x="315" y="716"/>
                  <a:pt x="309" y="726"/>
                  <a:pt x="312" y="731"/>
                </a:cubicBezTo>
                <a:cubicBezTo>
                  <a:pt x="324" y="751"/>
                  <a:pt x="333" y="752"/>
                  <a:pt x="354" y="739"/>
                </a:cubicBezTo>
                <a:cubicBezTo>
                  <a:pt x="343" y="729"/>
                  <a:pt x="333" y="719"/>
                  <a:pt x="317" y="705"/>
                </a:cubicBezTo>
                <a:close/>
                <a:moveTo>
                  <a:pt x="261" y="484"/>
                </a:moveTo>
                <a:cubicBezTo>
                  <a:pt x="269" y="464"/>
                  <a:pt x="277" y="444"/>
                  <a:pt x="286" y="423"/>
                </a:cubicBezTo>
                <a:cubicBezTo>
                  <a:pt x="258" y="430"/>
                  <a:pt x="250" y="448"/>
                  <a:pt x="261" y="484"/>
                </a:cubicBezTo>
                <a:close/>
                <a:moveTo>
                  <a:pt x="306" y="388"/>
                </a:moveTo>
                <a:cubicBezTo>
                  <a:pt x="329" y="394"/>
                  <a:pt x="344" y="384"/>
                  <a:pt x="357" y="357"/>
                </a:cubicBezTo>
                <a:cubicBezTo>
                  <a:pt x="341" y="367"/>
                  <a:pt x="324" y="377"/>
                  <a:pt x="306" y="38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3056749" y="3816371"/>
            <a:ext cx="318770" cy="393023"/>
          </a:xfrm>
          <a:custGeom>
            <a:avLst/>
            <a:gdLst>
              <a:gd name="T0" fmla="*/ 1020 w 1270"/>
              <a:gd name="T1" fmla="*/ 520 h 1564"/>
              <a:gd name="T2" fmla="*/ 794 w 1270"/>
              <a:gd name="T3" fmla="*/ 669 h 1564"/>
              <a:gd name="T4" fmla="*/ 1047 w 1270"/>
              <a:gd name="T5" fmla="*/ 573 h 1564"/>
              <a:gd name="T6" fmla="*/ 1058 w 1270"/>
              <a:gd name="T7" fmla="*/ 598 h 1564"/>
              <a:gd name="T8" fmla="*/ 820 w 1270"/>
              <a:gd name="T9" fmla="*/ 740 h 1564"/>
              <a:gd name="T10" fmla="*/ 747 w 1270"/>
              <a:gd name="T11" fmla="*/ 865 h 1564"/>
              <a:gd name="T12" fmla="*/ 826 w 1270"/>
              <a:gd name="T13" fmla="*/ 835 h 1564"/>
              <a:gd name="T14" fmla="*/ 705 w 1270"/>
              <a:gd name="T15" fmla="*/ 1122 h 1564"/>
              <a:gd name="T16" fmla="*/ 814 w 1270"/>
              <a:gd name="T17" fmla="*/ 1153 h 1564"/>
              <a:gd name="T18" fmla="*/ 830 w 1270"/>
              <a:gd name="T19" fmla="*/ 1449 h 1564"/>
              <a:gd name="T20" fmla="*/ 491 w 1270"/>
              <a:gd name="T21" fmla="*/ 1444 h 1564"/>
              <a:gd name="T22" fmla="*/ 600 w 1270"/>
              <a:gd name="T23" fmla="*/ 1152 h 1564"/>
              <a:gd name="T24" fmla="*/ 541 w 1270"/>
              <a:gd name="T25" fmla="*/ 930 h 1564"/>
              <a:gd name="T26" fmla="*/ 572 w 1270"/>
              <a:gd name="T27" fmla="*/ 915 h 1564"/>
              <a:gd name="T28" fmla="*/ 536 w 1270"/>
              <a:gd name="T29" fmla="*/ 749 h 1564"/>
              <a:gd name="T30" fmla="*/ 387 w 1270"/>
              <a:gd name="T31" fmla="*/ 641 h 1564"/>
              <a:gd name="T32" fmla="*/ 370 w 1270"/>
              <a:gd name="T33" fmla="*/ 622 h 1564"/>
              <a:gd name="T34" fmla="*/ 513 w 1270"/>
              <a:gd name="T35" fmla="*/ 603 h 1564"/>
              <a:gd name="T36" fmla="*/ 245 w 1270"/>
              <a:gd name="T37" fmla="*/ 450 h 1564"/>
              <a:gd name="T38" fmla="*/ 497 w 1270"/>
              <a:gd name="T39" fmla="*/ 510 h 1564"/>
              <a:gd name="T40" fmla="*/ 136 w 1270"/>
              <a:gd name="T41" fmla="*/ 343 h 1564"/>
              <a:gd name="T42" fmla="*/ 239 w 1270"/>
              <a:gd name="T43" fmla="*/ 321 h 1564"/>
              <a:gd name="T44" fmla="*/ 0 w 1270"/>
              <a:gd name="T45" fmla="*/ 291 h 1564"/>
              <a:gd name="T46" fmla="*/ 584 w 1270"/>
              <a:gd name="T47" fmla="*/ 428 h 1564"/>
              <a:gd name="T48" fmla="*/ 327 w 1270"/>
              <a:gd name="T49" fmla="*/ 256 h 1564"/>
              <a:gd name="T50" fmla="*/ 445 w 1270"/>
              <a:gd name="T51" fmla="*/ 228 h 1564"/>
              <a:gd name="T52" fmla="*/ 543 w 1270"/>
              <a:gd name="T53" fmla="*/ 253 h 1564"/>
              <a:gd name="T54" fmla="*/ 575 w 1270"/>
              <a:gd name="T55" fmla="*/ 225 h 1564"/>
              <a:gd name="T56" fmla="*/ 601 w 1270"/>
              <a:gd name="T57" fmla="*/ 146 h 1564"/>
              <a:gd name="T58" fmla="*/ 731 w 1270"/>
              <a:gd name="T59" fmla="*/ 14 h 1564"/>
              <a:gd name="T60" fmla="*/ 701 w 1270"/>
              <a:gd name="T61" fmla="*/ 202 h 1564"/>
              <a:gd name="T62" fmla="*/ 689 w 1270"/>
              <a:gd name="T63" fmla="*/ 406 h 1564"/>
              <a:gd name="T64" fmla="*/ 778 w 1270"/>
              <a:gd name="T65" fmla="*/ 289 h 1564"/>
              <a:gd name="T66" fmla="*/ 843 w 1270"/>
              <a:gd name="T67" fmla="*/ 343 h 1564"/>
              <a:gd name="T68" fmla="*/ 809 w 1270"/>
              <a:gd name="T69" fmla="*/ 435 h 1564"/>
              <a:gd name="T70" fmla="*/ 915 w 1270"/>
              <a:gd name="T71" fmla="*/ 380 h 1564"/>
              <a:gd name="T72" fmla="*/ 1270 w 1270"/>
              <a:gd name="T73" fmla="*/ 352 h 1564"/>
              <a:gd name="T74" fmla="*/ 1182 w 1270"/>
              <a:gd name="T75" fmla="*/ 356 h 1564"/>
              <a:gd name="T76" fmla="*/ 948 w 1270"/>
              <a:gd name="T77" fmla="*/ 406 h 1564"/>
              <a:gd name="T78" fmla="*/ 1104 w 1270"/>
              <a:gd name="T79" fmla="*/ 441 h 1564"/>
              <a:gd name="T80" fmla="*/ 1164 w 1270"/>
              <a:gd name="T81" fmla="*/ 472 h 1564"/>
              <a:gd name="T82" fmla="*/ 1127 w 1270"/>
              <a:gd name="T83" fmla="*/ 488 h 1564"/>
              <a:gd name="T84" fmla="*/ 541 w 1270"/>
              <a:gd name="T85" fmla="*/ 497 h 1564"/>
              <a:gd name="T86" fmla="*/ 541 w 1270"/>
              <a:gd name="T87" fmla="*/ 49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0" h="1564">
                <a:moveTo>
                  <a:pt x="1159" y="618"/>
                </a:moveTo>
                <a:cubicBezTo>
                  <a:pt x="1152" y="607"/>
                  <a:pt x="1144" y="597"/>
                  <a:pt x="1139" y="585"/>
                </a:cubicBezTo>
                <a:cubicBezTo>
                  <a:pt x="1115" y="528"/>
                  <a:pt x="1081" y="510"/>
                  <a:pt x="1020" y="520"/>
                </a:cubicBezTo>
                <a:cubicBezTo>
                  <a:pt x="947" y="532"/>
                  <a:pt x="885" y="565"/>
                  <a:pt x="828" y="609"/>
                </a:cubicBezTo>
                <a:cubicBezTo>
                  <a:pt x="813" y="621"/>
                  <a:pt x="804" y="642"/>
                  <a:pt x="792" y="659"/>
                </a:cubicBezTo>
                <a:cubicBezTo>
                  <a:pt x="791" y="661"/>
                  <a:pt x="792" y="667"/>
                  <a:pt x="794" y="669"/>
                </a:cubicBezTo>
                <a:cubicBezTo>
                  <a:pt x="796" y="671"/>
                  <a:pt x="802" y="671"/>
                  <a:pt x="805" y="670"/>
                </a:cubicBezTo>
                <a:cubicBezTo>
                  <a:pt x="811" y="666"/>
                  <a:pt x="816" y="661"/>
                  <a:pt x="822" y="656"/>
                </a:cubicBezTo>
                <a:cubicBezTo>
                  <a:pt x="886" y="601"/>
                  <a:pt x="961" y="572"/>
                  <a:pt x="1047" y="573"/>
                </a:cubicBezTo>
                <a:cubicBezTo>
                  <a:pt x="1051" y="573"/>
                  <a:pt x="1056" y="572"/>
                  <a:pt x="1058" y="574"/>
                </a:cubicBezTo>
                <a:cubicBezTo>
                  <a:pt x="1064" y="578"/>
                  <a:pt x="1068" y="583"/>
                  <a:pt x="1073" y="588"/>
                </a:cubicBezTo>
                <a:cubicBezTo>
                  <a:pt x="1068" y="592"/>
                  <a:pt x="1063" y="598"/>
                  <a:pt x="1058" y="598"/>
                </a:cubicBezTo>
                <a:cubicBezTo>
                  <a:pt x="1036" y="601"/>
                  <a:pt x="1013" y="599"/>
                  <a:pt x="993" y="605"/>
                </a:cubicBezTo>
                <a:cubicBezTo>
                  <a:pt x="924" y="623"/>
                  <a:pt x="863" y="657"/>
                  <a:pt x="820" y="716"/>
                </a:cubicBezTo>
                <a:cubicBezTo>
                  <a:pt x="813" y="725"/>
                  <a:pt x="811" y="731"/>
                  <a:pt x="820" y="740"/>
                </a:cubicBezTo>
                <a:cubicBezTo>
                  <a:pt x="823" y="742"/>
                  <a:pt x="820" y="757"/>
                  <a:pt x="818" y="758"/>
                </a:cubicBezTo>
                <a:cubicBezTo>
                  <a:pt x="777" y="765"/>
                  <a:pt x="770" y="801"/>
                  <a:pt x="757" y="832"/>
                </a:cubicBezTo>
                <a:cubicBezTo>
                  <a:pt x="753" y="841"/>
                  <a:pt x="751" y="851"/>
                  <a:pt x="747" y="865"/>
                </a:cubicBezTo>
                <a:cubicBezTo>
                  <a:pt x="766" y="854"/>
                  <a:pt x="779" y="845"/>
                  <a:pt x="793" y="837"/>
                </a:cubicBezTo>
                <a:cubicBezTo>
                  <a:pt x="800" y="834"/>
                  <a:pt x="807" y="831"/>
                  <a:pt x="813" y="830"/>
                </a:cubicBezTo>
                <a:cubicBezTo>
                  <a:pt x="818" y="829"/>
                  <a:pt x="825" y="832"/>
                  <a:pt x="826" y="835"/>
                </a:cubicBezTo>
                <a:cubicBezTo>
                  <a:pt x="828" y="838"/>
                  <a:pt x="826" y="846"/>
                  <a:pt x="823" y="849"/>
                </a:cubicBezTo>
                <a:cubicBezTo>
                  <a:pt x="763" y="889"/>
                  <a:pt x="752" y="954"/>
                  <a:pt x="738" y="1018"/>
                </a:cubicBezTo>
                <a:cubicBezTo>
                  <a:pt x="730" y="1053"/>
                  <a:pt x="716" y="1088"/>
                  <a:pt x="705" y="1122"/>
                </a:cubicBezTo>
                <a:cubicBezTo>
                  <a:pt x="702" y="1131"/>
                  <a:pt x="700" y="1140"/>
                  <a:pt x="697" y="1151"/>
                </a:cubicBezTo>
                <a:cubicBezTo>
                  <a:pt x="706" y="1152"/>
                  <a:pt x="712" y="1152"/>
                  <a:pt x="718" y="1152"/>
                </a:cubicBezTo>
                <a:cubicBezTo>
                  <a:pt x="750" y="1152"/>
                  <a:pt x="782" y="1152"/>
                  <a:pt x="814" y="1153"/>
                </a:cubicBezTo>
                <a:cubicBezTo>
                  <a:pt x="841" y="1154"/>
                  <a:pt x="850" y="1162"/>
                  <a:pt x="853" y="1188"/>
                </a:cubicBezTo>
                <a:cubicBezTo>
                  <a:pt x="855" y="1206"/>
                  <a:pt x="855" y="1224"/>
                  <a:pt x="853" y="1242"/>
                </a:cubicBezTo>
                <a:cubicBezTo>
                  <a:pt x="846" y="1311"/>
                  <a:pt x="839" y="1380"/>
                  <a:pt x="830" y="1449"/>
                </a:cubicBezTo>
                <a:cubicBezTo>
                  <a:pt x="823" y="1508"/>
                  <a:pt x="788" y="1542"/>
                  <a:pt x="729" y="1554"/>
                </a:cubicBezTo>
                <a:cubicBezTo>
                  <a:pt x="683" y="1564"/>
                  <a:pt x="637" y="1563"/>
                  <a:pt x="591" y="1555"/>
                </a:cubicBezTo>
                <a:cubicBezTo>
                  <a:pt x="530" y="1543"/>
                  <a:pt x="499" y="1502"/>
                  <a:pt x="491" y="1444"/>
                </a:cubicBezTo>
                <a:cubicBezTo>
                  <a:pt x="481" y="1364"/>
                  <a:pt x="473" y="1284"/>
                  <a:pt x="466" y="1204"/>
                </a:cubicBezTo>
                <a:cubicBezTo>
                  <a:pt x="463" y="1168"/>
                  <a:pt x="475" y="1155"/>
                  <a:pt x="511" y="1153"/>
                </a:cubicBezTo>
                <a:cubicBezTo>
                  <a:pt x="539" y="1151"/>
                  <a:pt x="567" y="1152"/>
                  <a:pt x="600" y="1152"/>
                </a:cubicBezTo>
                <a:cubicBezTo>
                  <a:pt x="596" y="1123"/>
                  <a:pt x="592" y="1096"/>
                  <a:pt x="589" y="1069"/>
                </a:cubicBezTo>
                <a:cubicBezTo>
                  <a:pt x="588" y="1064"/>
                  <a:pt x="586" y="1058"/>
                  <a:pt x="586" y="1052"/>
                </a:cubicBezTo>
                <a:cubicBezTo>
                  <a:pt x="589" y="1005"/>
                  <a:pt x="571" y="965"/>
                  <a:pt x="541" y="930"/>
                </a:cubicBezTo>
                <a:cubicBezTo>
                  <a:pt x="538" y="927"/>
                  <a:pt x="537" y="918"/>
                  <a:pt x="539" y="915"/>
                </a:cubicBezTo>
                <a:cubicBezTo>
                  <a:pt x="541" y="912"/>
                  <a:pt x="549" y="912"/>
                  <a:pt x="554" y="912"/>
                </a:cubicBezTo>
                <a:cubicBezTo>
                  <a:pt x="558" y="911"/>
                  <a:pt x="563" y="913"/>
                  <a:pt x="572" y="915"/>
                </a:cubicBezTo>
                <a:cubicBezTo>
                  <a:pt x="557" y="850"/>
                  <a:pt x="521" y="796"/>
                  <a:pt x="497" y="738"/>
                </a:cubicBezTo>
                <a:cubicBezTo>
                  <a:pt x="498" y="736"/>
                  <a:pt x="500" y="735"/>
                  <a:pt x="501" y="733"/>
                </a:cubicBezTo>
                <a:cubicBezTo>
                  <a:pt x="513" y="739"/>
                  <a:pt x="525" y="744"/>
                  <a:pt x="536" y="749"/>
                </a:cubicBezTo>
                <a:cubicBezTo>
                  <a:pt x="538" y="748"/>
                  <a:pt x="540" y="746"/>
                  <a:pt x="542" y="744"/>
                </a:cubicBezTo>
                <a:cubicBezTo>
                  <a:pt x="525" y="724"/>
                  <a:pt x="511" y="702"/>
                  <a:pt x="493" y="684"/>
                </a:cubicBezTo>
                <a:cubicBezTo>
                  <a:pt x="464" y="655"/>
                  <a:pt x="430" y="638"/>
                  <a:pt x="387" y="641"/>
                </a:cubicBezTo>
                <a:cubicBezTo>
                  <a:pt x="382" y="641"/>
                  <a:pt x="376" y="642"/>
                  <a:pt x="372" y="640"/>
                </a:cubicBezTo>
                <a:cubicBezTo>
                  <a:pt x="367" y="639"/>
                  <a:pt x="362" y="635"/>
                  <a:pt x="358" y="632"/>
                </a:cubicBezTo>
                <a:cubicBezTo>
                  <a:pt x="362" y="628"/>
                  <a:pt x="366" y="622"/>
                  <a:pt x="370" y="622"/>
                </a:cubicBezTo>
                <a:cubicBezTo>
                  <a:pt x="393" y="622"/>
                  <a:pt x="418" y="620"/>
                  <a:pt x="440" y="625"/>
                </a:cubicBezTo>
                <a:cubicBezTo>
                  <a:pt x="470" y="633"/>
                  <a:pt x="499" y="647"/>
                  <a:pt x="530" y="659"/>
                </a:cubicBezTo>
                <a:cubicBezTo>
                  <a:pt x="536" y="638"/>
                  <a:pt x="526" y="619"/>
                  <a:pt x="513" y="603"/>
                </a:cubicBezTo>
                <a:cubicBezTo>
                  <a:pt x="483" y="566"/>
                  <a:pt x="445" y="537"/>
                  <a:pt x="402" y="517"/>
                </a:cubicBezTo>
                <a:cubicBezTo>
                  <a:pt x="361" y="499"/>
                  <a:pt x="319" y="485"/>
                  <a:pt x="278" y="468"/>
                </a:cubicBezTo>
                <a:cubicBezTo>
                  <a:pt x="266" y="464"/>
                  <a:pt x="256" y="456"/>
                  <a:pt x="245" y="450"/>
                </a:cubicBezTo>
                <a:cubicBezTo>
                  <a:pt x="246" y="447"/>
                  <a:pt x="247" y="443"/>
                  <a:pt x="248" y="440"/>
                </a:cubicBezTo>
                <a:cubicBezTo>
                  <a:pt x="262" y="441"/>
                  <a:pt x="276" y="440"/>
                  <a:pt x="289" y="444"/>
                </a:cubicBezTo>
                <a:cubicBezTo>
                  <a:pt x="358" y="465"/>
                  <a:pt x="427" y="488"/>
                  <a:pt x="497" y="510"/>
                </a:cubicBezTo>
                <a:cubicBezTo>
                  <a:pt x="496" y="507"/>
                  <a:pt x="495" y="504"/>
                  <a:pt x="493" y="501"/>
                </a:cubicBezTo>
                <a:cubicBezTo>
                  <a:pt x="446" y="430"/>
                  <a:pt x="381" y="386"/>
                  <a:pt x="296" y="372"/>
                </a:cubicBezTo>
                <a:cubicBezTo>
                  <a:pt x="242" y="364"/>
                  <a:pt x="189" y="353"/>
                  <a:pt x="136" y="343"/>
                </a:cubicBezTo>
                <a:cubicBezTo>
                  <a:pt x="132" y="343"/>
                  <a:pt x="129" y="340"/>
                  <a:pt x="126" y="335"/>
                </a:cubicBezTo>
                <a:cubicBezTo>
                  <a:pt x="163" y="325"/>
                  <a:pt x="201" y="332"/>
                  <a:pt x="238" y="328"/>
                </a:cubicBezTo>
                <a:cubicBezTo>
                  <a:pt x="238" y="325"/>
                  <a:pt x="238" y="323"/>
                  <a:pt x="239" y="321"/>
                </a:cubicBezTo>
                <a:cubicBezTo>
                  <a:pt x="216" y="317"/>
                  <a:pt x="193" y="311"/>
                  <a:pt x="171" y="309"/>
                </a:cubicBezTo>
                <a:cubicBezTo>
                  <a:pt x="122" y="305"/>
                  <a:pt x="72" y="303"/>
                  <a:pt x="23" y="300"/>
                </a:cubicBezTo>
                <a:cubicBezTo>
                  <a:pt x="15" y="300"/>
                  <a:pt x="7" y="297"/>
                  <a:pt x="0" y="291"/>
                </a:cubicBezTo>
                <a:cubicBezTo>
                  <a:pt x="106" y="272"/>
                  <a:pt x="210" y="286"/>
                  <a:pt x="313" y="310"/>
                </a:cubicBezTo>
                <a:cubicBezTo>
                  <a:pt x="418" y="335"/>
                  <a:pt x="508" y="389"/>
                  <a:pt x="596" y="453"/>
                </a:cubicBezTo>
                <a:cubicBezTo>
                  <a:pt x="592" y="445"/>
                  <a:pt x="588" y="436"/>
                  <a:pt x="584" y="428"/>
                </a:cubicBezTo>
                <a:cubicBezTo>
                  <a:pt x="548" y="368"/>
                  <a:pt x="499" y="320"/>
                  <a:pt x="448" y="273"/>
                </a:cubicBezTo>
                <a:cubicBezTo>
                  <a:pt x="415" y="241"/>
                  <a:pt x="377" y="234"/>
                  <a:pt x="334" y="253"/>
                </a:cubicBezTo>
                <a:cubicBezTo>
                  <a:pt x="332" y="255"/>
                  <a:pt x="330" y="256"/>
                  <a:pt x="327" y="256"/>
                </a:cubicBezTo>
                <a:cubicBezTo>
                  <a:pt x="319" y="257"/>
                  <a:pt x="311" y="258"/>
                  <a:pt x="303" y="258"/>
                </a:cubicBezTo>
                <a:cubicBezTo>
                  <a:pt x="307" y="250"/>
                  <a:pt x="310" y="239"/>
                  <a:pt x="316" y="234"/>
                </a:cubicBezTo>
                <a:cubicBezTo>
                  <a:pt x="358" y="204"/>
                  <a:pt x="402" y="209"/>
                  <a:pt x="445" y="228"/>
                </a:cubicBezTo>
                <a:cubicBezTo>
                  <a:pt x="472" y="239"/>
                  <a:pt x="496" y="256"/>
                  <a:pt x="522" y="270"/>
                </a:cubicBezTo>
                <a:cubicBezTo>
                  <a:pt x="527" y="273"/>
                  <a:pt x="532" y="277"/>
                  <a:pt x="541" y="282"/>
                </a:cubicBezTo>
                <a:cubicBezTo>
                  <a:pt x="542" y="270"/>
                  <a:pt x="542" y="261"/>
                  <a:pt x="543" y="253"/>
                </a:cubicBezTo>
                <a:cubicBezTo>
                  <a:pt x="545" y="243"/>
                  <a:pt x="545" y="232"/>
                  <a:pt x="549" y="222"/>
                </a:cubicBezTo>
                <a:cubicBezTo>
                  <a:pt x="551" y="217"/>
                  <a:pt x="560" y="214"/>
                  <a:pt x="565" y="210"/>
                </a:cubicBezTo>
                <a:cubicBezTo>
                  <a:pt x="568" y="215"/>
                  <a:pt x="573" y="219"/>
                  <a:pt x="575" y="225"/>
                </a:cubicBezTo>
                <a:cubicBezTo>
                  <a:pt x="579" y="240"/>
                  <a:pt x="582" y="256"/>
                  <a:pt x="587" y="271"/>
                </a:cubicBezTo>
                <a:cubicBezTo>
                  <a:pt x="592" y="283"/>
                  <a:pt x="601" y="294"/>
                  <a:pt x="611" y="304"/>
                </a:cubicBezTo>
                <a:cubicBezTo>
                  <a:pt x="615" y="252"/>
                  <a:pt x="589" y="203"/>
                  <a:pt x="601" y="146"/>
                </a:cubicBezTo>
                <a:cubicBezTo>
                  <a:pt x="626" y="179"/>
                  <a:pt x="625" y="217"/>
                  <a:pt x="641" y="254"/>
                </a:cubicBezTo>
                <a:cubicBezTo>
                  <a:pt x="647" y="243"/>
                  <a:pt x="650" y="238"/>
                  <a:pt x="652" y="232"/>
                </a:cubicBezTo>
                <a:cubicBezTo>
                  <a:pt x="678" y="159"/>
                  <a:pt x="704" y="86"/>
                  <a:pt x="731" y="14"/>
                </a:cubicBezTo>
                <a:cubicBezTo>
                  <a:pt x="733" y="8"/>
                  <a:pt x="742" y="5"/>
                  <a:pt x="748" y="0"/>
                </a:cubicBezTo>
                <a:cubicBezTo>
                  <a:pt x="749" y="7"/>
                  <a:pt x="753" y="15"/>
                  <a:pt x="751" y="21"/>
                </a:cubicBezTo>
                <a:cubicBezTo>
                  <a:pt x="735" y="81"/>
                  <a:pt x="715" y="141"/>
                  <a:pt x="701" y="202"/>
                </a:cubicBezTo>
                <a:cubicBezTo>
                  <a:pt x="694" y="234"/>
                  <a:pt x="688" y="266"/>
                  <a:pt x="695" y="301"/>
                </a:cubicBezTo>
                <a:cubicBezTo>
                  <a:pt x="701" y="328"/>
                  <a:pt x="692" y="358"/>
                  <a:pt x="689" y="386"/>
                </a:cubicBezTo>
                <a:cubicBezTo>
                  <a:pt x="689" y="393"/>
                  <a:pt x="689" y="399"/>
                  <a:pt x="689" y="406"/>
                </a:cubicBezTo>
                <a:cubicBezTo>
                  <a:pt x="691" y="406"/>
                  <a:pt x="693" y="406"/>
                  <a:pt x="694" y="407"/>
                </a:cubicBezTo>
                <a:cubicBezTo>
                  <a:pt x="709" y="351"/>
                  <a:pt x="725" y="296"/>
                  <a:pt x="740" y="240"/>
                </a:cubicBezTo>
                <a:cubicBezTo>
                  <a:pt x="770" y="251"/>
                  <a:pt x="777" y="263"/>
                  <a:pt x="778" y="289"/>
                </a:cubicBezTo>
                <a:cubicBezTo>
                  <a:pt x="779" y="305"/>
                  <a:pt x="782" y="322"/>
                  <a:pt x="788" y="337"/>
                </a:cubicBezTo>
                <a:cubicBezTo>
                  <a:pt x="793" y="349"/>
                  <a:pt x="803" y="356"/>
                  <a:pt x="819" y="346"/>
                </a:cubicBezTo>
                <a:cubicBezTo>
                  <a:pt x="825" y="342"/>
                  <a:pt x="835" y="344"/>
                  <a:pt x="843" y="343"/>
                </a:cubicBezTo>
                <a:cubicBezTo>
                  <a:pt x="843" y="350"/>
                  <a:pt x="842" y="358"/>
                  <a:pt x="845" y="365"/>
                </a:cubicBezTo>
                <a:cubicBezTo>
                  <a:pt x="856" y="397"/>
                  <a:pt x="819" y="407"/>
                  <a:pt x="813" y="432"/>
                </a:cubicBezTo>
                <a:cubicBezTo>
                  <a:pt x="813" y="433"/>
                  <a:pt x="810" y="436"/>
                  <a:pt x="809" y="435"/>
                </a:cubicBezTo>
                <a:cubicBezTo>
                  <a:pt x="783" y="429"/>
                  <a:pt x="786" y="453"/>
                  <a:pt x="778" y="466"/>
                </a:cubicBezTo>
                <a:cubicBezTo>
                  <a:pt x="789" y="478"/>
                  <a:pt x="797" y="468"/>
                  <a:pt x="805" y="462"/>
                </a:cubicBezTo>
                <a:cubicBezTo>
                  <a:pt x="841" y="435"/>
                  <a:pt x="875" y="403"/>
                  <a:pt x="915" y="380"/>
                </a:cubicBezTo>
                <a:cubicBezTo>
                  <a:pt x="964" y="352"/>
                  <a:pt x="1018" y="333"/>
                  <a:pt x="1076" y="334"/>
                </a:cubicBezTo>
                <a:cubicBezTo>
                  <a:pt x="1135" y="334"/>
                  <a:pt x="1194" y="338"/>
                  <a:pt x="1253" y="341"/>
                </a:cubicBezTo>
                <a:cubicBezTo>
                  <a:pt x="1259" y="341"/>
                  <a:pt x="1264" y="348"/>
                  <a:pt x="1270" y="352"/>
                </a:cubicBezTo>
                <a:cubicBezTo>
                  <a:pt x="1265" y="356"/>
                  <a:pt x="1260" y="360"/>
                  <a:pt x="1255" y="364"/>
                </a:cubicBezTo>
                <a:cubicBezTo>
                  <a:pt x="1241" y="378"/>
                  <a:pt x="1230" y="372"/>
                  <a:pt x="1216" y="363"/>
                </a:cubicBezTo>
                <a:cubicBezTo>
                  <a:pt x="1207" y="357"/>
                  <a:pt x="1193" y="356"/>
                  <a:pt x="1182" y="356"/>
                </a:cubicBezTo>
                <a:cubicBezTo>
                  <a:pt x="1113" y="355"/>
                  <a:pt x="1044" y="348"/>
                  <a:pt x="980" y="383"/>
                </a:cubicBezTo>
                <a:cubicBezTo>
                  <a:pt x="973" y="388"/>
                  <a:pt x="965" y="392"/>
                  <a:pt x="958" y="397"/>
                </a:cubicBezTo>
                <a:cubicBezTo>
                  <a:pt x="955" y="398"/>
                  <a:pt x="953" y="401"/>
                  <a:pt x="948" y="406"/>
                </a:cubicBezTo>
                <a:cubicBezTo>
                  <a:pt x="956" y="407"/>
                  <a:pt x="960" y="409"/>
                  <a:pt x="965" y="409"/>
                </a:cubicBezTo>
                <a:cubicBezTo>
                  <a:pt x="1000" y="407"/>
                  <a:pt x="1033" y="413"/>
                  <a:pt x="1064" y="432"/>
                </a:cubicBezTo>
                <a:cubicBezTo>
                  <a:pt x="1075" y="439"/>
                  <a:pt x="1091" y="439"/>
                  <a:pt x="1104" y="441"/>
                </a:cubicBezTo>
                <a:cubicBezTo>
                  <a:pt x="1126" y="444"/>
                  <a:pt x="1148" y="445"/>
                  <a:pt x="1169" y="450"/>
                </a:cubicBezTo>
                <a:cubicBezTo>
                  <a:pt x="1176" y="452"/>
                  <a:pt x="1180" y="462"/>
                  <a:pt x="1186" y="468"/>
                </a:cubicBezTo>
                <a:cubicBezTo>
                  <a:pt x="1178" y="470"/>
                  <a:pt x="1171" y="473"/>
                  <a:pt x="1164" y="472"/>
                </a:cubicBezTo>
                <a:cubicBezTo>
                  <a:pt x="1155" y="472"/>
                  <a:pt x="1146" y="468"/>
                  <a:pt x="1137" y="468"/>
                </a:cubicBezTo>
                <a:cubicBezTo>
                  <a:pt x="1131" y="468"/>
                  <a:pt x="1126" y="471"/>
                  <a:pt x="1120" y="473"/>
                </a:cubicBezTo>
                <a:cubicBezTo>
                  <a:pt x="1123" y="478"/>
                  <a:pt x="1124" y="483"/>
                  <a:pt x="1127" y="488"/>
                </a:cubicBezTo>
                <a:cubicBezTo>
                  <a:pt x="1155" y="526"/>
                  <a:pt x="1163" y="569"/>
                  <a:pt x="1166" y="614"/>
                </a:cubicBezTo>
                <a:cubicBezTo>
                  <a:pt x="1164" y="616"/>
                  <a:pt x="1161" y="617"/>
                  <a:pt x="1159" y="618"/>
                </a:cubicBezTo>
                <a:close/>
                <a:moveTo>
                  <a:pt x="541" y="497"/>
                </a:moveTo>
                <a:cubicBezTo>
                  <a:pt x="558" y="518"/>
                  <a:pt x="576" y="540"/>
                  <a:pt x="595" y="565"/>
                </a:cubicBezTo>
                <a:cubicBezTo>
                  <a:pt x="598" y="571"/>
                  <a:pt x="603" y="582"/>
                  <a:pt x="609" y="592"/>
                </a:cubicBezTo>
                <a:cubicBezTo>
                  <a:pt x="613" y="551"/>
                  <a:pt x="576" y="500"/>
                  <a:pt x="541" y="497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11" y="1957792"/>
            <a:ext cx="3016459" cy="4676310"/>
          </a:xfrm>
          <a:prstGeom prst="rect">
            <a:avLst/>
          </a:prstGeom>
        </p:spPr>
      </p:pic>
      <p:sp>
        <p:nvSpPr>
          <p:cNvPr id="29" name="Trapecio 28">
            <a:extLst>
              <a:ext uri="{FF2B5EF4-FFF2-40B4-BE49-F238E27FC236}">
                <a16:creationId xmlns:a16="http://schemas.microsoft.com/office/drawing/2014/main" id="{977713E7-7F16-407C-8A0D-4D65E6A974AE}"/>
              </a:ext>
            </a:extLst>
          </p:cNvPr>
          <p:cNvSpPr/>
          <p:nvPr/>
        </p:nvSpPr>
        <p:spPr>
          <a:xfrm rot="10800000">
            <a:off x="1422399" y="0"/>
            <a:ext cx="9491157" cy="35017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46AA3BA2-479E-07EC-22AC-52CA28C23B09}"/>
              </a:ext>
            </a:extLst>
          </p:cNvPr>
          <p:cNvSpPr txBox="1">
            <a:spLocks/>
          </p:cNvSpPr>
          <p:nvPr/>
        </p:nvSpPr>
        <p:spPr>
          <a:xfrm>
            <a:off x="309401" y="2112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480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916573"/>
            <a:chOff x="8070434" y="1545803"/>
            <a:chExt cx="2925465" cy="19165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454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896068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/>
          <p:nvPr/>
        </p:nvSpPr>
        <p:spPr>
          <a:xfrm>
            <a:off x="3857625" y="361102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 rtl="1"/>
            <a:r>
              <a:rPr lang="fa-IR" altLang="ko-KR" b="1" dirty="0">
                <a:cs typeface="B Nazanin" panose="00000400000000000000" pitchFamily="2" charset="-78"/>
              </a:rPr>
              <a:t>ارائه نمونه </a:t>
            </a:r>
            <a:r>
              <a:rPr lang="fa-IR" altLang="ko-KR" b="1" dirty="0">
                <a:solidFill>
                  <a:schemeClr val="accent1"/>
                </a:solidFill>
                <a:cs typeface="B Nazanin" panose="00000400000000000000" pitchFamily="2" charset="-78"/>
              </a:rPr>
              <a:t>کارها</a:t>
            </a:r>
            <a:r>
              <a:rPr lang="fa-IR" altLang="ko-KR" b="1" dirty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altLang="ko-KR" b="1" dirty="0">
                <a:cs typeface="B Nazanin" panose="00000400000000000000" pitchFamily="2" charset="-78"/>
              </a:rPr>
              <a:t>ساده طراحی</a:t>
            </a:r>
          </a:p>
          <a:p>
            <a:pPr algn="r" rtl="1"/>
            <a:r>
              <a:rPr lang="fa-IR" altLang="ko-KR" b="1" dirty="0">
                <a:cs typeface="B Nazanin" panose="00000400000000000000" pitchFamily="2" charset="-78"/>
              </a:rPr>
              <a:t> شده است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ABA712E8-7D13-4CF1-9683-82C7EF2EA8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547" r="18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827" y="43591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4A0879-EB31-4014-BB9F-1921E056D3AD}"/>
              </a:ext>
            </a:extLst>
          </p:cNvPr>
          <p:cNvSpPr/>
          <p:nvPr/>
        </p:nvSpPr>
        <p:spPr>
          <a:xfrm>
            <a:off x="6105685" y="2122042"/>
            <a:ext cx="1164169" cy="1565269"/>
          </a:xfrm>
          <a:custGeom>
            <a:avLst/>
            <a:gdLst>
              <a:gd name="connsiteX0" fmla="*/ 567785 w 1133475"/>
              <a:gd name="connsiteY0" fmla="*/ 714573 h 1524000"/>
              <a:gd name="connsiteX1" fmla="*/ 64865 w 1133475"/>
              <a:gd name="connsiteY1" fmla="*/ 1521340 h 1524000"/>
              <a:gd name="connsiteX2" fmla="*/ 269653 w 1133475"/>
              <a:gd name="connsiteY2" fmla="*/ 473590 h 1524000"/>
              <a:gd name="connsiteX3" fmla="*/ 915448 w 1133475"/>
              <a:gd name="connsiteY3" fmla="*/ 55443 h 1524000"/>
              <a:gd name="connsiteX4" fmla="*/ 1029748 w 1133475"/>
              <a:gd name="connsiteY4" fmla="*/ 8770 h 1524000"/>
              <a:gd name="connsiteX5" fmla="*/ 1087851 w 1133475"/>
              <a:gd name="connsiteY5" fmla="*/ 35440 h 1524000"/>
              <a:gd name="connsiteX6" fmla="*/ 908780 w 1133475"/>
              <a:gd name="connsiteY6" fmla="*/ 946983 h 1524000"/>
              <a:gd name="connsiteX7" fmla="*/ 223933 w 1133475"/>
              <a:gd name="connsiteY7" fmla="*/ 1474668 h 1524000"/>
              <a:gd name="connsiteX8" fmla="*/ 113443 w 1133475"/>
              <a:gd name="connsiteY8" fmla="*/ 1530865 h 1524000"/>
              <a:gd name="connsiteX9" fmla="*/ 101060 w 1133475"/>
              <a:gd name="connsiteY9" fmla="*/ 1528960 h 1524000"/>
              <a:gd name="connsiteX10" fmla="*/ 567785 w 1133475"/>
              <a:gd name="connsiteY10" fmla="*/ 714573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3475" h="1524000">
                <a:moveTo>
                  <a:pt x="567785" y="714573"/>
                </a:moveTo>
                <a:cubicBezTo>
                  <a:pt x="370618" y="960318"/>
                  <a:pt x="207740" y="1228923"/>
                  <a:pt x="64865" y="1521340"/>
                </a:cubicBezTo>
                <a:cubicBezTo>
                  <a:pt x="-58007" y="1126053"/>
                  <a:pt x="-15145" y="775533"/>
                  <a:pt x="269653" y="473590"/>
                </a:cubicBezTo>
                <a:cubicBezTo>
                  <a:pt x="450628" y="282138"/>
                  <a:pt x="676370" y="158313"/>
                  <a:pt x="915448" y="55443"/>
                </a:cubicBezTo>
                <a:cubicBezTo>
                  <a:pt x="953548" y="39250"/>
                  <a:pt x="992601" y="25915"/>
                  <a:pt x="1029748" y="8770"/>
                </a:cubicBezTo>
                <a:cubicBezTo>
                  <a:pt x="1063086" y="-7422"/>
                  <a:pt x="1076420" y="-2660"/>
                  <a:pt x="1087851" y="35440"/>
                </a:cubicBezTo>
                <a:cubicBezTo>
                  <a:pt x="1187863" y="370720"/>
                  <a:pt x="1127855" y="674568"/>
                  <a:pt x="908780" y="946983"/>
                </a:cubicBezTo>
                <a:cubicBezTo>
                  <a:pt x="723043" y="1177488"/>
                  <a:pt x="481108" y="1336555"/>
                  <a:pt x="223933" y="1474668"/>
                </a:cubicBezTo>
                <a:cubicBezTo>
                  <a:pt x="187738" y="1493718"/>
                  <a:pt x="150590" y="1511815"/>
                  <a:pt x="113443" y="1530865"/>
                </a:cubicBezTo>
                <a:cubicBezTo>
                  <a:pt x="111538" y="1531818"/>
                  <a:pt x="107728" y="1529913"/>
                  <a:pt x="101060" y="1528960"/>
                </a:cubicBezTo>
                <a:cubicBezTo>
                  <a:pt x="234410" y="1243210"/>
                  <a:pt x="391573" y="973653"/>
                  <a:pt x="567785" y="7145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BD429C-616E-4686-B976-AAC5CEFF7040}"/>
              </a:ext>
            </a:extLst>
          </p:cNvPr>
          <p:cNvSpPr/>
          <p:nvPr/>
        </p:nvSpPr>
        <p:spPr>
          <a:xfrm>
            <a:off x="5093994" y="2025828"/>
            <a:ext cx="929379" cy="1672882"/>
          </a:xfrm>
          <a:custGeom>
            <a:avLst/>
            <a:gdLst>
              <a:gd name="connsiteX0" fmla="*/ 894625 w 904875"/>
              <a:gd name="connsiteY0" fmla="*/ 1601682 h 1628775"/>
              <a:gd name="connsiteX1" fmla="*/ 413613 w 904875"/>
              <a:gd name="connsiteY1" fmla="*/ 780627 h 1628775"/>
              <a:gd name="connsiteX2" fmla="*/ 864145 w 904875"/>
              <a:gd name="connsiteY2" fmla="*/ 1633114 h 1628775"/>
              <a:gd name="connsiteX3" fmla="*/ 451713 w 904875"/>
              <a:gd name="connsiteY3" fmla="*/ 1469284 h 1628775"/>
              <a:gd name="connsiteX4" fmla="*/ 29755 w 904875"/>
              <a:gd name="connsiteY4" fmla="*/ 807297 h 1628775"/>
              <a:gd name="connsiteX5" fmla="*/ 39280 w 904875"/>
              <a:gd name="connsiteY5" fmla="*/ 26247 h 1628775"/>
              <a:gd name="connsiteX6" fmla="*/ 81190 w 904875"/>
              <a:gd name="connsiteY6" fmla="*/ 3387 h 1628775"/>
              <a:gd name="connsiteX7" fmla="*/ 810805 w 904875"/>
              <a:gd name="connsiteY7" fmla="*/ 673947 h 1628775"/>
              <a:gd name="connsiteX8" fmla="*/ 894625 w 904875"/>
              <a:gd name="connsiteY8" fmla="*/ 1601682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875" h="1628775">
                <a:moveTo>
                  <a:pt x="894625" y="1601682"/>
                </a:moveTo>
                <a:cubicBezTo>
                  <a:pt x="707935" y="1342602"/>
                  <a:pt x="549820" y="1068282"/>
                  <a:pt x="413613" y="780627"/>
                </a:cubicBezTo>
                <a:cubicBezTo>
                  <a:pt x="527913" y="1080664"/>
                  <a:pt x="682218" y="1358794"/>
                  <a:pt x="864145" y="1633114"/>
                </a:cubicBezTo>
                <a:cubicBezTo>
                  <a:pt x="711745" y="1601682"/>
                  <a:pt x="576490" y="1550247"/>
                  <a:pt x="451713" y="1469284"/>
                </a:cubicBezTo>
                <a:cubicBezTo>
                  <a:pt x="209778" y="1313074"/>
                  <a:pt x="83095" y="1083522"/>
                  <a:pt x="29755" y="807297"/>
                </a:cubicBezTo>
                <a:cubicBezTo>
                  <a:pt x="-20727" y="546312"/>
                  <a:pt x="228" y="286279"/>
                  <a:pt x="39280" y="26247"/>
                </a:cubicBezTo>
                <a:cubicBezTo>
                  <a:pt x="44043" y="-4233"/>
                  <a:pt x="56425" y="-2328"/>
                  <a:pt x="81190" y="3387"/>
                </a:cubicBezTo>
                <a:cubicBezTo>
                  <a:pt x="452665" y="87207"/>
                  <a:pt x="690790" y="317712"/>
                  <a:pt x="810805" y="673947"/>
                </a:cubicBezTo>
                <a:cubicBezTo>
                  <a:pt x="912723" y="974937"/>
                  <a:pt x="917485" y="1286404"/>
                  <a:pt x="894625" y="160168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129F05-8294-4AA7-ADC4-07FDE6918AD6}"/>
              </a:ext>
            </a:extLst>
          </p:cNvPr>
          <p:cNvSpPr/>
          <p:nvPr/>
        </p:nvSpPr>
        <p:spPr>
          <a:xfrm>
            <a:off x="4917602" y="4013286"/>
            <a:ext cx="1164169" cy="1575052"/>
          </a:xfrm>
          <a:custGeom>
            <a:avLst/>
            <a:gdLst>
              <a:gd name="connsiteX0" fmla="*/ 1035886 w 1133475"/>
              <a:gd name="connsiteY0" fmla="*/ 0 h 1533525"/>
              <a:gd name="connsiteX1" fmla="*/ 546301 w 1133475"/>
              <a:gd name="connsiteY1" fmla="*/ 848677 h 1533525"/>
              <a:gd name="connsiteX2" fmla="*/ 1069224 w 1133475"/>
              <a:gd name="connsiteY2" fmla="*/ 17145 h 1533525"/>
              <a:gd name="connsiteX3" fmla="*/ 903489 w 1133475"/>
              <a:gd name="connsiteY3" fmla="*/ 1021080 h 1533525"/>
              <a:gd name="connsiteX4" fmla="*/ 289126 w 1133475"/>
              <a:gd name="connsiteY4" fmla="*/ 1451610 h 1533525"/>
              <a:gd name="connsiteX5" fmla="*/ 96721 w 1133475"/>
              <a:gd name="connsiteY5" fmla="*/ 1531620 h 1533525"/>
              <a:gd name="connsiteX6" fmla="*/ 49096 w 1133475"/>
              <a:gd name="connsiteY6" fmla="*/ 1508760 h 1533525"/>
              <a:gd name="connsiteX7" fmla="*/ 239596 w 1133475"/>
              <a:gd name="connsiteY7" fmla="*/ 574358 h 1533525"/>
              <a:gd name="connsiteX8" fmla="*/ 892059 w 1133475"/>
              <a:gd name="connsiteY8" fmla="*/ 73342 h 1533525"/>
              <a:gd name="connsiteX9" fmla="*/ 1014931 w 1133475"/>
              <a:gd name="connsiteY9" fmla="*/ 10478 h 1533525"/>
              <a:gd name="connsiteX10" fmla="*/ 1035886 w 1133475"/>
              <a:gd name="connsiteY10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3475" h="1533525">
                <a:moveTo>
                  <a:pt x="1035886" y="0"/>
                </a:moveTo>
                <a:cubicBezTo>
                  <a:pt x="893964" y="302895"/>
                  <a:pt x="731086" y="581977"/>
                  <a:pt x="546301" y="848677"/>
                </a:cubicBezTo>
                <a:cubicBezTo>
                  <a:pt x="752041" y="595313"/>
                  <a:pt x="920634" y="318135"/>
                  <a:pt x="1069224" y="17145"/>
                </a:cubicBezTo>
                <a:cubicBezTo>
                  <a:pt x="1183524" y="387667"/>
                  <a:pt x="1156854" y="723900"/>
                  <a:pt x="903489" y="1021080"/>
                </a:cubicBezTo>
                <a:cubicBezTo>
                  <a:pt x="735849" y="1217295"/>
                  <a:pt x="519631" y="1345883"/>
                  <a:pt x="289126" y="1451610"/>
                </a:cubicBezTo>
                <a:cubicBezTo>
                  <a:pt x="226261" y="1481138"/>
                  <a:pt x="159586" y="1503045"/>
                  <a:pt x="96721" y="1531620"/>
                </a:cubicBezTo>
                <a:cubicBezTo>
                  <a:pt x="68146" y="1544955"/>
                  <a:pt x="57669" y="1540193"/>
                  <a:pt x="49096" y="1508760"/>
                </a:cubicBezTo>
                <a:cubicBezTo>
                  <a:pt x="-56631" y="1162050"/>
                  <a:pt x="9091" y="851535"/>
                  <a:pt x="239596" y="574358"/>
                </a:cubicBezTo>
                <a:cubicBezTo>
                  <a:pt x="418666" y="358140"/>
                  <a:pt x="648219" y="206692"/>
                  <a:pt x="892059" y="73342"/>
                </a:cubicBezTo>
                <a:cubicBezTo>
                  <a:pt x="932064" y="51435"/>
                  <a:pt x="973974" y="31433"/>
                  <a:pt x="1014931" y="10478"/>
                </a:cubicBezTo>
                <a:cubicBezTo>
                  <a:pt x="1017789" y="7620"/>
                  <a:pt x="1021599" y="5715"/>
                  <a:pt x="1035886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BD01AC-D5A6-4468-BD51-9E174642D296}"/>
              </a:ext>
            </a:extLst>
          </p:cNvPr>
          <p:cNvSpPr/>
          <p:nvPr/>
        </p:nvSpPr>
        <p:spPr>
          <a:xfrm>
            <a:off x="4035985" y="3407222"/>
            <a:ext cx="1868541" cy="851115"/>
          </a:xfrm>
          <a:custGeom>
            <a:avLst/>
            <a:gdLst>
              <a:gd name="connsiteX0" fmla="*/ 793168 w 1819275"/>
              <a:gd name="connsiteY0" fmla="*/ 414825 h 828675"/>
              <a:gd name="connsiteX1" fmla="*/ 1816153 w 1819275"/>
              <a:gd name="connsiteY1" fmla="*/ 456735 h 828675"/>
              <a:gd name="connsiteX2" fmla="*/ 1703758 w 1819275"/>
              <a:gd name="connsiteY2" fmla="*/ 571035 h 828675"/>
              <a:gd name="connsiteX3" fmla="*/ 1005576 w 1819275"/>
              <a:gd name="connsiteY3" fmla="*/ 832020 h 828675"/>
              <a:gd name="connsiteX4" fmla="*/ 442648 w 1819275"/>
              <a:gd name="connsiteY4" fmla="*/ 658665 h 828675"/>
              <a:gd name="connsiteX5" fmla="*/ 18786 w 1819275"/>
              <a:gd name="connsiteY5" fmla="*/ 370058 h 828675"/>
              <a:gd name="connsiteX6" fmla="*/ 14976 w 1819275"/>
              <a:gd name="connsiteY6" fmla="*/ 320528 h 828675"/>
              <a:gd name="connsiteX7" fmla="*/ 933186 w 1819275"/>
              <a:gd name="connsiteY7" fmla="*/ 19538 h 828675"/>
              <a:gd name="connsiteX8" fmla="*/ 1819963 w 1819275"/>
              <a:gd name="connsiteY8" fmla="*/ 419588 h 828675"/>
              <a:gd name="connsiteX9" fmla="*/ 793168 w 1819275"/>
              <a:gd name="connsiteY9" fmla="*/ 41482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75" h="828675">
                <a:moveTo>
                  <a:pt x="793168" y="414825"/>
                </a:moveTo>
                <a:cubicBezTo>
                  <a:pt x="1129401" y="469118"/>
                  <a:pt x="1467538" y="482453"/>
                  <a:pt x="1816153" y="456735"/>
                </a:cubicBezTo>
                <a:cubicBezTo>
                  <a:pt x="1775196" y="498645"/>
                  <a:pt x="1741858" y="537698"/>
                  <a:pt x="1703758" y="571035"/>
                </a:cubicBezTo>
                <a:cubicBezTo>
                  <a:pt x="1504686" y="747248"/>
                  <a:pt x="1276086" y="846308"/>
                  <a:pt x="1005576" y="832020"/>
                </a:cubicBezTo>
                <a:cubicBezTo>
                  <a:pt x="803646" y="821543"/>
                  <a:pt x="618861" y="752963"/>
                  <a:pt x="442648" y="658665"/>
                </a:cubicBezTo>
                <a:cubicBezTo>
                  <a:pt x="291201" y="577703"/>
                  <a:pt x="152136" y="477690"/>
                  <a:pt x="18786" y="370058"/>
                </a:cubicBezTo>
                <a:cubicBezTo>
                  <a:pt x="-4074" y="351960"/>
                  <a:pt x="-6932" y="343388"/>
                  <a:pt x="14976" y="320528"/>
                </a:cubicBezTo>
                <a:cubicBezTo>
                  <a:pt x="265483" y="50018"/>
                  <a:pt x="573141" y="-45232"/>
                  <a:pt x="933186" y="19538"/>
                </a:cubicBezTo>
                <a:cubicBezTo>
                  <a:pt x="1257988" y="77640"/>
                  <a:pt x="1538023" y="235755"/>
                  <a:pt x="1819963" y="419588"/>
                </a:cubicBezTo>
                <a:cubicBezTo>
                  <a:pt x="1469443" y="451020"/>
                  <a:pt x="1131306" y="447210"/>
                  <a:pt x="793168" y="414825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84D468A-4BD5-4995-8D7E-16FBAF688301}"/>
              </a:ext>
            </a:extLst>
          </p:cNvPr>
          <p:cNvSpPr/>
          <p:nvPr/>
        </p:nvSpPr>
        <p:spPr>
          <a:xfrm>
            <a:off x="6280897" y="3451054"/>
            <a:ext cx="1868541" cy="851115"/>
          </a:xfrm>
          <a:custGeom>
            <a:avLst/>
            <a:gdLst>
              <a:gd name="connsiteX0" fmla="*/ 1072515 w 1819275"/>
              <a:gd name="connsiteY0" fmla="*/ 424536 h 828675"/>
              <a:gd name="connsiteX1" fmla="*/ 11430 w 1819275"/>
              <a:gd name="connsiteY1" fmla="*/ 375958 h 828675"/>
              <a:gd name="connsiteX2" fmla="*/ 29528 w 1819275"/>
              <a:gd name="connsiteY2" fmla="*/ 345478 h 828675"/>
              <a:gd name="connsiteX3" fmla="*/ 619125 w 1819275"/>
              <a:gd name="connsiteY3" fmla="*/ 12103 h 828675"/>
              <a:gd name="connsiteX4" fmla="*/ 1186815 w 1819275"/>
              <a:gd name="connsiteY4" fmla="*/ 86398 h 828675"/>
              <a:gd name="connsiteX5" fmla="*/ 1807845 w 1819275"/>
              <a:gd name="connsiteY5" fmla="*/ 468351 h 828675"/>
              <a:gd name="connsiteX6" fmla="*/ 1808798 w 1819275"/>
              <a:gd name="connsiteY6" fmla="*/ 508356 h 828675"/>
              <a:gd name="connsiteX7" fmla="*/ 929640 w 1819275"/>
              <a:gd name="connsiteY7" fmla="*/ 821728 h 828675"/>
              <a:gd name="connsiteX8" fmla="*/ 53340 w 1819275"/>
              <a:gd name="connsiteY8" fmla="*/ 448348 h 828675"/>
              <a:gd name="connsiteX9" fmla="*/ 0 w 1819275"/>
              <a:gd name="connsiteY9" fmla="*/ 413106 h 828675"/>
              <a:gd name="connsiteX10" fmla="*/ 1072515 w 1819275"/>
              <a:gd name="connsiteY10" fmla="*/ 424536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828675">
                <a:moveTo>
                  <a:pt x="1072515" y="424536"/>
                </a:moveTo>
                <a:cubicBezTo>
                  <a:pt x="721043" y="365481"/>
                  <a:pt x="366713" y="350241"/>
                  <a:pt x="11430" y="375958"/>
                </a:cubicBezTo>
                <a:cubicBezTo>
                  <a:pt x="6668" y="358813"/>
                  <a:pt x="21908" y="353098"/>
                  <a:pt x="29528" y="345478"/>
                </a:cubicBezTo>
                <a:cubicBezTo>
                  <a:pt x="193358" y="175933"/>
                  <a:pt x="381953" y="51156"/>
                  <a:pt x="619125" y="12103"/>
                </a:cubicBezTo>
                <a:cubicBezTo>
                  <a:pt x="816293" y="-20282"/>
                  <a:pt x="1004888" y="14961"/>
                  <a:pt x="1186815" y="86398"/>
                </a:cubicBezTo>
                <a:cubicBezTo>
                  <a:pt x="1416368" y="175933"/>
                  <a:pt x="1617345" y="314998"/>
                  <a:pt x="1807845" y="468351"/>
                </a:cubicBezTo>
                <a:cubicBezTo>
                  <a:pt x="1827848" y="484543"/>
                  <a:pt x="1823085" y="493116"/>
                  <a:pt x="1808798" y="508356"/>
                </a:cubicBezTo>
                <a:cubicBezTo>
                  <a:pt x="1570673" y="766483"/>
                  <a:pt x="1278255" y="874116"/>
                  <a:pt x="929640" y="821728"/>
                </a:cubicBezTo>
                <a:cubicBezTo>
                  <a:pt x="605790" y="773151"/>
                  <a:pt x="323850" y="622656"/>
                  <a:pt x="53340" y="448348"/>
                </a:cubicBezTo>
                <a:cubicBezTo>
                  <a:pt x="39053" y="438823"/>
                  <a:pt x="24765" y="429298"/>
                  <a:pt x="0" y="413106"/>
                </a:cubicBezTo>
                <a:cubicBezTo>
                  <a:pt x="366713" y="382626"/>
                  <a:pt x="719138" y="386436"/>
                  <a:pt x="1072515" y="42453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164E0F-CAC2-4A05-B042-84E3FBEBBA3B}"/>
              </a:ext>
            </a:extLst>
          </p:cNvPr>
          <p:cNvSpPr/>
          <p:nvPr/>
        </p:nvSpPr>
        <p:spPr>
          <a:xfrm>
            <a:off x="6164426" y="4017487"/>
            <a:ext cx="919596" cy="1663099"/>
          </a:xfrm>
          <a:custGeom>
            <a:avLst/>
            <a:gdLst>
              <a:gd name="connsiteX0" fmla="*/ 484876 w 895350"/>
              <a:gd name="connsiteY0" fmla="*/ 817917 h 1619250"/>
              <a:gd name="connsiteX1" fmla="*/ 74348 w 895350"/>
              <a:gd name="connsiteY1" fmla="*/ 47345 h 1619250"/>
              <a:gd name="connsiteX2" fmla="*/ 43868 w 895350"/>
              <a:gd name="connsiteY2" fmla="*/ 672 h 1619250"/>
              <a:gd name="connsiteX3" fmla="*/ 129593 w 895350"/>
              <a:gd name="connsiteY3" fmla="*/ 16865 h 1619250"/>
              <a:gd name="connsiteX4" fmla="*/ 885878 w 895350"/>
              <a:gd name="connsiteY4" fmla="*/ 888402 h 1619250"/>
              <a:gd name="connsiteX5" fmla="*/ 864923 w 895350"/>
              <a:gd name="connsiteY5" fmla="*/ 1598967 h 1619250"/>
              <a:gd name="connsiteX6" fmla="*/ 823966 w 895350"/>
              <a:gd name="connsiteY6" fmla="*/ 1624685 h 1619250"/>
              <a:gd name="connsiteX7" fmla="*/ 131498 w 895350"/>
              <a:gd name="connsiteY7" fmla="*/ 1051280 h 1619250"/>
              <a:gd name="connsiteX8" fmla="*/ 10531 w 895350"/>
              <a:gd name="connsiteY8" fmla="*/ 23532 h 1619250"/>
              <a:gd name="connsiteX9" fmla="*/ 476303 w 895350"/>
              <a:gd name="connsiteY9" fmla="*/ 826490 h 1619250"/>
              <a:gd name="connsiteX10" fmla="*/ 542026 w 895350"/>
              <a:gd name="connsiteY10" fmla="*/ 968412 h 1619250"/>
              <a:gd name="connsiteX11" fmla="*/ 484876 w 895350"/>
              <a:gd name="connsiteY11" fmla="*/ 817917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5350" h="1619250">
                <a:moveTo>
                  <a:pt x="484876" y="817917"/>
                </a:moveTo>
                <a:cubicBezTo>
                  <a:pt x="375338" y="546455"/>
                  <a:pt x="235321" y="292137"/>
                  <a:pt x="74348" y="47345"/>
                </a:cubicBezTo>
                <a:cubicBezTo>
                  <a:pt x="64823" y="33057"/>
                  <a:pt x="55298" y="18770"/>
                  <a:pt x="43868" y="672"/>
                </a:cubicBezTo>
                <a:cubicBezTo>
                  <a:pt x="77206" y="-3138"/>
                  <a:pt x="102923" y="10197"/>
                  <a:pt x="129593" y="16865"/>
                </a:cubicBezTo>
                <a:cubicBezTo>
                  <a:pt x="564886" y="135927"/>
                  <a:pt x="826823" y="440727"/>
                  <a:pt x="885878" y="888402"/>
                </a:cubicBezTo>
                <a:cubicBezTo>
                  <a:pt x="917311" y="1127480"/>
                  <a:pt x="899213" y="1362747"/>
                  <a:pt x="864923" y="1598967"/>
                </a:cubicBezTo>
                <a:cubicBezTo>
                  <a:pt x="861113" y="1626590"/>
                  <a:pt x="850636" y="1630400"/>
                  <a:pt x="823966" y="1624685"/>
                </a:cubicBezTo>
                <a:cubicBezTo>
                  <a:pt x="496306" y="1549437"/>
                  <a:pt x="262943" y="1361795"/>
                  <a:pt x="131498" y="1051280"/>
                </a:cubicBezTo>
                <a:cubicBezTo>
                  <a:pt x="-8519" y="720762"/>
                  <a:pt x="-12329" y="374052"/>
                  <a:pt x="10531" y="23532"/>
                </a:cubicBezTo>
                <a:cubicBezTo>
                  <a:pt x="191506" y="276897"/>
                  <a:pt x="348668" y="543597"/>
                  <a:pt x="476303" y="826490"/>
                </a:cubicBezTo>
                <a:cubicBezTo>
                  <a:pt x="509641" y="872210"/>
                  <a:pt x="523928" y="925550"/>
                  <a:pt x="542026" y="968412"/>
                </a:cubicBezTo>
                <a:cubicBezTo>
                  <a:pt x="531548" y="921740"/>
                  <a:pt x="495353" y="874115"/>
                  <a:pt x="484876" y="81791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E75B81-DF1A-4E81-AEFE-3CBB5772F76A}"/>
              </a:ext>
            </a:extLst>
          </p:cNvPr>
          <p:cNvSpPr/>
          <p:nvPr/>
        </p:nvSpPr>
        <p:spPr>
          <a:xfrm>
            <a:off x="6653628" y="4857554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092AB6-4A69-458D-91B0-68C4B1305185}"/>
              </a:ext>
            </a:extLst>
          </p:cNvPr>
          <p:cNvGrpSpPr/>
          <p:nvPr/>
        </p:nvGrpSpPr>
        <p:grpSpPr>
          <a:xfrm>
            <a:off x="8252599" y="1760260"/>
            <a:ext cx="3096000" cy="1384219"/>
            <a:chOff x="910640" y="3014284"/>
            <a:chExt cx="1527408" cy="34621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013F14-ED46-4F39-8DE8-805EE9A52EE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C4AC6-A974-42E8-9B9E-814EF57042D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94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36E707-0E22-4AC5-875F-BE6D28BC9907}"/>
              </a:ext>
            </a:extLst>
          </p:cNvPr>
          <p:cNvGrpSpPr/>
          <p:nvPr/>
        </p:nvGrpSpPr>
        <p:grpSpPr>
          <a:xfrm>
            <a:off x="8252599" y="3414994"/>
            <a:ext cx="3096000" cy="1384219"/>
            <a:chOff x="910640" y="3014284"/>
            <a:chExt cx="1527408" cy="34621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9C9922-9B18-44D1-B74F-298A63EE25A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831CF-D7A5-41B1-B8D2-CF2596CF538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94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85F9A9-FEC6-450F-B17F-68662441B412}"/>
              </a:ext>
            </a:extLst>
          </p:cNvPr>
          <p:cNvGrpSpPr/>
          <p:nvPr/>
        </p:nvGrpSpPr>
        <p:grpSpPr>
          <a:xfrm>
            <a:off x="8252599" y="5085119"/>
            <a:ext cx="3096000" cy="1384219"/>
            <a:chOff x="910640" y="3014284"/>
            <a:chExt cx="1527408" cy="34621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5A1CF4-C6E7-4323-9854-F4676FCF2B9B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C0271D-7293-4213-BB59-F04CEC6BE8B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94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B436A7-6E23-4F47-8B9F-1AFF98C7F78A}"/>
              </a:ext>
            </a:extLst>
          </p:cNvPr>
          <p:cNvGrpSpPr/>
          <p:nvPr/>
        </p:nvGrpSpPr>
        <p:grpSpPr>
          <a:xfrm>
            <a:off x="817892" y="1760260"/>
            <a:ext cx="3096000" cy="1384219"/>
            <a:chOff x="910640" y="3014284"/>
            <a:chExt cx="1527408" cy="34621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0142DD-CC7A-4CDE-84F7-66A387F4EB1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D1A9D7-FFCF-43C2-82A0-0F6C395093F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94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62C9EA-22D1-4115-B74C-0F3EFFFEA05C}"/>
              </a:ext>
            </a:extLst>
          </p:cNvPr>
          <p:cNvGrpSpPr/>
          <p:nvPr/>
        </p:nvGrpSpPr>
        <p:grpSpPr>
          <a:xfrm>
            <a:off x="817892" y="3422690"/>
            <a:ext cx="3096000" cy="1384219"/>
            <a:chOff x="910640" y="3014284"/>
            <a:chExt cx="1527408" cy="34621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A503B6-74C7-4B07-8296-BDB67DA2078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0E15DC-4A7F-43AB-9312-4CC99E221E4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94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EB6C4B-D9D1-49D4-8E79-8D92140891F9}"/>
              </a:ext>
            </a:extLst>
          </p:cNvPr>
          <p:cNvGrpSpPr/>
          <p:nvPr/>
        </p:nvGrpSpPr>
        <p:grpSpPr>
          <a:xfrm>
            <a:off x="817892" y="5085118"/>
            <a:ext cx="3096000" cy="1384219"/>
            <a:chOff x="910640" y="3014284"/>
            <a:chExt cx="1527408" cy="34621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1645B0-F41C-4610-B392-CAEB44AB7E9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018FF0-44AB-47CC-8F5B-6D713A85ABB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94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1805958" y="462867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6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9800599" y="46091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7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1805958" y="29540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793795" y="2904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9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1787131" y="130995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9793795" y="134889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1" name="Trapecio 40">
            <a:extLst>
              <a:ext uri="{FF2B5EF4-FFF2-40B4-BE49-F238E27FC236}">
                <a16:creationId xmlns:a16="http://schemas.microsoft.com/office/drawing/2014/main" id="{6ABB8BD6-328F-4E98-9D62-F159D585E212}"/>
              </a:ext>
            </a:extLst>
          </p:cNvPr>
          <p:cNvSpPr/>
          <p:nvPr/>
        </p:nvSpPr>
        <p:spPr>
          <a:xfrm>
            <a:off x="0" y="6695021"/>
            <a:ext cx="3038722" cy="17364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Trapecio 41">
            <a:extLst>
              <a:ext uri="{FF2B5EF4-FFF2-40B4-BE49-F238E27FC236}">
                <a16:creationId xmlns:a16="http://schemas.microsoft.com/office/drawing/2014/main" id="{0DE17A72-A68F-49A4-AE2B-363B0CC5E5BE}"/>
              </a:ext>
            </a:extLst>
          </p:cNvPr>
          <p:cNvSpPr/>
          <p:nvPr/>
        </p:nvSpPr>
        <p:spPr>
          <a:xfrm>
            <a:off x="9341940" y="6685310"/>
            <a:ext cx="2850060" cy="17364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Trapecio 43">
            <a:extLst>
              <a:ext uri="{FF2B5EF4-FFF2-40B4-BE49-F238E27FC236}">
                <a16:creationId xmlns:a16="http://schemas.microsoft.com/office/drawing/2014/main" id="{BBCCF547-E874-41E4-9D2E-D232E56FDEDD}"/>
              </a:ext>
            </a:extLst>
          </p:cNvPr>
          <p:cNvSpPr/>
          <p:nvPr/>
        </p:nvSpPr>
        <p:spPr>
          <a:xfrm rot="10800000">
            <a:off x="4562410" y="0"/>
            <a:ext cx="3038722" cy="35017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Trapecio 26">
            <a:extLst>
              <a:ext uri="{FF2B5EF4-FFF2-40B4-BE49-F238E27FC236}">
                <a16:creationId xmlns:a16="http://schemas.microsoft.com/office/drawing/2014/main" id="{2D21609C-5451-4FE4-9AE1-FCAB670B33D2}"/>
              </a:ext>
            </a:extLst>
          </p:cNvPr>
          <p:cNvSpPr/>
          <p:nvPr/>
        </p:nvSpPr>
        <p:spPr>
          <a:xfrm>
            <a:off x="2721124" y="6029740"/>
            <a:ext cx="7378701" cy="836370"/>
          </a:xfrm>
          <a:custGeom>
            <a:avLst/>
            <a:gdLst>
              <a:gd name="connsiteX0" fmla="*/ 0 w 7378701"/>
              <a:gd name="connsiteY0" fmla="*/ 836370 h 836370"/>
              <a:gd name="connsiteX1" fmla="*/ 87544 w 7378701"/>
              <a:gd name="connsiteY1" fmla="*/ 486194 h 836370"/>
              <a:gd name="connsiteX2" fmla="*/ 7291157 w 7378701"/>
              <a:gd name="connsiteY2" fmla="*/ 486194 h 836370"/>
              <a:gd name="connsiteX3" fmla="*/ 7378701 w 7378701"/>
              <a:gd name="connsiteY3" fmla="*/ 836370 h 836370"/>
              <a:gd name="connsiteX4" fmla="*/ 0 w 7378701"/>
              <a:gd name="connsiteY4" fmla="*/ 836370 h 8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8701" h="836369">
                <a:moveTo>
                  <a:pt x="0" y="836370"/>
                </a:moveTo>
                <a:lnTo>
                  <a:pt x="87544" y="486194"/>
                </a:lnTo>
                <a:cubicBezTo>
                  <a:pt x="3377748" y="-123406"/>
                  <a:pt x="3391353" y="-199606"/>
                  <a:pt x="7291157" y="486194"/>
                </a:cubicBezTo>
                <a:lnTo>
                  <a:pt x="7378701" y="836370"/>
                </a:lnTo>
                <a:lnTo>
                  <a:pt x="0" y="8363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7F9DD0A-CD45-4240-878A-0BD3DE8FD16A}"/>
              </a:ext>
            </a:extLst>
          </p:cNvPr>
          <p:cNvCxnSpPr/>
          <p:nvPr/>
        </p:nvCxnSpPr>
        <p:spPr>
          <a:xfrm>
            <a:off x="9685" y="339856"/>
            <a:ext cx="12192000" cy="0"/>
          </a:xfrm>
          <a:prstGeom prst="line">
            <a:avLst/>
          </a:prstGeom>
          <a:ln w="19050">
            <a:solidFill>
              <a:srgbClr val="31A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B7355F-67E2-4842-89C0-0F59D78AA32B}"/>
              </a:ext>
            </a:extLst>
          </p:cNvPr>
          <p:cNvGrpSpPr/>
          <p:nvPr/>
        </p:nvGrpSpPr>
        <p:grpSpPr>
          <a:xfrm>
            <a:off x="3742210" y="2193817"/>
            <a:ext cx="4722144" cy="3828337"/>
            <a:chOff x="2532986" y="2187804"/>
            <a:chExt cx="4071507" cy="33008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447A0E-B10D-40C7-9216-39E90CB118CC}"/>
                </a:ext>
              </a:extLst>
            </p:cNvPr>
            <p:cNvGrpSpPr/>
            <p:nvPr/>
          </p:nvGrpSpPr>
          <p:grpSpPr>
            <a:xfrm>
              <a:off x="2532986" y="2187804"/>
              <a:ext cx="4071507" cy="2861459"/>
              <a:chOff x="2532986" y="2187804"/>
              <a:chExt cx="4071507" cy="2861459"/>
            </a:xfrm>
          </p:grpSpPr>
          <p:sp>
            <p:nvSpPr>
              <p:cNvPr id="6" name="Teardrop 3">
                <a:extLst>
                  <a:ext uri="{FF2B5EF4-FFF2-40B4-BE49-F238E27FC236}">
                    <a16:creationId xmlns:a16="http://schemas.microsoft.com/office/drawing/2014/main" id="{EC74F5D6-F8AF-4BF8-9AB4-D4FC19A6B79D}"/>
                  </a:ext>
                </a:extLst>
              </p:cNvPr>
              <p:cNvSpPr/>
              <p:nvPr/>
            </p:nvSpPr>
            <p:spPr>
              <a:xfrm rot="18876898">
                <a:off x="3735337" y="2187805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3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ardrop 3">
                <a:extLst>
                  <a:ext uri="{FF2B5EF4-FFF2-40B4-BE49-F238E27FC236}">
                    <a16:creationId xmlns:a16="http://schemas.microsoft.com/office/drawing/2014/main" id="{65EB000A-3E6A-482B-8599-BBB2778D3897}"/>
                  </a:ext>
                </a:extLst>
              </p:cNvPr>
              <p:cNvSpPr/>
              <p:nvPr/>
            </p:nvSpPr>
            <p:spPr>
              <a:xfrm rot="2700000">
                <a:off x="4948308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3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ardrop 3">
                <a:extLst>
                  <a:ext uri="{FF2B5EF4-FFF2-40B4-BE49-F238E27FC236}">
                    <a16:creationId xmlns:a16="http://schemas.microsoft.com/office/drawing/2014/main" id="{8BBD5449-9FE1-45F4-AAD8-DAFD0BAE75DA}"/>
                  </a:ext>
                </a:extLst>
              </p:cNvPr>
              <p:cNvSpPr/>
              <p:nvPr/>
            </p:nvSpPr>
            <p:spPr>
              <a:xfrm rot="2700000">
                <a:off x="2532985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3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479687F0-C0AB-4FB3-A49D-8CAFAA50B349}"/>
                </a:ext>
              </a:extLst>
            </p:cNvPr>
            <p:cNvSpPr/>
            <p:nvPr/>
          </p:nvSpPr>
          <p:spPr>
            <a:xfrm>
              <a:off x="4494446" y="4264521"/>
              <a:ext cx="144016" cy="122413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D9F7E3-ABFF-43CC-9ADF-8C4EC5802123}"/>
              </a:ext>
            </a:extLst>
          </p:cNvPr>
          <p:cNvSpPr txBox="1"/>
          <p:nvPr/>
        </p:nvSpPr>
        <p:spPr>
          <a:xfrm>
            <a:off x="5383201" y="2391762"/>
            <a:ext cx="14401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E532C-C18E-4DBE-9FA4-8075AF94E677}"/>
              </a:ext>
            </a:extLst>
          </p:cNvPr>
          <p:cNvSpPr txBox="1"/>
          <p:nvPr/>
        </p:nvSpPr>
        <p:spPr>
          <a:xfrm>
            <a:off x="6994759" y="4056044"/>
            <a:ext cx="14401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DA01C-5946-4D66-AD0B-A70D3293247D}"/>
              </a:ext>
            </a:extLst>
          </p:cNvPr>
          <p:cNvSpPr txBox="1"/>
          <p:nvPr/>
        </p:nvSpPr>
        <p:spPr>
          <a:xfrm>
            <a:off x="3644869" y="4056044"/>
            <a:ext cx="14401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12" name="Elbow Connector 16">
            <a:extLst>
              <a:ext uri="{FF2B5EF4-FFF2-40B4-BE49-F238E27FC236}">
                <a16:creationId xmlns:a16="http://schemas.microsoft.com/office/drawing/2014/main" id="{8DBC22A5-F326-4930-B0BA-8617CEEB6B85}"/>
              </a:ext>
            </a:extLst>
          </p:cNvPr>
          <p:cNvCxnSpPr/>
          <p:nvPr/>
        </p:nvCxnSpPr>
        <p:spPr>
          <a:xfrm rot="5400000" flipH="1" flipV="1">
            <a:off x="7338190" y="2903680"/>
            <a:ext cx="873969" cy="529208"/>
          </a:xfrm>
          <a:prstGeom prst="bentConnector3">
            <a:avLst>
              <a:gd name="adj1" fmla="val 997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BFD06E-D377-4CE8-A9FD-B011EA3F1212}"/>
              </a:ext>
            </a:extLst>
          </p:cNvPr>
          <p:cNvGrpSpPr/>
          <p:nvPr/>
        </p:nvGrpSpPr>
        <p:grpSpPr>
          <a:xfrm>
            <a:off x="8251420" y="2591716"/>
            <a:ext cx="3106349" cy="668379"/>
            <a:chOff x="6372201" y="2011203"/>
            <a:chExt cx="2369153" cy="66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9A0EB0-CAD8-4F08-83B3-D1BC75E277F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864D86-382F-44C0-97E2-352669AE1FD5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16" name="Elbow Connector 20">
            <a:extLst>
              <a:ext uri="{FF2B5EF4-FFF2-40B4-BE49-F238E27FC236}">
                <a16:creationId xmlns:a16="http://schemas.microsoft.com/office/drawing/2014/main" id="{FA6CE935-BC8B-4292-AE91-507029CB5485}"/>
              </a:ext>
            </a:extLst>
          </p:cNvPr>
          <p:cNvCxnSpPr/>
          <p:nvPr/>
        </p:nvCxnSpPr>
        <p:spPr>
          <a:xfrm flipV="1">
            <a:off x="4085018" y="5545557"/>
            <a:ext cx="653893" cy="315865"/>
          </a:xfrm>
          <a:prstGeom prst="bentConnector3">
            <a:avLst>
              <a:gd name="adj1" fmla="val 10016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0E3416-08AF-45EA-9C28-CDE89361D472}"/>
              </a:ext>
            </a:extLst>
          </p:cNvPr>
          <p:cNvGrpSpPr/>
          <p:nvPr/>
        </p:nvGrpSpPr>
        <p:grpSpPr>
          <a:xfrm>
            <a:off x="744609" y="5180650"/>
            <a:ext cx="3219666" cy="668379"/>
            <a:chOff x="6372201" y="2011203"/>
            <a:chExt cx="2369153" cy="6683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3EA234-64FD-42F3-9018-F67C74A37C6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244F20-5EED-4A00-9B18-733409EBF63F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ADF453-44DC-46DD-B47C-CA4E9F4EEC0A}"/>
              </a:ext>
            </a:extLst>
          </p:cNvPr>
          <p:cNvGrpSpPr/>
          <p:nvPr/>
        </p:nvGrpSpPr>
        <p:grpSpPr>
          <a:xfrm>
            <a:off x="1188235" y="1731604"/>
            <a:ext cx="3219667" cy="668379"/>
            <a:chOff x="6372201" y="2011203"/>
            <a:chExt cx="2369153" cy="668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3" name="Elbow Connector 35">
            <a:extLst>
              <a:ext uri="{FF2B5EF4-FFF2-40B4-BE49-F238E27FC236}">
                <a16:creationId xmlns:a16="http://schemas.microsoft.com/office/drawing/2014/main" id="{15DBEF0B-A254-44D9-B404-4B9FDBC6F0F1}"/>
              </a:ext>
            </a:extLst>
          </p:cNvPr>
          <p:cNvCxnSpPr/>
          <p:nvPr/>
        </p:nvCxnSpPr>
        <p:spPr>
          <a:xfrm>
            <a:off x="4581174" y="1860161"/>
            <a:ext cx="936104" cy="433381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0">
            <a:extLst>
              <a:ext uri="{FF2B5EF4-FFF2-40B4-BE49-F238E27FC236}">
                <a16:creationId xmlns:a16="http://schemas.microsoft.com/office/drawing/2014/main" id="{A260F784-09CA-4B2B-A523-C6ECCEC00577}"/>
              </a:ext>
            </a:extLst>
          </p:cNvPr>
          <p:cNvSpPr/>
          <p:nvPr/>
        </p:nvSpPr>
        <p:spPr>
          <a:xfrm>
            <a:off x="5969499" y="370639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CB218D8-418F-48B9-BABA-4EA8D392A89C}"/>
              </a:ext>
            </a:extLst>
          </p:cNvPr>
          <p:cNvSpPr/>
          <p:nvPr/>
        </p:nvSpPr>
        <p:spPr>
          <a:xfrm rot="2700000">
            <a:off x="5384318" y="432550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F0C0F7B4-5887-48B1-854C-9CE2881383C7}"/>
              </a:ext>
            </a:extLst>
          </p:cNvPr>
          <p:cNvSpPr/>
          <p:nvPr/>
        </p:nvSpPr>
        <p:spPr>
          <a:xfrm>
            <a:off x="6512089" y="432006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Trapecio 26">
            <a:extLst>
              <a:ext uri="{FF2B5EF4-FFF2-40B4-BE49-F238E27FC236}">
                <a16:creationId xmlns:a16="http://schemas.microsoft.com/office/drawing/2014/main" id="{A7EAB18A-7CBA-404A-B02A-A2C918BFE858}"/>
              </a:ext>
            </a:extLst>
          </p:cNvPr>
          <p:cNvSpPr/>
          <p:nvPr/>
        </p:nvSpPr>
        <p:spPr>
          <a:xfrm>
            <a:off x="2721124" y="6029740"/>
            <a:ext cx="7378701" cy="836370"/>
          </a:xfrm>
          <a:custGeom>
            <a:avLst/>
            <a:gdLst>
              <a:gd name="connsiteX0" fmla="*/ 0 w 7378701"/>
              <a:gd name="connsiteY0" fmla="*/ 836370 h 836370"/>
              <a:gd name="connsiteX1" fmla="*/ 87544 w 7378701"/>
              <a:gd name="connsiteY1" fmla="*/ 486194 h 836370"/>
              <a:gd name="connsiteX2" fmla="*/ 7291157 w 7378701"/>
              <a:gd name="connsiteY2" fmla="*/ 486194 h 836370"/>
              <a:gd name="connsiteX3" fmla="*/ 7378701 w 7378701"/>
              <a:gd name="connsiteY3" fmla="*/ 836370 h 836370"/>
              <a:gd name="connsiteX4" fmla="*/ 0 w 7378701"/>
              <a:gd name="connsiteY4" fmla="*/ 836370 h 8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8701" h="836369">
                <a:moveTo>
                  <a:pt x="0" y="836370"/>
                </a:moveTo>
                <a:lnTo>
                  <a:pt x="87544" y="486194"/>
                </a:lnTo>
                <a:cubicBezTo>
                  <a:pt x="3377748" y="-123406"/>
                  <a:pt x="3391353" y="-199606"/>
                  <a:pt x="7291157" y="486194"/>
                </a:cubicBezTo>
                <a:lnTo>
                  <a:pt x="7378701" y="836370"/>
                </a:lnTo>
                <a:lnTo>
                  <a:pt x="0" y="8363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Trapecio 28">
            <a:extLst>
              <a:ext uri="{FF2B5EF4-FFF2-40B4-BE49-F238E27FC236}">
                <a16:creationId xmlns:a16="http://schemas.microsoft.com/office/drawing/2014/main" id="{1F8A66F3-D8C2-4271-B9F9-AED67D8CEBA5}"/>
              </a:ext>
            </a:extLst>
          </p:cNvPr>
          <p:cNvSpPr/>
          <p:nvPr/>
        </p:nvSpPr>
        <p:spPr>
          <a:xfrm rot="10800000">
            <a:off x="4562410" y="0"/>
            <a:ext cx="3038722" cy="35017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0C39FF-743E-4975-8380-8B6631CEBACE}"/>
              </a:ext>
            </a:extLst>
          </p:cNvPr>
          <p:cNvCxnSpPr/>
          <p:nvPr/>
        </p:nvCxnSpPr>
        <p:spPr>
          <a:xfrm>
            <a:off x="9685" y="339856"/>
            <a:ext cx="12192000" cy="0"/>
          </a:xfrm>
          <a:prstGeom prst="line">
            <a:avLst/>
          </a:prstGeom>
          <a:ln w="19050">
            <a:solidFill>
              <a:srgbClr val="31A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8863BC4-460E-4F86-8C8B-6258D925A47B}"/>
              </a:ext>
            </a:extLst>
          </p:cNvPr>
          <p:cNvSpPr/>
          <p:nvPr/>
        </p:nvSpPr>
        <p:spPr>
          <a:xfrm>
            <a:off x="762000" y="1307286"/>
            <a:ext cx="3095094" cy="4610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1DE950-CC1C-4EFF-9FD9-9FCD814AF99F}"/>
              </a:ext>
            </a:extLst>
          </p:cNvPr>
          <p:cNvGrpSpPr/>
          <p:nvPr/>
        </p:nvGrpSpPr>
        <p:grpSpPr>
          <a:xfrm>
            <a:off x="191900" y="176885"/>
            <a:ext cx="11808201" cy="3126748"/>
            <a:chOff x="191900" y="176885"/>
            <a:chExt cx="11808201" cy="312674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8E6EEE-C232-484C-9A6D-CD4F8B3F7178}"/>
                </a:ext>
              </a:extLst>
            </p:cNvPr>
            <p:cNvSpPr/>
            <p:nvPr/>
          </p:nvSpPr>
          <p:spPr>
            <a:xfrm rot="5400000">
              <a:off x="178454" y="190331"/>
              <a:ext cx="3126746" cy="3099854"/>
            </a:xfrm>
            <a:custGeom>
              <a:avLst/>
              <a:gdLst>
                <a:gd name="connsiteX0" fmla="*/ 989322 w 2099794"/>
                <a:gd name="connsiteY0" fmla="*/ 1791611 h 2081735"/>
                <a:gd name="connsiteX1" fmla="*/ 991189 w 2099794"/>
                <a:gd name="connsiteY1" fmla="*/ 1792856 h 2081735"/>
                <a:gd name="connsiteX2" fmla="*/ 992849 w 2099794"/>
                <a:gd name="connsiteY2" fmla="*/ 1791403 h 2081735"/>
                <a:gd name="connsiteX3" fmla="*/ 991189 w 2099794"/>
                <a:gd name="connsiteY3" fmla="*/ 1789952 h 2081735"/>
                <a:gd name="connsiteX4" fmla="*/ 989322 w 2099794"/>
                <a:gd name="connsiteY4" fmla="*/ 1791611 h 2081735"/>
                <a:gd name="connsiteX5" fmla="*/ 424025 w 2099794"/>
                <a:gd name="connsiteY5" fmla="*/ 1475460 h 2081735"/>
                <a:gd name="connsiteX6" fmla="*/ 424855 w 2099794"/>
                <a:gd name="connsiteY6" fmla="*/ 1475460 h 2081735"/>
                <a:gd name="connsiteX7" fmla="*/ 425270 w 2099794"/>
                <a:gd name="connsiteY7" fmla="*/ 1474008 h 2081735"/>
                <a:gd name="connsiteX8" fmla="*/ 424025 w 2099794"/>
                <a:gd name="connsiteY8" fmla="*/ 1473385 h 2081735"/>
                <a:gd name="connsiteX9" fmla="*/ 424025 w 2099794"/>
                <a:gd name="connsiteY9" fmla="*/ 1475460 h 2081735"/>
                <a:gd name="connsiteX10" fmla="*/ 209514 w 2099794"/>
                <a:gd name="connsiteY10" fmla="*/ 1892936 h 2081735"/>
                <a:gd name="connsiteX11" fmla="*/ 231210 w 2099794"/>
                <a:gd name="connsiteY11" fmla="*/ 1867225 h 2081735"/>
                <a:gd name="connsiteX12" fmla="*/ 227571 w 2099794"/>
                <a:gd name="connsiteY12" fmla="*/ 1872516 h 2081735"/>
                <a:gd name="connsiteX13" fmla="*/ 209514 w 2099794"/>
                <a:gd name="connsiteY13" fmla="*/ 1892936 h 2081735"/>
                <a:gd name="connsiteX14" fmla="*/ 197595 w 2099794"/>
                <a:gd name="connsiteY14" fmla="*/ 1927954 h 2081735"/>
                <a:gd name="connsiteX15" fmla="*/ 294784 w 2099794"/>
                <a:gd name="connsiteY15" fmla="*/ 1861470 h 2081735"/>
                <a:gd name="connsiteX16" fmla="*/ 400583 w 2099794"/>
                <a:gd name="connsiteY16" fmla="*/ 1806340 h 2081735"/>
                <a:gd name="connsiteX17" fmla="*/ 470078 w 2099794"/>
                <a:gd name="connsiteY17" fmla="*/ 1778749 h 2081735"/>
                <a:gd name="connsiteX18" fmla="*/ 526919 w 2099794"/>
                <a:gd name="connsiteY18" fmla="*/ 1761531 h 2081735"/>
                <a:gd name="connsiteX19" fmla="*/ 563015 w 2099794"/>
                <a:gd name="connsiteY19" fmla="*/ 1751988 h 2081735"/>
                <a:gd name="connsiteX20" fmla="*/ 623590 w 2099794"/>
                <a:gd name="connsiteY20" fmla="*/ 1742446 h 2081735"/>
                <a:gd name="connsiteX21" fmla="*/ 625872 w 2099794"/>
                <a:gd name="connsiteY21" fmla="*/ 1741616 h 2081735"/>
                <a:gd name="connsiteX22" fmla="*/ 629191 w 2099794"/>
                <a:gd name="connsiteY22" fmla="*/ 1741409 h 2081735"/>
                <a:gd name="connsiteX23" fmla="*/ 653878 w 2099794"/>
                <a:gd name="connsiteY23" fmla="*/ 1738297 h 2081735"/>
                <a:gd name="connsiteX24" fmla="*/ 660516 w 2099794"/>
                <a:gd name="connsiteY24" fmla="*/ 1738089 h 2081735"/>
                <a:gd name="connsiteX25" fmla="*/ 709889 w 2099794"/>
                <a:gd name="connsiteY25" fmla="*/ 1734978 h 2081735"/>
                <a:gd name="connsiteX26" fmla="*/ 741214 w 2099794"/>
                <a:gd name="connsiteY26" fmla="*/ 1734978 h 2081735"/>
                <a:gd name="connsiteX27" fmla="*/ 790586 w 2099794"/>
                <a:gd name="connsiteY27" fmla="*/ 1738089 h 2081735"/>
                <a:gd name="connsiteX28" fmla="*/ 795565 w 2099794"/>
                <a:gd name="connsiteY28" fmla="*/ 1738297 h 2081735"/>
                <a:gd name="connsiteX29" fmla="*/ 844316 w 2099794"/>
                <a:gd name="connsiteY29" fmla="*/ 1745142 h 2081735"/>
                <a:gd name="connsiteX30" fmla="*/ 882690 w 2099794"/>
                <a:gd name="connsiteY30" fmla="*/ 1751332 h 2081735"/>
                <a:gd name="connsiteX31" fmla="*/ 882901 w 2099794"/>
                <a:gd name="connsiteY31" fmla="*/ 1751573 h 2081735"/>
                <a:gd name="connsiteX32" fmla="*/ 882901 w 2099794"/>
                <a:gd name="connsiteY32" fmla="*/ 1752403 h 2081735"/>
                <a:gd name="connsiteX33" fmla="*/ 883938 w 2099794"/>
                <a:gd name="connsiteY33" fmla="*/ 1752196 h 2081735"/>
                <a:gd name="connsiteX34" fmla="*/ 882901 w 2099794"/>
                <a:gd name="connsiteY34" fmla="*/ 1751573 h 2081735"/>
                <a:gd name="connsiteX35" fmla="*/ 882901 w 2099794"/>
                <a:gd name="connsiteY35" fmla="*/ 1751366 h 2081735"/>
                <a:gd name="connsiteX36" fmla="*/ 882690 w 2099794"/>
                <a:gd name="connsiteY36" fmla="*/ 1751332 h 2081735"/>
                <a:gd name="connsiteX37" fmla="*/ 877092 w 2099794"/>
                <a:gd name="connsiteY37" fmla="*/ 1744935 h 2081735"/>
                <a:gd name="connsiteX38" fmla="*/ 868587 w 2099794"/>
                <a:gd name="connsiteY38" fmla="*/ 1730829 h 2081735"/>
                <a:gd name="connsiteX39" fmla="*/ 874188 w 2099794"/>
                <a:gd name="connsiteY39" fmla="*/ 1699504 h 2081735"/>
                <a:gd name="connsiteX40" fmla="*/ 909869 w 2099794"/>
                <a:gd name="connsiteY40" fmla="*/ 1665897 h 2081735"/>
                <a:gd name="connsiteX41" fmla="*/ 951359 w 2099794"/>
                <a:gd name="connsiteY41" fmla="*/ 1650753 h 2081735"/>
                <a:gd name="connsiteX42" fmla="*/ 1017535 w 2099794"/>
                <a:gd name="connsiteY42" fmla="*/ 1644322 h 2081735"/>
                <a:gd name="connsiteX43" fmla="*/ 1027493 w 2099794"/>
                <a:gd name="connsiteY43" fmla="*/ 1644322 h 2081735"/>
                <a:gd name="connsiteX44" fmla="*/ 1040562 w 2099794"/>
                <a:gd name="connsiteY44" fmla="*/ 1644530 h 2081735"/>
                <a:gd name="connsiteX45" fmla="*/ 997620 w 2099794"/>
                <a:gd name="connsiteY45" fmla="*/ 1783935 h 2081735"/>
                <a:gd name="connsiteX46" fmla="*/ 1033301 w 2099794"/>
                <a:gd name="connsiteY46" fmla="*/ 1795760 h 2081735"/>
                <a:gd name="connsiteX47" fmla="*/ 1137025 w 2099794"/>
                <a:gd name="connsiteY47" fmla="*/ 1833723 h 2081735"/>
                <a:gd name="connsiteX48" fmla="*/ 1181627 w 2099794"/>
                <a:gd name="connsiteY48" fmla="*/ 1850112 h 2081735"/>
                <a:gd name="connsiteX49" fmla="*/ 1186191 w 2099794"/>
                <a:gd name="connsiteY49" fmla="*/ 1850734 h 2081735"/>
                <a:gd name="connsiteX50" fmla="*/ 1183494 w 2099794"/>
                <a:gd name="connsiteY50" fmla="*/ 1848452 h 2081735"/>
                <a:gd name="connsiteX51" fmla="*/ 1186813 w 2099794"/>
                <a:gd name="connsiteY51" fmla="*/ 1797627 h 2081735"/>
                <a:gd name="connsiteX52" fmla="*/ 1250915 w 2099794"/>
                <a:gd name="connsiteY52" fmla="*/ 1774393 h 2081735"/>
                <a:gd name="connsiteX53" fmla="*/ 1286596 w 2099794"/>
                <a:gd name="connsiteY53" fmla="*/ 1771903 h 2081735"/>
                <a:gd name="connsiteX54" fmla="*/ 1293649 w 2099794"/>
                <a:gd name="connsiteY54" fmla="*/ 1778957 h 2081735"/>
                <a:gd name="connsiteX55" fmla="*/ 1285766 w 2099794"/>
                <a:gd name="connsiteY55" fmla="*/ 1824595 h 2081735"/>
                <a:gd name="connsiteX56" fmla="*/ 1258175 w 2099794"/>
                <a:gd name="connsiteY56" fmla="*/ 1876043 h 2081735"/>
                <a:gd name="connsiteX57" fmla="*/ 1260665 w 2099794"/>
                <a:gd name="connsiteY57" fmla="*/ 1877910 h 2081735"/>
                <a:gd name="connsiteX58" fmla="*/ 1313564 w 2099794"/>
                <a:gd name="connsiteY58" fmla="*/ 1893261 h 2081735"/>
                <a:gd name="connsiteX59" fmla="*/ 1335761 w 2099794"/>
                <a:gd name="connsiteY59" fmla="*/ 1899692 h 2081735"/>
                <a:gd name="connsiteX60" fmla="*/ 1397166 w 2099794"/>
                <a:gd name="connsiteY60" fmla="*/ 1911724 h 2081735"/>
                <a:gd name="connsiteX61" fmla="*/ 1512922 w 2099794"/>
                <a:gd name="connsiteY61" fmla="*/ 1912761 h 2081735"/>
                <a:gd name="connsiteX62" fmla="*/ 1608971 w 2099794"/>
                <a:gd name="connsiteY62" fmla="*/ 1879777 h 2081735"/>
                <a:gd name="connsiteX63" fmla="*/ 1614987 w 2099794"/>
                <a:gd name="connsiteY63" fmla="*/ 1871894 h 2081735"/>
                <a:gd name="connsiteX64" fmla="*/ 1625774 w 2099794"/>
                <a:gd name="connsiteY64" fmla="*/ 1856542 h 2081735"/>
                <a:gd name="connsiteX65" fmla="*/ 1633035 w 2099794"/>
                <a:gd name="connsiteY65" fmla="*/ 1847622 h 2081735"/>
                <a:gd name="connsiteX66" fmla="*/ 1670791 w 2099794"/>
                <a:gd name="connsiteY66" fmla="*/ 1831856 h 2081735"/>
                <a:gd name="connsiteX67" fmla="*/ 1681163 w 2099794"/>
                <a:gd name="connsiteY67" fmla="*/ 1828952 h 2081735"/>
                <a:gd name="connsiteX68" fmla="*/ 1756674 w 2099794"/>
                <a:gd name="connsiteY68" fmla="*/ 1746387 h 2081735"/>
                <a:gd name="connsiteX69" fmla="*/ 1777212 w 2099794"/>
                <a:gd name="connsiteY69" fmla="*/ 1716722 h 2081735"/>
                <a:gd name="connsiteX70" fmla="*/ 1780116 w 2099794"/>
                <a:gd name="connsiteY70" fmla="*/ 1718589 h 2081735"/>
                <a:gd name="connsiteX71" fmla="*/ 1711243 w 2099794"/>
                <a:gd name="connsiteY71" fmla="*/ 1811941 h 2081735"/>
                <a:gd name="connsiteX72" fmla="*/ 1687179 w 2099794"/>
                <a:gd name="connsiteY72" fmla="*/ 1834760 h 2081735"/>
                <a:gd name="connsiteX73" fmla="*/ 1686142 w 2099794"/>
                <a:gd name="connsiteY73" fmla="*/ 1843888 h 2081735"/>
                <a:gd name="connsiteX74" fmla="*/ 1707924 w 2099794"/>
                <a:gd name="connsiteY74" fmla="*/ 1912346 h 2081735"/>
                <a:gd name="connsiteX75" fmla="*/ 1704397 w 2099794"/>
                <a:gd name="connsiteY75" fmla="*/ 1916288 h 2081735"/>
                <a:gd name="connsiteX76" fmla="*/ 1638636 w 2099794"/>
                <a:gd name="connsiteY76" fmla="*/ 1905708 h 2081735"/>
                <a:gd name="connsiteX77" fmla="*/ 1620381 w 2099794"/>
                <a:gd name="connsiteY77" fmla="*/ 1889734 h 2081735"/>
                <a:gd name="connsiteX78" fmla="*/ 1612705 w 2099794"/>
                <a:gd name="connsiteY78" fmla="*/ 1887452 h 2081735"/>
                <a:gd name="connsiteX79" fmla="*/ 1554205 w 2099794"/>
                <a:gd name="connsiteY79" fmla="*/ 1913383 h 2081735"/>
                <a:gd name="connsiteX80" fmla="*/ 1526821 w 2099794"/>
                <a:gd name="connsiteY80" fmla="*/ 1919192 h 2081735"/>
                <a:gd name="connsiteX81" fmla="*/ 1385341 w 2099794"/>
                <a:gd name="connsiteY81" fmla="*/ 1918155 h 2081735"/>
                <a:gd name="connsiteX82" fmla="*/ 1328915 w 2099794"/>
                <a:gd name="connsiteY82" fmla="*/ 1907367 h 2081735"/>
                <a:gd name="connsiteX83" fmla="*/ 1264814 w 2099794"/>
                <a:gd name="connsiteY83" fmla="*/ 1888075 h 2081735"/>
                <a:gd name="connsiteX84" fmla="*/ 1237846 w 2099794"/>
                <a:gd name="connsiteY84" fmla="*/ 1887037 h 2081735"/>
                <a:gd name="connsiteX85" fmla="*/ 1214819 w 2099794"/>
                <a:gd name="connsiteY85" fmla="*/ 1880814 h 2081735"/>
                <a:gd name="connsiteX86" fmla="*/ 1149265 w 2099794"/>
                <a:gd name="connsiteY86" fmla="*/ 1847830 h 2081735"/>
                <a:gd name="connsiteX87" fmla="*/ 1117110 w 2099794"/>
                <a:gd name="connsiteY87" fmla="*/ 1834553 h 2081735"/>
                <a:gd name="connsiteX88" fmla="*/ 1007785 w 2099794"/>
                <a:gd name="connsiteY88" fmla="*/ 1794723 h 2081735"/>
                <a:gd name="connsiteX89" fmla="*/ 999902 w 2099794"/>
                <a:gd name="connsiteY89" fmla="*/ 1792648 h 2081735"/>
                <a:gd name="connsiteX90" fmla="*/ 998242 w 2099794"/>
                <a:gd name="connsiteY90" fmla="*/ 1792233 h 2081735"/>
                <a:gd name="connsiteX91" fmla="*/ 994923 w 2099794"/>
                <a:gd name="connsiteY91" fmla="*/ 1791403 h 2081735"/>
                <a:gd name="connsiteX92" fmla="*/ 994508 w 2099794"/>
                <a:gd name="connsiteY92" fmla="*/ 1793893 h 2081735"/>
                <a:gd name="connsiteX93" fmla="*/ 999695 w 2099794"/>
                <a:gd name="connsiteY93" fmla="*/ 1796382 h 2081735"/>
                <a:gd name="connsiteX94" fmla="*/ 1057573 w 2099794"/>
                <a:gd name="connsiteY94" fmla="*/ 1823558 h 2081735"/>
                <a:gd name="connsiteX95" fmla="*/ 1127690 w 2099794"/>
                <a:gd name="connsiteY95" fmla="*/ 1858617 h 2081735"/>
                <a:gd name="connsiteX96" fmla="*/ 1204031 w 2099794"/>
                <a:gd name="connsiteY96" fmla="*/ 1895958 h 2081735"/>
                <a:gd name="connsiteX97" fmla="*/ 1312112 w 2099794"/>
                <a:gd name="connsiteY97" fmla="*/ 1942634 h 2081735"/>
                <a:gd name="connsiteX98" fmla="*/ 1354432 w 2099794"/>
                <a:gd name="connsiteY98" fmla="*/ 1956948 h 2081735"/>
                <a:gd name="connsiteX99" fmla="*/ 1417911 w 2099794"/>
                <a:gd name="connsiteY99" fmla="*/ 1973543 h 2081735"/>
                <a:gd name="connsiteX100" fmla="*/ 1421852 w 2099794"/>
                <a:gd name="connsiteY100" fmla="*/ 1972921 h 2081735"/>
                <a:gd name="connsiteX101" fmla="*/ 1439486 w 2099794"/>
                <a:gd name="connsiteY101" fmla="*/ 1953214 h 2081735"/>
                <a:gd name="connsiteX102" fmla="*/ 1491763 w 2099794"/>
                <a:gd name="connsiteY102" fmla="*/ 1954458 h 2081735"/>
                <a:gd name="connsiteX103" fmla="*/ 1514997 w 2099794"/>
                <a:gd name="connsiteY103" fmla="*/ 1982671 h 2081735"/>
                <a:gd name="connsiteX104" fmla="*/ 1525577 w 2099794"/>
                <a:gd name="connsiteY104" fmla="*/ 1989517 h 2081735"/>
                <a:gd name="connsiteX105" fmla="*/ 1758126 w 2099794"/>
                <a:gd name="connsiteY105" fmla="*/ 1976033 h 2081735"/>
                <a:gd name="connsiteX106" fmla="*/ 1766217 w 2099794"/>
                <a:gd name="connsiteY106" fmla="*/ 1971261 h 2081735"/>
                <a:gd name="connsiteX107" fmla="*/ 1778041 w 2099794"/>
                <a:gd name="connsiteY107" fmla="*/ 1964001 h 2081735"/>
                <a:gd name="connsiteX108" fmla="*/ 1802935 w 2099794"/>
                <a:gd name="connsiteY108" fmla="*/ 1956533 h 2081735"/>
                <a:gd name="connsiteX109" fmla="*/ 1837164 w 2099794"/>
                <a:gd name="connsiteY109" fmla="*/ 1958400 h 2081735"/>
                <a:gd name="connsiteX110" fmla="*/ 1844633 w 2099794"/>
                <a:gd name="connsiteY110" fmla="*/ 1959644 h 2081735"/>
                <a:gd name="connsiteX111" fmla="*/ 1866829 w 2099794"/>
                <a:gd name="connsiteY111" fmla="*/ 1954666 h 2081735"/>
                <a:gd name="connsiteX112" fmla="*/ 1903340 w 2099794"/>
                <a:gd name="connsiteY112" fmla="*/ 1945538 h 2081735"/>
                <a:gd name="connsiteX113" fmla="*/ 1946282 w 2099794"/>
                <a:gd name="connsiteY113" fmla="*/ 1934336 h 2081735"/>
                <a:gd name="connsiteX114" fmla="*/ 1982586 w 2099794"/>
                <a:gd name="connsiteY114" fmla="*/ 1923963 h 2081735"/>
                <a:gd name="connsiteX115" fmla="*/ 2035278 w 2099794"/>
                <a:gd name="connsiteY115" fmla="*/ 1907160 h 2081735"/>
                <a:gd name="connsiteX116" fmla="*/ 2081954 w 2099794"/>
                <a:gd name="connsiteY116" fmla="*/ 1890356 h 2081735"/>
                <a:gd name="connsiteX117" fmla="*/ 2099794 w 2099794"/>
                <a:gd name="connsiteY117" fmla="*/ 1886623 h 2081735"/>
                <a:gd name="connsiteX118" fmla="*/ 2092741 w 2099794"/>
                <a:gd name="connsiteY118" fmla="*/ 1890979 h 2081735"/>
                <a:gd name="connsiteX119" fmla="*/ 1944415 w 2099794"/>
                <a:gd name="connsiteY119" fmla="*/ 1943256 h 2081735"/>
                <a:gd name="connsiteX120" fmla="*/ 1852100 w 2099794"/>
                <a:gd name="connsiteY120" fmla="*/ 1966698 h 2081735"/>
                <a:gd name="connsiteX121" fmla="*/ 1847744 w 2099794"/>
                <a:gd name="connsiteY121" fmla="*/ 1973958 h 2081735"/>
                <a:gd name="connsiteX122" fmla="*/ 1850026 w 2099794"/>
                <a:gd name="connsiteY122" fmla="*/ 2007980 h 2081735"/>
                <a:gd name="connsiteX123" fmla="*/ 1833430 w 2099794"/>
                <a:gd name="connsiteY123" fmla="*/ 2059220 h 2081735"/>
                <a:gd name="connsiteX124" fmla="*/ 1826170 w 2099794"/>
                <a:gd name="connsiteY124" fmla="*/ 2061917 h 2081735"/>
                <a:gd name="connsiteX125" fmla="*/ 1779286 w 2099794"/>
                <a:gd name="connsiteY125" fmla="*/ 2026236 h 2081735"/>
                <a:gd name="connsiteX126" fmla="*/ 1761861 w 2099794"/>
                <a:gd name="connsiteY126" fmla="*/ 1988272 h 2081735"/>
                <a:gd name="connsiteX127" fmla="*/ 1755015 w 2099794"/>
                <a:gd name="connsiteY127" fmla="*/ 1984953 h 2081735"/>
                <a:gd name="connsiteX128" fmla="*/ 1597976 w 2099794"/>
                <a:gd name="connsiteY128" fmla="*/ 1998852 h 2081735"/>
                <a:gd name="connsiteX129" fmla="*/ 1535534 w 2099794"/>
                <a:gd name="connsiteY129" fmla="*/ 1997815 h 2081735"/>
                <a:gd name="connsiteX130" fmla="*/ 1522880 w 2099794"/>
                <a:gd name="connsiteY130" fmla="*/ 1997815 h 2081735"/>
                <a:gd name="connsiteX131" fmla="*/ 1539476 w 2099794"/>
                <a:gd name="connsiteY131" fmla="*/ 2081417 h 2081735"/>
                <a:gd name="connsiteX132" fmla="*/ 1446124 w 2099794"/>
                <a:gd name="connsiteY132" fmla="*/ 2071252 h 2081735"/>
                <a:gd name="connsiteX133" fmla="*/ 1402352 w 2099794"/>
                <a:gd name="connsiteY133" fmla="*/ 2043454 h 2081735"/>
                <a:gd name="connsiteX134" fmla="*/ 1414799 w 2099794"/>
                <a:gd name="connsiteY134" fmla="*/ 1985368 h 2081735"/>
                <a:gd name="connsiteX135" fmla="*/ 1416251 w 2099794"/>
                <a:gd name="connsiteY135" fmla="*/ 1983708 h 2081735"/>
                <a:gd name="connsiteX136" fmla="*/ 1414177 w 2099794"/>
                <a:gd name="connsiteY136" fmla="*/ 1981427 h 2081735"/>
                <a:gd name="connsiteX137" fmla="*/ 1183079 w 2099794"/>
                <a:gd name="connsiteY137" fmla="*/ 1894091 h 2081735"/>
                <a:gd name="connsiteX138" fmla="*/ 989945 w 2099794"/>
                <a:gd name="connsiteY138" fmla="*/ 1799702 h 2081735"/>
                <a:gd name="connsiteX139" fmla="*/ 976460 w 2099794"/>
                <a:gd name="connsiteY139" fmla="*/ 1799909 h 2081735"/>
                <a:gd name="connsiteX140" fmla="*/ 929162 w 2099794"/>
                <a:gd name="connsiteY140" fmla="*/ 1797212 h 2081735"/>
                <a:gd name="connsiteX141" fmla="*/ 906965 w 2099794"/>
                <a:gd name="connsiteY141" fmla="*/ 1774393 h 2081735"/>
                <a:gd name="connsiteX142" fmla="*/ 891614 w 2099794"/>
                <a:gd name="connsiteY142" fmla="*/ 1763605 h 2081735"/>
                <a:gd name="connsiteX143" fmla="*/ 691634 w 2099794"/>
                <a:gd name="connsiteY143" fmla="*/ 1742238 h 2081735"/>
                <a:gd name="connsiteX144" fmla="*/ 213257 w 2099794"/>
                <a:gd name="connsiteY144" fmla="*/ 1918155 h 2081735"/>
                <a:gd name="connsiteX145" fmla="*/ 205530 w 2099794"/>
                <a:gd name="connsiteY145" fmla="*/ 1924586 h 2081735"/>
                <a:gd name="connsiteX146" fmla="*/ 197595 w 2099794"/>
                <a:gd name="connsiteY146" fmla="*/ 1927954 h 2081735"/>
                <a:gd name="connsiteX147" fmla="*/ 196246 w 2099794"/>
                <a:gd name="connsiteY147" fmla="*/ 1928527 h 2081735"/>
                <a:gd name="connsiteX148" fmla="*/ 197595 w 2099794"/>
                <a:gd name="connsiteY148" fmla="*/ 1927954 h 2081735"/>
                <a:gd name="connsiteX149" fmla="*/ 196454 w 2099794"/>
                <a:gd name="connsiteY149" fmla="*/ 1928735 h 2081735"/>
                <a:gd name="connsiteX150" fmla="*/ 196246 w 2099794"/>
                <a:gd name="connsiteY150" fmla="*/ 1928527 h 2081735"/>
                <a:gd name="connsiteX151" fmla="*/ 170523 w 2099794"/>
                <a:gd name="connsiteY151" fmla="*/ 1937032 h 2081735"/>
                <a:gd name="connsiteX152" fmla="*/ 209514 w 2099794"/>
                <a:gd name="connsiteY152" fmla="*/ 1892936 h 2081735"/>
                <a:gd name="connsiteX153" fmla="*/ 176331 w 2099794"/>
                <a:gd name="connsiteY153" fmla="*/ 1932261 h 2081735"/>
                <a:gd name="connsiteX154" fmla="*/ 170523 w 2099794"/>
                <a:gd name="connsiteY154" fmla="*/ 1937032 h 2081735"/>
                <a:gd name="connsiteX155" fmla="*/ 154965 w 2099794"/>
                <a:gd name="connsiteY155" fmla="*/ 1967736 h 2081735"/>
                <a:gd name="connsiteX156" fmla="*/ 197492 w 2099794"/>
                <a:gd name="connsiteY156" fmla="*/ 1940352 h 2081735"/>
                <a:gd name="connsiteX157" fmla="*/ 550569 w 2099794"/>
                <a:gd name="connsiteY157" fmla="*/ 1815054 h 2081735"/>
                <a:gd name="connsiteX158" fmla="*/ 715283 w 2099794"/>
                <a:gd name="connsiteY158" fmla="*/ 1807793 h 2081735"/>
                <a:gd name="connsiteX159" fmla="*/ 725863 w 2099794"/>
                <a:gd name="connsiteY159" fmla="*/ 1802607 h 2081735"/>
                <a:gd name="connsiteX160" fmla="*/ 796810 w 2099794"/>
                <a:gd name="connsiteY160" fmla="*/ 1801570 h 2081735"/>
                <a:gd name="connsiteX161" fmla="*/ 825646 w 2099794"/>
                <a:gd name="connsiteY161" fmla="*/ 1819617 h 2081735"/>
                <a:gd name="connsiteX162" fmla="*/ 907588 w 2099794"/>
                <a:gd name="connsiteY162" fmla="*/ 1842229 h 2081735"/>
                <a:gd name="connsiteX163" fmla="*/ 929370 w 2099794"/>
                <a:gd name="connsiteY163" fmla="*/ 1855299 h 2081735"/>
                <a:gd name="connsiteX164" fmla="*/ 930407 w 2099794"/>
                <a:gd name="connsiteY164" fmla="*/ 1905294 h 2081735"/>
                <a:gd name="connsiteX165" fmla="*/ 912152 w 2099794"/>
                <a:gd name="connsiteY165" fmla="*/ 1917948 h 2081735"/>
                <a:gd name="connsiteX166" fmla="*/ 753661 w 2099794"/>
                <a:gd name="connsiteY166" fmla="*/ 1959230 h 2081735"/>
                <a:gd name="connsiteX167" fmla="*/ 764863 w 2099794"/>
                <a:gd name="connsiteY167" fmla="*/ 1953629 h 2081735"/>
                <a:gd name="connsiteX168" fmla="*/ 857178 w 2099794"/>
                <a:gd name="connsiteY168" fmla="*/ 1930810 h 2081735"/>
                <a:gd name="connsiteX169" fmla="*/ 916508 w 2099794"/>
                <a:gd name="connsiteY169" fmla="*/ 1905086 h 2081735"/>
                <a:gd name="connsiteX170" fmla="*/ 915471 w 2099794"/>
                <a:gd name="connsiteY170" fmla="*/ 1855921 h 2081735"/>
                <a:gd name="connsiteX171" fmla="*/ 832491 w 2099794"/>
                <a:gd name="connsiteY171" fmla="*/ 1828745 h 2081735"/>
                <a:gd name="connsiteX172" fmla="*/ 809672 w 2099794"/>
                <a:gd name="connsiteY172" fmla="*/ 1824804 h 2081735"/>
                <a:gd name="connsiteX173" fmla="*/ 821497 w 2099794"/>
                <a:gd name="connsiteY173" fmla="*/ 1880607 h 2081735"/>
                <a:gd name="connsiteX174" fmla="*/ 811747 w 2099794"/>
                <a:gd name="connsiteY174" fmla="*/ 1891187 h 2081735"/>
                <a:gd name="connsiteX175" fmla="*/ 743081 w 2099794"/>
                <a:gd name="connsiteY175" fmla="*/ 1881437 h 2081735"/>
                <a:gd name="connsiteX176" fmla="*/ 713831 w 2099794"/>
                <a:gd name="connsiteY176" fmla="*/ 1863804 h 2081735"/>
                <a:gd name="connsiteX177" fmla="*/ 711549 w 2099794"/>
                <a:gd name="connsiteY177" fmla="*/ 1815469 h 2081735"/>
                <a:gd name="connsiteX178" fmla="*/ 639979 w 2099794"/>
                <a:gd name="connsiteY178" fmla="*/ 1814639 h 2081735"/>
                <a:gd name="connsiteX179" fmla="*/ 225497 w 2099794"/>
                <a:gd name="connsiteY179" fmla="*/ 1926661 h 2081735"/>
                <a:gd name="connsiteX180" fmla="*/ 162225 w 2099794"/>
                <a:gd name="connsiteY180" fmla="*/ 1964624 h 2081735"/>
                <a:gd name="connsiteX181" fmla="*/ 154965 w 2099794"/>
                <a:gd name="connsiteY181" fmla="*/ 1967736 h 2081735"/>
                <a:gd name="connsiteX182" fmla="*/ 0 w 2099794"/>
                <a:gd name="connsiteY182" fmla="*/ 774906 h 2081735"/>
                <a:gd name="connsiteX183" fmla="*/ 0 w 2099794"/>
                <a:gd name="connsiteY183" fmla="*/ 756858 h 2081735"/>
                <a:gd name="connsiteX184" fmla="*/ 3319 w 2099794"/>
                <a:gd name="connsiteY184" fmla="*/ 745863 h 2081735"/>
                <a:gd name="connsiteX185" fmla="*/ 38378 w 2099794"/>
                <a:gd name="connsiteY185" fmla="*/ 663299 h 2081735"/>
                <a:gd name="connsiteX186" fmla="*/ 54559 w 2099794"/>
                <a:gd name="connsiteY186" fmla="*/ 651889 h 2081735"/>
                <a:gd name="connsiteX187" fmla="*/ 64517 w 2099794"/>
                <a:gd name="connsiteY187" fmla="*/ 648777 h 2081735"/>
                <a:gd name="connsiteX188" fmla="*/ 74267 w 2099794"/>
                <a:gd name="connsiteY188" fmla="*/ 648362 h 2081735"/>
                <a:gd name="connsiteX189" fmla="*/ 85676 w 2099794"/>
                <a:gd name="connsiteY189" fmla="*/ 651682 h 2081735"/>
                <a:gd name="connsiteX190" fmla="*/ 96671 w 2099794"/>
                <a:gd name="connsiteY190" fmla="*/ 658527 h 2081735"/>
                <a:gd name="connsiteX191" fmla="*/ 108911 w 2099794"/>
                <a:gd name="connsiteY191" fmla="*/ 669315 h 2081735"/>
                <a:gd name="connsiteX192" fmla="*/ 107873 w 2099794"/>
                <a:gd name="connsiteY192" fmla="*/ 613926 h 2081735"/>
                <a:gd name="connsiteX193" fmla="*/ 106836 w 2099794"/>
                <a:gd name="connsiteY193" fmla="*/ 527005 h 2081735"/>
                <a:gd name="connsiteX194" fmla="*/ 106836 w 2099794"/>
                <a:gd name="connsiteY194" fmla="*/ 522026 h 2081735"/>
                <a:gd name="connsiteX195" fmla="*/ 105591 w 2099794"/>
                <a:gd name="connsiteY195" fmla="*/ 477632 h 2081735"/>
                <a:gd name="connsiteX196" fmla="*/ 104969 w 2099794"/>
                <a:gd name="connsiteY196" fmla="*/ 451286 h 2081735"/>
                <a:gd name="connsiteX197" fmla="*/ 103932 w 2099794"/>
                <a:gd name="connsiteY197" fmla="*/ 443196 h 2081735"/>
                <a:gd name="connsiteX198" fmla="*/ 79038 w 2099794"/>
                <a:gd name="connsiteY198" fmla="*/ 449834 h 2081735"/>
                <a:gd name="connsiteX199" fmla="*/ 69081 w 2099794"/>
                <a:gd name="connsiteY199" fmla="*/ 449834 h 2081735"/>
                <a:gd name="connsiteX200" fmla="*/ 13277 w 2099794"/>
                <a:gd name="connsiteY200" fmla="*/ 436558 h 2081735"/>
                <a:gd name="connsiteX201" fmla="*/ 9128 w 2099794"/>
                <a:gd name="connsiteY201" fmla="*/ 431786 h 2081735"/>
                <a:gd name="connsiteX202" fmla="*/ 15351 w 2099794"/>
                <a:gd name="connsiteY202" fmla="*/ 419339 h 2081735"/>
                <a:gd name="connsiteX203" fmla="*/ 70947 w 2099794"/>
                <a:gd name="connsiteY203" fmla="*/ 364158 h 2081735"/>
                <a:gd name="connsiteX204" fmla="*/ 90448 w 2099794"/>
                <a:gd name="connsiteY204" fmla="*/ 366233 h 2081735"/>
                <a:gd name="connsiteX205" fmla="*/ 101235 w 2099794"/>
                <a:gd name="connsiteY205" fmla="*/ 374738 h 2081735"/>
                <a:gd name="connsiteX206" fmla="*/ 98953 w 2099794"/>
                <a:gd name="connsiteY206" fmla="*/ 352333 h 2081735"/>
                <a:gd name="connsiteX207" fmla="*/ 98331 w 2099794"/>
                <a:gd name="connsiteY207" fmla="*/ 342376 h 2081735"/>
                <a:gd name="connsiteX208" fmla="*/ 95634 w 2099794"/>
                <a:gd name="connsiteY208" fmla="*/ 319349 h 2081735"/>
                <a:gd name="connsiteX209" fmla="*/ 94804 w 2099794"/>
                <a:gd name="connsiteY209" fmla="*/ 311051 h 2081735"/>
                <a:gd name="connsiteX210" fmla="*/ 91900 w 2099794"/>
                <a:gd name="connsiteY210" fmla="*/ 291344 h 2081735"/>
                <a:gd name="connsiteX211" fmla="*/ 91693 w 2099794"/>
                <a:gd name="connsiteY211" fmla="*/ 289684 h 2081735"/>
                <a:gd name="connsiteX212" fmla="*/ 78001 w 2099794"/>
                <a:gd name="connsiteY212" fmla="*/ 234088 h 2081735"/>
                <a:gd name="connsiteX213" fmla="*/ 48543 w 2099794"/>
                <a:gd name="connsiteY213" fmla="*/ 231183 h 2081735"/>
                <a:gd name="connsiteX214" fmla="*/ 20538 w 2099794"/>
                <a:gd name="connsiteY214" fmla="*/ 291136 h 2081735"/>
                <a:gd name="connsiteX215" fmla="*/ 18671 w 2099794"/>
                <a:gd name="connsiteY215" fmla="*/ 295907 h 2081735"/>
                <a:gd name="connsiteX216" fmla="*/ 17633 w 2099794"/>
                <a:gd name="connsiteY216" fmla="*/ 299434 h 2081735"/>
                <a:gd name="connsiteX217" fmla="*/ 15766 w 2099794"/>
                <a:gd name="connsiteY217" fmla="*/ 304413 h 2081735"/>
                <a:gd name="connsiteX218" fmla="*/ 9958 w 2099794"/>
                <a:gd name="connsiteY218" fmla="*/ 321009 h 2081735"/>
                <a:gd name="connsiteX219" fmla="*/ 7883 w 2099794"/>
                <a:gd name="connsiteY219" fmla="*/ 321009 h 2081735"/>
                <a:gd name="connsiteX220" fmla="*/ 9128 w 2099794"/>
                <a:gd name="connsiteY220" fmla="*/ 313126 h 2081735"/>
                <a:gd name="connsiteX221" fmla="*/ 9543 w 2099794"/>
                <a:gd name="connsiteY221" fmla="*/ 309599 h 2081735"/>
                <a:gd name="connsiteX222" fmla="*/ 15766 w 2099794"/>
                <a:gd name="connsiteY222" fmla="*/ 286987 h 2081735"/>
                <a:gd name="connsiteX223" fmla="*/ 16181 w 2099794"/>
                <a:gd name="connsiteY223" fmla="*/ 285120 h 2081735"/>
                <a:gd name="connsiteX224" fmla="*/ 18048 w 2099794"/>
                <a:gd name="connsiteY224" fmla="*/ 280764 h 2081735"/>
                <a:gd name="connsiteX225" fmla="*/ 48336 w 2099794"/>
                <a:gd name="connsiteY225" fmla="*/ 219566 h 2081735"/>
                <a:gd name="connsiteX226" fmla="*/ 49373 w 2099794"/>
                <a:gd name="connsiteY226" fmla="*/ 218529 h 2081735"/>
                <a:gd name="connsiteX227" fmla="*/ 70533 w 2099794"/>
                <a:gd name="connsiteY227" fmla="*/ 212513 h 2081735"/>
                <a:gd name="connsiteX228" fmla="*/ 70740 w 2099794"/>
                <a:gd name="connsiteY228" fmla="*/ 212928 h 2081735"/>
                <a:gd name="connsiteX229" fmla="*/ 71155 w 2099794"/>
                <a:gd name="connsiteY229" fmla="*/ 212928 h 2081735"/>
                <a:gd name="connsiteX230" fmla="*/ 80075 w 2099794"/>
                <a:gd name="connsiteY230" fmla="*/ 221226 h 2081735"/>
                <a:gd name="connsiteX231" fmla="*/ 88996 w 2099794"/>
                <a:gd name="connsiteY231" fmla="*/ 238859 h 2081735"/>
                <a:gd name="connsiteX232" fmla="*/ 89411 w 2099794"/>
                <a:gd name="connsiteY232" fmla="*/ 240933 h 2081735"/>
                <a:gd name="connsiteX233" fmla="*/ 94804 w 2099794"/>
                <a:gd name="connsiteY233" fmla="*/ 258982 h 2081735"/>
                <a:gd name="connsiteX234" fmla="*/ 95841 w 2099794"/>
                <a:gd name="connsiteY234" fmla="*/ 263753 h 2081735"/>
                <a:gd name="connsiteX235" fmla="*/ 98538 w 2099794"/>
                <a:gd name="connsiteY235" fmla="*/ 275370 h 2081735"/>
                <a:gd name="connsiteX236" fmla="*/ 98953 w 2099794"/>
                <a:gd name="connsiteY236" fmla="*/ 278689 h 2081735"/>
                <a:gd name="connsiteX237" fmla="*/ 101857 w 2099794"/>
                <a:gd name="connsiteY237" fmla="*/ 295078 h 2081735"/>
                <a:gd name="connsiteX238" fmla="*/ 102272 w 2099794"/>
                <a:gd name="connsiteY238" fmla="*/ 300056 h 2081735"/>
                <a:gd name="connsiteX239" fmla="*/ 104969 w 2099794"/>
                <a:gd name="connsiteY239" fmla="*/ 319764 h 2081735"/>
                <a:gd name="connsiteX240" fmla="*/ 105591 w 2099794"/>
                <a:gd name="connsiteY240" fmla="*/ 328062 h 2081735"/>
                <a:gd name="connsiteX241" fmla="*/ 108288 w 2099794"/>
                <a:gd name="connsiteY241" fmla="*/ 352748 h 2081735"/>
                <a:gd name="connsiteX242" fmla="*/ 108911 w 2099794"/>
                <a:gd name="connsiteY242" fmla="*/ 364158 h 2081735"/>
                <a:gd name="connsiteX243" fmla="*/ 111400 w 2099794"/>
                <a:gd name="connsiteY243" fmla="*/ 397142 h 2081735"/>
                <a:gd name="connsiteX244" fmla="*/ 115964 w 2099794"/>
                <a:gd name="connsiteY244" fmla="*/ 408967 h 2081735"/>
                <a:gd name="connsiteX245" fmla="*/ 114304 w 2099794"/>
                <a:gd name="connsiteY245" fmla="*/ 435520 h 2081735"/>
                <a:gd name="connsiteX246" fmla="*/ 113267 w 2099794"/>
                <a:gd name="connsiteY246" fmla="*/ 440084 h 2081735"/>
                <a:gd name="connsiteX247" fmla="*/ 115757 w 2099794"/>
                <a:gd name="connsiteY247" fmla="*/ 522026 h 2081735"/>
                <a:gd name="connsiteX248" fmla="*/ 130485 w 2099794"/>
                <a:gd name="connsiteY248" fmla="*/ 444855 h 2081735"/>
                <a:gd name="connsiteX249" fmla="*/ 131522 w 2099794"/>
                <a:gd name="connsiteY249" fmla="*/ 439669 h 2081735"/>
                <a:gd name="connsiteX250" fmla="*/ 137746 w 2099794"/>
                <a:gd name="connsiteY250" fmla="*/ 413531 h 2081735"/>
                <a:gd name="connsiteX251" fmla="*/ 137954 w 2099794"/>
                <a:gd name="connsiteY251" fmla="*/ 411871 h 2081735"/>
                <a:gd name="connsiteX252" fmla="*/ 144177 w 2099794"/>
                <a:gd name="connsiteY252" fmla="*/ 386977 h 2081735"/>
                <a:gd name="connsiteX253" fmla="*/ 144799 w 2099794"/>
                <a:gd name="connsiteY253" fmla="*/ 383658 h 2081735"/>
                <a:gd name="connsiteX254" fmla="*/ 150608 w 2099794"/>
                <a:gd name="connsiteY254" fmla="*/ 362706 h 2081735"/>
                <a:gd name="connsiteX255" fmla="*/ 151853 w 2099794"/>
                <a:gd name="connsiteY255" fmla="*/ 357727 h 2081735"/>
                <a:gd name="connsiteX256" fmla="*/ 151853 w 2099794"/>
                <a:gd name="connsiteY256" fmla="*/ 340924 h 2081735"/>
                <a:gd name="connsiteX257" fmla="*/ 150608 w 2099794"/>
                <a:gd name="connsiteY257" fmla="*/ 329929 h 2081735"/>
                <a:gd name="connsiteX258" fmla="*/ 151438 w 2099794"/>
                <a:gd name="connsiteY258" fmla="*/ 326402 h 2081735"/>
                <a:gd name="connsiteX259" fmla="*/ 153097 w 2099794"/>
                <a:gd name="connsiteY259" fmla="*/ 323290 h 2081735"/>
                <a:gd name="connsiteX260" fmla="*/ 156831 w 2099794"/>
                <a:gd name="connsiteY260" fmla="*/ 318727 h 2081735"/>
                <a:gd name="connsiteX261" fmla="*/ 166374 w 2099794"/>
                <a:gd name="connsiteY261" fmla="*/ 309391 h 2081735"/>
                <a:gd name="connsiteX262" fmla="*/ 199773 w 2099794"/>
                <a:gd name="connsiteY262" fmla="*/ 209816 h 2081735"/>
                <a:gd name="connsiteX263" fmla="*/ 200810 w 2099794"/>
                <a:gd name="connsiteY263" fmla="*/ 206290 h 2081735"/>
                <a:gd name="connsiteX264" fmla="*/ 218651 w 2099794"/>
                <a:gd name="connsiteY264" fmla="*/ 160858 h 2081735"/>
                <a:gd name="connsiteX265" fmla="*/ 179443 w 2099794"/>
                <a:gd name="connsiteY265" fmla="*/ 160858 h 2081735"/>
                <a:gd name="connsiteX266" fmla="*/ 172598 w 2099794"/>
                <a:gd name="connsiteY266" fmla="*/ 160029 h 2081735"/>
                <a:gd name="connsiteX267" fmla="*/ 165959 w 2099794"/>
                <a:gd name="connsiteY267" fmla="*/ 158576 h 2081735"/>
                <a:gd name="connsiteX268" fmla="*/ 165129 w 2099794"/>
                <a:gd name="connsiteY268" fmla="*/ 152146 h 2081735"/>
                <a:gd name="connsiteX269" fmla="*/ 189608 w 2099794"/>
                <a:gd name="connsiteY269" fmla="*/ 99869 h 2081735"/>
                <a:gd name="connsiteX270" fmla="*/ 202677 w 2099794"/>
                <a:gd name="connsiteY270" fmla="*/ 88459 h 2081735"/>
                <a:gd name="connsiteX271" fmla="*/ 210561 w 2099794"/>
                <a:gd name="connsiteY271" fmla="*/ 85140 h 2081735"/>
                <a:gd name="connsiteX272" fmla="*/ 220103 w 2099794"/>
                <a:gd name="connsiteY272" fmla="*/ 84932 h 2081735"/>
                <a:gd name="connsiteX273" fmla="*/ 224667 w 2099794"/>
                <a:gd name="connsiteY273" fmla="*/ 86592 h 2081735"/>
                <a:gd name="connsiteX274" fmla="*/ 229853 w 2099794"/>
                <a:gd name="connsiteY274" fmla="*/ 90533 h 2081735"/>
                <a:gd name="connsiteX275" fmla="*/ 230683 w 2099794"/>
                <a:gd name="connsiteY275" fmla="*/ 91571 h 2081735"/>
                <a:gd name="connsiteX276" fmla="*/ 240848 w 2099794"/>
                <a:gd name="connsiteY276" fmla="*/ 107337 h 2081735"/>
                <a:gd name="connsiteX277" fmla="*/ 287731 w 2099794"/>
                <a:gd name="connsiteY277" fmla="*/ 5687 h 2081735"/>
                <a:gd name="connsiteX278" fmla="*/ 283997 w 2099794"/>
                <a:gd name="connsiteY278" fmla="*/ 23527 h 2081735"/>
                <a:gd name="connsiteX279" fmla="*/ 246242 w 2099794"/>
                <a:gd name="connsiteY279" fmla="*/ 112523 h 2081735"/>
                <a:gd name="connsiteX280" fmla="*/ 246034 w 2099794"/>
                <a:gd name="connsiteY280" fmla="*/ 117709 h 2081735"/>
                <a:gd name="connsiteX281" fmla="*/ 237114 w 2099794"/>
                <a:gd name="connsiteY281" fmla="*/ 152560 h 2081735"/>
                <a:gd name="connsiteX282" fmla="*/ 222800 w 2099794"/>
                <a:gd name="connsiteY282" fmla="*/ 171023 h 2081735"/>
                <a:gd name="connsiteX283" fmla="*/ 183592 w 2099794"/>
                <a:gd name="connsiteY283" fmla="*/ 282423 h 2081735"/>
                <a:gd name="connsiteX284" fmla="*/ 181518 w 2099794"/>
                <a:gd name="connsiteY284" fmla="*/ 289476 h 2081735"/>
                <a:gd name="connsiteX285" fmla="*/ 213257 w 2099794"/>
                <a:gd name="connsiteY285" fmla="*/ 286780 h 2081735"/>
                <a:gd name="connsiteX286" fmla="*/ 236077 w 2099794"/>
                <a:gd name="connsiteY286" fmla="*/ 309806 h 2081735"/>
                <a:gd name="connsiteX287" fmla="*/ 254332 w 2099794"/>
                <a:gd name="connsiteY287" fmla="*/ 366440 h 2081735"/>
                <a:gd name="connsiteX288" fmla="*/ 251220 w 2099794"/>
                <a:gd name="connsiteY288" fmla="*/ 371626 h 2081735"/>
                <a:gd name="connsiteX289" fmla="*/ 172390 w 2099794"/>
                <a:gd name="connsiteY289" fmla="*/ 361668 h 2081735"/>
                <a:gd name="connsiteX290" fmla="*/ 161603 w 2099794"/>
                <a:gd name="connsiteY290" fmla="*/ 355030 h 2081735"/>
                <a:gd name="connsiteX291" fmla="*/ 147081 w 2099794"/>
                <a:gd name="connsiteY291" fmla="*/ 411456 h 2081735"/>
                <a:gd name="connsiteX292" fmla="*/ 116586 w 2099794"/>
                <a:gd name="connsiteY292" fmla="*/ 612474 h 2081735"/>
                <a:gd name="connsiteX293" fmla="*/ 117831 w 2099794"/>
                <a:gd name="connsiteY293" fmla="*/ 679687 h 2081735"/>
                <a:gd name="connsiteX294" fmla="*/ 123225 w 2099794"/>
                <a:gd name="connsiteY294" fmla="*/ 688608 h 2081735"/>
                <a:gd name="connsiteX295" fmla="*/ 132560 w 2099794"/>
                <a:gd name="connsiteY295" fmla="*/ 735076 h 2081735"/>
                <a:gd name="connsiteX296" fmla="*/ 130693 w 2099794"/>
                <a:gd name="connsiteY296" fmla="*/ 747108 h 2081735"/>
                <a:gd name="connsiteX297" fmla="*/ 206619 w 2099794"/>
                <a:gd name="connsiteY297" fmla="*/ 908295 h 2081735"/>
                <a:gd name="connsiteX298" fmla="*/ 327769 w 2099794"/>
                <a:gd name="connsiteY298" fmla="*/ 1081930 h 2081735"/>
                <a:gd name="connsiteX299" fmla="*/ 376934 w 2099794"/>
                <a:gd name="connsiteY299" fmla="*/ 1158686 h 2081735"/>
                <a:gd name="connsiteX300" fmla="*/ 378594 w 2099794"/>
                <a:gd name="connsiteY300" fmla="*/ 1161590 h 2081735"/>
                <a:gd name="connsiteX301" fmla="*/ 380668 w 2099794"/>
                <a:gd name="connsiteY301" fmla="*/ 1165117 h 2081735"/>
                <a:gd name="connsiteX302" fmla="*/ 380046 w 2099794"/>
                <a:gd name="connsiteY302" fmla="*/ 1160345 h 2081735"/>
                <a:gd name="connsiteX303" fmla="*/ 378801 w 2099794"/>
                <a:gd name="connsiteY303" fmla="*/ 1156611 h 2081735"/>
                <a:gd name="connsiteX304" fmla="*/ 324865 w 2099794"/>
                <a:gd name="connsiteY304" fmla="*/ 1036084 h 2081735"/>
                <a:gd name="connsiteX305" fmla="*/ 323413 w 2099794"/>
                <a:gd name="connsiteY305" fmla="*/ 1033179 h 2081735"/>
                <a:gd name="connsiteX306" fmla="*/ 294370 w 2099794"/>
                <a:gd name="connsiteY306" fmla="*/ 1006211 h 2081735"/>
                <a:gd name="connsiteX307" fmla="*/ 278396 w 2099794"/>
                <a:gd name="connsiteY307" fmla="*/ 998328 h 2081735"/>
                <a:gd name="connsiteX308" fmla="*/ 272588 w 2099794"/>
                <a:gd name="connsiteY308" fmla="*/ 952689 h 2081735"/>
                <a:gd name="connsiteX309" fmla="*/ 276529 w 2099794"/>
                <a:gd name="connsiteY309" fmla="*/ 927173 h 2081735"/>
                <a:gd name="connsiteX310" fmla="*/ 250805 w 2099794"/>
                <a:gd name="connsiteY310" fmla="*/ 838385 h 2081735"/>
                <a:gd name="connsiteX311" fmla="*/ 248109 w 2099794"/>
                <a:gd name="connsiteY311" fmla="*/ 817226 h 2081735"/>
                <a:gd name="connsiteX312" fmla="*/ 227364 w 2099794"/>
                <a:gd name="connsiteY312" fmla="*/ 820960 h 2081735"/>
                <a:gd name="connsiteX313" fmla="*/ 186497 w 2099794"/>
                <a:gd name="connsiteY313" fmla="*/ 818055 h 2081735"/>
                <a:gd name="connsiteX314" fmla="*/ 182555 w 2099794"/>
                <a:gd name="connsiteY314" fmla="*/ 812039 h 2081735"/>
                <a:gd name="connsiteX315" fmla="*/ 206619 w 2099794"/>
                <a:gd name="connsiteY315" fmla="*/ 760385 h 2081735"/>
                <a:gd name="connsiteX316" fmla="*/ 215954 w 2099794"/>
                <a:gd name="connsiteY316" fmla="*/ 751257 h 2081735"/>
                <a:gd name="connsiteX317" fmla="*/ 253502 w 2099794"/>
                <a:gd name="connsiteY317" fmla="*/ 758932 h 2081735"/>
                <a:gd name="connsiteX318" fmla="*/ 257444 w 2099794"/>
                <a:gd name="connsiteY318" fmla="*/ 766815 h 2081735"/>
                <a:gd name="connsiteX319" fmla="*/ 360338 w 2099794"/>
                <a:gd name="connsiteY319" fmla="*/ 710804 h 2081735"/>
                <a:gd name="connsiteX320" fmla="*/ 361168 w 2099794"/>
                <a:gd name="connsiteY320" fmla="*/ 712879 h 2081735"/>
                <a:gd name="connsiteX321" fmla="*/ 335652 w 2099794"/>
                <a:gd name="connsiteY321" fmla="*/ 720140 h 2081735"/>
                <a:gd name="connsiteX322" fmla="*/ 286279 w 2099794"/>
                <a:gd name="connsiteY322" fmla="*/ 743581 h 2081735"/>
                <a:gd name="connsiteX323" fmla="*/ 268854 w 2099794"/>
                <a:gd name="connsiteY323" fmla="*/ 763081 h 2081735"/>
                <a:gd name="connsiteX324" fmla="*/ 266987 w 2099794"/>
                <a:gd name="connsiteY324" fmla="*/ 783619 h 2081735"/>
                <a:gd name="connsiteX325" fmla="*/ 261800 w 2099794"/>
                <a:gd name="connsiteY325" fmla="*/ 806438 h 2081735"/>
                <a:gd name="connsiteX326" fmla="*/ 256822 w 2099794"/>
                <a:gd name="connsiteY326" fmla="*/ 816188 h 2081735"/>
                <a:gd name="connsiteX327" fmla="*/ 282960 w 2099794"/>
                <a:gd name="connsiteY327" fmla="*/ 919705 h 2081735"/>
                <a:gd name="connsiteX328" fmla="*/ 285449 w 2099794"/>
                <a:gd name="connsiteY328" fmla="*/ 916593 h 2081735"/>
                <a:gd name="connsiteX329" fmla="*/ 342705 w 2099794"/>
                <a:gd name="connsiteY329" fmla="*/ 898545 h 2081735"/>
                <a:gd name="connsiteX330" fmla="*/ 373408 w 2099794"/>
                <a:gd name="connsiteY330" fmla="*/ 920120 h 2081735"/>
                <a:gd name="connsiteX331" fmla="*/ 415934 w 2099794"/>
                <a:gd name="connsiteY331" fmla="*/ 981940 h 2081735"/>
                <a:gd name="connsiteX332" fmla="*/ 417387 w 2099794"/>
                <a:gd name="connsiteY332" fmla="*/ 987333 h 2081735"/>
                <a:gd name="connsiteX333" fmla="*/ 365525 w 2099794"/>
                <a:gd name="connsiteY333" fmla="*/ 1004966 h 2081735"/>
                <a:gd name="connsiteX334" fmla="*/ 329844 w 2099794"/>
                <a:gd name="connsiteY334" fmla="*/ 1010360 h 2081735"/>
                <a:gd name="connsiteX335" fmla="*/ 325487 w 2099794"/>
                <a:gd name="connsiteY335" fmla="*/ 1017621 h 2081735"/>
                <a:gd name="connsiteX336" fmla="*/ 383988 w 2099794"/>
                <a:gd name="connsiteY336" fmla="*/ 1146861 h 2081735"/>
                <a:gd name="connsiteX337" fmla="*/ 431286 w 2099794"/>
                <a:gd name="connsiteY337" fmla="*/ 1300166 h 2081735"/>
                <a:gd name="connsiteX338" fmla="*/ 433153 w 2099794"/>
                <a:gd name="connsiteY338" fmla="*/ 1400986 h 2081735"/>
                <a:gd name="connsiteX339" fmla="*/ 425477 w 2099794"/>
                <a:gd name="connsiteY339" fmla="*/ 1465295 h 2081735"/>
                <a:gd name="connsiteX340" fmla="*/ 425685 w 2099794"/>
                <a:gd name="connsiteY340" fmla="*/ 1471518 h 2081735"/>
                <a:gd name="connsiteX341" fmla="*/ 430041 w 2099794"/>
                <a:gd name="connsiteY341" fmla="*/ 1467369 h 2081735"/>
                <a:gd name="connsiteX342" fmla="*/ 493106 w 2099794"/>
                <a:gd name="connsiteY342" fmla="*/ 1443927 h 2081735"/>
                <a:gd name="connsiteX343" fmla="*/ 548494 w 2099794"/>
                <a:gd name="connsiteY343" fmla="*/ 1472970 h 2081735"/>
                <a:gd name="connsiteX344" fmla="*/ 627740 w 2099794"/>
                <a:gd name="connsiteY344" fmla="*/ 1582296 h 2081735"/>
                <a:gd name="connsiteX345" fmla="*/ 624420 w 2099794"/>
                <a:gd name="connsiteY345" fmla="*/ 1589556 h 2081735"/>
                <a:gd name="connsiteX346" fmla="*/ 563431 w 2099794"/>
                <a:gd name="connsiteY346" fmla="*/ 1612583 h 2081735"/>
                <a:gd name="connsiteX347" fmla="*/ 468004 w 2099794"/>
                <a:gd name="connsiteY347" fmla="*/ 1624615 h 2081735"/>
                <a:gd name="connsiteX348" fmla="*/ 413653 w 2099794"/>
                <a:gd name="connsiteY348" fmla="*/ 1607397 h 2081735"/>
                <a:gd name="connsiteX349" fmla="*/ 394982 w 2099794"/>
                <a:gd name="connsiteY349" fmla="*/ 1587897 h 2081735"/>
                <a:gd name="connsiteX350" fmla="*/ 392285 w 2099794"/>
                <a:gd name="connsiteY350" fmla="*/ 1593083 h 2081735"/>
                <a:gd name="connsiteX351" fmla="*/ 356397 w 2099794"/>
                <a:gd name="connsiteY351" fmla="*/ 1679382 h 2081735"/>
                <a:gd name="connsiteX352" fmla="*/ 276788 w 2099794"/>
                <a:gd name="connsiteY352" fmla="*/ 1813212 h 2081735"/>
                <a:gd name="connsiteX353" fmla="*/ 231210 w 2099794"/>
                <a:gd name="connsiteY353" fmla="*/ 1867225 h 2081735"/>
                <a:gd name="connsiteX354" fmla="*/ 320404 w 2099794"/>
                <a:gd name="connsiteY354" fmla="*/ 1737545 h 2081735"/>
                <a:gd name="connsiteX355" fmla="*/ 387722 w 2099794"/>
                <a:gd name="connsiteY355" fmla="*/ 1588104 h 2081735"/>
                <a:gd name="connsiteX356" fmla="*/ 390626 w 2099794"/>
                <a:gd name="connsiteY356" fmla="*/ 1570471 h 2081735"/>
                <a:gd name="connsiteX357" fmla="*/ 396227 w 2099794"/>
                <a:gd name="connsiteY357" fmla="*/ 1545992 h 2081735"/>
                <a:gd name="connsiteX358" fmla="*/ 411786 w 2099794"/>
                <a:gd name="connsiteY358" fmla="*/ 1499731 h 2081735"/>
                <a:gd name="connsiteX359" fmla="*/ 427552 w 2099794"/>
                <a:gd name="connsiteY359" fmla="*/ 1355554 h 2081735"/>
                <a:gd name="connsiteX360" fmla="*/ 416764 w 2099794"/>
                <a:gd name="connsiteY360" fmla="*/ 1317176 h 2081735"/>
                <a:gd name="connsiteX361" fmla="*/ 328599 w 2099794"/>
                <a:gd name="connsiteY361" fmla="*/ 1196026 h 2081735"/>
                <a:gd name="connsiteX362" fmla="*/ 223007 w 2099794"/>
                <a:gd name="connsiteY362" fmla="*/ 1110765 h 2081735"/>
                <a:gd name="connsiteX363" fmla="*/ 177784 w 2099794"/>
                <a:gd name="connsiteY363" fmla="*/ 1094377 h 2081735"/>
                <a:gd name="connsiteX364" fmla="*/ 114927 w 2099794"/>
                <a:gd name="connsiteY364" fmla="*/ 1122797 h 2081735"/>
                <a:gd name="connsiteX365" fmla="*/ 94597 w 2099794"/>
                <a:gd name="connsiteY365" fmla="*/ 1203495 h 2081735"/>
                <a:gd name="connsiteX366" fmla="*/ 100198 w 2099794"/>
                <a:gd name="connsiteY366" fmla="*/ 1198516 h 2081735"/>
                <a:gd name="connsiteX367" fmla="*/ 170108 w 2099794"/>
                <a:gd name="connsiteY367" fmla="*/ 1198308 h 2081735"/>
                <a:gd name="connsiteX368" fmla="*/ 200188 w 2099794"/>
                <a:gd name="connsiteY368" fmla="*/ 1266766 h 2081735"/>
                <a:gd name="connsiteX369" fmla="*/ 204544 w 2099794"/>
                <a:gd name="connsiteY369" fmla="*/ 1299336 h 2081735"/>
                <a:gd name="connsiteX370" fmla="*/ 198529 w 2099794"/>
                <a:gd name="connsiteY370" fmla="*/ 1305767 h 2081735"/>
                <a:gd name="connsiteX371" fmla="*/ 95011 w 2099794"/>
                <a:gd name="connsiteY371" fmla="*/ 1287096 h 2081735"/>
                <a:gd name="connsiteX372" fmla="*/ 100820 w 2099794"/>
                <a:gd name="connsiteY372" fmla="*/ 1341655 h 2081735"/>
                <a:gd name="connsiteX373" fmla="*/ 118246 w 2099794"/>
                <a:gd name="connsiteY373" fmla="*/ 1447869 h 2081735"/>
                <a:gd name="connsiteX374" fmla="*/ 125507 w 2099794"/>
                <a:gd name="connsiteY374" fmla="*/ 1458656 h 2081735"/>
                <a:gd name="connsiteX375" fmla="*/ 134012 w 2099794"/>
                <a:gd name="connsiteY375" fmla="*/ 1498279 h 2081735"/>
                <a:gd name="connsiteX376" fmla="*/ 131522 w 2099794"/>
                <a:gd name="connsiteY376" fmla="*/ 1511763 h 2081735"/>
                <a:gd name="connsiteX377" fmla="*/ 150400 w 2099794"/>
                <a:gd name="connsiteY377" fmla="*/ 1599099 h 2081735"/>
                <a:gd name="connsiteX378" fmla="*/ 123639 w 2099794"/>
                <a:gd name="connsiteY378" fmla="*/ 1510933 h 2081735"/>
                <a:gd name="connsiteX379" fmla="*/ 25724 w 2099794"/>
                <a:gd name="connsiteY379" fmla="*/ 1535412 h 2081735"/>
                <a:gd name="connsiteX380" fmla="*/ 18048 w 2099794"/>
                <a:gd name="connsiteY380" fmla="*/ 1527737 h 2081735"/>
                <a:gd name="connsiteX381" fmla="*/ 37963 w 2099794"/>
                <a:gd name="connsiteY381" fmla="*/ 1452848 h 2081735"/>
                <a:gd name="connsiteX382" fmla="*/ 56634 w 2099794"/>
                <a:gd name="connsiteY382" fmla="*/ 1430236 h 2081735"/>
                <a:gd name="connsiteX383" fmla="*/ 100820 w 2099794"/>
                <a:gd name="connsiteY383" fmla="*/ 1430651 h 2081735"/>
                <a:gd name="connsiteX384" fmla="*/ 107666 w 2099794"/>
                <a:gd name="connsiteY384" fmla="*/ 1436459 h 2081735"/>
                <a:gd name="connsiteX385" fmla="*/ 99575 w 2099794"/>
                <a:gd name="connsiteY385" fmla="*/ 1390198 h 2081735"/>
                <a:gd name="connsiteX386" fmla="*/ 86921 w 2099794"/>
                <a:gd name="connsiteY386" fmla="*/ 1287512 h 2081735"/>
                <a:gd name="connsiteX387" fmla="*/ 81942 w 2099794"/>
                <a:gd name="connsiteY387" fmla="*/ 1276931 h 2081735"/>
                <a:gd name="connsiteX388" fmla="*/ 72192 w 2099794"/>
                <a:gd name="connsiteY388" fmla="*/ 1265936 h 2081735"/>
                <a:gd name="connsiteX389" fmla="*/ 80490 w 2099794"/>
                <a:gd name="connsiteY389" fmla="*/ 1221542 h 2081735"/>
                <a:gd name="connsiteX390" fmla="*/ 85676 w 2099794"/>
                <a:gd name="connsiteY390" fmla="*/ 1211585 h 2081735"/>
                <a:gd name="connsiteX391" fmla="*/ 100405 w 2099794"/>
                <a:gd name="connsiteY391" fmla="*/ 1134622 h 2081735"/>
                <a:gd name="connsiteX392" fmla="*/ 157246 w 2099794"/>
                <a:gd name="connsiteY392" fmla="*/ 1086078 h 2081735"/>
                <a:gd name="connsiteX393" fmla="*/ 203922 w 2099794"/>
                <a:gd name="connsiteY393" fmla="*/ 1093547 h 2081735"/>
                <a:gd name="connsiteX394" fmla="*/ 288769 w 2099794"/>
                <a:gd name="connsiteY394" fmla="*/ 1147483 h 2081735"/>
                <a:gd name="connsiteX395" fmla="*/ 419254 w 2099794"/>
                <a:gd name="connsiteY395" fmla="*/ 1305767 h 2081735"/>
                <a:gd name="connsiteX396" fmla="*/ 425270 w 2099794"/>
                <a:gd name="connsiteY396" fmla="*/ 1316346 h 2081735"/>
                <a:gd name="connsiteX397" fmla="*/ 414690 w 2099794"/>
                <a:gd name="connsiteY397" fmla="*/ 1261580 h 2081735"/>
                <a:gd name="connsiteX398" fmla="*/ 340838 w 2099794"/>
                <a:gd name="connsiteY398" fmla="*/ 1114707 h 2081735"/>
                <a:gd name="connsiteX399" fmla="*/ 227571 w 2099794"/>
                <a:gd name="connsiteY399" fmla="*/ 954556 h 2081735"/>
                <a:gd name="connsiteX400" fmla="*/ 134219 w 2099794"/>
                <a:gd name="connsiteY400" fmla="*/ 784449 h 2081735"/>
                <a:gd name="connsiteX401" fmla="*/ 123639 w 2099794"/>
                <a:gd name="connsiteY401" fmla="*/ 752501 h 2081735"/>
                <a:gd name="connsiteX402" fmla="*/ 118661 w 2099794"/>
                <a:gd name="connsiteY402" fmla="*/ 749805 h 2081735"/>
                <a:gd name="connsiteX403" fmla="*/ 23857 w 2099794"/>
                <a:gd name="connsiteY403" fmla="*/ 774491 h 2081735"/>
                <a:gd name="connsiteX404" fmla="*/ 0 w 2099794"/>
                <a:gd name="connsiteY404" fmla="*/ 774906 h 2081735"/>
                <a:gd name="connsiteX405" fmla="*/ 0 w 2099794"/>
                <a:gd name="connsiteY405" fmla="*/ 1938670 h 3245499"/>
                <a:gd name="connsiteX406" fmla="*/ 0 w 2099794"/>
                <a:gd name="connsiteY406" fmla="*/ 3343618 h 4650447"/>
                <a:gd name="connsiteX407" fmla="*/ 0 w 2099794"/>
                <a:gd name="connsiteY407" fmla="*/ 3333105 h 463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2099794" h="2081735">
                  <a:moveTo>
                    <a:pt x="989322" y="1791611"/>
                  </a:moveTo>
                  <a:lnTo>
                    <a:pt x="991189" y="1792856"/>
                  </a:lnTo>
                  <a:cubicBezTo>
                    <a:pt x="992641" y="1793270"/>
                    <a:pt x="993056" y="1792441"/>
                    <a:pt x="992849" y="1791403"/>
                  </a:cubicBezTo>
                  <a:cubicBezTo>
                    <a:pt x="992641" y="1790989"/>
                    <a:pt x="991811" y="1790574"/>
                    <a:pt x="991189" y="1789952"/>
                  </a:cubicBezTo>
                  <a:cubicBezTo>
                    <a:pt x="990359" y="1790574"/>
                    <a:pt x="989945" y="1791196"/>
                    <a:pt x="989322" y="1791611"/>
                  </a:cubicBezTo>
                  <a:close/>
                  <a:moveTo>
                    <a:pt x="424025" y="1475460"/>
                  </a:moveTo>
                  <a:cubicBezTo>
                    <a:pt x="424233" y="1476290"/>
                    <a:pt x="424648" y="1476290"/>
                    <a:pt x="424855" y="1475460"/>
                  </a:cubicBezTo>
                  <a:cubicBezTo>
                    <a:pt x="425062" y="1475045"/>
                    <a:pt x="425270" y="1474630"/>
                    <a:pt x="425270" y="1474008"/>
                  </a:cubicBezTo>
                  <a:cubicBezTo>
                    <a:pt x="425477" y="1474008"/>
                    <a:pt x="424855" y="1473800"/>
                    <a:pt x="424025" y="1473385"/>
                  </a:cubicBezTo>
                  <a:cubicBezTo>
                    <a:pt x="424025" y="1474215"/>
                    <a:pt x="423818" y="1474837"/>
                    <a:pt x="424025" y="1475460"/>
                  </a:cubicBezTo>
                  <a:close/>
                  <a:moveTo>
                    <a:pt x="209514" y="1892936"/>
                  </a:moveTo>
                  <a:lnTo>
                    <a:pt x="231210" y="1867225"/>
                  </a:lnTo>
                  <a:lnTo>
                    <a:pt x="227571" y="1872516"/>
                  </a:lnTo>
                  <a:lnTo>
                    <a:pt x="209514" y="1892936"/>
                  </a:lnTo>
                  <a:close/>
                  <a:moveTo>
                    <a:pt x="197595" y="1927954"/>
                  </a:moveTo>
                  <a:lnTo>
                    <a:pt x="294784" y="1861470"/>
                  </a:lnTo>
                  <a:cubicBezTo>
                    <a:pt x="328806" y="1841088"/>
                    <a:pt x="364072" y="1822728"/>
                    <a:pt x="400583" y="1806340"/>
                  </a:cubicBezTo>
                  <a:cubicBezTo>
                    <a:pt x="423402" y="1796175"/>
                    <a:pt x="446637" y="1787255"/>
                    <a:pt x="470078" y="1778749"/>
                  </a:cubicBezTo>
                  <a:cubicBezTo>
                    <a:pt x="488749" y="1772111"/>
                    <a:pt x="507626" y="1766302"/>
                    <a:pt x="526919" y="1761531"/>
                  </a:cubicBezTo>
                  <a:cubicBezTo>
                    <a:pt x="538951" y="1758627"/>
                    <a:pt x="550776" y="1753233"/>
                    <a:pt x="563015" y="1751988"/>
                  </a:cubicBezTo>
                  <a:cubicBezTo>
                    <a:pt x="583345" y="1749706"/>
                    <a:pt x="603260" y="1744313"/>
                    <a:pt x="623590" y="1742446"/>
                  </a:cubicBezTo>
                  <a:cubicBezTo>
                    <a:pt x="624420" y="1742446"/>
                    <a:pt x="625042" y="1741823"/>
                    <a:pt x="625872" y="1741616"/>
                  </a:cubicBezTo>
                  <a:cubicBezTo>
                    <a:pt x="626909" y="1741616"/>
                    <a:pt x="628154" y="1741409"/>
                    <a:pt x="629191" y="1741409"/>
                  </a:cubicBezTo>
                  <a:cubicBezTo>
                    <a:pt x="637489" y="1740579"/>
                    <a:pt x="645787" y="1740371"/>
                    <a:pt x="653878" y="1738297"/>
                  </a:cubicBezTo>
                  <a:cubicBezTo>
                    <a:pt x="656160" y="1738297"/>
                    <a:pt x="658234" y="1738089"/>
                    <a:pt x="660516" y="1738089"/>
                  </a:cubicBezTo>
                  <a:lnTo>
                    <a:pt x="709889" y="1734978"/>
                  </a:lnTo>
                  <a:lnTo>
                    <a:pt x="741214" y="1734978"/>
                  </a:lnTo>
                  <a:lnTo>
                    <a:pt x="790586" y="1738089"/>
                  </a:lnTo>
                  <a:cubicBezTo>
                    <a:pt x="792246" y="1738089"/>
                    <a:pt x="793906" y="1738089"/>
                    <a:pt x="795565" y="1738297"/>
                  </a:cubicBezTo>
                  <a:lnTo>
                    <a:pt x="844316" y="1745142"/>
                  </a:lnTo>
                  <a:lnTo>
                    <a:pt x="882690" y="1751332"/>
                  </a:lnTo>
                  <a:lnTo>
                    <a:pt x="882901" y="1751573"/>
                  </a:lnTo>
                  <a:lnTo>
                    <a:pt x="882901" y="1752403"/>
                  </a:lnTo>
                  <a:cubicBezTo>
                    <a:pt x="883316" y="1752403"/>
                    <a:pt x="883523" y="1752196"/>
                    <a:pt x="883938" y="1752196"/>
                  </a:cubicBezTo>
                  <a:cubicBezTo>
                    <a:pt x="883523" y="1751988"/>
                    <a:pt x="883109" y="1751781"/>
                    <a:pt x="882901" y="1751573"/>
                  </a:cubicBezTo>
                  <a:lnTo>
                    <a:pt x="882901" y="1751366"/>
                  </a:lnTo>
                  <a:lnTo>
                    <a:pt x="882690" y="1751332"/>
                  </a:lnTo>
                  <a:lnTo>
                    <a:pt x="877092" y="1744935"/>
                  </a:lnTo>
                  <a:cubicBezTo>
                    <a:pt x="873566" y="1740579"/>
                    <a:pt x="869624" y="1736222"/>
                    <a:pt x="868587" y="1730829"/>
                  </a:cubicBezTo>
                  <a:cubicBezTo>
                    <a:pt x="866305" y="1719834"/>
                    <a:pt x="867757" y="1709047"/>
                    <a:pt x="874188" y="1699504"/>
                  </a:cubicBezTo>
                  <a:cubicBezTo>
                    <a:pt x="883523" y="1685605"/>
                    <a:pt x="894311" y="1673573"/>
                    <a:pt x="909869" y="1665897"/>
                  </a:cubicBezTo>
                  <a:cubicBezTo>
                    <a:pt x="923353" y="1659259"/>
                    <a:pt x="937252" y="1653450"/>
                    <a:pt x="951359" y="1650753"/>
                  </a:cubicBezTo>
                  <a:cubicBezTo>
                    <a:pt x="972934" y="1646605"/>
                    <a:pt x="995338" y="1644945"/>
                    <a:pt x="1017535" y="1644322"/>
                  </a:cubicBezTo>
                  <a:lnTo>
                    <a:pt x="1027493" y="1644322"/>
                  </a:lnTo>
                  <a:cubicBezTo>
                    <a:pt x="1031849" y="1644322"/>
                    <a:pt x="1036206" y="1644530"/>
                    <a:pt x="1040562" y="1644530"/>
                  </a:cubicBezTo>
                  <a:cubicBezTo>
                    <a:pt x="1038487" y="1694318"/>
                    <a:pt x="1028945" y="1741823"/>
                    <a:pt x="997620" y="1783935"/>
                  </a:cubicBezTo>
                  <a:cubicBezTo>
                    <a:pt x="1010067" y="1786840"/>
                    <a:pt x="1021477" y="1791611"/>
                    <a:pt x="1033301" y="1795760"/>
                  </a:cubicBezTo>
                  <a:cubicBezTo>
                    <a:pt x="1067945" y="1808414"/>
                    <a:pt x="1102174" y="1821691"/>
                    <a:pt x="1137025" y="1833723"/>
                  </a:cubicBezTo>
                  <a:cubicBezTo>
                    <a:pt x="1151962" y="1838909"/>
                    <a:pt x="1166276" y="1846377"/>
                    <a:pt x="1181627" y="1850112"/>
                  </a:cubicBezTo>
                  <a:cubicBezTo>
                    <a:pt x="1183079" y="1851563"/>
                    <a:pt x="1184946" y="1852601"/>
                    <a:pt x="1186191" y="1850734"/>
                  </a:cubicBezTo>
                  <a:cubicBezTo>
                    <a:pt x="1186813" y="1849904"/>
                    <a:pt x="1184738" y="1848867"/>
                    <a:pt x="1183494" y="1848452"/>
                  </a:cubicBezTo>
                  <a:cubicBezTo>
                    <a:pt x="1165238" y="1832063"/>
                    <a:pt x="1170425" y="1811941"/>
                    <a:pt x="1186813" y="1797627"/>
                  </a:cubicBezTo>
                  <a:cubicBezTo>
                    <a:pt x="1205483" y="1781446"/>
                    <a:pt x="1228096" y="1777919"/>
                    <a:pt x="1250915" y="1774393"/>
                  </a:cubicBezTo>
                  <a:cubicBezTo>
                    <a:pt x="1262739" y="1772526"/>
                    <a:pt x="1274771" y="1773978"/>
                    <a:pt x="1286596" y="1771903"/>
                  </a:cubicBezTo>
                  <a:cubicBezTo>
                    <a:pt x="1289708" y="1771281"/>
                    <a:pt x="1294271" y="1772733"/>
                    <a:pt x="1293649" y="1778957"/>
                  </a:cubicBezTo>
                  <a:cubicBezTo>
                    <a:pt x="1291989" y="1794308"/>
                    <a:pt x="1289500" y="1809452"/>
                    <a:pt x="1285766" y="1824595"/>
                  </a:cubicBezTo>
                  <a:cubicBezTo>
                    <a:pt x="1280995" y="1844303"/>
                    <a:pt x="1271660" y="1861314"/>
                    <a:pt x="1258175" y="1876043"/>
                  </a:cubicBezTo>
                  <a:cubicBezTo>
                    <a:pt x="1257553" y="1878739"/>
                    <a:pt x="1259628" y="1877702"/>
                    <a:pt x="1260665" y="1877910"/>
                  </a:cubicBezTo>
                  <a:cubicBezTo>
                    <a:pt x="1278090" y="1883926"/>
                    <a:pt x="1295309" y="1889942"/>
                    <a:pt x="1313564" y="1893261"/>
                  </a:cubicBezTo>
                  <a:cubicBezTo>
                    <a:pt x="1320825" y="1894713"/>
                    <a:pt x="1328085" y="1898239"/>
                    <a:pt x="1335761" y="1899692"/>
                  </a:cubicBezTo>
                  <a:cubicBezTo>
                    <a:pt x="1356299" y="1903633"/>
                    <a:pt x="1376421" y="1909235"/>
                    <a:pt x="1397166" y="1911724"/>
                  </a:cubicBezTo>
                  <a:cubicBezTo>
                    <a:pt x="1435751" y="1916288"/>
                    <a:pt x="1474337" y="1919607"/>
                    <a:pt x="1512922" y="1912761"/>
                  </a:cubicBezTo>
                  <a:cubicBezTo>
                    <a:pt x="1546736" y="1906745"/>
                    <a:pt x="1578683" y="1895750"/>
                    <a:pt x="1608971" y="1879777"/>
                  </a:cubicBezTo>
                  <a:cubicBezTo>
                    <a:pt x="1612290" y="1877910"/>
                    <a:pt x="1614157" y="1876043"/>
                    <a:pt x="1614987" y="1871894"/>
                  </a:cubicBezTo>
                  <a:cubicBezTo>
                    <a:pt x="1616232" y="1865670"/>
                    <a:pt x="1619136" y="1859862"/>
                    <a:pt x="1625774" y="1856542"/>
                  </a:cubicBezTo>
                  <a:cubicBezTo>
                    <a:pt x="1629301" y="1854883"/>
                    <a:pt x="1630961" y="1850941"/>
                    <a:pt x="1633035" y="1847622"/>
                  </a:cubicBezTo>
                  <a:cubicBezTo>
                    <a:pt x="1643200" y="1832063"/>
                    <a:pt x="1652328" y="1828330"/>
                    <a:pt x="1670791" y="1831856"/>
                  </a:cubicBezTo>
                  <a:cubicBezTo>
                    <a:pt x="1674732" y="1832686"/>
                    <a:pt x="1678259" y="1831441"/>
                    <a:pt x="1681163" y="1828952"/>
                  </a:cubicBezTo>
                  <a:cubicBezTo>
                    <a:pt x="1709376" y="1804265"/>
                    <a:pt x="1734477" y="1776675"/>
                    <a:pt x="1756674" y="1746387"/>
                  </a:cubicBezTo>
                  <a:cubicBezTo>
                    <a:pt x="1763728" y="1736637"/>
                    <a:pt x="1770366" y="1726680"/>
                    <a:pt x="1777212" y="1716722"/>
                  </a:cubicBezTo>
                  <a:cubicBezTo>
                    <a:pt x="1778249" y="1717344"/>
                    <a:pt x="1779079" y="1717967"/>
                    <a:pt x="1780116" y="1718589"/>
                  </a:cubicBezTo>
                  <a:cubicBezTo>
                    <a:pt x="1761861" y="1753233"/>
                    <a:pt x="1737797" y="1783520"/>
                    <a:pt x="1711243" y="1811941"/>
                  </a:cubicBezTo>
                  <a:cubicBezTo>
                    <a:pt x="1703568" y="1820031"/>
                    <a:pt x="1695477" y="1827292"/>
                    <a:pt x="1687179" y="1834760"/>
                  </a:cubicBezTo>
                  <a:cubicBezTo>
                    <a:pt x="1683860" y="1837665"/>
                    <a:pt x="1682823" y="1839532"/>
                    <a:pt x="1686142" y="1843888"/>
                  </a:cubicBezTo>
                  <a:cubicBezTo>
                    <a:pt x="1701493" y="1864010"/>
                    <a:pt x="1705850" y="1887867"/>
                    <a:pt x="1707924" y="1912346"/>
                  </a:cubicBezTo>
                  <a:cubicBezTo>
                    <a:pt x="1708131" y="1915250"/>
                    <a:pt x="1707094" y="1916288"/>
                    <a:pt x="1704397" y="1916288"/>
                  </a:cubicBezTo>
                  <a:cubicBezTo>
                    <a:pt x="1681786" y="1916495"/>
                    <a:pt x="1659588" y="1915458"/>
                    <a:pt x="1638636" y="1905708"/>
                  </a:cubicBezTo>
                  <a:cubicBezTo>
                    <a:pt x="1630961" y="1902181"/>
                    <a:pt x="1624322" y="1897617"/>
                    <a:pt x="1620381" y="1889734"/>
                  </a:cubicBezTo>
                  <a:cubicBezTo>
                    <a:pt x="1618721" y="1886208"/>
                    <a:pt x="1616647" y="1884963"/>
                    <a:pt x="1612705" y="1887452"/>
                  </a:cubicBezTo>
                  <a:cubicBezTo>
                    <a:pt x="1594242" y="1898447"/>
                    <a:pt x="1573705" y="1905085"/>
                    <a:pt x="1554205" y="1913383"/>
                  </a:cubicBezTo>
                  <a:cubicBezTo>
                    <a:pt x="1545699" y="1916910"/>
                    <a:pt x="1535949" y="1917325"/>
                    <a:pt x="1526821" y="1919192"/>
                  </a:cubicBezTo>
                  <a:cubicBezTo>
                    <a:pt x="1479523" y="1929357"/>
                    <a:pt x="1432432" y="1925830"/>
                    <a:pt x="1385341" y="1918155"/>
                  </a:cubicBezTo>
                  <a:cubicBezTo>
                    <a:pt x="1366464" y="1915043"/>
                    <a:pt x="1347171" y="1913591"/>
                    <a:pt x="1328915" y="1907367"/>
                  </a:cubicBezTo>
                  <a:cubicBezTo>
                    <a:pt x="1307756" y="1900107"/>
                    <a:pt x="1285766" y="1895958"/>
                    <a:pt x="1264814" y="1888075"/>
                  </a:cubicBezTo>
                  <a:cubicBezTo>
                    <a:pt x="1256308" y="1884963"/>
                    <a:pt x="1247803" y="1883096"/>
                    <a:pt x="1237846" y="1887037"/>
                  </a:cubicBezTo>
                  <a:cubicBezTo>
                    <a:pt x="1230170" y="1890149"/>
                    <a:pt x="1220420" y="1886830"/>
                    <a:pt x="1214819" y="1880814"/>
                  </a:cubicBezTo>
                  <a:cubicBezTo>
                    <a:pt x="1196771" y="1861521"/>
                    <a:pt x="1172706" y="1855505"/>
                    <a:pt x="1149265" y="1847830"/>
                  </a:cubicBezTo>
                  <a:cubicBezTo>
                    <a:pt x="1138270" y="1844303"/>
                    <a:pt x="1128105" y="1838494"/>
                    <a:pt x="1117110" y="1834553"/>
                  </a:cubicBezTo>
                  <a:cubicBezTo>
                    <a:pt x="1080599" y="1821691"/>
                    <a:pt x="1044711" y="1806547"/>
                    <a:pt x="1007785" y="1794723"/>
                  </a:cubicBezTo>
                  <a:cubicBezTo>
                    <a:pt x="1005295" y="1793893"/>
                    <a:pt x="1002599" y="1793270"/>
                    <a:pt x="999902" y="1792648"/>
                  </a:cubicBezTo>
                  <a:cubicBezTo>
                    <a:pt x="999280" y="1792441"/>
                    <a:pt x="998865" y="1792441"/>
                    <a:pt x="998242" y="1792233"/>
                  </a:cubicBezTo>
                  <a:cubicBezTo>
                    <a:pt x="997205" y="1791403"/>
                    <a:pt x="996168" y="1790781"/>
                    <a:pt x="994923" y="1791403"/>
                  </a:cubicBezTo>
                  <a:cubicBezTo>
                    <a:pt x="993886" y="1792026"/>
                    <a:pt x="994093" y="1793063"/>
                    <a:pt x="994508" y="1793893"/>
                  </a:cubicBezTo>
                  <a:cubicBezTo>
                    <a:pt x="996168" y="1794723"/>
                    <a:pt x="998035" y="1795552"/>
                    <a:pt x="999695" y="1796382"/>
                  </a:cubicBezTo>
                  <a:lnTo>
                    <a:pt x="1057573" y="1823558"/>
                  </a:lnTo>
                  <a:cubicBezTo>
                    <a:pt x="1081014" y="1834968"/>
                    <a:pt x="1104249" y="1847000"/>
                    <a:pt x="1127690" y="1858617"/>
                  </a:cubicBezTo>
                  <a:cubicBezTo>
                    <a:pt x="1152999" y="1871271"/>
                    <a:pt x="1178308" y="1883926"/>
                    <a:pt x="1204031" y="1895958"/>
                  </a:cubicBezTo>
                  <a:cubicBezTo>
                    <a:pt x="1239505" y="1912761"/>
                    <a:pt x="1275186" y="1929149"/>
                    <a:pt x="1312112" y="1942634"/>
                  </a:cubicBezTo>
                  <a:cubicBezTo>
                    <a:pt x="1326011" y="1947820"/>
                    <a:pt x="1340118" y="1953421"/>
                    <a:pt x="1354432" y="1956948"/>
                  </a:cubicBezTo>
                  <a:cubicBezTo>
                    <a:pt x="1375591" y="1962134"/>
                    <a:pt x="1395921" y="1970846"/>
                    <a:pt x="1417911" y="1973543"/>
                  </a:cubicBezTo>
                  <a:cubicBezTo>
                    <a:pt x="1419570" y="1974996"/>
                    <a:pt x="1420815" y="1975203"/>
                    <a:pt x="1421852" y="1972921"/>
                  </a:cubicBezTo>
                  <a:cubicBezTo>
                    <a:pt x="1428283" y="1966698"/>
                    <a:pt x="1431602" y="1958400"/>
                    <a:pt x="1439486" y="1953214"/>
                  </a:cubicBezTo>
                  <a:cubicBezTo>
                    <a:pt x="1457741" y="1941182"/>
                    <a:pt x="1474752" y="1941182"/>
                    <a:pt x="1491763" y="1954458"/>
                  </a:cubicBezTo>
                  <a:cubicBezTo>
                    <a:pt x="1501720" y="1962134"/>
                    <a:pt x="1509396" y="1971676"/>
                    <a:pt x="1514997" y="1982671"/>
                  </a:cubicBezTo>
                  <a:cubicBezTo>
                    <a:pt x="1517486" y="1987442"/>
                    <a:pt x="1520183" y="1989102"/>
                    <a:pt x="1525577" y="1989517"/>
                  </a:cubicBezTo>
                  <a:cubicBezTo>
                    <a:pt x="1603577" y="1994081"/>
                    <a:pt x="1680956" y="1987650"/>
                    <a:pt x="1758126" y="1976033"/>
                  </a:cubicBezTo>
                  <a:cubicBezTo>
                    <a:pt x="1761446" y="1975618"/>
                    <a:pt x="1764557" y="1974788"/>
                    <a:pt x="1766217" y="1971261"/>
                  </a:cubicBezTo>
                  <a:cubicBezTo>
                    <a:pt x="1768706" y="1966283"/>
                    <a:pt x="1773270" y="1964001"/>
                    <a:pt x="1778041" y="1964001"/>
                  </a:cubicBezTo>
                  <a:cubicBezTo>
                    <a:pt x="1787377" y="1964208"/>
                    <a:pt x="1794845" y="1959852"/>
                    <a:pt x="1802935" y="1956533"/>
                  </a:cubicBezTo>
                  <a:cubicBezTo>
                    <a:pt x="1814553" y="1951761"/>
                    <a:pt x="1826170" y="1950517"/>
                    <a:pt x="1837164" y="1958400"/>
                  </a:cubicBezTo>
                  <a:cubicBezTo>
                    <a:pt x="1839446" y="1960059"/>
                    <a:pt x="1842558" y="1960474"/>
                    <a:pt x="1844633" y="1959644"/>
                  </a:cubicBezTo>
                  <a:cubicBezTo>
                    <a:pt x="1851686" y="1956533"/>
                    <a:pt x="1859361" y="1956325"/>
                    <a:pt x="1866829" y="1954666"/>
                  </a:cubicBezTo>
                  <a:cubicBezTo>
                    <a:pt x="1879069" y="1951554"/>
                    <a:pt x="1890893" y="1948027"/>
                    <a:pt x="1903340" y="1945538"/>
                  </a:cubicBezTo>
                  <a:cubicBezTo>
                    <a:pt x="1917862" y="1942426"/>
                    <a:pt x="1931968" y="1938070"/>
                    <a:pt x="1946282" y="1934336"/>
                  </a:cubicBezTo>
                  <a:cubicBezTo>
                    <a:pt x="1958314" y="1931017"/>
                    <a:pt x="1970554" y="1927697"/>
                    <a:pt x="1982586" y="1923963"/>
                  </a:cubicBezTo>
                  <a:cubicBezTo>
                    <a:pt x="2000219" y="1918570"/>
                    <a:pt x="2018059" y="1913591"/>
                    <a:pt x="2035278" y="1907160"/>
                  </a:cubicBezTo>
                  <a:cubicBezTo>
                    <a:pt x="2050629" y="1901351"/>
                    <a:pt x="2066810" y="1897202"/>
                    <a:pt x="2081954" y="1890356"/>
                  </a:cubicBezTo>
                  <a:cubicBezTo>
                    <a:pt x="2086725" y="1888075"/>
                    <a:pt x="2092741" y="1883511"/>
                    <a:pt x="2099794" y="1886623"/>
                  </a:cubicBezTo>
                  <a:cubicBezTo>
                    <a:pt x="2098550" y="1889527"/>
                    <a:pt x="2095230" y="1889942"/>
                    <a:pt x="2092741" y="1890979"/>
                  </a:cubicBezTo>
                  <a:cubicBezTo>
                    <a:pt x="2044820" y="1912968"/>
                    <a:pt x="1994825" y="1928735"/>
                    <a:pt x="1944415" y="1943256"/>
                  </a:cubicBezTo>
                  <a:cubicBezTo>
                    <a:pt x="1913920" y="1951969"/>
                    <a:pt x="1883218" y="1959852"/>
                    <a:pt x="1852100" y="1966698"/>
                  </a:cubicBezTo>
                  <a:cubicBezTo>
                    <a:pt x="1847744" y="1967735"/>
                    <a:pt x="1845462" y="1968565"/>
                    <a:pt x="1847744" y="1973958"/>
                  </a:cubicBezTo>
                  <a:cubicBezTo>
                    <a:pt x="1852308" y="1984953"/>
                    <a:pt x="1851478" y="1996570"/>
                    <a:pt x="1850026" y="2007980"/>
                  </a:cubicBezTo>
                  <a:cubicBezTo>
                    <a:pt x="1847537" y="2026028"/>
                    <a:pt x="1841521" y="2043039"/>
                    <a:pt x="1833430" y="2059220"/>
                  </a:cubicBezTo>
                  <a:cubicBezTo>
                    <a:pt x="1831771" y="2062539"/>
                    <a:pt x="1830526" y="2064613"/>
                    <a:pt x="1826170" y="2061917"/>
                  </a:cubicBezTo>
                  <a:cubicBezTo>
                    <a:pt x="1809159" y="2051959"/>
                    <a:pt x="1792770" y="2041172"/>
                    <a:pt x="1779286" y="2026236"/>
                  </a:cubicBezTo>
                  <a:cubicBezTo>
                    <a:pt x="1769536" y="2015241"/>
                    <a:pt x="1762483" y="2003209"/>
                    <a:pt x="1761861" y="1988272"/>
                  </a:cubicBezTo>
                  <a:cubicBezTo>
                    <a:pt x="1761653" y="1982049"/>
                    <a:pt x="1757711" y="1984538"/>
                    <a:pt x="1755015" y="1984953"/>
                  </a:cubicBezTo>
                  <a:cubicBezTo>
                    <a:pt x="1702945" y="1993044"/>
                    <a:pt x="1650668" y="1997815"/>
                    <a:pt x="1597976" y="1998852"/>
                  </a:cubicBezTo>
                  <a:lnTo>
                    <a:pt x="1535534" y="1997815"/>
                  </a:lnTo>
                  <a:cubicBezTo>
                    <a:pt x="1531593" y="1997607"/>
                    <a:pt x="1527444" y="1997815"/>
                    <a:pt x="1522880" y="1997815"/>
                  </a:cubicBezTo>
                  <a:cubicBezTo>
                    <a:pt x="1533045" y="2024991"/>
                    <a:pt x="1538439" y="2052789"/>
                    <a:pt x="1539476" y="2081417"/>
                  </a:cubicBezTo>
                  <a:cubicBezTo>
                    <a:pt x="1507943" y="2082454"/>
                    <a:pt x="1476411" y="2081417"/>
                    <a:pt x="1446124" y="2071252"/>
                  </a:cubicBezTo>
                  <a:cubicBezTo>
                    <a:pt x="1429321" y="2065651"/>
                    <a:pt x="1413969" y="2057353"/>
                    <a:pt x="1402352" y="2043454"/>
                  </a:cubicBezTo>
                  <a:cubicBezTo>
                    <a:pt x="1383474" y="2020634"/>
                    <a:pt x="1388246" y="1998437"/>
                    <a:pt x="1414799" y="1985368"/>
                  </a:cubicBezTo>
                  <a:cubicBezTo>
                    <a:pt x="1415421" y="1984953"/>
                    <a:pt x="1415836" y="1984331"/>
                    <a:pt x="1416251" y="1983708"/>
                  </a:cubicBezTo>
                  <a:cubicBezTo>
                    <a:pt x="1416251" y="1982256"/>
                    <a:pt x="1415214" y="1981634"/>
                    <a:pt x="1414177" y="1981427"/>
                  </a:cubicBezTo>
                  <a:cubicBezTo>
                    <a:pt x="1333064" y="1962964"/>
                    <a:pt x="1257346" y="1930394"/>
                    <a:pt x="1183079" y="1894091"/>
                  </a:cubicBezTo>
                  <a:cubicBezTo>
                    <a:pt x="1118770" y="1862559"/>
                    <a:pt x="1055913" y="1828122"/>
                    <a:pt x="989945" y="1799702"/>
                  </a:cubicBezTo>
                  <a:cubicBezTo>
                    <a:pt x="985173" y="1797627"/>
                    <a:pt x="981439" y="1797212"/>
                    <a:pt x="976460" y="1799909"/>
                  </a:cubicBezTo>
                  <a:cubicBezTo>
                    <a:pt x="960279" y="1808829"/>
                    <a:pt x="944306" y="1807170"/>
                    <a:pt x="929162" y="1797212"/>
                  </a:cubicBezTo>
                  <a:cubicBezTo>
                    <a:pt x="920034" y="1791196"/>
                    <a:pt x="912566" y="1783520"/>
                    <a:pt x="906965" y="1774393"/>
                  </a:cubicBezTo>
                  <a:cubicBezTo>
                    <a:pt x="903231" y="1768169"/>
                    <a:pt x="898252" y="1765473"/>
                    <a:pt x="891614" y="1763605"/>
                  </a:cubicBezTo>
                  <a:cubicBezTo>
                    <a:pt x="826267" y="1744727"/>
                    <a:pt x="759469" y="1739127"/>
                    <a:pt x="691634" y="1742238"/>
                  </a:cubicBezTo>
                  <a:cubicBezTo>
                    <a:pt x="512813" y="1750536"/>
                    <a:pt x="356397" y="1816090"/>
                    <a:pt x="213257" y="1918155"/>
                  </a:cubicBezTo>
                  <a:cubicBezTo>
                    <a:pt x="210560" y="1920022"/>
                    <a:pt x="208175" y="1922511"/>
                    <a:pt x="205530" y="1924586"/>
                  </a:cubicBezTo>
                  <a:lnTo>
                    <a:pt x="197595" y="1927954"/>
                  </a:lnTo>
                  <a:close/>
                  <a:moveTo>
                    <a:pt x="196246" y="1928527"/>
                  </a:moveTo>
                  <a:lnTo>
                    <a:pt x="197595" y="1927954"/>
                  </a:lnTo>
                  <a:lnTo>
                    <a:pt x="196454" y="1928735"/>
                  </a:lnTo>
                  <a:lnTo>
                    <a:pt x="196246" y="1928527"/>
                  </a:lnTo>
                  <a:close/>
                  <a:moveTo>
                    <a:pt x="170523" y="1937032"/>
                  </a:moveTo>
                  <a:lnTo>
                    <a:pt x="209514" y="1892936"/>
                  </a:lnTo>
                  <a:lnTo>
                    <a:pt x="176331" y="1932261"/>
                  </a:lnTo>
                  <a:cubicBezTo>
                    <a:pt x="174879" y="1934751"/>
                    <a:pt x="174050" y="1938277"/>
                    <a:pt x="170523" y="1937032"/>
                  </a:cubicBezTo>
                  <a:close/>
                  <a:moveTo>
                    <a:pt x="154965" y="1967736"/>
                  </a:moveTo>
                  <a:cubicBezTo>
                    <a:pt x="169071" y="1958608"/>
                    <a:pt x="183178" y="1949065"/>
                    <a:pt x="197492" y="1940352"/>
                  </a:cubicBezTo>
                  <a:cubicBezTo>
                    <a:pt x="306402" y="1873762"/>
                    <a:pt x="424233" y="1832272"/>
                    <a:pt x="550569" y="1815054"/>
                  </a:cubicBezTo>
                  <a:cubicBezTo>
                    <a:pt x="605335" y="1807585"/>
                    <a:pt x="660309" y="1805718"/>
                    <a:pt x="715283" y="1807793"/>
                  </a:cubicBezTo>
                  <a:cubicBezTo>
                    <a:pt x="720054" y="1808000"/>
                    <a:pt x="722959" y="1806963"/>
                    <a:pt x="725863" y="1802607"/>
                  </a:cubicBezTo>
                  <a:cubicBezTo>
                    <a:pt x="746193" y="1770452"/>
                    <a:pt x="776273" y="1769415"/>
                    <a:pt x="796810" y="1801570"/>
                  </a:cubicBezTo>
                  <a:cubicBezTo>
                    <a:pt x="804278" y="1813394"/>
                    <a:pt x="812576" y="1817543"/>
                    <a:pt x="825646" y="1819617"/>
                  </a:cubicBezTo>
                  <a:cubicBezTo>
                    <a:pt x="853858" y="1823767"/>
                    <a:pt x="881449" y="1830197"/>
                    <a:pt x="907588" y="1842229"/>
                  </a:cubicBezTo>
                  <a:cubicBezTo>
                    <a:pt x="915263" y="1845756"/>
                    <a:pt x="922732" y="1849905"/>
                    <a:pt x="929370" y="1855299"/>
                  </a:cubicBezTo>
                  <a:cubicBezTo>
                    <a:pt x="948248" y="1870650"/>
                    <a:pt x="948663" y="1888905"/>
                    <a:pt x="930407" y="1905294"/>
                  </a:cubicBezTo>
                  <a:cubicBezTo>
                    <a:pt x="924806" y="1910273"/>
                    <a:pt x="918790" y="1914421"/>
                    <a:pt x="912152" y="1917948"/>
                  </a:cubicBezTo>
                  <a:cubicBezTo>
                    <a:pt x="862779" y="1943257"/>
                    <a:pt x="809257" y="1951762"/>
                    <a:pt x="753661" y="1959230"/>
                  </a:cubicBezTo>
                  <a:cubicBezTo>
                    <a:pt x="757395" y="1954667"/>
                    <a:pt x="761337" y="1954459"/>
                    <a:pt x="764863" y="1953629"/>
                  </a:cubicBezTo>
                  <a:cubicBezTo>
                    <a:pt x="795566" y="1945954"/>
                    <a:pt x="826890" y="1940352"/>
                    <a:pt x="857178" y="1930810"/>
                  </a:cubicBezTo>
                  <a:cubicBezTo>
                    <a:pt x="877923" y="1924379"/>
                    <a:pt x="898253" y="1917326"/>
                    <a:pt x="916508" y="1905086"/>
                  </a:cubicBezTo>
                  <a:cubicBezTo>
                    <a:pt x="941609" y="1888076"/>
                    <a:pt x="941402" y="1871480"/>
                    <a:pt x="915471" y="1855921"/>
                  </a:cubicBezTo>
                  <a:cubicBezTo>
                    <a:pt x="889955" y="1840777"/>
                    <a:pt x="861119" y="1834554"/>
                    <a:pt x="832491" y="1828745"/>
                  </a:cubicBezTo>
                  <a:cubicBezTo>
                    <a:pt x="825231" y="1827293"/>
                    <a:pt x="817970" y="1826256"/>
                    <a:pt x="809672" y="1824804"/>
                  </a:cubicBezTo>
                  <a:cubicBezTo>
                    <a:pt x="815896" y="1843681"/>
                    <a:pt x="820252" y="1861937"/>
                    <a:pt x="821497" y="1880607"/>
                  </a:cubicBezTo>
                  <a:cubicBezTo>
                    <a:pt x="822326" y="1891187"/>
                    <a:pt x="822326" y="1891187"/>
                    <a:pt x="811747" y="1891187"/>
                  </a:cubicBezTo>
                  <a:cubicBezTo>
                    <a:pt x="788305" y="1891395"/>
                    <a:pt x="765278" y="1889320"/>
                    <a:pt x="743081" y="1881437"/>
                  </a:cubicBezTo>
                  <a:cubicBezTo>
                    <a:pt x="732086" y="1877496"/>
                    <a:pt x="722129" y="1872102"/>
                    <a:pt x="713831" y="1863804"/>
                  </a:cubicBezTo>
                  <a:cubicBezTo>
                    <a:pt x="697442" y="1847416"/>
                    <a:pt x="696613" y="1833517"/>
                    <a:pt x="711549" y="1815469"/>
                  </a:cubicBezTo>
                  <a:cubicBezTo>
                    <a:pt x="687485" y="1814017"/>
                    <a:pt x="663836" y="1814017"/>
                    <a:pt x="639979" y="1814639"/>
                  </a:cubicBezTo>
                  <a:cubicBezTo>
                    <a:pt x="492898" y="1819410"/>
                    <a:pt x="354945" y="1856958"/>
                    <a:pt x="225497" y="1926661"/>
                  </a:cubicBezTo>
                  <a:cubicBezTo>
                    <a:pt x="203923" y="1938278"/>
                    <a:pt x="182970" y="1951140"/>
                    <a:pt x="162225" y="1964624"/>
                  </a:cubicBezTo>
                  <a:cubicBezTo>
                    <a:pt x="160151" y="1966284"/>
                    <a:pt x="158076" y="1968566"/>
                    <a:pt x="154965" y="1967736"/>
                  </a:cubicBezTo>
                  <a:close/>
                  <a:moveTo>
                    <a:pt x="0" y="774906"/>
                  </a:moveTo>
                  <a:lnTo>
                    <a:pt x="0" y="756858"/>
                  </a:lnTo>
                  <a:cubicBezTo>
                    <a:pt x="3527" y="753954"/>
                    <a:pt x="2489" y="749597"/>
                    <a:pt x="3319" y="745863"/>
                  </a:cubicBezTo>
                  <a:cubicBezTo>
                    <a:pt x="8713" y="715783"/>
                    <a:pt x="17011" y="686740"/>
                    <a:pt x="38378" y="663299"/>
                  </a:cubicBezTo>
                  <a:cubicBezTo>
                    <a:pt x="43772" y="659565"/>
                    <a:pt x="49165" y="655623"/>
                    <a:pt x="54559" y="651889"/>
                  </a:cubicBezTo>
                  <a:lnTo>
                    <a:pt x="64517" y="648777"/>
                  </a:lnTo>
                  <a:cubicBezTo>
                    <a:pt x="67836" y="648570"/>
                    <a:pt x="70947" y="648362"/>
                    <a:pt x="74267" y="648362"/>
                  </a:cubicBezTo>
                  <a:cubicBezTo>
                    <a:pt x="78001" y="649400"/>
                    <a:pt x="81942" y="650437"/>
                    <a:pt x="85676" y="651682"/>
                  </a:cubicBezTo>
                  <a:cubicBezTo>
                    <a:pt x="89411" y="653964"/>
                    <a:pt x="92937" y="656245"/>
                    <a:pt x="96671" y="658527"/>
                  </a:cubicBezTo>
                  <a:cubicBezTo>
                    <a:pt x="100613" y="662054"/>
                    <a:pt x="104554" y="665581"/>
                    <a:pt x="108911" y="669315"/>
                  </a:cubicBezTo>
                  <a:cubicBezTo>
                    <a:pt x="107458" y="650852"/>
                    <a:pt x="108081" y="632389"/>
                    <a:pt x="107873" y="613926"/>
                  </a:cubicBezTo>
                  <a:cubicBezTo>
                    <a:pt x="107873" y="584883"/>
                    <a:pt x="107251" y="556048"/>
                    <a:pt x="106836" y="527005"/>
                  </a:cubicBezTo>
                  <a:lnTo>
                    <a:pt x="106836" y="522026"/>
                  </a:lnTo>
                  <a:cubicBezTo>
                    <a:pt x="107043" y="507297"/>
                    <a:pt x="107458" y="492361"/>
                    <a:pt x="105591" y="477632"/>
                  </a:cubicBezTo>
                  <a:cubicBezTo>
                    <a:pt x="105384" y="468919"/>
                    <a:pt x="105177" y="459999"/>
                    <a:pt x="104969" y="451286"/>
                  </a:cubicBezTo>
                  <a:cubicBezTo>
                    <a:pt x="105177" y="448797"/>
                    <a:pt x="105799" y="446100"/>
                    <a:pt x="103932" y="443196"/>
                  </a:cubicBezTo>
                  <a:cubicBezTo>
                    <a:pt x="96256" y="447552"/>
                    <a:pt x="87543" y="448382"/>
                    <a:pt x="79038" y="449834"/>
                  </a:cubicBezTo>
                  <a:lnTo>
                    <a:pt x="69081" y="449834"/>
                  </a:lnTo>
                  <a:cubicBezTo>
                    <a:pt x="49788" y="448175"/>
                    <a:pt x="31325" y="442781"/>
                    <a:pt x="13277" y="436558"/>
                  </a:cubicBezTo>
                  <a:cubicBezTo>
                    <a:pt x="12239" y="434690"/>
                    <a:pt x="8091" y="435520"/>
                    <a:pt x="9128" y="431786"/>
                  </a:cubicBezTo>
                  <a:cubicBezTo>
                    <a:pt x="11202" y="427637"/>
                    <a:pt x="13069" y="423281"/>
                    <a:pt x="15351" y="419339"/>
                  </a:cubicBezTo>
                  <a:cubicBezTo>
                    <a:pt x="28628" y="395690"/>
                    <a:pt x="43150" y="373286"/>
                    <a:pt x="70947" y="364158"/>
                  </a:cubicBezTo>
                  <a:cubicBezTo>
                    <a:pt x="77586" y="363743"/>
                    <a:pt x="84224" y="363743"/>
                    <a:pt x="90448" y="366233"/>
                  </a:cubicBezTo>
                  <a:cubicBezTo>
                    <a:pt x="93767" y="368722"/>
                    <a:pt x="96878" y="371418"/>
                    <a:pt x="101235" y="374738"/>
                  </a:cubicBezTo>
                  <a:cubicBezTo>
                    <a:pt x="100198" y="366440"/>
                    <a:pt x="101028" y="359386"/>
                    <a:pt x="98953" y="352333"/>
                  </a:cubicBezTo>
                  <a:cubicBezTo>
                    <a:pt x="98746" y="349014"/>
                    <a:pt x="98538" y="345695"/>
                    <a:pt x="98331" y="342376"/>
                  </a:cubicBezTo>
                  <a:cubicBezTo>
                    <a:pt x="97708" y="334700"/>
                    <a:pt x="97708" y="326817"/>
                    <a:pt x="95634" y="319349"/>
                  </a:cubicBezTo>
                  <a:cubicBezTo>
                    <a:pt x="95426" y="316652"/>
                    <a:pt x="95219" y="313955"/>
                    <a:pt x="94804" y="311051"/>
                  </a:cubicBezTo>
                  <a:cubicBezTo>
                    <a:pt x="93974" y="304413"/>
                    <a:pt x="93974" y="297774"/>
                    <a:pt x="91900" y="291344"/>
                  </a:cubicBezTo>
                  <a:cubicBezTo>
                    <a:pt x="91900" y="290721"/>
                    <a:pt x="91693" y="290306"/>
                    <a:pt x="91693" y="289684"/>
                  </a:cubicBezTo>
                  <a:cubicBezTo>
                    <a:pt x="89203" y="270599"/>
                    <a:pt x="85676" y="251721"/>
                    <a:pt x="78001" y="234088"/>
                  </a:cubicBezTo>
                  <a:cubicBezTo>
                    <a:pt x="69703" y="214795"/>
                    <a:pt x="60575" y="213965"/>
                    <a:pt x="48543" y="231183"/>
                  </a:cubicBezTo>
                  <a:cubicBezTo>
                    <a:pt x="35681" y="249439"/>
                    <a:pt x="27591" y="269976"/>
                    <a:pt x="20538" y="291136"/>
                  </a:cubicBezTo>
                  <a:cubicBezTo>
                    <a:pt x="19915" y="292796"/>
                    <a:pt x="19293" y="294455"/>
                    <a:pt x="18671" y="295907"/>
                  </a:cubicBezTo>
                  <a:cubicBezTo>
                    <a:pt x="18256" y="297152"/>
                    <a:pt x="18048" y="298189"/>
                    <a:pt x="17633" y="299434"/>
                  </a:cubicBezTo>
                  <a:cubicBezTo>
                    <a:pt x="16181" y="300679"/>
                    <a:pt x="15974" y="302546"/>
                    <a:pt x="15766" y="304413"/>
                  </a:cubicBezTo>
                  <a:cubicBezTo>
                    <a:pt x="13899" y="310014"/>
                    <a:pt x="11825" y="315408"/>
                    <a:pt x="9958" y="321009"/>
                  </a:cubicBezTo>
                  <a:lnTo>
                    <a:pt x="7883" y="321009"/>
                  </a:lnTo>
                  <a:cubicBezTo>
                    <a:pt x="8298" y="318312"/>
                    <a:pt x="8713" y="315822"/>
                    <a:pt x="9128" y="313126"/>
                  </a:cubicBezTo>
                  <a:cubicBezTo>
                    <a:pt x="9335" y="311881"/>
                    <a:pt x="9543" y="310636"/>
                    <a:pt x="9543" y="309599"/>
                  </a:cubicBezTo>
                  <a:cubicBezTo>
                    <a:pt x="11617" y="302131"/>
                    <a:pt x="13692" y="294455"/>
                    <a:pt x="15766" y="286987"/>
                  </a:cubicBezTo>
                  <a:cubicBezTo>
                    <a:pt x="15974" y="286365"/>
                    <a:pt x="15974" y="285742"/>
                    <a:pt x="16181" y="285120"/>
                  </a:cubicBezTo>
                  <a:cubicBezTo>
                    <a:pt x="16803" y="283668"/>
                    <a:pt x="17633" y="282216"/>
                    <a:pt x="18048" y="280764"/>
                  </a:cubicBezTo>
                  <a:cubicBezTo>
                    <a:pt x="25724" y="259189"/>
                    <a:pt x="33607" y="237614"/>
                    <a:pt x="48336" y="219566"/>
                  </a:cubicBezTo>
                  <a:cubicBezTo>
                    <a:pt x="48958" y="219566"/>
                    <a:pt x="49165" y="219151"/>
                    <a:pt x="49373" y="218529"/>
                  </a:cubicBezTo>
                  <a:cubicBezTo>
                    <a:pt x="55596" y="213550"/>
                    <a:pt x="62027" y="209816"/>
                    <a:pt x="70533" y="212513"/>
                  </a:cubicBezTo>
                  <a:lnTo>
                    <a:pt x="70740" y="212928"/>
                  </a:lnTo>
                  <a:lnTo>
                    <a:pt x="71155" y="212928"/>
                  </a:lnTo>
                  <a:lnTo>
                    <a:pt x="80075" y="221226"/>
                  </a:lnTo>
                  <a:cubicBezTo>
                    <a:pt x="82979" y="227034"/>
                    <a:pt x="85884" y="233051"/>
                    <a:pt x="88996" y="238859"/>
                  </a:cubicBezTo>
                  <a:cubicBezTo>
                    <a:pt x="89203" y="239481"/>
                    <a:pt x="89203" y="240104"/>
                    <a:pt x="89411" y="240933"/>
                  </a:cubicBezTo>
                  <a:cubicBezTo>
                    <a:pt x="91278" y="246950"/>
                    <a:pt x="92937" y="252965"/>
                    <a:pt x="94804" y="258982"/>
                  </a:cubicBezTo>
                  <a:cubicBezTo>
                    <a:pt x="95219" y="260641"/>
                    <a:pt x="95426" y="262093"/>
                    <a:pt x="95841" y="263753"/>
                  </a:cubicBezTo>
                  <a:cubicBezTo>
                    <a:pt x="96671" y="267694"/>
                    <a:pt x="97501" y="271428"/>
                    <a:pt x="98538" y="275370"/>
                  </a:cubicBezTo>
                  <a:cubicBezTo>
                    <a:pt x="98746" y="276407"/>
                    <a:pt x="98953" y="277652"/>
                    <a:pt x="98953" y="278689"/>
                  </a:cubicBezTo>
                  <a:cubicBezTo>
                    <a:pt x="99990" y="284083"/>
                    <a:pt x="100820" y="289684"/>
                    <a:pt x="101857" y="295078"/>
                  </a:cubicBezTo>
                  <a:cubicBezTo>
                    <a:pt x="102065" y="296737"/>
                    <a:pt x="102272" y="298397"/>
                    <a:pt x="102272" y="300056"/>
                  </a:cubicBezTo>
                  <a:cubicBezTo>
                    <a:pt x="103102" y="306695"/>
                    <a:pt x="104139" y="313126"/>
                    <a:pt x="104969" y="319764"/>
                  </a:cubicBezTo>
                  <a:cubicBezTo>
                    <a:pt x="105177" y="322461"/>
                    <a:pt x="105384" y="325158"/>
                    <a:pt x="105591" y="328062"/>
                  </a:cubicBezTo>
                  <a:cubicBezTo>
                    <a:pt x="106421" y="336360"/>
                    <a:pt x="106214" y="344658"/>
                    <a:pt x="108288" y="352748"/>
                  </a:cubicBezTo>
                  <a:cubicBezTo>
                    <a:pt x="108496" y="356482"/>
                    <a:pt x="108703" y="360424"/>
                    <a:pt x="108911" y="364158"/>
                  </a:cubicBezTo>
                  <a:cubicBezTo>
                    <a:pt x="109740" y="375153"/>
                    <a:pt x="110570" y="386147"/>
                    <a:pt x="111400" y="397142"/>
                  </a:cubicBezTo>
                  <a:cubicBezTo>
                    <a:pt x="110155" y="402121"/>
                    <a:pt x="112230" y="405855"/>
                    <a:pt x="115964" y="408967"/>
                  </a:cubicBezTo>
                  <a:cubicBezTo>
                    <a:pt x="120528" y="418094"/>
                    <a:pt x="121980" y="427222"/>
                    <a:pt x="114304" y="435520"/>
                  </a:cubicBezTo>
                  <a:cubicBezTo>
                    <a:pt x="113060" y="436765"/>
                    <a:pt x="113060" y="438425"/>
                    <a:pt x="113267" y="440084"/>
                  </a:cubicBezTo>
                  <a:cubicBezTo>
                    <a:pt x="114097" y="467467"/>
                    <a:pt x="114927" y="494851"/>
                    <a:pt x="115757" y="522026"/>
                  </a:cubicBezTo>
                  <a:cubicBezTo>
                    <a:pt x="120528" y="496303"/>
                    <a:pt x="126129" y="470579"/>
                    <a:pt x="130485" y="444855"/>
                  </a:cubicBezTo>
                  <a:cubicBezTo>
                    <a:pt x="131522" y="443196"/>
                    <a:pt x="131730" y="441536"/>
                    <a:pt x="131522" y="439669"/>
                  </a:cubicBezTo>
                  <a:lnTo>
                    <a:pt x="137746" y="413531"/>
                  </a:lnTo>
                  <a:cubicBezTo>
                    <a:pt x="137746" y="412908"/>
                    <a:pt x="137954" y="412494"/>
                    <a:pt x="137954" y="411871"/>
                  </a:cubicBezTo>
                  <a:lnTo>
                    <a:pt x="144177" y="386977"/>
                  </a:lnTo>
                  <a:cubicBezTo>
                    <a:pt x="144384" y="385940"/>
                    <a:pt x="144592" y="384695"/>
                    <a:pt x="144799" y="383658"/>
                  </a:cubicBezTo>
                  <a:cubicBezTo>
                    <a:pt x="146666" y="376605"/>
                    <a:pt x="148741" y="369551"/>
                    <a:pt x="150608" y="362706"/>
                  </a:cubicBezTo>
                  <a:lnTo>
                    <a:pt x="151853" y="357727"/>
                  </a:lnTo>
                  <a:cubicBezTo>
                    <a:pt x="154342" y="352126"/>
                    <a:pt x="155586" y="346732"/>
                    <a:pt x="151853" y="340924"/>
                  </a:cubicBezTo>
                  <a:cubicBezTo>
                    <a:pt x="149778" y="337812"/>
                    <a:pt x="150400" y="333663"/>
                    <a:pt x="150608" y="329929"/>
                  </a:cubicBezTo>
                  <a:cubicBezTo>
                    <a:pt x="150815" y="328684"/>
                    <a:pt x="151230" y="327647"/>
                    <a:pt x="151438" y="326402"/>
                  </a:cubicBezTo>
                  <a:cubicBezTo>
                    <a:pt x="152060" y="325365"/>
                    <a:pt x="152475" y="324328"/>
                    <a:pt x="153097" y="323290"/>
                  </a:cubicBezTo>
                  <a:cubicBezTo>
                    <a:pt x="154342" y="321838"/>
                    <a:pt x="155586" y="320179"/>
                    <a:pt x="156831" y="318727"/>
                  </a:cubicBezTo>
                  <a:cubicBezTo>
                    <a:pt x="159943" y="315615"/>
                    <a:pt x="164714" y="314578"/>
                    <a:pt x="166374" y="309391"/>
                  </a:cubicBezTo>
                  <a:cubicBezTo>
                    <a:pt x="177369" y="276200"/>
                    <a:pt x="188571" y="243008"/>
                    <a:pt x="199773" y="209816"/>
                  </a:cubicBezTo>
                  <a:cubicBezTo>
                    <a:pt x="200188" y="208572"/>
                    <a:pt x="200396" y="207534"/>
                    <a:pt x="200810" y="206290"/>
                  </a:cubicBezTo>
                  <a:cubicBezTo>
                    <a:pt x="206619" y="191561"/>
                    <a:pt x="212427" y="176832"/>
                    <a:pt x="218651" y="160858"/>
                  </a:cubicBezTo>
                  <a:cubicBezTo>
                    <a:pt x="204544" y="162726"/>
                    <a:pt x="191890" y="162311"/>
                    <a:pt x="179443" y="160858"/>
                  </a:cubicBezTo>
                  <a:cubicBezTo>
                    <a:pt x="177161" y="160651"/>
                    <a:pt x="174879" y="160236"/>
                    <a:pt x="172598" y="160029"/>
                  </a:cubicBezTo>
                  <a:cubicBezTo>
                    <a:pt x="170523" y="158369"/>
                    <a:pt x="168241" y="158576"/>
                    <a:pt x="165959" y="158576"/>
                  </a:cubicBezTo>
                  <a:cubicBezTo>
                    <a:pt x="163055" y="156709"/>
                    <a:pt x="165544" y="154220"/>
                    <a:pt x="165129" y="152146"/>
                  </a:cubicBezTo>
                  <a:cubicBezTo>
                    <a:pt x="170730" y="133475"/>
                    <a:pt x="177784" y="115635"/>
                    <a:pt x="189608" y="99869"/>
                  </a:cubicBezTo>
                  <a:cubicBezTo>
                    <a:pt x="193965" y="96134"/>
                    <a:pt x="198321" y="92193"/>
                    <a:pt x="202677" y="88459"/>
                  </a:cubicBezTo>
                  <a:cubicBezTo>
                    <a:pt x="205374" y="87422"/>
                    <a:pt x="207864" y="86384"/>
                    <a:pt x="210561" y="85140"/>
                  </a:cubicBezTo>
                  <a:cubicBezTo>
                    <a:pt x="213672" y="85140"/>
                    <a:pt x="216991" y="84932"/>
                    <a:pt x="220103" y="84932"/>
                  </a:cubicBezTo>
                  <a:cubicBezTo>
                    <a:pt x="221555" y="85555"/>
                    <a:pt x="223215" y="86177"/>
                    <a:pt x="224667" y="86592"/>
                  </a:cubicBezTo>
                  <a:cubicBezTo>
                    <a:pt x="226327" y="87837"/>
                    <a:pt x="227986" y="89081"/>
                    <a:pt x="229853" y="90533"/>
                  </a:cubicBezTo>
                  <a:cubicBezTo>
                    <a:pt x="229853" y="91156"/>
                    <a:pt x="230268" y="91363"/>
                    <a:pt x="230683" y="91571"/>
                  </a:cubicBezTo>
                  <a:cubicBezTo>
                    <a:pt x="234002" y="96757"/>
                    <a:pt x="237114" y="101736"/>
                    <a:pt x="240848" y="107337"/>
                  </a:cubicBezTo>
                  <a:cubicBezTo>
                    <a:pt x="255370" y="72278"/>
                    <a:pt x="271343" y="38879"/>
                    <a:pt x="287731" y="5687"/>
                  </a:cubicBezTo>
                  <a:cubicBezTo>
                    <a:pt x="294922" y="-8281"/>
                    <a:pt x="290912" y="5721"/>
                    <a:pt x="283997" y="23527"/>
                  </a:cubicBezTo>
                  <a:cubicBezTo>
                    <a:pt x="271550" y="53193"/>
                    <a:pt x="258896" y="82858"/>
                    <a:pt x="246242" y="112523"/>
                  </a:cubicBezTo>
                  <a:cubicBezTo>
                    <a:pt x="245412" y="114390"/>
                    <a:pt x="244997" y="115635"/>
                    <a:pt x="246034" y="117709"/>
                  </a:cubicBezTo>
                  <a:cubicBezTo>
                    <a:pt x="254332" y="134305"/>
                    <a:pt x="252465" y="143847"/>
                    <a:pt x="237114" y="152560"/>
                  </a:cubicBezTo>
                  <a:cubicBezTo>
                    <a:pt x="229231" y="157124"/>
                    <a:pt x="225704" y="163348"/>
                    <a:pt x="222800" y="171023"/>
                  </a:cubicBezTo>
                  <a:cubicBezTo>
                    <a:pt x="208901" y="207949"/>
                    <a:pt x="195417" y="244875"/>
                    <a:pt x="183592" y="282423"/>
                  </a:cubicBezTo>
                  <a:cubicBezTo>
                    <a:pt x="182970" y="284290"/>
                    <a:pt x="182555" y="285950"/>
                    <a:pt x="181518" y="289476"/>
                  </a:cubicBezTo>
                  <a:cubicBezTo>
                    <a:pt x="192512" y="282838"/>
                    <a:pt x="202677" y="280971"/>
                    <a:pt x="213257" y="286780"/>
                  </a:cubicBezTo>
                  <a:cubicBezTo>
                    <a:pt x="223215" y="292173"/>
                    <a:pt x="230476" y="300264"/>
                    <a:pt x="236077" y="309806"/>
                  </a:cubicBezTo>
                  <a:cubicBezTo>
                    <a:pt x="246242" y="327440"/>
                    <a:pt x="251428" y="346525"/>
                    <a:pt x="254332" y="366440"/>
                  </a:cubicBezTo>
                  <a:cubicBezTo>
                    <a:pt x="254747" y="368929"/>
                    <a:pt x="255162" y="371418"/>
                    <a:pt x="251220" y="371626"/>
                  </a:cubicBezTo>
                  <a:cubicBezTo>
                    <a:pt x="224252" y="373078"/>
                    <a:pt x="197491" y="374323"/>
                    <a:pt x="172390" y="361668"/>
                  </a:cubicBezTo>
                  <a:cubicBezTo>
                    <a:pt x="169071" y="360009"/>
                    <a:pt x="165959" y="357727"/>
                    <a:pt x="161603" y="355030"/>
                  </a:cubicBezTo>
                  <a:cubicBezTo>
                    <a:pt x="156624" y="374323"/>
                    <a:pt x="151645" y="392786"/>
                    <a:pt x="147081" y="411456"/>
                  </a:cubicBezTo>
                  <a:cubicBezTo>
                    <a:pt x="131107" y="477632"/>
                    <a:pt x="119490" y="544431"/>
                    <a:pt x="116586" y="612474"/>
                  </a:cubicBezTo>
                  <a:cubicBezTo>
                    <a:pt x="115757" y="634878"/>
                    <a:pt x="115549" y="657282"/>
                    <a:pt x="117831" y="679687"/>
                  </a:cubicBezTo>
                  <a:cubicBezTo>
                    <a:pt x="118246" y="683836"/>
                    <a:pt x="119283" y="686326"/>
                    <a:pt x="123225" y="688608"/>
                  </a:cubicBezTo>
                  <a:cubicBezTo>
                    <a:pt x="142102" y="699810"/>
                    <a:pt x="145629" y="717235"/>
                    <a:pt x="132560" y="735076"/>
                  </a:cubicBezTo>
                  <a:cubicBezTo>
                    <a:pt x="129655" y="739017"/>
                    <a:pt x="129241" y="742336"/>
                    <a:pt x="130693" y="747108"/>
                  </a:cubicBezTo>
                  <a:cubicBezTo>
                    <a:pt x="147081" y="804986"/>
                    <a:pt x="174672" y="857678"/>
                    <a:pt x="206619" y="908295"/>
                  </a:cubicBezTo>
                  <a:cubicBezTo>
                    <a:pt x="244375" y="968040"/>
                    <a:pt x="287731" y="1023844"/>
                    <a:pt x="327769" y="1081930"/>
                  </a:cubicBezTo>
                  <a:cubicBezTo>
                    <a:pt x="344987" y="1107031"/>
                    <a:pt x="361376" y="1132547"/>
                    <a:pt x="376934" y="1158686"/>
                  </a:cubicBezTo>
                  <a:cubicBezTo>
                    <a:pt x="377557" y="1159723"/>
                    <a:pt x="377972" y="1160760"/>
                    <a:pt x="378594" y="1161590"/>
                  </a:cubicBezTo>
                  <a:cubicBezTo>
                    <a:pt x="379631" y="1162627"/>
                    <a:pt x="379424" y="1165739"/>
                    <a:pt x="380668" y="1165117"/>
                  </a:cubicBezTo>
                  <a:cubicBezTo>
                    <a:pt x="382535" y="1164080"/>
                    <a:pt x="381498" y="1161797"/>
                    <a:pt x="380046" y="1160345"/>
                  </a:cubicBezTo>
                  <a:lnTo>
                    <a:pt x="378801" y="1156611"/>
                  </a:lnTo>
                  <a:cubicBezTo>
                    <a:pt x="362620" y="1115536"/>
                    <a:pt x="343120" y="1076121"/>
                    <a:pt x="324865" y="1036084"/>
                  </a:cubicBezTo>
                  <a:cubicBezTo>
                    <a:pt x="324450" y="1035046"/>
                    <a:pt x="323827" y="1034217"/>
                    <a:pt x="323413" y="1033179"/>
                  </a:cubicBezTo>
                  <a:cubicBezTo>
                    <a:pt x="318434" y="1019280"/>
                    <a:pt x="312210" y="1007041"/>
                    <a:pt x="294370" y="1006211"/>
                  </a:cubicBezTo>
                  <a:cubicBezTo>
                    <a:pt x="288561" y="1006004"/>
                    <a:pt x="283167" y="1001855"/>
                    <a:pt x="278396" y="998328"/>
                  </a:cubicBezTo>
                  <a:cubicBezTo>
                    <a:pt x="262008" y="986711"/>
                    <a:pt x="259518" y="967626"/>
                    <a:pt x="272588" y="952689"/>
                  </a:cubicBezTo>
                  <a:cubicBezTo>
                    <a:pt x="279641" y="944599"/>
                    <a:pt x="280056" y="936301"/>
                    <a:pt x="276529" y="927173"/>
                  </a:cubicBezTo>
                  <a:cubicBezTo>
                    <a:pt x="265327" y="898338"/>
                    <a:pt x="255370" y="869088"/>
                    <a:pt x="250805" y="838385"/>
                  </a:cubicBezTo>
                  <a:cubicBezTo>
                    <a:pt x="249768" y="831332"/>
                    <a:pt x="248938" y="824279"/>
                    <a:pt x="248109" y="817226"/>
                  </a:cubicBezTo>
                  <a:cubicBezTo>
                    <a:pt x="241263" y="818470"/>
                    <a:pt x="234417" y="820130"/>
                    <a:pt x="227364" y="820960"/>
                  </a:cubicBezTo>
                  <a:cubicBezTo>
                    <a:pt x="213672" y="822619"/>
                    <a:pt x="199981" y="820545"/>
                    <a:pt x="186497" y="818055"/>
                  </a:cubicBezTo>
                  <a:cubicBezTo>
                    <a:pt x="182762" y="817433"/>
                    <a:pt x="181518" y="815981"/>
                    <a:pt x="182555" y="812039"/>
                  </a:cubicBezTo>
                  <a:cubicBezTo>
                    <a:pt x="187741" y="793369"/>
                    <a:pt x="194380" y="775528"/>
                    <a:pt x="206619" y="760385"/>
                  </a:cubicBezTo>
                  <a:cubicBezTo>
                    <a:pt x="209316" y="757065"/>
                    <a:pt x="212427" y="753746"/>
                    <a:pt x="215954" y="751257"/>
                  </a:cubicBezTo>
                  <a:cubicBezTo>
                    <a:pt x="230683" y="739847"/>
                    <a:pt x="244375" y="742751"/>
                    <a:pt x="253502" y="758932"/>
                  </a:cubicBezTo>
                  <a:cubicBezTo>
                    <a:pt x="254747" y="761214"/>
                    <a:pt x="255992" y="763704"/>
                    <a:pt x="257444" y="766815"/>
                  </a:cubicBezTo>
                  <a:cubicBezTo>
                    <a:pt x="280263" y="725948"/>
                    <a:pt x="319056" y="715991"/>
                    <a:pt x="360338" y="710804"/>
                  </a:cubicBezTo>
                  <a:cubicBezTo>
                    <a:pt x="360546" y="711427"/>
                    <a:pt x="360961" y="712049"/>
                    <a:pt x="361168" y="712879"/>
                  </a:cubicBezTo>
                  <a:lnTo>
                    <a:pt x="335652" y="720140"/>
                  </a:lnTo>
                  <a:cubicBezTo>
                    <a:pt x="318019" y="725326"/>
                    <a:pt x="301008" y="731964"/>
                    <a:pt x="286279" y="743581"/>
                  </a:cubicBezTo>
                  <a:cubicBezTo>
                    <a:pt x="279434" y="749182"/>
                    <a:pt x="273625" y="755613"/>
                    <a:pt x="268854" y="763081"/>
                  </a:cubicBezTo>
                  <a:cubicBezTo>
                    <a:pt x="264912" y="769512"/>
                    <a:pt x="261385" y="775321"/>
                    <a:pt x="266987" y="783619"/>
                  </a:cubicBezTo>
                  <a:cubicBezTo>
                    <a:pt x="272173" y="791502"/>
                    <a:pt x="268231" y="800007"/>
                    <a:pt x="261800" y="806438"/>
                  </a:cubicBezTo>
                  <a:cubicBezTo>
                    <a:pt x="259103" y="809135"/>
                    <a:pt x="256614" y="811624"/>
                    <a:pt x="256822" y="816188"/>
                  </a:cubicBezTo>
                  <a:cubicBezTo>
                    <a:pt x="258896" y="852077"/>
                    <a:pt x="270098" y="885891"/>
                    <a:pt x="282960" y="919705"/>
                  </a:cubicBezTo>
                  <a:cubicBezTo>
                    <a:pt x="284205" y="918253"/>
                    <a:pt x="284827" y="917423"/>
                    <a:pt x="285449" y="916593"/>
                  </a:cubicBezTo>
                  <a:cubicBezTo>
                    <a:pt x="299763" y="893359"/>
                    <a:pt x="317811" y="887758"/>
                    <a:pt x="342705" y="898545"/>
                  </a:cubicBezTo>
                  <a:cubicBezTo>
                    <a:pt x="354530" y="903524"/>
                    <a:pt x="364488" y="911200"/>
                    <a:pt x="373408" y="920120"/>
                  </a:cubicBezTo>
                  <a:cubicBezTo>
                    <a:pt x="391248" y="938168"/>
                    <a:pt x="405355" y="958913"/>
                    <a:pt x="415934" y="981940"/>
                  </a:cubicBezTo>
                  <a:cubicBezTo>
                    <a:pt x="416764" y="983599"/>
                    <a:pt x="417802" y="985259"/>
                    <a:pt x="417387" y="987333"/>
                  </a:cubicBezTo>
                  <a:cubicBezTo>
                    <a:pt x="399961" y="993142"/>
                    <a:pt x="383365" y="1000817"/>
                    <a:pt x="365525" y="1004966"/>
                  </a:cubicBezTo>
                  <a:cubicBezTo>
                    <a:pt x="353700" y="1007663"/>
                    <a:pt x="341876" y="1010360"/>
                    <a:pt x="329844" y="1010360"/>
                  </a:cubicBezTo>
                  <a:cubicBezTo>
                    <a:pt x="322998" y="1010360"/>
                    <a:pt x="322998" y="1012227"/>
                    <a:pt x="325487" y="1017621"/>
                  </a:cubicBezTo>
                  <a:cubicBezTo>
                    <a:pt x="345609" y="1060355"/>
                    <a:pt x="365732" y="1103090"/>
                    <a:pt x="383988" y="1146861"/>
                  </a:cubicBezTo>
                  <a:cubicBezTo>
                    <a:pt x="404525" y="1196441"/>
                    <a:pt x="422781" y="1246851"/>
                    <a:pt x="431286" y="1300166"/>
                  </a:cubicBezTo>
                  <a:cubicBezTo>
                    <a:pt x="436680" y="1333772"/>
                    <a:pt x="435850" y="1367172"/>
                    <a:pt x="433153" y="1400986"/>
                  </a:cubicBezTo>
                  <a:cubicBezTo>
                    <a:pt x="431493" y="1422560"/>
                    <a:pt x="428796" y="1443927"/>
                    <a:pt x="425477" y="1465295"/>
                  </a:cubicBezTo>
                  <a:cubicBezTo>
                    <a:pt x="425270" y="1467162"/>
                    <a:pt x="424025" y="1469444"/>
                    <a:pt x="425685" y="1471518"/>
                  </a:cubicBezTo>
                  <a:cubicBezTo>
                    <a:pt x="428381" y="1471518"/>
                    <a:pt x="429004" y="1468821"/>
                    <a:pt x="430041" y="1467369"/>
                  </a:cubicBezTo>
                  <a:cubicBezTo>
                    <a:pt x="445807" y="1445587"/>
                    <a:pt x="467382" y="1438741"/>
                    <a:pt x="493106" y="1443927"/>
                  </a:cubicBezTo>
                  <a:cubicBezTo>
                    <a:pt x="514265" y="1448284"/>
                    <a:pt x="532313" y="1458864"/>
                    <a:pt x="548494" y="1472970"/>
                  </a:cubicBezTo>
                  <a:cubicBezTo>
                    <a:pt x="583138" y="1503465"/>
                    <a:pt x="608447" y="1540806"/>
                    <a:pt x="627740" y="1582296"/>
                  </a:cubicBezTo>
                  <a:cubicBezTo>
                    <a:pt x="629814" y="1586652"/>
                    <a:pt x="628155" y="1587689"/>
                    <a:pt x="624420" y="1589556"/>
                  </a:cubicBezTo>
                  <a:cubicBezTo>
                    <a:pt x="604920" y="1599306"/>
                    <a:pt x="584175" y="1607190"/>
                    <a:pt x="563431" y="1612583"/>
                  </a:cubicBezTo>
                  <a:cubicBezTo>
                    <a:pt x="532313" y="1620881"/>
                    <a:pt x="500781" y="1626897"/>
                    <a:pt x="468004" y="1624615"/>
                  </a:cubicBezTo>
                  <a:cubicBezTo>
                    <a:pt x="448297" y="1623163"/>
                    <a:pt x="430456" y="1617354"/>
                    <a:pt x="413653" y="1607397"/>
                  </a:cubicBezTo>
                  <a:cubicBezTo>
                    <a:pt x="405562" y="1602626"/>
                    <a:pt x="401413" y="1594535"/>
                    <a:pt x="394982" y="1587897"/>
                  </a:cubicBezTo>
                  <a:cubicBezTo>
                    <a:pt x="393323" y="1589141"/>
                    <a:pt x="392908" y="1591216"/>
                    <a:pt x="392285" y="1593083"/>
                  </a:cubicBezTo>
                  <a:cubicBezTo>
                    <a:pt x="381913" y="1622541"/>
                    <a:pt x="369881" y="1651168"/>
                    <a:pt x="356397" y="1679382"/>
                  </a:cubicBezTo>
                  <a:cubicBezTo>
                    <a:pt x="333578" y="1726576"/>
                    <a:pt x="306920" y="1771125"/>
                    <a:pt x="276788" y="1813212"/>
                  </a:cubicBezTo>
                  <a:lnTo>
                    <a:pt x="231210" y="1867225"/>
                  </a:lnTo>
                  <a:lnTo>
                    <a:pt x="320404" y="1737545"/>
                  </a:lnTo>
                  <a:cubicBezTo>
                    <a:pt x="347321" y="1690272"/>
                    <a:pt x="369985" y="1640588"/>
                    <a:pt x="387722" y="1588104"/>
                  </a:cubicBezTo>
                  <a:cubicBezTo>
                    <a:pt x="389589" y="1582296"/>
                    <a:pt x="391248" y="1576694"/>
                    <a:pt x="390626" y="1570471"/>
                  </a:cubicBezTo>
                  <a:cubicBezTo>
                    <a:pt x="389796" y="1561758"/>
                    <a:pt x="391456" y="1553045"/>
                    <a:pt x="396227" y="1545992"/>
                  </a:cubicBezTo>
                  <a:cubicBezTo>
                    <a:pt x="406184" y="1531886"/>
                    <a:pt x="408259" y="1515705"/>
                    <a:pt x="411786" y="1499731"/>
                  </a:cubicBezTo>
                  <a:cubicBezTo>
                    <a:pt x="421743" y="1452226"/>
                    <a:pt x="426929" y="1404097"/>
                    <a:pt x="427552" y="1355554"/>
                  </a:cubicBezTo>
                  <a:cubicBezTo>
                    <a:pt x="427759" y="1341655"/>
                    <a:pt x="422781" y="1329208"/>
                    <a:pt x="416764" y="1317176"/>
                  </a:cubicBezTo>
                  <a:cubicBezTo>
                    <a:pt x="394360" y="1271745"/>
                    <a:pt x="363035" y="1232745"/>
                    <a:pt x="328599" y="1196026"/>
                  </a:cubicBezTo>
                  <a:cubicBezTo>
                    <a:pt x="297274" y="1162835"/>
                    <a:pt x="263460" y="1132547"/>
                    <a:pt x="223007" y="1110765"/>
                  </a:cubicBezTo>
                  <a:cubicBezTo>
                    <a:pt x="208694" y="1103090"/>
                    <a:pt x="193757" y="1097074"/>
                    <a:pt x="177784" y="1094377"/>
                  </a:cubicBezTo>
                  <a:cubicBezTo>
                    <a:pt x="151023" y="1089813"/>
                    <a:pt x="129033" y="1099563"/>
                    <a:pt x="114927" y="1122797"/>
                  </a:cubicBezTo>
                  <a:cubicBezTo>
                    <a:pt x="103517" y="1141675"/>
                    <a:pt x="95011" y="1175074"/>
                    <a:pt x="94597" y="1203495"/>
                  </a:cubicBezTo>
                  <a:cubicBezTo>
                    <a:pt x="97916" y="1203495"/>
                    <a:pt x="98746" y="1200383"/>
                    <a:pt x="100198" y="1198516"/>
                  </a:cubicBezTo>
                  <a:cubicBezTo>
                    <a:pt x="121980" y="1174037"/>
                    <a:pt x="148326" y="1173830"/>
                    <a:pt x="170108" y="1198308"/>
                  </a:cubicBezTo>
                  <a:cubicBezTo>
                    <a:pt x="187326" y="1217808"/>
                    <a:pt x="194794" y="1241873"/>
                    <a:pt x="200188" y="1266766"/>
                  </a:cubicBezTo>
                  <a:cubicBezTo>
                    <a:pt x="202470" y="1277554"/>
                    <a:pt x="203715" y="1288341"/>
                    <a:pt x="204544" y="1299336"/>
                  </a:cubicBezTo>
                  <a:cubicBezTo>
                    <a:pt x="204959" y="1304522"/>
                    <a:pt x="203715" y="1305767"/>
                    <a:pt x="198529" y="1305767"/>
                  </a:cubicBezTo>
                  <a:cubicBezTo>
                    <a:pt x="163262" y="1306182"/>
                    <a:pt x="128411" y="1303692"/>
                    <a:pt x="95011" y="1287096"/>
                  </a:cubicBezTo>
                  <a:cubicBezTo>
                    <a:pt x="97086" y="1305974"/>
                    <a:pt x="98538" y="1323815"/>
                    <a:pt x="100820" y="1341655"/>
                  </a:cubicBezTo>
                  <a:cubicBezTo>
                    <a:pt x="105384" y="1377129"/>
                    <a:pt x="111400" y="1412603"/>
                    <a:pt x="118246" y="1447869"/>
                  </a:cubicBezTo>
                  <a:cubicBezTo>
                    <a:pt x="119075" y="1452640"/>
                    <a:pt x="120943" y="1455960"/>
                    <a:pt x="125507" y="1458656"/>
                  </a:cubicBezTo>
                  <a:cubicBezTo>
                    <a:pt x="140443" y="1467784"/>
                    <a:pt x="143762" y="1483342"/>
                    <a:pt x="134012" y="1498279"/>
                  </a:cubicBezTo>
                  <a:cubicBezTo>
                    <a:pt x="130900" y="1502843"/>
                    <a:pt x="130278" y="1506577"/>
                    <a:pt x="131522" y="1511763"/>
                  </a:cubicBezTo>
                  <a:cubicBezTo>
                    <a:pt x="138368" y="1540806"/>
                    <a:pt x="144799" y="1569849"/>
                    <a:pt x="150400" y="1599099"/>
                  </a:cubicBezTo>
                  <a:cubicBezTo>
                    <a:pt x="137746" y="1571093"/>
                    <a:pt x="131937" y="1541013"/>
                    <a:pt x="123639" y="1510933"/>
                  </a:cubicBezTo>
                  <a:cubicBezTo>
                    <a:pt x="93974" y="1532715"/>
                    <a:pt x="59953" y="1534790"/>
                    <a:pt x="25724" y="1535412"/>
                  </a:cubicBezTo>
                  <a:cubicBezTo>
                    <a:pt x="20123" y="1535412"/>
                    <a:pt x="17426" y="1534582"/>
                    <a:pt x="18048" y="1527737"/>
                  </a:cubicBezTo>
                  <a:cubicBezTo>
                    <a:pt x="20538" y="1501598"/>
                    <a:pt x="25516" y="1476290"/>
                    <a:pt x="37963" y="1452848"/>
                  </a:cubicBezTo>
                  <a:cubicBezTo>
                    <a:pt x="42735" y="1444135"/>
                    <a:pt x="48543" y="1436252"/>
                    <a:pt x="56634" y="1430236"/>
                  </a:cubicBezTo>
                  <a:cubicBezTo>
                    <a:pt x="71362" y="1419034"/>
                    <a:pt x="86714" y="1419034"/>
                    <a:pt x="100820" y="1430651"/>
                  </a:cubicBezTo>
                  <a:cubicBezTo>
                    <a:pt x="102687" y="1432103"/>
                    <a:pt x="104554" y="1433762"/>
                    <a:pt x="107666" y="1436459"/>
                  </a:cubicBezTo>
                  <a:cubicBezTo>
                    <a:pt x="104762" y="1419863"/>
                    <a:pt x="102065" y="1405135"/>
                    <a:pt x="99575" y="1390198"/>
                  </a:cubicBezTo>
                  <a:cubicBezTo>
                    <a:pt x="93974" y="1356177"/>
                    <a:pt x="89203" y="1321948"/>
                    <a:pt x="86921" y="1287512"/>
                  </a:cubicBezTo>
                  <a:cubicBezTo>
                    <a:pt x="86714" y="1283155"/>
                    <a:pt x="85261" y="1279836"/>
                    <a:pt x="81942" y="1276931"/>
                  </a:cubicBezTo>
                  <a:cubicBezTo>
                    <a:pt x="78208" y="1273612"/>
                    <a:pt x="74889" y="1269878"/>
                    <a:pt x="72192" y="1265936"/>
                  </a:cubicBezTo>
                  <a:cubicBezTo>
                    <a:pt x="60368" y="1249133"/>
                    <a:pt x="63479" y="1232745"/>
                    <a:pt x="80490" y="1221542"/>
                  </a:cubicBezTo>
                  <a:cubicBezTo>
                    <a:pt x="84639" y="1218846"/>
                    <a:pt x="85469" y="1215942"/>
                    <a:pt x="85676" y="1211585"/>
                  </a:cubicBezTo>
                  <a:cubicBezTo>
                    <a:pt x="87128" y="1185239"/>
                    <a:pt x="90240" y="1159100"/>
                    <a:pt x="100405" y="1134622"/>
                  </a:cubicBezTo>
                  <a:cubicBezTo>
                    <a:pt x="110985" y="1108898"/>
                    <a:pt x="127581" y="1089605"/>
                    <a:pt x="157246" y="1086078"/>
                  </a:cubicBezTo>
                  <a:cubicBezTo>
                    <a:pt x="173427" y="1084004"/>
                    <a:pt x="188778" y="1087738"/>
                    <a:pt x="203922" y="1093547"/>
                  </a:cubicBezTo>
                  <a:cubicBezTo>
                    <a:pt x="235869" y="1105786"/>
                    <a:pt x="263252" y="1125286"/>
                    <a:pt x="288769" y="1147483"/>
                  </a:cubicBezTo>
                  <a:cubicBezTo>
                    <a:pt x="341046" y="1192915"/>
                    <a:pt x="385647" y="1244777"/>
                    <a:pt x="419254" y="1305767"/>
                  </a:cubicBezTo>
                  <a:cubicBezTo>
                    <a:pt x="421121" y="1309294"/>
                    <a:pt x="422988" y="1313027"/>
                    <a:pt x="425270" y="1316346"/>
                  </a:cubicBezTo>
                  <a:cubicBezTo>
                    <a:pt x="423818" y="1297676"/>
                    <a:pt x="420084" y="1279421"/>
                    <a:pt x="414690" y="1261580"/>
                  </a:cubicBezTo>
                  <a:cubicBezTo>
                    <a:pt x="398509" y="1208473"/>
                    <a:pt x="371333" y="1160760"/>
                    <a:pt x="340838" y="1114707"/>
                  </a:cubicBezTo>
                  <a:cubicBezTo>
                    <a:pt x="304742" y="1060148"/>
                    <a:pt x="264497" y="1008493"/>
                    <a:pt x="227571" y="954556"/>
                  </a:cubicBezTo>
                  <a:cubicBezTo>
                    <a:pt x="190645" y="901035"/>
                    <a:pt x="156831" y="845853"/>
                    <a:pt x="134219" y="784449"/>
                  </a:cubicBezTo>
                  <a:cubicBezTo>
                    <a:pt x="130278" y="773869"/>
                    <a:pt x="127166" y="763289"/>
                    <a:pt x="123639" y="752501"/>
                  </a:cubicBezTo>
                  <a:cubicBezTo>
                    <a:pt x="122810" y="749805"/>
                    <a:pt x="123017" y="746693"/>
                    <a:pt x="118661" y="749805"/>
                  </a:cubicBezTo>
                  <a:cubicBezTo>
                    <a:pt x="90240" y="769720"/>
                    <a:pt x="57256" y="772832"/>
                    <a:pt x="23857" y="774491"/>
                  </a:cubicBezTo>
                  <a:cubicBezTo>
                    <a:pt x="15974" y="774906"/>
                    <a:pt x="7883" y="774699"/>
                    <a:pt x="0" y="7749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3AE325-79EA-43B5-82E5-27E1361FEBFF}"/>
                </a:ext>
              </a:extLst>
            </p:cNvPr>
            <p:cNvSpPr/>
            <p:nvPr/>
          </p:nvSpPr>
          <p:spPr>
            <a:xfrm rot="16200000" flipH="1">
              <a:off x="8889180" y="192712"/>
              <a:ext cx="3126748" cy="3095094"/>
            </a:xfrm>
            <a:custGeom>
              <a:avLst/>
              <a:gdLst>
                <a:gd name="connsiteX0" fmla="*/ 989322 w 2099794"/>
                <a:gd name="connsiteY0" fmla="*/ 1788413 h 2078537"/>
                <a:gd name="connsiteX1" fmla="*/ 991189 w 2099794"/>
                <a:gd name="connsiteY1" fmla="*/ 1789658 h 2078537"/>
                <a:gd name="connsiteX2" fmla="*/ 992849 w 2099794"/>
                <a:gd name="connsiteY2" fmla="*/ 1788205 h 2078537"/>
                <a:gd name="connsiteX3" fmla="*/ 991189 w 2099794"/>
                <a:gd name="connsiteY3" fmla="*/ 1786754 h 2078537"/>
                <a:gd name="connsiteX4" fmla="*/ 989322 w 2099794"/>
                <a:gd name="connsiteY4" fmla="*/ 1788413 h 2078537"/>
                <a:gd name="connsiteX5" fmla="*/ 424025 w 2099794"/>
                <a:gd name="connsiteY5" fmla="*/ 1472262 h 2078537"/>
                <a:gd name="connsiteX6" fmla="*/ 424855 w 2099794"/>
                <a:gd name="connsiteY6" fmla="*/ 1472262 h 2078537"/>
                <a:gd name="connsiteX7" fmla="*/ 425270 w 2099794"/>
                <a:gd name="connsiteY7" fmla="*/ 1470810 h 2078537"/>
                <a:gd name="connsiteX8" fmla="*/ 424025 w 2099794"/>
                <a:gd name="connsiteY8" fmla="*/ 1470187 h 2078537"/>
                <a:gd name="connsiteX9" fmla="*/ 424025 w 2099794"/>
                <a:gd name="connsiteY9" fmla="*/ 1472262 h 2078537"/>
                <a:gd name="connsiteX10" fmla="*/ 209514 w 2099794"/>
                <a:gd name="connsiteY10" fmla="*/ 1889738 h 2078537"/>
                <a:gd name="connsiteX11" fmla="*/ 231210 w 2099794"/>
                <a:gd name="connsiteY11" fmla="*/ 1864027 h 2078537"/>
                <a:gd name="connsiteX12" fmla="*/ 227571 w 2099794"/>
                <a:gd name="connsiteY12" fmla="*/ 1869318 h 2078537"/>
                <a:gd name="connsiteX13" fmla="*/ 209514 w 2099794"/>
                <a:gd name="connsiteY13" fmla="*/ 1889738 h 2078537"/>
                <a:gd name="connsiteX14" fmla="*/ 197595 w 2099794"/>
                <a:gd name="connsiteY14" fmla="*/ 1924756 h 2078537"/>
                <a:gd name="connsiteX15" fmla="*/ 294784 w 2099794"/>
                <a:gd name="connsiteY15" fmla="*/ 1858272 h 2078537"/>
                <a:gd name="connsiteX16" fmla="*/ 400583 w 2099794"/>
                <a:gd name="connsiteY16" fmla="*/ 1803142 h 2078537"/>
                <a:gd name="connsiteX17" fmla="*/ 470078 w 2099794"/>
                <a:gd name="connsiteY17" fmla="*/ 1775551 h 2078537"/>
                <a:gd name="connsiteX18" fmla="*/ 526919 w 2099794"/>
                <a:gd name="connsiteY18" fmla="*/ 1758333 h 2078537"/>
                <a:gd name="connsiteX19" fmla="*/ 563015 w 2099794"/>
                <a:gd name="connsiteY19" fmla="*/ 1748790 h 2078537"/>
                <a:gd name="connsiteX20" fmla="*/ 623590 w 2099794"/>
                <a:gd name="connsiteY20" fmla="*/ 1739248 h 2078537"/>
                <a:gd name="connsiteX21" fmla="*/ 625872 w 2099794"/>
                <a:gd name="connsiteY21" fmla="*/ 1738418 h 2078537"/>
                <a:gd name="connsiteX22" fmla="*/ 629191 w 2099794"/>
                <a:gd name="connsiteY22" fmla="*/ 1738211 h 2078537"/>
                <a:gd name="connsiteX23" fmla="*/ 653878 w 2099794"/>
                <a:gd name="connsiteY23" fmla="*/ 1735099 h 2078537"/>
                <a:gd name="connsiteX24" fmla="*/ 660516 w 2099794"/>
                <a:gd name="connsiteY24" fmla="*/ 1734891 h 2078537"/>
                <a:gd name="connsiteX25" fmla="*/ 709889 w 2099794"/>
                <a:gd name="connsiteY25" fmla="*/ 1731780 h 2078537"/>
                <a:gd name="connsiteX26" fmla="*/ 741214 w 2099794"/>
                <a:gd name="connsiteY26" fmla="*/ 1731780 h 2078537"/>
                <a:gd name="connsiteX27" fmla="*/ 790586 w 2099794"/>
                <a:gd name="connsiteY27" fmla="*/ 1734891 h 2078537"/>
                <a:gd name="connsiteX28" fmla="*/ 795565 w 2099794"/>
                <a:gd name="connsiteY28" fmla="*/ 1735099 h 2078537"/>
                <a:gd name="connsiteX29" fmla="*/ 844316 w 2099794"/>
                <a:gd name="connsiteY29" fmla="*/ 1741944 h 2078537"/>
                <a:gd name="connsiteX30" fmla="*/ 882690 w 2099794"/>
                <a:gd name="connsiteY30" fmla="*/ 1748134 h 2078537"/>
                <a:gd name="connsiteX31" fmla="*/ 882901 w 2099794"/>
                <a:gd name="connsiteY31" fmla="*/ 1748375 h 2078537"/>
                <a:gd name="connsiteX32" fmla="*/ 882901 w 2099794"/>
                <a:gd name="connsiteY32" fmla="*/ 1749205 h 2078537"/>
                <a:gd name="connsiteX33" fmla="*/ 883938 w 2099794"/>
                <a:gd name="connsiteY33" fmla="*/ 1748998 h 2078537"/>
                <a:gd name="connsiteX34" fmla="*/ 882901 w 2099794"/>
                <a:gd name="connsiteY34" fmla="*/ 1748375 h 2078537"/>
                <a:gd name="connsiteX35" fmla="*/ 882901 w 2099794"/>
                <a:gd name="connsiteY35" fmla="*/ 1748168 h 2078537"/>
                <a:gd name="connsiteX36" fmla="*/ 882690 w 2099794"/>
                <a:gd name="connsiteY36" fmla="*/ 1748134 h 2078537"/>
                <a:gd name="connsiteX37" fmla="*/ 877092 w 2099794"/>
                <a:gd name="connsiteY37" fmla="*/ 1741737 h 2078537"/>
                <a:gd name="connsiteX38" fmla="*/ 868587 w 2099794"/>
                <a:gd name="connsiteY38" fmla="*/ 1727631 h 2078537"/>
                <a:gd name="connsiteX39" fmla="*/ 874188 w 2099794"/>
                <a:gd name="connsiteY39" fmla="*/ 1696306 h 2078537"/>
                <a:gd name="connsiteX40" fmla="*/ 909869 w 2099794"/>
                <a:gd name="connsiteY40" fmla="*/ 1662699 h 2078537"/>
                <a:gd name="connsiteX41" fmla="*/ 951359 w 2099794"/>
                <a:gd name="connsiteY41" fmla="*/ 1647555 h 2078537"/>
                <a:gd name="connsiteX42" fmla="*/ 1017535 w 2099794"/>
                <a:gd name="connsiteY42" fmla="*/ 1641124 h 2078537"/>
                <a:gd name="connsiteX43" fmla="*/ 1027493 w 2099794"/>
                <a:gd name="connsiteY43" fmla="*/ 1641124 h 2078537"/>
                <a:gd name="connsiteX44" fmla="*/ 1040562 w 2099794"/>
                <a:gd name="connsiteY44" fmla="*/ 1641332 h 2078537"/>
                <a:gd name="connsiteX45" fmla="*/ 997620 w 2099794"/>
                <a:gd name="connsiteY45" fmla="*/ 1780737 h 2078537"/>
                <a:gd name="connsiteX46" fmla="*/ 1033301 w 2099794"/>
                <a:gd name="connsiteY46" fmla="*/ 1792562 h 2078537"/>
                <a:gd name="connsiteX47" fmla="*/ 1137025 w 2099794"/>
                <a:gd name="connsiteY47" fmla="*/ 1830525 h 2078537"/>
                <a:gd name="connsiteX48" fmla="*/ 1181627 w 2099794"/>
                <a:gd name="connsiteY48" fmla="*/ 1846914 h 2078537"/>
                <a:gd name="connsiteX49" fmla="*/ 1186191 w 2099794"/>
                <a:gd name="connsiteY49" fmla="*/ 1847536 h 2078537"/>
                <a:gd name="connsiteX50" fmla="*/ 1183494 w 2099794"/>
                <a:gd name="connsiteY50" fmla="*/ 1845254 h 2078537"/>
                <a:gd name="connsiteX51" fmla="*/ 1186813 w 2099794"/>
                <a:gd name="connsiteY51" fmla="*/ 1794429 h 2078537"/>
                <a:gd name="connsiteX52" fmla="*/ 1250915 w 2099794"/>
                <a:gd name="connsiteY52" fmla="*/ 1771195 h 2078537"/>
                <a:gd name="connsiteX53" fmla="*/ 1286596 w 2099794"/>
                <a:gd name="connsiteY53" fmla="*/ 1768705 h 2078537"/>
                <a:gd name="connsiteX54" fmla="*/ 1293649 w 2099794"/>
                <a:gd name="connsiteY54" fmla="*/ 1775759 h 2078537"/>
                <a:gd name="connsiteX55" fmla="*/ 1285766 w 2099794"/>
                <a:gd name="connsiteY55" fmla="*/ 1821397 h 2078537"/>
                <a:gd name="connsiteX56" fmla="*/ 1258175 w 2099794"/>
                <a:gd name="connsiteY56" fmla="*/ 1872845 h 2078537"/>
                <a:gd name="connsiteX57" fmla="*/ 1260665 w 2099794"/>
                <a:gd name="connsiteY57" fmla="*/ 1874712 h 2078537"/>
                <a:gd name="connsiteX58" fmla="*/ 1313564 w 2099794"/>
                <a:gd name="connsiteY58" fmla="*/ 1890063 h 2078537"/>
                <a:gd name="connsiteX59" fmla="*/ 1335761 w 2099794"/>
                <a:gd name="connsiteY59" fmla="*/ 1896494 h 2078537"/>
                <a:gd name="connsiteX60" fmla="*/ 1397166 w 2099794"/>
                <a:gd name="connsiteY60" fmla="*/ 1908526 h 2078537"/>
                <a:gd name="connsiteX61" fmla="*/ 1512922 w 2099794"/>
                <a:gd name="connsiteY61" fmla="*/ 1909563 h 2078537"/>
                <a:gd name="connsiteX62" fmla="*/ 1608971 w 2099794"/>
                <a:gd name="connsiteY62" fmla="*/ 1876579 h 2078537"/>
                <a:gd name="connsiteX63" fmla="*/ 1614987 w 2099794"/>
                <a:gd name="connsiteY63" fmla="*/ 1868696 h 2078537"/>
                <a:gd name="connsiteX64" fmla="*/ 1625774 w 2099794"/>
                <a:gd name="connsiteY64" fmla="*/ 1853344 h 2078537"/>
                <a:gd name="connsiteX65" fmla="*/ 1633035 w 2099794"/>
                <a:gd name="connsiteY65" fmla="*/ 1844424 h 2078537"/>
                <a:gd name="connsiteX66" fmla="*/ 1670791 w 2099794"/>
                <a:gd name="connsiteY66" fmla="*/ 1828658 h 2078537"/>
                <a:gd name="connsiteX67" fmla="*/ 1681163 w 2099794"/>
                <a:gd name="connsiteY67" fmla="*/ 1825754 h 2078537"/>
                <a:gd name="connsiteX68" fmla="*/ 1756674 w 2099794"/>
                <a:gd name="connsiteY68" fmla="*/ 1743189 h 2078537"/>
                <a:gd name="connsiteX69" fmla="*/ 1777212 w 2099794"/>
                <a:gd name="connsiteY69" fmla="*/ 1713524 h 2078537"/>
                <a:gd name="connsiteX70" fmla="*/ 1780116 w 2099794"/>
                <a:gd name="connsiteY70" fmla="*/ 1715391 h 2078537"/>
                <a:gd name="connsiteX71" fmla="*/ 1711243 w 2099794"/>
                <a:gd name="connsiteY71" fmla="*/ 1808743 h 2078537"/>
                <a:gd name="connsiteX72" fmla="*/ 1687179 w 2099794"/>
                <a:gd name="connsiteY72" fmla="*/ 1831562 h 2078537"/>
                <a:gd name="connsiteX73" fmla="*/ 1686142 w 2099794"/>
                <a:gd name="connsiteY73" fmla="*/ 1840690 h 2078537"/>
                <a:gd name="connsiteX74" fmla="*/ 1707924 w 2099794"/>
                <a:gd name="connsiteY74" fmla="*/ 1909148 h 2078537"/>
                <a:gd name="connsiteX75" fmla="*/ 1704397 w 2099794"/>
                <a:gd name="connsiteY75" fmla="*/ 1913090 h 2078537"/>
                <a:gd name="connsiteX76" fmla="*/ 1638636 w 2099794"/>
                <a:gd name="connsiteY76" fmla="*/ 1902510 h 2078537"/>
                <a:gd name="connsiteX77" fmla="*/ 1620381 w 2099794"/>
                <a:gd name="connsiteY77" fmla="*/ 1886536 h 2078537"/>
                <a:gd name="connsiteX78" fmla="*/ 1612705 w 2099794"/>
                <a:gd name="connsiteY78" fmla="*/ 1884254 h 2078537"/>
                <a:gd name="connsiteX79" fmla="*/ 1554205 w 2099794"/>
                <a:gd name="connsiteY79" fmla="*/ 1910185 h 2078537"/>
                <a:gd name="connsiteX80" fmla="*/ 1526821 w 2099794"/>
                <a:gd name="connsiteY80" fmla="*/ 1915994 h 2078537"/>
                <a:gd name="connsiteX81" fmla="*/ 1385341 w 2099794"/>
                <a:gd name="connsiteY81" fmla="*/ 1914957 h 2078537"/>
                <a:gd name="connsiteX82" fmla="*/ 1328915 w 2099794"/>
                <a:gd name="connsiteY82" fmla="*/ 1904169 h 2078537"/>
                <a:gd name="connsiteX83" fmla="*/ 1264814 w 2099794"/>
                <a:gd name="connsiteY83" fmla="*/ 1884877 h 2078537"/>
                <a:gd name="connsiteX84" fmla="*/ 1237846 w 2099794"/>
                <a:gd name="connsiteY84" fmla="*/ 1883839 h 2078537"/>
                <a:gd name="connsiteX85" fmla="*/ 1214819 w 2099794"/>
                <a:gd name="connsiteY85" fmla="*/ 1877616 h 2078537"/>
                <a:gd name="connsiteX86" fmla="*/ 1149265 w 2099794"/>
                <a:gd name="connsiteY86" fmla="*/ 1844632 h 2078537"/>
                <a:gd name="connsiteX87" fmla="*/ 1117110 w 2099794"/>
                <a:gd name="connsiteY87" fmla="*/ 1831355 h 2078537"/>
                <a:gd name="connsiteX88" fmla="*/ 1007785 w 2099794"/>
                <a:gd name="connsiteY88" fmla="*/ 1791525 h 2078537"/>
                <a:gd name="connsiteX89" fmla="*/ 999902 w 2099794"/>
                <a:gd name="connsiteY89" fmla="*/ 1789450 h 2078537"/>
                <a:gd name="connsiteX90" fmla="*/ 998242 w 2099794"/>
                <a:gd name="connsiteY90" fmla="*/ 1789035 h 2078537"/>
                <a:gd name="connsiteX91" fmla="*/ 994923 w 2099794"/>
                <a:gd name="connsiteY91" fmla="*/ 1788205 h 2078537"/>
                <a:gd name="connsiteX92" fmla="*/ 994508 w 2099794"/>
                <a:gd name="connsiteY92" fmla="*/ 1790695 h 2078537"/>
                <a:gd name="connsiteX93" fmla="*/ 999695 w 2099794"/>
                <a:gd name="connsiteY93" fmla="*/ 1793184 h 2078537"/>
                <a:gd name="connsiteX94" fmla="*/ 1057573 w 2099794"/>
                <a:gd name="connsiteY94" fmla="*/ 1820360 h 2078537"/>
                <a:gd name="connsiteX95" fmla="*/ 1127690 w 2099794"/>
                <a:gd name="connsiteY95" fmla="*/ 1855419 h 2078537"/>
                <a:gd name="connsiteX96" fmla="*/ 1204031 w 2099794"/>
                <a:gd name="connsiteY96" fmla="*/ 1892760 h 2078537"/>
                <a:gd name="connsiteX97" fmla="*/ 1312112 w 2099794"/>
                <a:gd name="connsiteY97" fmla="*/ 1939436 h 2078537"/>
                <a:gd name="connsiteX98" fmla="*/ 1354432 w 2099794"/>
                <a:gd name="connsiteY98" fmla="*/ 1953750 h 2078537"/>
                <a:gd name="connsiteX99" fmla="*/ 1417911 w 2099794"/>
                <a:gd name="connsiteY99" fmla="*/ 1970345 h 2078537"/>
                <a:gd name="connsiteX100" fmla="*/ 1421852 w 2099794"/>
                <a:gd name="connsiteY100" fmla="*/ 1969723 h 2078537"/>
                <a:gd name="connsiteX101" fmla="*/ 1439486 w 2099794"/>
                <a:gd name="connsiteY101" fmla="*/ 1950016 h 2078537"/>
                <a:gd name="connsiteX102" fmla="*/ 1491763 w 2099794"/>
                <a:gd name="connsiteY102" fmla="*/ 1951260 h 2078537"/>
                <a:gd name="connsiteX103" fmla="*/ 1514997 w 2099794"/>
                <a:gd name="connsiteY103" fmla="*/ 1979473 h 2078537"/>
                <a:gd name="connsiteX104" fmla="*/ 1525577 w 2099794"/>
                <a:gd name="connsiteY104" fmla="*/ 1986319 h 2078537"/>
                <a:gd name="connsiteX105" fmla="*/ 1758126 w 2099794"/>
                <a:gd name="connsiteY105" fmla="*/ 1972835 h 2078537"/>
                <a:gd name="connsiteX106" fmla="*/ 1766217 w 2099794"/>
                <a:gd name="connsiteY106" fmla="*/ 1968063 h 2078537"/>
                <a:gd name="connsiteX107" fmla="*/ 1778041 w 2099794"/>
                <a:gd name="connsiteY107" fmla="*/ 1960803 h 2078537"/>
                <a:gd name="connsiteX108" fmla="*/ 1802935 w 2099794"/>
                <a:gd name="connsiteY108" fmla="*/ 1953335 h 2078537"/>
                <a:gd name="connsiteX109" fmla="*/ 1837164 w 2099794"/>
                <a:gd name="connsiteY109" fmla="*/ 1955202 h 2078537"/>
                <a:gd name="connsiteX110" fmla="*/ 1844633 w 2099794"/>
                <a:gd name="connsiteY110" fmla="*/ 1956446 h 2078537"/>
                <a:gd name="connsiteX111" fmla="*/ 1866829 w 2099794"/>
                <a:gd name="connsiteY111" fmla="*/ 1951468 h 2078537"/>
                <a:gd name="connsiteX112" fmla="*/ 1903340 w 2099794"/>
                <a:gd name="connsiteY112" fmla="*/ 1942340 h 2078537"/>
                <a:gd name="connsiteX113" fmla="*/ 1946282 w 2099794"/>
                <a:gd name="connsiteY113" fmla="*/ 1931138 h 2078537"/>
                <a:gd name="connsiteX114" fmla="*/ 1982586 w 2099794"/>
                <a:gd name="connsiteY114" fmla="*/ 1920765 h 2078537"/>
                <a:gd name="connsiteX115" fmla="*/ 2035278 w 2099794"/>
                <a:gd name="connsiteY115" fmla="*/ 1903962 h 2078537"/>
                <a:gd name="connsiteX116" fmla="*/ 2081954 w 2099794"/>
                <a:gd name="connsiteY116" fmla="*/ 1887158 h 2078537"/>
                <a:gd name="connsiteX117" fmla="*/ 2099794 w 2099794"/>
                <a:gd name="connsiteY117" fmla="*/ 1883425 h 2078537"/>
                <a:gd name="connsiteX118" fmla="*/ 2092741 w 2099794"/>
                <a:gd name="connsiteY118" fmla="*/ 1887781 h 2078537"/>
                <a:gd name="connsiteX119" fmla="*/ 1944415 w 2099794"/>
                <a:gd name="connsiteY119" fmla="*/ 1940058 h 2078537"/>
                <a:gd name="connsiteX120" fmla="*/ 1852100 w 2099794"/>
                <a:gd name="connsiteY120" fmla="*/ 1963500 h 2078537"/>
                <a:gd name="connsiteX121" fmla="*/ 1847744 w 2099794"/>
                <a:gd name="connsiteY121" fmla="*/ 1970760 h 2078537"/>
                <a:gd name="connsiteX122" fmla="*/ 1850026 w 2099794"/>
                <a:gd name="connsiteY122" fmla="*/ 2004782 h 2078537"/>
                <a:gd name="connsiteX123" fmla="*/ 1833430 w 2099794"/>
                <a:gd name="connsiteY123" fmla="*/ 2056022 h 2078537"/>
                <a:gd name="connsiteX124" fmla="*/ 1826170 w 2099794"/>
                <a:gd name="connsiteY124" fmla="*/ 2058719 h 2078537"/>
                <a:gd name="connsiteX125" fmla="*/ 1779286 w 2099794"/>
                <a:gd name="connsiteY125" fmla="*/ 2023038 h 2078537"/>
                <a:gd name="connsiteX126" fmla="*/ 1761861 w 2099794"/>
                <a:gd name="connsiteY126" fmla="*/ 1985074 h 2078537"/>
                <a:gd name="connsiteX127" fmla="*/ 1755015 w 2099794"/>
                <a:gd name="connsiteY127" fmla="*/ 1981755 h 2078537"/>
                <a:gd name="connsiteX128" fmla="*/ 1597976 w 2099794"/>
                <a:gd name="connsiteY128" fmla="*/ 1995654 h 2078537"/>
                <a:gd name="connsiteX129" fmla="*/ 1535534 w 2099794"/>
                <a:gd name="connsiteY129" fmla="*/ 1994617 h 2078537"/>
                <a:gd name="connsiteX130" fmla="*/ 1522880 w 2099794"/>
                <a:gd name="connsiteY130" fmla="*/ 1994617 h 2078537"/>
                <a:gd name="connsiteX131" fmla="*/ 1539476 w 2099794"/>
                <a:gd name="connsiteY131" fmla="*/ 2078219 h 2078537"/>
                <a:gd name="connsiteX132" fmla="*/ 1446124 w 2099794"/>
                <a:gd name="connsiteY132" fmla="*/ 2068054 h 2078537"/>
                <a:gd name="connsiteX133" fmla="*/ 1402352 w 2099794"/>
                <a:gd name="connsiteY133" fmla="*/ 2040256 h 2078537"/>
                <a:gd name="connsiteX134" fmla="*/ 1414799 w 2099794"/>
                <a:gd name="connsiteY134" fmla="*/ 1982170 h 2078537"/>
                <a:gd name="connsiteX135" fmla="*/ 1416251 w 2099794"/>
                <a:gd name="connsiteY135" fmla="*/ 1980510 h 2078537"/>
                <a:gd name="connsiteX136" fmla="*/ 1414177 w 2099794"/>
                <a:gd name="connsiteY136" fmla="*/ 1978229 h 2078537"/>
                <a:gd name="connsiteX137" fmla="*/ 1183079 w 2099794"/>
                <a:gd name="connsiteY137" fmla="*/ 1890893 h 2078537"/>
                <a:gd name="connsiteX138" fmla="*/ 989945 w 2099794"/>
                <a:gd name="connsiteY138" fmla="*/ 1796504 h 2078537"/>
                <a:gd name="connsiteX139" fmla="*/ 976460 w 2099794"/>
                <a:gd name="connsiteY139" fmla="*/ 1796711 h 2078537"/>
                <a:gd name="connsiteX140" fmla="*/ 929162 w 2099794"/>
                <a:gd name="connsiteY140" fmla="*/ 1794014 h 2078537"/>
                <a:gd name="connsiteX141" fmla="*/ 906965 w 2099794"/>
                <a:gd name="connsiteY141" fmla="*/ 1771195 h 2078537"/>
                <a:gd name="connsiteX142" fmla="*/ 891614 w 2099794"/>
                <a:gd name="connsiteY142" fmla="*/ 1760407 h 2078537"/>
                <a:gd name="connsiteX143" fmla="*/ 691634 w 2099794"/>
                <a:gd name="connsiteY143" fmla="*/ 1739040 h 2078537"/>
                <a:gd name="connsiteX144" fmla="*/ 213257 w 2099794"/>
                <a:gd name="connsiteY144" fmla="*/ 1914957 h 2078537"/>
                <a:gd name="connsiteX145" fmla="*/ 205530 w 2099794"/>
                <a:gd name="connsiteY145" fmla="*/ 1921388 h 2078537"/>
                <a:gd name="connsiteX146" fmla="*/ 197595 w 2099794"/>
                <a:gd name="connsiteY146" fmla="*/ 1924756 h 2078537"/>
                <a:gd name="connsiteX147" fmla="*/ 196246 w 2099794"/>
                <a:gd name="connsiteY147" fmla="*/ 1925329 h 2078537"/>
                <a:gd name="connsiteX148" fmla="*/ 197595 w 2099794"/>
                <a:gd name="connsiteY148" fmla="*/ 1924756 h 2078537"/>
                <a:gd name="connsiteX149" fmla="*/ 196454 w 2099794"/>
                <a:gd name="connsiteY149" fmla="*/ 1925537 h 2078537"/>
                <a:gd name="connsiteX150" fmla="*/ 196246 w 2099794"/>
                <a:gd name="connsiteY150" fmla="*/ 1925329 h 2078537"/>
                <a:gd name="connsiteX151" fmla="*/ 170523 w 2099794"/>
                <a:gd name="connsiteY151" fmla="*/ 1933834 h 2078537"/>
                <a:gd name="connsiteX152" fmla="*/ 209514 w 2099794"/>
                <a:gd name="connsiteY152" fmla="*/ 1889738 h 2078537"/>
                <a:gd name="connsiteX153" fmla="*/ 176331 w 2099794"/>
                <a:gd name="connsiteY153" fmla="*/ 1929063 h 2078537"/>
                <a:gd name="connsiteX154" fmla="*/ 170523 w 2099794"/>
                <a:gd name="connsiteY154" fmla="*/ 1933834 h 2078537"/>
                <a:gd name="connsiteX155" fmla="*/ 154965 w 2099794"/>
                <a:gd name="connsiteY155" fmla="*/ 1964538 h 2078537"/>
                <a:gd name="connsiteX156" fmla="*/ 197492 w 2099794"/>
                <a:gd name="connsiteY156" fmla="*/ 1937154 h 2078537"/>
                <a:gd name="connsiteX157" fmla="*/ 550569 w 2099794"/>
                <a:gd name="connsiteY157" fmla="*/ 1811856 h 2078537"/>
                <a:gd name="connsiteX158" fmla="*/ 715283 w 2099794"/>
                <a:gd name="connsiteY158" fmla="*/ 1804595 h 2078537"/>
                <a:gd name="connsiteX159" fmla="*/ 725863 w 2099794"/>
                <a:gd name="connsiteY159" fmla="*/ 1799409 h 2078537"/>
                <a:gd name="connsiteX160" fmla="*/ 796810 w 2099794"/>
                <a:gd name="connsiteY160" fmla="*/ 1798372 h 2078537"/>
                <a:gd name="connsiteX161" fmla="*/ 825646 w 2099794"/>
                <a:gd name="connsiteY161" fmla="*/ 1816419 h 2078537"/>
                <a:gd name="connsiteX162" fmla="*/ 907588 w 2099794"/>
                <a:gd name="connsiteY162" fmla="*/ 1839031 h 2078537"/>
                <a:gd name="connsiteX163" fmla="*/ 929370 w 2099794"/>
                <a:gd name="connsiteY163" fmla="*/ 1852101 h 2078537"/>
                <a:gd name="connsiteX164" fmla="*/ 930407 w 2099794"/>
                <a:gd name="connsiteY164" fmla="*/ 1902096 h 2078537"/>
                <a:gd name="connsiteX165" fmla="*/ 912152 w 2099794"/>
                <a:gd name="connsiteY165" fmla="*/ 1914750 h 2078537"/>
                <a:gd name="connsiteX166" fmla="*/ 753661 w 2099794"/>
                <a:gd name="connsiteY166" fmla="*/ 1956032 h 2078537"/>
                <a:gd name="connsiteX167" fmla="*/ 764863 w 2099794"/>
                <a:gd name="connsiteY167" fmla="*/ 1950431 h 2078537"/>
                <a:gd name="connsiteX168" fmla="*/ 857178 w 2099794"/>
                <a:gd name="connsiteY168" fmla="*/ 1927612 h 2078537"/>
                <a:gd name="connsiteX169" fmla="*/ 916508 w 2099794"/>
                <a:gd name="connsiteY169" fmla="*/ 1901888 h 2078537"/>
                <a:gd name="connsiteX170" fmla="*/ 915471 w 2099794"/>
                <a:gd name="connsiteY170" fmla="*/ 1852723 h 2078537"/>
                <a:gd name="connsiteX171" fmla="*/ 832491 w 2099794"/>
                <a:gd name="connsiteY171" fmla="*/ 1825547 h 2078537"/>
                <a:gd name="connsiteX172" fmla="*/ 809672 w 2099794"/>
                <a:gd name="connsiteY172" fmla="*/ 1821606 h 2078537"/>
                <a:gd name="connsiteX173" fmla="*/ 821497 w 2099794"/>
                <a:gd name="connsiteY173" fmla="*/ 1877409 h 2078537"/>
                <a:gd name="connsiteX174" fmla="*/ 811747 w 2099794"/>
                <a:gd name="connsiteY174" fmla="*/ 1887989 h 2078537"/>
                <a:gd name="connsiteX175" fmla="*/ 743081 w 2099794"/>
                <a:gd name="connsiteY175" fmla="*/ 1878239 h 2078537"/>
                <a:gd name="connsiteX176" fmla="*/ 713831 w 2099794"/>
                <a:gd name="connsiteY176" fmla="*/ 1860606 h 2078537"/>
                <a:gd name="connsiteX177" fmla="*/ 711549 w 2099794"/>
                <a:gd name="connsiteY177" fmla="*/ 1812271 h 2078537"/>
                <a:gd name="connsiteX178" fmla="*/ 639979 w 2099794"/>
                <a:gd name="connsiteY178" fmla="*/ 1811441 h 2078537"/>
                <a:gd name="connsiteX179" fmla="*/ 225497 w 2099794"/>
                <a:gd name="connsiteY179" fmla="*/ 1923463 h 2078537"/>
                <a:gd name="connsiteX180" fmla="*/ 162225 w 2099794"/>
                <a:gd name="connsiteY180" fmla="*/ 1961426 h 2078537"/>
                <a:gd name="connsiteX181" fmla="*/ 154965 w 2099794"/>
                <a:gd name="connsiteY181" fmla="*/ 1964538 h 2078537"/>
                <a:gd name="connsiteX182" fmla="*/ 0 w 2099794"/>
                <a:gd name="connsiteY182" fmla="*/ 771708 h 2078537"/>
                <a:gd name="connsiteX183" fmla="*/ 0 w 2099794"/>
                <a:gd name="connsiteY183" fmla="*/ 753660 h 2078537"/>
                <a:gd name="connsiteX184" fmla="*/ 3319 w 2099794"/>
                <a:gd name="connsiteY184" fmla="*/ 742665 h 2078537"/>
                <a:gd name="connsiteX185" fmla="*/ 38378 w 2099794"/>
                <a:gd name="connsiteY185" fmla="*/ 660101 h 2078537"/>
                <a:gd name="connsiteX186" fmla="*/ 54559 w 2099794"/>
                <a:gd name="connsiteY186" fmla="*/ 648691 h 2078537"/>
                <a:gd name="connsiteX187" fmla="*/ 64517 w 2099794"/>
                <a:gd name="connsiteY187" fmla="*/ 645579 h 2078537"/>
                <a:gd name="connsiteX188" fmla="*/ 74267 w 2099794"/>
                <a:gd name="connsiteY188" fmla="*/ 645164 h 2078537"/>
                <a:gd name="connsiteX189" fmla="*/ 85676 w 2099794"/>
                <a:gd name="connsiteY189" fmla="*/ 648484 h 2078537"/>
                <a:gd name="connsiteX190" fmla="*/ 96671 w 2099794"/>
                <a:gd name="connsiteY190" fmla="*/ 655329 h 2078537"/>
                <a:gd name="connsiteX191" fmla="*/ 108911 w 2099794"/>
                <a:gd name="connsiteY191" fmla="*/ 666117 h 2078537"/>
                <a:gd name="connsiteX192" fmla="*/ 107873 w 2099794"/>
                <a:gd name="connsiteY192" fmla="*/ 610728 h 2078537"/>
                <a:gd name="connsiteX193" fmla="*/ 106836 w 2099794"/>
                <a:gd name="connsiteY193" fmla="*/ 523807 h 2078537"/>
                <a:gd name="connsiteX194" fmla="*/ 106836 w 2099794"/>
                <a:gd name="connsiteY194" fmla="*/ 518828 h 2078537"/>
                <a:gd name="connsiteX195" fmla="*/ 105591 w 2099794"/>
                <a:gd name="connsiteY195" fmla="*/ 474434 h 2078537"/>
                <a:gd name="connsiteX196" fmla="*/ 104969 w 2099794"/>
                <a:gd name="connsiteY196" fmla="*/ 448088 h 2078537"/>
                <a:gd name="connsiteX197" fmla="*/ 103932 w 2099794"/>
                <a:gd name="connsiteY197" fmla="*/ 439998 h 2078537"/>
                <a:gd name="connsiteX198" fmla="*/ 79038 w 2099794"/>
                <a:gd name="connsiteY198" fmla="*/ 446636 h 2078537"/>
                <a:gd name="connsiteX199" fmla="*/ 69081 w 2099794"/>
                <a:gd name="connsiteY199" fmla="*/ 446636 h 2078537"/>
                <a:gd name="connsiteX200" fmla="*/ 13277 w 2099794"/>
                <a:gd name="connsiteY200" fmla="*/ 433360 h 2078537"/>
                <a:gd name="connsiteX201" fmla="*/ 9128 w 2099794"/>
                <a:gd name="connsiteY201" fmla="*/ 428588 h 2078537"/>
                <a:gd name="connsiteX202" fmla="*/ 15351 w 2099794"/>
                <a:gd name="connsiteY202" fmla="*/ 416141 h 2078537"/>
                <a:gd name="connsiteX203" fmla="*/ 70947 w 2099794"/>
                <a:gd name="connsiteY203" fmla="*/ 360960 h 2078537"/>
                <a:gd name="connsiteX204" fmla="*/ 90448 w 2099794"/>
                <a:gd name="connsiteY204" fmla="*/ 363035 h 2078537"/>
                <a:gd name="connsiteX205" fmla="*/ 101235 w 2099794"/>
                <a:gd name="connsiteY205" fmla="*/ 371540 h 2078537"/>
                <a:gd name="connsiteX206" fmla="*/ 98953 w 2099794"/>
                <a:gd name="connsiteY206" fmla="*/ 349135 h 2078537"/>
                <a:gd name="connsiteX207" fmla="*/ 98331 w 2099794"/>
                <a:gd name="connsiteY207" fmla="*/ 339178 h 2078537"/>
                <a:gd name="connsiteX208" fmla="*/ 95634 w 2099794"/>
                <a:gd name="connsiteY208" fmla="*/ 316151 h 2078537"/>
                <a:gd name="connsiteX209" fmla="*/ 94804 w 2099794"/>
                <a:gd name="connsiteY209" fmla="*/ 307853 h 2078537"/>
                <a:gd name="connsiteX210" fmla="*/ 91900 w 2099794"/>
                <a:gd name="connsiteY210" fmla="*/ 288146 h 2078537"/>
                <a:gd name="connsiteX211" fmla="*/ 91693 w 2099794"/>
                <a:gd name="connsiteY211" fmla="*/ 286486 h 2078537"/>
                <a:gd name="connsiteX212" fmla="*/ 78001 w 2099794"/>
                <a:gd name="connsiteY212" fmla="*/ 230890 h 2078537"/>
                <a:gd name="connsiteX213" fmla="*/ 48543 w 2099794"/>
                <a:gd name="connsiteY213" fmla="*/ 227985 h 2078537"/>
                <a:gd name="connsiteX214" fmla="*/ 20538 w 2099794"/>
                <a:gd name="connsiteY214" fmla="*/ 287938 h 2078537"/>
                <a:gd name="connsiteX215" fmla="*/ 18671 w 2099794"/>
                <a:gd name="connsiteY215" fmla="*/ 292709 h 2078537"/>
                <a:gd name="connsiteX216" fmla="*/ 17633 w 2099794"/>
                <a:gd name="connsiteY216" fmla="*/ 296236 h 2078537"/>
                <a:gd name="connsiteX217" fmla="*/ 15766 w 2099794"/>
                <a:gd name="connsiteY217" fmla="*/ 301215 h 2078537"/>
                <a:gd name="connsiteX218" fmla="*/ 9958 w 2099794"/>
                <a:gd name="connsiteY218" fmla="*/ 317811 h 2078537"/>
                <a:gd name="connsiteX219" fmla="*/ 7883 w 2099794"/>
                <a:gd name="connsiteY219" fmla="*/ 317811 h 2078537"/>
                <a:gd name="connsiteX220" fmla="*/ 9128 w 2099794"/>
                <a:gd name="connsiteY220" fmla="*/ 309928 h 2078537"/>
                <a:gd name="connsiteX221" fmla="*/ 9543 w 2099794"/>
                <a:gd name="connsiteY221" fmla="*/ 306401 h 2078537"/>
                <a:gd name="connsiteX222" fmla="*/ 15766 w 2099794"/>
                <a:gd name="connsiteY222" fmla="*/ 283789 h 2078537"/>
                <a:gd name="connsiteX223" fmla="*/ 16181 w 2099794"/>
                <a:gd name="connsiteY223" fmla="*/ 281922 h 2078537"/>
                <a:gd name="connsiteX224" fmla="*/ 18048 w 2099794"/>
                <a:gd name="connsiteY224" fmla="*/ 277566 h 2078537"/>
                <a:gd name="connsiteX225" fmla="*/ 48336 w 2099794"/>
                <a:gd name="connsiteY225" fmla="*/ 216368 h 2078537"/>
                <a:gd name="connsiteX226" fmla="*/ 49373 w 2099794"/>
                <a:gd name="connsiteY226" fmla="*/ 215331 h 2078537"/>
                <a:gd name="connsiteX227" fmla="*/ 70533 w 2099794"/>
                <a:gd name="connsiteY227" fmla="*/ 209315 h 2078537"/>
                <a:gd name="connsiteX228" fmla="*/ 70740 w 2099794"/>
                <a:gd name="connsiteY228" fmla="*/ 209730 h 2078537"/>
                <a:gd name="connsiteX229" fmla="*/ 71155 w 2099794"/>
                <a:gd name="connsiteY229" fmla="*/ 209730 h 2078537"/>
                <a:gd name="connsiteX230" fmla="*/ 80075 w 2099794"/>
                <a:gd name="connsiteY230" fmla="*/ 218028 h 2078537"/>
                <a:gd name="connsiteX231" fmla="*/ 88996 w 2099794"/>
                <a:gd name="connsiteY231" fmla="*/ 235661 h 2078537"/>
                <a:gd name="connsiteX232" fmla="*/ 89411 w 2099794"/>
                <a:gd name="connsiteY232" fmla="*/ 237735 h 2078537"/>
                <a:gd name="connsiteX233" fmla="*/ 94804 w 2099794"/>
                <a:gd name="connsiteY233" fmla="*/ 255784 h 2078537"/>
                <a:gd name="connsiteX234" fmla="*/ 95841 w 2099794"/>
                <a:gd name="connsiteY234" fmla="*/ 260555 h 2078537"/>
                <a:gd name="connsiteX235" fmla="*/ 98538 w 2099794"/>
                <a:gd name="connsiteY235" fmla="*/ 272172 h 2078537"/>
                <a:gd name="connsiteX236" fmla="*/ 98953 w 2099794"/>
                <a:gd name="connsiteY236" fmla="*/ 275491 h 2078537"/>
                <a:gd name="connsiteX237" fmla="*/ 101857 w 2099794"/>
                <a:gd name="connsiteY237" fmla="*/ 291880 h 2078537"/>
                <a:gd name="connsiteX238" fmla="*/ 102272 w 2099794"/>
                <a:gd name="connsiteY238" fmla="*/ 296858 h 2078537"/>
                <a:gd name="connsiteX239" fmla="*/ 104969 w 2099794"/>
                <a:gd name="connsiteY239" fmla="*/ 316566 h 2078537"/>
                <a:gd name="connsiteX240" fmla="*/ 105591 w 2099794"/>
                <a:gd name="connsiteY240" fmla="*/ 324864 h 2078537"/>
                <a:gd name="connsiteX241" fmla="*/ 108288 w 2099794"/>
                <a:gd name="connsiteY241" fmla="*/ 349550 h 2078537"/>
                <a:gd name="connsiteX242" fmla="*/ 108911 w 2099794"/>
                <a:gd name="connsiteY242" fmla="*/ 360960 h 2078537"/>
                <a:gd name="connsiteX243" fmla="*/ 111400 w 2099794"/>
                <a:gd name="connsiteY243" fmla="*/ 393944 h 2078537"/>
                <a:gd name="connsiteX244" fmla="*/ 115964 w 2099794"/>
                <a:gd name="connsiteY244" fmla="*/ 405769 h 2078537"/>
                <a:gd name="connsiteX245" fmla="*/ 114304 w 2099794"/>
                <a:gd name="connsiteY245" fmla="*/ 432322 h 2078537"/>
                <a:gd name="connsiteX246" fmla="*/ 113267 w 2099794"/>
                <a:gd name="connsiteY246" fmla="*/ 436886 h 2078537"/>
                <a:gd name="connsiteX247" fmla="*/ 115757 w 2099794"/>
                <a:gd name="connsiteY247" fmla="*/ 518828 h 2078537"/>
                <a:gd name="connsiteX248" fmla="*/ 130485 w 2099794"/>
                <a:gd name="connsiteY248" fmla="*/ 441657 h 2078537"/>
                <a:gd name="connsiteX249" fmla="*/ 131522 w 2099794"/>
                <a:gd name="connsiteY249" fmla="*/ 436471 h 2078537"/>
                <a:gd name="connsiteX250" fmla="*/ 137746 w 2099794"/>
                <a:gd name="connsiteY250" fmla="*/ 410333 h 2078537"/>
                <a:gd name="connsiteX251" fmla="*/ 137954 w 2099794"/>
                <a:gd name="connsiteY251" fmla="*/ 408673 h 2078537"/>
                <a:gd name="connsiteX252" fmla="*/ 144177 w 2099794"/>
                <a:gd name="connsiteY252" fmla="*/ 383779 h 2078537"/>
                <a:gd name="connsiteX253" fmla="*/ 144799 w 2099794"/>
                <a:gd name="connsiteY253" fmla="*/ 380460 h 2078537"/>
                <a:gd name="connsiteX254" fmla="*/ 150608 w 2099794"/>
                <a:gd name="connsiteY254" fmla="*/ 359508 h 2078537"/>
                <a:gd name="connsiteX255" fmla="*/ 151853 w 2099794"/>
                <a:gd name="connsiteY255" fmla="*/ 354529 h 2078537"/>
                <a:gd name="connsiteX256" fmla="*/ 151853 w 2099794"/>
                <a:gd name="connsiteY256" fmla="*/ 337726 h 2078537"/>
                <a:gd name="connsiteX257" fmla="*/ 150608 w 2099794"/>
                <a:gd name="connsiteY257" fmla="*/ 326731 h 2078537"/>
                <a:gd name="connsiteX258" fmla="*/ 151438 w 2099794"/>
                <a:gd name="connsiteY258" fmla="*/ 323204 h 2078537"/>
                <a:gd name="connsiteX259" fmla="*/ 153097 w 2099794"/>
                <a:gd name="connsiteY259" fmla="*/ 320092 h 2078537"/>
                <a:gd name="connsiteX260" fmla="*/ 156831 w 2099794"/>
                <a:gd name="connsiteY260" fmla="*/ 315529 h 2078537"/>
                <a:gd name="connsiteX261" fmla="*/ 166374 w 2099794"/>
                <a:gd name="connsiteY261" fmla="*/ 306193 h 2078537"/>
                <a:gd name="connsiteX262" fmla="*/ 199773 w 2099794"/>
                <a:gd name="connsiteY262" fmla="*/ 206618 h 2078537"/>
                <a:gd name="connsiteX263" fmla="*/ 200810 w 2099794"/>
                <a:gd name="connsiteY263" fmla="*/ 203092 h 2078537"/>
                <a:gd name="connsiteX264" fmla="*/ 218651 w 2099794"/>
                <a:gd name="connsiteY264" fmla="*/ 157660 h 2078537"/>
                <a:gd name="connsiteX265" fmla="*/ 179443 w 2099794"/>
                <a:gd name="connsiteY265" fmla="*/ 157660 h 2078537"/>
                <a:gd name="connsiteX266" fmla="*/ 172598 w 2099794"/>
                <a:gd name="connsiteY266" fmla="*/ 156831 h 2078537"/>
                <a:gd name="connsiteX267" fmla="*/ 165959 w 2099794"/>
                <a:gd name="connsiteY267" fmla="*/ 155378 h 2078537"/>
                <a:gd name="connsiteX268" fmla="*/ 165129 w 2099794"/>
                <a:gd name="connsiteY268" fmla="*/ 148948 h 2078537"/>
                <a:gd name="connsiteX269" fmla="*/ 189608 w 2099794"/>
                <a:gd name="connsiteY269" fmla="*/ 96671 h 2078537"/>
                <a:gd name="connsiteX270" fmla="*/ 202677 w 2099794"/>
                <a:gd name="connsiteY270" fmla="*/ 85261 h 2078537"/>
                <a:gd name="connsiteX271" fmla="*/ 210561 w 2099794"/>
                <a:gd name="connsiteY271" fmla="*/ 81942 h 2078537"/>
                <a:gd name="connsiteX272" fmla="*/ 220103 w 2099794"/>
                <a:gd name="connsiteY272" fmla="*/ 81734 h 2078537"/>
                <a:gd name="connsiteX273" fmla="*/ 224667 w 2099794"/>
                <a:gd name="connsiteY273" fmla="*/ 83394 h 2078537"/>
                <a:gd name="connsiteX274" fmla="*/ 229853 w 2099794"/>
                <a:gd name="connsiteY274" fmla="*/ 87335 h 2078537"/>
                <a:gd name="connsiteX275" fmla="*/ 230683 w 2099794"/>
                <a:gd name="connsiteY275" fmla="*/ 88373 h 2078537"/>
                <a:gd name="connsiteX276" fmla="*/ 240848 w 2099794"/>
                <a:gd name="connsiteY276" fmla="*/ 104139 h 2078537"/>
                <a:gd name="connsiteX277" fmla="*/ 287731 w 2099794"/>
                <a:gd name="connsiteY277" fmla="*/ 2489 h 2078537"/>
                <a:gd name="connsiteX278" fmla="*/ 289598 w 2099794"/>
                <a:gd name="connsiteY278" fmla="*/ 0 h 2078537"/>
                <a:gd name="connsiteX279" fmla="*/ 290428 w 2099794"/>
                <a:gd name="connsiteY279" fmla="*/ 6638 h 2078537"/>
                <a:gd name="connsiteX280" fmla="*/ 283997 w 2099794"/>
                <a:gd name="connsiteY280" fmla="*/ 20329 h 2078537"/>
                <a:gd name="connsiteX281" fmla="*/ 246242 w 2099794"/>
                <a:gd name="connsiteY281" fmla="*/ 109325 h 2078537"/>
                <a:gd name="connsiteX282" fmla="*/ 246034 w 2099794"/>
                <a:gd name="connsiteY282" fmla="*/ 114511 h 2078537"/>
                <a:gd name="connsiteX283" fmla="*/ 237114 w 2099794"/>
                <a:gd name="connsiteY283" fmla="*/ 149362 h 2078537"/>
                <a:gd name="connsiteX284" fmla="*/ 222800 w 2099794"/>
                <a:gd name="connsiteY284" fmla="*/ 167825 h 2078537"/>
                <a:gd name="connsiteX285" fmla="*/ 183592 w 2099794"/>
                <a:gd name="connsiteY285" fmla="*/ 279225 h 2078537"/>
                <a:gd name="connsiteX286" fmla="*/ 181518 w 2099794"/>
                <a:gd name="connsiteY286" fmla="*/ 286278 h 2078537"/>
                <a:gd name="connsiteX287" fmla="*/ 213257 w 2099794"/>
                <a:gd name="connsiteY287" fmla="*/ 283582 h 2078537"/>
                <a:gd name="connsiteX288" fmla="*/ 236077 w 2099794"/>
                <a:gd name="connsiteY288" fmla="*/ 306608 h 2078537"/>
                <a:gd name="connsiteX289" fmla="*/ 254332 w 2099794"/>
                <a:gd name="connsiteY289" fmla="*/ 363242 h 2078537"/>
                <a:gd name="connsiteX290" fmla="*/ 251220 w 2099794"/>
                <a:gd name="connsiteY290" fmla="*/ 368428 h 2078537"/>
                <a:gd name="connsiteX291" fmla="*/ 172390 w 2099794"/>
                <a:gd name="connsiteY291" fmla="*/ 358470 h 2078537"/>
                <a:gd name="connsiteX292" fmla="*/ 161603 w 2099794"/>
                <a:gd name="connsiteY292" fmla="*/ 351832 h 2078537"/>
                <a:gd name="connsiteX293" fmla="*/ 147081 w 2099794"/>
                <a:gd name="connsiteY293" fmla="*/ 408258 h 2078537"/>
                <a:gd name="connsiteX294" fmla="*/ 116586 w 2099794"/>
                <a:gd name="connsiteY294" fmla="*/ 609276 h 2078537"/>
                <a:gd name="connsiteX295" fmla="*/ 117831 w 2099794"/>
                <a:gd name="connsiteY295" fmla="*/ 676489 h 2078537"/>
                <a:gd name="connsiteX296" fmla="*/ 123225 w 2099794"/>
                <a:gd name="connsiteY296" fmla="*/ 685410 h 2078537"/>
                <a:gd name="connsiteX297" fmla="*/ 132560 w 2099794"/>
                <a:gd name="connsiteY297" fmla="*/ 731878 h 2078537"/>
                <a:gd name="connsiteX298" fmla="*/ 130693 w 2099794"/>
                <a:gd name="connsiteY298" fmla="*/ 743910 h 2078537"/>
                <a:gd name="connsiteX299" fmla="*/ 206619 w 2099794"/>
                <a:gd name="connsiteY299" fmla="*/ 905097 h 2078537"/>
                <a:gd name="connsiteX300" fmla="*/ 327769 w 2099794"/>
                <a:gd name="connsiteY300" fmla="*/ 1078732 h 2078537"/>
                <a:gd name="connsiteX301" fmla="*/ 376934 w 2099794"/>
                <a:gd name="connsiteY301" fmla="*/ 1155488 h 2078537"/>
                <a:gd name="connsiteX302" fmla="*/ 378594 w 2099794"/>
                <a:gd name="connsiteY302" fmla="*/ 1158392 h 2078537"/>
                <a:gd name="connsiteX303" fmla="*/ 380668 w 2099794"/>
                <a:gd name="connsiteY303" fmla="*/ 1161919 h 2078537"/>
                <a:gd name="connsiteX304" fmla="*/ 380046 w 2099794"/>
                <a:gd name="connsiteY304" fmla="*/ 1157147 h 2078537"/>
                <a:gd name="connsiteX305" fmla="*/ 378801 w 2099794"/>
                <a:gd name="connsiteY305" fmla="*/ 1153413 h 2078537"/>
                <a:gd name="connsiteX306" fmla="*/ 324865 w 2099794"/>
                <a:gd name="connsiteY306" fmla="*/ 1032886 h 2078537"/>
                <a:gd name="connsiteX307" fmla="*/ 323413 w 2099794"/>
                <a:gd name="connsiteY307" fmla="*/ 1029981 h 2078537"/>
                <a:gd name="connsiteX308" fmla="*/ 294370 w 2099794"/>
                <a:gd name="connsiteY308" fmla="*/ 1003013 h 2078537"/>
                <a:gd name="connsiteX309" fmla="*/ 278396 w 2099794"/>
                <a:gd name="connsiteY309" fmla="*/ 995130 h 2078537"/>
                <a:gd name="connsiteX310" fmla="*/ 272588 w 2099794"/>
                <a:gd name="connsiteY310" fmla="*/ 949491 h 2078537"/>
                <a:gd name="connsiteX311" fmla="*/ 276529 w 2099794"/>
                <a:gd name="connsiteY311" fmla="*/ 923975 h 2078537"/>
                <a:gd name="connsiteX312" fmla="*/ 250805 w 2099794"/>
                <a:gd name="connsiteY312" fmla="*/ 835187 h 2078537"/>
                <a:gd name="connsiteX313" fmla="*/ 248109 w 2099794"/>
                <a:gd name="connsiteY313" fmla="*/ 814028 h 2078537"/>
                <a:gd name="connsiteX314" fmla="*/ 227364 w 2099794"/>
                <a:gd name="connsiteY314" fmla="*/ 817762 h 2078537"/>
                <a:gd name="connsiteX315" fmla="*/ 186497 w 2099794"/>
                <a:gd name="connsiteY315" fmla="*/ 814857 h 2078537"/>
                <a:gd name="connsiteX316" fmla="*/ 182555 w 2099794"/>
                <a:gd name="connsiteY316" fmla="*/ 808841 h 2078537"/>
                <a:gd name="connsiteX317" fmla="*/ 206619 w 2099794"/>
                <a:gd name="connsiteY317" fmla="*/ 757187 h 2078537"/>
                <a:gd name="connsiteX318" fmla="*/ 215954 w 2099794"/>
                <a:gd name="connsiteY318" fmla="*/ 748059 h 2078537"/>
                <a:gd name="connsiteX319" fmla="*/ 253502 w 2099794"/>
                <a:gd name="connsiteY319" fmla="*/ 755734 h 2078537"/>
                <a:gd name="connsiteX320" fmla="*/ 257444 w 2099794"/>
                <a:gd name="connsiteY320" fmla="*/ 763617 h 2078537"/>
                <a:gd name="connsiteX321" fmla="*/ 360338 w 2099794"/>
                <a:gd name="connsiteY321" fmla="*/ 707606 h 2078537"/>
                <a:gd name="connsiteX322" fmla="*/ 361168 w 2099794"/>
                <a:gd name="connsiteY322" fmla="*/ 709681 h 2078537"/>
                <a:gd name="connsiteX323" fmla="*/ 335652 w 2099794"/>
                <a:gd name="connsiteY323" fmla="*/ 716942 h 2078537"/>
                <a:gd name="connsiteX324" fmla="*/ 286279 w 2099794"/>
                <a:gd name="connsiteY324" fmla="*/ 740383 h 2078537"/>
                <a:gd name="connsiteX325" fmla="*/ 268854 w 2099794"/>
                <a:gd name="connsiteY325" fmla="*/ 759883 h 2078537"/>
                <a:gd name="connsiteX326" fmla="*/ 266987 w 2099794"/>
                <a:gd name="connsiteY326" fmla="*/ 780421 h 2078537"/>
                <a:gd name="connsiteX327" fmla="*/ 261800 w 2099794"/>
                <a:gd name="connsiteY327" fmla="*/ 803240 h 2078537"/>
                <a:gd name="connsiteX328" fmla="*/ 256822 w 2099794"/>
                <a:gd name="connsiteY328" fmla="*/ 812990 h 2078537"/>
                <a:gd name="connsiteX329" fmla="*/ 282960 w 2099794"/>
                <a:gd name="connsiteY329" fmla="*/ 916507 h 2078537"/>
                <a:gd name="connsiteX330" fmla="*/ 285449 w 2099794"/>
                <a:gd name="connsiteY330" fmla="*/ 913395 h 2078537"/>
                <a:gd name="connsiteX331" fmla="*/ 342705 w 2099794"/>
                <a:gd name="connsiteY331" fmla="*/ 895347 h 2078537"/>
                <a:gd name="connsiteX332" fmla="*/ 373408 w 2099794"/>
                <a:gd name="connsiteY332" fmla="*/ 916922 h 2078537"/>
                <a:gd name="connsiteX333" fmla="*/ 415934 w 2099794"/>
                <a:gd name="connsiteY333" fmla="*/ 978742 h 2078537"/>
                <a:gd name="connsiteX334" fmla="*/ 417387 w 2099794"/>
                <a:gd name="connsiteY334" fmla="*/ 984135 h 2078537"/>
                <a:gd name="connsiteX335" fmla="*/ 365525 w 2099794"/>
                <a:gd name="connsiteY335" fmla="*/ 1001768 h 2078537"/>
                <a:gd name="connsiteX336" fmla="*/ 329844 w 2099794"/>
                <a:gd name="connsiteY336" fmla="*/ 1007162 h 2078537"/>
                <a:gd name="connsiteX337" fmla="*/ 325487 w 2099794"/>
                <a:gd name="connsiteY337" fmla="*/ 1014423 h 2078537"/>
                <a:gd name="connsiteX338" fmla="*/ 383988 w 2099794"/>
                <a:gd name="connsiteY338" fmla="*/ 1143663 h 2078537"/>
                <a:gd name="connsiteX339" fmla="*/ 431286 w 2099794"/>
                <a:gd name="connsiteY339" fmla="*/ 1296968 h 2078537"/>
                <a:gd name="connsiteX340" fmla="*/ 433153 w 2099794"/>
                <a:gd name="connsiteY340" fmla="*/ 1397788 h 2078537"/>
                <a:gd name="connsiteX341" fmla="*/ 425477 w 2099794"/>
                <a:gd name="connsiteY341" fmla="*/ 1462097 h 2078537"/>
                <a:gd name="connsiteX342" fmla="*/ 425685 w 2099794"/>
                <a:gd name="connsiteY342" fmla="*/ 1468320 h 2078537"/>
                <a:gd name="connsiteX343" fmla="*/ 430041 w 2099794"/>
                <a:gd name="connsiteY343" fmla="*/ 1464171 h 2078537"/>
                <a:gd name="connsiteX344" fmla="*/ 493106 w 2099794"/>
                <a:gd name="connsiteY344" fmla="*/ 1440729 h 2078537"/>
                <a:gd name="connsiteX345" fmla="*/ 548494 w 2099794"/>
                <a:gd name="connsiteY345" fmla="*/ 1469772 h 2078537"/>
                <a:gd name="connsiteX346" fmla="*/ 627740 w 2099794"/>
                <a:gd name="connsiteY346" fmla="*/ 1579098 h 2078537"/>
                <a:gd name="connsiteX347" fmla="*/ 624420 w 2099794"/>
                <a:gd name="connsiteY347" fmla="*/ 1586358 h 2078537"/>
                <a:gd name="connsiteX348" fmla="*/ 563431 w 2099794"/>
                <a:gd name="connsiteY348" fmla="*/ 1609385 h 2078537"/>
                <a:gd name="connsiteX349" fmla="*/ 468004 w 2099794"/>
                <a:gd name="connsiteY349" fmla="*/ 1621417 h 2078537"/>
                <a:gd name="connsiteX350" fmla="*/ 413653 w 2099794"/>
                <a:gd name="connsiteY350" fmla="*/ 1604199 h 2078537"/>
                <a:gd name="connsiteX351" fmla="*/ 394982 w 2099794"/>
                <a:gd name="connsiteY351" fmla="*/ 1584699 h 2078537"/>
                <a:gd name="connsiteX352" fmla="*/ 392285 w 2099794"/>
                <a:gd name="connsiteY352" fmla="*/ 1589885 h 2078537"/>
                <a:gd name="connsiteX353" fmla="*/ 356397 w 2099794"/>
                <a:gd name="connsiteY353" fmla="*/ 1676184 h 2078537"/>
                <a:gd name="connsiteX354" fmla="*/ 276788 w 2099794"/>
                <a:gd name="connsiteY354" fmla="*/ 1810014 h 2078537"/>
                <a:gd name="connsiteX355" fmla="*/ 231210 w 2099794"/>
                <a:gd name="connsiteY355" fmla="*/ 1864027 h 2078537"/>
                <a:gd name="connsiteX356" fmla="*/ 320404 w 2099794"/>
                <a:gd name="connsiteY356" fmla="*/ 1734347 h 2078537"/>
                <a:gd name="connsiteX357" fmla="*/ 387722 w 2099794"/>
                <a:gd name="connsiteY357" fmla="*/ 1584906 h 2078537"/>
                <a:gd name="connsiteX358" fmla="*/ 390626 w 2099794"/>
                <a:gd name="connsiteY358" fmla="*/ 1567273 h 2078537"/>
                <a:gd name="connsiteX359" fmla="*/ 396227 w 2099794"/>
                <a:gd name="connsiteY359" fmla="*/ 1542794 h 2078537"/>
                <a:gd name="connsiteX360" fmla="*/ 411786 w 2099794"/>
                <a:gd name="connsiteY360" fmla="*/ 1496533 h 2078537"/>
                <a:gd name="connsiteX361" fmla="*/ 427552 w 2099794"/>
                <a:gd name="connsiteY361" fmla="*/ 1352356 h 2078537"/>
                <a:gd name="connsiteX362" fmla="*/ 416764 w 2099794"/>
                <a:gd name="connsiteY362" fmla="*/ 1313978 h 2078537"/>
                <a:gd name="connsiteX363" fmla="*/ 328599 w 2099794"/>
                <a:gd name="connsiteY363" fmla="*/ 1192828 h 2078537"/>
                <a:gd name="connsiteX364" fmla="*/ 223007 w 2099794"/>
                <a:gd name="connsiteY364" fmla="*/ 1107567 h 2078537"/>
                <a:gd name="connsiteX365" fmla="*/ 177784 w 2099794"/>
                <a:gd name="connsiteY365" fmla="*/ 1091179 h 2078537"/>
                <a:gd name="connsiteX366" fmla="*/ 114927 w 2099794"/>
                <a:gd name="connsiteY366" fmla="*/ 1119599 h 2078537"/>
                <a:gd name="connsiteX367" fmla="*/ 94597 w 2099794"/>
                <a:gd name="connsiteY367" fmla="*/ 1200297 h 2078537"/>
                <a:gd name="connsiteX368" fmla="*/ 100198 w 2099794"/>
                <a:gd name="connsiteY368" fmla="*/ 1195318 h 2078537"/>
                <a:gd name="connsiteX369" fmla="*/ 170108 w 2099794"/>
                <a:gd name="connsiteY369" fmla="*/ 1195110 h 2078537"/>
                <a:gd name="connsiteX370" fmla="*/ 200188 w 2099794"/>
                <a:gd name="connsiteY370" fmla="*/ 1263568 h 2078537"/>
                <a:gd name="connsiteX371" fmla="*/ 204544 w 2099794"/>
                <a:gd name="connsiteY371" fmla="*/ 1296138 h 2078537"/>
                <a:gd name="connsiteX372" fmla="*/ 198529 w 2099794"/>
                <a:gd name="connsiteY372" fmla="*/ 1302569 h 2078537"/>
                <a:gd name="connsiteX373" fmla="*/ 95011 w 2099794"/>
                <a:gd name="connsiteY373" fmla="*/ 1283898 h 2078537"/>
                <a:gd name="connsiteX374" fmla="*/ 100820 w 2099794"/>
                <a:gd name="connsiteY374" fmla="*/ 1338457 h 2078537"/>
                <a:gd name="connsiteX375" fmla="*/ 118246 w 2099794"/>
                <a:gd name="connsiteY375" fmla="*/ 1444671 h 2078537"/>
                <a:gd name="connsiteX376" fmla="*/ 125507 w 2099794"/>
                <a:gd name="connsiteY376" fmla="*/ 1455458 h 2078537"/>
                <a:gd name="connsiteX377" fmla="*/ 134012 w 2099794"/>
                <a:gd name="connsiteY377" fmla="*/ 1495081 h 2078537"/>
                <a:gd name="connsiteX378" fmla="*/ 131522 w 2099794"/>
                <a:gd name="connsiteY378" fmla="*/ 1508565 h 2078537"/>
                <a:gd name="connsiteX379" fmla="*/ 150400 w 2099794"/>
                <a:gd name="connsiteY379" fmla="*/ 1595901 h 2078537"/>
                <a:gd name="connsiteX380" fmla="*/ 123639 w 2099794"/>
                <a:gd name="connsiteY380" fmla="*/ 1507735 h 2078537"/>
                <a:gd name="connsiteX381" fmla="*/ 25724 w 2099794"/>
                <a:gd name="connsiteY381" fmla="*/ 1532214 h 2078537"/>
                <a:gd name="connsiteX382" fmla="*/ 18048 w 2099794"/>
                <a:gd name="connsiteY382" fmla="*/ 1524539 h 2078537"/>
                <a:gd name="connsiteX383" fmla="*/ 37963 w 2099794"/>
                <a:gd name="connsiteY383" fmla="*/ 1449650 h 2078537"/>
                <a:gd name="connsiteX384" fmla="*/ 56634 w 2099794"/>
                <a:gd name="connsiteY384" fmla="*/ 1427038 h 2078537"/>
                <a:gd name="connsiteX385" fmla="*/ 100820 w 2099794"/>
                <a:gd name="connsiteY385" fmla="*/ 1427453 h 2078537"/>
                <a:gd name="connsiteX386" fmla="*/ 107666 w 2099794"/>
                <a:gd name="connsiteY386" fmla="*/ 1433261 h 2078537"/>
                <a:gd name="connsiteX387" fmla="*/ 99575 w 2099794"/>
                <a:gd name="connsiteY387" fmla="*/ 1387000 h 2078537"/>
                <a:gd name="connsiteX388" fmla="*/ 86921 w 2099794"/>
                <a:gd name="connsiteY388" fmla="*/ 1284314 h 2078537"/>
                <a:gd name="connsiteX389" fmla="*/ 81942 w 2099794"/>
                <a:gd name="connsiteY389" fmla="*/ 1273733 h 2078537"/>
                <a:gd name="connsiteX390" fmla="*/ 72192 w 2099794"/>
                <a:gd name="connsiteY390" fmla="*/ 1262738 h 2078537"/>
                <a:gd name="connsiteX391" fmla="*/ 80490 w 2099794"/>
                <a:gd name="connsiteY391" fmla="*/ 1218344 h 2078537"/>
                <a:gd name="connsiteX392" fmla="*/ 85676 w 2099794"/>
                <a:gd name="connsiteY392" fmla="*/ 1208387 h 2078537"/>
                <a:gd name="connsiteX393" fmla="*/ 100405 w 2099794"/>
                <a:gd name="connsiteY393" fmla="*/ 1131424 h 2078537"/>
                <a:gd name="connsiteX394" fmla="*/ 157246 w 2099794"/>
                <a:gd name="connsiteY394" fmla="*/ 1082880 h 2078537"/>
                <a:gd name="connsiteX395" fmla="*/ 203922 w 2099794"/>
                <a:gd name="connsiteY395" fmla="*/ 1090349 h 2078537"/>
                <a:gd name="connsiteX396" fmla="*/ 288769 w 2099794"/>
                <a:gd name="connsiteY396" fmla="*/ 1144285 h 2078537"/>
                <a:gd name="connsiteX397" fmla="*/ 419254 w 2099794"/>
                <a:gd name="connsiteY397" fmla="*/ 1302569 h 2078537"/>
                <a:gd name="connsiteX398" fmla="*/ 425270 w 2099794"/>
                <a:gd name="connsiteY398" fmla="*/ 1313148 h 2078537"/>
                <a:gd name="connsiteX399" fmla="*/ 414690 w 2099794"/>
                <a:gd name="connsiteY399" fmla="*/ 1258382 h 2078537"/>
                <a:gd name="connsiteX400" fmla="*/ 340838 w 2099794"/>
                <a:gd name="connsiteY400" fmla="*/ 1111509 h 2078537"/>
                <a:gd name="connsiteX401" fmla="*/ 227571 w 2099794"/>
                <a:gd name="connsiteY401" fmla="*/ 951358 h 2078537"/>
                <a:gd name="connsiteX402" fmla="*/ 134219 w 2099794"/>
                <a:gd name="connsiteY402" fmla="*/ 781251 h 2078537"/>
                <a:gd name="connsiteX403" fmla="*/ 123639 w 2099794"/>
                <a:gd name="connsiteY403" fmla="*/ 749303 h 2078537"/>
                <a:gd name="connsiteX404" fmla="*/ 118661 w 2099794"/>
                <a:gd name="connsiteY404" fmla="*/ 746607 h 2078537"/>
                <a:gd name="connsiteX405" fmla="*/ 23857 w 2099794"/>
                <a:gd name="connsiteY405" fmla="*/ 771293 h 2078537"/>
                <a:gd name="connsiteX406" fmla="*/ 0 w 2099794"/>
                <a:gd name="connsiteY406" fmla="*/ 771708 h 20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2099794" h="2078537">
                  <a:moveTo>
                    <a:pt x="989322" y="1788413"/>
                  </a:moveTo>
                  <a:lnTo>
                    <a:pt x="991189" y="1789658"/>
                  </a:lnTo>
                  <a:cubicBezTo>
                    <a:pt x="992641" y="1790072"/>
                    <a:pt x="993056" y="1789243"/>
                    <a:pt x="992849" y="1788205"/>
                  </a:cubicBezTo>
                  <a:cubicBezTo>
                    <a:pt x="992641" y="1787791"/>
                    <a:pt x="991811" y="1787376"/>
                    <a:pt x="991189" y="1786754"/>
                  </a:cubicBezTo>
                  <a:cubicBezTo>
                    <a:pt x="990359" y="1787376"/>
                    <a:pt x="989945" y="1787998"/>
                    <a:pt x="989322" y="1788413"/>
                  </a:cubicBezTo>
                  <a:close/>
                  <a:moveTo>
                    <a:pt x="424025" y="1472262"/>
                  </a:moveTo>
                  <a:cubicBezTo>
                    <a:pt x="424233" y="1473092"/>
                    <a:pt x="424648" y="1473092"/>
                    <a:pt x="424855" y="1472262"/>
                  </a:cubicBezTo>
                  <a:cubicBezTo>
                    <a:pt x="425062" y="1471847"/>
                    <a:pt x="425270" y="1471432"/>
                    <a:pt x="425270" y="1470810"/>
                  </a:cubicBezTo>
                  <a:cubicBezTo>
                    <a:pt x="425477" y="1470810"/>
                    <a:pt x="424855" y="1470602"/>
                    <a:pt x="424025" y="1470187"/>
                  </a:cubicBezTo>
                  <a:cubicBezTo>
                    <a:pt x="424025" y="1471017"/>
                    <a:pt x="423818" y="1471639"/>
                    <a:pt x="424025" y="1472262"/>
                  </a:cubicBezTo>
                  <a:close/>
                  <a:moveTo>
                    <a:pt x="209514" y="1889738"/>
                  </a:moveTo>
                  <a:lnTo>
                    <a:pt x="231210" y="1864027"/>
                  </a:lnTo>
                  <a:lnTo>
                    <a:pt x="227571" y="1869318"/>
                  </a:lnTo>
                  <a:lnTo>
                    <a:pt x="209514" y="1889738"/>
                  </a:lnTo>
                  <a:close/>
                  <a:moveTo>
                    <a:pt x="197595" y="1924756"/>
                  </a:moveTo>
                  <a:lnTo>
                    <a:pt x="294784" y="1858272"/>
                  </a:lnTo>
                  <a:cubicBezTo>
                    <a:pt x="328806" y="1837890"/>
                    <a:pt x="364072" y="1819530"/>
                    <a:pt x="400583" y="1803142"/>
                  </a:cubicBezTo>
                  <a:cubicBezTo>
                    <a:pt x="423402" y="1792977"/>
                    <a:pt x="446637" y="1784057"/>
                    <a:pt x="470078" y="1775551"/>
                  </a:cubicBezTo>
                  <a:cubicBezTo>
                    <a:pt x="488749" y="1768913"/>
                    <a:pt x="507626" y="1763104"/>
                    <a:pt x="526919" y="1758333"/>
                  </a:cubicBezTo>
                  <a:cubicBezTo>
                    <a:pt x="538951" y="1755429"/>
                    <a:pt x="550776" y="1750035"/>
                    <a:pt x="563015" y="1748790"/>
                  </a:cubicBezTo>
                  <a:cubicBezTo>
                    <a:pt x="583345" y="1746508"/>
                    <a:pt x="603260" y="1741115"/>
                    <a:pt x="623590" y="1739248"/>
                  </a:cubicBezTo>
                  <a:cubicBezTo>
                    <a:pt x="624420" y="1739248"/>
                    <a:pt x="625042" y="1738625"/>
                    <a:pt x="625872" y="1738418"/>
                  </a:cubicBezTo>
                  <a:cubicBezTo>
                    <a:pt x="626909" y="1738418"/>
                    <a:pt x="628154" y="1738211"/>
                    <a:pt x="629191" y="1738211"/>
                  </a:cubicBezTo>
                  <a:cubicBezTo>
                    <a:pt x="637489" y="1737381"/>
                    <a:pt x="645787" y="1737173"/>
                    <a:pt x="653878" y="1735099"/>
                  </a:cubicBezTo>
                  <a:cubicBezTo>
                    <a:pt x="656160" y="1735099"/>
                    <a:pt x="658234" y="1734891"/>
                    <a:pt x="660516" y="1734891"/>
                  </a:cubicBezTo>
                  <a:lnTo>
                    <a:pt x="709889" y="1731780"/>
                  </a:lnTo>
                  <a:lnTo>
                    <a:pt x="741214" y="1731780"/>
                  </a:lnTo>
                  <a:lnTo>
                    <a:pt x="790586" y="1734891"/>
                  </a:lnTo>
                  <a:cubicBezTo>
                    <a:pt x="792246" y="1734891"/>
                    <a:pt x="793906" y="1734891"/>
                    <a:pt x="795565" y="1735099"/>
                  </a:cubicBezTo>
                  <a:lnTo>
                    <a:pt x="844316" y="1741944"/>
                  </a:lnTo>
                  <a:lnTo>
                    <a:pt x="882690" y="1748134"/>
                  </a:lnTo>
                  <a:lnTo>
                    <a:pt x="882901" y="1748375"/>
                  </a:lnTo>
                  <a:lnTo>
                    <a:pt x="882901" y="1749205"/>
                  </a:lnTo>
                  <a:cubicBezTo>
                    <a:pt x="883316" y="1749205"/>
                    <a:pt x="883523" y="1748998"/>
                    <a:pt x="883938" y="1748998"/>
                  </a:cubicBezTo>
                  <a:cubicBezTo>
                    <a:pt x="883523" y="1748790"/>
                    <a:pt x="883109" y="1748583"/>
                    <a:pt x="882901" y="1748375"/>
                  </a:cubicBezTo>
                  <a:lnTo>
                    <a:pt x="882901" y="1748168"/>
                  </a:lnTo>
                  <a:lnTo>
                    <a:pt x="882690" y="1748134"/>
                  </a:lnTo>
                  <a:lnTo>
                    <a:pt x="877092" y="1741737"/>
                  </a:lnTo>
                  <a:cubicBezTo>
                    <a:pt x="873566" y="1737381"/>
                    <a:pt x="869624" y="1733024"/>
                    <a:pt x="868587" y="1727631"/>
                  </a:cubicBezTo>
                  <a:cubicBezTo>
                    <a:pt x="866305" y="1716636"/>
                    <a:pt x="867757" y="1705849"/>
                    <a:pt x="874188" y="1696306"/>
                  </a:cubicBezTo>
                  <a:cubicBezTo>
                    <a:pt x="883523" y="1682407"/>
                    <a:pt x="894311" y="1670375"/>
                    <a:pt x="909869" y="1662699"/>
                  </a:cubicBezTo>
                  <a:cubicBezTo>
                    <a:pt x="923353" y="1656061"/>
                    <a:pt x="937252" y="1650252"/>
                    <a:pt x="951359" y="1647555"/>
                  </a:cubicBezTo>
                  <a:cubicBezTo>
                    <a:pt x="972934" y="1643407"/>
                    <a:pt x="995338" y="1641747"/>
                    <a:pt x="1017535" y="1641124"/>
                  </a:cubicBezTo>
                  <a:lnTo>
                    <a:pt x="1027493" y="1641124"/>
                  </a:lnTo>
                  <a:cubicBezTo>
                    <a:pt x="1031849" y="1641124"/>
                    <a:pt x="1036206" y="1641332"/>
                    <a:pt x="1040562" y="1641332"/>
                  </a:cubicBezTo>
                  <a:cubicBezTo>
                    <a:pt x="1038487" y="1691120"/>
                    <a:pt x="1028945" y="1738625"/>
                    <a:pt x="997620" y="1780737"/>
                  </a:cubicBezTo>
                  <a:cubicBezTo>
                    <a:pt x="1010067" y="1783642"/>
                    <a:pt x="1021477" y="1788413"/>
                    <a:pt x="1033301" y="1792562"/>
                  </a:cubicBezTo>
                  <a:cubicBezTo>
                    <a:pt x="1067945" y="1805216"/>
                    <a:pt x="1102174" y="1818493"/>
                    <a:pt x="1137025" y="1830525"/>
                  </a:cubicBezTo>
                  <a:cubicBezTo>
                    <a:pt x="1151962" y="1835711"/>
                    <a:pt x="1166276" y="1843179"/>
                    <a:pt x="1181627" y="1846914"/>
                  </a:cubicBezTo>
                  <a:cubicBezTo>
                    <a:pt x="1183079" y="1848365"/>
                    <a:pt x="1184946" y="1849403"/>
                    <a:pt x="1186191" y="1847536"/>
                  </a:cubicBezTo>
                  <a:cubicBezTo>
                    <a:pt x="1186813" y="1846706"/>
                    <a:pt x="1184738" y="1845669"/>
                    <a:pt x="1183494" y="1845254"/>
                  </a:cubicBezTo>
                  <a:cubicBezTo>
                    <a:pt x="1165238" y="1828865"/>
                    <a:pt x="1170425" y="1808743"/>
                    <a:pt x="1186813" y="1794429"/>
                  </a:cubicBezTo>
                  <a:cubicBezTo>
                    <a:pt x="1205483" y="1778248"/>
                    <a:pt x="1228096" y="1774721"/>
                    <a:pt x="1250915" y="1771195"/>
                  </a:cubicBezTo>
                  <a:cubicBezTo>
                    <a:pt x="1262739" y="1769328"/>
                    <a:pt x="1274771" y="1770780"/>
                    <a:pt x="1286596" y="1768705"/>
                  </a:cubicBezTo>
                  <a:cubicBezTo>
                    <a:pt x="1289708" y="1768083"/>
                    <a:pt x="1294271" y="1769535"/>
                    <a:pt x="1293649" y="1775759"/>
                  </a:cubicBezTo>
                  <a:cubicBezTo>
                    <a:pt x="1291989" y="1791110"/>
                    <a:pt x="1289500" y="1806254"/>
                    <a:pt x="1285766" y="1821397"/>
                  </a:cubicBezTo>
                  <a:cubicBezTo>
                    <a:pt x="1280995" y="1841105"/>
                    <a:pt x="1271660" y="1858116"/>
                    <a:pt x="1258175" y="1872845"/>
                  </a:cubicBezTo>
                  <a:cubicBezTo>
                    <a:pt x="1257553" y="1875541"/>
                    <a:pt x="1259628" y="1874504"/>
                    <a:pt x="1260665" y="1874712"/>
                  </a:cubicBezTo>
                  <a:cubicBezTo>
                    <a:pt x="1278090" y="1880728"/>
                    <a:pt x="1295309" y="1886744"/>
                    <a:pt x="1313564" y="1890063"/>
                  </a:cubicBezTo>
                  <a:cubicBezTo>
                    <a:pt x="1320825" y="1891515"/>
                    <a:pt x="1328085" y="1895041"/>
                    <a:pt x="1335761" y="1896494"/>
                  </a:cubicBezTo>
                  <a:cubicBezTo>
                    <a:pt x="1356299" y="1900435"/>
                    <a:pt x="1376421" y="1906037"/>
                    <a:pt x="1397166" y="1908526"/>
                  </a:cubicBezTo>
                  <a:cubicBezTo>
                    <a:pt x="1435751" y="1913090"/>
                    <a:pt x="1474337" y="1916409"/>
                    <a:pt x="1512922" y="1909563"/>
                  </a:cubicBezTo>
                  <a:cubicBezTo>
                    <a:pt x="1546736" y="1903547"/>
                    <a:pt x="1578683" y="1892552"/>
                    <a:pt x="1608971" y="1876579"/>
                  </a:cubicBezTo>
                  <a:cubicBezTo>
                    <a:pt x="1612290" y="1874712"/>
                    <a:pt x="1614157" y="1872845"/>
                    <a:pt x="1614987" y="1868696"/>
                  </a:cubicBezTo>
                  <a:cubicBezTo>
                    <a:pt x="1616232" y="1862472"/>
                    <a:pt x="1619136" y="1856664"/>
                    <a:pt x="1625774" y="1853344"/>
                  </a:cubicBezTo>
                  <a:cubicBezTo>
                    <a:pt x="1629301" y="1851685"/>
                    <a:pt x="1630961" y="1847743"/>
                    <a:pt x="1633035" y="1844424"/>
                  </a:cubicBezTo>
                  <a:cubicBezTo>
                    <a:pt x="1643200" y="1828865"/>
                    <a:pt x="1652328" y="1825132"/>
                    <a:pt x="1670791" y="1828658"/>
                  </a:cubicBezTo>
                  <a:cubicBezTo>
                    <a:pt x="1674732" y="1829488"/>
                    <a:pt x="1678259" y="1828243"/>
                    <a:pt x="1681163" y="1825754"/>
                  </a:cubicBezTo>
                  <a:cubicBezTo>
                    <a:pt x="1709376" y="1801067"/>
                    <a:pt x="1734477" y="1773477"/>
                    <a:pt x="1756674" y="1743189"/>
                  </a:cubicBezTo>
                  <a:cubicBezTo>
                    <a:pt x="1763728" y="1733439"/>
                    <a:pt x="1770366" y="1723482"/>
                    <a:pt x="1777212" y="1713524"/>
                  </a:cubicBezTo>
                  <a:cubicBezTo>
                    <a:pt x="1778249" y="1714146"/>
                    <a:pt x="1779079" y="1714769"/>
                    <a:pt x="1780116" y="1715391"/>
                  </a:cubicBezTo>
                  <a:cubicBezTo>
                    <a:pt x="1761861" y="1750035"/>
                    <a:pt x="1737797" y="1780322"/>
                    <a:pt x="1711243" y="1808743"/>
                  </a:cubicBezTo>
                  <a:cubicBezTo>
                    <a:pt x="1703568" y="1816833"/>
                    <a:pt x="1695477" y="1824094"/>
                    <a:pt x="1687179" y="1831562"/>
                  </a:cubicBezTo>
                  <a:cubicBezTo>
                    <a:pt x="1683860" y="1834467"/>
                    <a:pt x="1682823" y="1836334"/>
                    <a:pt x="1686142" y="1840690"/>
                  </a:cubicBezTo>
                  <a:cubicBezTo>
                    <a:pt x="1701493" y="1860812"/>
                    <a:pt x="1705850" y="1884669"/>
                    <a:pt x="1707924" y="1909148"/>
                  </a:cubicBezTo>
                  <a:cubicBezTo>
                    <a:pt x="1708131" y="1912052"/>
                    <a:pt x="1707094" y="1913090"/>
                    <a:pt x="1704397" y="1913090"/>
                  </a:cubicBezTo>
                  <a:cubicBezTo>
                    <a:pt x="1681786" y="1913297"/>
                    <a:pt x="1659588" y="1912260"/>
                    <a:pt x="1638636" y="1902510"/>
                  </a:cubicBezTo>
                  <a:cubicBezTo>
                    <a:pt x="1630961" y="1898983"/>
                    <a:pt x="1624322" y="1894419"/>
                    <a:pt x="1620381" y="1886536"/>
                  </a:cubicBezTo>
                  <a:cubicBezTo>
                    <a:pt x="1618721" y="1883010"/>
                    <a:pt x="1616647" y="1881765"/>
                    <a:pt x="1612705" y="1884254"/>
                  </a:cubicBezTo>
                  <a:cubicBezTo>
                    <a:pt x="1594242" y="1895249"/>
                    <a:pt x="1573705" y="1901887"/>
                    <a:pt x="1554205" y="1910185"/>
                  </a:cubicBezTo>
                  <a:cubicBezTo>
                    <a:pt x="1545699" y="1913712"/>
                    <a:pt x="1535949" y="1914127"/>
                    <a:pt x="1526821" y="1915994"/>
                  </a:cubicBezTo>
                  <a:cubicBezTo>
                    <a:pt x="1479523" y="1926159"/>
                    <a:pt x="1432432" y="1922632"/>
                    <a:pt x="1385341" y="1914957"/>
                  </a:cubicBezTo>
                  <a:cubicBezTo>
                    <a:pt x="1366464" y="1911845"/>
                    <a:pt x="1347171" y="1910393"/>
                    <a:pt x="1328915" y="1904169"/>
                  </a:cubicBezTo>
                  <a:cubicBezTo>
                    <a:pt x="1307756" y="1896909"/>
                    <a:pt x="1285766" y="1892760"/>
                    <a:pt x="1264814" y="1884877"/>
                  </a:cubicBezTo>
                  <a:cubicBezTo>
                    <a:pt x="1256308" y="1881765"/>
                    <a:pt x="1247803" y="1879898"/>
                    <a:pt x="1237846" y="1883839"/>
                  </a:cubicBezTo>
                  <a:cubicBezTo>
                    <a:pt x="1230170" y="1886951"/>
                    <a:pt x="1220420" y="1883632"/>
                    <a:pt x="1214819" y="1877616"/>
                  </a:cubicBezTo>
                  <a:cubicBezTo>
                    <a:pt x="1196771" y="1858323"/>
                    <a:pt x="1172706" y="1852307"/>
                    <a:pt x="1149265" y="1844632"/>
                  </a:cubicBezTo>
                  <a:cubicBezTo>
                    <a:pt x="1138270" y="1841105"/>
                    <a:pt x="1128105" y="1835296"/>
                    <a:pt x="1117110" y="1831355"/>
                  </a:cubicBezTo>
                  <a:cubicBezTo>
                    <a:pt x="1080599" y="1818493"/>
                    <a:pt x="1044711" y="1803349"/>
                    <a:pt x="1007785" y="1791525"/>
                  </a:cubicBezTo>
                  <a:cubicBezTo>
                    <a:pt x="1005295" y="1790695"/>
                    <a:pt x="1002599" y="1790072"/>
                    <a:pt x="999902" y="1789450"/>
                  </a:cubicBezTo>
                  <a:cubicBezTo>
                    <a:pt x="999280" y="1789243"/>
                    <a:pt x="998865" y="1789243"/>
                    <a:pt x="998242" y="1789035"/>
                  </a:cubicBezTo>
                  <a:cubicBezTo>
                    <a:pt x="997205" y="1788205"/>
                    <a:pt x="996168" y="1787583"/>
                    <a:pt x="994923" y="1788205"/>
                  </a:cubicBezTo>
                  <a:cubicBezTo>
                    <a:pt x="993886" y="1788828"/>
                    <a:pt x="994093" y="1789865"/>
                    <a:pt x="994508" y="1790695"/>
                  </a:cubicBezTo>
                  <a:cubicBezTo>
                    <a:pt x="996168" y="1791525"/>
                    <a:pt x="998035" y="1792354"/>
                    <a:pt x="999695" y="1793184"/>
                  </a:cubicBezTo>
                  <a:lnTo>
                    <a:pt x="1057573" y="1820360"/>
                  </a:lnTo>
                  <a:cubicBezTo>
                    <a:pt x="1081014" y="1831770"/>
                    <a:pt x="1104249" y="1843802"/>
                    <a:pt x="1127690" y="1855419"/>
                  </a:cubicBezTo>
                  <a:cubicBezTo>
                    <a:pt x="1152999" y="1868073"/>
                    <a:pt x="1178308" y="1880728"/>
                    <a:pt x="1204031" y="1892760"/>
                  </a:cubicBezTo>
                  <a:cubicBezTo>
                    <a:pt x="1239505" y="1909563"/>
                    <a:pt x="1275186" y="1925951"/>
                    <a:pt x="1312112" y="1939436"/>
                  </a:cubicBezTo>
                  <a:cubicBezTo>
                    <a:pt x="1326011" y="1944622"/>
                    <a:pt x="1340118" y="1950223"/>
                    <a:pt x="1354432" y="1953750"/>
                  </a:cubicBezTo>
                  <a:cubicBezTo>
                    <a:pt x="1375591" y="1958936"/>
                    <a:pt x="1395921" y="1967648"/>
                    <a:pt x="1417911" y="1970345"/>
                  </a:cubicBezTo>
                  <a:cubicBezTo>
                    <a:pt x="1419570" y="1971798"/>
                    <a:pt x="1420815" y="1972005"/>
                    <a:pt x="1421852" y="1969723"/>
                  </a:cubicBezTo>
                  <a:cubicBezTo>
                    <a:pt x="1428283" y="1963500"/>
                    <a:pt x="1431602" y="1955202"/>
                    <a:pt x="1439486" y="1950016"/>
                  </a:cubicBezTo>
                  <a:cubicBezTo>
                    <a:pt x="1457741" y="1937984"/>
                    <a:pt x="1474752" y="1937984"/>
                    <a:pt x="1491763" y="1951260"/>
                  </a:cubicBezTo>
                  <a:cubicBezTo>
                    <a:pt x="1501720" y="1958936"/>
                    <a:pt x="1509396" y="1968478"/>
                    <a:pt x="1514997" y="1979473"/>
                  </a:cubicBezTo>
                  <a:cubicBezTo>
                    <a:pt x="1517486" y="1984244"/>
                    <a:pt x="1520183" y="1985904"/>
                    <a:pt x="1525577" y="1986319"/>
                  </a:cubicBezTo>
                  <a:cubicBezTo>
                    <a:pt x="1603577" y="1990883"/>
                    <a:pt x="1680956" y="1984452"/>
                    <a:pt x="1758126" y="1972835"/>
                  </a:cubicBezTo>
                  <a:cubicBezTo>
                    <a:pt x="1761446" y="1972420"/>
                    <a:pt x="1764557" y="1971590"/>
                    <a:pt x="1766217" y="1968063"/>
                  </a:cubicBezTo>
                  <a:cubicBezTo>
                    <a:pt x="1768706" y="1963085"/>
                    <a:pt x="1773270" y="1960803"/>
                    <a:pt x="1778041" y="1960803"/>
                  </a:cubicBezTo>
                  <a:cubicBezTo>
                    <a:pt x="1787377" y="1961010"/>
                    <a:pt x="1794845" y="1956654"/>
                    <a:pt x="1802935" y="1953335"/>
                  </a:cubicBezTo>
                  <a:cubicBezTo>
                    <a:pt x="1814553" y="1948563"/>
                    <a:pt x="1826170" y="1947319"/>
                    <a:pt x="1837164" y="1955202"/>
                  </a:cubicBezTo>
                  <a:cubicBezTo>
                    <a:pt x="1839446" y="1956861"/>
                    <a:pt x="1842558" y="1957276"/>
                    <a:pt x="1844633" y="1956446"/>
                  </a:cubicBezTo>
                  <a:cubicBezTo>
                    <a:pt x="1851686" y="1953335"/>
                    <a:pt x="1859361" y="1953127"/>
                    <a:pt x="1866829" y="1951468"/>
                  </a:cubicBezTo>
                  <a:cubicBezTo>
                    <a:pt x="1879069" y="1948356"/>
                    <a:pt x="1890893" y="1944829"/>
                    <a:pt x="1903340" y="1942340"/>
                  </a:cubicBezTo>
                  <a:cubicBezTo>
                    <a:pt x="1917862" y="1939228"/>
                    <a:pt x="1931968" y="1934872"/>
                    <a:pt x="1946282" y="1931138"/>
                  </a:cubicBezTo>
                  <a:cubicBezTo>
                    <a:pt x="1958314" y="1927819"/>
                    <a:pt x="1970554" y="1924499"/>
                    <a:pt x="1982586" y="1920765"/>
                  </a:cubicBezTo>
                  <a:cubicBezTo>
                    <a:pt x="2000219" y="1915372"/>
                    <a:pt x="2018059" y="1910393"/>
                    <a:pt x="2035278" y="1903962"/>
                  </a:cubicBezTo>
                  <a:cubicBezTo>
                    <a:pt x="2050629" y="1898153"/>
                    <a:pt x="2066810" y="1894004"/>
                    <a:pt x="2081954" y="1887158"/>
                  </a:cubicBezTo>
                  <a:cubicBezTo>
                    <a:pt x="2086725" y="1884877"/>
                    <a:pt x="2092741" y="1880313"/>
                    <a:pt x="2099794" y="1883425"/>
                  </a:cubicBezTo>
                  <a:cubicBezTo>
                    <a:pt x="2098550" y="1886329"/>
                    <a:pt x="2095230" y="1886744"/>
                    <a:pt x="2092741" y="1887781"/>
                  </a:cubicBezTo>
                  <a:cubicBezTo>
                    <a:pt x="2044820" y="1909770"/>
                    <a:pt x="1994825" y="1925537"/>
                    <a:pt x="1944415" y="1940058"/>
                  </a:cubicBezTo>
                  <a:cubicBezTo>
                    <a:pt x="1913920" y="1948771"/>
                    <a:pt x="1883218" y="1956654"/>
                    <a:pt x="1852100" y="1963500"/>
                  </a:cubicBezTo>
                  <a:cubicBezTo>
                    <a:pt x="1847744" y="1964537"/>
                    <a:pt x="1845462" y="1965367"/>
                    <a:pt x="1847744" y="1970760"/>
                  </a:cubicBezTo>
                  <a:cubicBezTo>
                    <a:pt x="1852308" y="1981755"/>
                    <a:pt x="1851478" y="1993372"/>
                    <a:pt x="1850026" y="2004782"/>
                  </a:cubicBezTo>
                  <a:cubicBezTo>
                    <a:pt x="1847537" y="2022830"/>
                    <a:pt x="1841521" y="2039841"/>
                    <a:pt x="1833430" y="2056022"/>
                  </a:cubicBezTo>
                  <a:cubicBezTo>
                    <a:pt x="1831771" y="2059341"/>
                    <a:pt x="1830526" y="2061415"/>
                    <a:pt x="1826170" y="2058719"/>
                  </a:cubicBezTo>
                  <a:cubicBezTo>
                    <a:pt x="1809159" y="2048761"/>
                    <a:pt x="1792770" y="2037974"/>
                    <a:pt x="1779286" y="2023038"/>
                  </a:cubicBezTo>
                  <a:cubicBezTo>
                    <a:pt x="1769536" y="2012043"/>
                    <a:pt x="1762483" y="2000011"/>
                    <a:pt x="1761861" y="1985074"/>
                  </a:cubicBezTo>
                  <a:cubicBezTo>
                    <a:pt x="1761653" y="1978851"/>
                    <a:pt x="1757711" y="1981340"/>
                    <a:pt x="1755015" y="1981755"/>
                  </a:cubicBezTo>
                  <a:cubicBezTo>
                    <a:pt x="1702945" y="1989846"/>
                    <a:pt x="1650668" y="1994617"/>
                    <a:pt x="1597976" y="1995654"/>
                  </a:cubicBezTo>
                  <a:lnTo>
                    <a:pt x="1535534" y="1994617"/>
                  </a:lnTo>
                  <a:cubicBezTo>
                    <a:pt x="1531593" y="1994409"/>
                    <a:pt x="1527444" y="1994617"/>
                    <a:pt x="1522880" y="1994617"/>
                  </a:cubicBezTo>
                  <a:cubicBezTo>
                    <a:pt x="1533045" y="2021793"/>
                    <a:pt x="1538439" y="2049591"/>
                    <a:pt x="1539476" y="2078219"/>
                  </a:cubicBezTo>
                  <a:cubicBezTo>
                    <a:pt x="1507943" y="2079256"/>
                    <a:pt x="1476411" y="2078219"/>
                    <a:pt x="1446124" y="2068054"/>
                  </a:cubicBezTo>
                  <a:cubicBezTo>
                    <a:pt x="1429321" y="2062453"/>
                    <a:pt x="1413969" y="2054155"/>
                    <a:pt x="1402352" y="2040256"/>
                  </a:cubicBezTo>
                  <a:cubicBezTo>
                    <a:pt x="1383474" y="2017436"/>
                    <a:pt x="1388246" y="1995239"/>
                    <a:pt x="1414799" y="1982170"/>
                  </a:cubicBezTo>
                  <a:cubicBezTo>
                    <a:pt x="1415421" y="1981755"/>
                    <a:pt x="1415836" y="1981133"/>
                    <a:pt x="1416251" y="1980510"/>
                  </a:cubicBezTo>
                  <a:cubicBezTo>
                    <a:pt x="1416251" y="1979058"/>
                    <a:pt x="1415214" y="1978436"/>
                    <a:pt x="1414177" y="1978229"/>
                  </a:cubicBezTo>
                  <a:cubicBezTo>
                    <a:pt x="1333064" y="1959766"/>
                    <a:pt x="1257346" y="1927196"/>
                    <a:pt x="1183079" y="1890893"/>
                  </a:cubicBezTo>
                  <a:cubicBezTo>
                    <a:pt x="1118770" y="1859361"/>
                    <a:pt x="1055913" y="1824924"/>
                    <a:pt x="989945" y="1796504"/>
                  </a:cubicBezTo>
                  <a:cubicBezTo>
                    <a:pt x="985173" y="1794429"/>
                    <a:pt x="981439" y="1794014"/>
                    <a:pt x="976460" y="1796711"/>
                  </a:cubicBezTo>
                  <a:cubicBezTo>
                    <a:pt x="960279" y="1805631"/>
                    <a:pt x="944306" y="1803972"/>
                    <a:pt x="929162" y="1794014"/>
                  </a:cubicBezTo>
                  <a:cubicBezTo>
                    <a:pt x="920034" y="1787998"/>
                    <a:pt x="912566" y="1780322"/>
                    <a:pt x="906965" y="1771195"/>
                  </a:cubicBezTo>
                  <a:cubicBezTo>
                    <a:pt x="903231" y="1764971"/>
                    <a:pt x="898252" y="1762275"/>
                    <a:pt x="891614" y="1760407"/>
                  </a:cubicBezTo>
                  <a:cubicBezTo>
                    <a:pt x="826267" y="1741529"/>
                    <a:pt x="759469" y="1735929"/>
                    <a:pt x="691634" y="1739040"/>
                  </a:cubicBezTo>
                  <a:cubicBezTo>
                    <a:pt x="512813" y="1747338"/>
                    <a:pt x="356397" y="1812892"/>
                    <a:pt x="213257" y="1914957"/>
                  </a:cubicBezTo>
                  <a:cubicBezTo>
                    <a:pt x="210560" y="1916824"/>
                    <a:pt x="208175" y="1919313"/>
                    <a:pt x="205530" y="1921388"/>
                  </a:cubicBezTo>
                  <a:lnTo>
                    <a:pt x="197595" y="1924756"/>
                  </a:lnTo>
                  <a:close/>
                  <a:moveTo>
                    <a:pt x="196246" y="1925329"/>
                  </a:moveTo>
                  <a:lnTo>
                    <a:pt x="197595" y="1924756"/>
                  </a:lnTo>
                  <a:lnTo>
                    <a:pt x="196454" y="1925537"/>
                  </a:lnTo>
                  <a:lnTo>
                    <a:pt x="196246" y="1925329"/>
                  </a:lnTo>
                  <a:close/>
                  <a:moveTo>
                    <a:pt x="170523" y="1933834"/>
                  </a:moveTo>
                  <a:lnTo>
                    <a:pt x="209514" y="1889738"/>
                  </a:lnTo>
                  <a:lnTo>
                    <a:pt x="176331" y="1929063"/>
                  </a:lnTo>
                  <a:cubicBezTo>
                    <a:pt x="174879" y="1931553"/>
                    <a:pt x="174050" y="1935079"/>
                    <a:pt x="170523" y="1933834"/>
                  </a:cubicBezTo>
                  <a:close/>
                  <a:moveTo>
                    <a:pt x="154965" y="1964538"/>
                  </a:moveTo>
                  <a:cubicBezTo>
                    <a:pt x="169071" y="1955410"/>
                    <a:pt x="183178" y="1945867"/>
                    <a:pt x="197492" y="1937154"/>
                  </a:cubicBezTo>
                  <a:cubicBezTo>
                    <a:pt x="306402" y="1870564"/>
                    <a:pt x="424233" y="1829074"/>
                    <a:pt x="550569" y="1811856"/>
                  </a:cubicBezTo>
                  <a:cubicBezTo>
                    <a:pt x="605335" y="1804387"/>
                    <a:pt x="660309" y="1802520"/>
                    <a:pt x="715283" y="1804595"/>
                  </a:cubicBezTo>
                  <a:cubicBezTo>
                    <a:pt x="720054" y="1804802"/>
                    <a:pt x="722959" y="1803765"/>
                    <a:pt x="725863" y="1799409"/>
                  </a:cubicBezTo>
                  <a:cubicBezTo>
                    <a:pt x="746193" y="1767254"/>
                    <a:pt x="776273" y="1766217"/>
                    <a:pt x="796810" y="1798372"/>
                  </a:cubicBezTo>
                  <a:cubicBezTo>
                    <a:pt x="804278" y="1810196"/>
                    <a:pt x="812576" y="1814345"/>
                    <a:pt x="825646" y="1816419"/>
                  </a:cubicBezTo>
                  <a:cubicBezTo>
                    <a:pt x="853858" y="1820569"/>
                    <a:pt x="881449" y="1826999"/>
                    <a:pt x="907588" y="1839031"/>
                  </a:cubicBezTo>
                  <a:cubicBezTo>
                    <a:pt x="915263" y="1842558"/>
                    <a:pt x="922732" y="1846707"/>
                    <a:pt x="929370" y="1852101"/>
                  </a:cubicBezTo>
                  <a:cubicBezTo>
                    <a:pt x="948248" y="1867452"/>
                    <a:pt x="948663" y="1885707"/>
                    <a:pt x="930407" y="1902096"/>
                  </a:cubicBezTo>
                  <a:cubicBezTo>
                    <a:pt x="924806" y="1907075"/>
                    <a:pt x="918790" y="1911223"/>
                    <a:pt x="912152" y="1914750"/>
                  </a:cubicBezTo>
                  <a:cubicBezTo>
                    <a:pt x="862779" y="1940059"/>
                    <a:pt x="809257" y="1948564"/>
                    <a:pt x="753661" y="1956032"/>
                  </a:cubicBezTo>
                  <a:cubicBezTo>
                    <a:pt x="757395" y="1951469"/>
                    <a:pt x="761337" y="1951261"/>
                    <a:pt x="764863" y="1950431"/>
                  </a:cubicBezTo>
                  <a:cubicBezTo>
                    <a:pt x="795566" y="1942756"/>
                    <a:pt x="826890" y="1937154"/>
                    <a:pt x="857178" y="1927612"/>
                  </a:cubicBezTo>
                  <a:cubicBezTo>
                    <a:pt x="877923" y="1921181"/>
                    <a:pt x="898253" y="1914128"/>
                    <a:pt x="916508" y="1901888"/>
                  </a:cubicBezTo>
                  <a:cubicBezTo>
                    <a:pt x="941609" y="1884878"/>
                    <a:pt x="941402" y="1868282"/>
                    <a:pt x="915471" y="1852723"/>
                  </a:cubicBezTo>
                  <a:cubicBezTo>
                    <a:pt x="889955" y="1837579"/>
                    <a:pt x="861119" y="1831356"/>
                    <a:pt x="832491" y="1825547"/>
                  </a:cubicBezTo>
                  <a:cubicBezTo>
                    <a:pt x="825231" y="1824095"/>
                    <a:pt x="817970" y="1823058"/>
                    <a:pt x="809672" y="1821606"/>
                  </a:cubicBezTo>
                  <a:cubicBezTo>
                    <a:pt x="815896" y="1840483"/>
                    <a:pt x="820252" y="1858739"/>
                    <a:pt x="821497" y="1877409"/>
                  </a:cubicBezTo>
                  <a:cubicBezTo>
                    <a:pt x="822326" y="1887989"/>
                    <a:pt x="822326" y="1887989"/>
                    <a:pt x="811747" y="1887989"/>
                  </a:cubicBezTo>
                  <a:cubicBezTo>
                    <a:pt x="788305" y="1888197"/>
                    <a:pt x="765278" y="1886122"/>
                    <a:pt x="743081" y="1878239"/>
                  </a:cubicBezTo>
                  <a:cubicBezTo>
                    <a:pt x="732086" y="1874298"/>
                    <a:pt x="722129" y="1868904"/>
                    <a:pt x="713831" y="1860606"/>
                  </a:cubicBezTo>
                  <a:cubicBezTo>
                    <a:pt x="697442" y="1844218"/>
                    <a:pt x="696613" y="1830319"/>
                    <a:pt x="711549" y="1812271"/>
                  </a:cubicBezTo>
                  <a:cubicBezTo>
                    <a:pt x="687485" y="1810819"/>
                    <a:pt x="663836" y="1810819"/>
                    <a:pt x="639979" y="1811441"/>
                  </a:cubicBezTo>
                  <a:cubicBezTo>
                    <a:pt x="492898" y="1816212"/>
                    <a:pt x="354945" y="1853760"/>
                    <a:pt x="225497" y="1923463"/>
                  </a:cubicBezTo>
                  <a:cubicBezTo>
                    <a:pt x="203923" y="1935080"/>
                    <a:pt x="182970" y="1947942"/>
                    <a:pt x="162225" y="1961426"/>
                  </a:cubicBezTo>
                  <a:cubicBezTo>
                    <a:pt x="160151" y="1963086"/>
                    <a:pt x="158076" y="1965368"/>
                    <a:pt x="154965" y="1964538"/>
                  </a:cubicBezTo>
                  <a:close/>
                  <a:moveTo>
                    <a:pt x="0" y="771708"/>
                  </a:moveTo>
                  <a:lnTo>
                    <a:pt x="0" y="753660"/>
                  </a:lnTo>
                  <a:cubicBezTo>
                    <a:pt x="3527" y="750756"/>
                    <a:pt x="2489" y="746399"/>
                    <a:pt x="3319" y="742665"/>
                  </a:cubicBezTo>
                  <a:cubicBezTo>
                    <a:pt x="8713" y="712585"/>
                    <a:pt x="17011" y="683542"/>
                    <a:pt x="38378" y="660101"/>
                  </a:cubicBezTo>
                  <a:cubicBezTo>
                    <a:pt x="43772" y="656367"/>
                    <a:pt x="49165" y="652425"/>
                    <a:pt x="54559" y="648691"/>
                  </a:cubicBezTo>
                  <a:lnTo>
                    <a:pt x="64517" y="645579"/>
                  </a:lnTo>
                  <a:cubicBezTo>
                    <a:pt x="67836" y="645372"/>
                    <a:pt x="70947" y="645164"/>
                    <a:pt x="74267" y="645164"/>
                  </a:cubicBezTo>
                  <a:cubicBezTo>
                    <a:pt x="78001" y="646202"/>
                    <a:pt x="81942" y="647239"/>
                    <a:pt x="85676" y="648484"/>
                  </a:cubicBezTo>
                  <a:cubicBezTo>
                    <a:pt x="89411" y="650766"/>
                    <a:pt x="92937" y="653047"/>
                    <a:pt x="96671" y="655329"/>
                  </a:cubicBezTo>
                  <a:cubicBezTo>
                    <a:pt x="100613" y="658856"/>
                    <a:pt x="104554" y="662383"/>
                    <a:pt x="108911" y="666117"/>
                  </a:cubicBezTo>
                  <a:cubicBezTo>
                    <a:pt x="107458" y="647654"/>
                    <a:pt x="108081" y="629191"/>
                    <a:pt x="107873" y="610728"/>
                  </a:cubicBezTo>
                  <a:cubicBezTo>
                    <a:pt x="107873" y="581685"/>
                    <a:pt x="107251" y="552850"/>
                    <a:pt x="106836" y="523807"/>
                  </a:cubicBezTo>
                  <a:lnTo>
                    <a:pt x="106836" y="518828"/>
                  </a:lnTo>
                  <a:cubicBezTo>
                    <a:pt x="107043" y="504099"/>
                    <a:pt x="107458" y="489163"/>
                    <a:pt x="105591" y="474434"/>
                  </a:cubicBezTo>
                  <a:cubicBezTo>
                    <a:pt x="105384" y="465721"/>
                    <a:pt x="105177" y="456801"/>
                    <a:pt x="104969" y="448088"/>
                  </a:cubicBezTo>
                  <a:cubicBezTo>
                    <a:pt x="105177" y="445599"/>
                    <a:pt x="105799" y="442902"/>
                    <a:pt x="103932" y="439998"/>
                  </a:cubicBezTo>
                  <a:cubicBezTo>
                    <a:pt x="96256" y="444354"/>
                    <a:pt x="87543" y="445184"/>
                    <a:pt x="79038" y="446636"/>
                  </a:cubicBezTo>
                  <a:lnTo>
                    <a:pt x="69081" y="446636"/>
                  </a:lnTo>
                  <a:cubicBezTo>
                    <a:pt x="49788" y="444977"/>
                    <a:pt x="31325" y="439583"/>
                    <a:pt x="13277" y="433360"/>
                  </a:cubicBezTo>
                  <a:cubicBezTo>
                    <a:pt x="12239" y="431492"/>
                    <a:pt x="8091" y="432322"/>
                    <a:pt x="9128" y="428588"/>
                  </a:cubicBezTo>
                  <a:cubicBezTo>
                    <a:pt x="11202" y="424439"/>
                    <a:pt x="13069" y="420083"/>
                    <a:pt x="15351" y="416141"/>
                  </a:cubicBezTo>
                  <a:cubicBezTo>
                    <a:pt x="28628" y="392492"/>
                    <a:pt x="43150" y="370088"/>
                    <a:pt x="70947" y="360960"/>
                  </a:cubicBezTo>
                  <a:cubicBezTo>
                    <a:pt x="77586" y="360545"/>
                    <a:pt x="84224" y="360545"/>
                    <a:pt x="90448" y="363035"/>
                  </a:cubicBezTo>
                  <a:cubicBezTo>
                    <a:pt x="93767" y="365524"/>
                    <a:pt x="96878" y="368220"/>
                    <a:pt x="101235" y="371540"/>
                  </a:cubicBezTo>
                  <a:cubicBezTo>
                    <a:pt x="100198" y="363242"/>
                    <a:pt x="101028" y="356188"/>
                    <a:pt x="98953" y="349135"/>
                  </a:cubicBezTo>
                  <a:cubicBezTo>
                    <a:pt x="98746" y="345816"/>
                    <a:pt x="98538" y="342497"/>
                    <a:pt x="98331" y="339178"/>
                  </a:cubicBezTo>
                  <a:cubicBezTo>
                    <a:pt x="97708" y="331502"/>
                    <a:pt x="97708" y="323619"/>
                    <a:pt x="95634" y="316151"/>
                  </a:cubicBezTo>
                  <a:cubicBezTo>
                    <a:pt x="95426" y="313454"/>
                    <a:pt x="95219" y="310757"/>
                    <a:pt x="94804" y="307853"/>
                  </a:cubicBezTo>
                  <a:cubicBezTo>
                    <a:pt x="93974" y="301215"/>
                    <a:pt x="93974" y="294576"/>
                    <a:pt x="91900" y="288146"/>
                  </a:cubicBezTo>
                  <a:cubicBezTo>
                    <a:pt x="91900" y="287523"/>
                    <a:pt x="91693" y="287108"/>
                    <a:pt x="91693" y="286486"/>
                  </a:cubicBezTo>
                  <a:cubicBezTo>
                    <a:pt x="89203" y="267401"/>
                    <a:pt x="85676" y="248523"/>
                    <a:pt x="78001" y="230890"/>
                  </a:cubicBezTo>
                  <a:cubicBezTo>
                    <a:pt x="69703" y="211597"/>
                    <a:pt x="60575" y="210767"/>
                    <a:pt x="48543" y="227985"/>
                  </a:cubicBezTo>
                  <a:cubicBezTo>
                    <a:pt x="35681" y="246241"/>
                    <a:pt x="27591" y="266778"/>
                    <a:pt x="20538" y="287938"/>
                  </a:cubicBezTo>
                  <a:cubicBezTo>
                    <a:pt x="19915" y="289598"/>
                    <a:pt x="19293" y="291257"/>
                    <a:pt x="18671" y="292709"/>
                  </a:cubicBezTo>
                  <a:cubicBezTo>
                    <a:pt x="18256" y="293954"/>
                    <a:pt x="18048" y="294991"/>
                    <a:pt x="17633" y="296236"/>
                  </a:cubicBezTo>
                  <a:cubicBezTo>
                    <a:pt x="16181" y="297481"/>
                    <a:pt x="15974" y="299348"/>
                    <a:pt x="15766" y="301215"/>
                  </a:cubicBezTo>
                  <a:cubicBezTo>
                    <a:pt x="13899" y="306816"/>
                    <a:pt x="11825" y="312210"/>
                    <a:pt x="9958" y="317811"/>
                  </a:cubicBezTo>
                  <a:lnTo>
                    <a:pt x="7883" y="317811"/>
                  </a:lnTo>
                  <a:cubicBezTo>
                    <a:pt x="8298" y="315114"/>
                    <a:pt x="8713" y="312624"/>
                    <a:pt x="9128" y="309928"/>
                  </a:cubicBezTo>
                  <a:cubicBezTo>
                    <a:pt x="9335" y="308683"/>
                    <a:pt x="9543" y="307438"/>
                    <a:pt x="9543" y="306401"/>
                  </a:cubicBezTo>
                  <a:cubicBezTo>
                    <a:pt x="11617" y="298933"/>
                    <a:pt x="13692" y="291257"/>
                    <a:pt x="15766" y="283789"/>
                  </a:cubicBezTo>
                  <a:cubicBezTo>
                    <a:pt x="15974" y="283167"/>
                    <a:pt x="15974" y="282544"/>
                    <a:pt x="16181" y="281922"/>
                  </a:cubicBezTo>
                  <a:cubicBezTo>
                    <a:pt x="16803" y="280470"/>
                    <a:pt x="17633" y="279018"/>
                    <a:pt x="18048" y="277566"/>
                  </a:cubicBezTo>
                  <a:cubicBezTo>
                    <a:pt x="25724" y="255991"/>
                    <a:pt x="33607" y="234416"/>
                    <a:pt x="48336" y="216368"/>
                  </a:cubicBezTo>
                  <a:cubicBezTo>
                    <a:pt x="48958" y="216368"/>
                    <a:pt x="49165" y="215953"/>
                    <a:pt x="49373" y="215331"/>
                  </a:cubicBezTo>
                  <a:cubicBezTo>
                    <a:pt x="55596" y="210352"/>
                    <a:pt x="62027" y="206618"/>
                    <a:pt x="70533" y="209315"/>
                  </a:cubicBezTo>
                  <a:lnTo>
                    <a:pt x="70740" y="209730"/>
                  </a:lnTo>
                  <a:lnTo>
                    <a:pt x="71155" y="209730"/>
                  </a:lnTo>
                  <a:lnTo>
                    <a:pt x="80075" y="218028"/>
                  </a:lnTo>
                  <a:cubicBezTo>
                    <a:pt x="82979" y="223836"/>
                    <a:pt x="85884" y="229853"/>
                    <a:pt x="88996" y="235661"/>
                  </a:cubicBezTo>
                  <a:cubicBezTo>
                    <a:pt x="89203" y="236283"/>
                    <a:pt x="89203" y="236906"/>
                    <a:pt x="89411" y="237735"/>
                  </a:cubicBezTo>
                  <a:cubicBezTo>
                    <a:pt x="91278" y="243752"/>
                    <a:pt x="92937" y="249767"/>
                    <a:pt x="94804" y="255784"/>
                  </a:cubicBezTo>
                  <a:cubicBezTo>
                    <a:pt x="95219" y="257443"/>
                    <a:pt x="95426" y="258895"/>
                    <a:pt x="95841" y="260555"/>
                  </a:cubicBezTo>
                  <a:cubicBezTo>
                    <a:pt x="96671" y="264496"/>
                    <a:pt x="97501" y="268230"/>
                    <a:pt x="98538" y="272172"/>
                  </a:cubicBezTo>
                  <a:cubicBezTo>
                    <a:pt x="98746" y="273209"/>
                    <a:pt x="98953" y="274454"/>
                    <a:pt x="98953" y="275491"/>
                  </a:cubicBezTo>
                  <a:cubicBezTo>
                    <a:pt x="99990" y="280885"/>
                    <a:pt x="100820" y="286486"/>
                    <a:pt x="101857" y="291880"/>
                  </a:cubicBezTo>
                  <a:cubicBezTo>
                    <a:pt x="102065" y="293539"/>
                    <a:pt x="102272" y="295199"/>
                    <a:pt x="102272" y="296858"/>
                  </a:cubicBezTo>
                  <a:cubicBezTo>
                    <a:pt x="103102" y="303497"/>
                    <a:pt x="104139" y="309928"/>
                    <a:pt x="104969" y="316566"/>
                  </a:cubicBezTo>
                  <a:cubicBezTo>
                    <a:pt x="105177" y="319263"/>
                    <a:pt x="105384" y="321960"/>
                    <a:pt x="105591" y="324864"/>
                  </a:cubicBezTo>
                  <a:cubicBezTo>
                    <a:pt x="106421" y="333162"/>
                    <a:pt x="106214" y="341460"/>
                    <a:pt x="108288" y="349550"/>
                  </a:cubicBezTo>
                  <a:cubicBezTo>
                    <a:pt x="108496" y="353284"/>
                    <a:pt x="108703" y="357226"/>
                    <a:pt x="108911" y="360960"/>
                  </a:cubicBezTo>
                  <a:cubicBezTo>
                    <a:pt x="109740" y="371955"/>
                    <a:pt x="110570" y="382949"/>
                    <a:pt x="111400" y="393944"/>
                  </a:cubicBezTo>
                  <a:cubicBezTo>
                    <a:pt x="110155" y="398923"/>
                    <a:pt x="112230" y="402657"/>
                    <a:pt x="115964" y="405769"/>
                  </a:cubicBezTo>
                  <a:cubicBezTo>
                    <a:pt x="120528" y="414896"/>
                    <a:pt x="121980" y="424024"/>
                    <a:pt x="114304" y="432322"/>
                  </a:cubicBezTo>
                  <a:cubicBezTo>
                    <a:pt x="113060" y="433567"/>
                    <a:pt x="113060" y="435227"/>
                    <a:pt x="113267" y="436886"/>
                  </a:cubicBezTo>
                  <a:cubicBezTo>
                    <a:pt x="114097" y="464269"/>
                    <a:pt x="114927" y="491653"/>
                    <a:pt x="115757" y="518828"/>
                  </a:cubicBezTo>
                  <a:cubicBezTo>
                    <a:pt x="120528" y="493105"/>
                    <a:pt x="126129" y="467381"/>
                    <a:pt x="130485" y="441657"/>
                  </a:cubicBezTo>
                  <a:cubicBezTo>
                    <a:pt x="131522" y="439998"/>
                    <a:pt x="131730" y="438338"/>
                    <a:pt x="131522" y="436471"/>
                  </a:cubicBezTo>
                  <a:lnTo>
                    <a:pt x="137746" y="410333"/>
                  </a:lnTo>
                  <a:cubicBezTo>
                    <a:pt x="137746" y="409710"/>
                    <a:pt x="137954" y="409296"/>
                    <a:pt x="137954" y="408673"/>
                  </a:cubicBezTo>
                  <a:lnTo>
                    <a:pt x="144177" y="383779"/>
                  </a:lnTo>
                  <a:cubicBezTo>
                    <a:pt x="144384" y="382742"/>
                    <a:pt x="144592" y="381497"/>
                    <a:pt x="144799" y="380460"/>
                  </a:cubicBezTo>
                  <a:cubicBezTo>
                    <a:pt x="146666" y="373407"/>
                    <a:pt x="148741" y="366353"/>
                    <a:pt x="150608" y="359508"/>
                  </a:cubicBezTo>
                  <a:lnTo>
                    <a:pt x="151853" y="354529"/>
                  </a:lnTo>
                  <a:cubicBezTo>
                    <a:pt x="154342" y="348928"/>
                    <a:pt x="155586" y="343534"/>
                    <a:pt x="151853" y="337726"/>
                  </a:cubicBezTo>
                  <a:cubicBezTo>
                    <a:pt x="149778" y="334614"/>
                    <a:pt x="150400" y="330465"/>
                    <a:pt x="150608" y="326731"/>
                  </a:cubicBezTo>
                  <a:cubicBezTo>
                    <a:pt x="150815" y="325486"/>
                    <a:pt x="151230" y="324449"/>
                    <a:pt x="151438" y="323204"/>
                  </a:cubicBezTo>
                  <a:cubicBezTo>
                    <a:pt x="152060" y="322167"/>
                    <a:pt x="152475" y="321130"/>
                    <a:pt x="153097" y="320092"/>
                  </a:cubicBezTo>
                  <a:cubicBezTo>
                    <a:pt x="154342" y="318640"/>
                    <a:pt x="155586" y="316981"/>
                    <a:pt x="156831" y="315529"/>
                  </a:cubicBezTo>
                  <a:cubicBezTo>
                    <a:pt x="159943" y="312417"/>
                    <a:pt x="164714" y="311380"/>
                    <a:pt x="166374" y="306193"/>
                  </a:cubicBezTo>
                  <a:cubicBezTo>
                    <a:pt x="177369" y="273002"/>
                    <a:pt x="188571" y="239810"/>
                    <a:pt x="199773" y="206618"/>
                  </a:cubicBezTo>
                  <a:cubicBezTo>
                    <a:pt x="200188" y="205374"/>
                    <a:pt x="200396" y="204336"/>
                    <a:pt x="200810" y="203092"/>
                  </a:cubicBezTo>
                  <a:cubicBezTo>
                    <a:pt x="206619" y="188363"/>
                    <a:pt x="212427" y="173634"/>
                    <a:pt x="218651" y="157660"/>
                  </a:cubicBezTo>
                  <a:cubicBezTo>
                    <a:pt x="204544" y="159528"/>
                    <a:pt x="191890" y="159113"/>
                    <a:pt x="179443" y="157660"/>
                  </a:cubicBezTo>
                  <a:cubicBezTo>
                    <a:pt x="177161" y="157453"/>
                    <a:pt x="174879" y="157038"/>
                    <a:pt x="172598" y="156831"/>
                  </a:cubicBezTo>
                  <a:cubicBezTo>
                    <a:pt x="170523" y="155171"/>
                    <a:pt x="168241" y="155378"/>
                    <a:pt x="165959" y="155378"/>
                  </a:cubicBezTo>
                  <a:cubicBezTo>
                    <a:pt x="163055" y="153511"/>
                    <a:pt x="165544" y="151022"/>
                    <a:pt x="165129" y="148948"/>
                  </a:cubicBezTo>
                  <a:cubicBezTo>
                    <a:pt x="170730" y="130277"/>
                    <a:pt x="177784" y="112437"/>
                    <a:pt x="189608" y="96671"/>
                  </a:cubicBezTo>
                  <a:cubicBezTo>
                    <a:pt x="193965" y="92936"/>
                    <a:pt x="198321" y="88995"/>
                    <a:pt x="202677" y="85261"/>
                  </a:cubicBezTo>
                  <a:cubicBezTo>
                    <a:pt x="205374" y="84224"/>
                    <a:pt x="207864" y="83186"/>
                    <a:pt x="210561" y="81942"/>
                  </a:cubicBezTo>
                  <a:cubicBezTo>
                    <a:pt x="213672" y="81942"/>
                    <a:pt x="216991" y="81734"/>
                    <a:pt x="220103" y="81734"/>
                  </a:cubicBezTo>
                  <a:cubicBezTo>
                    <a:pt x="221555" y="82357"/>
                    <a:pt x="223215" y="82979"/>
                    <a:pt x="224667" y="83394"/>
                  </a:cubicBezTo>
                  <a:cubicBezTo>
                    <a:pt x="226327" y="84639"/>
                    <a:pt x="227986" y="85883"/>
                    <a:pt x="229853" y="87335"/>
                  </a:cubicBezTo>
                  <a:cubicBezTo>
                    <a:pt x="229853" y="87958"/>
                    <a:pt x="230268" y="88165"/>
                    <a:pt x="230683" y="88373"/>
                  </a:cubicBezTo>
                  <a:cubicBezTo>
                    <a:pt x="234002" y="93559"/>
                    <a:pt x="237114" y="98538"/>
                    <a:pt x="240848" y="104139"/>
                  </a:cubicBezTo>
                  <a:cubicBezTo>
                    <a:pt x="255370" y="69080"/>
                    <a:pt x="271343" y="35681"/>
                    <a:pt x="287731" y="2489"/>
                  </a:cubicBezTo>
                  <a:lnTo>
                    <a:pt x="289598" y="0"/>
                  </a:lnTo>
                  <a:cubicBezTo>
                    <a:pt x="292088" y="1867"/>
                    <a:pt x="287939" y="4771"/>
                    <a:pt x="290428" y="6638"/>
                  </a:cubicBezTo>
                  <a:cubicBezTo>
                    <a:pt x="289495" y="10026"/>
                    <a:pt x="291361" y="3215"/>
                    <a:pt x="283997" y="20329"/>
                  </a:cubicBezTo>
                  <a:cubicBezTo>
                    <a:pt x="271550" y="49995"/>
                    <a:pt x="258896" y="79660"/>
                    <a:pt x="246242" y="109325"/>
                  </a:cubicBezTo>
                  <a:cubicBezTo>
                    <a:pt x="245412" y="111192"/>
                    <a:pt x="244997" y="112437"/>
                    <a:pt x="246034" y="114511"/>
                  </a:cubicBezTo>
                  <a:cubicBezTo>
                    <a:pt x="254332" y="131107"/>
                    <a:pt x="252465" y="140649"/>
                    <a:pt x="237114" y="149362"/>
                  </a:cubicBezTo>
                  <a:cubicBezTo>
                    <a:pt x="229231" y="153926"/>
                    <a:pt x="225704" y="160150"/>
                    <a:pt x="222800" y="167825"/>
                  </a:cubicBezTo>
                  <a:cubicBezTo>
                    <a:pt x="208901" y="204751"/>
                    <a:pt x="195417" y="241677"/>
                    <a:pt x="183592" y="279225"/>
                  </a:cubicBezTo>
                  <a:cubicBezTo>
                    <a:pt x="182970" y="281092"/>
                    <a:pt x="182555" y="282752"/>
                    <a:pt x="181518" y="286278"/>
                  </a:cubicBezTo>
                  <a:cubicBezTo>
                    <a:pt x="192512" y="279640"/>
                    <a:pt x="202677" y="277773"/>
                    <a:pt x="213257" y="283582"/>
                  </a:cubicBezTo>
                  <a:cubicBezTo>
                    <a:pt x="223215" y="288975"/>
                    <a:pt x="230476" y="297066"/>
                    <a:pt x="236077" y="306608"/>
                  </a:cubicBezTo>
                  <a:cubicBezTo>
                    <a:pt x="246242" y="324242"/>
                    <a:pt x="251428" y="343327"/>
                    <a:pt x="254332" y="363242"/>
                  </a:cubicBezTo>
                  <a:cubicBezTo>
                    <a:pt x="254747" y="365731"/>
                    <a:pt x="255162" y="368220"/>
                    <a:pt x="251220" y="368428"/>
                  </a:cubicBezTo>
                  <a:cubicBezTo>
                    <a:pt x="224252" y="369880"/>
                    <a:pt x="197491" y="371125"/>
                    <a:pt x="172390" y="358470"/>
                  </a:cubicBezTo>
                  <a:cubicBezTo>
                    <a:pt x="169071" y="356811"/>
                    <a:pt x="165959" y="354529"/>
                    <a:pt x="161603" y="351832"/>
                  </a:cubicBezTo>
                  <a:cubicBezTo>
                    <a:pt x="156624" y="371125"/>
                    <a:pt x="151645" y="389588"/>
                    <a:pt x="147081" y="408258"/>
                  </a:cubicBezTo>
                  <a:cubicBezTo>
                    <a:pt x="131107" y="474434"/>
                    <a:pt x="119490" y="541233"/>
                    <a:pt x="116586" y="609276"/>
                  </a:cubicBezTo>
                  <a:cubicBezTo>
                    <a:pt x="115757" y="631680"/>
                    <a:pt x="115549" y="654084"/>
                    <a:pt x="117831" y="676489"/>
                  </a:cubicBezTo>
                  <a:cubicBezTo>
                    <a:pt x="118246" y="680638"/>
                    <a:pt x="119283" y="683128"/>
                    <a:pt x="123225" y="685410"/>
                  </a:cubicBezTo>
                  <a:cubicBezTo>
                    <a:pt x="142102" y="696612"/>
                    <a:pt x="145629" y="714037"/>
                    <a:pt x="132560" y="731878"/>
                  </a:cubicBezTo>
                  <a:cubicBezTo>
                    <a:pt x="129655" y="735819"/>
                    <a:pt x="129241" y="739138"/>
                    <a:pt x="130693" y="743910"/>
                  </a:cubicBezTo>
                  <a:cubicBezTo>
                    <a:pt x="147081" y="801788"/>
                    <a:pt x="174672" y="854480"/>
                    <a:pt x="206619" y="905097"/>
                  </a:cubicBezTo>
                  <a:cubicBezTo>
                    <a:pt x="244375" y="964842"/>
                    <a:pt x="287731" y="1020646"/>
                    <a:pt x="327769" y="1078732"/>
                  </a:cubicBezTo>
                  <a:cubicBezTo>
                    <a:pt x="344987" y="1103833"/>
                    <a:pt x="361376" y="1129349"/>
                    <a:pt x="376934" y="1155488"/>
                  </a:cubicBezTo>
                  <a:cubicBezTo>
                    <a:pt x="377557" y="1156525"/>
                    <a:pt x="377972" y="1157562"/>
                    <a:pt x="378594" y="1158392"/>
                  </a:cubicBezTo>
                  <a:cubicBezTo>
                    <a:pt x="379631" y="1159429"/>
                    <a:pt x="379424" y="1162541"/>
                    <a:pt x="380668" y="1161919"/>
                  </a:cubicBezTo>
                  <a:cubicBezTo>
                    <a:pt x="382535" y="1160882"/>
                    <a:pt x="381498" y="1158599"/>
                    <a:pt x="380046" y="1157147"/>
                  </a:cubicBezTo>
                  <a:lnTo>
                    <a:pt x="378801" y="1153413"/>
                  </a:lnTo>
                  <a:cubicBezTo>
                    <a:pt x="362620" y="1112338"/>
                    <a:pt x="343120" y="1072923"/>
                    <a:pt x="324865" y="1032886"/>
                  </a:cubicBezTo>
                  <a:cubicBezTo>
                    <a:pt x="324450" y="1031848"/>
                    <a:pt x="323827" y="1031019"/>
                    <a:pt x="323413" y="1029981"/>
                  </a:cubicBezTo>
                  <a:cubicBezTo>
                    <a:pt x="318434" y="1016082"/>
                    <a:pt x="312210" y="1003843"/>
                    <a:pt x="294370" y="1003013"/>
                  </a:cubicBezTo>
                  <a:cubicBezTo>
                    <a:pt x="288561" y="1002806"/>
                    <a:pt x="283167" y="998657"/>
                    <a:pt x="278396" y="995130"/>
                  </a:cubicBezTo>
                  <a:cubicBezTo>
                    <a:pt x="262008" y="983513"/>
                    <a:pt x="259518" y="964428"/>
                    <a:pt x="272588" y="949491"/>
                  </a:cubicBezTo>
                  <a:cubicBezTo>
                    <a:pt x="279641" y="941401"/>
                    <a:pt x="280056" y="933103"/>
                    <a:pt x="276529" y="923975"/>
                  </a:cubicBezTo>
                  <a:cubicBezTo>
                    <a:pt x="265327" y="895140"/>
                    <a:pt x="255370" y="865890"/>
                    <a:pt x="250805" y="835187"/>
                  </a:cubicBezTo>
                  <a:cubicBezTo>
                    <a:pt x="249768" y="828134"/>
                    <a:pt x="248938" y="821081"/>
                    <a:pt x="248109" y="814028"/>
                  </a:cubicBezTo>
                  <a:cubicBezTo>
                    <a:pt x="241263" y="815272"/>
                    <a:pt x="234417" y="816932"/>
                    <a:pt x="227364" y="817762"/>
                  </a:cubicBezTo>
                  <a:cubicBezTo>
                    <a:pt x="213672" y="819421"/>
                    <a:pt x="199981" y="817347"/>
                    <a:pt x="186497" y="814857"/>
                  </a:cubicBezTo>
                  <a:cubicBezTo>
                    <a:pt x="182762" y="814235"/>
                    <a:pt x="181518" y="812783"/>
                    <a:pt x="182555" y="808841"/>
                  </a:cubicBezTo>
                  <a:cubicBezTo>
                    <a:pt x="187741" y="790171"/>
                    <a:pt x="194380" y="772330"/>
                    <a:pt x="206619" y="757187"/>
                  </a:cubicBezTo>
                  <a:cubicBezTo>
                    <a:pt x="209316" y="753867"/>
                    <a:pt x="212427" y="750548"/>
                    <a:pt x="215954" y="748059"/>
                  </a:cubicBezTo>
                  <a:cubicBezTo>
                    <a:pt x="230683" y="736649"/>
                    <a:pt x="244375" y="739553"/>
                    <a:pt x="253502" y="755734"/>
                  </a:cubicBezTo>
                  <a:cubicBezTo>
                    <a:pt x="254747" y="758016"/>
                    <a:pt x="255992" y="760506"/>
                    <a:pt x="257444" y="763617"/>
                  </a:cubicBezTo>
                  <a:cubicBezTo>
                    <a:pt x="280263" y="722750"/>
                    <a:pt x="319056" y="712793"/>
                    <a:pt x="360338" y="707606"/>
                  </a:cubicBezTo>
                  <a:cubicBezTo>
                    <a:pt x="360546" y="708229"/>
                    <a:pt x="360961" y="708851"/>
                    <a:pt x="361168" y="709681"/>
                  </a:cubicBezTo>
                  <a:lnTo>
                    <a:pt x="335652" y="716942"/>
                  </a:lnTo>
                  <a:cubicBezTo>
                    <a:pt x="318019" y="722128"/>
                    <a:pt x="301008" y="728766"/>
                    <a:pt x="286279" y="740383"/>
                  </a:cubicBezTo>
                  <a:cubicBezTo>
                    <a:pt x="279434" y="745984"/>
                    <a:pt x="273625" y="752415"/>
                    <a:pt x="268854" y="759883"/>
                  </a:cubicBezTo>
                  <a:cubicBezTo>
                    <a:pt x="264912" y="766314"/>
                    <a:pt x="261385" y="772123"/>
                    <a:pt x="266987" y="780421"/>
                  </a:cubicBezTo>
                  <a:cubicBezTo>
                    <a:pt x="272173" y="788304"/>
                    <a:pt x="268231" y="796809"/>
                    <a:pt x="261800" y="803240"/>
                  </a:cubicBezTo>
                  <a:cubicBezTo>
                    <a:pt x="259103" y="805937"/>
                    <a:pt x="256614" y="808426"/>
                    <a:pt x="256822" y="812990"/>
                  </a:cubicBezTo>
                  <a:cubicBezTo>
                    <a:pt x="258896" y="848879"/>
                    <a:pt x="270098" y="882693"/>
                    <a:pt x="282960" y="916507"/>
                  </a:cubicBezTo>
                  <a:cubicBezTo>
                    <a:pt x="284205" y="915055"/>
                    <a:pt x="284827" y="914225"/>
                    <a:pt x="285449" y="913395"/>
                  </a:cubicBezTo>
                  <a:cubicBezTo>
                    <a:pt x="299763" y="890161"/>
                    <a:pt x="317811" y="884560"/>
                    <a:pt x="342705" y="895347"/>
                  </a:cubicBezTo>
                  <a:cubicBezTo>
                    <a:pt x="354530" y="900326"/>
                    <a:pt x="364488" y="908002"/>
                    <a:pt x="373408" y="916922"/>
                  </a:cubicBezTo>
                  <a:cubicBezTo>
                    <a:pt x="391248" y="934970"/>
                    <a:pt x="405355" y="955715"/>
                    <a:pt x="415934" y="978742"/>
                  </a:cubicBezTo>
                  <a:cubicBezTo>
                    <a:pt x="416764" y="980401"/>
                    <a:pt x="417802" y="982061"/>
                    <a:pt x="417387" y="984135"/>
                  </a:cubicBezTo>
                  <a:cubicBezTo>
                    <a:pt x="399961" y="989944"/>
                    <a:pt x="383365" y="997619"/>
                    <a:pt x="365525" y="1001768"/>
                  </a:cubicBezTo>
                  <a:cubicBezTo>
                    <a:pt x="353700" y="1004465"/>
                    <a:pt x="341876" y="1007162"/>
                    <a:pt x="329844" y="1007162"/>
                  </a:cubicBezTo>
                  <a:cubicBezTo>
                    <a:pt x="322998" y="1007162"/>
                    <a:pt x="322998" y="1009029"/>
                    <a:pt x="325487" y="1014423"/>
                  </a:cubicBezTo>
                  <a:cubicBezTo>
                    <a:pt x="345609" y="1057157"/>
                    <a:pt x="365732" y="1099892"/>
                    <a:pt x="383988" y="1143663"/>
                  </a:cubicBezTo>
                  <a:cubicBezTo>
                    <a:pt x="404525" y="1193243"/>
                    <a:pt x="422781" y="1243653"/>
                    <a:pt x="431286" y="1296968"/>
                  </a:cubicBezTo>
                  <a:cubicBezTo>
                    <a:pt x="436680" y="1330574"/>
                    <a:pt x="435850" y="1363974"/>
                    <a:pt x="433153" y="1397788"/>
                  </a:cubicBezTo>
                  <a:cubicBezTo>
                    <a:pt x="431493" y="1419362"/>
                    <a:pt x="428796" y="1440729"/>
                    <a:pt x="425477" y="1462097"/>
                  </a:cubicBezTo>
                  <a:cubicBezTo>
                    <a:pt x="425270" y="1463964"/>
                    <a:pt x="424025" y="1466246"/>
                    <a:pt x="425685" y="1468320"/>
                  </a:cubicBezTo>
                  <a:cubicBezTo>
                    <a:pt x="428381" y="1468320"/>
                    <a:pt x="429004" y="1465623"/>
                    <a:pt x="430041" y="1464171"/>
                  </a:cubicBezTo>
                  <a:cubicBezTo>
                    <a:pt x="445807" y="1442389"/>
                    <a:pt x="467382" y="1435543"/>
                    <a:pt x="493106" y="1440729"/>
                  </a:cubicBezTo>
                  <a:cubicBezTo>
                    <a:pt x="514265" y="1445086"/>
                    <a:pt x="532313" y="1455666"/>
                    <a:pt x="548494" y="1469772"/>
                  </a:cubicBezTo>
                  <a:cubicBezTo>
                    <a:pt x="583138" y="1500267"/>
                    <a:pt x="608447" y="1537608"/>
                    <a:pt x="627740" y="1579098"/>
                  </a:cubicBezTo>
                  <a:cubicBezTo>
                    <a:pt x="629814" y="1583454"/>
                    <a:pt x="628155" y="1584491"/>
                    <a:pt x="624420" y="1586358"/>
                  </a:cubicBezTo>
                  <a:cubicBezTo>
                    <a:pt x="604920" y="1596108"/>
                    <a:pt x="584175" y="1603992"/>
                    <a:pt x="563431" y="1609385"/>
                  </a:cubicBezTo>
                  <a:cubicBezTo>
                    <a:pt x="532313" y="1617683"/>
                    <a:pt x="500781" y="1623699"/>
                    <a:pt x="468004" y="1621417"/>
                  </a:cubicBezTo>
                  <a:cubicBezTo>
                    <a:pt x="448297" y="1619965"/>
                    <a:pt x="430456" y="1614156"/>
                    <a:pt x="413653" y="1604199"/>
                  </a:cubicBezTo>
                  <a:cubicBezTo>
                    <a:pt x="405562" y="1599428"/>
                    <a:pt x="401413" y="1591337"/>
                    <a:pt x="394982" y="1584699"/>
                  </a:cubicBezTo>
                  <a:cubicBezTo>
                    <a:pt x="393323" y="1585943"/>
                    <a:pt x="392908" y="1588018"/>
                    <a:pt x="392285" y="1589885"/>
                  </a:cubicBezTo>
                  <a:cubicBezTo>
                    <a:pt x="381913" y="1619343"/>
                    <a:pt x="369881" y="1647970"/>
                    <a:pt x="356397" y="1676184"/>
                  </a:cubicBezTo>
                  <a:cubicBezTo>
                    <a:pt x="333578" y="1723378"/>
                    <a:pt x="306920" y="1767927"/>
                    <a:pt x="276788" y="1810014"/>
                  </a:cubicBezTo>
                  <a:lnTo>
                    <a:pt x="231210" y="1864027"/>
                  </a:lnTo>
                  <a:lnTo>
                    <a:pt x="320404" y="1734347"/>
                  </a:lnTo>
                  <a:cubicBezTo>
                    <a:pt x="347321" y="1687074"/>
                    <a:pt x="369985" y="1637390"/>
                    <a:pt x="387722" y="1584906"/>
                  </a:cubicBezTo>
                  <a:cubicBezTo>
                    <a:pt x="389589" y="1579098"/>
                    <a:pt x="391248" y="1573496"/>
                    <a:pt x="390626" y="1567273"/>
                  </a:cubicBezTo>
                  <a:cubicBezTo>
                    <a:pt x="389796" y="1558560"/>
                    <a:pt x="391456" y="1549847"/>
                    <a:pt x="396227" y="1542794"/>
                  </a:cubicBezTo>
                  <a:cubicBezTo>
                    <a:pt x="406184" y="1528688"/>
                    <a:pt x="408259" y="1512507"/>
                    <a:pt x="411786" y="1496533"/>
                  </a:cubicBezTo>
                  <a:cubicBezTo>
                    <a:pt x="421743" y="1449028"/>
                    <a:pt x="426929" y="1400899"/>
                    <a:pt x="427552" y="1352356"/>
                  </a:cubicBezTo>
                  <a:cubicBezTo>
                    <a:pt x="427759" y="1338457"/>
                    <a:pt x="422781" y="1326010"/>
                    <a:pt x="416764" y="1313978"/>
                  </a:cubicBezTo>
                  <a:cubicBezTo>
                    <a:pt x="394360" y="1268547"/>
                    <a:pt x="363035" y="1229547"/>
                    <a:pt x="328599" y="1192828"/>
                  </a:cubicBezTo>
                  <a:cubicBezTo>
                    <a:pt x="297274" y="1159637"/>
                    <a:pt x="263460" y="1129349"/>
                    <a:pt x="223007" y="1107567"/>
                  </a:cubicBezTo>
                  <a:cubicBezTo>
                    <a:pt x="208694" y="1099892"/>
                    <a:pt x="193757" y="1093876"/>
                    <a:pt x="177784" y="1091179"/>
                  </a:cubicBezTo>
                  <a:cubicBezTo>
                    <a:pt x="151023" y="1086615"/>
                    <a:pt x="129033" y="1096365"/>
                    <a:pt x="114927" y="1119599"/>
                  </a:cubicBezTo>
                  <a:cubicBezTo>
                    <a:pt x="103517" y="1138477"/>
                    <a:pt x="95011" y="1171876"/>
                    <a:pt x="94597" y="1200297"/>
                  </a:cubicBezTo>
                  <a:cubicBezTo>
                    <a:pt x="97916" y="1200297"/>
                    <a:pt x="98746" y="1197185"/>
                    <a:pt x="100198" y="1195318"/>
                  </a:cubicBezTo>
                  <a:cubicBezTo>
                    <a:pt x="121980" y="1170839"/>
                    <a:pt x="148326" y="1170632"/>
                    <a:pt x="170108" y="1195110"/>
                  </a:cubicBezTo>
                  <a:cubicBezTo>
                    <a:pt x="187326" y="1214610"/>
                    <a:pt x="194794" y="1238675"/>
                    <a:pt x="200188" y="1263568"/>
                  </a:cubicBezTo>
                  <a:cubicBezTo>
                    <a:pt x="202470" y="1274356"/>
                    <a:pt x="203715" y="1285143"/>
                    <a:pt x="204544" y="1296138"/>
                  </a:cubicBezTo>
                  <a:cubicBezTo>
                    <a:pt x="204959" y="1301324"/>
                    <a:pt x="203715" y="1302569"/>
                    <a:pt x="198529" y="1302569"/>
                  </a:cubicBezTo>
                  <a:cubicBezTo>
                    <a:pt x="163262" y="1302984"/>
                    <a:pt x="128411" y="1300494"/>
                    <a:pt x="95011" y="1283898"/>
                  </a:cubicBezTo>
                  <a:cubicBezTo>
                    <a:pt x="97086" y="1302776"/>
                    <a:pt x="98538" y="1320617"/>
                    <a:pt x="100820" y="1338457"/>
                  </a:cubicBezTo>
                  <a:cubicBezTo>
                    <a:pt x="105384" y="1373931"/>
                    <a:pt x="111400" y="1409405"/>
                    <a:pt x="118246" y="1444671"/>
                  </a:cubicBezTo>
                  <a:cubicBezTo>
                    <a:pt x="119075" y="1449442"/>
                    <a:pt x="120943" y="1452762"/>
                    <a:pt x="125507" y="1455458"/>
                  </a:cubicBezTo>
                  <a:cubicBezTo>
                    <a:pt x="140443" y="1464586"/>
                    <a:pt x="143762" y="1480144"/>
                    <a:pt x="134012" y="1495081"/>
                  </a:cubicBezTo>
                  <a:cubicBezTo>
                    <a:pt x="130900" y="1499645"/>
                    <a:pt x="130278" y="1503379"/>
                    <a:pt x="131522" y="1508565"/>
                  </a:cubicBezTo>
                  <a:cubicBezTo>
                    <a:pt x="138368" y="1537608"/>
                    <a:pt x="144799" y="1566651"/>
                    <a:pt x="150400" y="1595901"/>
                  </a:cubicBezTo>
                  <a:cubicBezTo>
                    <a:pt x="137746" y="1567895"/>
                    <a:pt x="131937" y="1537815"/>
                    <a:pt x="123639" y="1507735"/>
                  </a:cubicBezTo>
                  <a:cubicBezTo>
                    <a:pt x="93974" y="1529517"/>
                    <a:pt x="59953" y="1531592"/>
                    <a:pt x="25724" y="1532214"/>
                  </a:cubicBezTo>
                  <a:cubicBezTo>
                    <a:pt x="20123" y="1532214"/>
                    <a:pt x="17426" y="1531384"/>
                    <a:pt x="18048" y="1524539"/>
                  </a:cubicBezTo>
                  <a:cubicBezTo>
                    <a:pt x="20538" y="1498400"/>
                    <a:pt x="25516" y="1473092"/>
                    <a:pt x="37963" y="1449650"/>
                  </a:cubicBezTo>
                  <a:cubicBezTo>
                    <a:pt x="42735" y="1440937"/>
                    <a:pt x="48543" y="1433054"/>
                    <a:pt x="56634" y="1427038"/>
                  </a:cubicBezTo>
                  <a:cubicBezTo>
                    <a:pt x="71362" y="1415836"/>
                    <a:pt x="86714" y="1415836"/>
                    <a:pt x="100820" y="1427453"/>
                  </a:cubicBezTo>
                  <a:cubicBezTo>
                    <a:pt x="102687" y="1428905"/>
                    <a:pt x="104554" y="1430564"/>
                    <a:pt x="107666" y="1433261"/>
                  </a:cubicBezTo>
                  <a:cubicBezTo>
                    <a:pt x="104762" y="1416665"/>
                    <a:pt x="102065" y="1401937"/>
                    <a:pt x="99575" y="1387000"/>
                  </a:cubicBezTo>
                  <a:cubicBezTo>
                    <a:pt x="93974" y="1352979"/>
                    <a:pt x="89203" y="1318750"/>
                    <a:pt x="86921" y="1284314"/>
                  </a:cubicBezTo>
                  <a:cubicBezTo>
                    <a:pt x="86714" y="1279957"/>
                    <a:pt x="85261" y="1276638"/>
                    <a:pt x="81942" y="1273733"/>
                  </a:cubicBezTo>
                  <a:cubicBezTo>
                    <a:pt x="78208" y="1270414"/>
                    <a:pt x="74889" y="1266680"/>
                    <a:pt x="72192" y="1262738"/>
                  </a:cubicBezTo>
                  <a:cubicBezTo>
                    <a:pt x="60368" y="1245935"/>
                    <a:pt x="63479" y="1229547"/>
                    <a:pt x="80490" y="1218344"/>
                  </a:cubicBezTo>
                  <a:cubicBezTo>
                    <a:pt x="84639" y="1215648"/>
                    <a:pt x="85469" y="1212744"/>
                    <a:pt x="85676" y="1208387"/>
                  </a:cubicBezTo>
                  <a:cubicBezTo>
                    <a:pt x="87128" y="1182041"/>
                    <a:pt x="90240" y="1155902"/>
                    <a:pt x="100405" y="1131424"/>
                  </a:cubicBezTo>
                  <a:cubicBezTo>
                    <a:pt x="110985" y="1105700"/>
                    <a:pt x="127581" y="1086407"/>
                    <a:pt x="157246" y="1082880"/>
                  </a:cubicBezTo>
                  <a:cubicBezTo>
                    <a:pt x="173427" y="1080806"/>
                    <a:pt x="188778" y="1084540"/>
                    <a:pt x="203922" y="1090349"/>
                  </a:cubicBezTo>
                  <a:cubicBezTo>
                    <a:pt x="235869" y="1102588"/>
                    <a:pt x="263252" y="1122088"/>
                    <a:pt x="288769" y="1144285"/>
                  </a:cubicBezTo>
                  <a:cubicBezTo>
                    <a:pt x="341046" y="1189717"/>
                    <a:pt x="385647" y="1241579"/>
                    <a:pt x="419254" y="1302569"/>
                  </a:cubicBezTo>
                  <a:cubicBezTo>
                    <a:pt x="421121" y="1306096"/>
                    <a:pt x="422988" y="1309829"/>
                    <a:pt x="425270" y="1313148"/>
                  </a:cubicBezTo>
                  <a:cubicBezTo>
                    <a:pt x="423818" y="1294478"/>
                    <a:pt x="420084" y="1276223"/>
                    <a:pt x="414690" y="1258382"/>
                  </a:cubicBezTo>
                  <a:cubicBezTo>
                    <a:pt x="398509" y="1205275"/>
                    <a:pt x="371333" y="1157562"/>
                    <a:pt x="340838" y="1111509"/>
                  </a:cubicBezTo>
                  <a:cubicBezTo>
                    <a:pt x="304742" y="1056950"/>
                    <a:pt x="264497" y="1005295"/>
                    <a:pt x="227571" y="951358"/>
                  </a:cubicBezTo>
                  <a:cubicBezTo>
                    <a:pt x="190645" y="897837"/>
                    <a:pt x="156831" y="842655"/>
                    <a:pt x="134219" y="781251"/>
                  </a:cubicBezTo>
                  <a:cubicBezTo>
                    <a:pt x="130278" y="770671"/>
                    <a:pt x="127166" y="760091"/>
                    <a:pt x="123639" y="749303"/>
                  </a:cubicBezTo>
                  <a:cubicBezTo>
                    <a:pt x="122810" y="746607"/>
                    <a:pt x="123017" y="743495"/>
                    <a:pt x="118661" y="746607"/>
                  </a:cubicBezTo>
                  <a:cubicBezTo>
                    <a:pt x="90240" y="766522"/>
                    <a:pt x="57256" y="769634"/>
                    <a:pt x="23857" y="771293"/>
                  </a:cubicBezTo>
                  <a:cubicBezTo>
                    <a:pt x="15974" y="771708"/>
                    <a:pt x="7883" y="771501"/>
                    <a:pt x="0" y="771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100B3A-8606-42F8-A39B-7FD1ADCA04C1}"/>
                </a:ext>
              </a:extLst>
            </p:cNvPr>
            <p:cNvSpPr/>
            <p:nvPr/>
          </p:nvSpPr>
          <p:spPr>
            <a:xfrm>
              <a:off x="3275763" y="391880"/>
              <a:ext cx="5637125" cy="444346"/>
            </a:xfrm>
            <a:custGeom>
              <a:avLst/>
              <a:gdLst>
                <a:gd name="connsiteX0" fmla="*/ 0 w 5637125"/>
                <a:gd name="connsiteY0" fmla="*/ 211020 h 444346"/>
                <a:gd name="connsiteX1" fmla="*/ 1014883 w 5637125"/>
                <a:gd name="connsiteY1" fmla="*/ 432084 h 444346"/>
                <a:gd name="connsiteX2" fmla="*/ 2823586 w 5637125"/>
                <a:gd name="connsiteY2" fmla="*/ 5 h 444346"/>
                <a:gd name="connsiteX3" fmla="*/ 4662435 w 5637125"/>
                <a:gd name="connsiteY3" fmla="*/ 442132 h 444346"/>
                <a:gd name="connsiteX4" fmla="*/ 5637125 w 5637125"/>
                <a:gd name="connsiteY4" fmla="*/ 231117 h 44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125" h="444346">
                  <a:moveTo>
                    <a:pt x="0" y="211020"/>
                  </a:moveTo>
                  <a:cubicBezTo>
                    <a:pt x="327408" y="339974"/>
                    <a:pt x="544285" y="437107"/>
                    <a:pt x="1014883" y="432084"/>
                  </a:cubicBezTo>
                  <a:cubicBezTo>
                    <a:pt x="1485481" y="427061"/>
                    <a:pt x="2215661" y="-1670"/>
                    <a:pt x="2823586" y="5"/>
                  </a:cubicBezTo>
                  <a:cubicBezTo>
                    <a:pt x="3431511" y="1680"/>
                    <a:pt x="4193512" y="423710"/>
                    <a:pt x="4662435" y="442132"/>
                  </a:cubicBezTo>
                  <a:cubicBezTo>
                    <a:pt x="5131358" y="460554"/>
                    <a:pt x="5178250" y="361745"/>
                    <a:pt x="5637125" y="231117"/>
                  </a:cubicBez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A32183-DE15-4ADD-BA71-66CEADE4C1A2}"/>
                </a:ext>
              </a:extLst>
            </p:cNvPr>
            <p:cNvSpPr/>
            <p:nvPr/>
          </p:nvSpPr>
          <p:spPr>
            <a:xfrm>
              <a:off x="4269281" y="431424"/>
              <a:ext cx="293283" cy="317722"/>
            </a:xfrm>
            <a:custGeom>
              <a:avLst/>
              <a:gdLst>
                <a:gd name="connsiteX0" fmla="*/ 284468 w 369454"/>
                <a:gd name="connsiteY0" fmla="*/ 142742 h 400242"/>
                <a:gd name="connsiteX1" fmla="*/ 249062 w 369454"/>
                <a:gd name="connsiteY1" fmla="*/ 181226 h 400242"/>
                <a:gd name="connsiteX2" fmla="*/ 309868 w 369454"/>
                <a:gd name="connsiteY2" fmla="*/ 151208 h 400242"/>
                <a:gd name="connsiteX3" fmla="*/ 371444 w 369454"/>
                <a:gd name="connsiteY3" fmla="*/ 202778 h 400242"/>
                <a:gd name="connsiteX4" fmla="*/ 268304 w 369454"/>
                <a:gd name="connsiteY4" fmla="*/ 261275 h 400242"/>
                <a:gd name="connsiteX5" fmla="*/ 244444 w 369454"/>
                <a:gd name="connsiteY5" fmla="*/ 251269 h 400242"/>
                <a:gd name="connsiteX6" fmla="*/ 282929 w 369454"/>
                <a:gd name="connsiteY6" fmla="*/ 322851 h 400242"/>
                <a:gd name="connsiteX7" fmla="*/ 307559 w 369454"/>
                <a:gd name="connsiteY7" fmla="*/ 337475 h 400242"/>
                <a:gd name="connsiteX8" fmla="*/ 281389 w 369454"/>
                <a:gd name="connsiteY8" fmla="*/ 362875 h 400242"/>
                <a:gd name="connsiteX9" fmla="*/ 245213 w 369454"/>
                <a:gd name="connsiteY9" fmla="*/ 398281 h 400242"/>
                <a:gd name="connsiteX10" fmla="*/ 193644 w 369454"/>
                <a:gd name="connsiteY10" fmla="*/ 394433 h 400242"/>
                <a:gd name="connsiteX11" fmla="*/ 172092 w 369454"/>
                <a:gd name="connsiteY11" fmla="*/ 329778 h 400242"/>
                <a:gd name="connsiteX12" fmla="*/ 175941 w 369454"/>
                <a:gd name="connsiteY12" fmla="*/ 305917 h 400242"/>
                <a:gd name="connsiteX13" fmla="*/ 183638 w 369454"/>
                <a:gd name="connsiteY13" fmla="*/ 275129 h 400242"/>
                <a:gd name="connsiteX14" fmla="*/ 184407 w 369454"/>
                <a:gd name="connsiteY14" fmla="*/ 272051 h 400242"/>
                <a:gd name="connsiteX15" fmla="*/ 184407 w 369454"/>
                <a:gd name="connsiteY15" fmla="*/ 274360 h 400242"/>
                <a:gd name="connsiteX16" fmla="*/ 171323 w 369454"/>
                <a:gd name="connsiteY16" fmla="*/ 288214 h 400242"/>
                <a:gd name="connsiteX17" fmla="*/ 87426 w 369454"/>
                <a:gd name="connsiteY17" fmla="*/ 344402 h 400242"/>
                <a:gd name="connsiteX18" fmla="*/ 44323 w 369454"/>
                <a:gd name="connsiteY18" fmla="*/ 342093 h 400242"/>
                <a:gd name="connsiteX19" fmla="*/ 1219 w 369454"/>
                <a:gd name="connsiteY19" fmla="*/ 293602 h 400242"/>
                <a:gd name="connsiteX20" fmla="*/ 32777 w 369454"/>
                <a:gd name="connsiteY20" fmla="*/ 242032 h 400242"/>
                <a:gd name="connsiteX21" fmla="*/ 122832 w 369454"/>
                <a:gd name="connsiteY21" fmla="*/ 217402 h 400242"/>
                <a:gd name="connsiteX22" fmla="*/ 145923 w 369454"/>
                <a:gd name="connsiteY22" fmla="*/ 214323 h 400242"/>
                <a:gd name="connsiteX23" fmla="*/ 122062 w 369454"/>
                <a:gd name="connsiteY23" fmla="*/ 208935 h 400242"/>
                <a:gd name="connsiteX24" fmla="*/ 25850 w 369454"/>
                <a:gd name="connsiteY24" fmla="*/ 159675 h 400242"/>
                <a:gd name="connsiteX25" fmla="*/ 7377 w 369454"/>
                <a:gd name="connsiteY25" fmla="*/ 75778 h 400242"/>
                <a:gd name="connsiteX26" fmla="*/ 88195 w 369454"/>
                <a:gd name="connsiteY26" fmla="*/ 62693 h 400242"/>
                <a:gd name="connsiteX27" fmla="*/ 100511 w 369454"/>
                <a:gd name="connsiteY27" fmla="*/ 67311 h 400242"/>
                <a:gd name="connsiteX28" fmla="*/ 113595 w 369454"/>
                <a:gd name="connsiteY28" fmla="*/ 76548 h 400242"/>
                <a:gd name="connsiteX29" fmla="*/ 167474 w 369454"/>
                <a:gd name="connsiteY29" fmla="*/ 137354 h 400242"/>
                <a:gd name="connsiteX30" fmla="*/ 183638 w 369454"/>
                <a:gd name="connsiteY30" fmla="*/ 158136 h 400242"/>
                <a:gd name="connsiteX31" fmla="*/ 187486 w 369454"/>
                <a:gd name="connsiteY31" fmla="*/ 165833 h 400242"/>
                <a:gd name="connsiteX32" fmla="*/ 182098 w 369454"/>
                <a:gd name="connsiteY32" fmla="*/ 154287 h 400242"/>
                <a:gd name="connsiteX33" fmla="*/ 175941 w 369454"/>
                <a:gd name="connsiteY33" fmla="*/ 128117 h 400242"/>
                <a:gd name="connsiteX34" fmla="*/ 169783 w 369454"/>
                <a:gd name="connsiteY34" fmla="*/ 51917 h 400242"/>
                <a:gd name="connsiteX35" fmla="*/ 209807 w 369454"/>
                <a:gd name="connsiteY35" fmla="*/ 348 h 400242"/>
                <a:gd name="connsiteX36" fmla="*/ 272153 w 369454"/>
                <a:gd name="connsiteY36" fmla="*/ 40372 h 400242"/>
                <a:gd name="connsiteX37" fmla="*/ 280620 w 369454"/>
                <a:gd name="connsiteY37" fmla="*/ 58075 h 400242"/>
                <a:gd name="connsiteX38" fmla="*/ 286777 w 369454"/>
                <a:gd name="connsiteY38" fmla="*/ 105026 h 400242"/>
                <a:gd name="connsiteX39" fmla="*/ 279080 w 369454"/>
                <a:gd name="connsiteY39" fmla="*/ 125039 h 400242"/>
                <a:gd name="connsiteX40" fmla="*/ 284468 w 369454"/>
                <a:gd name="connsiteY40" fmla="*/ 142742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9454" h="400242">
                  <a:moveTo>
                    <a:pt x="284468" y="142742"/>
                  </a:moveTo>
                  <a:cubicBezTo>
                    <a:pt x="265226" y="147360"/>
                    <a:pt x="256759" y="161214"/>
                    <a:pt x="249062" y="181226"/>
                  </a:cubicBezTo>
                  <a:cubicBezTo>
                    <a:pt x="271383" y="169681"/>
                    <a:pt x="287547" y="155826"/>
                    <a:pt x="309868" y="151208"/>
                  </a:cubicBezTo>
                  <a:cubicBezTo>
                    <a:pt x="342965" y="144281"/>
                    <a:pt x="372983" y="168911"/>
                    <a:pt x="371444" y="202778"/>
                  </a:cubicBezTo>
                  <a:cubicBezTo>
                    <a:pt x="367595" y="262814"/>
                    <a:pt x="322953" y="288214"/>
                    <a:pt x="268304" y="261275"/>
                  </a:cubicBezTo>
                  <a:cubicBezTo>
                    <a:pt x="260607" y="257426"/>
                    <a:pt x="252910" y="254348"/>
                    <a:pt x="244444" y="251269"/>
                  </a:cubicBezTo>
                  <a:cubicBezTo>
                    <a:pt x="263686" y="272051"/>
                    <a:pt x="276771" y="295911"/>
                    <a:pt x="282929" y="322851"/>
                  </a:cubicBezTo>
                  <a:cubicBezTo>
                    <a:pt x="286007" y="336705"/>
                    <a:pt x="302171" y="328239"/>
                    <a:pt x="307559" y="337475"/>
                  </a:cubicBezTo>
                  <a:cubicBezTo>
                    <a:pt x="295244" y="342093"/>
                    <a:pt x="286777" y="350560"/>
                    <a:pt x="281389" y="362875"/>
                  </a:cubicBezTo>
                  <a:cubicBezTo>
                    <a:pt x="274462" y="379039"/>
                    <a:pt x="261377" y="391354"/>
                    <a:pt x="245213" y="398281"/>
                  </a:cubicBezTo>
                  <a:cubicBezTo>
                    <a:pt x="227511" y="401360"/>
                    <a:pt x="209807" y="404439"/>
                    <a:pt x="193644" y="394433"/>
                  </a:cubicBezTo>
                  <a:cubicBezTo>
                    <a:pt x="171323" y="377499"/>
                    <a:pt x="169783" y="354408"/>
                    <a:pt x="172092" y="329778"/>
                  </a:cubicBezTo>
                  <a:cubicBezTo>
                    <a:pt x="172862" y="322081"/>
                    <a:pt x="175171" y="314384"/>
                    <a:pt x="175941" y="305917"/>
                  </a:cubicBezTo>
                  <a:cubicBezTo>
                    <a:pt x="180559" y="295142"/>
                    <a:pt x="176710" y="282057"/>
                    <a:pt x="183638" y="275129"/>
                  </a:cubicBezTo>
                  <a:cubicBezTo>
                    <a:pt x="186716" y="270511"/>
                    <a:pt x="181329" y="271281"/>
                    <a:pt x="184407" y="272051"/>
                  </a:cubicBezTo>
                  <a:cubicBezTo>
                    <a:pt x="185177" y="272051"/>
                    <a:pt x="185177" y="272820"/>
                    <a:pt x="184407" y="274360"/>
                  </a:cubicBezTo>
                  <a:cubicBezTo>
                    <a:pt x="180559" y="279748"/>
                    <a:pt x="178250" y="286675"/>
                    <a:pt x="171323" y="288214"/>
                  </a:cubicBezTo>
                  <a:cubicBezTo>
                    <a:pt x="148232" y="314384"/>
                    <a:pt x="123601" y="337475"/>
                    <a:pt x="87426" y="344402"/>
                  </a:cubicBezTo>
                  <a:cubicBezTo>
                    <a:pt x="72801" y="347481"/>
                    <a:pt x="58177" y="347481"/>
                    <a:pt x="44323" y="342093"/>
                  </a:cubicBezTo>
                  <a:cubicBezTo>
                    <a:pt x="21232" y="333626"/>
                    <a:pt x="4298" y="318232"/>
                    <a:pt x="1219" y="293602"/>
                  </a:cubicBezTo>
                  <a:cubicBezTo>
                    <a:pt x="-1090" y="270511"/>
                    <a:pt x="14304" y="255117"/>
                    <a:pt x="32777" y="242032"/>
                  </a:cubicBezTo>
                  <a:cubicBezTo>
                    <a:pt x="60486" y="223560"/>
                    <a:pt x="92814" y="224329"/>
                    <a:pt x="122832" y="217402"/>
                  </a:cubicBezTo>
                  <a:cubicBezTo>
                    <a:pt x="128219" y="211245"/>
                    <a:pt x="135147" y="216632"/>
                    <a:pt x="145923" y="214323"/>
                  </a:cubicBezTo>
                  <a:cubicBezTo>
                    <a:pt x="134377" y="215093"/>
                    <a:pt x="127450" y="213554"/>
                    <a:pt x="122062" y="208935"/>
                  </a:cubicBezTo>
                  <a:cubicBezTo>
                    <a:pt x="87426" y="197390"/>
                    <a:pt x="54329" y="184305"/>
                    <a:pt x="25850" y="159675"/>
                  </a:cubicBezTo>
                  <a:cubicBezTo>
                    <a:pt x="-1090" y="136584"/>
                    <a:pt x="-6478" y="94251"/>
                    <a:pt x="7377" y="75778"/>
                  </a:cubicBezTo>
                  <a:cubicBezTo>
                    <a:pt x="23541" y="52687"/>
                    <a:pt x="55098" y="47299"/>
                    <a:pt x="88195" y="62693"/>
                  </a:cubicBezTo>
                  <a:cubicBezTo>
                    <a:pt x="92044" y="64232"/>
                    <a:pt x="95892" y="65772"/>
                    <a:pt x="100511" y="67311"/>
                  </a:cubicBezTo>
                  <a:cubicBezTo>
                    <a:pt x="104359" y="71160"/>
                    <a:pt x="110517" y="71160"/>
                    <a:pt x="113595" y="76548"/>
                  </a:cubicBezTo>
                  <a:cubicBezTo>
                    <a:pt x="134377" y="94251"/>
                    <a:pt x="152080" y="115032"/>
                    <a:pt x="167474" y="137354"/>
                  </a:cubicBezTo>
                  <a:cubicBezTo>
                    <a:pt x="175941" y="141972"/>
                    <a:pt x="179789" y="149669"/>
                    <a:pt x="183638" y="158136"/>
                  </a:cubicBezTo>
                  <a:cubicBezTo>
                    <a:pt x="185177" y="160445"/>
                    <a:pt x="185177" y="164293"/>
                    <a:pt x="187486" y="165833"/>
                  </a:cubicBezTo>
                  <a:cubicBezTo>
                    <a:pt x="185947" y="161984"/>
                    <a:pt x="184407" y="158136"/>
                    <a:pt x="182098" y="154287"/>
                  </a:cubicBezTo>
                  <a:cubicBezTo>
                    <a:pt x="178250" y="145820"/>
                    <a:pt x="179789" y="136584"/>
                    <a:pt x="175941" y="128117"/>
                  </a:cubicBezTo>
                  <a:cubicBezTo>
                    <a:pt x="174401" y="102717"/>
                    <a:pt x="163626" y="78087"/>
                    <a:pt x="169783" y="51917"/>
                  </a:cubicBezTo>
                  <a:cubicBezTo>
                    <a:pt x="176710" y="20360"/>
                    <a:pt x="188256" y="3426"/>
                    <a:pt x="209807" y="348"/>
                  </a:cubicBezTo>
                  <a:cubicBezTo>
                    <a:pt x="232898" y="-2731"/>
                    <a:pt x="260607" y="14972"/>
                    <a:pt x="272153" y="40372"/>
                  </a:cubicBezTo>
                  <a:cubicBezTo>
                    <a:pt x="275232" y="46529"/>
                    <a:pt x="277541" y="51917"/>
                    <a:pt x="280620" y="58075"/>
                  </a:cubicBezTo>
                  <a:cubicBezTo>
                    <a:pt x="290626" y="72699"/>
                    <a:pt x="284468" y="89632"/>
                    <a:pt x="286777" y="105026"/>
                  </a:cubicBezTo>
                  <a:cubicBezTo>
                    <a:pt x="285238" y="111954"/>
                    <a:pt x="282159" y="118881"/>
                    <a:pt x="279080" y="125039"/>
                  </a:cubicBezTo>
                  <a:cubicBezTo>
                    <a:pt x="272923" y="135814"/>
                    <a:pt x="278310" y="138893"/>
                    <a:pt x="284468" y="142742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396828-0204-4776-BD6C-20E630293F99}"/>
                </a:ext>
              </a:extLst>
            </p:cNvPr>
            <p:cNvSpPr/>
            <p:nvPr/>
          </p:nvSpPr>
          <p:spPr>
            <a:xfrm>
              <a:off x="5888551" y="431424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C16D44-190B-45AC-BBFA-EB12D058CE67}"/>
                </a:ext>
              </a:extLst>
            </p:cNvPr>
            <p:cNvSpPr/>
            <p:nvPr/>
          </p:nvSpPr>
          <p:spPr>
            <a:xfrm>
              <a:off x="6468072" y="409978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F2DE61-7235-4C2E-82C0-1DA33E21A6A8}"/>
                </a:ext>
              </a:extLst>
            </p:cNvPr>
            <p:cNvSpPr/>
            <p:nvPr/>
          </p:nvSpPr>
          <p:spPr>
            <a:xfrm>
              <a:off x="4982534" y="461306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CB6871-24AE-410F-B7E7-A8D6F676B980}"/>
                </a:ext>
              </a:extLst>
            </p:cNvPr>
            <p:cNvSpPr/>
            <p:nvPr/>
          </p:nvSpPr>
          <p:spPr>
            <a:xfrm>
              <a:off x="3226806" y="647945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076E-D76D-4958-940F-500A90F0D49D}"/>
                </a:ext>
              </a:extLst>
            </p:cNvPr>
            <p:cNvSpPr/>
            <p:nvPr/>
          </p:nvSpPr>
          <p:spPr>
            <a:xfrm>
              <a:off x="7241926" y="753350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B7C2F7-542F-46BE-9344-BF21C74EC505}"/>
                </a:ext>
              </a:extLst>
            </p:cNvPr>
            <p:cNvSpPr/>
            <p:nvPr/>
          </p:nvSpPr>
          <p:spPr>
            <a:xfrm>
              <a:off x="5950066" y="43142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2B28D92-5B17-4F9C-8620-FFE594419D3F}"/>
                </a:ext>
              </a:extLst>
            </p:cNvPr>
            <p:cNvSpPr/>
            <p:nvPr/>
          </p:nvSpPr>
          <p:spPr>
            <a:xfrm>
              <a:off x="3502656" y="431424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FAE160-C5FC-4E9B-B1E8-13C8EF5977D1}"/>
                </a:ext>
              </a:extLst>
            </p:cNvPr>
            <p:cNvSpPr/>
            <p:nvPr/>
          </p:nvSpPr>
          <p:spPr>
            <a:xfrm>
              <a:off x="8242399" y="608980"/>
              <a:ext cx="134421" cy="128311"/>
            </a:xfrm>
            <a:custGeom>
              <a:avLst/>
              <a:gdLst>
                <a:gd name="connsiteX0" fmla="*/ 125952 w 169333"/>
                <a:gd name="connsiteY0" fmla="*/ 1880 h 161636"/>
                <a:gd name="connsiteX1" fmla="*/ 151352 w 169333"/>
                <a:gd name="connsiteY1" fmla="*/ 20353 h 161636"/>
                <a:gd name="connsiteX2" fmla="*/ 152121 w 169333"/>
                <a:gd name="connsiteY2" fmla="*/ 23431 h 161636"/>
                <a:gd name="connsiteX3" fmla="*/ 160589 w 169333"/>
                <a:gd name="connsiteY3" fmla="*/ 36516 h 161636"/>
                <a:gd name="connsiteX4" fmla="*/ 169055 w 169333"/>
                <a:gd name="connsiteY4" fmla="*/ 92704 h 161636"/>
                <a:gd name="connsiteX5" fmla="*/ 160589 w 169333"/>
                <a:gd name="connsiteY5" fmla="*/ 124262 h 161636"/>
                <a:gd name="connsiteX6" fmla="*/ 114407 w 169333"/>
                <a:gd name="connsiteY6" fmla="*/ 160437 h 161636"/>
                <a:gd name="connsiteX7" fmla="*/ 72843 w 169333"/>
                <a:gd name="connsiteY7" fmla="*/ 165056 h 161636"/>
                <a:gd name="connsiteX8" fmla="*/ 28970 w 169333"/>
                <a:gd name="connsiteY8" fmla="*/ 155050 h 161636"/>
                <a:gd name="connsiteX9" fmla="*/ 8958 w 169333"/>
                <a:gd name="connsiteY9" fmla="*/ 155819 h 161636"/>
                <a:gd name="connsiteX10" fmla="*/ 2031 w 169333"/>
                <a:gd name="connsiteY10" fmla="*/ 128880 h 161636"/>
                <a:gd name="connsiteX11" fmla="*/ 2031 w 169333"/>
                <a:gd name="connsiteY11" fmla="*/ 119643 h 161636"/>
                <a:gd name="connsiteX12" fmla="*/ 2800 w 169333"/>
                <a:gd name="connsiteY12" fmla="*/ 63455 h 161636"/>
                <a:gd name="connsiteX13" fmla="*/ 2031 w 169333"/>
                <a:gd name="connsiteY13" fmla="*/ 49601 h 161636"/>
                <a:gd name="connsiteX14" fmla="*/ 10497 w 169333"/>
                <a:gd name="connsiteY14" fmla="*/ 48831 h 161636"/>
                <a:gd name="connsiteX15" fmla="*/ 63606 w 169333"/>
                <a:gd name="connsiteY15" fmla="*/ 5728 h 161636"/>
                <a:gd name="connsiteX16" fmla="*/ 125952 w 169333"/>
                <a:gd name="connsiteY16" fmla="*/ 1880 h 161636"/>
                <a:gd name="connsiteX17" fmla="*/ 125952 w 169333"/>
                <a:gd name="connsiteY17" fmla="*/ 1880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333" h="161636">
                  <a:moveTo>
                    <a:pt x="125952" y="1880"/>
                  </a:moveTo>
                  <a:cubicBezTo>
                    <a:pt x="124412" y="21892"/>
                    <a:pt x="139806" y="18813"/>
                    <a:pt x="151352" y="20353"/>
                  </a:cubicBezTo>
                  <a:cubicBezTo>
                    <a:pt x="151352" y="21892"/>
                    <a:pt x="151352" y="22662"/>
                    <a:pt x="152121" y="23431"/>
                  </a:cubicBezTo>
                  <a:cubicBezTo>
                    <a:pt x="155200" y="28050"/>
                    <a:pt x="154431" y="34207"/>
                    <a:pt x="160589" y="36516"/>
                  </a:cubicBezTo>
                  <a:cubicBezTo>
                    <a:pt x="165976" y="54989"/>
                    <a:pt x="176752" y="72692"/>
                    <a:pt x="169055" y="92704"/>
                  </a:cubicBezTo>
                  <a:cubicBezTo>
                    <a:pt x="163667" y="102710"/>
                    <a:pt x="168286" y="115025"/>
                    <a:pt x="160589" y="124262"/>
                  </a:cubicBezTo>
                  <a:cubicBezTo>
                    <a:pt x="145195" y="136577"/>
                    <a:pt x="128261" y="145813"/>
                    <a:pt x="114407" y="160437"/>
                  </a:cubicBezTo>
                  <a:cubicBezTo>
                    <a:pt x="109788" y="165825"/>
                    <a:pt x="87467" y="166595"/>
                    <a:pt x="72843" y="165056"/>
                  </a:cubicBezTo>
                  <a:cubicBezTo>
                    <a:pt x="57449" y="163516"/>
                    <a:pt x="42825" y="160437"/>
                    <a:pt x="28970" y="155050"/>
                  </a:cubicBezTo>
                  <a:cubicBezTo>
                    <a:pt x="22043" y="151971"/>
                    <a:pt x="15116" y="152740"/>
                    <a:pt x="8958" y="155819"/>
                  </a:cubicBezTo>
                  <a:cubicBezTo>
                    <a:pt x="6649" y="145813"/>
                    <a:pt x="29740" y="130419"/>
                    <a:pt x="2031" y="128880"/>
                  </a:cubicBezTo>
                  <a:cubicBezTo>
                    <a:pt x="-1048" y="125801"/>
                    <a:pt x="-278" y="122722"/>
                    <a:pt x="2031" y="119643"/>
                  </a:cubicBezTo>
                  <a:cubicBezTo>
                    <a:pt x="2800" y="101171"/>
                    <a:pt x="-1048" y="81928"/>
                    <a:pt x="2800" y="63455"/>
                  </a:cubicBezTo>
                  <a:cubicBezTo>
                    <a:pt x="16655" y="58067"/>
                    <a:pt x="-1048" y="54219"/>
                    <a:pt x="2031" y="49601"/>
                  </a:cubicBezTo>
                  <a:cubicBezTo>
                    <a:pt x="4340" y="46522"/>
                    <a:pt x="7419" y="46522"/>
                    <a:pt x="10497" y="48831"/>
                  </a:cubicBezTo>
                  <a:cubicBezTo>
                    <a:pt x="21273" y="26510"/>
                    <a:pt x="45134" y="18813"/>
                    <a:pt x="63606" y="5728"/>
                  </a:cubicBezTo>
                  <a:cubicBezTo>
                    <a:pt x="85158" y="-1969"/>
                    <a:pt x="105170" y="-429"/>
                    <a:pt x="125952" y="1880"/>
                  </a:cubicBezTo>
                  <a:lnTo>
                    <a:pt x="125952" y="1880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FC7C8B-B2F7-48B4-A09C-20719C87ED20}"/>
                </a:ext>
              </a:extLst>
            </p:cNvPr>
            <p:cNvSpPr/>
            <p:nvPr/>
          </p:nvSpPr>
          <p:spPr>
            <a:xfrm>
              <a:off x="7687327" y="534347"/>
              <a:ext cx="293283" cy="317722"/>
            </a:xfrm>
            <a:custGeom>
              <a:avLst/>
              <a:gdLst>
                <a:gd name="connsiteX0" fmla="*/ 284468 w 369454"/>
                <a:gd name="connsiteY0" fmla="*/ 142742 h 400242"/>
                <a:gd name="connsiteX1" fmla="*/ 249062 w 369454"/>
                <a:gd name="connsiteY1" fmla="*/ 181226 h 400242"/>
                <a:gd name="connsiteX2" fmla="*/ 309868 w 369454"/>
                <a:gd name="connsiteY2" fmla="*/ 151208 h 400242"/>
                <a:gd name="connsiteX3" fmla="*/ 371444 w 369454"/>
                <a:gd name="connsiteY3" fmla="*/ 202778 h 400242"/>
                <a:gd name="connsiteX4" fmla="*/ 268304 w 369454"/>
                <a:gd name="connsiteY4" fmla="*/ 261275 h 400242"/>
                <a:gd name="connsiteX5" fmla="*/ 244444 w 369454"/>
                <a:gd name="connsiteY5" fmla="*/ 251269 h 400242"/>
                <a:gd name="connsiteX6" fmla="*/ 282929 w 369454"/>
                <a:gd name="connsiteY6" fmla="*/ 322851 h 400242"/>
                <a:gd name="connsiteX7" fmla="*/ 307559 w 369454"/>
                <a:gd name="connsiteY7" fmla="*/ 337475 h 400242"/>
                <a:gd name="connsiteX8" fmla="*/ 281389 w 369454"/>
                <a:gd name="connsiteY8" fmla="*/ 362875 h 400242"/>
                <a:gd name="connsiteX9" fmla="*/ 245213 w 369454"/>
                <a:gd name="connsiteY9" fmla="*/ 398281 h 400242"/>
                <a:gd name="connsiteX10" fmla="*/ 193644 w 369454"/>
                <a:gd name="connsiteY10" fmla="*/ 394433 h 400242"/>
                <a:gd name="connsiteX11" fmla="*/ 172092 w 369454"/>
                <a:gd name="connsiteY11" fmla="*/ 329778 h 400242"/>
                <a:gd name="connsiteX12" fmla="*/ 175941 w 369454"/>
                <a:gd name="connsiteY12" fmla="*/ 305917 h 400242"/>
                <a:gd name="connsiteX13" fmla="*/ 183638 w 369454"/>
                <a:gd name="connsiteY13" fmla="*/ 275129 h 400242"/>
                <a:gd name="connsiteX14" fmla="*/ 184407 w 369454"/>
                <a:gd name="connsiteY14" fmla="*/ 272051 h 400242"/>
                <a:gd name="connsiteX15" fmla="*/ 184407 w 369454"/>
                <a:gd name="connsiteY15" fmla="*/ 274360 h 400242"/>
                <a:gd name="connsiteX16" fmla="*/ 171323 w 369454"/>
                <a:gd name="connsiteY16" fmla="*/ 288214 h 400242"/>
                <a:gd name="connsiteX17" fmla="*/ 87426 w 369454"/>
                <a:gd name="connsiteY17" fmla="*/ 344402 h 400242"/>
                <a:gd name="connsiteX18" fmla="*/ 44323 w 369454"/>
                <a:gd name="connsiteY18" fmla="*/ 342093 h 400242"/>
                <a:gd name="connsiteX19" fmla="*/ 1219 w 369454"/>
                <a:gd name="connsiteY19" fmla="*/ 293602 h 400242"/>
                <a:gd name="connsiteX20" fmla="*/ 32777 w 369454"/>
                <a:gd name="connsiteY20" fmla="*/ 242032 h 400242"/>
                <a:gd name="connsiteX21" fmla="*/ 122832 w 369454"/>
                <a:gd name="connsiteY21" fmla="*/ 217402 h 400242"/>
                <a:gd name="connsiteX22" fmla="*/ 145923 w 369454"/>
                <a:gd name="connsiteY22" fmla="*/ 214323 h 400242"/>
                <a:gd name="connsiteX23" fmla="*/ 122062 w 369454"/>
                <a:gd name="connsiteY23" fmla="*/ 208935 h 400242"/>
                <a:gd name="connsiteX24" fmla="*/ 25850 w 369454"/>
                <a:gd name="connsiteY24" fmla="*/ 159675 h 400242"/>
                <a:gd name="connsiteX25" fmla="*/ 7377 w 369454"/>
                <a:gd name="connsiteY25" fmla="*/ 75778 h 400242"/>
                <a:gd name="connsiteX26" fmla="*/ 88195 w 369454"/>
                <a:gd name="connsiteY26" fmla="*/ 62693 h 400242"/>
                <a:gd name="connsiteX27" fmla="*/ 100511 w 369454"/>
                <a:gd name="connsiteY27" fmla="*/ 67311 h 400242"/>
                <a:gd name="connsiteX28" fmla="*/ 113595 w 369454"/>
                <a:gd name="connsiteY28" fmla="*/ 76548 h 400242"/>
                <a:gd name="connsiteX29" fmla="*/ 167474 w 369454"/>
                <a:gd name="connsiteY29" fmla="*/ 137354 h 400242"/>
                <a:gd name="connsiteX30" fmla="*/ 183638 w 369454"/>
                <a:gd name="connsiteY30" fmla="*/ 158136 h 400242"/>
                <a:gd name="connsiteX31" fmla="*/ 187486 w 369454"/>
                <a:gd name="connsiteY31" fmla="*/ 165833 h 400242"/>
                <a:gd name="connsiteX32" fmla="*/ 182098 w 369454"/>
                <a:gd name="connsiteY32" fmla="*/ 154287 h 400242"/>
                <a:gd name="connsiteX33" fmla="*/ 175941 w 369454"/>
                <a:gd name="connsiteY33" fmla="*/ 128117 h 400242"/>
                <a:gd name="connsiteX34" fmla="*/ 169783 w 369454"/>
                <a:gd name="connsiteY34" fmla="*/ 51917 h 400242"/>
                <a:gd name="connsiteX35" fmla="*/ 209807 w 369454"/>
                <a:gd name="connsiteY35" fmla="*/ 348 h 400242"/>
                <a:gd name="connsiteX36" fmla="*/ 272153 w 369454"/>
                <a:gd name="connsiteY36" fmla="*/ 40372 h 400242"/>
                <a:gd name="connsiteX37" fmla="*/ 280620 w 369454"/>
                <a:gd name="connsiteY37" fmla="*/ 58075 h 400242"/>
                <a:gd name="connsiteX38" fmla="*/ 286777 w 369454"/>
                <a:gd name="connsiteY38" fmla="*/ 105026 h 400242"/>
                <a:gd name="connsiteX39" fmla="*/ 279080 w 369454"/>
                <a:gd name="connsiteY39" fmla="*/ 125039 h 400242"/>
                <a:gd name="connsiteX40" fmla="*/ 284468 w 369454"/>
                <a:gd name="connsiteY40" fmla="*/ 142742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9454" h="400242">
                  <a:moveTo>
                    <a:pt x="284468" y="142742"/>
                  </a:moveTo>
                  <a:cubicBezTo>
                    <a:pt x="265226" y="147360"/>
                    <a:pt x="256759" y="161214"/>
                    <a:pt x="249062" y="181226"/>
                  </a:cubicBezTo>
                  <a:cubicBezTo>
                    <a:pt x="271383" y="169681"/>
                    <a:pt x="287547" y="155826"/>
                    <a:pt x="309868" y="151208"/>
                  </a:cubicBezTo>
                  <a:cubicBezTo>
                    <a:pt x="342965" y="144281"/>
                    <a:pt x="372983" y="168911"/>
                    <a:pt x="371444" y="202778"/>
                  </a:cubicBezTo>
                  <a:cubicBezTo>
                    <a:pt x="367595" y="262814"/>
                    <a:pt x="322953" y="288214"/>
                    <a:pt x="268304" y="261275"/>
                  </a:cubicBezTo>
                  <a:cubicBezTo>
                    <a:pt x="260607" y="257426"/>
                    <a:pt x="252910" y="254348"/>
                    <a:pt x="244444" y="251269"/>
                  </a:cubicBezTo>
                  <a:cubicBezTo>
                    <a:pt x="263686" y="272051"/>
                    <a:pt x="276771" y="295911"/>
                    <a:pt x="282929" y="322851"/>
                  </a:cubicBezTo>
                  <a:cubicBezTo>
                    <a:pt x="286007" y="336705"/>
                    <a:pt x="302171" y="328239"/>
                    <a:pt x="307559" y="337475"/>
                  </a:cubicBezTo>
                  <a:cubicBezTo>
                    <a:pt x="295244" y="342093"/>
                    <a:pt x="286777" y="350560"/>
                    <a:pt x="281389" y="362875"/>
                  </a:cubicBezTo>
                  <a:cubicBezTo>
                    <a:pt x="274462" y="379039"/>
                    <a:pt x="261377" y="391354"/>
                    <a:pt x="245213" y="398281"/>
                  </a:cubicBezTo>
                  <a:cubicBezTo>
                    <a:pt x="227511" y="401360"/>
                    <a:pt x="209807" y="404439"/>
                    <a:pt x="193644" y="394433"/>
                  </a:cubicBezTo>
                  <a:cubicBezTo>
                    <a:pt x="171323" y="377499"/>
                    <a:pt x="169783" y="354408"/>
                    <a:pt x="172092" y="329778"/>
                  </a:cubicBezTo>
                  <a:cubicBezTo>
                    <a:pt x="172862" y="322081"/>
                    <a:pt x="175171" y="314384"/>
                    <a:pt x="175941" y="305917"/>
                  </a:cubicBezTo>
                  <a:cubicBezTo>
                    <a:pt x="180559" y="295142"/>
                    <a:pt x="176710" y="282057"/>
                    <a:pt x="183638" y="275129"/>
                  </a:cubicBezTo>
                  <a:cubicBezTo>
                    <a:pt x="186716" y="270511"/>
                    <a:pt x="181329" y="271281"/>
                    <a:pt x="184407" y="272051"/>
                  </a:cubicBezTo>
                  <a:cubicBezTo>
                    <a:pt x="185177" y="272051"/>
                    <a:pt x="185177" y="272820"/>
                    <a:pt x="184407" y="274360"/>
                  </a:cubicBezTo>
                  <a:cubicBezTo>
                    <a:pt x="180559" y="279748"/>
                    <a:pt x="178250" y="286675"/>
                    <a:pt x="171323" y="288214"/>
                  </a:cubicBezTo>
                  <a:cubicBezTo>
                    <a:pt x="148232" y="314384"/>
                    <a:pt x="123601" y="337475"/>
                    <a:pt x="87426" y="344402"/>
                  </a:cubicBezTo>
                  <a:cubicBezTo>
                    <a:pt x="72801" y="347481"/>
                    <a:pt x="58177" y="347481"/>
                    <a:pt x="44323" y="342093"/>
                  </a:cubicBezTo>
                  <a:cubicBezTo>
                    <a:pt x="21232" y="333626"/>
                    <a:pt x="4298" y="318232"/>
                    <a:pt x="1219" y="293602"/>
                  </a:cubicBezTo>
                  <a:cubicBezTo>
                    <a:pt x="-1090" y="270511"/>
                    <a:pt x="14304" y="255117"/>
                    <a:pt x="32777" y="242032"/>
                  </a:cubicBezTo>
                  <a:cubicBezTo>
                    <a:pt x="60486" y="223560"/>
                    <a:pt x="92814" y="224329"/>
                    <a:pt x="122832" y="217402"/>
                  </a:cubicBezTo>
                  <a:cubicBezTo>
                    <a:pt x="128219" y="211245"/>
                    <a:pt x="135147" y="216632"/>
                    <a:pt x="145923" y="214323"/>
                  </a:cubicBezTo>
                  <a:cubicBezTo>
                    <a:pt x="134377" y="215093"/>
                    <a:pt x="127450" y="213554"/>
                    <a:pt x="122062" y="208935"/>
                  </a:cubicBezTo>
                  <a:cubicBezTo>
                    <a:pt x="87426" y="197390"/>
                    <a:pt x="54329" y="184305"/>
                    <a:pt x="25850" y="159675"/>
                  </a:cubicBezTo>
                  <a:cubicBezTo>
                    <a:pt x="-1090" y="136584"/>
                    <a:pt x="-6478" y="94251"/>
                    <a:pt x="7377" y="75778"/>
                  </a:cubicBezTo>
                  <a:cubicBezTo>
                    <a:pt x="23541" y="52687"/>
                    <a:pt x="55098" y="47299"/>
                    <a:pt x="88195" y="62693"/>
                  </a:cubicBezTo>
                  <a:cubicBezTo>
                    <a:pt x="92044" y="64232"/>
                    <a:pt x="95892" y="65772"/>
                    <a:pt x="100511" y="67311"/>
                  </a:cubicBezTo>
                  <a:cubicBezTo>
                    <a:pt x="104359" y="71160"/>
                    <a:pt x="110517" y="71160"/>
                    <a:pt x="113595" y="76548"/>
                  </a:cubicBezTo>
                  <a:cubicBezTo>
                    <a:pt x="134377" y="94251"/>
                    <a:pt x="152080" y="115032"/>
                    <a:pt x="167474" y="137354"/>
                  </a:cubicBezTo>
                  <a:cubicBezTo>
                    <a:pt x="175941" y="141972"/>
                    <a:pt x="179789" y="149669"/>
                    <a:pt x="183638" y="158136"/>
                  </a:cubicBezTo>
                  <a:cubicBezTo>
                    <a:pt x="185177" y="160445"/>
                    <a:pt x="185177" y="164293"/>
                    <a:pt x="187486" y="165833"/>
                  </a:cubicBezTo>
                  <a:cubicBezTo>
                    <a:pt x="185947" y="161984"/>
                    <a:pt x="184407" y="158136"/>
                    <a:pt x="182098" y="154287"/>
                  </a:cubicBezTo>
                  <a:cubicBezTo>
                    <a:pt x="178250" y="145820"/>
                    <a:pt x="179789" y="136584"/>
                    <a:pt x="175941" y="128117"/>
                  </a:cubicBezTo>
                  <a:cubicBezTo>
                    <a:pt x="174401" y="102717"/>
                    <a:pt x="163626" y="78087"/>
                    <a:pt x="169783" y="51917"/>
                  </a:cubicBezTo>
                  <a:cubicBezTo>
                    <a:pt x="176710" y="20360"/>
                    <a:pt x="188256" y="3426"/>
                    <a:pt x="209807" y="348"/>
                  </a:cubicBezTo>
                  <a:cubicBezTo>
                    <a:pt x="232898" y="-2731"/>
                    <a:pt x="260607" y="14972"/>
                    <a:pt x="272153" y="40372"/>
                  </a:cubicBezTo>
                  <a:cubicBezTo>
                    <a:pt x="275232" y="46529"/>
                    <a:pt x="277541" y="51917"/>
                    <a:pt x="280620" y="58075"/>
                  </a:cubicBezTo>
                  <a:cubicBezTo>
                    <a:pt x="290626" y="72699"/>
                    <a:pt x="284468" y="89632"/>
                    <a:pt x="286777" y="105026"/>
                  </a:cubicBezTo>
                  <a:cubicBezTo>
                    <a:pt x="285238" y="111954"/>
                    <a:pt x="282159" y="118881"/>
                    <a:pt x="279080" y="125039"/>
                  </a:cubicBezTo>
                  <a:cubicBezTo>
                    <a:pt x="272923" y="135814"/>
                    <a:pt x="278310" y="138893"/>
                    <a:pt x="284468" y="142742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5B0D6FD-5744-42E9-AB67-D807CBD67232}"/>
                </a:ext>
              </a:extLst>
            </p:cNvPr>
            <p:cNvSpPr/>
            <p:nvPr/>
          </p:nvSpPr>
          <p:spPr>
            <a:xfrm>
              <a:off x="8772015" y="591145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1055870" y="4175834"/>
            <a:ext cx="20761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چیدمان</a:t>
            </a:r>
          </a:p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1059513" y="2052636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ستون ها</a:t>
            </a:r>
          </a:p>
          <a:p>
            <a:pPr algn="r" rtl="1"/>
            <a:r>
              <a:rPr lang="fa-IR" altLang="ko-KR" sz="48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</a:t>
            </a:r>
            <a:endParaRPr lang="ko-KR" altLang="en-US" sz="48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4049811" y="1409449"/>
            <a:ext cx="3325679" cy="5170475"/>
            <a:chOff x="886442" y="1591192"/>
            <a:chExt cx="3397525" cy="59448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20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43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</a:p>
            <a:p>
              <a:pPr algn="r" rtl="1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</a:t>
              </a:r>
            </a:p>
            <a:p>
              <a:pPr algn="r" rtl="1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</a:p>
            <a:p>
              <a:pPr algn="r" rtl="1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B595AA92-76B2-4853-A4B3-229A183EB752}"/>
              </a:ext>
            </a:extLst>
          </p:cNvPr>
          <p:cNvGrpSpPr/>
          <p:nvPr/>
        </p:nvGrpSpPr>
        <p:grpSpPr>
          <a:xfrm>
            <a:off x="7715638" y="1145730"/>
            <a:ext cx="3354288" cy="5253053"/>
            <a:chOff x="886442" y="1287976"/>
            <a:chExt cx="3426752" cy="60397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AA1D2B-DAFB-45C1-BACE-CFD76E90E68C}"/>
                </a:ext>
              </a:extLst>
            </p:cNvPr>
            <p:cNvSpPr txBox="1"/>
            <p:nvPr/>
          </p:nvSpPr>
          <p:spPr>
            <a:xfrm>
              <a:off x="886442" y="1287976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20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2F44E-BD7D-488B-BFAC-B5542203BF2D}"/>
                </a:ext>
              </a:extLst>
            </p:cNvPr>
            <p:cNvSpPr txBox="1"/>
            <p:nvPr/>
          </p:nvSpPr>
          <p:spPr>
            <a:xfrm>
              <a:off x="915669" y="1895839"/>
              <a:ext cx="3397525" cy="543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</a:p>
            <a:p>
              <a:pPr algn="r" rtl="1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</a:t>
              </a:r>
            </a:p>
            <a:p>
              <a:pPr algn="r" rtl="1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</a:p>
            <a:p>
              <a:pPr algn="r" rtl="1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Trapecio 26">
            <a:extLst>
              <a:ext uri="{FF2B5EF4-FFF2-40B4-BE49-F238E27FC236}">
                <a16:creationId xmlns:a16="http://schemas.microsoft.com/office/drawing/2014/main" id="{DE6A909D-6A46-4DC0-A488-B0FD7D1D0D30}"/>
              </a:ext>
            </a:extLst>
          </p:cNvPr>
          <p:cNvSpPr/>
          <p:nvPr/>
        </p:nvSpPr>
        <p:spPr>
          <a:xfrm>
            <a:off x="0" y="6695021"/>
            <a:ext cx="3038722" cy="173646"/>
          </a:xfrm>
          <a:prstGeom prst="trapezoi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Trapecio 30">
            <a:extLst>
              <a:ext uri="{FF2B5EF4-FFF2-40B4-BE49-F238E27FC236}">
                <a16:creationId xmlns:a16="http://schemas.microsoft.com/office/drawing/2014/main" id="{1E1A8BB4-BD75-4366-B1FD-EA1B30CD5CE9}"/>
              </a:ext>
            </a:extLst>
          </p:cNvPr>
          <p:cNvSpPr/>
          <p:nvPr/>
        </p:nvSpPr>
        <p:spPr>
          <a:xfrm>
            <a:off x="9341940" y="6685310"/>
            <a:ext cx="2850060" cy="173646"/>
          </a:xfrm>
          <a:prstGeom prst="trapezoi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Widescreen</PresentationFormat>
  <Paragraphs>79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2024-03-04T12:57:51Z</dcterms:created>
  <dcterms:modified xsi:type="dcterms:W3CDTF">2024-03-18T13:40:43Z</dcterms:modified>
  <cp:category/>
</cp:coreProperties>
</file>