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1745" r:id="rId27"/>
    <p:sldId id="1746" r:id="rId28"/>
    <p:sldId id="1747" r:id="rId29"/>
    <p:sldId id="1748" r:id="rId30"/>
    <p:sldId id="1749" r:id="rId31"/>
    <p:sldId id="1750" r:id="rId32"/>
    <p:sldId id="1751" r:id="rId33"/>
    <p:sldId id="1752" r:id="rId34"/>
    <p:sldId id="1753" r:id="rId35"/>
    <p:sldId id="1754" r:id="rId36"/>
    <p:sldId id="1755" r:id="rId37"/>
  </p:sldIdLst>
  <p:sldSz cx="18288000" cy="10287000"/>
  <p:notesSz cx="6858000" cy="9144000"/>
  <p:embeddedFontLst>
    <p:embeddedFont>
      <p:font typeface="Amatic SC" panose="00000500000000000000" pitchFamily="2" charset="-79"/>
      <p:regular r:id="rId39"/>
      <p:bold r:id="rId40"/>
    </p:embeddedFont>
    <p:embeddedFont>
      <p:font typeface="Arial" panose="020B0604020202020204" pitchFamily="34" charset="0"/>
      <p:regular r:id="rId41"/>
    </p:embeddedFont>
    <p:embeddedFont>
      <p:font typeface="Arimo" panose="020B0604020202020204" charset="0"/>
      <p:regular r:id="rId42"/>
    </p:embeddedFont>
    <p:embeddedFont>
      <p:font typeface="Arimo Bold" panose="020B0604020202020204" charset="0"/>
      <p:regular r:id="rId43"/>
    </p:embeddedFont>
    <p:embeddedFont>
      <p:font typeface="Arimo Bold Italics" panose="020B0604020202020204" charset="0"/>
      <p:regular r:id="rId44"/>
    </p:embeddedFont>
    <p:embeddedFont>
      <p:font typeface="Arimo Italics" panose="020B0604020202020204" charset="0"/>
      <p:regular r:id="rId45"/>
    </p:embeddedFont>
    <p:embeddedFont>
      <p:font typeface="B Nazanin" panose="00000700000000000000" pitchFamily="2" charset="-78"/>
      <p:bold r:id="rId46"/>
    </p:embeddedFont>
    <p:embeddedFont>
      <p:font typeface="Calibri" panose="020F0502020204030204" pitchFamily="34" charset="0"/>
      <p:regular r:id="rId47"/>
      <p:bold r:id="rId48"/>
      <p:italic r:id="rId49"/>
      <p:boldItalic r:id="rId50"/>
    </p:embeddedFont>
    <p:embeddedFont>
      <p:font typeface="Futura" panose="020B0604020202020204" charset="0"/>
      <p:regular r:id="rId51"/>
    </p:embeddedFont>
    <p:embeddedFont>
      <p:font typeface="Lato" panose="020F0502020204030203" pitchFamily="34" charset="0"/>
      <p:regular r:id="rId52"/>
      <p:bold r:id="rId53"/>
      <p:italic r:id="rId54"/>
      <p:boldItalic r:id="rId55"/>
    </p:embeddedFont>
    <p:embeddedFont>
      <p:font typeface="Lato Black" panose="020F0502020204030203" pitchFamily="34" charset="0"/>
      <p:bold r:id="rId56"/>
      <p:boldItalic r:id="rId57"/>
    </p:embeddedFont>
    <p:embeddedFont>
      <p:font typeface="Open Sans" panose="020B0606030504020204" pitchFamily="34" charset="0"/>
      <p:regular r:id="rId58"/>
      <p:bold r:id="rId59"/>
      <p:italic r:id="rId60"/>
      <p:boldItalic r:id="rId61"/>
    </p:embeddedFont>
    <p:embeddedFont>
      <p:font typeface="Open Sans Bold" panose="020B0806030504020204" charset="0"/>
      <p:regular r:id="rId62"/>
    </p:embeddedFont>
    <p:embeddedFont>
      <p:font typeface="Open Sans Bold Italics" panose="020B0604020202020204" charset="0"/>
      <p:regular r:id="rId63"/>
    </p:embeddedFont>
    <p:embeddedFont>
      <p:font typeface="Open Sans Italics" panose="020B0604020202020204" charset="0"/>
      <p:regular r:id="rId64"/>
    </p:embeddedFont>
    <p:embeddedFont>
      <p:font typeface="Open Sans Light" panose="020B0306030504020204" pitchFamily="34" charset="0"/>
      <p:regular r:id="rId65"/>
      <p:italic r:id="rId66"/>
    </p:embeddedFont>
    <p:embeddedFont>
      <p:font typeface="Roboto Medium" panose="02000000000000000000" pitchFamily="2" charset="0"/>
      <p:regular r:id="rId67"/>
      <p:italic r:id="rId68"/>
    </p:embeddedFont>
    <p:embeddedFont>
      <p:font typeface="Rubik Bold" panose="020B0604020202020204" charset="-79"/>
      <p:regular r:id="rId69"/>
    </p:embeddedFont>
    <p:embeddedFont>
      <p:font typeface="Source Sans Pro" panose="020B0503030403020204" pitchFamily="34" charset="0"/>
      <p:regular r:id="rId70"/>
      <p:bold r:id="rId71"/>
      <p:italic r:id="rId72"/>
      <p:boldItalic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85249" autoAdjust="0"/>
  </p:normalViewPr>
  <p:slideViewPr>
    <p:cSldViewPr>
      <p:cViewPr varScale="1">
        <p:scale>
          <a:sx n="44" d="100"/>
          <a:sy n="44" d="100"/>
        </p:scale>
        <p:origin x="792"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4.fntdata"/><Relationship Id="rId47" Type="http://schemas.openxmlformats.org/officeDocument/2006/relationships/font" Target="fonts/font9.fntdata"/><Relationship Id="rId63" Type="http://schemas.openxmlformats.org/officeDocument/2006/relationships/font" Target="fonts/font25.fntdata"/><Relationship Id="rId68" Type="http://schemas.openxmlformats.org/officeDocument/2006/relationships/font" Target="fonts/font30.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2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font" Target="fonts/font31.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72" Type="http://schemas.openxmlformats.org/officeDocument/2006/relationships/font" Target="fonts/font3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67" Type="http://schemas.openxmlformats.org/officeDocument/2006/relationships/font" Target="fonts/font29.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font" Target="fonts/font32.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73" Type="http://schemas.openxmlformats.org/officeDocument/2006/relationships/font" Target="fonts/font3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1.fntdata"/><Relationship Id="rId34" Type="http://schemas.openxmlformats.org/officeDocument/2006/relationships/slide" Target="slides/slide33.xml"/><Relationship Id="rId50" Type="http://schemas.openxmlformats.org/officeDocument/2006/relationships/font" Target="fonts/font12.fntdata"/><Relationship Id="rId55" Type="http://schemas.openxmlformats.org/officeDocument/2006/relationships/font" Target="fonts/font17.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33.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18.01.2024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66.svg"/></Relationships>
</file>

<file path=ppt/slides/_rels/slide11.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67.png"/><Relationship Id="rId7" Type="http://schemas.openxmlformats.org/officeDocument/2006/relationships/image" Target="../media/image30.png"/><Relationship Id="rId12" Type="http://schemas.openxmlformats.org/officeDocument/2006/relationships/image" Target="../media/image72.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71.png"/><Relationship Id="rId5" Type="http://schemas.openxmlformats.org/officeDocument/2006/relationships/image" Target="../media/image69.png"/><Relationship Id="rId10" Type="http://schemas.openxmlformats.org/officeDocument/2006/relationships/image" Target="../media/image26.svg"/><Relationship Id="rId4" Type="http://schemas.openxmlformats.org/officeDocument/2006/relationships/image" Target="../media/image68.sv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74.png"/><Relationship Id="rId7" Type="http://schemas.openxmlformats.org/officeDocument/2006/relationships/image" Target="../media/image25.pn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75.svg"/></Relationships>
</file>

<file path=ppt/slides/_rels/slide1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76.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77.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6.svg"/></Relationships>
</file>

<file path=ppt/slides/_rels/slide1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78.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3.svg"/><Relationship Id="rId4" Type="http://schemas.openxmlformats.org/officeDocument/2006/relationships/image" Target="../media/image79.svg"/><Relationship Id="rId9" Type="http://schemas.openxmlformats.org/officeDocument/2006/relationships/image" Target="../media/image62.png"/></Relationships>
</file>

<file path=ppt/slides/_rels/slide16.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jpeg"/><Relationship Id="rId1" Type="http://schemas.openxmlformats.org/officeDocument/2006/relationships/slideLayout" Target="../slideLayouts/slideLayout7.xml"/><Relationship Id="rId6" Type="http://schemas.openxmlformats.org/officeDocument/2006/relationships/image" Target="../media/image84.sv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image" Target="../media/image82.svg"/><Relationship Id="rId9" Type="http://schemas.openxmlformats.org/officeDocument/2006/relationships/image" Target="../media/image87.png"/></Relationships>
</file>

<file path=ppt/slides/_rels/slide1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91.svg"/><Relationship Id="rId4" Type="http://schemas.openxmlformats.org/officeDocument/2006/relationships/image" Target="../media/image90.png"/><Relationship Id="rId9" Type="http://schemas.openxmlformats.org/officeDocument/2006/relationships/image" Target="../media/image95.svg"/></Relationships>
</file>

<file path=ppt/slides/_rels/slide1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97.svg"/><Relationship Id="rId7" Type="http://schemas.openxmlformats.org/officeDocument/2006/relationships/image" Target="../media/image30.png"/><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00.svg"/><Relationship Id="rId5" Type="http://schemas.openxmlformats.org/officeDocument/2006/relationships/image" Target="../media/image99.png"/><Relationship Id="rId10" Type="http://schemas.openxmlformats.org/officeDocument/2006/relationships/image" Target="../media/image26.svg"/><Relationship Id="rId4" Type="http://schemas.openxmlformats.org/officeDocument/2006/relationships/image" Target="../media/image98.png"/><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1.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6.sv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image" Target="../media/image14.png"/><Relationship Id="rId16"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 Id="rId14" Type="http://schemas.openxmlformats.org/officeDocument/2006/relationships/image" Target="../media/image26.svg"/></Relationships>
</file>

<file path=ppt/slides/_rels/slide20.xml.rels><?xml version="1.0" encoding="UTF-8" standalone="yes"?>
<Relationships xmlns="http://schemas.openxmlformats.org/package/2006/relationships"><Relationship Id="rId8" Type="http://schemas.openxmlformats.org/officeDocument/2006/relationships/image" Target="../media/image105.svg"/><Relationship Id="rId3" Type="http://schemas.openxmlformats.org/officeDocument/2006/relationships/image" Target="../media/image102.svg"/><Relationship Id="rId7" Type="http://schemas.openxmlformats.org/officeDocument/2006/relationships/image" Target="../media/image104.pn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31.sv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106.png"/><Relationship Id="rId7" Type="http://schemas.openxmlformats.org/officeDocument/2006/relationships/image" Target="../media/image110.jpeg"/><Relationship Id="rId12" Type="http://schemas.openxmlformats.org/officeDocument/2006/relationships/image" Target="../media/image113.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9.svg"/><Relationship Id="rId11" Type="http://schemas.openxmlformats.org/officeDocument/2006/relationships/image" Target="../media/image112.png"/><Relationship Id="rId5" Type="http://schemas.openxmlformats.org/officeDocument/2006/relationships/image" Target="../media/image108.png"/><Relationship Id="rId10" Type="http://schemas.openxmlformats.org/officeDocument/2006/relationships/image" Target="../media/image31.svg"/><Relationship Id="rId4" Type="http://schemas.openxmlformats.org/officeDocument/2006/relationships/image" Target="../media/image107.svg"/><Relationship Id="rId9" Type="http://schemas.openxmlformats.org/officeDocument/2006/relationships/image" Target="../media/image30.png"/></Relationships>
</file>

<file path=ppt/slides/_rels/slide22.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4.png"/><Relationship Id="rId7" Type="http://schemas.openxmlformats.org/officeDocument/2006/relationships/image" Target="../media/image118.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7.png"/><Relationship Id="rId11" Type="http://schemas.openxmlformats.org/officeDocument/2006/relationships/image" Target="../media/image122.svg"/><Relationship Id="rId5" Type="http://schemas.openxmlformats.org/officeDocument/2006/relationships/image" Target="../media/image116.jpeg"/><Relationship Id="rId10" Type="http://schemas.openxmlformats.org/officeDocument/2006/relationships/image" Target="../media/image121.png"/><Relationship Id="rId4" Type="http://schemas.openxmlformats.org/officeDocument/2006/relationships/image" Target="../media/image115.svg"/><Relationship Id="rId9" Type="http://schemas.openxmlformats.org/officeDocument/2006/relationships/image" Target="../media/image120.svg"/></Relationships>
</file>

<file path=ppt/slides/_rels/slide23.xml.rels><?xml version="1.0" encoding="UTF-8" standalone="yes"?>
<Relationships xmlns="http://schemas.openxmlformats.org/package/2006/relationships"><Relationship Id="rId8" Type="http://schemas.openxmlformats.org/officeDocument/2006/relationships/image" Target="../media/image126.png"/><Relationship Id="rId13" Type="http://schemas.openxmlformats.org/officeDocument/2006/relationships/image" Target="../media/image129.svg"/><Relationship Id="rId3" Type="http://schemas.openxmlformats.org/officeDocument/2006/relationships/image" Target="../media/image123.jpeg"/><Relationship Id="rId7" Type="http://schemas.openxmlformats.org/officeDocument/2006/relationships/image" Target="../media/image11.svg"/><Relationship Id="rId12" Type="http://schemas.openxmlformats.org/officeDocument/2006/relationships/image" Target="../media/image12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5.svg"/><Relationship Id="rId5" Type="http://schemas.openxmlformats.org/officeDocument/2006/relationships/image" Target="../media/image125.svg"/><Relationship Id="rId10" Type="http://schemas.openxmlformats.org/officeDocument/2006/relationships/image" Target="../media/image4.png"/><Relationship Id="rId4" Type="http://schemas.openxmlformats.org/officeDocument/2006/relationships/image" Target="../media/image124.png"/><Relationship Id="rId9" Type="http://schemas.openxmlformats.org/officeDocument/2006/relationships/image" Target="../media/image127.svg"/></Relationships>
</file>

<file path=ppt/slides/_rels/slide2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30.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31.svg"/></Relationships>
</file>

<file path=ppt/slides/_rels/slide25.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40.png"/><Relationship Id="rId18" Type="http://schemas.openxmlformats.org/officeDocument/2006/relationships/image" Target="../media/image145.svg"/><Relationship Id="rId3" Type="http://schemas.openxmlformats.org/officeDocument/2006/relationships/image" Target="../media/image133.svg"/><Relationship Id="rId21" Type="http://schemas.openxmlformats.org/officeDocument/2006/relationships/image" Target="../media/image148.png"/><Relationship Id="rId7" Type="http://schemas.openxmlformats.org/officeDocument/2006/relationships/image" Target="../media/image135.svg"/><Relationship Id="rId12" Type="http://schemas.openxmlformats.org/officeDocument/2006/relationships/image" Target="../media/image139.svg"/><Relationship Id="rId17" Type="http://schemas.openxmlformats.org/officeDocument/2006/relationships/image" Target="../media/image144.png"/><Relationship Id="rId2" Type="http://schemas.openxmlformats.org/officeDocument/2006/relationships/image" Target="../media/image132.png"/><Relationship Id="rId16" Type="http://schemas.openxmlformats.org/officeDocument/2006/relationships/image" Target="../media/image143.svg"/><Relationship Id="rId20" Type="http://schemas.openxmlformats.org/officeDocument/2006/relationships/image" Target="../media/image147.svg"/><Relationship Id="rId1" Type="http://schemas.openxmlformats.org/officeDocument/2006/relationships/slideLayout" Target="../slideLayouts/slideLayout7.xml"/><Relationship Id="rId6" Type="http://schemas.openxmlformats.org/officeDocument/2006/relationships/image" Target="../media/image134.png"/><Relationship Id="rId11" Type="http://schemas.openxmlformats.org/officeDocument/2006/relationships/image" Target="../media/image138.png"/><Relationship Id="rId24" Type="http://schemas.openxmlformats.org/officeDocument/2006/relationships/image" Target="../media/image95.svg"/><Relationship Id="rId5" Type="http://schemas.openxmlformats.org/officeDocument/2006/relationships/image" Target="../media/image28.svg"/><Relationship Id="rId15" Type="http://schemas.openxmlformats.org/officeDocument/2006/relationships/image" Target="../media/image142.png"/><Relationship Id="rId23" Type="http://schemas.openxmlformats.org/officeDocument/2006/relationships/image" Target="../media/image94.png"/><Relationship Id="rId10" Type="http://schemas.openxmlformats.org/officeDocument/2006/relationships/image" Target="../media/image137.svg"/><Relationship Id="rId19" Type="http://schemas.openxmlformats.org/officeDocument/2006/relationships/image" Target="../media/image146.png"/><Relationship Id="rId4" Type="http://schemas.openxmlformats.org/officeDocument/2006/relationships/image" Target="../media/image27.png"/><Relationship Id="rId9" Type="http://schemas.openxmlformats.org/officeDocument/2006/relationships/image" Target="../media/image136.png"/><Relationship Id="rId14" Type="http://schemas.openxmlformats.org/officeDocument/2006/relationships/image" Target="../media/image141.svg"/><Relationship Id="rId22" Type="http://schemas.openxmlformats.org/officeDocument/2006/relationships/image" Target="../media/image149.svg"/></Relationships>
</file>

<file path=ppt/slides/_rels/slide26.xml.rels><?xml version="1.0" encoding="UTF-8" standalone="yes"?>
<Relationships xmlns="http://schemas.openxmlformats.org/package/2006/relationships"><Relationship Id="rId26" Type="http://schemas.openxmlformats.org/officeDocument/2006/relationships/image" Target="../media/image166.png"/><Relationship Id="rId21" Type="http://schemas.openxmlformats.org/officeDocument/2006/relationships/image" Target="../media/image161.svg"/><Relationship Id="rId42" Type="http://schemas.openxmlformats.org/officeDocument/2006/relationships/image" Target="../media/image182.png"/><Relationship Id="rId47" Type="http://schemas.openxmlformats.org/officeDocument/2006/relationships/image" Target="../media/image187.svg"/><Relationship Id="rId63" Type="http://schemas.openxmlformats.org/officeDocument/2006/relationships/image" Target="../media/image203.svg"/><Relationship Id="rId68" Type="http://schemas.openxmlformats.org/officeDocument/2006/relationships/image" Target="../media/image208.png"/><Relationship Id="rId84" Type="http://schemas.openxmlformats.org/officeDocument/2006/relationships/image" Target="../media/image224.png"/><Relationship Id="rId89" Type="http://schemas.openxmlformats.org/officeDocument/2006/relationships/image" Target="../media/image229.svg"/><Relationship Id="rId16" Type="http://schemas.openxmlformats.org/officeDocument/2006/relationships/image" Target="../media/image156.png"/><Relationship Id="rId11" Type="http://schemas.openxmlformats.org/officeDocument/2006/relationships/image" Target="../media/image151.svg"/><Relationship Id="rId32" Type="http://schemas.openxmlformats.org/officeDocument/2006/relationships/image" Target="../media/image172.png"/><Relationship Id="rId37" Type="http://schemas.openxmlformats.org/officeDocument/2006/relationships/image" Target="../media/image177.svg"/><Relationship Id="rId53" Type="http://schemas.openxmlformats.org/officeDocument/2006/relationships/image" Target="../media/image193.svg"/><Relationship Id="rId58" Type="http://schemas.openxmlformats.org/officeDocument/2006/relationships/image" Target="../media/image198.png"/><Relationship Id="rId74" Type="http://schemas.openxmlformats.org/officeDocument/2006/relationships/image" Target="../media/image214.png"/><Relationship Id="rId79" Type="http://schemas.openxmlformats.org/officeDocument/2006/relationships/image" Target="../media/image219.svg"/><Relationship Id="rId5" Type="http://schemas.openxmlformats.org/officeDocument/2006/relationships/image" Target="../media/image31.svg"/><Relationship Id="rId90" Type="http://schemas.openxmlformats.org/officeDocument/2006/relationships/image" Target="../media/image230.png"/><Relationship Id="rId95" Type="http://schemas.openxmlformats.org/officeDocument/2006/relationships/image" Target="../media/image235.svg"/><Relationship Id="rId22" Type="http://schemas.openxmlformats.org/officeDocument/2006/relationships/image" Target="../media/image162.png"/><Relationship Id="rId27" Type="http://schemas.openxmlformats.org/officeDocument/2006/relationships/image" Target="../media/image167.svg"/><Relationship Id="rId43" Type="http://schemas.openxmlformats.org/officeDocument/2006/relationships/image" Target="../media/image183.svg"/><Relationship Id="rId48" Type="http://schemas.openxmlformats.org/officeDocument/2006/relationships/image" Target="../media/image188.png"/><Relationship Id="rId64" Type="http://schemas.openxmlformats.org/officeDocument/2006/relationships/image" Target="../media/image204.png"/><Relationship Id="rId69" Type="http://schemas.openxmlformats.org/officeDocument/2006/relationships/image" Target="../media/image209.svg"/><Relationship Id="rId80" Type="http://schemas.openxmlformats.org/officeDocument/2006/relationships/image" Target="../media/image220.png"/><Relationship Id="rId85" Type="http://schemas.openxmlformats.org/officeDocument/2006/relationships/image" Target="../media/image225.svg"/><Relationship Id="rId3" Type="http://schemas.openxmlformats.org/officeDocument/2006/relationships/image" Target="../media/image26.svg"/><Relationship Id="rId12" Type="http://schemas.openxmlformats.org/officeDocument/2006/relationships/image" Target="../media/image152.png"/><Relationship Id="rId17" Type="http://schemas.openxmlformats.org/officeDocument/2006/relationships/image" Target="../media/image157.svg"/><Relationship Id="rId25" Type="http://schemas.openxmlformats.org/officeDocument/2006/relationships/image" Target="../media/image165.svg"/><Relationship Id="rId33" Type="http://schemas.openxmlformats.org/officeDocument/2006/relationships/image" Target="../media/image173.svg"/><Relationship Id="rId38" Type="http://schemas.openxmlformats.org/officeDocument/2006/relationships/image" Target="../media/image178.png"/><Relationship Id="rId46" Type="http://schemas.openxmlformats.org/officeDocument/2006/relationships/image" Target="../media/image186.png"/><Relationship Id="rId59" Type="http://schemas.openxmlformats.org/officeDocument/2006/relationships/image" Target="../media/image199.svg"/><Relationship Id="rId67" Type="http://schemas.openxmlformats.org/officeDocument/2006/relationships/image" Target="../media/image207.svg"/><Relationship Id="rId20" Type="http://schemas.openxmlformats.org/officeDocument/2006/relationships/image" Target="../media/image160.png"/><Relationship Id="rId41" Type="http://schemas.openxmlformats.org/officeDocument/2006/relationships/image" Target="../media/image181.svg"/><Relationship Id="rId54" Type="http://schemas.openxmlformats.org/officeDocument/2006/relationships/image" Target="../media/image194.png"/><Relationship Id="rId62" Type="http://schemas.openxmlformats.org/officeDocument/2006/relationships/image" Target="../media/image202.png"/><Relationship Id="rId70" Type="http://schemas.openxmlformats.org/officeDocument/2006/relationships/image" Target="../media/image210.png"/><Relationship Id="rId75" Type="http://schemas.openxmlformats.org/officeDocument/2006/relationships/image" Target="../media/image215.svg"/><Relationship Id="rId83" Type="http://schemas.openxmlformats.org/officeDocument/2006/relationships/image" Target="../media/image223.svg"/><Relationship Id="rId88" Type="http://schemas.openxmlformats.org/officeDocument/2006/relationships/image" Target="../media/image228.png"/><Relationship Id="rId91" Type="http://schemas.openxmlformats.org/officeDocument/2006/relationships/image" Target="../media/image231.svg"/><Relationship Id="rId96" Type="http://schemas.openxmlformats.org/officeDocument/2006/relationships/image" Target="../media/image236.png"/><Relationship Id="rId1" Type="http://schemas.openxmlformats.org/officeDocument/2006/relationships/slideLayout" Target="../slideLayouts/slideLayout7.xml"/><Relationship Id="rId6" Type="http://schemas.openxmlformats.org/officeDocument/2006/relationships/image" Target="../media/image126.png"/><Relationship Id="rId15" Type="http://schemas.openxmlformats.org/officeDocument/2006/relationships/image" Target="../media/image155.svg"/><Relationship Id="rId23" Type="http://schemas.openxmlformats.org/officeDocument/2006/relationships/image" Target="../media/image163.svg"/><Relationship Id="rId28" Type="http://schemas.openxmlformats.org/officeDocument/2006/relationships/image" Target="../media/image168.png"/><Relationship Id="rId36" Type="http://schemas.openxmlformats.org/officeDocument/2006/relationships/image" Target="../media/image176.png"/><Relationship Id="rId49" Type="http://schemas.openxmlformats.org/officeDocument/2006/relationships/image" Target="../media/image189.svg"/><Relationship Id="rId57" Type="http://schemas.openxmlformats.org/officeDocument/2006/relationships/image" Target="../media/image197.svg"/><Relationship Id="rId10" Type="http://schemas.openxmlformats.org/officeDocument/2006/relationships/image" Target="../media/image150.png"/><Relationship Id="rId31" Type="http://schemas.openxmlformats.org/officeDocument/2006/relationships/image" Target="../media/image171.svg"/><Relationship Id="rId44" Type="http://schemas.openxmlformats.org/officeDocument/2006/relationships/image" Target="../media/image184.png"/><Relationship Id="rId52" Type="http://schemas.openxmlformats.org/officeDocument/2006/relationships/image" Target="../media/image192.png"/><Relationship Id="rId60" Type="http://schemas.openxmlformats.org/officeDocument/2006/relationships/image" Target="../media/image200.png"/><Relationship Id="rId65" Type="http://schemas.openxmlformats.org/officeDocument/2006/relationships/image" Target="../media/image205.svg"/><Relationship Id="rId73" Type="http://schemas.openxmlformats.org/officeDocument/2006/relationships/image" Target="../media/image213.svg"/><Relationship Id="rId78" Type="http://schemas.openxmlformats.org/officeDocument/2006/relationships/image" Target="../media/image218.png"/><Relationship Id="rId81" Type="http://schemas.openxmlformats.org/officeDocument/2006/relationships/image" Target="../media/image221.svg"/><Relationship Id="rId86" Type="http://schemas.openxmlformats.org/officeDocument/2006/relationships/image" Target="../media/image226.png"/><Relationship Id="rId94" Type="http://schemas.openxmlformats.org/officeDocument/2006/relationships/image" Target="../media/image234.png"/><Relationship Id="rId99" Type="http://schemas.openxmlformats.org/officeDocument/2006/relationships/image" Target="../media/image239.svg"/><Relationship Id="rId4" Type="http://schemas.openxmlformats.org/officeDocument/2006/relationships/image" Target="../media/image30.png"/><Relationship Id="rId9" Type="http://schemas.openxmlformats.org/officeDocument/2006/relationships/image" Target="../media/image5.svg"/><Relationship Id="rId13" Type="http://schemas.openxmlformats.org/officeDocument/2006/relationships/image" Target="../media/image153.svg"/><Relationship Id="rId18" Type="http://schemas.openxmlformats.org/officeDocument/2006/relationships/image" Target="../media/image158.png"/><Relationship Id="rId39" Type="http://schemas.openxmlformats.org/officeDocument/2006/relationships/image" Target="../media/image179.svg"/><Relationship Id="rId34" Type="http://schemas.openxmlformats.org/officeDocument/2006/relationships/image" Target="../media/image174.png"/><Relationship Id="rId50" Type="http://schemas.openxmlformats.org/officeDocument/2006/relationships/image" Target="../media/image190.png"/><Relationship Id="rId55" Type="http://schemas.openxmlformats.org/officeDocument/2006/relationships/image" Target="../media/image195.svg"/><Relationship Id="rId76" Type="http://schemas.openxmlformats.org/officeDocument/2006/relationships/image" Target="../media/image216.png"/><Relationship Id="rId97" Type="http://schemas.openxmlformats.org/officeDocument/2006/relationships/image" Target="../media/image237.svg"/><Relationship Id="rId7" Type="http://schemas.openxmlformats.org/officeDocument/2006/relationships/image" Target="../media/image127.svg"/><Relationship Id="rId71" Type="http://schemas.openxmlformats.org/officeDocument/2006/relationships/image" Target="../media/image211.svg"/><Relationship Id="rId92" Type="http://schemas.openxmlformats.org/officeDocument/2006/relationships/image" Target="../media/image232.png"/><Relationship Id="rId2" Type="http://schemas.openxmlformats.org/officeDocument/2006/relationships/image" Target="../media/image25.png"/><Relationship Id="rId29" Type="http://schemas.openxmlformats.org/officeDocument/2006/relationships/image" Target="../media/image169.svg"/><Relationship Id="rId24" Type="http://schemas.openxmlformats.org/officeDocument/2006/relationships/image" Target="../media/image164.png"/><Relationship Id="rId40" Type="http://schemas.openxmlformats.org/officeDocument/2006/relationships/image" Target="../media/image180.png"/><Relationship Id="rId45" Type="http://schemas.openxmlformats.org/officeDocument/2006/relationships/image" Target="../media/image185.svg"/><Relationship Id="rId66" Type="http://schemas.openxmlformats.org/officeDocument/2006/relationships/image" Target="../media/image206.png"/><Relationship Id="rId87" Type="http://schemas.openxmlformats.org/officeDocument/2006/relationships/image" Target="../media/image227.svg"/><Relationship Id="rId61" Type="http://schemas.openxmlformats.org/officeDocument/2006/relationships/image" Target="../media/image201.svg"/><Relationship Id="rId82" Type="http://schemas.openxmlformats.org/officeDocument/2006/relationships/image" Target="../media/image222.png"/><Relationship Id="rId19" Type="http://schemas.openxmlformats.org/officeDocument/2006/relationships/image" Target="../media/image159.svg"/><Relationship Id="rId14" Type="http://schemas.openxmlformats.org/officeDocument/2006/relationships/image" Target="../media/image154.png"/><Relationship Id="rId30" Type="http://schemas.openxmlformats.org/officeDocument/2006/relationships/image" Target="../media/image170.png"/><Relationship Id="rId35" Type="http://schemas.openxmlformats.org/officeDocument/2006/relationships/image" Target="../media/image175.svg"/><Relationship Id="rId56" Type="http://schemas.openxmlformats.org/officeDocument/2006/relationships/image" Target="../media/image196.png"/><Relationship Id="rId77" Type="http://schemas.openxmlformats.org/officeDocument/2006/relationships/image" Target="../media/image217.svg"/><Relationship Id="rId8" Type="http://schemas.openxmlformats.org/officeDocument/2006/relationships/image" Target="../media/image4.png"/><Relationship Id="rId51" Type="http://schemas.openxmlformats.org/officeDocument/2006/relationships/image" Target="../media/image191.svg"/><Relationship Id="rId72" Type="http://schemas.openxmlformats.org/officeDocument/2006/relationships/image" Target="../media/image212.png"/><Relationship Id="rId93" Type="http://schemas.openxmlformats.org/officeDocument/2006/relationships/image" Target="../media/image233.svg"/><Relationship Id="rId98" Type="http://schemas.openxmlformats.org/officeDocument/2006/relationships/image" Target="../media/image238.png"/></Relationships>
</file>

<file path=ppt/slides/_rels/slide27.xml.rels><?xml version="1.0" encoding="UTF-8" standalone="yes"?>
<Relationships xmlns="http://schemas.openxmlformats.org/package/2006/relationships"><Relationship Id="rId26" Type="http://schemas.openxmlformats.org/officeDocument/2006/relationships/image" Target="../media/image256.png"/><Relationship Id="rId21" Type="http://schemas.openxmlformats.org/officeDocument/2006/relationships/image" Target="../media/image251.svg"/><Relationship Id="rId42" Type="http://schemas.openxmlformats.org/officeDocument/2006/relationships/image" Target="../media/image272.png"/><Relationship Id="rId47" Type="http://schemas.openxmlformats.org/officeDocument/2006/relationships/image" Target="../media/image277.svg"/><Relationship Id="rId63" Type="http://schemas.openxmlformats.org/officeDocument/2006/relationships/image" Target="../media/image293.svg"/><Relationship Id="rId68" Type="http://schemas.openxmlformats.org/officeDocument/2006/relationships/image" Target="../media/image298.png"/><Relationship Id="rId84" Type="http://schemas.openxmlformats.org/officeDocument/2006/relationships/image" Target="../media/image314.png"/><Relationship Id="rId89" Type="http://schemas.openxmlformats.org/officeDocument/2006/relationships/image" Target="../media/image319.svg"/><Relationship Id="rId16" Type="http://schemas.openxmlformats.org/officeDocument/2006/relationships/image" Target="../media/image246.png"/><Relationship Id="rId11" Type="http://schemas.openxmlformats.org/officeDocument/2006/relationships/image" Target="../media/image241.svg"/><Relationship Id="rId32" Type="http://schemas.openxmlformats.org/officeDocument/2006/relationships/image" Target="../media/image262.png"/><Relationship Id="rId37" Type="http://schemas.openxmlformats.org/officeDocument/2006/relationships/image" Target="../media/image267.svg"/><Relationship Id="rId53" Type="http://schemas.openxmlformats.org/officeDocument/2006/relationships/image" Target="../media/image283.svg"/><Relationship Id="rId58" Type="http://schemas.openxmlformats.org/officeDocument/2006/relationships/image" Target="../media/image288.png"/><Relationship Id="rId74" Type="http://schemas.openxmlformats.org/officeDocument/2006/relationships/image" Target="../media/image304.png"/><Relationship Id="rId79" Type="http://schemas.openxmlformats.org/officeDocument/2006/relationships/image" Target="../media/image309.svg"/><Relationship Id="rId5" Type="http://schemas.openxmlformats.org/officeDocument/2006/relationships/image" Target="../media/image31.svg"/><Relationship Id="rId90" Type="http://schemas.openxmlformats.org/officeDocument/2006/relationships/image" Target="../media/image320.png"/><Relationship Id="rId95" Type="http://schemas.openxmlformats.org/officeDocument/2006/relationships/image" Target="../media/image325.svg"/><Relationship Id="rId22" Type="http://schemas.openxmlformats.org/officeDocument/2006/relationships/image" Target="../media/image252.png"/><Relationship Id="rId27" Type="http://schemas.openxmlformats.org/officeDocument/2006/relationships/image" Target="../media/image257.svg"/><Relationship Id="rId43" Type="http://schemas.openxmlformats.org/officeDocument/2006/relationships/image" Target="../media/image273.svg"/><Relationship Id="rId48" Type="http://schemas.openxmlformats.org/officeDocument/2006/relationships/image" Target="../media/image278.png"/><Relationship Id="rId64" Type="http://schemas.openxmlformats.org/officeDocument/2006/relationships/image" Target="../media/image294.png"/><Relationship Id="rId69" Type="http://schemas.openxmlformats.org/officeDocument/2006/relationships/image" Target="../media/image299.svg"/><Relationship Id="rId80" Type="http://schemas.openxmlformats.org/officeDocument/2006/relationships/image" Target="../media/image310.png"/><Relationship Id="rId85" Type="http://schemas.openxmlformats.org/officeDocument/2006/relationships/image" Target="../media/image315.svg"/><Relationship Id="rId3" Type="http://schemas.openxmlformats.org/officeDocument/2006/relationships/image" Target="../media/image26.svg"/><Relationship Id="rId12" Type="http://schemas.openxmlformats.org/officeDocument/2006/relationships/image" Target="../media/image242.png"/><Relationship Id="rId17" Type="http://schemas.openxmlformats.org/officeDocument/2006/relationships/image" Target="../media/image247.svg"/><Relationship Id="rId25" Type="http://schemas.openxmlformats.org/officeDocument/2006/relationships/image" Target="../media/image255.svg"/><Relationship Id="rId33" Type="http://schemas.openxmlformats.org/officeDocument/2006/relationships/image" Target="../media/image263.svg"/><Relationship Id="rId38" Type="http://schemas.openxmlformats.org/officeDocument/2006/relationships/image" Target="../media/image268.png"/><Relationship Id="rId46" Type="http://schemas.openxmlformats.org/officeDocument/2006/relationships/image" Target="../media/image276.png"/><Relationship Id="rId59" Type="http://schemas.openxmlformats.org/officeDocument/2006/relationships/image" Target="../media/image289.svg"/><Relationship Id="rId67" Type="http://schemas.openxmlformats.org/officeDocument/2006/relationships/image" Target="../media/image297.svg"/><Relationship Id="rId20" Type="http://schemas.openxmlformats.org/officeDocument/2006/relationships/image" Target="../media/image250.png"/><Relationship Id="rId41" Type="http://schemas.openxmlformats.org/officeDocument/2006/relationships/image" Target="../media/image271.svg"/><Relationship Id="rId54" Type="http://schemas.openxmlformats.org/officeDocument/2006/relationships/image" Target="../media/image284.png"/><Relationship Id="rId62" Type="http://schemas.openxmlformats.org/officeDocument/2006/relationships/image" Target="../media/image292.png"/><Relationship Id="rId70" Type="http://schemas.openxmlformats.org/officeDocument/2006/relationships/image" Target="../media/image300.png"/><Relationship Id="rId75" Type="http://schemas.openxmlformats.org/officeDocument/2006/relationships/image" Target="../media/image305.svg"/><Relationship Id="rId83" Type="http://schemas.openxmlformats.org/officeDocument/2006/relationships/image" Target="../media/image313.svg"/><Relationship Id="rId88" Type="http://schemas.openxmlformats.org/officeDocument/2006/relationships/image" Target="../media/image318.png"/><Relationship Id="rId91" Type="http://schemas.openxmlformats.org/officeDocument/2006/relationships/image" Target="../media/image321.svg"/><Relationship Id="rId96" Type="http://schemas.openxmlformats.org/officeDocument/2006/relationships/image" Target="../media/image326.png"/><Relationship Id="rId1" Type="http://schemas.openxmlformats.org/officeDocument/2006/relationships/slideLayout" Target="../slideLayouts/slideLayout7.xml"/><Relationship Id="rId6" Type="http://schemas.openxmlformats.org/officeDocument/2006/relationships/image" Target="../media/image126.png"/><Relationship Id="rId15" Type="http://schemas.openxmlformats.org/officeDocument/2006/relationships/image" Target="../media/image245.svg"/><Relationship Id="rId23" Type="http://schemas.openxmlformats.org/officeDocument/2006/relationships/image" Target="../media/image253.svg"/><Relationship Id="rId28" Type="http://schemas.openxmlformats.org/officeDocument/2006/relationships/image" Target="../media/image258.png"/><Relationship Id="rId36" Type="http://schemas.openxmlformats.org/officeDocument/2006/relationships/image" Target="../media/image266.png"/><Relationship Id="rId49" Type="http://schemas.openxmlformats.org/officeDocument/2006/relationships/image" Target="../media/image279.svg"/><Relationship Id="rId57" Type="http://schemas.openxmlformats.org/officeDocument/2006/relationships/image" Target="../media/image287.svg"/><Relationship Id="rId10" Type="http://schemas.openxmlformats.org/officeDocument/2006/relationships/image" Target="../media/image240.png"/><Relationship Id="rId31" Type="http://schemas.openxmlformats.org/officeDocument/2006/relationships/image" Target="../media/image261.svg"/><Relationship Id="rId44" Type="http://schemas.openxmlformats.org/officeDocument/2006/relationships/image" Target="../media/image274.png"/><Relationship Id="rId52" Type="http://schemas.openxmlformats.org/officeDocument/2006/relationships/image" Target="../media/image282.png"/><Relationship Id="rId60" Type="http://schemas.openxmlformats.org/officeDocument/2006/relationships/image" Target="../media/image290.png"/><Relationship Id="rId65" Type="http://schemas.openxmlformats.org/officeDocument/2006/relationships/image" Target="../media/image295.svg"/><Relationship Id="rId73" Type="http://schemas.openxmlformats.org/officeDocument/2006/relationships/image" Target="../media/image303.svg"/><Relationship Id="rId78" Type="http://schemas.openxmlformats.org/officeDocument/2006/relationships/image" Target="../media/image308.png"/><Relationship Id="rId81" Type="http://schemas.openxmlformats.org/officeDocument/2006/relationships/image" Target="../media/image311.svg"/><Relationship Id="rId86" Type="http://schemas.openxmlformats.org/officeDocument/2006/relationships/image" Target="../media/image316.png"/><Relationship Id="rId94" Type="http://schemas.openxmlformats.org/officeDocument/2006/relationships/image" Target="../media/image324.png"/><Relationship Id="rId99" Type="http://schemas.openxmlformats.org/officeDocument/2006/relationships/image" Target="../media/image329.svg"/><Relationship Id="rId4" Type="http://schemas.openxmlformats.org/officeDocument/2006/relationships/image" Target="../media/image30.png"/><Relationship Id="rId9" Type="http://schemas.openxmlformats.org/officeDocument/2006/relationships/image" Target="../media/image5.svg"/><Relationship Id="rId13" Type="http://schemas.openxmlformats.org/officeDocument/2006/relationships/image" Target="../media/image243.svg"/><Relationship Id="rId18" Type="http://schemas.openxmlformats.org/officeDocument/2006/relationships/image" Target="../media/image248.png"/><Relationship Id="rId39" Type="http://schemas.openxmlformats.org/officeDocument/2006/relationships/image" Target="../media/image269.svg"/><Relationship Id="rId34" Type="http://schemas.openxmlformats.org/officeDocument/2006/relationships/image" Target="../media/image264.png"/><Relationship Id="rId50" Type="http://schemas.openxmlformats.org/officeDocument/2006/relationships/image" Target="../media/image280.png"/><Relationship Id="rId55" Type="http://schemas.openxmlformats.org/officeDocument/2006/relationships/image" Target="../media/image285.svg"/><Relationship Id="rId76" Type="http://schemas.openxmlformats.org/officeDocument/2006/relationships/image" Target="../media/image306.png"/><Relationship Id="rId97" Type="http://schemas.openxmlformats.org/officeDocument/2006/relationships/image" Target="../media/image327.svg"/><Relationship Id="rId7" Type="http://schemas.openxmlformats.org/officeDocument/2006/relationships/image" Target="../media/image127.svg"/><Relationship Id="rId71" Type="http://schemas.openxmlformats.org/officeDocument/2006/relationships/image" Target="../media/image301.svg"/><Relationship Id="rId92" Type="http://schemas.openxmlformats.org/officeDocument/2006/relationships/image" Target="../media/image322.png"/><Relationship Id="rId2" Type="http://schemas.openxmlformats.org/officeDocument/2006/relationships/image" Target="../media/image25.png"/><Relationship Id="rId29" Type="http://schemas.openxmlformats.org/officeDocument/2006/relationships/image" Target="../media/image259.svg"/><Relationship Id="rId24" Type="http://schemas.openxmlformats.org/officeDocument/2006/relationships/image" Target="../media/image254.png"/><Relationship Id="rId40" Type="http://schemas.openxmlformats.org/officeDocument/2006/relationships/image" Target="../media/image270.png"/><Relationship Id="rId45" Type="http://schemas.openxmlformats.org/officeDocument/2006/relationships/image" Target="../media/image275.svg"/><Relationship Id="rId66" Type="http://schemas.openxmlformats.org/officeDocument/2006/relationships/image" Target="../media/image296.png"/><Relationship Id="rId87" Type="http://schemas.openxmlformats.org/officeDocument/2006/relationships/image" Target="../media/image317.svg"/><Relationship Id="rId61" Type="http://schemas.openxmlformats.org/officeDocument/2006/relationships/image" Target="../media/image291.svg"/><Relationship Id="rId82" Type="http://schemas.openxmlformats.org/officeDocument/2006/relationships/image" Target="../media/image312.png"/><Relationship Id="rId19" Type="http://schemas.openxmlformats.org/officeDocument/2006/relationships/image" Target="../media/image249.svg"/><Relationship Id="rId14" Type="http://schemas.openxmlformats.org/officeDocument/2006/relationships/image" Target="../media/image244.png"/><Relationship Id="rId30" Type="http://schemas.openxmlformats.org/officeDocument/2006/relationships/image" Target="../media/image260.png"/><Relationship Id="rId35" Type="http://schemas.openxmlformats.org/officeDocument/2006/relationships/image" Target="../media/image265.svg"/><Relationship Id="rId56" Type="http://schemas.openxmlformats.org/officeDocument/2006/relationships/image" Target="../media/image286.png"/><Relationship Id="rId77" Type="http://schemas.openxmlformats.org/officeDocument/2006/relationships/image" Target="../media/image307.svg"/><Relationship Id="rId8" Type="http://schemas.openxmlformats.org/officeDocument/2006/relationships/image" Target="../media/image4.png"/><Relationship Id="rId51" Type="http://schemas.openxmlformats.org/officeDocument/2006/relationships/image" Target="../media/image281.svg"/><Relationship Id="rId72" Type="http://schemas.openxmlformats.org/officeDocument/2006/relationships/image" Target="../media/image302.png"/><Relationship Id="rId93" Type="http://schemas.openxmlformats.org/officeDocument/2006/relationships/image" Target="../media/image323.svg"/><Relationship Id="rId98" Type="http://schemas.openxmlformats.org/officeDocument/2006/relationships/image" Target="../media/image328.png"/></Relationships>
</file>

<file path=ppt/slides/_rels/slide28.xml.rels><?xml version="1.0" encoding="UTF-8" standalone="yes"?>
<Relationships xmlns="http://schemas.openxmlformats.org/package/2006/relationships"><Relationship Id="rId26" Type="http://schemas.openxmlformats.org/officeDocument/2006/relationships/image" Target="../media/image346.png"/><Relationship Id="rId21" Type="http://schemas.openxmlformats.org/officeDocument/2006/relationships/image" Target="../media/image341.svg"/><Relationship Id="rId42" Type="http://schemas.openxmlformats.org/officeDocument/2006/relationships/image" Target="../media/image362.png"/><Relationship Id="rId47" Type="http://schemas.openxmlformats.org/officeDocument/2006/relationships/image" Target="../media/image367.svg"/><Relationship Id="rId63" Type="http://schemas.openxmlformats.org/officeDocument/2006/relationships/image" Target="../media/image383.svg"/><Relationship Id="rId68" Type="http://schemas.openxmlformats.org/officeDocument/2006/relationships/image" Target="../media/image388.png"/><Relationship Id="rId84" Type="http://schemas.openxmlformats.org/officeDocument/2006/relationships/image" Target="../media/image404.png"/><Relationship Id="rId89" Type="http://schemas.openxmlformats.org/officeDocument/2006/relationships/image" Target="../media/image409.svg"/><Relationship Id="rId16" Type="http://schemas.openxmlformats.org/officeDocument/2006/relationships/image" Target="../media/image336.png"/><Relationship Id="rId11" Type="http://schemas.openxmlformats.org/officeDocument/2006/relationships/image" Target="../media/image331.svg"/><Relationship Id="rId32" Type="http://schemas.openxmlformats.org/officeDocument/2006/relationships/image" Target="../media/image352.png"/><Relationship Id="rId37" Type="http://schemas.openxmlformats.org/officeDocument/2006/relationships/image" Target="../media/image357.svg"/><Relationship Id="rId53" Type="http://schemas.openxmlformats.org/officeDocument/2006/relationships/image" Target="../media/image373.svg"/><Relationship Id="rId58" Type="http://schemas.openxmlformats.org/officeDocument/2006/relationships/image" Target="../media/image378.png"/><Relationship Id="rId74" Type="http://schemas.openxmlformats.org/officeDocument/2006/relationships/image" Target="../media/image394.png"/><Relationship Id="rId79" Type="http://schemas.openxmlformats.org/officeDocument/2006/relationships/image" Target="../media/image399.svg"/><Relationship Id="rId5" Type="http://schemas.openxmlformats.org/officeDocument/2006/relationships/image" Target="../media/image31.svg"/><Relationship Id="rId90" Type="http://schemas.openxmlformats.org/officeDocument/2006/relationships/image" Target="../media/image410.png"/><Relationship Id="rId95" Type="http://schemas.openxmlformats.org/officeDocument/2006/relationships/image" Target="../media/image415.svg"/><Relationship Id="rId22" Type="http://schemas.openxmlformats.org/officeDocument/2006/relationships/image" Target="../media/image342.png"/><Relationship Id="rId27" Type="http://schemas.openxmlformats.org/officeDocument/2006/relationships/image" Target="../media/image347.svg"/><Relationship Id="rId43" Type="http://schemas.openxmlformats.org/officeDocument/2006/relationships/image" Target="../media/image363.svg"/><Relationship Id="rId48" Type="http://schemas.openxmlformats.org/officeDocument/2006/relationships/image" Target="../media/image368.png"/><Relationship Id="rId64" Type="http://schemas.openxmlformats.org/officeDocument/2006/relationships/image" Target="../media/image384.png"/><Relationship Id="rId69" Type="http://schemas.openxmlformats.org/officeDocument/2006/relationships/image" Target="../media/image389.svg"/><Relationship Id="rId80" Type="http://schemas.openxmlformats.org/officeDocument/2006/relationships/image" Target="../media/image400.png"/><Relationship Id="rId85" Type="http://schemas.openxmlformats.org/officeDocument/2006/relationships/image" Target="../media/image405.svg"/><Relationship Id="rId3" Type="http://schemas.openxmlformats.org/officeDocument/2006/relationships/image" Target="../media/image26.svg"/><Relationship Id="rId12" Type="http://schemas.openxmlformats.org/officeDocument/2006/relationships/image" Target="../media/image332.png"/><Relationship Id="rId17" Type="http://schemas.openxmlformats.org/officeDocument/2006/relationships/image" Target="../media/image337.svg"/><Relationship Id="rId25" Type="http://schemas.openxmlformats.org/officeDocument/2006/relationships/image" Target="../media/image345.svg"/><Relationship Id="rId33" Type="http://schemas.openxmlformats.org/officeDocument/2006/relationships/image" Target="../media/image353.svg"/><Relationship Id="rId38" Type="http://schemas.openxmlformats.org/officeDocument/2006/relationships/image" Target="../media/image358.png"/><Relationship Id="rId46" Type="http://schemas.openxmlformats.org/officeDocument/2006/relationships/image" Target="../media/image366.png"/><Relationship Id="rId59" Type="http://schemas.openxmlformats.org/officeDocument/2006/relationships/image" Target="../media/image379.svg"/><Relationship Id="rId67" Type="http://schemas.openxmlformats.org/officeDocument/2006/relationships/image" Target="../media/image387.svg"/><Relationship Id="rId20" Type="http://schemas.openxmlformats.org/officeDocument/2006/relationships/image" Target="../media/image340.png"/><Relationship Id="rId41" Type="http://schemas.openxmlformats.org/officeDocument/2006/relationships/image" Target="../media/image361.svg"/><Relationship Id="rId54" Type="http://schemas.openxmlformats.org/officeDocument/2006/relationships/image" Target="../media/image374.png"/><Relationship Id="rId62" Type="http://schemas.openxmlformats.org/officeDocument/2006/relationships/image" Target="../media/image382.png"/><Relationship Id="rId70" Type="http://schemas.openxmlformats.org/officeDocument/2006/relationships/image" Target="../media/image390.png"/><Relationship Id="rId75" Type="http://schemas.openxmlformats.org/officeDocument/2006/relationships/image" Target="../media/image395.svg"/><Relationship Id="rId83" Type="http://schemas.openxmlformats.org/officeDocument/2006/relationships/image" Target="../media/image403.svg"/><Relationship Id="rId88" Type="http://schemas.openxmlformats.org/officeDocument/2006/relationships/image" Target="../media/image408.png"/><Relationship Id="rId91" Type="http://schemas.openxmlformats.org/officeDocument/2006/relationships/image" Target="../media/image411.svg"/><Relationship Id="rId96" Type="http://schemas.openxmlformats.org/officeDocument/2006/relationships/image" Target="../media/image416.png"/><Relationship Id="rId1" Type="http://schemas.openxmlformats.org/officeDocument/2006/relationships/slideLayout" Target="../slideLayouts/slideLayout7.xml"/><Relationship Id="rId6" Type="http://schemas.openxmlformats.org/officeDocument/2006/relationships/image" Target="../media/image126.png"/><Relationship Id="rId15" Type="http://schemas.openxmlformats.org/officeDocument/2006/relationships/image" Target="../media/image335.svg"/><Relationship Id="rId23" Type="http://schemas.openxmlformats.org/officeDocument/2006/relationships/image" Target="../media/image343.svg"/><Relationship Id="rId28" Type="http://schemas.openxmlformats.org/officeDocument/2006/relationships/image" Target="../media/image348.png"/><Relationship Id="rId36" Type="http://schemas.openxmlformats.org/officeDocument/2006/relationships/image" Target="../media/image356.png"/><Relationship Id="rId49" Type="http://schemas.openxmlformats.org/officeDocument/2006/relationships/image" Target="../media/image369.svg"/><Relationship Id="rId57" Type="http://schemas.openxmlformats.org/officeDocument/2006/relationships/image" Target="../media/image377.svg"/><Relationship Id="rId10" Type="http://schemas.openxmlformats.org/officeDocument/2006/relationships/image" Target="../media/image330.png"/><Relationship Id="rId31" Type="http://schemas.openxmlformats.org/officeDocument/2006/relationships/image" Target="../media/image351.svg"/><Relationship Id="rId44" Type="http://schemas.openxmlformats.org/officeDocument/2006/relationships/image" Target="../media/image364.png"/><Relationship Id="rId52" Type="http://schemas.openxmlformats.org/officeDocument/2006/relationships/image" Target="../media/image372.png"/><Relationship Id="rId60" Type="http://schemas.openxmlformats.org/officeDocument/2006/relationships/image" Target="../media/image380.png"/><Relationship Id="rId65" Type="http://schemas.openxmlformats.org/officeDocument/2006/relationships/image" Target="../media/image385.svg"/><Relationship Id="rId73" Type="http://schemas.openxmlformats.org/officeDocument/2006/relationships/image" Target="../media/image393.svg"/><Relationship Id="rId78" Type="http://schemas.openxmlformats.org/officeDocument/2006/relationships/image" Target="../media/image398.png"/><Relationship Id="rId81" Type="http://schemas.openxmlformats.org/officeDocument/2006/relationships/image" Target="../media/image401.svg"/><Relationship Id="rId86" Type="http://schemas.openxmlformats.org/officeDocument/2006/relationships/image" Target="../media/image406.png"/><Relationship Id="rId94" Type="http://schemas.openxmlformats.org/officeDocument/2006/relationships/image" Target="../media/image414.png"/><Relationship Id="rId99" Type="http://schemas.openxmlformats.org/officeDocument/2006/relationships/image" Target="../media/image419.svg"/><Relationship Id="rId4" Type="http://schemas.openxmlformats.org/officeDocument/2006/relationships/image" Target="../media/image30.png"/><Relationship Id="rId9" Type="http://schemas.openxmlformats.org/officeDocument/2006/relationships/image" Target="../media/image5.svg"/><Relationship Id="rId13" Type="http://schemas.openxmlformats.org/officeDocument/2006/relationships/image" Target="../media/image333.svg"/><Relationship Id="rId18" Type="http://schemas.openxmlformats.org/officeDocument/2006/relationships/image" Target="../media/image338.png"/><Relationship Id="rId39" Type="http://schemas.openxmlformats.org/officeDocument/2006/relationships/image" Target="../media/image359.svg"/><Relationship Id="rId34" Type="http://schemas.openxmlformats.org/officeDocument/2006/relationships/image" Target="../media/image354.png"/><Relationship Id="rId50" Type="http://schemas.openxmlformats.org/officeDocument/2006/relationships/image" Target="../media/image370.png"/><Relationship Id="rId55" Type="http://schemas.openxmlformats.org/officeDocument/2006/relationships/image" Target="../media/image375.svg"/><Relationship Id="rId76" Type="http://schemas.openxmlformats.org/officeDocument/2006/relationships/image" Target="../media/image396.png"/><Relationship Id="rId97" Type="http://schemas.openxmlformats.org/officeDocument/2006/relationships/image" Target="../media/image417.svg"/><Relationship Id="rId7" Type="http://schemas.openxmlformats.org/officeDocument/2006/relationships/image" Target="../media/image127.svg"/><Relationship Id="rId71" Type="http://schemas.openxmlformats.org/officeDocument/2006/relationships/image" Target="../media/image391.svg"/><Relationship Id="rId92" Type="http://schemas.openxmlformats.org/officeDocument/2006/relationships/image" Target="../media/image412.png"/><Relationship Id="rId2" Type="http://schemas.openxmlformats.org/officeDocument/2006/relationships/image" Target="../media/image25.png"/><Relationship Id="rId29" Type="http://schemas.openxmlformats.org/officeDocument/2006/relationships/image" Target="../media/image349.svg"/><Relationship Id="rId24" Type="http://schemas.openxmlformats.org/officeDocument/2006/relationships/image" Target="../media/image344.png"/><Relationship Id="rId40" Type="http://schemas.openxmlformats.org/officeDocument/2006/relationships/image" Target="../media/image360.png"/><Relationship Id="rId45" Type="http://schemas.openxmlformats.org/officeDocument/2006/relationships/image" Target="../media/image365.svg"/><Relationship Id="rId66" Type="http://schemas.openxmlformats.org/officeDocument/2006/relationships/image" Target="../media/image386.png"/><Relationship Id="rId87" Type="http://schemas.openxmlformats.org/officeDocument/2006/relationships/image" Target="../media/image407.svg"/><Relationship Id="rId61" Type="http://schemas.openxmlformats.org/officeDocument/2006/relationships/image" Target="../media/image381.svg"/><Relationship Id="rId82" Type="http://schemas.openxmlformats.org/officeDocument/2006/relationships/image" Target="../media/image402.png"/><Relationship Id="rId19" Type="http://schemas.openxmlformats.org/officeDocument/2006/relationships/image" Target="../media/image339.svg"/><Relationship Id="rId14" Type="http://schemas.openxmlformats.org/officeDocument/2006/relationships/image" Target="../media/image334.png"/><Relationship Id="rId30" Type="http://schemas.openxmlformats.org/officeDocument/2006/relationships/image" Target="../media/image350.png"/><Relationship Id="rId35" Type="http://schemas.openxmlformats.org/officeDocument/2006/relationships/image" Target="../media/image355.svg"/><Relationship Id="rId56" Type="http://schemas.openxmlformats.org/officeDocument/2006/relationships/image" Target="../media/image376.png"/><Relationship Id="rId77" Type="http://schemas.openxmlformats.org/officeDocument/2006/relationships/image" Target="../media/image397.svg"/><Relationship Id="rId8" Type="http://schemas.openxmlformats.org/officeDocument/2006/relationships/image" Target="../media/image4.png"/><Relationship Id="rId51" Type="http://schemas.openxmlformats.org/officeDocument/2006/relationships/image" Target="../media/image371.svg"/><Relationship Id="rId72" Type="http://schemas.openxmlformats.org/officeDocument/2006/relationships/image" Target="../media/image392.png"/><Relationship Id="rId93" Type="http://schemas.openxmlformats.org/officeDocument/2006/relationships/image" Target="../media/image413.svg"/><Relationship Id="rId98" Type="http://schemas.openxmlformats.org/officeDocument/2006/relationships/image" Target="../media/image418.png"/></Relationships>
</file>

<file path=ppt/slides/_rels/slide2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1.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6.svg"/><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3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1.sv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127.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26.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5.sv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svg"/><Relationship Id="rId3" Type="http://schemas.openxmlformats.org/officeDocument/2006/relationships/image" Target="../media/image43.svg"/><Relationship Id="rId7" Type="http://schemas.openxmlformats.org/officeDocument/2006/relationships/image" Target="../media/image47.svg"/><Relationship Id="rId12" Type="http://schemas.openxmlformats.org/officeDocument/2006/relationships/image" Target="../media/image52.png"/><Relationship Id="rId17" Type="http://schemas.openxmlformats.org/officeDocument/2006/relationships/image" Target="../media/image28.svg"/><Relationship Id="rId2" Type="http://schemas.openxmlformats.org/officeDocument/2006/relationships/image" Target="../media/image42.png"/><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svg"/><Relationship Id="rId15" Type="http://schemas.openxmlformats.org/officeDocument/2006/relationships/image" Target="../media/image26.sv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svg"/><Relationship Id="rId14" Type="http://schemas.openxmlformats.org/officeDocument/2006/relationships/image" Target="../media/image25.png"/></Relationships>
</file>

<file path=ppt/slides/_rels/slide7.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25.png"/><Relationship Id="rId7" Type="http://schemas.openxmlformats.org/officeDocument/2006/relationships/image" Target="../media/image5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57.svg"/><Relationship Id="rId4" Type="http://schemas.openxmlformats.org/officeDocument/2006/relationships/image" Target="../media/image26.svg"/><Relationship Id="rId9" Type="http://schemas.openxmlformats.org/officeDocument/2006/relationships/image" Target="../media/image56.png"/></Relationships>
</file>

<file path=ppt/slides/_rels/slide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9.svg"/><Relationship Id="rId7" Type="http://schemas.openxmlformats.org/officeDocument/2006/relationships/image" Target="../media/image26.sv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61.svg"/><Relationship Id="rId4" Type="http://schemas.openxmlformats.org/officeDocument/2006/relationships/image" Target="../media/image60.png"/><Relationship Id="rId9" Type="http://schemas.openxmlformats.org/officeDocument/2006/relationships/image" Target="../media/image63.sv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1.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6.sv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2780" cy="10287000"/>
          </a:xfrm>
          <a:custGeom>
            <a:avLst/>
            <a:gdLst/>
            <a:ahLst/>
            <a:cxnLst/>
            <a:rect l="l" t="t" r="r" b="b"/>
            <a:pathLst>
              <a:path w="18282780" h="10287000">
                <a:moveTo>
                  <a:pt x="0" y="0"/>
                </a:moveTo>
                <a:lnTo>
                  <a:pt x="18282780" y="0"/>
                </a:lnTo>
                <a:lnTo>
                  <a:pt x="18282780" y="10287000"/>
                </a:lnTo>
                <a:lnTo>
                  <a:pt x="0" y="10287000"/>
                </a:lnTo>
                <a:lnTo>
                  <a:pt x="0" y="0"/>
                </a:lnTo>
                <a:close/>
              </a:path>
            </a:pathLst>
          </a:custGeom>
          <a:blipFill>
            <a:blip r:embed="rId3"/>
            <a:stretch>
              <a:fillRect/>
            </a:stretch>
          </a:blipFill>
        </p:spPr>
      </p:sp>
      <p:sp>
        <p:nvSpPr>
          <p:cNvPr id="3" name="Freeform 3"/>
          <p:cNvSpPr/>
          <p:nvPr/>
        </p:nvSpPr>
        <p:spPr>
          <a:xfrm>
            <a:off x="935280" y="9996480"/>
            <a:ext cx="9541260" cy="68580"/>
          </a:xfrm>
          <a:custGeom>
            <a:avLst/>
            <a:gdLst/>
            <a:ahLst/>
            <a:cxnLst/>
            <a:rect l="l" t="t" r="r" b="b"/>
            <a:pathLst>
              <a:path w="9541260" h="68580">
                <a:moveTo>
                  <a:pt x="0" y="0"/>
                </a:moveTo>
                <a:lnTo>
                  <a:pt x="9541260" y="0"/>
                </a:lnTo>
                <a:lnTo>
                  <a:pt x="9541260" y="68580"/>
                </a:lnTo>
                <a:lnTo>
                  <a:pt x="0" y="685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30680" y="970542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1080" y="0"/>
            <a:ext cx="2694870" cy="3276720"/>
          </a:xfrm>
          <a:custGeom>
            <a:avLst/>
            <a:gdLst/>
            <a:ahLst/>
            <a:cxnLst/>
            <a:rect l="l" t="t" r="r" b="b"/>
            <a:pathLst>
              <a:path w="2694870" h="3276720">
                <a:moveTo>
                  <a:pt x="0" y="0"/>
                </a:moveTo>
                <a:lnTo>
                  <a:pt x="2694870" y="0"/>
                </a:lnTo>
                <a:lnTo>
                  <a:pt x="2694870" y="3276720"/>
                </a:lnTo>
                <a:lnTo>
                  <a:pt x="0" y="32767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10759624" y="6155917"/>
            <a:ext cx="1226092" cy="1224347"/>
          </a:xfrm>
          <a:custGeom>
            <a:avLst/>
            <a:gdLst/>
            <a:ahLst/>
            <a:cxnLst/>
            <a:rect l="l" t="t" r="r" b="b"/>
            <a:pathLst>
              <a:path w="1226092" h="1224347">
                <a:moveTo>
                  <a:pt x="0" y="0"/>
                </a:moveTo>
                <a:lnTo>
                  <a:pt x="1226092" y="0"/>
                </a:lnTo>
                <a:lnTo>
                  <a:pt x="1226092" y="1224346"/>
                </a:lnTo>
                <a:lnTo>
                  <a:pt x="0" y="122434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7" name="Freeform 7"/>
          <p:cNvSpPr/>
          <p:nvPr/>
        </p:nvSpPr>
        <p:spPr>
          <a:xfrm>
            <a:off x="3230280" y="988946"/>
            <a:ext cx="4660200" cy="4663980"/>
          </a:xfrm>
          <a:custGeom>
            <a:avLst/>
            <a:gdLst/>
            <a:ahLst/>
            <a:cxnLst/>
            <a:rect l="l" t="t" r="r" b="b"/>
            <a:pathLst>
              <a:path w="4660200" h="4663980">
                <a:moveTo>
                  <a:pt x="0" y="0"/>
                </a:moveTo>
                <a:lnTo>
                  <a:pt x="4660200" y="0"/>
                </a:lnTo>
                <a:lnTo>
                  <a:pt x="4660200" y="4663980"/>
                </a:lnTo>
                <a:lnTo>
                  <a:pt x="0" y="466398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9" name="TextBox 9"/>
          <p:cNvSpPr txBox="1"/>
          <p:nvPr/>
        </p:nvSpPr>
        <p:spPr>
          <a:xfrm>
            <a:off x="4800600" y="2420397"/>
            <a:ext cx="3444360" cy="1667123"/>
          </a:xfrm>
          <a:prstGeom prst="rect">
            <a:avLst/>
          </a:prstGeom>
        </p:spPr>
        <p:txBody>
          <a:bodyPr wrap="square" lIns="0" tIns="0" rIns="0" bIns="0" rtlCol="0" anchor="t">
            <a:spAutoFit/>
          </a:bodyPr>
          <a:lstStyle/>
          <a:p>
            <a:pPr algn="l">
              <a:lnSpc>
                <a:spcPts val="12960"/>
              </a:lnSpc>
            </a:pPr>
            <a:r>
              <a:rPr lang="fa-IR" sz="10800" spc="-431" dirty="0">
                <a:solidFill>
                  <a:srgbClr val="FFFFFF"/>
                </a:solidFill>
                <a:latin typeface="Open Sans Bold"/>
                <a:cs typeface="B Nazanin" panose="00000700000000000000" pitchFamily="2" charset="-78"/>
              </a:rPr>
              <a:t>تم:</a:t>
            </a:r>
            <a:endParaRPr lang="en-US" sz="10800" spc="-431" dirty="0">
              <a:solidFill>
                <a:srgbClr val="FFFFFF"/>
              </a:solidFill>
              <a:latin typeface="Open Sans Bold"/>
              <a:cs typeface="B Nazanin" panose="00000700000000000000" pitchFamily="2" charset="-78"/>
            </a:endParaRPr>
          </a:p>
        </p:txBody>
      </p:sp>
      <p:sp>
        <p:nvSpPr>
          <p:cNvPr id="10" name="TextBox 10"/>
          <p:cNvSpPr txBox="1"/>
          <p:nvPr/>
        </p:nvSpPr>
        <p:spPr>
          <a:xfrm>
            <a:off x="3370920" y="5596722"/>
            <a:ext cx="5341800" cy="1533525"/>
          </a:xfrm>
          <a:prstGeom prst="rect">
            <a:avLst/>
          </a:prstGeom>
        </p:spPr>
        <p:txBody>
          <a:bodyPr wrap="square" lIns="0" tIns="0" rIns="0" bIns="0" rtlCol="0" anchor="t">
            <a:spAutoFit/>
          </a:bodyPr>
          <a:lstStyle/>
          <a:p>
            <a:pPr algn="l">
              <a:lnSpc>
                <a:spcPts val="12000"/>
              </a:lnSpc>
            </a:pPr>
            <a:r>
              <a:rPr lang="fa-IR" sz="10000" spc="-399" dirty="0">
                <a:solidFill>
                  <a:srgbClr val="FF0012"/>
                </a:solidFill>
                <a:latin typeface="Open Sans Bold"/>
                <a:cs typeface="B Nazanin" panose="00000700000000000000" pitchFamily="2" charset="-78"/>
              </a:rPr>
              <a:t>صلیب </a:t>
            </a:r>
            <a:r>
              <a:rPr lang="fa-IR" sz="10000" b="1" spc="-399" dirty="0">
                <a:solidFill>
                  <a:srgbClr val="FF0012"/>
                </a:solidFill>
                <a:latin typeface="Open Sans Bold"/>
                <a:cs typeface="B Nazanin" panose="00000700000000000000" pitchFamily="2" charset="-78"/>
              </a:rPr>
              <a:t>سرخ</a:t>
            </a:r>
            <a:endParaRPr lang="en-US" sz="10000" b="1" spc="-399" dirty="0">
              <a:solidFill>
                <a:srgbClr val="FF0012"/>
              </a:solidFill>
              <a:latin typeface="Open Sans Bold"/>
              <a:cs typeface="B Nazanin" panose="00000700000000000000" pitchFamily="2" charset="-78"/>
            </a:endParaRPr>
          </a:p>
        </p:txBody>
      </p:sp>
      <p:sp>
        <p:nvSpPr>
          <p:cNvPr id="11" name="TextBox 11"/>
          <p:cNvSpPr txBox="1"/>
          <p:nvPr/>
        </p:nvSpPr>
        <p:spPr>
          <a:xfrm>
            <a:off x="2438520" y="7899237"/>
            <a:ext cx="6304680" cy="348172"/>
          </a:xfrm>
          <a:prstGeom prst="rect">
            <a:avLst/>
          </a:prstGeom>
        </p:spPr>
        <p:txBody>
          <a:bodyPr lIns="0" tIns="0" rIns="0" bIns="0" rtlCol="0" anchor="t">
            <a:spAutoFit/>
          </a:bodyPr>
          <a:lstStyle/>
          <a:p>
            <a:pPr algn="ctr">
              <a:lnSpc>
                <a:spcPts val="2520"/>
              </a:lnSpc>
            </a:pPr>
            <a:r>
              <a:rPr lang="fa-IR" sz="2800" spc="-85" dirty="0">
                <a:solidFill>
                  <a:srgbClr val="262626"/>
                </a:solidFill>
                <a:latin typeface="Open Sans"/>
                <a:cs typeface="B Nazanin" panose="00000700000000000000" pitchFamily="2" charset="-78"/>
              </a:rPr>
              <a:t>عنوان فرعی ارائه خود را وارد کنید</a:t>
            </a:r>
            <a:endParaRPr lang="en-US" sz="2800" spc="-85" dirty="0">
              <a:solidFill>
                <a:srgbClr val="262626"/>
              </a:solidFill>
              <a:latin typeface="Open Sans"/>
              <a:cs typeface="B Nazanin" panose="00000700000000000000" pitchFamily="2" charset="-78"/>
            </a:endParaRPr>
          </a:p>
        </p:txBody>
      </p:sp>
      <p:sp>
        <p:nvSpPr>
          <p:cNvPr id="12" name="TextBox 12"/>
          <p:cNvSpPr txBox="1"/>
          <p:nvPr/>
        </p:nvSpPr>
        <p:spPr>
          <a:xfrm>
            <a:off x="3559860" y="8879820"/>
            <a:ext cx="3979980" cy="264175"/>
          </a:xfrm>
          <a:prstGeom prst="rect">
            <a:avLst/>
          </a:prstGeom>
        </p:spPr>
        <p:txBody>
          <a:bodyPr lIns="0" tIns="0" rIns="0" bIns="0" rtlCol="0" anchor="t">
            <a:spAutoFit/>
          </a:bodyPr>
          <a:lstStyle/>
          <a:p>
            <a:pPr algn="ctr">
              <a:lnSpc>
                <a:spcPts val="2160"/>
              </a:lnSpc>
            </a:pPr>
            <a:r>
              <a:rPr lang="en-US" sz="1800" spc="898" dirty="0">
                <a:solidFill>
                  <a:srgbClr val="262626"/>
                </a:solidFill>
                <a:latin typeface="Arial"/>
                <a:cs typeface="B Nazanin" panose="00000700000000000000" pitchFamily="2" charset="-78"/>
              </a:rPr>
              <a:t>20begir.com</a:t>
            </a:r>
          </a:p>
        </p:txBody>
      </p:sp>
      <p:sp>
        <p:nvSpPr>
          <p:cNvPr id="13" name="Freeform 13"/>
          <p:cNvSpPr/>
          <p:nvPr/>
        </p:nvSpPr>
        <p:spPr>
          <a:xfrm>
            <a:off x="4041360" y="9382500"/>
            <a:ext cx="2902500" cy="417960"/>
          </a:xfrm>
          <a:custGeom>
            <a:avLst/>
            <a:gdLst/>
            <a:ahLst/>
            <a:cxnLst/>
            <a:rect l="l" t="t" r="r" b="b"/>
            <a:pathLst>
              <a:path w="2902500" h="417960">
                <a:moveTo>
                  <a:pt x="0" y="0"/>
                </a:moveTo>
                <a:lnTo>
                  <a:pt x="2902500" y="0"/>
                </a:lnTo>
                <a:lnTo>
                  <a:pt x="2902500" y="417960"/>
                </a:lnTo>
                <a:lnTo>
                  <a:pt x="0" y="41796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2720520"/>
            <a:ext cx="18288180" cy="7557300"/>
          </a:xfrm>
          <a:custGeom>
            <a:avLst/>
            <a:gdLst/>
            <a:ahLst/>
            <a:cxnLst/>
            <a:rect l="l" t="t" r="r" b="b"/>
            <a:pathLst>
              <a:path w="18288180" h="7557300">
                <a:moveTo>
                  <a:pt x="0" y="0"/>
                </a:moveTo>
                <a:lnTo>
                  <a:pt x="18288180" y="0"/>
                </a:lnTo>
                <a:lnTo>
                  <a:pt x="18288180" y="7557300"/>
                </a:lnTo>
                <a:lnTo>
                  <a:pt x="0" y="7557300"/>
                </a:lnTo>
                <a:lnTo>
                  <a:pt x="0" y="0"/>
                </a:lnTo>
                <a:close/>
              </a:path>
            </a:pathLst>
          </a:custGeom>
          <a:blipFill>
            <a:blip r:embed="rId2"/>
            <a:stretch>
              <a:fillRect t="-45773" b="-15555"/>
            </a:stretch>
          </a:blipFill>
        </p:spPr>
      </p:sp>
      <p:sp>
        <p:nvSpPr>
          <p:cNvPr id="3" name="Freeform 3"/>
          <p:cNvSpPr/>
          <p:nvPr/>
        </p:nvSpPr>
        <p:spPr>
          <a:xfrm>
            <a:off x="10287000" y="2006640"/>
            <a:ext cx="5565240" cy="5822820"/>
          </a:xfrm>
          <a:custGeom>
            <a:avLst/>
            <a:gdLst/>
            <a:ahLst/>
            <a:cxnLst/>
            <a:rect l="l" t="t" r="r" b="b"/>
            <a:pathLst>
              <a:path w="5565240" h="5822820">
                <a:moveTo>
                  <a:pt x="0" y="0"/>
                </a:moveTo>
                <a:lnTo>
                  <a:pt x="5565240" y="0"/>
                </a:lnTo>
                <a:lnTo>
                  <a:pt x="5565240" y="5822820"/>
                </a:lnTo>
                <a:lnTo>
                  <a:pt x="0" y="58228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10819620" y="3364215"/>
            <a:ext cx="2547900" cy="348942"/>
          </a:xfrm>
          <a:prstGeom prst="rect">
            <a:avLst/>
          </a:prstGeom>
        </p:spPr>
        <p:txBody>
          <a:bodyPr lIns="0" tIns="0" rIns="0" bIns="0" rtlCol="0" anchor="t">
            <a:spAutoFit/>
          </a:bodyPr>
          <a:lstStyle/>
          <a:p>
            <a:pPr algn="r" rtl="1">
              <a:lnSpc>
                <a:spcPts val="2879"/>
              </a:lnSpc>
            </a:pPr>
            <a:r>
              <a:rPr lang="en-US" sz="2400" spc="-1" dirty="0">
                <a:solidFill>
                  <a:srgbClr val="FF0012"/>
                </a:solidFill>
                <a:latin typeface="Arimo Bold"/>
                <a:cs typeface="B Nazanin" panose="00000400000000000000" pitchFamily="2" charset="-78"/>
              </a:rPr>
              <a:t>INFOGRAPHIC</a:t>
            </a:r>
          </a:p>
        </p:txBody>
      </p:sp>
      <p:sp>
        <p:nvSpPr>
          <p:cNvPr id="5" name="TextBox 5"/>
          <p:cNvSpPr txBox="1"/>
          <p:nvPr/>
        </p:nvSpPr>
        <p:spPr>
          <a:xfrm>
            <a:off x="10819620" y="3887265"/>
            <a:ext cx="4941720" cy="1009892"/>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a:t>
            </a:r>
          </a:p>
          <a:p>
            <a:pPr algn="r" rtl="1">
              <a:lnSpc>
                <a:spcPts val="2700"/>
              </a:lnSpc>
            </a:pPr>
            <a:r>
              <a:rPr lang="fa-IR" sz="1500" spc="-1" dirty="0">
                <a:solidFill>
                  <a:srgbClr val="0D0D0D"/>
                </a:solidFill>
                <a:latin typeface="Arimo"/>
                <a:cs typeface="B Nazanin" panose="00000400000000000000" pitchFamily="2" charset="-78"/>
              </a:rPr>
              <a:t> اما رویای من نه یک وکیل است، نه یک پزشک، نه بازیگر، </a:t>
            </a:r>
          </a:p>
          <a:p>
            <a:pPr algn="r" rtl="1">
              <a:lnSpc>
                <a:spcPts val="2700"/>
              </a:lnSpc>
            </a:pPr>
            <a:r>
              <a:rPr lang="fa-IR" sz="1500" spc="-1" dirty="0">
                <a:solidFill>
                  <a:srgbClr val="0D0D0D"/>
                </a:solidFill>
                <a:latin typeface="Arimo"/>
                <a:cs typeface="B Nazanin" panose="00000400000000000000" pitchFamily="2" charset="-78"/>
              </a:rPr>
              <a:t>نه حتی یک صنعت.</a:t>
            </a:r>
            <a:endParaRPr lang="en-US" sz="1500" spc="-1" dirty="0">
              <a:solidFill>
                <a:srgbClr val="0D0D0D"/>
              </a:solidFill>
              <a:latin typeface="Arimo"/>
              <a:cs typeface="B Nazanin" panose="00000400000000000000" pitchFamily="2" charset="-78"/>
            </a:endParaRPr>
          </a:p>
        </p:txBody>
      </p:sp>
      <p:sp>
        <p:nvSpPr>
          <p:cNvPr id="6" name="TextBox 6"/>
          <p:cNvSpPr txBox="1"/>
          <p:nvPr/>
        </p:nvSpPr>
        <p:spPr>
          <a:xfrm>
            <a:off x="10819620" y="5096865"/>
            <a:ext cx="4941720" cy="1009892"/>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a:t>
            </a:r>
          </a:p>
          <a:p>
            <a:pPr algn="r" rtl="1">
              <a:lnSpc>
                <a:spcPts val="2700"/>
              </a:lnSpc>
            </a:pPr>
            <a:r>
              <a:rPr lang="fa-IR" sz="1500" spc="-1" dirty="0">
                <a:solidFill>
                  <a:srgbClr val="0D0D0D"/>
                </a:solidFill>
                <a:latin typeface="Arimo"/>
                <a:cs typeface="B Nazanin" panose="00000400000000000000" pitchFamily="2" charset="-78"/>
              </a:rPr>
              <a:t> اما رویای من نه یک وکیل است، نه یک پزشک، نه بازیگر، </a:t>
            </a:r>
          </a:p>
          <a:p>
            <a:pPr algn="r" rtl="1">
              <a:lnSpc>
                <a:spcPts val="2700"/>
              </a:lnSpc>
            </a:pPr>
            <a:r>
              <a:rPr lang="fa-IR" sz="1500" spc="-1" dirty="0">
                <a:solidFill>
                  <a:srgbClr val="0D0D0D"/>
                </a:solidFill>
                <a:latin typeface="Arimo"/>
                <a:cs typeface="B Nazanin" panose="00000400000000000000" pitchFamily="2" charset="-78"/>
              </a:rPr>
              <a:t>نه حتی یک صنعت.</a:t>
            </a:r>
            <a:endParaRPr lang="en-US" sz="1500" spc="-1" dirty="0">
              <a:solidFill>
                <a:srgbClr val="0D0D0D"/>
              </a:solidFill>
              <a:latin typeface="Arimo"/>
              <a:cs typeface="B Nazanin" panose="00000400000000000000" pitchFamily="2" charset="-78"/>
            </a:endParaRPr>
          </a:p>
        </p:txBody>
      </p:sp>
      <p:sp>
        <p:nvSpPr>
          <p:cNvPr id="7" name="TextBox 7"/>
          <p:cNvSpPr txBox="1"/>
          <p:nvPr/>
        </p:nvSpPr>
        <p:spPr>
          <a:xfrm>
            <a:off x="10819620" y="6307545"/>
            <a:ext cx="4941720" cy="1009892"/>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a:t>
            </a:r>
          </a:p>
          <a:p>
            <a:pPr algn="r" rtl="1">
              <a:lnSpc>
                <a:spcPts val="2700"/>
              </a:lnSpc>
            </a:pPr>
            <a:r>
              <a:rPr lang="fa-IR" sz="1500" spc="-1" dirty="0">
                <a:solidFill>
                  <a:srgbClr val="0D0D0D"/>
                </a:solidFill>
                <a:latin typeface="Arimo"/>
                <a:cs typeface="B Nazanin" panose="00000400000000000000" pitchFamily="2" charset="-78"/>
              </a:rPr>
              <a:t> اما رویای من نه یک وکیل است، نه یک پزشک، نه بازیگر، </a:t>
            </a:r>
          </a:p>
          <a:p>
            <a:pPr algn="r" rtl="1">
              <a:lnSpc>
                <a:spcPts val="2700"/>
              </a:lnSpc>
            </a:pPr>
            <a:r>
              <a:rPr lang="fa-IR" sz="1500" spc="-1" dirty="0">
                <a:solidFill>
                  <a:srgbClr val="0D0D0D"/>
                </a:solidFill>
                <a:latin typeface="Arimo"/>
                <a:cs typeface="B Nazanin" panose="00000400000000000000" pitchFamily="2" charset="-78"/>
              </a:rPr>
              <a:t>نه حتی یک صنعت.</a:t>
            </a:r>
            <a:endParaRPr lang="en-US" sz="1500" spc="-1" dirty="0">
              <a:solidFill>
                <a:srgbClr val="0D0D0D"/>
              </a:solidFill>
              <a:latin typeface="Arimo"/>
              <a:cs typeface="B Nazanin" panose="00000400000000000000" pitchFamily="2" charset="-78"/>
            </a:endParaRPr>
          </a:p>
        </p:txBody>
      </p:sp>
      <p:sp>
        <p:nvSpPr>
          <p:cNvPr id="8" name="TextBox 8"/>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9" name="AutoShape 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0" name="TextBox 1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1" name="TextBox 1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2" name="Freeform 12"/>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55352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796248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1</a:t>
            </a:r>
          </a:p>
        </p:txBody>
      </p:sp>
      <p:sp>
        <p:nvSpPr>
          <p:cNvPr id="4" name="TextBox 4"/>
          <p:cNvSpPr txBox="1"/>
          <p:nvPr/>
        </p:nvSpPr>
        <p:spPr>
          <a:xfrm>
            <a:off x="8537940" y="6177195"/>
            <a:ext cx="194886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5" name="Freeform 5"/>
          <p:cNvSpPr/>
          <p:nvPr/>
        </p:nvSpPr>
        <p:spPr>
          <a:xfrm>
            <a:off x="1135836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6" name="TextBox 6"/>
          <p:cNvSpPr txBox="1"/>
          <p:nvPr/>
        </p:nvSpPr>
        <p:spPr>
          <a:xfrm>
            <a:off x="1176786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2</a:t>
            </a:r>
          </a:p>
        </p:txBody>
      </p:sp>
      <p:sp>
        <p:nvSpPr>
          <p:cNvPr id="7" name="TextBox 7"/>
          <p:cNvSpPr txBox="1"/>
          <p:nvPr/>
        </p:nvSpPr>
        <p:spPr>
          <a:xfrm>
            <a:off x="12343320" y="6177195"/>
            <a:ext cx="194886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8" name="Freeform 8"/>
          <p:cNvSpPr/>
          <p:nvPr/>
        </p:nvSpPr>
        <p:spPr>
          <a:xfrm>
            <a:off x="15093540" y="4404240"/>
            <a:ext cx="2566080" cy="2566620"/>
          </a:xfrm>
          <a:custGeom>
            <a:avLst/>
            <a:gdLst/>
            <a:ahLst/>
            <a:cxnLst/>
            <a:rect l="l" t="t" r="r" b="b"/>
            <a:pathLst>
              <a:path w="2566080" h="2566620">
                <a:moveTo>
                  <a:pt x="0" y="0"/>
                </a:moveTo>
                <a:lnTo>
                  <a:pt x="2566080" y="0"/>
                </a:lnTo>
                <a:lnTo>
                  <a:pt x="2566080" y="2566620"/>
                </a:lnTo>
                <a:lnTo>
                  <a:pt x="0" y="25666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9" name="TextBox 9"/>
          <p:cNvSpPr txBox="1"/>
          <p:nvPr/>
        </p:nvSpPr>
        <p:spPr>
          <a:xfrm>
            <a:off x="15502500" y="4766250"/>
            <a:ext cx="558000" cy="697948"/>
          </a:xfrm>
          <a:prstGeom prst="rect">
            <a:avLst/>
          </a:prstGeom>
        </p:spPr>
        <p:txBody>
          <a:bodyPr lIns="0" tIns="0" rIns="0" bIns="0" rtlCol="0" anchor="t">
            <a:spAutoFit/>
          </a:bodyPr>
          <a:lstStyle/>
          <a:p>
            <a:pPr algn="ctr" rtl="1">
              <a:lnSpc>
                <a:spcPts val="5759"/>
              </a:lnSpc>
            </a:pPr>
            <a:r>
              <a:rPr lang="en-US" sz="4800" spc="-1">
                <a:solidFill>
                  <a:srgbClr val="595959"/>
                </a:solidFill>
                <a:latin typeface="Arimo Bold"/>
                <a:cs typeface="B Nazanin" panose="00000400000000000000" pitchFamily="2" charset="-78"/>
              </a:rPr>
              <a:t>3</a:t>
            </a:r>
          </a:p>
        </p:txBody>
      </p:sp>
      <p:sp>
        <p:nvSpPr>
          <p:cNvPr id="10" name="TextBox 10"/>
          <p:cNvSpPr txBox="1"/>
          <p:nvPr/>
        </p:nvSpPr>
        <p:spPr>
          <a:xfrm>
            <a:off x="16077960" y="6177195"/>
            <a:ext cx="1805220" cy="1415772"/>
          </a:xfrm>
          <a:prstGeom prst="rect">
            <a:avLst/>
          </a:prstGeom>
        </p:spPr>
        <p:txBody>
          <a:bodyPr lIns="0" tIns="0" rIns="0" bIns="0" rtlCol="0" anchor="t">
            <a:spAutoFit/>
          </a:bodyPr>
          <a:lstStyle/>
          <a:p>
            <a:pPr algn="r" rtl="1">
              <a:lnSpc>
                <a:spcPts val="2808"/>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800" spc="-1" dirty="0">
              <a:solidFill>
                <a:srgbClr val="595959"/>
              </a:solidFill>
              <a:latin typeface="Arimo"/>
              <a:cs typeface="B Nazanin" panose="00000400000000000000" pitchFamily="2" charset="-78"/>
            </a:endParaRPr>
          </a:p>
        </p:txBody>
      </p:sp>
      <p:sp>
        <p:nvSpPr>
          <p:cNvPr id="11" name="TextBox 11"/>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2" name="AutoShape 12"/>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3" name="TextBox 13"/>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4" name="TextBox 14"/>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5" name="Freeform 15"/>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6" name="Freeform 1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7" name="Freeform 17"/>
          <p:cNvSpPr/>
          <p:nvPr/>
        </p:nvSpPr>
        <p:spPr>
          <a:xfrm>
            <a:off x="1401300" y="3311280"/>
            <a:ext cx="5657580" cy="5503140"/>
          </a:xfrm>
          <a:custGeom>
            <a:avLst/>
            <a:gdLst/>
            <a:ahLst/>
            <a:cxnLst/>
            <a:rect l="l" t="t" r="r" b="b"/>
            <a:pathLst>
              <a:path w="5657580" h="5503140">
                <a:moveTo>
                  <a:pt x="0" y="0"/>
                </a:moveTo>
                <a:lnTo>
                  <a:pt x="5657580" y="0"/>
                </a:lnTo>
                <a:lnTo>
                  <a:pt x="5657580" y="5503140"/>
                </a:lnTo>
                <a:lnTo>
                  <a:pt x="0" y="55031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333900" y="2700"/>
            <a:ext cx="8954280" cy="10284300"/>
          </a:xfrm>
          <a:custGeom>
            <a:avLst/>
            <a:gdLst/>
            <a:ahLst/>
            <a:cxnLst/>
            <a:rect l="l" t="t" r="r" b="b"/>
            <a:pathLst>
              <a:path w="8954280" h="10284300">
                <a:moveTo>
                  <a:pt x="0" y="0"/>
                </a:moveTo>
                <a:lnTo>
                  <a:pt x="8954280" y="0"/>
                </a:lnTo>
                <a:lnTo>
                  <a:pt x="8954280" y="10284300"/>
                </a:lnTo>
                <a:lnTo>
                  <a:pt x="0" y="10284300"/>
                </a:lnTo>
                <a:lnTo>
                  <a:pt x="0" y="0"/>
                </a:lnTo>
                <a:close/>
              </a:path>
            </a:pathLst>
          </a:custGeom>
          <a:blipFill>
            <a:blip r:embed="rId2"/>
            <a:stretch>
              <a:fillRect l="-15827" r="-15827" b="-19"/>
            </a:stretch>
          </a:blipFill>
        </p:spPr>
      </p:sp>
      <p:sp>
        <p:nvSpPr>
          <p:cNvPr id="3" name="Freeform 3"/>
          <p:cNvSpPr/>
          <p:nvPr/>
        </p:nvSpPr>
        <p:spPr>
          <a:xfrm>
            <a:off x="-8370" y="2865780"/>
            <a:ext cx="18313290" cy="5458860"/>
          </a:xfrm>
          <a:custGeom>
            <a:avLst/>
            <a:gdLst/>
            <a:ahLst/>
            <a:cxnLst/>
            <a:rect l="l" t="t" r="r" b="b"/>
            <a:pathLst>
              <a:path w="18313290" h="5458860">
                <a:moveTo>
                  <a:pt x="0" y="0"/>
                </a:moveTo>
                <a:lnTo>
                  <a:pt x="18313290" y="0"/>
                </a:lnTo>
                <a:lnTo>
                  <a:pt x="18313290" y="5458860"/>
                </a:lnTo>
                <a:lnTo>
                  <a:pt x="0" y="54588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2780100" y="5061375"/>
            <a:ext cx="5100480" cy="1627369"/>
          </a:xfrm>
          <a:prstGeom prst="rect">
            <a:avLst/>
          </a:prstGeom>
        </p:spPr>
        <p:txBody>
          <a:bodyPr lIns="0" tIns="0" rIns="0" bIns="0" rtlCol="0" anchor="t">
            <a:spAutoFit/>
          </a:bodyPr>
          <a:lstStyle/>
          <a:p>
            <a:pPr algn="r" rtl="1">
              <a:lnSpc>
                <a:spcPct val="150000"/>
              </a:lnSpc>
            </a:pPr>
            <a:r>
              <a:rPr lang="fa-IR" sz="1800" spc="-1" dirty="0">
                <a:solidFill>
                  <a:srgbClr val="FFFFFF"/>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 هر کسی رویاهای خودش را دارد، من هم همینطور هستم. اما رویای من نه یک وکیل است، نه یک پزشک، نه بازیگر، نه حتی یک صنعت.</a:t>
            </a:r>
            <a:endParaRPr lang="en-US" sz="1800" spc="-1" dirty="0">
              <a:solidFill>
                <a:srgbClr val="FFFFFF"/>
              </a:solidFill>
              <a:latin typeface="Arimo"/>
              <a:cs typeface="B Nazanin" panose="00000400000000000000" pitchFamily="2" charset="-78"/>
            </a:endParaRPr>
          </a:p>
        </p:txBody>
      </p:sp>
      <p:sp>
        <p:nvSpPr>
          <p:cNvPr id="5" name="TextBox 5"/>
          <p:cNvSpPr txBox="1"/>
          <p:nvPr/>
        </p:nvSpPr>
        <p:spPr>
          <a:xfrm>
            <a:off x="2807100" y="383077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6" name="TextBox 6"/>
          <p:cNvSpPr txBox="1"/>
          <p:nvPr/>
        </p:nvSpPr>
        <p:spPr>
          <a:xfrm>
            <a:off x="2780100" y="4336755"/>
            <a:ext cx="524736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7" name="TextBox 7"/>
          <p:cNvSpPr txBox="1"/>
          <p:nvPr/>
        </p:nvSpPr>
        <p:spPr>
          <a:xfrm>
            <a:off x="10272600" y="5069475"/>
            <a:ext cx="5100480" cy="2117246"/>
          </a:xfrm>
          <a:prstGeom prst="rect">
            <a:avLst/>
          </a:prstGeom>
        </p:spPr>
        <p:txBody>
          <a:bodyPr lIns="0" tIns="0" rIns="0" bIns="0" rtlCol="0" anchor="t">
            <a:spAutoFit/>
          </a:bodyPr>
          <a:lstStyle/>
          <a:p>
            <a:pPr algn="r" rtl="1">
              <a:lnSpc>
                <a:spcPts val="2808"/>
              </a:lnSpc>
            </a:pPr>
            <a:r>
              <a:rPr lang="fa-IR" sz="1800" spc="-1" dirty="0">
                <a:solidFill>
                  <a:srgbClr val="FFFFFF"/>
                </a:solidFill>
                <a:latin typeface="Arimo"/>
                <a:cs typeface="B Nazanin" panose="00000400000000000000" pitchFamily="2" charset="-78"/>
              </a:rPr>
              <a:t>هر کسی رویاهای خودش را دارد، من هم همینطور هستم</a:t>
            </a:r>
          </a:p>
          <a:p>
            <a:pPr algn="r" rtl="1">
              <a:lnSpc>
                <a:spcPts val="2808"/>
              </a:lnSpc>
            </a:pPr>
            <a:r>
              <a:rPr lang="fa-IR" sz="1800" spc="-1" dirty="0">
                <a:solidFill>
                  <a:srgbClr val="FFFFFF"/>
                </a:solidFill>
                <a:latin typeface="Arimo"/>
                <a:cs typeface="B Nazanin" panose="00000400000000000000" pitchFamily="2" charset="-78"/>
              </a:rPr>
              <a:t>. اما رویای من نه وکیل است، نه دکتر، نه </a:t>
            </a:r>
          </a:p>
          <a:p>
            <a:pPr algn="r" rtl="1">
              <a:lnSpc>
                <a:spcPts val="2808"/>
              </a:lnSpc>
            </a:pPr>
            <a:r>
              <a:rPr lang="fa-IR" sz="1800" spc="-1" dirty="0">
                <a:solidFill>
                  <a:srgbClr val="FFFFFF"/>
                </a:solidFill>
                <a:latin typeface="Arimo"/>
                <a:cs typeface="B Nazanin" panose="00000400000000000000" pitchFamily="2" charset="-78"/>
              </a:rPr>
              <a:t>بازیگران، نه حتی یک صنعت.</a:t>
            </a:r>
          </a:p>
          <a:p>
            <a:pPr algn="r" rtl="1">
              <a:lnSpc>
                <a:spcPts val="2808"/>
              </a:lnSpc>
            </a:pPr>
            <a:endParaRPr lang="en-US" sz="1800" spc="-1" dirty="0">
              <a:solidFill>
                <a:srgbClr val="FFFFFF"/>
              </a:solidFill>
              <a:latin typeface="Arimo"/>
              <a:cs typeface="B Nazanin" panose="00000400000000000000" pitchFamily="2" charset="-78"/>
            </a:endParaRPr>
          </a:p>
          <a:p>
            <a:pPr algn="r" rtl="1">
              <a:lnSpc>
                <a:spcPts val="2808"/>
              </a:lnSpc>
            </a:pPr>
            <a:r>
              <a:rPr lang="fa-IR" sz="1800" spc="-1" dirty="0">
                <a:solidFill>
                  <a:srgbClr val="FFFFFF"/>
                </a:solidFill>
                <a:latin typeface="Arimo"/>
                <a:cs typeface="B Nazanin" panose="00000400000000000000" pitchFamily="2" charset="-78"/>
              </a:rPr>
              <a:t>هر کسی رویاهای خودش را دارد، من هم همینطور هستم</a:t>
            </a:r>
          </a:p>
          <a:p>
            <a:pPr algn="r" rtl="1">
              <a:lnSpc>
                <a:spcPts val="2808"/>
              </a:lnSpc>
            </a:pPr>
            <a:r>
              <a:rPr lang="fa-IR" sz="1800" spc="-1" dirty="0">
                <a:solidFill>
                  <a:srgbClr val="FFFFFF"/>
                </a:solidFill>
                <a:latin typeface="Arimo"/>
                <a:cs typeface="B Nazanin" panose="00000400000000000000" pitchFamily="2" charset="-78"/>
              </a:rPr>
              <a:t>. اما رویای من وکیل نیست.</a:t>
            </a:r>
            <a:endParaRPr lang="en-US" sz="1800" spc="-1" dirty="0">
              <a:solidFill>
                <a:srgbClr val="FFFFFF"/>
              </a:solidFill>
              <a:latin typeface="Arimo"/>
              <a:cs typeface="B Nazanin" panose="00000400000000000000" pitchFamily="2" charset="-78"/>
            </a:endParaRPr>
          </a:p>
        </p:txBody>
      </p:sp>
      <p:sp>
        <p:nvSpPr>
          <p:cNvPr id="8" name="TextBox 8"/>
          <p:cNvSpPr txBox="1"/>
          <p:nvPr/>
        </p:nvSpPr>
        <p:spPr>
          <a:xfrm>
            <a:off x="10299600" y="383833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9" name="TextBox 9"/>
          <p:cNvSpPr txBox="1"/>
          <p:nvPr/>
        </p:nvSpPr>
        <p:spPr>
          <a:xfrm>
            <a:off x="10272600" y="4344315"/>
            <a:ext cx="524736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10" name="TextBox 10"/>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1" name="AutoShape 11"/>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2" name="TextBox 12"/>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3" name="TextBox 13"/>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4" name="Freeform 14"/>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5" name="Freeform 15"/>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196820" y="519480"/>
            <a:ext cx="6953040" cy="8258760"/>
          </a:xfrm>
          <a:custGeom>
            <a:avLst/>
            <a:gdLst/>
            <a:ahLst/>
            <a:cxnLst/>
            <a:rect l="l" t="t" r="r" b="b"/>
            <a:pathLst>
              <a:path w="6953040" h="8258760">
                <a:moveTo>
                  <a:pt x="0" y="0"/>
                </a:moveTo>
                <a:lnTo>
                  <a:pt x="6953040" y="0"/>
                </a:lnTo>
                <a:lnTo>
                  <a:pt x="6953040" y="8258760"/>
                </a:lnTo>
                <a:lnTo>
                  <a:pt x="0" y="8258760"/>
                </a:lnTo>
                <a:lnTo>
                  <a:pt x="0" y="0"/>
                </a:lnTo>
                <a:close/>
              </a:path>
            </a:pathLst>
          </a:custGeom>
          <a:blipFill>
            <a:blip r:embed="rId3"/>
            <a:stretch>
              <a:fillRect b="-25668"/>
            </a:stretch>
          </a:blipFill>
        </p:spPr>
      </p:sp>
      <p:pic>
        <p:nvPicPr>
          <p:cNvPr id="3" name="Picture 3"/>
          <p:cNvPicPr>
            <a:picLocks noChangeAspect="1"/>
          </p:cNvPicPr>
          <p:nvPr/>
        </p:nvPicPr>
        <p:blipFill>
          <a:blip r:embed="rId4"/>
          <a:stretch>
            <a:fillRect/>
          </a:stretch>
        </p:blipFill>
        <p:spPr>
          <a:xfrm>
            <a:off x="-291546" y="2532654"/>
            <a:ext cx="11430072" cy="7198092"/>
          </a:xfrm>
          <a:prstGeom prst="rect">
            <a:avLst/>
          </a:prstGeom>
        </p:spPr>
      </p:pic>
      <p:sp>
        <p:nvSpPr>
          <p:cNvPr id="4" name="TextBox 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5" name="AutoShape 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6" name="TextBox 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7" name="TextBox 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8" name="Freeform 8"/>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2"/>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3</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275623"/>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a:t>
            </a:r>
            <a:r>
              <a:rPr lang="en-US" sz="1650" spc="-1" dirty="0">
                <a:solidFill>
                  <a:srgbClr val="404040"/>
                </a:solidFill>
                <a:latin typeface="Arimo"/>
                <a:cs typeface="B Nazanin" panose="00000400000000000000" pitchFamily="2" charset="-78"/>
              </a:rPr>
              <a:t>to </a:t>
            </a:r>
            <a:r>
              <a:rPr lang="fa-IR" sz="1650" spc="-1" dirty="0">
                <a:solidFill>
                  <a:srgbClr val="404040"/>
                </a:solidFill>
                <a:latin typeface="Arimo"/>
                <a:cs typeface="B Nazanin" panose="00000400000000000000" pitchFamily="2" charset="-78"/>
              </a:rPr>
              <a:t>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p>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a:t>
            </a:r>
            <a:r>
              <a:rPr lang="en-US" sz="1650" spc="-1" dirty="0">
                <a:solidFill>
                  <a:srgbClr val="404040"/>
                </a:solidFill>
                <a:latin typeface="Arimo"/>
                <a:cs typeface="B Nazanin" panose="00000400000000000000" pitchFamily="2" charset="-78"/>
              </a:rPr>
              <a:t>to </a:t>
            </a:r>
            <a:r>
              <a:rPr lang="fa-IR" sz="1650" spc="-1" dirty="0">
                <a:solidFill>
                  <a:srgbClr val="404040"/>
                </a:solidFill>
                <a:latin typeface="Arimo"/>
                <a:cs typeface="B Nazanin" panose="00000400000000000000" pitchFamily="2" charset="-78"/>
              </a:rPr>
              <a:t>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227790" y="-31590"/>
            <a:ext cx="9095220" cy="10350720"/>
          </a:xfrm>
          <a:custGeom>
            <a:avLst/>
            <a:gdLst/>
            <a:ahLst/>
            <a:cxnLst/>
            <a:rect l="l" t="t" r="r" b="b"/>
            <a:pathLst>
              <a:path w="9095220" h="10350720">
                <a:moveTo>
                  <a:pt x="0" y="0"/>
                </a:moveTo>
                <a:lnTo>
                  <a:pt x="9095220" y="0"/>
                </a:lnTo>
                <a:lnTo>
                  <a:pt x="9095220" y="10350720"/>
                </a:lnTo>
                <a:lnTo>
                  <a:pt x="0" y="103507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4" name="AutoShape 4"/>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5" name="TextBox 5"/>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6" name="TextBox 6"/>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7" name="TextBox 7"/>
          <p:cNvSpPr txBox="1"/>
          <p:nvPr/>
        </p:nvSpPr>
        <p:spPr>
          <a:xfrm>
            <a:off x="1809720" y="3245955"/>
            <a:ext cx="254790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شرح</a:t>
            </a:r>
            <a:endParaRPr lang="en-US" sz="2400" spc="-1" dirty="0">
              <a:solidFill>
                <a:srgbClr val="FF0012"/>
              </a:solidFill>
              <a:latin typeface="Arimo Bold"/>
              <a:cs typeface="B Nazanin" panose="00000400000000000000" pitchFamily="2" charset="-78"/>
            </a:endParaRPr>
          </a:p>
        </p:txBody>
      </p:sp>
      <p:sp>
        <p:nvSpPr>
          <p:cNvPr id="8" name="TextBox 8"/>
          <p:cNvSpPr txBox="1"/>
          <p:nvPr/>
        </p:nvSpPr>
        <p:spPr>
          <a:xfrm>
            <a:off x="1775700" y="37499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9" name="TextBox 9"/>
          <p:cNvSpPr txBox="1"/>
          <p:nvPr/>
        </p:nvSpPr>
        <p:spPr>
          <a:xfrm>
            <a:off x="1775700" y="49595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10" name="TextBox 10"/>
          <p:cNvSpPr txBox="1"/>
          <p:nvPr/>
        </p:nvSpPr>
        <p:spPr>
          <a:xfrm>
            <a:off x="1775700" y="617023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11" name="Freeform 11"/>
          <p:cNvSpPr/>
          <p:nvPr/>
        </p:nvSpPr>
        <p:spPr>
          <a:xfrm>
            <a:off x="2717820" y="7913700"/>
            <a:ext cx="6130620" cy="900180"/>
          </a:xfrm>
          <a:custGeom>
            <a:avLst/>
            <a:gdLst/>
            <a:ahLst/>
            <a:cxnLst/>
            <a:rect l="l" t="t" r="r" b="b"/>
            <a:pathLst>
              <a:path w="6130620" h="900180">
                <a:moveTo>
                  <a:pt x="0" y="0"/>
                </a:moveTo>
                <a:lnTo>
                  <a:pt x="6130620" y="0"/>
                </a:lnTo>
                <a:lnTo>
                  <a:pt x="6130620" y="900180"/>
                </a:lnTo>
                <a:lnTo>
                  <a:pt x="0" y="9001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TextBox 12"/>
          <p:cNvSpPr txBox="1"/>
          <p:nvPr/>
        </p:nvSpPr>
        <p:spPr>
          <a:xfrm>
            <a:off x="3023100" y="8170755"/>
            <a:ext cx="5519520" cy="320601"/>
          </a:xfrm>
          <a:prstGeom prst="rect">
            <a:avLst/>
          </a:prstGeom>
        </p:spPr>
        <p:txBody>
          <a:bodyPr lIns="0" tIns="0" rIns="0" bIns="0" rtlCol="0" anchor="t">
            <a:spAutoFit/>
          </a:bodyPr>
          <a:lstStyle/>
          <a:p>
            <a:pPr algn="ctr" rtl="1">
              <a:lnSpc>
                <a:spcPts val="2520"/>
              </a:lnSpc>
            </a:pPr>
            <a:r>
              <a:rPr lang="fa-IR" sz="2100" spc="-1" dirty="0">
                <a:solidFill>
                  <a:srgbClr val="0D0D0D"/>
                </a:solidFill>
                <a:latin typeface="Arimo Bold Italics"/>
                <a:cs typeface="B Nazanin" panose="00000400000000000000" pitchFamily="2" charset="-78"/>
              </a:rPr>
              <a:t>قالب جهانی ساده جو</a:t>
            </a:r>
            <a:endParaRPr lang="en-US" sz="2100" spc="-1" dirty="0">
              <a:solidFill>
                <a:srgbClr val="0D0D0D"/>
              </a:solidFill>
              <a:latin typeface="Arimo Bold Italics"/>
              <a:cs typeface="B Nazanin" panose="00000400000000000000" pitchFamily="2" charset="-78"/>
            </a:endParaRPr>
          </a:p>
        </p:txBody>
      </p:sp>
      <p:sp>
        <p:nvSpPr>
          <p:cNvPr id="13" name="Freeform 13"/>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10981980" y="2541780"/>
            <a:ext cx="2961360" cy="2955960"/>
          </a:xfrm>
          <a:custGeom>
            <a:avLst/>
            <a:gdLst/>
            <a:ahLst/>
            <a:cxnLst/>
            <a:rect l="l" t="t" r="r" b="b"/>
            <a:pathLst>
              <a:path w="2961360" h="2955960">
                <a:moveTo>
                  <a:pt x="0" y="0"/>
                </a:moveTo>
                <a:lnTo>
                  <a:pt x="2961360" y="0"/>
                </a:lnTo>
                <a:lnTo>
                  <a:pt x="2961360" y="2955960"/>
                </a:lnTo>
                <a:lnTo>
                  <a:pt x="0" y="29559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3455460"/>
            <a:ext cx="10665540" cy="4269780"/>
          </a:xfrm>
          <a:custGeom>
            <a:avLst/>
            <a:gdLst/>
            <a:ahLst/>
            <a:cxnLst/>
            <a:rect l="l" t="t" r="r" b="b"/>
            <a:pathLst>
              <a:path w="10665540" h="4269780">
                <a:moveTo>
                  <a:pt x="0" y="0"/>
                </a:moveTo>
                <a:lnTo>
                  <a:pt x="10665540" y="0"/>
                </a:lnTo>
                <a:lnTo>
                  <a:pt x="10665540" y="4269780"/>
                </a:lnTo>
                <a:lnTo>
                  <a:pt x="0" y="4269780"/>
                </a:lnTo>
                <a:lnTo>
                  <a:pt x="0" y="0"/>
                </a:lnTo>
                <a:close/>
              </a:path>
            </a:pathLst>
          </a:custGeom>
          <a:blipFill>
            <a:blip r:embed="rId2"/>
            <a:stretch>
              <a:fillRect/>
            </a:stretch>
          </a:blipFill>
        </p:spPr>
      </p:sp>
      <p:sp>
        <p:nvSpPr>
          <p:cNvPr id="3" name="Freeform 3"/>
          <p:cNvSpPr/>
          <p:nvPr/>
        </p:nvSpPr>
        <p:spPr>
          <a:xfrm>
            <a:off x="8899200" y="8640"/>
            <a:ext cx="8276040" cy="8952120"/>
          </a:xfrm>
          <a:custGeom>
            <a:avLst/>
            <a:gdLst/>
            <a:ahLst/>
            <a:cxnLst/>
            <a:rect l="l" t="t" r="r" b="b"/>
            <a:pathLst>
              <a:path w="8276040" h="8952120">
                <a:moveTo>
                  <a:pt x="0" y="0"/>
                </a:moveTo>
                <a:lnTo>
                  <a:pt x="8276040" y="0"/>
                </a:lnTo>
                <a:lnTo>
                  <a:pt x="8276040" y="8952120"/>
                </a:lnTo>
                <a:lnTo>
                  <a:pt x="0" y="895212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9807120" y="3225915"/>
            <a:ext cx="6789600" cy="4271682"/>
          </a:xfrm>
          <a:prstGeom prst="rect">
            <a:avLst/>
          </a:prstGeom>
        </p:spPr>
        <p:txBody>
          <a:bodyPr lIns="0" tIns="0" rIns="0" bIns="0" rtlCol="0" anchor="t">
            <a:spAutoFit/>
          </a:bodyPr>
          <a:lstStyle/>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 هر کسی رویاهای خودش را دارد، من هم همینطور هستم. اما رویای من این است </a:t>
            </a:r>
          </a:p>
          <a:p>
            <a:pPr algn="ctr" rtl="1">
              <a:lnSpc>
                <a:spcPts val="2808"/>
              </a:lnSpc>
            </a:pPr>
            <a:r>
              <a:rPr lang="fa-IR" sz="1800" spc="-1" dirty="0">
                <a:solidFill>
                  <a:srgbClr val="FFFFFF"/>
                </a:solidFill>
                <a:latin typeface="Arimo"/>
                <a:cs typeface="B Nazanin" panose="00000400000000000000" pitchFamily="2" charset="-78"/>
              </a:rPr>
              <a:t>وکیل نیست</a:t>
            </a:r>
          </a:p>
          <a:p>
            <a:pPr algn="ctr" rtl="1">
              <a:lnSpc>
                <a:spcPts val="2808"/>
              </a:lnSpc>
            </a:pPr>
            <a:endParaRPr lang="en-US" sz="1800"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 هر کسی رویاهای خودش را دارد، من هم همینطور هستم. اما رویای من این است </a:t>
            </a:r>
          </a:p>
          <a:p>
            <a:pPr algn="ctr" rtl="1">
              <a:lnSpc>
                <a:spcPts val="2808"/>
              </a:lnSpc>
            </a:pPr>
            <a:r>
              <a:rPr lang="fa-IR" sz="1800" spc="-1" dirty="0">
                <a:solidFill>
                  <a:srgbClr val="FFFFFF"/>
                </a:solidFill>
                <a:latin typeface="Arimo"/>
                <a:cs typeface="B Nazanin" panose="00000400000000000000" pitchFamily="2" charset="-78"/>
              </a:rPr>
              <a:t>وکیل نیست</a:t>
            </a:r>
          </a:p>
          <a:p>
            <a:pPr algn="ctr" rtl="1">
              <a:lnSpc>
                <a:spcPts val="2808"/>
              </a:lnSpc>
            </a:pPr>
            <a:r>
              <a:rPr lang="en-US" sz="1800" spc="-1" dirty="0">
                <a:solidFill>
                  <a:srgbClr val="FFFFFF"/>
                </a:solidFill>
                <a:latin typeface="Arimo"/>
                <a:cs typeface="B Nazanin" panose="00000400000000000000" pitchFamily="2" charset="-78"/>
              </a:rPr>
              <a:t>.</a:t>
            </a:r>
          </a:p>
          <a:p>
            <a:pPr algn="ctr" rtl="1">
              <a:lnSpc>
                <a:spcPts val="2808"/>
              </a:lnSpc>
            </a:pPr>
            <a:endParaRPr lang="en-US" sz="1800"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 هر کسی رویاهای خودش را دارد، من هم همینطور هستم. اما رویای من وکیل نیست.+هرکسی رویاهای خودش را دارد منم همینطورم. ولی </a:t>
            </a:r>
            <a:r>
              <a:rPr lang="en-US" sz="1800" spc="-1" dirty="0">
                <a:solidFill>
                  <a:srgbClr val="FFFFFF"/>
                </a:solidFill>
                <a:latin typeface="Arimo"/>
                <a:cs typeface="B Nazanin" panose="00000400000000000000" pitchFamily="2" charset="-78"/>
              </a:rPr>
              <a:t>my dream is not a </a:t>
            </a:r>
            <a:r>
              <a:rPr lang="fa-IR" sz="1800" spc="-1" dirty="0">
                <a:solidFill>
                  <a:srgbClr val="FFFFFF"/>
                </a:solidFill>
                <a:latin typeface="Arimo"/>
                <a:cs typeface="B Nazanin" panose="00000400000000000000" pitchFamily="2" charset="-78"/>
              </a:rPr>
              <a:t>وکیل.</a:t>
            </a:r>
            <a:endParaRPr lang="en-US" sz="1800" spc="-1" dirty="0">
              <a:solidFill>
                <a:srgbClr val="FFFFFF"/>
              </a:solidFill>
              <a:latin typeface="Arimo"/>
              <a:cs typeface="B Nazanin" panose="00000400000000000000" pitchFamily="2" charset="-78"/>
            </a:endParaRPr>
          </a:p>
          <a:p>
            <a:pPr algn="ctr" rtl="1">
              <a:lnSpc>
                <a:spcPts val="2808"/>
              </a:lnSpc>
            </a:pPr>
            <a:r>
              <a:rPr lang="en-US" sz="1800" spc="-1" dirty="0">
                <a:solidFill>
                  <a:srgbClr val="FFFFFF"/>
                </a:solidFill>
                <a:latin typeface="Arimo"/>
                <a:cs typeface="B Nazanin" panose="00000400000000000000" pitchFamily="2" charset="-78"/>
              </a:rPr>
              <a:t>+</a:t>
            </a:r>
            <a:r>
              <a:rPr lang="fa-IR" sz="1800" spc="-1" dirty="0">
                <a:solidFill>
                  <a:srgbClr val="FFFFFF"/>
                </a:solidFill>
                <a:latin typeface="Arimo"/>
                <a:cs typeface="B Nazanin" panose="00000400000000000000" pitchFamily="2" charset="-78"/>
              </a:rPr>
              <a:t> هر کسی رویاهای خودش را دارد، من هم همینطور هستم. اما رویای من و</a:t>
            </a:r>
          </a:p>
          <a:p>
            <a:pPr algn="ctr" rtl="1">
              <a:lnSpc>
                <a:spcPts val="2808"/>
              </a:lnSpc>
            </a:pPr>
            <a:r>
              <a:rPr lang="fa-IR" sz="1800" spc="-1" dirty="0">
                <a:solidFill>
                  <a:srgbClr val="FFFFFF"/>
                </a:solidFill>
                <a:latin typeface="Arimo"/>
                <a:cs typeface="B Nazanin" panose="00000400000000000000" pitchFamily="2" charset="-78"/>
              </a:rPr>
              <a:t>کیل نیست.</a:t>
            </a:r>
            <a:endParaRPr lang="en-US" sz="1800" spc="-1" dirty="0">
              <a:solidFill>
                <a:srgbClr val="FFFFFF"/>
              </a:solidFill>
              <a:latin typeface="Arimo"/>
              <a:cs typeface="B Nazanin" panose="00000400000000000000" pitchFamily="2" charset="-78"/>
            </a:endParaRPr>
          </a:p>
          <a:p>
            <a:pPr algn="ctr" rtl="1">
              <a:lnSpc>
                <a:spcPts val="2808"/>
              </a:lnSpc>
            </a:pPr>
            <a:endParaRPr lang="en-US" sz="1800" spc="-1" dirty="0">
              <a:solidFill>
                <a:srgbClr val="FFFFFF"/>
              </a:solidFill>
              <a:latin typeface="Arimo"/>
              <a:cs typeface="B Nazanin" panose="00000400000000000000" pitchFamily="2" charset="-78"/>
            </a:endParaRPr>
          </a:p>
        </p:txBody>
      </p:sp>
      <p:sp>
        <p:nvSpPr>
          <p:cNvPr id="5" name="TextBox 5"/>
          <p:cNvSpPr txBox="1"/>
          <p:nvPr/>
        </p:nvSpPr>
        <p:spPr>
          <a:xfrm>
            <a:off x="10094400" y="2172435"/>
            <a:ext cx="5311080" cy="371897"/>
          </a:xfrm>
          <a:prstGeom prst="rect">
            <a:avLst/>
          </a:prstGeom>
        </p:spPr>
        <p:txBody>
          <a:bodyPr lIns="0" tIns="0" rIns="0" bIns="0" rtlCol="0" anchor="t">
            <a:spAutoFit/>
          </a:bodyPr>
          <a:lstStyle/>
          <a:p>
            <a:pPr algn="r" rtl="1">
              <a:lnSpc>
                <a:spcPts val="2879"/>
              </a:lnSpc>
            </a:pPr>
            <a:r>
              <a:rPr lang="fa-IR" sz="2400" spc="-1" dirty="0">
                <a:solidFill>
                  <a:srgbClr val="FFFFFF"/>
                </a:solidFill>
                <a:latin typeface="Arimo Bold"/>
                <a:cs typeface="B Nazanin" panose="00000400000000000000" pitchFamily="2" charset="-78"/>
              </a:rPr>
              <a:t>دان جی آی سی چو شو روبیا او تی</a:t>
            </a:r>
            <a:endParaRPr lang="en-US" sz="2400" spc="-1" dirty="0">
              <a:solidFill>
                <a:srgbClr val="FFFFFF"/>
              </a:solidFill>
              <a:latin typeface="Arimo Bold"/>
              <a:cs typeface="B Nazanin" panose="00000400000000000000" pitchFamily="2" charset="-78"/>
            </a:endParaRPr>
          </a:p>
        </p:txBody>
      </p:sp>
      <p:sp>
        <p:nvSpPr>
          <p:cNvPr id="6" name="TextBox 6"/>
          <p:cNvSpPr txBox="1"/>
          <p:nvPr/>
        </p:nvSpPr>
        <p:spPr>
          <a:xfrm>
            <a:off x="10094400" y="2678415"/>
            <a:ext cx="5311080" cy="320601"/>
          </a:xfrm>
          <a:prstGeom prst="rect">
            <a:avLst/>
          </a:prstGeom>
        </p:spPr>
        <p:txBody>
          <a:bodyPr lIns="0" tIns="0" rIns="0" bIns="0" rtlCol="0" anchor="t">
            <a:spAutoFit/>
          </a:bodyPr>
          <a:lstStyle/>
          <a:p>
            <a:pPr algn="r" rtl="1">
              <a:lnSpc>
                <a:spcPts val="2520"/>
              </a:lnSpc>
            </a:pPr>
            <a:r>
              <a:rPr lang="fa-IR" sz="2100" spc="-1" dirty="0">
                <a:solidFill>
                  <a:srgbClr val="FFFFFF"/>
                </a:solidFill>
                <a:latin typeface="Arimo"/>
                <a:cs typeface="B Nazanin" panose="00000400000000000000" pitchFamily="2" charset="-78"/>
              </a:rPr>
              <a:t>قالب جهانی ساده جو</a:t>
            </a:r>
            <a:endParaRPr lang="en-US" sz="2100" spc="-1" dirty="0">
              <a:solidFill>
                <a:srgbClr val="FFFFFF"/>
              </a:solidFill>
              <a:latin typeface="Arimo"/>
              <a:cs typeface="B Nazanin" panose="00000400000000000000" pitchFamily="2" charset="-78"/>
            </a:endParaRPr>
          </a:p>
        </p:txBody>
      </p:sp>
      <p:sp>
        <p:nvSpPr>
          <p:cNvPr id="7" name="TextBox 7"/>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8" name="AutoShape 8"/>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9" name="TextBox 9"/>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0" name="TextBox 10"/>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1" name="Freeform 11"/>
          <p:cNvSpPr/>
          <p:nvPr/>
        </p:nvSpPr>
        <p:spPr>
          <a:xfrm>
            <a:off x="7048080" y="6076620"/>
            <a:ext cx="3701700" cy="3695220"/>
          </a:xfrm>
          <a:custGeom>
            <a:avLst/>
            <a:gdLst/>
            <a:ahLst/>
            <a:cxnLst/>
            <a:rect l="l" t="t" r="r" b="b"/>
            <a:pathLst>
              <a:path w="3701700" h="3695220">
                <a:moveTo>
                  <a:pt x="0" y="0"/>
                </a:moveTo>
                <a:lnTo>
                  <a:pt x="3701700" y="0"/>
                </a:lnTo>
                <a:lnTo>
                  <a:pt x="3701700" y="3695220"/>
                </a:lnTo>
                <a:lnTo>
                  <a:pt x="0" y="36952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2" name="Freeform 12"/>
          <p:cNvSpPr/>
          <p:nvPr/>
        </p:nvSpPr>
        <p:spPr>
          <a:xfrm>
            <a:off x="2124900" y="8247420"/>
            <a:ext cx="3572100" cy="1873800"/>
          </a:xfrm>
          <a:custGeom>
            <a:avLst/>
            <a:gdLst/>
            <a:ahLst/>
            <a:cxnLst/>
            <a:rect l="l" t="t" r="r" b="b"/>
            <a:pathLst>
              <a:path w="3572100" h="1873800">
                <a:moveTo>
                  <a:pt x="0" y="0"/>
                </a:moveTo>
                <a:lnTo>
                  <a:pt x="3572100" y="0"/>
                </a:lnTo>
                <a:lnTo>
                  <a:pt x="3572100" y="1873800"/>
                </a:lnTo>
                <a:lnTo>
                  <a:pt x="0" y="1873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Freeform 13"/>
          <p:cNvSpPr/>
          <p:nvPr/>
        </p:nvSpPr>
        <p:spPr>
          <a:xfrm>
            <a:off x="-1080" y="8247420"/>
            <a:ext cx="1670490" cy="2029860"/>
          </a:xfrm>
          <a:custGeom>
            <a:avLst/>
            <a:gdLst/>
            <a:ahLst/>
            <a:cxnLst/>
            <a:rect l="l" t="t" r="r" b="b"/>
            <a:pathLst>
              <a:path w="1670490" h="2029860">
                <a:moveTo>
                  <a:pt x="0" y="0"/>
                </a:moveTo>
                <a:lnTo>
                  <a:pt x="1670490" y="0"/>
                </a:lnTo>
                <a:lnTo>
                  <a:pt x="1670490" y="2029860"/>
                </a:lnTo>
                <a:lnTo>
                  <a:pt x="0" y="20298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05420" y="-96120"/>
            <a:ext cx="8582760" cy="10383120"/>
          </a:xfrm>
          <a:custGeom>
            <a:avLst/>
            <a:gdLst/>
            <a:ahLst/>
            <a:cxnLst/>
            <a:rect l="l" t="t" r="r" b="b"/>
            <a:pathLst>
              <a:path w="8582760" h="10383120">
                <a:moveTo>
                  <a:pt x="0" y="0"/>
                </a:moveTo>
                <a:lnTo>
                  <a:pt x="8582760" y="0"/>
                </a:lnTo>
                <a:lnTo>
                  <a:pt x="8582760" y="10383120"/>
                </a:lnTo>
                <a:lnTo>
                  <a:pt x="0" y="10383120"/>
                </a:lnTo>
                <a:lnTo>
                  <a:pt x="0" y="0"/>
                </a:lnTo>
                <a:close/>
              </a:path>
            </a:pathLst>
          </a:custGeom>
          <a:blipFill>
            <a:blip r:embed="rId3"/>
            <a:stretch>
              <a:fillRect r="-20976"/>
            </a:stretch>
          </a:blipFill>
        </p:spPr>
      </p:sp>
      <p:sp>
        <p:nvSpPr>
          <p:cNvPr id="3" name="Freeform 3"/>
          <p:cNvSpPr/>
          <p:nvPr/>
        </p:nvSpPr>
        <p:spPr>
          <a:xfrm>
            <a:off x="6876900" y="0"/>
            <a:ext cx="4552740" cy="10287000"/>
          </a:xfrm>
          <a:custGeom>
            <a:avLst/>
            <a:gdLst/>
            <a:ahLst/>
            <a:cxnLst/>
            <a:rect l="l" t="t" r="r" b="b"/>
            <a:pathLst>
              <a:path w="4552740" h="10287000">
                <a:moveTo>
                  <a:pt x="0" y="0"/>
                </a:moveTo>
                <a:lnTo>
                  <a:pt x="4552740" y="0"/>
                </a:lnTo>
                <a:lnTo>
                  <a:pt x="4552740" y="10287000"/>
                </a:lnTo>
                <a:lnTo>
                  <a:pt x="0" y="102870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7314480" y="1665570"/>
            <a:ext cx="4022100" cy="461665"/>
          </a:xfrm>
          <a:prstGeom prst="rect">
            <a:avLst/>
          </a:prstGeom>
        </p:spPr>
        <p:txBody>
          <a:bodyPr lIns="0" tIns="0" rIns="0" bIns="0" rtlCol="0" anchor="t">
            <a:spAutoFit/>
          </a:bodyPr>
          <a:lstStyle/>
          <a:p>
            <a:pPr algn="r" rtl="1">
              <a:lnSpc>
                <a:spcPts val="3600"/>
              </a:lnSpc>
            </a:pPr>
            <a:r>
              <a:rPr lang="fa-IR" sz="3000" spc="448" dirty="0">
                <a:solidFill>
                  <a:srgbClr val="FFFFFF"/>
                </a:solidFill>
                <a:latin typeface="Arimo"/>
                <a:cs typeface="B Nazanin" panose="00000400000000000000" pitchFamily="2" charset="-78"/>
              </a:rPr>
              <a:t>ارائه</a:t>
            </a:r>
            <a:endParaRPr lang="en-US" sz="3000" spc="448" dirty="0">
              <a:solidFill>
                <a:srgbClr val="FFFFFF"/>
              </a:solidFill>
              <a:latin typeface="Arimo"/>
              <a:cs typeface="B Nazanin" panose="00000400000000000000" pitchFamily="2" charset="-78"/>
            </a:endParaRPr>
          </a:p>
        </p:txBody>
      </p:sp>
      <p:sp>
        <p:nvSpPr>
          <p:cNvPr id="5" name="AutoShape 5"/>
          <p:cNvSpPr/>
          <p:nvPr/>
        </p:nvSpPr>
        <p:spPr>
          <a:xfrm rot="45043">
            <a:off x="7375826" y="2393550"/>
            <a:ext cx="783067" cy="0"/>
          </a:xfrm>
          <a:prstGeom prst="line">
            <a:avLst/>
          </a:prstGeom>
          <a:ln w="9525" cap="rnd">
            <a:solidFill>
              <a:srgbClr val="FFFFFF"/>
            </a:solidFill>
            <a:prstDash val="solid"/>
            <a:headEnd type="none" w="sm" len="sm"/>
            <a:tailEnd type="none" w="sm" len="sm"/>
          </a:ln>
        </p:spPr>
      </p:sp>
      <p:sp>
        <p:nvSpPr>
          <p:cNvPr id="6" name="TextBox 6"/>
          <p:cNvSpPr txBox="1"/>
          <p:nvPr/>
        </p:nvSpPr>
        <p:spPr>
          <a:xfrm>
            <a:off x="7330140" y="368727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7" name="TextBox 7"/>
          <p:cNvSpPr txBox="1"/>
          <p:nvPr/>
        </p:nvSpPr>
        <p:spPr>
          <a:xfrm>
            <a:off x="7314480" y="2987775"/>
            <a:ext cx="1474920" cy="641201"/>
          </a:xfrm>
          <a:prstGeom prst="rect">
            <a:avLst/>
          </a:prstGeom>
        </p:spPr>
        <p:txBody>
          <a:bodyPr lIns="0" tIns="0" rIns="0" bIns="0" rtlCol="0" anchor="t">
            <a:spAutoFit/>
          </a:bodyPr>
          <a:lstStyle/>
          <a:p>
            <a:pPr algn="r" rtl="1">
              <a:lnSpc>
                <a:spcPts val="5040"/>
              </a:lnSpc>
            </a:pPr>
            <a:r>
              <a:rPr lang="en-US" sz="4200" spc="298">
                <a:solidFill>
                  <a:srgbClr val="F2F2F2"/>
                </a:solidFill>
                <a:latin typeface="Futura"/>
                <a:cs typeface="B Nazanin" panose="00000400000000000000" pitchFamily="2" charset="-78"/>
              </a:rPr>
              <a:t>01.</a:t>
            </a:r>
          </a:p>
        </p:txBody>
      </p:sp>
      <p:sp>
        <p:nvSpPr>
          <p:cNvPr id="8" name="TextBox 8"/>
          <p:cNvSpPr txBox="1"/>
          <p:nvPr/>
        </p:nvSpPr>
        <p:spPr>
          <a:xfrm>
            <a:off x="7330140" y="517929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9" name="TextBox 9"/>
          <p:cNvSpPr txBox="1"/>
          <p:nvPr/>
        </p:nvSpPr>
        <p:spPr>
          <a:xfrm>
            <a:off x="7314480" y="4480335"/>
            <a:ext cx="1474920" cy="641201"/>
          </a:xfrm>
          <a:prstGeom prst="rect">
            <a:avLst/>
          </a:prstGeom>
        </p:spPr>
        <p:txBody>
          <a:bodyPr lIns="0" tIns="0" rIns="0" bIns="0" rtlCol="0" anchor="t">
            <a:spAutoFit/>
          </a:bodyPr>
          <a:lstStyle/>
          <a:p>
            <a:pPr algn="r" rtl="1">
              <a:lnSpc>
                <a:spcPts val="5040"/>
              </a:lnSpc>
            </a:pPr>
            <a:r>
              <a:rPr lang="en-US" sz="4200" spc="298">
                <a:solidFill>
                  <a:srgbClr val="F2F2F2"/>
                </a:solidFill>
                <a:latin typeface="Futura"/>
                <a:cs typeface="B Nazanin" panose="00000400000000000000" pitchFamily="2" charset="-78"/>
              </a:rPr>
              <a:t>02.</a:t>
            </a:r>
          </a:p>
        </p:txBody>
      </p:sp>
      <p:sp>
        <p:nvSpPr>
          <p:cNvPr id="10" name="TextBox 10"/>
          <p:cNvSpPr txBox="1"/>
          <p:nvPr/>
        </p:nvSpPr>
        <p:spPr>
          <a:xfrm>
            <a:off x="7368480" y="673719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11" name="TextBox 11"/>
          <p:cNvSpPr txBox="1"/>
          <p:nvPr/>
        </p:nvSpPr>
        <p:spPr>
          <a:xfrm>
            <a:off x="7352820" y="6038235"/>
            <a:ext cx="1474920" cy="641201"/>
          </a:xfrm>
          <a:prstGeom prst="rect">
            <a:avLst/>
          </a:prstGeom>
        </p:spPr>
        <p:txBody>
          <a:bodyPr lIns="0" tIns="0" rIns="0" bIns="0" rtlCol="0" anchor="t">
            <a:spAutoFit/>
          </a:bodyPr>
          <a:lstStyle/>
          <a:p>
            <a:pPr algn="r" rtl="1">
              <a:lnSpc>
                <a:spcPts val="5040"/>
              </a:lnSpc>
            </a:pPr>
            <a:r>
              <a:rPr lang="en-US" sz="4200" spc="298">
                <a:solidFill>
                  <a:srgbClr val="F2F2F2"/>
                </a:solidFill>
                <a:latin typeface="Futura"/>
                <a:cs typeface="B Nazanin" panose="00000400000000000000" pitchFamily="2" charset="-78"/>
              </a:rPr>
              <a:t>03.</a:t>
            </a:r>
          </a:p>
        </p:txBody>
      </p:sp>
      <p:sp>
        <p:nvSpPr>
          <p:cNvPr id="12" name="TextBox 12"/>
          <p:cNvSpPr txBox="1"/>
          <p:nvPr/>
        </p:nvSpPr>
        <p:spPr>
          <a:xfrm>
            <a:off x="7383600" y="8235150"/>
            <a:ext cx="3551220" cy="590546"/>
          </a:xfrm>
          <a:prstGeom prst="rect">
            <a:avLst/>
          </a:prstGeom>
        </p:spPr>
        <p:txBody>
          <a:bodyPr lIns="0" tIns="0" rIns="0" bIns="0" rtlCol="0" anchor="t">
            <a:spAutoFit/>
          </a:bodyPr>
          <a:lstStyle/>
          <a:p>
            <a:pPr algn="r" rtl="1">
              <a:lnSpc>
                <a:spcPts val="2430"/>
              </a:lnSpc>
            </a:pPr>
            <a:r>
              <a:rPr lang="fa-IR" sz="1350" spc="-1" dirty="0">
                <a:solidFill>
                  <a:srgbClr val="FFFFFF"/>
                </a:solidFill>
                <a:latin typeface="Arimo"/>
                <a:cs typeface="B Nazanin" panose="00000400000000000000" pitchFamily="2" charset="-78"/>
              </a:rPr>
              <a:t>لطفاً محتوای خود را اینجا قرار دهید یا با کپی کردن متن خود، </a:t>
            </a:r>
            <a:r>
              <a:rPr lang="en-US" sz="1350" spc="-1" dirty="0">
                <a:solidFill>
                  <a:srgbClr val="FFFFFF"/>
                </a:solidFill>
                <a:latin typeface="Arimo"/>
                <a:cs typeface="B Nazanin" panose="00000400000000000000" pitchFamily="2" charset="-78"/>
              </a:rPr>
              <a:t>Paste </a:t>
            </a:r>
            <a:r>
              <a:rPr lang="fa-IR" sz="1350" spc="-1" dirty="0">
                <a:solidFill>
                  <a:srgbClr val="FFFFFF"/>
                </a:solidFill>
                <a:latin typeface="Arimo"/>
                <a:cs typeface="B Nazanin" panose="00000400000000000000" pitchFamily="2" charset="-78"/>
              </a:rPr>
              <a:t>را در این کادر انتخاب کنید و فقط متن را نگه دارید.</a:t>
            </a:r>
            <a:endParaRPr lang="en-US" sz="1350" spc="-1" dirty="0">
              <a:solidFill>
                <a:srgbClr val="FFFFFF"/>
              </a:solidFill>
              <a:latin typeface="Arimo"/>
              <a:cs typeface="B Nazanin" panose="00000400000000000000" pitchFamily="2" charset="-78"/>
            </a:endParaRPr>
          </a:p>
        </p:txBody>
      </p:sp>
      <p:sp>
        <p:nvSpPr>
          <p:cNvPr id="13" name="TextBox 13"/>
          <p:cNvSpPr txBox="1"/>
          <p:nvPr/>
        </p:nvSpPr>
        <p:spPr>
          <a:xfrm>
            <a:off x="7368480" y="7536195"/>
            <a:ext cx="1474920" cy="641201"/>
          </a:xfrm>
          <a:prstGeom prst="rect">
            <a:avLst/>
          </a:prstGeom>
        </p:spPr>
        <p:txBody>
          <a:bodyPr lIns="0" tIns="0" rIns="0" bIns="0" rtlCol="0" anchor="t">
            <a:spAutoFit/>
          </a:bodyPr>
          <a:lstStyle/>
          <a:p>
            <a:pPr algn="r" rtl="1">
              <a:lnSpc>
                <a:spcPts val="5040"/>
              </a:lnSpc>
            </a:pPr>
            <a:r>
              <a:rPr lang="en-US" sz="4200" spc="298">
                <a:solidFill>
                  <a:srgbClr val="F2F2F2"/>
                </a:solidFill>
                <a:latin typeface="Futura"/>
                <a:cs typeface="B Nazanin" panose="00000400000000000000" pitchFamily="2" charset="-78"/>
              </a:rPr>
              <a:t>04.</a:t>
            </a:r>
          </a:p>
        </p:txBody>
      </p:sp>
      <p:sp>
        <p:nvSpPr>
          <p:cNvPr id="14" name="TextBox 14"/>
          <p:cNvSpPr txBox="1"/>
          <p:nvPr/>
        </p:nvSpPr>
        <p:spPr>
          <a:xfrm>
            <a:off x="890100" y="3393165"/>
            <a:ext cx="5019480" cy="1986634"/>
          </a:xfrm>
          <a:prstGeom prst="rect">
            <a:avLst/>
          </a:prstGeom>
        </p:spPr>
        <p:txBody>
          <a:bodyPr lIns="0" tIns="0" rIns="0" bIns="0" rtlCol="0" anchor="t">
            <a:spAutoFit/>
          </a:bodyPr>
          <a:lstStyle/>
          <a:p>
            <a:pPr algn="r" rtl="1">
              <a:lnSpc>
                <a:spcPts val="2700"/>
              </a:lnSpc>
            </a:pPr>
            <a:r>
              <a:rPr lang="fa-IR" sz="1500" spc="-1" dirty="0">
                <a:solidFill>
                  <a:srgbClr val="404040"/>
                </a:solidFill>
                <a:latin typeface="Arimo"/>
                <a:cs typeface="B Nazanin" panose="00000400000000000000" pitchFamily="2" charset="-78"/>
              </a:rPr>
              <a:t>لطفا مطالب خود را در اینجا قرار دهید یا با کپی کردن متن خود، </a:t>
            </a:r>
            <a:endParaRPr lang="en-US" sz="1500" spc="-1" dirty="0">
              <a:solidFill>
                <a:srgbClr val="404040"/>
              </a:solidFill>
              <a:latin typeface="Arimo"/>
              <a:cs typeface="B Nazanin" panose="00000400000000000000" pitchFamily="2" charset="-78"/>
            </a:endParaRPr>
          </a:p>
          <a:p>
            <a:pPr algn="r" rtl="1">
              <a:lnSpc>
                <a:spcPts val="2700"/>
              </a:lnSpc>
            </a:pPr>
            <a:r>
              <a:rPr lang="fa-IR" sz="1500" spc="-1" dirty="0">
                <a:solidFill>
                  <a:srgbClr val="404040"/>
                </a:solidFill>
                <a:latin typeface="Arimo"/>
                <a:cs typeface="B Nazanin" panose="00000400000000000000" pitchFamily="2" charset="-78"/>
              </a:rPr>
              <a:t>در این کادر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انتخاب کنید و فقط متن را نگه دارید</a:t>
            </a:r>
            <a:endParaRPr lang="en-US" sz="1500" spc="-1" dirty="0">
              <a:solidFill>
                <a:srgbClr val="404040"/>
              </a:solidFill>
              <a:latin typeface="Arimo"/>
              <a:cs typeface="B Nazanin" panose="00000400000000000000" pitchFamily="2" charset="-78"/>
            </a:endParaRPr>
          </a:p>
          <a:p>
            <a:pPr algn="r" rtl="1">
              <a:lnSpc>
                <a:spcPts val="2700"/>
              </a:lnSpc>
            </a:pPr>
            <a:r>
              <a:rPr lang="fa-IR" sz="1500" spc="-1" dirty="0">
                <a:solidFill>
                  <a:srgbClr val="404040"/>
                </a:solidFill>
                <a:latin typeface="Arimo"/>
                <a:cs typeface="B Nazanin" panose="00000400000000000000" pitchFamily="2" charset="-78"/>
              </a:rPr>
              <a:t>طفا مطالب خود را در اینجا یا با کپی کردن متن خود قرار دهید</a:t>
            </a:r>
            <a:endParaRPr lang="en-US" sz="1500" spc="-1" dirty="0">
              <a:solidFill>
                <a:srgbClr val="404040"/>
              </a:solidFill>
              <a:latin typeface="Arimo"/>
              <a:cs typeface="B Nazanin" panose="00000400000000000000" pitchFamily="2" charset="-78"/>
            </a:endParaRPr>
          </a:p>
          <a:p>
            <a:pPr algn="r" rtl="1">
              <a:lnSpc>
                <a:spcPts val="2700"/>
              </a:lnSpc>
            </a:pPr>
            <a:r>
              <a:rPr lang="en-US" sz="1500" spc="-1" dirty="0">
                <a:solidFill>
                  <a:srgbClr val="404040"/>
                </a:solidFill>
                <a:latin typeface="Arimo"/>
                <a:cs typeface="B Nazanin" panose="00000400000000000000" pitchFamily="2" charset="-78"/>
              </a:rPr>
              <a:t>, </a:t>
            </a:r>
            <a:r>
              <a:rPr lang="fa-IR" sz="1500" spc="-1" dirty="0">
                <a:solidFill>
                  <a:srgbClr val="404040"/>
                </a:solidFill>
                <a:latin typeface="Arimo"/>
                <a:cs typeface="B Nazanin" panose="00000400000000000000" pitchFamily="2" charset="-78"/>
              </a:rPr>
              <a:t>در این کادر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انتخاب کنید و فقط متن را نگه دارید</a:t>
            </a:r>
            <a:r>
              <a:rPr lang="en-US" sz="1500" spc="-1" dirty="0">
                <a:solidFill>
                  <a:srgbClr val="404040"/>
                </a:solidFill>
                <a:latin typeface="Arimo"/>
                <a:cs typeface="B Nazanin" panose="00000400000000000000" pitchFamily="2" charset="-78"/>
              </a:rPr>
              <a:t>..</a:t>
            </a:r>
          </a:p>
          <a:p>
            <a:pPr algn="r" rtl="1">
              <a:lnSpc>
                <a:spcPts val="2700"/>
              </a:lnSpc>
            </a:pPr>
            <a:endParaRPr lang="en-US" sz="1500" spc="-1" dirty="0">
              <a:solidFill>
                <a:srgbClr val="404040"/>
              </a:solidFill>
              <a:latin typeface="Arimo"/>
              <a:cs typeface="B Nazanin" panose="00000400000000000000" pitchFamily="2" charset="-78"/>
            </a:endParaRPr>
          </a:p>
          <a:p>
            <a:pPr algn="r" rtl="1">
              <a:lnSpc>
                <a:spcPts val="2160"/>
              </a:lnSpc>
            </a:pPr>
            <a:endParaRPr lang="en-US" sz="1500" spc="-1" dirty="0">
              <a:solidFill>
                <a:srgbClr val="404040"/>
              </a:solidFill>
              <a:latin typeface="Arimo"/>
              <a:cs typeface="B Nazanin" panose="00000400000000000000" pitchFamily="2" charset="-78"/>
            </a:endParaRPr>
          </a:p>
        </p:txBody>
      </p:sp>
      <p:sp>
        <p:nvSpPr>
          <p:cNvPr id="15" name="Freeform 15"/>
          <p:cNvSpPr/>
          <p:nvPr/>
        </p:nvSpPr>
        <p:spPr>
          <a:xfrm>
            <a:off x="2155680" y="588600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6" name="Freeform 16"/>
          <p:cNvSpPr/>
          <p:nvPr/>
        </p:nvSpPr>
        <p:spPr>
          <a:xfrm>
            <a:off x="2155680" y="676728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7" name="Freeform 17"/>
          <p:cNvSpPr/>
          <p:nvPr/>
        </p:nvSpPr>
        <p:spPr>
          <a:xfrm>
            <a:off x="2155680" y="7648560"/>
            <a:ext cx="669060" cy="669060"/>
          </a:xfrm>
          <a:custGeom>
            <a:avLst/>
            <a:gdLst/>
            <a:ahLst/>
            <a:cxnLst/>
            <a:rect l="l" t="t" r="r" b="b"/>
            <a:pathLst>
              <a:path w="669060" h="669060">
                <a:moveTo>
                  <a:pt x="0" y="0"/>
                </a:moveTo>
                <a:lnTo>
                  <a:pt x="669060" y="0"/>
                </a:lnTo>
                <a:lnTo>
                  <a:pt x="669060" y="669060"/>
                </a:lnTo>
                <a:lnTo>
                  <a:pt x="0" y="6690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8" name="TextBox 18"/>
          <p:cNvSpPr txBox="1"/>
          <p:nvPr/>
        </p:nvSpPr>
        <p:spPr>
          <a:xfrm>
            <a:off x="2249820" y="600319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01</a:t>
            </a:r>
          </a:p>
        </p:txBody>
      </p:sp>
      <p:sp>
        <p:nvSpPr>
          <p:cNvPr id="19" name="TextBox 19"/>
          <p:cNvSpPr txBox="1"/>
          <p:nvPr/>
        </p:nvSpPr>
        <p:spPr>
          <a:xfrm>
            <a:off x="2249820" y="688393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02</a:t>
            </a:r>
          </a:p>
        </p:txBody>
      </p:sp>
      <p:sp>
        <p:nvSpPr>
          <p:cNvPr id="20" name="TextBox 20"/>
          <p:cNvSpPr txBox="1"/>
          <p:nvPr/>
        </p:nvSpPr>
        <p:spPr>
          <a:xfrm>
            <a:off x="2265480" y="7765215"/>
            <a:ext cx="481320" cy="348942"/>
          </a:xfrm>
          <a:prstGeom prst="rect">
            <a:avLst/>
          </a:prstGeom>
        </p:spPr>
        <p:txBody>
          <a:bodyPr lIns="0" tIns="0" rIns="0" bIns="0" rtlCol="0" anchor="t">
            <a:spAutoFit/>
          </a:bodyPr>
          <a:lstStyle/>
          <a:p>
            <a:pPr algn="ctr" rtl="1">
              <a:lnSpc>
                <a:spcPts val="2879"/>
              </a:lnSpc>
            </a:pPr>
            <a:r>
              <a:rPr lang="en-US" sz="2400" spc="-1">
                <a:solidFill>
                  <a:srgbClr val="FFFFFF"/>
                </a:solidFill>
                <a:latin typeface="Arimo"/>
                <a:cs typeface="B Nazanin" panose="00000400000000000000" pitchFamily="2" charset="-78"/>
              </a:rPr>
              <a:t>03</a:t>
            </a:r>
          </a:p>
        </p:txBody>
      </p:sp>
      <p:sp>
        <p:nvSpPr>
          <p:cNvPr id="21" name="TextBox 21"/>
          <p:cNvSpPr txBox="1"/>
          <p:nvPr/>
        </p:nvSpPr>
        <p:spPr>
          <a:xfrm>
            <a:off x="3030660" y="6042810"/>
            <a:ext cx="3045780" cy="282129"/>
          </a:xfrm>
          <a:prstGeom prst="rect">
            <a:avLst/>
          </a:prstGeom>
        </p:spPr>
        <p:txBody>
          <a:bodyPr lIns="0" tIns="0" rIns="0" bIns="0" rtlCol="0" anchor="t">
            <a:spAutoFit/>
          </a:bodyPr>
          <a:lstStyle/>
          <a:p>
            <a:pPr algn="ctr" rtl="1">
              <a:lnSpc>
                <a:spcPts val="2160"/>
              </a:lnSpc>
            </a:pPr>
            <a:r>
              <a:rPr lang="fa-IR" sz="1800" spc="-1" dirty="0">
                <a:solidFill>
                  <a:srgbClr val="FF0012"/>
                </a:solidFill>
                <a:latin typeface="Arimo"/>
                <a:cs typeface="B Nazanin" panose="00000400000000000000" pitchFamily="2" charset="-78"/>
              </a:rPr>
              <a:t>اسلاید</a:t>
            </a:r>
            <a:r>
              <a:rPr lang="en-US" sz="1800" spc="-1" dirty="0">
                <a:solidFill>
                  <a:srgbClr val="28559E"/>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2" name="TextBox 22"/>
          <p:cNvSpPr txBox="1"/>
          <p:nvPr/>
        </p:nvSpPr>
        <p:spPr>
          <a:xfrm>
            <a:off x="3030660" y="6894930"/>
            <a:ext cx="3045780" cy="282129"/>
          </a:xfrm>
          <a:prstGeom prst="rect">
            <a:avLst/>
          </a:prstGeom>
        </p:spPr>
        <p:txBody>
          <a:bodyPr lIns="0" tIns="0" rIns="0" bIns="0" rtlCol="0" anchor="t">
            <a:spAutoFit/>
          </a:bodyPr>
          <a:lstStyle/>
          <a:p>
            <a:pPr algn="ctr" rtl="1">
              <a:lnSpc>
                <a:spcPts val="2160"/>
              </a:lnSpc>
            </a:pPr>
            <a:r>
              <a:rPr lang="fa-IR" sz="1800" spc="-1" dirty="0">
                <a:solidFill>
                  <a:srgbClr val="E12120"/>
                </a:solidFill>
                <a:latin typeface="Arimo"/>
                <a:cs typeface="B Nazanin" panose="00000400000000000000" pitchFamily="2" charset="-78"/>
              </a:rPr>
              <a:t>اسلاید</a:t>
            </a:r>
            <a:r>
              <a:rPr lang="en-US" sz="1800" spc="-1" dirty="0">
                <a:solidFill>
                  <a:srgbClr val="000000"/>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3" name="TextBox 23"/>
          <p:cNvSpPr txBox="1"/>
          <p:nvPr/>
        </p:nvSpPr>
        <p:spPr>
          <a:xfrm>
            <a:off x="3004740" y="7787550"/>
            <a:ext cx="3045780" cy="282129"/>
          </a:xfrm>
          <a:prstGeom prst="rect">
            <a:avLst/>
          </a:prstGeom>
        </p:spPr>
        <p:txBody>
          <a:bodyPr lIns="0" tIns="0" rIns="0" bIns="0" rtlCol="0" anchor="t">
            <a:spAutoFit/>
          </a:bodyPr>
          <a:lstStyle/>
          <a:p>
            <a:pPr algn="ctr" rtl="1">
              <a:lnSpc>
                <a:spcPts val="2160"/>
              </a:lnSpc>
            </a:pPr>
            <a:r>
              <a:rPr lang="fa-IR" sz="1800" spc="-1" dirty="0">
                <a:solidFill>
                  <a:srgbClr val="FF0012"/>
                </a:solidFill>
                <a:latin typeface="Arimo"/>
                <a:cs typeface="B Nazanin" panose="00000400000000000000" pitchFamily="2" charset="-78"/>
              </a:rPr>
              <a:t>سلاید</a:t>
            </a:r>
            <a:r>
              <a:rPr lang="en-US" sz="1800" spc="-1" dirty="0">
                <a:solidFill>
                  <a:srgbClr val="000000"/>
                </a:solidFill>
                <a:latin typeface="Arimo"/>
                <a:cs typeface="B Nazanin" panose="00000400000000000000" pitchFamily="2" charset="-78"/>
              </a:rPr>
              <a:t> </a:t>
            </a:r>
            <a:r>
              <a:rPr lang="fa-IR" sz="1800" spc="-1" dirty="0">
                <a:solidFill>
                  <a:srgbClr val="000000"/>
                </a:solidFill>
                <a:latin typeface="Arimo"/>
                <a:cs typeface="B Nazanin" panose="00000400000000000000" pitchFamily="2" charset="-78"/>
              </a:rPr>
              <a:t>و فن آوری</a:t>
            </a:r>
            <a:endParaRPr lang="en-US" sz="1800" spc="-1" dirty="0">
              <a:solidFill>
                <a:srgbClr val="000000"/>
              </a:solidFill>
              <a:latin typeface="Arimo"/>
              <a:cs typeface="B Nazanin" panose="00000400000000000000" pitchFamily="2" charset="-78"/>
            </a:endParaRPr>
          </a:p>
        </p:txBody>
      </p:sp>
      <p:sp>
        <p:nvSpPr>
          <p:cNvPr id="24" name="TextBox 2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25" name="AutoShape 2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6" name="TextBox 2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7" name="TextBox 2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28" name="Freeform 28"/>
          <p:cNvSpPr/>
          <p:nvPr/>
        </p:nvSpPr>
        <p:spPr>
          <a:xfrm>
            <a:off x="239220" y="7736580"/>
            <a:ext cx="2148660" cy="2140020"/>
          </a:xfrm>
          <a:custGeom>
            <a:avLst/>
            <a:gdLst/>
            <a:ahLst/>
            <a:cxnLst/>
            <a:rect l="l" t="t" r="r" b="b"/>
            <a:pathLst>
              <a:path w="2148660" h="2140020">
                <a:moveTo>
                  <a:pt x="0" y="0"/>
                </a:moveTo>
                <a:lnTo>
                  <a:pt x="2148660" y="0"/>
                </a:lnTo>
                <a:lnTo>
                  <a:pt x="2148660" y="2140020"/>
                </a:lnTo>
                <a:lnTo>
                  <a:pt x="0" y="21400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686740" y="4114800"/>
            <a:ext cx="4983660" cy="2992140"/>
          </a:xfrm>
          <a:custGeom>
            <a:avLst/>
            <a:gdLst/>
            <a:ahLst/>
            <a:cxnLst/>
            <a:rect l="l" t="t" r="r" b="b"/>
            <a:pathLst>
              <a:path w="4983660" h="2992140">
                <a:moveTo>
                  <a:pt x="0" y="0"/>
                </a:moveTo>
                <a:lnTo>
                  <a:pt x="4983660" y="0"/>
                </a:lnTo>
                <a:lnTo>
                  <a:pt x="4983660" y="2992140"/>
                </a:lnTo>
                <a:lnTo>
                  <a:pt x="0" y="29921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8935920" y="655560"/>
            <a:ext cx="8814420" cy="9108720"/>
          </a:xfrm>
          <a:custGeom>
            <a:avLst/>
            <a:gdLst/>
            <a:ahLst/>
            <a:cxnLst/>
            <a:rect l="l" t="t" r="r" b="b"/>
            <a:pathLst>
              <a:path w="8814420" h="9108720">
                <a:moveTo>
                  <a:pt x="0" y="0"/>
                </a:moveTo>
                <a:lnTo>
                  <a:pt x="8814420" y="0"/>
                </a:lnTo>
                <a:lnTo>
                  <a:pt x="8814420" y="9108720"/>
                </a:lnTo>
                <a:lnTo>
                  <a:pt x="0" y="9108720"/>
                </a:lnTo>
                <a:lnTo>
                  <a:pt x="0" y="0"/>
                </a:lnTo>
                <a:close/>
              </a:path>
            </a:pathLst>
          </a:custGeom>
          <a:blipFill>
            <a:blip r:embed="rId4"/>
            <a:stretch>
              <a:fillRect l="-5625" r="-49400" b="-11"/>
            </a:stretch>
          </a:blipFill>
        </p:spPr>
      </p:sp>
      <p:sp>
        <p:nvSpPr>
          <p:cNvPr id="4" name="TextBox 4"/>
          <p:cNvSpPr txBox="1"/>
          <p:nvPr/>
        </p:nvSpPr>
        <p:spPr>
          <a:xfrm>
            <a:off x="941940" y="834625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01</a:t>
            </a:r>
            <a:endParaRPr lang="en-US" sz="2400" spc="298" dirty="0">
              <a:solidFill>
                <a:srgbClr val="595959"/>
              </a:solidFill>
              <a:latin typeface="Arimo"/>
              <a:cs typeface="B Nazanin" panose="00000400000000000000" pitchFamily="2" charset="-78"/>
            </a:endParaRPr>
          </a:p>
        </p:txBody>
      </p:sp>
      <p:sp>
        <p:nvSpPr>
          <p:cNvPr id="5" name="TextBox 5"/>
          <p:cNvSpPr txBox="1"/>
          <p:nvPr/>
        </p:nvSpPr>
        <p:spPr>
          <a:xfrm>
            <a:off x="964080" y="871585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6" name="TextBox 6"/>
          <p:cNvSpPr txBox="1"/>
          <p:nvPr/>
        </p:nvSpPr>
        <p:spPr>
          <a:xfrm>
            <a:off x="2558700" y="833761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02</a:t>
            </a:r>
            <a:endParaRPr lang="en-US" sz="2400" spc="298" dirty="0">
              <a:solidFill>
                <a:srgbClr val="595959"/>
              </a:solidFill>
              <a:latin typeface="Arimo"/>
              <a:cs typeface="B Nazanin" panose="00000400000000000000" pitchFamily="2" charset="-78"/>
            </a:endParaRPr>
          </a:p>
        </p:txBody>
      </p:sp>
      <p:sp>
        <p:nvSpPr>
          <p:cNvPr id="7" name="TextBox 7"/>
          <p:cNvSpPr txBox="1"/>
          <p:nvPr/>
        </p:nvSpPr>
        <p:spPr>
          <a:xfrm>
            <a:off x="2580300" y="870721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8" name="TextBox 8"/>
          <p:cNvSpPr txBox="1"/>
          <p:nvPr/>
        </p:nvSpPr>
        <p:spPr>
          <a:xfrm>
            <a:off x="4159800" y="833977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03</a:t>
            </a:r>
            <a:endParaRPr lang="en-US" sz="2400" spc="298" dirty="0">
              <a:solidFill>
                <a:srgbClr val="595959"/>
              </a:solidFill>
              <a:latin typeface="Arimo"/>
              <a:cs typeface="B Nazanin" panose="00000400000000000000" pitchFamily="2" charset="-78"/>
            </a:endParaRPr>
          </a:p>
        </p:txBody>
      </p:sp>
      <p:sp>
        <p:nvSpPr>
          <p:cNvPr id="9" name="TextBox 9"/>
          <p:cNvSpPr txBox="1"/>
          <p:nvPr/>
        </p:nvSpPr>
        <p:spPr>
          <a:xfrm>
            <a:off x="4181400" y="870991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10" name="TextBox 10"/>
          <p:cNvSpPr txBox="1"/>
          <p:nvPr/>
        </p:nvSpPr>
        <p:spPr>
          <a:xfrm>
            <a:off x="5778180" y="8350575"/>
            <a:ext cx="1704960" cy="371897"/>
          </a:xfrm>
          <a:prstGeom prst="rect">
            <a:avLst/>
          </a:prstGeom>
        </p:spPr>
        <p:txBody>
          <a:bodyPr lIns="0" tIns="0" rIns="0" bIns="0" rtlCol="0" anchor="t">
            <a:spAutoFit/>
          </a:bodyPr>
          <a:lstStyle/>
          <a:p>
            <a:pPr algn="r" rtl="1">
              <a:lnSpc>
                <a:spcPts val="2879"/>
              </a:lnSpc>
            </a:pPr>
            <a:r>
              <a:rPr lang="fa-IR" sz="2400" spc="298" dirty="0">
                <a:solidFill>
                  <a:srgbClr val="595959"/>
                </a:solidFill>
                <a:latin typeface="Arimo"/>
                <a:cs typeface="B Nazanin" panose="00000400000000000000" pitchFamily="2" charset="-78"/>
              </a:rPr>
              <a:t>قسمت 04</a:t>
            </a:r>
            <a:endParaRPr lang="en-US" sz="2400" spc="298" dirty="0">
              <a:solidFill>
                <a:srgbClr val="595959"/>
              </a:solidFill>
              <a:latin typeface="Arimo"/>
              <a:cs typeface="B Nazanin" panose="00000400000000000000" pitchFamily="2" charset="-78"/>
            </a:endParaRPr>
          </a:p>
        </p:txBody>
      </p:sp>
      <p:sp>
        <p:nvSpPr>
          <p:cNvPr id="11" name="TextBox 11"/>
          <p:cNvSpPr txBox="1"/>
          <p:nvPr/>
        </p:nvSpPr>
        <p:spPr>
          <a:xfrm>
            <a:off x="5799780" y="8720175"/>
            <a:ext cx="1560240" cy="218008"/>
          </a:xfrm>
          <a:prstGeom prst="rect">
            <a:avLst/>
          </a:prstGeom>
        </p:spPr>
        <p:txBody>
          <a:bodyPr lIns="0" tIns="0" rIns="0" bIns="0" rtlCol="0" anchor="t">
            <a:spAutoFit/>
          </a:bodyPr>
          <a:lstStyle/>
          <a:p>
            <a:pPr algn="r" rtl="1">
              <a:lnSpc>
                <a:spcPts val="1728"/>
              </a:lnSpc>
            </a:pPr>
            <a:r>
              <a:rPr lang="fa-IR" sz="1200" spc="-1" dirty="0">
                <a:solidFill>
                  <a:srgbClr val="262626"/>
                </a:solidFill>
                <a:latin typeface="Arimo"/>
                <a:cs typeface="B Nazanin" panose="00000400000000000000" pitchFamily="2" charset="-78"/>
              </a:rPr>
              <a:t>خیلی دور، پشت کلمه کوه</a:t>
            </a:r>
            <a:endParaRPr lang="en-US" sz="1200" spc="-1" dirty="0">
              <a:solidFill>
                <a:srgbClr val="262626"/>
              </a:solidFill>
              <a:latin typeface="Arimo"/>
              <a:cs typeface="B Nazanin" panose="00000400000000000000" pitchFamily="2" charset="-78"/>
            </a:endParaRPr>
          </a:p>
        </p:txBody>
      </p:sp>
      <p:sp>
        <p:nvSpPr>
          <p:cNvPr id="12" name="TextBox 12"/>
          <p:cNvSpPr txBox="1"/>
          <p:nvPr/>
        </p:nvSpPr>
        <p:spPr>
          <a:xfrm>
            <a:off x="941940" y="7839990"/>
            <a:ext cx="4022100" cy="394339"/>
          </a:xfrm>
          <a:prstGeom prst="rect">
            <a:avLst/>
          </a:prstGeom>
        </p:spPr>
        <p:txBody>
          <a:bodyPr lIns="0" tIns="0" rIns="0" bIns="0" rtlCol="0" anchor="t">
            <a:spAutoFit/>
          </a:bodyPr>
          <a:lstStyle/>
          <a:p>
            <a:pPr algn="r" rtl="1">
              <a:lnSpc>
                <a:spcPts val="2879"/>
              </a:lnSpc>
            </a:pPr>
            <a:r>
              <a:rPr lang="fa-IR" sz="3000" spc="145" dirty="0">
                <a:solidFill>
                  <a:srgbClr val="595959"/>
                </a:solidFill>
                <a:latin typeface="Arimo Bold"/>
                <a:cs typeface="B Nazanin" panose="00000400000000000000" pitchFamily="2" charset="-78"/>
              </a:rPr>
              <a:t>بهترین اسلاید</a:t>
            </a:r>
            <a:endParaRPr lang="en-US" sz="3000" spc="145" dirty="0">
              <a:solidFill>
                <a:srgbClr val="595959"/>
              </a:solidFill>
              <a:latin typeface="Arimo Bold"/>
              <a:cs typeface="B Nazanin" panose="00000400000000000000" pitchFamily="2" charset="-78"/>
            </a:endParaRPr>
          </a:p>
        </p:txBody>
      </p:sp>
      <p:sp>
        <p:nvSpPr>
          <p:cNvPr id="13" name="TextBox 13"/>
          <p:cNvSpPr txBox="1"/>
          <p:nvPr/>
        </p:nvSpPr>
        <p:spPr>
          <a:xfrm>
            <a:off x="1083420" y="2801865"/>
            <a:ext cx="4242420" cy="1775038"/>
          </a:xfrm>
          <a:prstGeom prst="rect">
            <a:avLst/>
          </a:prstGeom>
        </p:spPr>
        <p:txBody>
          <a:bodyPr lIns="0" tIns="0" rIns="0" bIns="0" rtlCol="0" anchor="t">
            <a:spAutoFit/>
          </a:bodyPr>
          <a:lstStyle/>
          <a:p>
            <a:pPr algn="r" rtl="1">
              <a:lnSpc>
                <a:spcPct val="200000"/>
              </a:lnSpc>
            </a:pPr>
            <a:r>
              <a:rPr lang="fa-IR" sz="1500" spc="-1" dirty="0">
                <a:solidFill>
                  <a:srgbClr val="404040"/>
                </a:solidFill>
                <a:latin typeface="Arimo"/>
                <a:cs typeface="B Nazanin" panose="00000400000000000000" pitchFamily="2" charset="-78"/>
              </a:rPr>
              <a:t>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و فقط متن را نگه دارید.لطفاً محتوای خود را اینجا قرار دهید یا با کپی کردن متن خود، </a:t>
            </a:r>
            <a:r>
              <a:rPr lang="en-US" sz="1500" spc="-1" dirty="0">
                <a:solidFill>
                  <a:srgbClr val="404040"/>
                </a:solidFill>
                <a:latin typeface="Arimo"/>
                <a:cs typeface="B Nazanin" panose="00000400000000000000" pitchFamily="2" charset="-78"/>
              </a:rPr>
              <a:t>Paste </a:t>
            </a:r>
            <a:r>
              <a:rPr lang="fa-IR" sz="1500" spc="-1" dirty="0">
                <a:solidFill>
                  <a:srgbClr val="404040"/>
                </a:solidFill>
                <a:latin typeface="Arimo"/>
                <a:cs typeface="B Nazanin" panose="00000400000000000000" pitchFamily="2" charset="-78"/>
              </a:rPr>
              <a:t>را در این کادر انتخاب کنید و فقط متن را نگه دارید.</a:t>
            </a:r>
            <a:endParaRPr lang="en-US" sz="1500" spc="-1" dirty="0">
              <a:solidFill>
                <a:srgbClr val="404040"/>
              </a:solidFill>
              <a:latin typeface="Arimo"/>
              <a:cs typeface="B Nazanin" panose="00000400000000000000" pitchFamily="2" charset="-78"/>
            </a:endParaRPr>
          </a:p>
        </p:txBody>
      </p:sp>
      <p:sp>
        <p:nvSpPr>
          <p:cNvPr id="14" name="TextBox 14"/>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5" name="AutoShape 15"/>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6" name="TextBox 16"/>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7" name="TextBox 17"/>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8" name="Freeform 18"/>
          <p:cNvSpPr/>
          <p:nvPr/>
        </p:nvSpPr>
        <p:spPr>
          <a:xfrm>
            <a:off x="952560" y="5461560"/>
            <a:ext cx="3572100" cy="1874340"/>
          </a:xfrm>
          <a:custGeom>
            <a:avLst/>
            <a:gdLst/>
            <a:ahLst/>
            <a:cxnLst/>
            <a:rect l="l" t="t" r="r" b="b"/>
            <a:pathLst>
              <a:path w="3572100" h="1874340">
                <a:moveTo>
                  <a:pt x="0" y="0"/>
                </a:moveTo>
                <a:lnTo>
                  <a:pt x="3572100" y="0"/>
                </a:lnTo>
                <a:lnTo>
                  <a:pt x="3572100" y="1874340"/>
                </a:lnTo>
                <a:lnTo>
                  <a:pt x="0" y="1874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9" name="Freeform 19"/>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Freeform 2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4</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260299"/>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محتوای خود را اینجا قرار دهید یا با کپی </a:t>
            </a:r>
          </a:p>
          <a:p>
            <a:pPr algn="just" rtl="1">
              <a:lnSpc>
                <a:spcPts val="2970"/>
              </a:lnSpc>
            </a:pPr>
            <a:r>
              <a:rPr lang="fa-IR" sz="1650" spc="-1" dirty="0">
                <a:solidFill>
                  <a:srgbClr val="404040"/>
                </a:solidFill>
                <a:latin typeface="Arimo"/>
                <a:cs typeface="B Nazanin" panose="00000400000000000000" pitchFamily="2" charset="-78"/>
              </a:rPr>
              <a:t>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a:t>
            </a:r>
          </a:p>
          <a:p>
            <a:pPr algn="just" rtl="1">
              <a:lnSpc>
                <a:spcPts val="2970"/>
              </a:lnSpc>
            </a:pPr>
            <a:r>
              <a:rPr lang="fa-IR" sz="1650" spc="-1" dirty="0">
                <a:solidFill>
                  <a:srgbClr val="404040"/>
                </a:solidFill>
                <a:latin typeface="Arimo"/>
                <a:cs typeface="B Nazanin" panose="00000400000000000000" pitchFamily="2" charset="-78"/>
              </a:rPr>
              <a:t>د و فقط متن</a:t>
            </a:r>
          </a:p>
          <a:p>
            <a:pPr algn="just" rtl="1">
              <a:lnSpc>
                <a:spcPts val="2970"/>
              </a:lnSpc>
            </a:pPr>
            <a:r>
              <a:rPr lang="fa-IR" sz="1650" spc="-1" dirty="0">
                <a:solidFill>
                  <a:srgbClr val="404040"/>
                </a:solidFill>
                <a:latin typeface="Arimo"/>
                <a:cs typeface="B Nazanin" panose="00000400000000000000" pitchFamily="2" charset="-78"/>
              </a:rPr>
              <a:t> را نگه دارید.لطفاً محتوای خود را اینجا قرار دهید</a:t>
            </a:r>
          </a:p>
          <a:p>
            <a:pPr algn="just" rtl="1">
              <a:lnSpc>
                <a:spcPts val="2970"/>
              </a:lnSpc>
            </a:pPr>
            <a:r>
              <a:rPr lang="fa-IR" sz="1650" spc="-1" dirty="0">
                <a:solidFill>
                  <a:srgbClr val="404040"/>
                </a:solidFill>
                <a:latin typeface="Arimo"/>
                <a:cs typeface="B Nazanin" panose="00000400000000000000" pitchFamily="2" charset="-78"/>
              </a:rPr>
              <a:t>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a:t>
            </a:r>
          </a:p>
          <a:p>
            <a:pPr algn="just" rtl="1">
              <a:lnSpc>
                <a:spcPts val="2970"/>
              </a:lnSpc>
            </a:pPr>
            <a:r>
              <a:rPr lang="fa-IR" sz="1650" spc="-1" dirty="0">
                <a:solidFill>
                  <a:srgbClr val="404040"/>
                </a:solidFill>
                <a:latin typeface="Arimo"/>
                <a:cs typeface="B Nazanin" panose="00000400000000000000" pitchFamily="2" charset="-78"/>
              </a:rPr>
              <a:t> انتخاب کنید و 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10115820" y="0"/>
            <a:ext cx="8172360" cy="10218420"/>
          </a:xfrm>
          <a:custGeom>
            <a:avLst/>
            <a:gdLst/>
            <a:ahLst/>
            <a:cxnLst/>
            <a:rect l="l" t="t" r="r" b="b"/>
            <a:pathLst>
              <a:path w="8172360" h="10218420">
                <a:moveTo>
                  <a:pt x="0" y="0"/>
                </a:moveTo>
                <a:lnTo>
                  <a:pt x="8172360" y="0"/>
                </a:lnTo>
                <a:lnTo>
                  <a:pt x="8172360" y="10218420"/>
                </a:lnTo>
                <a:lnTo>
                  <a:pt x="0" y="10218420"/>
                </a:lnTo>
                <a:lnTo>
                  <a:pt x="0" y="0"/>
                </a:lnTo>
                <a:close/>
              </a:path>
            </a:pathLst>
          </a:custGeom>
          <a:blipFill>
            <a:blip r:embed="rId2"/>
            <a:stretch>
              <a:fillRect l="-39163" r="-29165"/>
            </a:stretch>
          </a:blipFill>
        </p:spPr>
      </p:sp>
      <p:sp>
        <p:nvSpPr>
          <p:cNvPr id="3" name="Freeform 3"/>
          <p:cNvSpPr/>
          <p:nvPr/>
        </p:nvSpPr>
        <p:spPr>
          <a:xfrm>
            <a:off x="14656216" y="5601881"/>
            <a:ext cx="1226188" cy="1224878"/>
          </a:xfrm>
          <a:custGeom>
            <a:avLst/>
            <a:gdLst/>
            <a:ahLst/>
            <a:cxnLst/>
            <a:rect l="l" t="t" r="r" b="b"/>
            <a:pathLst>
              <a:path w="1226188" h="1224878">
                <a:moveTo>
                  <a:pt x="0" y="0"/>
                </a:moveTo>
                <a:lnTo>
                  <a:pt x="1226188" y="0"/>
                </a:lnTo>
                <a:lnTo>
                  <a:pt x="1226188" y="1224878"/>
                </a:lnTo>
                <a:lnTo>
                  <a:pt x="0" y="12248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4264290" y="3718375"/>
            <a:ext cx="3385440" cy="461665"/>
          </a:xfrm>
          <a:prstGeom prst="rect">
            <a:avLst/>
          </a:prstGeom>
        </p:spPr>
        <p:txBody>
          <a:bodyPr lIns="0" tIns="0" rIns="0" bIns="0" rtlCol="0" anchor="t">
            <a:spAutoFit/>
          </a:bodyPr>
          <a:lstStyle/>
          <a:p>
            <a:pPr algn="r" rtl="1">
              <a:lnSpc>
                <a:spcPts val="3600"/>
              </a:lnSpc>
            </a:pPr>
            <a:r>
              <a:rPr lang="fa-IR" sz="3000" spc="-1" dirty="0">
                <a:solidFill>
                  <a:srgbClr val="FF0012"/>
                </a:solidFill>
                <a:latin typeface="Arimo"/>
                <a:cs typeface="B Nazanin" panose="00000400000000000000" pitchFamily="2" charset="-78"/>
              </a:rPr>
              <a:t>01. عنوان را وارد کنید</a:t>
            </a:r>
            <a:endParaRPr lang="en-US" sz="3000" spc="-1" dirty="0">
              <a:solidFill>
                <a:srgbClr val="FF0012"/>
              </a:solidFill>
              <a:latin typeface="Arimo"/>
              <a:cs typeface="B Nazanin" panose="00000400000000000000" pitchFamily="2" charset="-78"/>
            </a:endParaRPr>
          </a:p>
        </p:txBody>
      </p:sp>
      <p:sp>
        <p:nvSpPr>
          <p:cNvPr id="5" name="TextBox 5"/>
          <p:cNvSpPr txBox="1"/>
          <p:nvPr/>
        </p:nvSpPr>
        <p:spPr>
          <a:xfrm>
            <a:off x="3941100" y="4956330"/>
            <a:ext cx="3385440" cy="461665"/>
          </a:xfrm>
          <a:prstGeom prst="rect">
            <a:avLst/>
          </a:prstGeom>
        </p:spPr>
        <p:txBody>
          <a:bodyPr lIns="0" tIns="0" rIns="0" bIns="0" rtlCol="0" anchor="t">
            <a:spAutoFit/>
          </a:bodyPr>
          <a:lstStyle/>
          <a:p>
            <a:pPr algn="r" rtl="1">
              <a:lnSpc>
                <a:spcPts val="3600"/>
              </a:lnSpc>
            </a:pPr>
            <a:r>
              <a:rPr lang="en-US" sz="3000" spc="-1" dirty="0">
                <a:solidFill>
                  <a:srgbClr val="FF0012"/>
                </a:solidFill>
                <a:latin typeface="Arimo"/>
                <a:cs typeface="B Nazanin" panose="00000400000000000000" pitchFamily="2" charset="-78"/>
              </a:rPr>
              <a:t>02.</a:t>
            </a:r>
            <a:r>
              <a:rPr lang="fa-IR" sz="3000" spc="-1" dirty="0">
                <a:solidFill>
                  <a:srgbClr val="FF0012"/>
                </a:solidFill>
                <a:latin typeface="Arimo"/>
                <a:cs typeface="B Nazanin" panose="00000400000000000000" pitchFamily="2" charset="-78"/>
              </a:rPr>
              <a:t>عنوان را وارد کنید</a:t>
            </a:r>
            <a:endParaRPr lang="en-US" sz="3000" spc="-1" dirty="0">
              <a:solidFill>
                <a:srgbClr val="FF0012"/>
              </a:solidFill>
              <a:latin typeface="Arimo"/>
              <a:cs typeface="B Nazanin" panose="00000400000000000000" pitchFamily="2" charset="-78"/>
            </a:endParaRPr>
          </a:p>
        </p:txBody>
      </p:sp>
      <p:sp>
        <p:nvSpPr>
          <p:cNvPr id="6" name="TextBox 6"/>
          <p:cNvSpPr txBox="1"/>
          <p:nvPr/>
        </p:nvSpPr>
        <p:spPr>
          <a:xfrm>
            <a:off x="3941100" y="6195630"/>
            <a:ext cx="3385440" cy="461665"/>
          </a:xfrm>
          <a:prstGeom prst="rect">
            <a:avLst/>
          </a:prstGeom>
        </p:spPr>
        <p:txBody>
          <a:bodyPr lIns="0" tIns="0" rIns="0" bIns="0" rtlCol="0" anchor="t">
            <a:spAutoFit/>
          </a:bodyPr>
          <a:lstStyle/>
          <a:p>
            <a:pPr algn="r" rtl="1">
              <a:lnSpc>
                <a:spcPts val="3600"/>
              </a:lnSpc>
            </a:pPr>
            <a:r>
              <a:rPr lang="en-US" sz="3000" spc="-1" dirty="0">
                <a:solidFill>
                  <a:srgbClr val="FF0012"/>
                </a:solidFill>
                <a:latin typeface="Arimo"/>
                <a:cs typeface="B Nazanin" panose="00000400000000000000" pitchFamily="2" charset="-78"/>
              </a:rPr>
              <a:t>03.</a:t>
            </a:r>
            <a:r>
              <a:rPr lang="fa-IR" sz="3000" spc="-1" dirty="0">
                <a:solidFill>
                  <a:srgbClr val="FF0012"/>
                </a:solidFill>
                <a:latin typeface="Arimo"/>
                <a:cs typeface="B Nazanin" panose="00000400000000000000" pitchFamily="2" charset="-78"/>
              </a:rPr>
              <a:t> عنوان را وارد کنید</a:t>
            </a:r>
            <a:endParaRPr lang="en-US" sz="3000" spc="-1" dirty="0">
              <a:solidFill>
                <a:srgbClr val="FF0012"/>
              </a:solidFill>
              <a:latin typeface="Arimo"/>
              <a:cs typeface="B Nazanin" panose="00000400000000000000" pitchFamily="2" charset="-78"/>
            </a:endParaRPr>
          </a:p>
        </p:txBody>
      </p:sp>
      <p:sp>
        <p:nvSpPr>
          <p:cNvPr id="7" name="TextBox 7"/>
          <p:cNvSpPr txBox="1"/>
          <p:nvPr/>
        </p:nvSpPr>
        <p:spPr>
          <a:xfrm>
            <a:off x="3941100" y="7474350"/>
            <a:ext cx="3385440" cy="461665"/>
          </a:xfrm>
          <a:prstGeom prst="rect">
            <a:avLst/>
          </a:prstGeom>
        </p:spPr>
        <p:txBody>
          <a:bodyPr lIns="0" tIns="0" rIns="0" bIns="0" rtlCol="0" anchor="t">
            <a:spAutoFit/>
          </a:bodyPr>
          <a:lstStyle/>
          <a:p>
            <a:pPr algn="r" rtl="1">
              <a:lnSpc>
                <a:spcPts val="3600"/>
              </a:lnSpc>
            </a:pPr>
            <a:r>
              <a:rPr lang="en-US" sz="3000" spc="-1" dirty="0">
                <a:solidFill>
                  <a:srgbClr val="FF0012"/>
                </a:solidFill>
                <a:latin typeface="Arimo"/>
                <a:cs typeface="B Nazanin" panose="00000400000000000000" pitchFamily="2" charset="-78"/>
              </a:rPr>
              <a:t>04.</a:t>
            </a:r>
            <a:r>
              <a:rPr lang="fa-IR" sz="3000" spc="-1" dirty="0">
                <a:solidFill>
                  <a:srgbClr val="FF0012"/>
                </a:solidFill>
                <a:latin typeface="Arimo"/>
                <a:cs typeface="B Nazanin" panose="00000400000000000000" pitchFamily="2" charset="-78"/>
              </a:rPr>
              <a:t> عنوان را وارد کنید</a:t>
            </a:r>
            <a:endParaRPr lang="en-US" sz="3000" spc="-1" dirty="0">
              <a:solidFill>
                <a:srgbClr val="FF0012"/>
              </a:solidFill>
              <a:latin typeface="Arimo"/>
              <a:cs typeface="B Nazanin" panose="00000400000000000000" pitchFamily="2" charset="-78"/>
            </a:endParaRPr>
          </a:p>
        </p:txBody>
      </p:sp>
      <p:sp>
        <p:nvSpPr>
          <p:cNvPr id="8" name="TextBox 8"/>
          <p:cNvSpPr txBox="1"/>
          <p:nvPr/>
        </p:nvSpPr>
        <p:spPr>
          <a:xfrm>
            <a:off x="3941100" y="428491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9" name="TextBox 9"/>
          <p:cNvSpPr txBox="1"/>
          <p:nvPr/>
        </p:nvSpPr>
        <p:spPr>
          <a:xfrm>
            <a:off x="3941100" y="680293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0" name="TextBox 10"/>
          <p:cNvSpPr txBox="1"/>
          <p:nvPr/>
        </p:nvSpPr>
        <p:spPr>
          <a:xfrm>
            <a:off x="3941100" y="556363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1" name="TextBox 11"/>
          <p:cNvSpPr txBox="1"/>
          <p:nvPr/>
        </p:nvSpPr>
        <p:spPr>
          <a:xfrm>
            <a:off x="3941100" y="8082195"/>
            <a:ext cx="4627980" cy="320601"/>
          </a:xfrm>
          <a:prstGeom prst="rect">
            <a:avLst/>
          </a:prstGeom>
        </p:spPr>
        <p:txBody>
          <a:bodyPr lIns="0" tIns="0" rIns="0" bIns="0" rtlCol="0" anchor="t">
            <a:spAutoFit/>
          </a:bodyPr>
          <a:lstStyle/>
          <a:p>
            <a:pPr algn="r" rtl="1">
              <a:lnSpc>
                <a:spcPts val="2520"/>
              </a:lnSpc>
            </a:pPr>
            <a:r>
              <a:rPr lang="fa-IR" sz="2100" spc="-1" dirty="0">
                <a:solidFill>
                  <a:srgbClr val="595959"/>
                </a:solidFill>
                <a:latin typeface="Arimo"/>
                <a:ea typeface="Arimo"/>
                <a:cs typeface="B Nazanin" panose="00000400000000000000" pitchFamily="2" charset="-78"/>
              </a:rPr>
              <a:t>هر کسی رویاهای خودش را دارد.</a:t>
            </a:r>
            <a:endParaRPr lang="en-US" sz="2100" spc="-1" dirty="0">
              <a:solidFill>
                <a:srgbClr val="595959"/>
              </a:solidFill>
              <a:latin typeface="Arimo"/>
              <a:ea typeface="Arimo"/>
              <a:cs typeface="B Nazanin" panose="00000400000000000000" pitchFamily="2" charset="-78"/>
            </a:endParaRPr>
          </a:p>
        </p:txBody>
      </p:sp>
      <p:sp>
        <p:nvSpPr>
          <p:cNvPr id="12" name="Freeform 12"/>
          <p:cNvSpPr/>
          <p:nvPr/>
        </p:nvSpPr>
        <p:spPr>
          <a:xfrm>
            <a:off x="2201040" y="3794040"/>
            <a:ext cx="1627020" cy="848340"/>
          </a:xfrm>
          <a:custGeom>
            <a:avLst/>
            <a:gdLst/>
            <a:ahLst/>
            <a:cxnLst/>
            <a:rect l="l" t="t" r="r" b="b"/>
            <a:pathLst>
              <a:path w="1627020" h="848340">
                <a:moveTo>
                  <a:pt x="0" y="0"/>
                </a:moveTo>
                <a:lnTo>
                  <a:pt x="1627020" y="0"/>
                </a:lnTo>
                <a:lnTo>
                  <a:pt x="1627020" y="848340"/>
                </a:lnTo>
                <a:lnTo>
                  <a:pt x="0" y="8483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3" name="Freeform 13"/>
          <p:cNvSpPr/>
          <p:nvPr/>
        </p:nvSpPr>
        <p:spPr>
          <a:xfrm>
            <a:off x="2144880" y="500526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4" name="Freeform 14"/>
          <p:cNvSpPr/>
          <p:nvPr/>
        </p:nvSpPr>
        <p:spPr>
          <a:xfrm>
            <a:off x="2133000" y="613548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5" name="Freeform 15"/>
          <p:cNvSpPr/>
          <p:nvPr/>
        </p:nvSpPr>
        <p:spPr>
          <a:xfrm>
            <a:off x="2121660" y="7292700"/>
            <a:ext cx="1626480" cy="848340"/>
          </a:xfrm>
          <a:custGeom>
            <a:avLst/>
            <a:gdLst/>
            <a:ahLst/>
            <a:cxnLst/>
            <a:rect l="l" t="t" r="r" b="b"/>
            <a:pathLst>
              <a:path w="1626480" h="848340">
                <a:moveTo>
                  <a:pt x="0" y="0"/>
                </a:moveTo>
                <a:lnTo>
                  <a:pt x="1626480" y="0"/>
                </a:lnTo>
                <a:lnTo>
                  <a:pt x="1626480" y="848340"/>
                </a:lnTo>
                <a:lnTo>
                  <a:pt x="0" y="84834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6" name="Freeform 1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7" name="Freeform 17"/>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8" name="TextBox 18"/>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9" name="AutoShape 1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0" name="TextBox 2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1" name="TextBox 2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080" y="4545180"/>
            <a:ext cx="18288180" cy="5761260"/>
          </a:xfrm>
          <a:custGeom>
            <a:avLst/>
            <a:gdLst/>
            <a:ahLst/>
            <a:cxnLst/>
            <a:rect l="l" t="t" r="r" b="b"/>
            <a:pathLst>
              <a:path w="18288180" h="5761260">
                <a:moveTo>
                  <a:pt x="0" y="0"/>
                </a:moveTo>
                <a:lnTo>
                  <a:pt x="18288180" y="0"/>
                </a:lnTo>
                <a:lnTo>
                  <a:pt x="18288180" y="5761260"/>
                </a:lnTo>
                <a:lnTo>
                  <a:pt x="0" y="57612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1893140" y="2731875"/>
            <a:ext cx="290322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معرفی</a:t>
            </a:r>
            <a:endParaRPr lang="en-US" sz="2400" spc="-1" dirty="0">
              <a:solidFill>
                <a:srgbClr val="FF0012"/>
              </a:solidFill>
              <a:latin typeface="Arimo Bold"/>
              <a:cs typeface="B Nazanin" panose="00000400000000000000" pitchFamily="2" charset="-78"/>
            </a:endParaRPr>
          </a:p>
        </p:txBody>
      </p:sp>
      <p:sp>
        <p:nvSpPr>
          <p:cNvPr id="4" name="TextBox 4"/>
          <p:cNvSpPr txBox="1"/>
          <p:nvPr/>
        </p:nvSpPr>
        <p:spPr>
          <a:xfrm>
            <a:off x="11893140" y="3254925"/>
            <a:ext cx="5325660" cy="1356140"/>
          </a:xfrm>
          <a:prstGeom prst="rect">
            <a:avLst/>
          </a:prstGeom>
        </p:spPr>
        <p:txBody>
          <a:bodyPr lIns="0" tIns="0" rIns="0" bIns="0" rtlCol="0" anchor="t">
            <a:spAutoFit/>
          </a:bodyPr>
          <a:lstStyle/>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a:t>
            </a:r>
          </a:p>
          <a:p>
            <a:pPr algn="r" rtl="1">
              <a:lnSpc>
                <a:spcPts val="2700"/>
              </a:lnSpc>
            </a:pPr>
            <a:r>
              <a:rPr lang="en-US" sz="1500" spc="-1" dirty="0">
                <a:solidFill>
                  <a:srgbClr val="0D0D0D"/>
                </a:solidFill>
                <a:latin typeface="Arimo"/>
                <a:cs typeface="B Nazanin" panose="00000400000000000000" pitchFamily="2" charset="-78"/>
              </a:rPr>
              <a:t>is </a:t>
            </a:r>
            <a:r>
              <a:rPr lang="fa-IR" sz="1500" spc="-1" dirty="0">
                <a:solidFill>
                  <a:srgbClr val="0D0D0D"/>
                </a:solidFill>
                <a:latin typeface="Arimo"/>
                <a:cs typeface="B Nazanin" panose="00000400000000000000" pitchFamily="2" charset="-78"/>
              </a:rPr>
              <a:t>نه یک وکیل، نه یک پزشک، نه بازیگر، نه حتی یک صنعت.</a:t>
            </a:r>
            <a:endParaRPr lang="en-US" sz="1500" spc="-1" dirty="0">
              <a:solidFill>
                <a:srgbClr val="0D0D0D"/>
              </a:solidFill>
              <a:latin typeface="Arimo"/>
              <a:cs typeface="B Nazanin" panose="00000400000000000000" pitchFamily="2" charset="-78"/>
            </a:endParaRPr>
          </a:p>
          <a:p>
            <a:pPr algn="r" rtl="1">
              <a:lnSpc>
                <a:spcPts val="270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a:t>
            </a:r>
            <a:r>
              <a:rPr lang="en-US" sz="1500" spc="-1" dirty="0">
                <a:solidFill>
                  <a:srgbClr val="0D0D0D"/>
                </a:solidFill>
                <a:latin typeface="Arimo"/>
                <a:cs typeface="B Nazanin" panose="00000400000000000000" pitchFamily="2" charset="-78"/>
              </a:rPr>
              <a:t>is not a </a:t>
            </a:r>
            <a:r>
              <a:rPr lang="fa-IR" sz="1500" spc="-1" dirty="0">
                <a:solidFill>
                  <a:srgbClr val="0D0D0D"/>
                </a:solidFill>
                <a:latin typeface="Arimo"/>
                <a:cs typeface="B Nazanin" panose="00000400000000000000" pitchFamily="2" charset="-78"/>
              </a:rPr>
              <a:t>وکیل، نه یک پزشک، نه بازیگر، نه حتی یک صنعت</a:t>
            </a:r>
            <a:r>
              <a:rPr lang="en-US" sz="1500" spc="-1" dirty="0">
                <a:solidFill>
                  <a:srgbClr val="0D0D0D"/>
                </a:solidFill>
                <a:latin typeface="Arimo"/>
                <a:cs typeface="B Nazanin" panose="00000400000000000000" pitchFamily="2" charset="-78"/>
              </a:rPr>
              <a:t>. </a:t>
            </a:r>
          </a:p>
        </p:txBody>
      </p:sp>
      <p:sp>
        <p:nvSpPr>
          <p:cNvPr id="5" name="TextBox 5"/>
          <p:cNvSpPr txBox="1"/>
          <p:nvPr/>
        </p:nvSpPr>
        <p:spPr>
          <a:xfrm>
            <a:off x="1706040" y="3082425"/>
            <a:ext cx="5337000" cy="573875"/>
          </a:xfrm>
          <a:prstGeom prst="rect">
            <a:avLst/>
          </a:prstGeom>
        </p:spPr>
        <p:txBody>
          <a:bodyPr lIns="0" tIns="0" rIns="0" bIns="0" rtlCol="0" anchor="t">
            <a:spAutoFit/>
          </a:bodyPr>
          <a:lstStyle/>
          <a:p>
            <a:pPr algn="r" rtl="1">
              <a:lnSpc>
                <a:spcPts val="2340"/>
              </a:lnSpc>
            </a:pPr>
            <a:r>
              <a:rPr lang="fa-IR" sz="15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500" spc="-1" dirty="0">
              <a:solidFill>
                <a:srgbClr val="0D0D0D"/>
              </a:solidFill>
              <a:latin typeface="Arimo"/>
              <a:cs typeface="B Nazanin" panose="00000400000000000000" pitchFamily="2" charset="-78"/>
            </a:endParaRPr>
          </a:p>
        </p:txBody>
      </p:sp>
      <p:sp>
        <p:nvSpPr>
          <p:cNvPr id="6" name="TextBox 6"/>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7" name="AutoShape 7"/>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8" name="TextBox 8"/>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4257360" y="2027160"/>
            <a:ext cx="6828300" cy="8279280"/>
          </a:xfrm>
          <a:custGeom>
            <a:avLst/>
            <a:gdLst/>
            <a:ahLst/>
            <a:cxnLst/>
            <a:rect l="l" t="t" r="r" b="b"/>
            <a:pathLst>
              <a:path w="6828300" h="8279280">
                <a:moveTo>
                  <a:pt x="0" y="0"/>
                </a:moveTo>
                <a:lnTo>
                  <a:pt x="6828300" y="0"/>
                </a:lnTo>
                <a:lnTo>
                  <a:pt x="6828300" y="8279280"/>
                </a:lnTo>
                <a:lnTo>
                  <a:pt x="0" y="8279280"/>
                </a:lnTo>
                <a:lnTo>
                  <a:pt x="0" y="0"/>
                </a:lnTo>
                <a:close/>
              </a:path>
            </a:pathLst>
          </a:custGeom>
          <a:blipFill>
            <a:blip r:embed="rId6"/>
            <a:stretch>
              <a:fillRect/>
            </a:stretch>
          </a:blipFill>
        </p:spPr>
      </p:sp>
      <p:sp>
        <p:nvSpPr>
          <p:cNvPr id="12" name="Freeform 12"/>
          <p:cNvSpPr/>
          <p:nvPr/>
        </p:nvSpPr>
        <p:spPr>
          <a:xfrm>
            <a:off x="9143820" y="7062660"/>
            <a:ext cx="571320" cy="570240"/>
          </a:xfrm>
          <a:custGeom>
            <a:avLst/>
            <a:gdLst/>
            <a:ahLst/>
            <a:cxnLst/>
            <a:rect l="l" t="t" r="r" b="b"/>
            <a:pathLst>
              <a:path w="571320" h="570240">
                <a:moveTo>
                  <a:pt x="0" y="0"/>
                </a:moveTo>
                <a:lnTo>
                  <a:pt x="571320" y="0"/>
                </a:lnTo>
                <a:lnTo>
                  <a:pt x="571320" y="570240"/>
                </a:lnTo>
                <a:lnTo>
                  <a:pt x="0" y="57024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2140" y="3551580"/>
            <a:ext cx="18329220" cy="6742980"/>
          </a:xfrm>
          <a:custGeom>
            <a:avLst/>
            <a:gdLst/>
            <a:ahLst/>
            <a:cxnLst/>
            <a:rect l="l" t="t" r="r" b="b"/>
            <a:pathLst>
              <a:path w="18329220" h="6742980">
                <a:moveTo>
                  <a:pt x="0" y="0"/>
                </a:moveTo>
                <a:lnTo>
                  <a:pt x="18329220" y="0"/>
                </a:lnTo>
                <a:lnTo>
                  <a:pt x="18329220" y="6742980"/>
                </a:lnTo>
                <a:lnTo>
                  <a:pt x="0" y="67429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21060" y="6144660"/>
            <a:ext cx="18329220" cy="4149900"/>
          </a:xfrm>
          <a:custGeom>
            <a:avLst/>
            <a:gdLst/>
            <a:ahLst/>
            <a:cxnLst/>
            <a:rect l="l" t="t" r="r" b="b"/>
            <a:pathLst>
              <a:path w="18329220" h="4149900">
                <a:moveTo>
                  <a:pt x="0" y="0"/>
                </a:moveTo>
                <a:lnTo>
                  <a:pt x="18329220" y="0"/>
                </a:lnTo>
                <a:lnTo>
                  <a:pt x="18329220" y="4149900"/>
                </a:lnTo>
                <a:lnTo>
                  <a:pt x="0" y="41499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Freeform 4"/>
          <p:cNvSpPr/>
          <p:nvPr/>
        </p:nvSpPr>
        <p:spPr>
          <a:xfrm>
            <a:off x="9582300" y="2772360"/>
            <a:ext cx="2847960" cy="5232060"/>
          </a:xfrm>
          <a:custGeom>
            <a:avLst/>
            <a:gdLst/>
            <a:ahLst/>
            <a:cxnLst/>
            <a:rect l="l" t="t" r="r" b="b"/>
            <a:pathLst>
              <a:path w="2847960" h="5232060">
                <a:moveTo>
                  <a:pt x="0" y="0"/>
                </a:moveTo>
                <a:lnTo>
                  <a:pt x="2847960" y="0"/>
                </a:lnTo>
                <a:lnTo>
                  <a:pt x="2847960" y="5232060"/>
                </a:lnTo>
                <a:lnTo>
                  <a:pt x="0" y="5232060"/>
                </a:lnTo>
                <a:lnTo>
                  <a:pt x="0" y="0"/>
                </a:lnTo>
                <a:close/>
              </a:path>
            </a:pathLst>
          </a:custGeom>
          <a:blipFill>
            <a:blip r:embed="rId7"/>
            <a:stretch>
              <a:fillRect l="-11666" r="-10815" b="-5"/>
            </a:stretch>
          </a:blipFill>
        </p:spPr>
      </p:sp>
      <p:sp>
        <p:nvSpPr>
          <p:cNvPr id="5" name="Freeform 5"/>
          <p:cNvSpPr/>
          <p:nvPr/>
        </p:nvSpPr>
        <p:spPr>
          <a:xfrm>
            <a:off x="8765820" y="1774440"/>
            <a:ext cx="4456620" cy="6935220"/>
          </a:xfrm>
          <a:custGeom>
            <a:avLst/>
            <a:gdLst/>
            <a:ahLst/>
            <a:cxnLst/>
            <a:rect l="l" t="t" r="r" b="b"/>
            <a:pathLst>
              <a:path w="4456620" h="6935220">
                <a:moveTo>
                  <a:pt x="0" y="0"/>
                </a:moveTo>
                <a:lnTo>
                  <a:pt x="4456620" y="0"/>
                </a:lnTo>
                <a:lnTo>
                  <a:pt x="4456620" y="6935220"/>
                </a:lnTo>
                <a:lnTo>
                  <a:pt x="0" y="6935220"/>
                </a:lnTo>
                <a:lnTo>
                  <a:pt x="0" y="0"/>
                </a:lnTo>
                <a:close/>
              </a:path>
            </a:pathLst>
          </a:custGeom>
          <a:blipFill>
            <a:blip r:embed="rId8"/>
            <a:stretch>
              <a:fillRect l="-24" r="-24"/>
            </a:stretch>
          </a:blipFill>
        </p:spPr>
      </p:sp>
      <p:sp>
        <p:nvSpPr>
          <p:cNvPr id="6" name="TextBox 6"/>
          <p:cNvSpPr txBox="1"/>
          <p:nvPr/>
        </p:nvSpPr>
        <p:spPr>
          <a:xfrm>
            <a:off x="1303740" y="4048335"/>
            <a:ext cx="5022720" cy="2458365"/>
          </a:xfrm>
          <a:prstGeom prst="rect">
            <a:avLst/>
          </a:prstGeom>
        </p:spPr>
        <p:txBody>
          <a:bodyPr lIns="0" tIns="0" rIns="0" bIns="0" rtlCol="0" anchor="t">
            <a:spAutoFit/>
          </a:bodyPr>
          <a:lstStyle/>
          <a:p>
            <a:pPr algn="r" rtl="1">
              <a:lnSpc>
                <a:spcPct val="150000"/>
              </a:lnSpc>
            </a:pPr>
            <a:r>
              <a:rPr lang="fa-IR" sz="1800" spc="-1" dirty="0">
                <a:solidFill>
                  <a:srgbClr val="595959"/>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 هر کسی رویاهای خودش را دارد، من هم همینطور هستم. اما رویای من نه یک وکیل است، نه یک پزشک، نه بازیگر، نه حتی یک صنعت.هر کسی رویاهای خودش را دارد، من هم همینطور هستم. اما رویای من نه یک وکیل است، نه یک پزشک، نه بازیگر، نه حتی یک صنعت.</a:t>
            </a:r>
            <a:endParaRPr lang="en-US" sz="1800" spc="-1" dirty="0">
              <a:solidFill>
                <a:srgbClr val="595959"/>
              </a:solidFill>
              <a:latin typeface="Arimo"/>
              <a:cs typeface="B Nazanin" panose="00000400000000000000" pitchFamily="2" charset="-78"/>
            </a:endParaRPr>
          </a:p>
        </p:txBody>
      </p:sp>
      <p:sp>
        <p:nvSpPr>
          <p:cNvPr id="7" name="TextBox 7"/>
          <p:cNvSpPr txBox="1"/>
          <p:nvPr/>
        </p:nvSpPr>
        <p:spPr>
          <a:xfrm>
            <a:off x="1359360" y="3217335"/>
            <a:ext cx="531108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معرفی</a:t>
            </a:r>
            <a:endParaRPr lang="en-US" sz="2400" spc="-1" dirty="0">
              <a:solidFill>
                <a:srgbClr val="FF0012"/>
              </a:solidFill>
              <a:latin typeface="Arimo Bold"/>
              <a:cs typeface="B Nazanin" panose="00000400000000000000" pitchFamily="2" charset="-78"/>
            </a:endParaRPr>
          </a:p>
        </p:txBody>
      </p:sp>
      <p:sp>
        <p:nvSpPr>
          <p:cNvPr id="8" name="TextBox 8"/>
          <p:cNvSpPr txBox="1"/>
          <p:nvPr/>
        </p:nvSpPr>
        <p:spPr>
          <a:xfrm>
            <a:off x="1332360" y="3723315"/>
            <a:ext cx="6154020" cy="320601"/>
          </a:xfrm>
          <a:prstGeom prst="rect">
            <a:avLst/>
          </a:prstGeom>
        </p:spPr>
        <p:txBody>
          <a:bodyPr lIns="0" tIns="0" rIns="0" bIns="0" rtlCol="0" anchor="t">
            <a:spAutoFit/>
          </a:bodyPr>
          <a:lstStyle/>
          <a:p>
            <a:pPr algn="r" rtl="1">
              <a:lnSpc>
                <a:spcPts val="2520"/>
              </a:lnSpc>
            </a:pPr>
            <a:r>
              <a:rPr lang="fa-IR" sz="2100" spc="-1" dirty="0">
                <a:solidFill>
                  <a:srgbClr val="2A3642"/>
                </a:solidFill>
                <a:latin typeface="Arimo"/>
                <a:cs typeface="B Nazanin" panose="00000400000000000000" pitchFamily="2" charset="-78"/>
              </a:rPr>
              <a:t>قالب جهانی ساده جو</a:t>
            </a:r>
            <a:endParaRPr lang="en-US" sz="2100" spc="-1" dirty="0">
              <a:solidFill>
                <a:srgbClr val="2A3642"/>
              </a:solidFill>
              <a:latin typeface="Arimo"/>
              <a:cs typeface="B Nazanin" panose="00000400000000000000" pitchFamily="2" charset="-78"/>
            </a:endParaRPr>
          </a:p>
        </p:txBody>
      </p:sp>
      <p:sp>
        <p:nvSpPr>
          <p:cNvPr id="9" name="TextBox 9"/>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0" name="AutoShape 10"/>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3" name="Freeform 13"/>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4" name="Freeform 14"/>
          <p:cNvSpPr/>
          <p:nvPr/>
        </p:nvSpPr>
        <p:spPr>
          <a:xfrm>
            <a:off x="12915720" y="7331580"/>
            <a:ext cx="4992300" cy="2618460"/>
          </a:xfrm>
          <a:custGeom>
            <a:avLst/>
            <a:gdLst/>
            <a:ahLst/>
            <a:cxnLst/>
            <a:rect l="l" t="t" r="r" b="b"/>
            <a:pathLst>
              <a:path w="4992300" h="2618460">
                <a:moveTo>
                  <a:pt x="0" y="0"/>
                </a:moveTo>
                <a:lnTo>
                  <a:pt x="4992300" y="0"/>
                </a:lnTo>
                <a:lnTo>
                  <a:pt x="4992300" y="2618460"/>
                </a:lnTo>
                <a:lnTo>
                  <a:pt x="0" y="261846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120" y="-29700"/>
            <a:ext cx="16077960" cy="10316700"/>
          </a:xfrm>
          <a:custGeom>
            <a:avLst/>
            <a:gdLst/>
            <a:ahLst/>
            <a:cxnLst/>
            <a:rect l="l" t="t" r="r" b="b"/>
            <a:pathLst>
              <a:path w="16077960" h="10316700">
                <a:moveTo>
                  <a:pt x="0" y="0"/>
                </a:moveTo>
                <a:lnTo>
                  <a:pt x="16077960" y="0"/>
                </a:lnTo>
                <a:lnTo>
                  <a:pt x="16077960" y="10316700"/>
                </a:lnTo>
                <a:lnTo>
                  <a:pt x="0" y="103167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8618940" y="1690740"/>
            <a:ext cx="8773380" cy="8111880"/>
          </a:xfrm>
          <a:custGeom>
            <a:avLst/>
            <a:gdLst/>
            <a:ahLst/>
            <a:cxnLst/>
            <a:rect l="l" t="t" r="r" b="b"/>
            <a:pathLst>
              <a:path w="8773380" h="8111880">
                <a:moveTo>
                  <a:pt x="0" y="0"/>
                </a:moveTo>
                <a:lnTo>
                  <a:pt x="8773380" y="0"/>
                </a:lnTo>
                <a:lnTo>
                  <a:pt x="8773380" y="8111880"/>
                </a:lnTo>
                <a:lnTo>
                  <a:pt x="0" y="8111880"/>
                </a:lnTo>
                <a:lnTo>
                  <a:pt x="0" y="0"/>
                </a:lnTo>
                <a:close/>
              </a:path>
            </a:pathLst>
          </a:custGeom>
          <a:blipFill>
            <a:blip r:embed="rId5"/>
            <a:stretch>
              <a:fillRect l="-38703" b="-9"/>
            </a:stretch>
          </a:blipFill>
        </p:spPr>
      </p:sp>
      <p:sp>
        <p:nvSpPr>
          <p:cNvPr id="4" name="TextBox 4"/>
          <p:cNvSpPr txBox="1"/>
          <p:nvPr/>
        </p:nvSpPr>
        <p:spPr>
          <a:xfrm>
            <a:off x="2018885" y="1900010"/>
            <a:ext cx="5493060" cy="2492990"/>
          </a:xfrm>
          <a:prstGeom prst="rect">
            <a:avLst/>
          </a:prstGeom>
        </p:spPr>
        <p:txBody>
          <a:bodyPr lIns="0" tIns="0" rIns="0" bIns="0" rtlCol="0" anchor="t">
            <a:spAutoFit/>
          </a:bodyPr>
          <a:lstStyle/>
          <a:p>
            <a:pPr algn="r" rtl="1"/>
            <a:r>
              <a:rPr lang="fa-IR" sz="2700" spc="-109" dirty="0">
                <a:solidFill>
                  <a:srgbClr val="FFFFFF"/>
                </a:solidFill>
                <a:latin typeface="Open Sans"/>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n-US" sz="2700" spc="-109" dirty="0">
              <a:solidFill>
                <a:srgbClr val="FFFFFF"/>
              </a:solidFill>
              <a:latin typeface="Open Sans"/>
              <a:cs typeface="B Nazanin" panose="00000400000000000000" pitchFamily="2" charset="-78"/>
            </a:endParaRPr>
          </a:p>
        </p:txBody>
      </p:sp>
      <p:sp>
        <p:nvSpPr>
          <p:cNvPr id="5" name="TextBox 5"/>
          <p:cNvSpPr txBox="1"/>
          <p:nvPr/>
        </p:nvSpPr>
        <p:spPr>
          <a:xfrm>
            <a:off x="2530800" y="6415123"/>
            <a:ext cx="5493060" cy="3687548"/>
          </a:xfrm>
          <a:prstGeom prst="rect">
            <a:avLst/>
          </a:prstGeom>
        </p:spPr>
        <p:txBody>
          <a:bodyPr lIns="0" tIns="0" rIns="0" bIns="0" rtlCol="0" anchor="t">
            <a:spAutoFit/>
          </a:bodyPr>
          <a:lstStyle/>
          <a:p>
            <a:pPr algn="r" rtl="1">
              <a:lnSpc>
                <a:spcPct val="150000"/>
              </a:lnSpc>
            </a:pPr>
            <a:r>
              <a:rPr lang="fa-IR" sz="2700" spc="-109" dirty="0">
                <a:solidFill>
                  <a:srgbClr val="FFFFFF"/>
                </a:solidFill>
                <a:latin typeface="Open Sans"/>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n-US" sz="2700" spc="-109" dirty="0">
              <a:solidFill>
                <a:srgbClr val="FFFFFF"/>
              </a:solidFill>
              <a:latin typeface="Open Sans"/>
              <a:cs typeface="B Nazanin" panose="00000400000000000000" pitchFamily="2" charset="-78"/>
            </a:endParaRPr>
          </a:p>
        </p:txBody>
      </p:sp>
      <p:sp>
        <p:nvSpPr>
          <p:cNvPr id="6" name="TextBox 6"/>
          <p:cNvSpPr txBox="1"/>
          <p:nvPr/>
        </p:nvSpPr>
        <p:spPr>
          <a:xfrm>
            <a:off x="5897250" y="959717"/>
            <a:ext cx="3327660" cy="302006"/>
          </a:xfrm>
          <a:prstGeom prst="rect">
            <a:avLst/>
          </a:prstGeom>
        </p:spPr>
        <p:txBody>
          <a:bodyPr lIns="0" tIns="0" rIns="0" bIns="0" rtlCol="0" anchor="t">
            <a:spAutoFit/>
          </a:bodyPr>
          <a:lstStyle/>
          <a:p>
            <a:pPr algn="l">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7" name="AutoShape 7"/>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8" name="TextBox 8"/>
          <p:cNvSpPr txBox="1"/>
          <p:nvPr/>
        </p:nvSpPr>
        <p:spPr>
          <a:xfrm>
            <a:off x="475920" y="467460"/>
            <a:ext cx="6097320" cy="692497"/>
          </a:xfrm>
          <a:prstGeom prst="rect">
            <a:avLst/>
          </a:prstGeom>
        </p:spPr>
        <p:txBody>
          <a:bodyPr lIns="0" tIns="0" rIns="0" bIns="0" rtlCol="0" anchor="t">
            <a:spAutoFit/>
          </a:bodyPr>
          <a:lstStyle/>
          <a:p>
            <a:pPr algn="l">
              <a:lnSpc>
                <a:spcPts val="5400"/>
              </a:lnSpc>
            </a:pPr>
            <a:r>
              <a:rPr lang="fa-IR" sz="4500" spc="745" dirty="0">
                <a:solidFill>
                  <a:srgbClr val="FFFFFF"/>
                </a:solidFill>
                <a:latin typeface="Open Sans Bold"/>
                <a:cs typeface="B Nazanin" panose="00000400000000000000" pitchFamily="2" charset="-78"/>
              </a:rPr>
              <a:t>روز صلیب سرخ</a:t>
            </a:r>
            <a:endParaRPr lang="en-US" sz="4500" spc="745" dirty="0">
              <a:solidFill>
                <a:srgbClr val="FFFFFF"/>
              </a:solidFill>
              <a:latin typeface="Open Sans Bold"/>
              <a:cs typeface="B Nazanin" panose="00000400000000000000" pitchFamily="2" charset="-78"/>
            </a:endParaRPr>
          </a:p>
        </p:txBody>
      </p:sp>
      <p:sp>
        <p:nvSpPr>
          <p:cNvPr id="9" name="TextBox 9"/>
          <p:cNvSpPr txBox="1"/>
          <p:nvPr/>
        </p:nvSpPr>
        <p:spPr>
          <a:xfrm>
            <a:off x="1775160" y="1436565"/>
            <a:ext cx="4637160" cy="371897"/>
          </a:xfrm>
          <a:prstGeom prst="rect">
            <a:avLst/>
          </a:prstGeom>
        </p:spPr>
        <p:txBody>
          <a:bodyPr lIns="0" tIns="0" rIns="0" bIns="0" rtlCol="0" anchor="t">
            <a:spAutoFit/>
          </a:bodyPr>
          <a:lstStyle/>
          <a:p>
            <a:pPr algn="l">
              <a:lnSpc>
                <a:spcPts val="2879"/>
              </a:lnSpc>
            </a:pPr>
            <a:r>
              <a:rPr lang="fa-IR" sz="2400" spc="1047" dirty="0">
                <a:solidFill>
                  <a:srgbClr val="FFFFFF"/>
                </a:solidFill>
                <a:latin typeface="Open Sans"/>
                <a:cs typeface="B Nazanin" panose="00000400000000000000" pitchFamily="2" charset="-78"/>
              </a:rPr>
              <a:t>بین المللی</a:t>
            </a:r>
            <a:endParaRPr lang="en-US" sz="2400" spc="1047" dirty="0">
              <a:solidFill>
                <a:srgbClr val="FFFFFF"/>
              </a:solidFill>
              <a:latin typeface="Open Sans"/>
              <a:cs typeface="B Nazanin" panose="00000400000000000000" pitchFamily="2" charset="-78"/>
            </a:endParaRPr>
          </a:p>
        </p:txBody>
      </p:sp>
      <p:sp>
        <p:nvSpPr>
          <p:cNvPr id="10" name="Freeform 10"/>
          <p:cNvSpPr/>
          <p:nvPr/>
        </p:nvSpPr>
        <p:spPr>
          <a:xfrm>
            <a:off x="16604460" y="123660"/>
            <a:ext cx="1394820" cy="1392120"/>
          </a:xfrm>
          <a:custGeom>
            <a:avLst/>
            <a:gdLst/>
            <a:ahLst/>
            <a:cxnLst/>
            <a:rect l="l" t="t" r="r" b="b"/>
            <a:pathLst>
              <a:path w="1394820" h="1392120">
                <a:moveTo>
                  <a:pt x="0" y="0"/>
                </a:moveTo>
                <a:lnTo>
                  <a:pt x="1394820" y="0"/>
                </a:lnTo>
                <a:lnTo>
                  <a:pt x="1394820" y="1392120"/>
                </a:lnTo>
                <a:lnTo>
                  <a:pt x="0" y="13921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Freeform 11"/>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Freeform 12"/>
          <p:cNvSpPr/>
          <p:nvPr/>
        </p:nvSpPr>
        <p:spPr>
          <a:xfrm>
            <a:off x="4987980" y="4598100"/>
            <a:ext cx="2573100" cy="1840860"/>
          </a:xfrm>
          <a:custGeom>
            <a:avLst/>
            <a:gdLst/>
            <a:ahLst/>
            <a:cxnLst/>
            <a:rect l="l" t="t" r="r" b="b"/>
            <a:pathLst>
              <a:path w="2573100" h="1840860">
                <a:moveTo>
                  <a:pt x="0" y="0"/>
                </a:moveTo>
                <a:lnTo>
                  <a:pt x="2573100" y="0"/>
                </a:lnTo>
                <a:lnTo>
                  <a:pt x="2573100" y="1840860"/>
                </a:lnTo>
                <a:lnTo>
                  <a:pt x="0" y="18408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315780" cy="10287000"/>
          </a:xfrm>
          <a:custGeom>
            <a:avLst/>
            <a:gdLst/>
            <a:ahLst/>
            <a:cxnLst/>
            <a:rect l="l" t="t" r="r" b="b"/>
            <a:pathLst>
              <a:path w="12315780" h="10287000">
                <a:moveTo>
                  <a:pt x="12315780" y="0"/>
                </a:moveTo>
                <a:lnTo>
                  <a:pt x="0" y="0"/>
                </a:lnTo>
                <a:lnTo>
                  <a:pt x="0" y="10287000"/>
                </a:lnTo>
                <a:lnTo>
                  <a:pt x="12315780" y="10287000"/>
                </a:lnTo>
                <a:lnTo>
                  <a:pt x="12315780" y="0"/>
                </a:lnTo>
                <a:close/>
              </a:path>
            </a:pathLst>
          </a:custGeom>
          <a:blipFill>
            <a:blip r:embed="rId3"/>
            <a:stretch>
              <a:fillRect r="-25391"/>
            </a:stretch>
          </a:blipFill>
        </p:spPr>
      </p:sp>
      <p:sp>
        <p:nvSpPr>
          <p:cNvPr id="3" name="Freeform 3"/>
          <p:cNvSpPr/>
          <p:nvPr/>
        </p:nvSpPr>
        <p:spPr>
          <a:xfrm>
            <a:off x="12315780" y="0"/>
            <a:ext cx="5972400" cy="10287000"/>
          </a:xfrm>
          <a:custGeom>
            <a:avLst/>
            <a:gdLst/>
            <a:ahLst/>
            <a:cxnLst/>
            <a:rect l="l" t="t" r="r" b="b"/>
            <a:pathLst>
              <a:path w="5972400" h="10287000">
                <a:moveTo>
                  <a:pt x="0" y="0"/>
                </a:moveTo>
                <a:lnTo>
                  <a:pt x="5972400" y="0"/>
                </a:lnTo>
                <a:lnTo>
                  <a:pt x="5972400" y="10287000"/>
                </a:lnTo>
                <a:lnTo>
                  <a:pt x="0" y="10287000"/>
                </a:lnTo>
                <a:lnTo>
                  <a:pt x="0" y="0"/>
                </a:lnTo>
                <a:close/>
              </a:path>
            </a:pathLst>
          </a:custGeom>
          <a:blipFill>
            <a:blip r:embed="rId3"/>
            <a:stretch>
              <a:fillRect r="-440394" b="-108993"/>
            </a:stretch>
          </a:blipFill>
        </p:spPr>
      </p:sp>
      <p:sp>
        <p:nvSpPr>
          <p:cNvPr id="4" name="Freeform 4"/>
          <p:cNvSpPr/>
          <p:nvPr/>
        </p:nvSpPr>
        <p:spPr>
          <a:xfrm>
            <a:off x="15592230" y="0"/>
            <a:ext cx="2695410" cy="3276720"/>
          </a:xfrm>
          <a:custGeom>
            <a:avLst/>
            <a:gdLst/>
            <a:ahLst/>
            <a:cxnLst/>
            <a:rect l="l" t="t" r="r" b="b"/>
            <a:pathLst>
              <a:path w="2695410" h="3276720">
                <a:moveTo>
                  <a:pt x="0" y="0"/>
                </a:moveTo>
                <a:lnTo>
                  <a:pt x="2695410" y="0"/>
                </a:lnTo>
                <a:lnTo>
                  <a:pt x="2695410" y="3276720"/>
                </a:lnTo>
                <a:lnTo>
                  <a:pt x="0" y="32767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10560780" y="2906820"/>
            <a:ext cx="4660200" cy="4663980"/>
          </a:xfrm>
          <a:custGeom>
            <a:avLst/>
            <a:gdLst/>
            <a:ahLst/>
            <a:cxnLst/>
            <a:rect l="l" t="t" r="r" b="b"/>
            <a:pathLst>
              <a:path w="4660200" h="4663980">
                <a:moveTo>
                  <a:pt x="0" y="0"/>
                </a:moveTo>
                <a:lnTo>
                  <a:pt x="4660200" y="0"/>
                </a:lnTo>
                <a:lnTo>
                  <a:pt x="4660200" y="4663980"/>
                </a:lnTo>
                <a:lnTo>
                  <a:pt x="0" y="46639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Freeform 6"/>
          <p:cNvSpPr/>
          <p:nvPr/>
        </p:nvSpPr>
        <p:spPr>
          <a:xfrm>
            <a:off x="8344080" y="9745920"/>
            <a:ext cx="9104400" cy="685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7" name="Freeform 7"/>
          <p:cNvSpPr/>
          <p:nvPr/>
        </p:nvSpPr>
        <p:spPr>
          <a:xfrm>
            <a:off x="17589420" y="938790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TextBox 9"/>
          <p:cNvSpPr txBox="1"/>
          <p:nvPr/>
        </p:nvSpPr>
        <p:spPr>
          <a:xfrm>
            <a:off x="8829180" y="386498"/>
            <a:ext cx="6973200" cy="2654573"/>
          </a:xfrm>
          <a:prstGeom prst="rect">
            <a:avLst/>
          </a:prstGeom>
        </p:spPr>
        <p:txBody>
          <a:bodyPr lIns="0" tIns="0" rIns="0" bIns="0" rtlCol="0" anchor="t">
            <a:spAutoFit/>
          </a:bodyPr>
          <a:lstStyle/>
          <a:p>
            <a:pPr algn="r" rtl="1">
              <a:lnSpc>
                <a:spcPts val="20700"/>
              </a:lnSpc>
            </a:pPr>
            <a:r>
              <a:rPr lang="fa-IR" sz="17250" spc="-689" dirty="0">
                <a:solidFill>
                  <a:srgbClr val="FF0012"/>
                </a:solidFill>
                <a:latin typeface="Open Sans Bold"/>
                <a:cs typeface="B Nazanin" panose="00000400000000000000" pitchFamily="2" charset="-78"/>
              </a:rPr>
              <a:t>با تشکر</a:t>
            </a:r>
            <a:endParaRPr lang="en-US" sz="17250" spc="-689" dirty="0">
              <a:solidFill>
                <a:srgbClr val="FF0012"/>
              </a:solidFill>
              <a:latin typeface="Open Sans Bold"/>
              <a:cs typeface="B Nazanin" panose="00000400000000000000" pitchFamily="2" charset="-78"/>
            </a:endParaRPr>
          </a:p>
        </p:txBody>
      </p:sp>
      <p:sp>
        <p:nvSpPr>
          <p:cNvPr id="10" name="TextBox 10"/>
          <p:cNvSpPr txBox="1"/>
          <p:nvPr/>
        </p:nvSpPr>
        <p:spPr>
          <a:xfrm>
            <a:off x="10897749" y="4411408"/>
            <a:ext cx="2533860" cy="1526059"/>
          </a:xfrm>
          <a:prstGeom prst="rect">
            <a:avLst/>
          </a:prstGeom>
        </p:spPr>
        <p:txBody>
          <a:bodyPr lIns="0" tIns="0" rIns="0" bIns="0" rtlCol="0" anchor="t">
            <a:spAutoFit/>
          </a:bodyPr>
          <a:lstStyle/>
          <a:p>
            <a:pPr algn="r" rtl="1">
              <a:lnSpc>
                <a:spcPts val="11880"/>
              </a:lnSpc>
            </a:pPr>
            <a:r>
              <a:rPr lang="fa-IR" sz="9900" spc="-396" dirty="0">
                <a:solidFill>
                  <a:srgbClr val="FFFFFF"/>
                </a:solidFill>
                <a:latin typeface="Open Sans Bold"/>
                <a:cs typeface="B Nazanin" panose="00000400000000000000" pitchFamily="2" charset="-78"/>
              </a:rPr>
              <a:t>شما</a:t>
            </a:r>
            <a:endParaRPr lang="en-US" sz="9900" spc="-396" dirty="0">
              <a:solidFill>
                <a:srgbClr val="FFFFFF"/>
              </a:solidFill>
              <a:latin typeface="Open Sans Bold"/>
              <a:cs typeface="B Nazanin" panose="00000400000000000000" pitchFamily="2" charset="-78"/>
            </a:endParaRPr>
          </a:p>
        </p:txBody>
      </p:sp>
      <p:sp>
        <p:nvSpPr>
          <p:cNvPr id="11" name="TextBox 11"/>
          <p:cNvSpPr txBox="1"/>
          <p:nvPr/>
        </p:nvSpPr>
        <p:spPr>
          <a:xfrm>
            <a:off x="9144000" y="7018887"/>
            <a:ext cx="8344080" cy="513602"/>
          </a:xfrm>
          <a:prstGeom prst="rect">
            <a:avLst/>
          </a:prstGeom>
        </p:spPr>
        <p:txBody>
          <a:bodyPr lIns="0" tIns="0" rIns="0" bIns="0" rtlCol="0" anchor="t">
            <a:spAutoFit/>
          </a:bodyPr>
          <a:lstStyle/>
          <a:p>
            <a:pPr algn="r" rtl="1">
              <a:lnSpc>
                <a:spcPts val="3888"/>
              </a:lnSpc>
            </a:pPr>
            <a:r>
              <a:rPr lang="fa-IR" sz="3600" spc="-144" dirty="0">
                <a:solidFill>
                  <a:srgbClr val="262626"/>
                </a:solidFill>
                <a:latin typeface="Open Sans Bold"/>
                <a:cs typeface="B Nazanin" panose="00000400000000000000" pitchFamily="2" charset="-78"/>
              </a:rPr>
              <a:t>کسی سوالی داره؟</a:t>
            </a:r>
            <a:endParaRPr lang="en-US" sz="3600" spc="-144" dirty="0">
              <a:solidFill>
                <a:srgbClr val="262626"/>
              </a:solidFill>
              <a:latin typeface="Open Sans Bold"/>
              <a:cs typeface="B Nazanin" panose="00000400000000000000" pitchFamily="2" charset="-78"/>
            </a:endParaRPr>
          </a:p>
        </p:txBody>
      </p:sp>
      <p:sp>
        <p:nvSpPr>
          <p:cNvPr id="12" name="TextBox 12"/>
          <p:cNvSpPr txBox="1"/>
          <p:nvPr/>
        </p:nvSpPr>
        <p:spPr>
          <a:xfrm>
            <a:off x="12998520" y="8309040"/>
            <a:ext cx="3979980" cy="264175"/>
          </a:xfrm>
          <a:prstGeom prst="rect">
            <a:avLst/>
          </a:prstGeom>
        </p:spPr>
        <p:txBody>
          <a:bodyPr lIns="0" tIns="0" rIns="0" bIns="0" rtlCol="0" anchor="t">
            <a:spAutoFit/>
          </a:bodyPr>
          <a:lstStyle/>
          <a:p>
            <a:pPr algn="ctr" rtl="1">
              <a:lnSpc>
                <a:spcPts val="2160"/>
              </a:lnSpc>
            </a:pPr>
            <a:r>
              <a:rPr lang="en-US" sz="1800" spc="898" dirty="0">
                <a:solidFill>
                  <a:srgbClr val="262626"/>
                </a:solidFill>
                <a:latin typeface="Arial"/>
                <a:cs typeface="B Nazanin" panose="00000400000000000000" pitchFamily="2" charset="-78"/>
              </a:rPr>
              <a:t>20begir.com</a:t>
            </a:r>
          </a:p>
        </p:txBody>
      </p:sp>
      <p:sp>
        <p:nvSpPr>
          <p:cNvPr id="13" name="Freeform 13"/>
          <p:cNvSpPr/>
          <p:nvPr/>
        </p:nvSpPr>
        <p:spPr>
          <a:xfrm>
            <a:off x="13480020" y="8811720"/>
            <a:ext cx="2901960" cy="417960"/>
          </a:xfrm>
          <a:custGeom>
            <a:avLst/>
            <a:gdLst/>
            <a:ahLst/>
            <a:cxnLst/>
            <a:rect l="l" t="t" r="r" b="b"/>
            <a:pathLst>
              <a:path w="2901960" h="417960">
                <a:moveTo>
                  <a:pt x="0" y="0"/>
                </a:moveTo>
                <a:lnTo>
                  <a:pt x="2901960" y="0"/>
                </a:lnTo>
                <a:lnTo>
                  <a:pt x="2901960" y="417960"/>
                </a:lnTo>
                <a:lnTo>
                  <a:pt x="0" y="41796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059850" y="1783085"/>
            <a:ext cx="7892100" cy="7478460"/>
          </a:xfrm>
          <a:custGeom>
            <a:avLst/>
            <a:gdLst/>
            <a:ahLst/>
            <a:cxnLst/>
            <a:rect l="l" t="t" r="r" b="b"/>
            <a:pathLst>
              <a:path w="7892100" h="7478460">
                <a:moveTo>
                  <a:pt x="0" y="0"/>
                </a:moveTo>
                <a:lnTo>
                  <a:pt x="7892100" y="0"/>
                </a:lnTo>
                <a:lnTo>
                  <a:pt x="7892100" y="7478460"/>
                </a:lnTo>
                <a:lnTo>
                  <a:pt x="0" y="74784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1877040" y="4217400"/>
            <a:ext cx="3990060" cy="500137"/>
          </a:xfrm>
          <a:prstGeom prst="rect">
            <a:avLst/>
          </a:prstGeom>
        </p:spPr>
        <p:txBody>
          <a:bodyPr lIns="0" tIns="0" rIns="0" bIns="0" rtlCol="0" anchor="t">
            <a:spAutoFit/>
          </a:bodyPr>
          <a:lstStyle/>
          <a:p>
            <a:pPr algn="r" rtl="1">
              <a:lnSpc>
                <a:spcPts val="3852"/>
              </a:lnSpc>
            </a:pPr>
            <a:r>
              <a:rPr lang="fa-IR" sz="3210" spc="-1" dirty="0">
                <a:solidFill>
                  <a:srgbClr val="FF0012"/>
                </a:solidFill>
                <a:latin typeface="Source Sans Pro"/>
                <a:cs typeface="B Nazanin" panose="00000400000000000000" pitchFamily="2" charset="-78"/>
              </a:rPr>
              <a:t>تصاویر :</a:t>
            </a:r>
            <a:endParaRPr lang="en-US" sz="3210" spc="-1" dirty="0">
              <a:solidFill>
                <a:srgbClr val="FF0012"/>
              </a:solidFill>
              <a:latin typeface="Source Sans Pro"/>
              <a:cs typeface="B Nazanin" panose="00000400000000000000" pitchFamily="2" charset="-78"/>
            </a:endParaRPr>
          </a:p>
        </p:txBody>
      </p:sp>
      <p:sp>
        <p:nvSpPr>
          <p:cNvPr id="5" name="TextBox 5"/>
          <p:cNvSpPr txBox="1"/>
          <p:nvPr/>
        </p:nvSpPr>
        <p:spPr>
          <a:xfrm>
            <a:off x="1877040" y="4834620"/>
            <a:ext cx="5734260" cy="1846659"/>
          </a:xfrm>
          <a:prstGeom prst="rect">
            <a:avLst/>
          </a:prstGeom>
        </p:spPr>
        <p:txBody>
          <a:bodyPr lIns="0" tIns="0" rIns="0" bIns="0" rtlCol="0" anchor="t">
            <a:spAutoFit/>
          </a:bodyPr>
          <a:lstStyle/>
          <a:p>
            <a:pPr marL="542925" lvl="1" indent="-271462" algn="r" rtl="1">
              <a:lnSpc>
                <a:spcPts val="3600"/>
              </a:lnSpc>
              <a:buFont typeface="Arial"/>
              <a:buChar char="•"/>
            </a:pPr>
            <a:r>
              <a:rPr lang="en-US" sz="3000" spc="-1" dirty="0">
                <a:solidFill>
                  <a:srgbClr val="000000"/>
                </a:solidFill>
                <a:latin typeface="Source Sans Pro"/>
                <a:cs typeface="B Nazanin" panose="00000400000000000000" pitchFamily="2" charset="-78"/>
              </a:rPr>
              <a:t>gettyimages.es</a:t>
            </a:r>
          </a:p>
          <a:p>
            <a:pPr marL="542925" lvl="1" indent="-271462" algn="r" rtl="1">
              <a:lnSpc>
                <a:spcPts val="3600"/>
              </a:lnSpc>
              <a:buFont typeface="Arial"/>
              <a:buChar char="•"/>
            </a:pPr>
            <a:r>
              <a:rPr lang="en-US" sz="3000" spc="-1" dirty="0">
                <a:solidFill>
                  <a:srgbClr val="000000"/>
                </a:solidFill>
                <a:latin typeface="Source Sans Pro"/>
                <a:cs typeface="B Nazanin" panose="00000400000000000000" pitchFamily="2" charset="-78"/>
              </a:rPr>
              <a:t>Freepik.es</a:t>
            </a:r>
          </a:p>
          <a:p>
            <a:pPr marL="542925" lvl="1" indent="-271462" algn="r" rtl="1">
              <a:lnSpc>
                <a:spcPts val="3600"/>
              </a:lnSpc>
              <a:buFont typeface="Arial"/>
              <a:buChar char="•"/>
            </a:pPr>
            <a:r>
              <a:rPr lang="en-US" sz="3000" spc="-1" dirty="0">
                <a:solidFill>
                  <a:srgbClr val="000000"/>
                </a:solidFill>
                <a:latin typeface="Source Sans Pro"/>
                <a:cs typeface="B Nazanin" panose="00000400000000000000" pitchFamily="2" charset="-78"/>
              </a:rPr>
              <a:t>pngegg.com</a:t>
            </a:r>
          </a:p>
          <a:p>
            <a:pPr marL="542925" lvl="1" indent="-271462" algn="r" rtl="1">
              <a:lnSpc>
                <a:spcPts val="3600"/>
              </a:lnSpc>
            </a:pPr>
            <a:endParaRPr lang="en-US" sz="3000" spc="-1" dirty="0">
              <a:solidFill>
                <a:srgbClr val="000000"/>
              </a:solidFill>
              <a:latin typeface="Source Sans Pro"/>
              <a:cs typeface="B Nazanin" panose="00000400000000000000" pitchFamily="2" charset="-78"/>
            </a:endParaRPr>
          </a:p>
        </p:txBody>
      </p:sp>
      <p:sp>
        <p:nvSpPr>
          <p:cNvPr id="6" name="TextBox 6"/>
          <p:cNvSpPr txBox="1"/>
          <p:nvPr/>
        </p:nvSpPr>
        <p:spPr>
          <a:xfrm>
            <a:off x="1877040" y="6462180"/>
            <a:ext cx="3990060" cy="500137"/>
          </a:xfrm>
          <a:prstGeom prst="rect">
            <a:avLst/>
          </a:prstGeom>
        </p:spPr>
        <p:txBody>
          <a:bodyPr lIns="0" tIns="0" rIns="0" bIns="0" rtlCol="0" anchor="t">
            <a:spAutoFit/>
          </a:bodyPr>
          <a:lstStyle/>
          <a:p>
            <a:pPr algn="r" rtl="1">
              <a:lnSpc>
                <a:spcPts val="3852"/>
              </a:lnSpc>
            </a:pPr>
            <a:r>
              <a:rPr lang="fa-IR" sz="3210" spc="-1" dirty="0">
                <a:solidFill>
                  <a:srgbClr val="FF0012"/>
                </a:solidFill>
                <a:latin typeface="Source Sans Pro"/>
                <a:cs typeface="B Nazanin" panose="00000400000000000000" pitchFamily="2" charset="-78"/>
              </a:rPr>
              <a:t>فونت ها:</a:t>
            </a:r>
            <a:endParaRPr lang="en-US" sz="3210" spc="-1" dirty="0">
              <a:solidFill>
                <a:srgbClr val="FF0012"/>
              </a:solidFill>
              <a:latin typeface="Source Sans Pro"/>
              <a:cs typeface="B Nazanin" panose="00000400000000000000" pitchFamily="2" charset="-78"/>
            </a:endParaRPr>
          </a:p>
        </p:txBody>
      </p:sp>
      <p:sp>
        <p:nvSpPr>
          <p:cNvPr id="7" name="TextBox 7"/>
          <p:cNvSpPr txBox="1"/>
          <p:nvPr/>
        </p:nvSpPr>
        <p:spPr>
          <a:xfrm>
            <a:off x="1877040" y="7079400"/>
            <a:ext cx="5046840" cy="923330"/>
          </a:xfrm>
          <a:prstGeom prst="rect">
            <a:avLst/>
          </a:prstGeom>
        </p:spPr>
        <p:txBody>
          <a:bodyPr lIns="0" tIns="0" rIns="0" bIns="0" rtlCol="0" anchor="t">
            <a:spAutoFit/>
          </a:bodyPr>
          <a:lstStyle/>
          <a:p>
            <a:pPr marL="542925" lvl="1" indent="-271462" algn="r" rtl="1">
              <a:lnSpc>
                <a:spcPts val="3600"/>
              </a:lnSpc>
              <a:buFont typeface="Arial"/>
              <a:buChar char="•"/>
            </a:pPr>
            <a:r>
              <a:rPr lang="fa-IR" sz="3000" spc="-1" dirty="0">
                <a:solidFill>
                  <a:srgbClr val="000000"/>
                </a:solidFill>
                <a:latin typeface="Source Sans Pro"/>
                <a:cs typeface="B Nazanin" panose="00000400000000000000" pitchFamily="2" charset="-78"/>
              </a:rPr>
              <a:t>کولیس</a:t>
            </a:r>
          </a:p>
          <a:p>
            <a:pPr marL="542925" lvl="1" indent="-271462" algn="r" rtl="1">
              <a:lnSpc>
                <a:spcPts val="3600"/>
              </a:lnSpc>
              <a:buFont typeface="Arial"/>
              <a:buChar char="•"/>
            </a:pPr>
            <a:r>
              <a:rPr lang="fa-IR" sz="3000" spc="-1" dirty="0">
                <a:solidFill>
                  <a:srgbClr val="000000"/>
                </a:solidFill>
                <a:latin typeface="Source Sans Pro"/>
                <a:cs typeface="B Nazanin" panose="00000400000000000000" pitchFamily="2" charset="-78"/>
              </a:rPr>
              <a:t>سن</a:t>
            </a:r>
            <a:r>
              <a:rPr lang="en-US" sz="3000" spc="-1" dirty="0">
                <a:solidFill>
                  <a:srgbClr val="000000"/>
                </a:solidFill>
                <a:latin typeface="Source Sans Pro"/>
                <a:cs typeface="B Nazanin" panose="00000400000000000000" pitchFamily="2" charset="-78"/>
              </a:rPr>
              <a:t>s </a:t>
            </a:r>
            <a:r>
              <a:rPr lang="fa-IR" sz="3000" spc="-1" dirty="0">
                <a:solidFill>
                  <a:srgbClr val="000000"/>
                </a:solidFill>
                <a:latin typeface="Source Sans Pro"/>
                <a:cs typeface="B Nazanin" panose="00000400000000000000" pitchFamily="2" charset="-78"/>
              </a:rPr>
              <a:t>را باز کنید</a:t>
            </a:r>
            <a:endParaRPr lang="en-US" sz="3000" spc="-1" dirty="0">
              <a:solidFill>
                <a:srgbClr val="000000"/>
              </a:solidFill>
              <a:latin typeface="Source Sans Pro"/>
              <a:cs typeface="B Nazanin" panose="00000400000000000000" pitchFamily="2" charset="-78"/>
            </a:endParaRPr>
          </a:p>
        </p:txBody>
      </p:sp>
      <p:sp>
        <p:nvSpPr>
          <p:cNvPr id="10" name="Freeform 10"/>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1" name="Freeform 11"/>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3" name="TextBox 13"/>
          <p:cNvSpPr txBox="1"/>
          <p:nvPr/>
        </p:nvSpPr>
        <p:spPr>
          <a:xfrm>
            <a:off x="9635940" y="3235500"/>
            <a:ext cx="6097320" cy="692497"/>
          </a:xfrm>
          <a:prstGeom prst="rect">
            <a:avLst/>
          </a:prstGeom>
        </p:spPr>
        <p:txBody>
          <a:bodyPr lIns="0" tIns="0" rIns="0" bIns="0" rtlCol="0" anchor="t">
            <a:spAutoFit/>
          </a:bodyPr>
          <a:lstStyle/>
          <a:p>
            <a:pPr algn="r" rtl="1">
              <a:lnSpc>
                <a:spcPts val="5400"/>
              </a:lnSpc>
            </a:pPr>
            <a:r>
              <a:rPr lang="fa-IR" sz="4500" spc="745" dirty="0">
                <a:solidFill>
                  <a:srgbClr val="FFFFFF"/>
                </a:solidFill>
                <a:latin typeface="Open Sans Bold"/>
                <a:cs typeface="B Nazanin" panose="00000400000000000000" pitchFamily="2" charset="-78"/>
              </a:rPr>
              <a:t>روز صلیب سرخ</a:t>
            </a:r>
            <a:endParaRPr lang="en-US" sz="4500" spc="745" dirty="0">
              <a:solidFill>
                <a:srgbClr val="FFFFFF"/>
              </a:solidFill>
              <a:latin typeface="Open Sans Bold"/>
              <a:cs typeface="B Nazanin" panose="00000400000000000000" pitchFamily="2" charset="-78"/>
            </a:endParaRPr>
          </a:p>
        </p:txBody>
      </p:sp>
      <p:sp>
        <p:nvSpPr>
          <p:cNvPr id="14" name="TextBox 14"/>
          <p:cNvSpPr txBox="1"/>
          <p:nvPr/>
        </p:nvSpPr>
        <p:spPr>
          <a:xfrm>
            <a:off x="9641802" y="7502965"/>
            <a:ext cx="4637160" cy="320601"/>
          </a:xfrm>
          <a:prstGeom prst="rect">
            <a:avLst/>
          </a:prstGeom>
        </p:spPr>
        <p:txBody>
          <a:bodyPr lIns="0" tIns="0" rIns="0" bIns="0" rtlCol="0" anchor="t">
            <a:spAutoFit/>
          </a:bodyPr>
          <a:lstStyle/>
          <a:p>
            <a:pPr algn="r" rtl="1">
              <a:lnSpc>
                <a:spcPts val="2520"/>
              </a:lnSpc>
            </a:pPr>
            <a:r>
              <a:rPr lang="fa-IR" sz="2100" spc="1047" dirty="0">
                <a:solidFill>
                  <a:srgbClr val="FFFFFF"/>
                </a:solidFill>
                <a:latin typeface="Open Sans"/>
                <a:cs typeface="B Nazanin" panose="00000400000000000000" pitchFamily="2" charset="-78"/>
              </a:rPr>
              <a:t>بین المللی</a:t>
            </a:r>
            <a:endParaRPr lang="en-US" sz="2100" spc="1047" dirty="0">
              <a:solidFill>
                <a:srgbClr val="FFFFFF"/>
              </a:solidFill>
              <a:latin typeface="Open Sans"/>
              <a:cs typeface="B Nazanin" panose="00000400000000000000" pitchFamily="2" charset="-78"/>
            </a:endParaRPr>
          </a:p>
        </p:txBody>
      </p:sp>
      <p:sp>
        <p:nvSpPr>
          <p:cNvPr id="15" name="TextBox 15"/>
          <p:cNvSpPr txBox="1"/>
          <p:nvPr/>
        </p:nvSpPr>
        <p:spPr>
          <a:xfrm>
            <a:off x="1846440" y="627300"/>
            <a:ext cx="6097320" cy="1431900"/>
          </a:xfrm>
          <a:prstGeom prst="rect">
            <a:avLst/>
          </a:prstGeom>
        </p:spPr>
        <p:txBody>
          <a:bodyPr lIns="0" tIns="0" rIns="0" bIns="0" rtlCol="0" anchor="t">
            <a:spAutoFit/>
          </a:bodyPr>
          <a:lstStyle/>
          <a:p>
            <a:pPr algn="r" rtl="1">
              <a:lnSpc>
                <a:spcPts val="10800"/>
              </a:lnSpc>
            </a:pPr>
            <a:r>
              <a:rPr lang="fa-IR" sz="9000" spc="745" dirty="0">
                <a:solidFill>
                  <a:srgbClr val="FF0012"/>
                </a:solidFill>
                <a:latin typeface="Open Sans Bold"/>
                <a:cs typeface="B Nazanin" panose="00000400000000000000" pitchFamily="2" charset="-78"/>
              </a:rPr>
              <a:t>آبنما</a:t>
            </a:r>
            <a:endParaRPr lang="en-US" sz="9000" spc="745" dirty="0">
              <a:solidFill>
                <a:srgbClr val="FF0012"/>
              </a:solidFill>
              <a:latin typeface="Open Sans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86540" y="6937380"/>
            <a:ext cx="4396140" cy="2292300"/>
          </a:xfrm>
          <a:custGeom>
            <a:avLst/>
            <a:gdLst/>
            <a:ahLst/>
            <a:cxnLst/>
            <a:rect l="l" t="t" r="r" b="b"/>
            <a:pathLst>
              <a:path w="4396140" h="2292300">
                <a:moveTo>
                  <a:pt x="0" y="0"/>
                </a:moveTo>
                <a:lnTo>
                  <a:pt x="4396140" y="0"/>
                </a:lnTo>
                <a:lnTo>
                  <a:pt x="4396140" y="2292300"/>
                </a:lnTo>
                <a:lnTo>
                  <a:pt x="0" y="22923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8321940" y="391338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0295640" y="2962980"/>
            <a:ext cx="4615920" cy="4374000"/>
          </a:xfrm>
          <a:custGeom>
            <a:avLst/>
            <a:gdLst/>
            <a:ahLst/>
            <a:cxnLst/>
            <a:rect l="l" t="t" r="r" b="b"/>
            <a:pathLst>
              <a:path w="4615920" h="4374000">
                <a:moveTo>
                  <a:pt x="0" y="0"/>
                </a:moveTo>
                <a:lnTo>
                  <a:pt x="4615920" y="0"/>
                </a:lnTo>
                <a:lnTo>
                  <a:pt x="4615920" y="4374000"/>
                </a:lnTo>
                <a:lnTo>
                  <a:pt x="0" y="43740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5009580" y="5395140"/>
            <a:ext cx="2810700" cy="4374000"/>
          </a:xfrm>
          <a:custGeom>
            <a:avLst/>
            <a:gdLst/>
            <a:ahLst/>
            <a:cxnLst/>
            <a:rect l="l" t="t" r="r" b="b"/>
            <a:pathLst>
              <a:path w="2810700" h="4374000">
                <a:moveTo>
                  <a:pt x="0" y="0"/>
                </a:moveTo>
                <a:lnTo>
                  <a:pt x="2810700" y="0"/>
                </a:lnTo>
                <a:lnTo>
                  <a:pt x="2810700" y="4374000"/>
                </a:lnTo>
                <a:lnTo>
                  <a:pt x="0" y="4374000"/>
                </a:lnTo>
                <a:lnTo>
                  <a:pt x="0" y="0"/>
                </a:lnTo>
                <a:close/>
              </a:path>
            </a:pathLst>
          </a:custGeom>
          <a:blipFill>
            <a:blip r:embed="rId8"/>
            <a:stretch>
              <a:fillRect l="-26" r="-26"/>
            </a:stretch>
          </a:blipFill>
        </p:spPr>
      </p:sp>
      <p:sp>
        <p:nvSpPr>
          <p:cNvPr id="6" name="Freeform 6"/>
          <p:cNvSpPr/>
          <p:nvPr/>
        </p:nvSpPr>
        <p:spPr>
          <a:xfrm>
            <a:off x="13621500" y="7733880"/>
            <a:ext cx="3572100" cy="1874340"/>
          </a:xfrm>
          <a:custGeom>
            <a:avLst/>
            <a:gdLst/>
            <a:ahLst/>
            <a:cxnLst/>
            <a:rect l="l" t="t" r="r" b="b"/>
            <a:pathLst>
              <a:path w="3572100" h="1874340">
                <a:moveTo>
                  <a:pt x="0" y="0"/>
                </a:moveTo>
                <a:lnTo>
                  <a:pt x="3572100" y="0"/>
                </a:lnTo>
                <a:lnTo>
                  <a:pt x="3572100" y="1874340"/>
                </a:lnTo>
                <a:lnTo>
                  <a:pt x="0" y="18743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13625820" y="433620"/>
            <a:ext cx="4292460" cy="3732480"/>
          </a:xfrm>
          <a:custGeom>
            <a:avLst/>
            <a:gdLst/>
            <a:ahLst/>
            <a:cxnLst/>
            <a:rect l="l" t="t" r="r" b="b"/>
            <a:pathLst>
              <a:path w="4292460" h="3732480">
                <a:moveTo>
                  <a:pt x="0" y="0"/>
                </a:moveTo>
                <a:lnTo>
                  <a:pt x="4292460" y="0"/>
                </a:lnTo>
                <a:lnTo>
                  <a:pt x="4292460" y="3732480"/>
                </a:lnTo>
                <a:lnTo>
                  <a:pt x="0" y="37324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Freeform 8"/>
          <p:cNvSpPr/>
          <p:nvPr/>
        </p:nvSpPr>
        <p:spPr>
          <a:xfrm>
            <a:off x="1352160" y="3177900"/>
            <a:ext cx="2257200" cy="3369060"/>
          </a:xfrm>
          <a:custGeom>
            <a:avLst/>
            <a:gdLst/>
            <a:ahLst/>
            <a:cxnLst/>
            <a:rect l="l" t="t" r="r" b="b"/>
            <a:pathLst>
              <a:path w="2257200" h="3369060">
                <a:moveTo>
                  <a:pt x="0" y="0"/>
                </a:moveTo>
                <a:lnTo>
                  <a:pt x="2257200" y="0"/>
                </a:lnTo>
                <a:lnTo>
                  <a:pt x="2257200" y="3369060"/>
                </a:lnTo>
                <a:lnTo>
                  <a:pt x="0" y="336906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9" name="Freeform 9"/>
          <p:cNvSpPr/>
          <p:nvPr/>
        </p:nvSpPr>
        <p:spPr>
          <a:xfrm>
            <a:off x="8321940" y="6785100"/>
            <a:ext cx="2570940" cy="2570400"/>
          </a:xfrm>
          <a:custGeom>
            <a:avLst/>
            <a:gdLst/>
            <a:ahLst/>
            <a:cxnLst/>
            <a:rect l="l" t="t" r="r" b="b"/>
            <a:pathLst>
              <a:path w="2570940" h="2570400">
                <a:moveTo>
                  <a:pt x="0" y="0"/>
                </a:moveTo>
                <a:lnTo>
                  <a:pt x="2570940" y="0"/>
                </a:lnTo>
                <a:lnTo>
                  <a:pt x="2570940" y="2570400"/>
                </a:lnTo>
                <a:lnTo>
                  <a:pt x="0" y="25704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0" name="Freeform 10"/>
          <p:cNvSpPr/>
          <p:nvPr/>
        </p:nvSpPr>
        <p:spPr>
          <a:xfrm>
            <a:off x="1364580" y="1626480"/>
            <a:ext cx="2278800" cy="1189620"/>
          </a:xfrm>
          <a:custGeom>
            <a:avLst/>
            <a:gdLst/>
            <a:ahLst/>
            <a:cxnLst/>
            <a:rect l="l" t="t" r="r" b="b"/>
            <a:pathLst>
              <a:path w="2278800" h="1189620">
                <a:moveTo>
                  <a:pt x="0" y="0"/>
                </a:moveTo>
                <a:lnTo>
                  <a:pt x="2278800" y="0"/>
                </a:lnTo>
                <a:lnTo>
                  <a:pt x="2278800" y="1189620"/>
                </a:lnTo>
                <a:lnTo>
                  <a:pt x="0" y="118962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
        <p:nvSpPr>
          <p:cNvPr id="11" name="Freeform 11"/>
          <p:cNvSpPr/>
          <p:nvPr/>
        </p:nvSpPr>
        <p:spPr>
          <a:xfrm>
            <a:off x="5134320" y="930960"/>
            <a:ext cx="1790640" cy="2292300"/>
          </a:xfrm>
          <a:custGeom>
            <a:avLst/>
            <a:gdLst/>
            <a:ahLst/>
            <a:cxnLst/>
            <a:rect l="l" t="t" r="r" b="b"/>
            <a:pathLst>
              <a:path w="1790640" h="2292300">
                <a:moveTo>
                  <a:pt x="0" y="0"/>
                </a:moveTo>
                <a:lnTo>
                  <a:pt x="1790640" y="0"/>
                </a:lnTo>
                <a:lnTo>
                  <a:pt x="1790640" y="2292300"/>
                </a:lnTo>
                <a:lnTo>
                  <a:pt x="0" y="22923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sp>
      <p:sp>
        <p:nvSpPr>
          <p:cNvPr id="12" name="Freeform 12"/>
          <p:cNvSpPr/>
          <p:nvPr/>
        </p:nvSpPr>
        <p:spPr>
          <a:xfrm>
            <a:off x="8316540" y="680940"/>
            <a:ext cx="2816100" cy="2738340"/>
          </a:xfrm>
          <a:custGeom>
            <a:avLst/>
            <a:gdLst/>
            <a:ahLst/>
            <a:cxnLst/>
            <a:rect l="l" t="t" r="r" b="b"/>
            <a:pathLst>
              <a:path w="2816100" h="2738340">
                <a:moveTo>
                  <a:pt x="0" y="0"/>
                </a:moveTo>
                <a:lnTo>
                  <a:pt x="2816100" y="0"/>
                </a:lnTo>
                <a:lnTo>
                  <a:pt x="2816100" y="2738340"/>
                </a:lnTo>
                <a:lnTo>
                  <a:pt x="0" y="27383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sp>
      <p:sp>
        <p:nvSpPr>
          <p:cNvPr id="13" name="Freeform 13"/>
          <p:cNvSpPr/>
          <p:nvPr/>
        </p:nvSpPr>
        <p:spPr>
          <a:xfrm>
            <a:off x="3777300" y="3620700"/>
            <a:ext cx="2148660" cy="2140020"/>
          </a:xfrm>
          <a:custGeom>
            <a:avLst/>
            <a:gdLst/>
            <a:ahLst/>
            <a:cxnLst/>
            <a:rect l="l" t="t" r="r" b="b"/>
            <a:pathLst>
              <a:path w="2148660" h="2140020">
                <a:moveTo>
                  <a:pt x="0" y="0"/>
                </a:moveTo>
                <a:lnTo>
                  <a:pt x="2148660" y="0"/>
                </a:lnTo>
                <a:lnTo>
                  <a:pt x="2148660" y="2140020"/>
                </a:lnTo>
                <a:lnTo>
                  <a:pt x="0" y="2140020"/>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sp>
      <p:sp>
        <p:nvSpPr>
          <p:cNvPr id="14" name="TextBox 14"/>
          <p:cNvSpPr txBox="1"/>
          <p:nvPr/>
        </p:nvSpPr>
        <p:spPr>
          <a:xfrm>
            <a:off x="880200" y="809865"/>
            <a:ext cx="4655880" cy="627095"/>
          </a:xfrm>
          <a:prstGeom prst="rect">
            <a:avLst/>
          </a:prstGeom>
        </p:spPr>
        <p:txBody>
          <a:bodyPr lIns="0" tIns="0" rIns="0" bIns="0" rtlCol="0" anchor="t">
            <a:spAutoFit/>
          </a:bodyPr>
          <a:lstStyle/>
          <a:p>
            <a:pPr algn="r" rtl="1">
              <a:lnSpc>
                <a:spcPts val="4608"/>
              </a:lnSpc>
            </a:pPr>
            <a:r>
              <a:rPr lang="fa-IR" sz="4800" spc="-1" dirty="0">
                <a:solidFill>
                  <a:srgbClr val="FF0012"/>
                </a:solidFill>
                <a:latin typeface="Arimo Bold"/>
                <a:cs typeface="B Nazanin" panose="00000400000000000000" pitchFamily="2" charset="-78"/>
              </a:rPr>
              <a:t>منابع</a:t>
            </a:r>
            <a:endParaRPr lang="en-US" sz="4800" spc="-1" dirty="0">
              <a:solidFill>
                <a:srgbClr val="FF0012"/>
              </a:solidFill>
              <a:latin typeface="Arimo Bold"/>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Text Placeholder 1">
            <a:extLst>
              <a:ext uri="{FF2B5EF4-FFF2-40B4-BE49-F238E27FC236}">
                <a16:creationId xmlns:a16="http://schemas.microsoft.com/office/drawing/2014/main" id="{81119AC2-DF2B-06A1-E19A-80B5B4AB30EF}"/>
              </a:ext>
            </a:extLst>
          </p:cNvPr>
          <p:cNvSpPr txBox="1">
            <a:spLocks/>
          </p:cNvSpPr>
          <p:nvPr/>
        </p:nvSpPr>
        <p:spPr>
          <a:xfrm>
            <a:off x="2514600" y="466629"/>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A</a:t>
            </a:r>
          </a:p>
        </p:txBody>
      </p:sp>
      <p:sp>
        <p:nvSpPr>
          <p:cNvPr id="10" name="Freeform 13">
            <a:extLst>
              <a:ext uri="{FF2B5EF4-FFF2-40B4-BE49-F238E27FC236}">
                <a16:creationId xmlns:a16="http://schemas.microsoft.com/office/drawing/2014/main" id="{F4C3DD02-8DB3-28E1-8265-68AE8E89344F}"/>
              </a:ext>
            </a:extLst>
          </p:cNvPr>
          <p:cNvSpPr/>
          <p:nvPr/>
        </p:nvSpPr>
        <p:spPr>
          <a:xfrm>
            <a:off x="6645015" y="2719745"/>
            <a:ext cx="784620" cy="786780"/>
          </a:xfrm>
          <a:custGeom>
            <a:avLst/>
            <a:gdLst/>
            <a:ahLst/>
            <a:cxnLst/>
            <a:rect l="l" t="t" r="r" b="b"/>
            <a:pathLst>
              <a:path w="784620" h="786780">
                <a:moveTo>
                  <a:pt x="0" y="0"/>
                </a:moveTo>
                <a:lnTo>
                  <a:pt x="784620" y="0"/>
                </a:lnTo>
                <a:lnTo>
                  <a:pt x="784620" y="786780"/>
                </a:lnTo>
                <a:lnTo>
                  <a:pt x="0" y="7867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Freeform 14">
            <a:extLst>
              <a:ext uri="{FF2B5EF4-FFF2-40B4-BE49-F238E27FC236}">
                <a16:creationId xmlns:a16="http://schemas.microsoft.com/office/drawing/2014/main" id="{628ABBC1-C6FD-B171-8620-B30793CC25F6}"/>
              </a:ext>
            </a:extLst>
          </p:cNvPr>
          <p:cNvSpPr/>
          <p:nvPr/>
        </p:nvSpPr>
        <p:spPr>
          <a:xfrm>
            <a:off x="5386815" y="2825585"/>
            <a:ext cx="784620" cy="575640"/>
          </a:xfrm>
          <a:custGeom>
            <a:avLst/>
            <a:gdLst/>
            <a:ahLst/>
            <a:cxnLst/>
            <a:rect l="l" t="t" r="r" b="b"/>
            <a:pathLst>
              <a:path w="784620" h="575640">
                <a:moveTo>
                  <a:pt x="0" y="0"/>
                </a:moveTo>
                <a:lnTo>
                  <a:pt x="784620" y="0"/>
                </a:lnTo>
                <a:lnTo>
                  <a:pt x="784620" y="575640"/>
                </a:lnTo>
                <a:lnTo>
                  <a:pt x="0" y="57564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2" name="Freeform 15">
            <a:extLst>
              <a:ext uri="{FF2B5EF4-FFF2-40B4-BE49-F238E27FC236}">
                <a16:creationId xmlns:a16="http://schemas.microsoft.com/office/drawing/2014/main" id="{FCB830F6-1565-DB6B-9C37-438BEEE8438E}"/>
              </a:ext>
            </a:extLst>
          </p:cNvPr>
          <p:cNvSpPr/>
          <p:nvPr/>
        </p:nvSpPr>
        <p:spPr>
          <a:xfrm>
            <a:off x="6648255" y="7261685"/>
            <a:ext cx="469800" cy="1061640"/>
          </a:xfrm>
          <a:custGeom>
            <a:avLst/>
            <a:gdLst/>
            <a:ahLst/>
            <a:cxnLst/>
            <a:rect l="l" t="t" r="r" b="b"/>
            <a:pathLst>
              <a:path w="469800" h="1061640">
                <a:moveTo>
                  <a:pt x="0" y="0"/>
                </a:moveTo>
                <a:lnTo>
                  <a:pt x="469800" y="0"/>
                </a:lnTo>
                <a:lnTo>
                  <a:pt x="469800" y="1061640"/>
                </a:lnTo>
                <a:lnTo>
                  <a:pt x="0" y="106164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3" name="Freeform 16">
            <a:extLst>
              <a:ext uri="{FF2B5EF4-FFF2-40B4-BE49-F238E27FC236}">
                <a16:creationId xmlns:a16="http://schemas.microsoft.com/office/drawing/2014/main" id="{8584F795-3E68-0D66-C0CB-32E9C9A93E89}"/>
              </a:ext>
            </a:extLst>
          </p:cNvPr>
          <p:cNvSpPr/>
          <p:nvPr/>
        </p:nvSpPr>
        <p:spPr>
          <a:xfrm>
            <a:off x="11637996" y="5953676"/>
            <a:ext cx="772458" cy="772458"/>
          </a:xfrm>
          <a:custGeom>
            <a:avLst/>
            <a:gdLst/>
            <a:ahLst/>
            <a:cxnLst/>
            <a:rect l="l" t="t" r="r" b="b"/>
            <a:pathLst>
              <a:path w="772458" h="772458">
                <a:moveTo>
                  <a:pt x="0" y="0"/>
                </a:moveTo>
                <a:lnTo>
                  <a:pt x="772458" y="0"/>
                </a:lnTo>
                <a:lnTo>
                  <a:pt x="772458" y="772458"/>
                </a:lnTo>
                <a:lnTo>
                  <a:pt x="0" y="77245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4" name="Freeform 17">
            <a:extLst>
              <a:ext uri="{FF2B5EF4-FFF2-40B4-BE49-F238E27FC236}">
                <a16:creationId xmlns:a16="http://schemas.microsoft.com/office/drawing/2014/main" id="{ABB7F3A0-409C-A999-C166-142E2F68D38E}"/>
              </a:ext>
            </a:extLst>
          </p:cNvPr>
          <p:cNvSpPr/>
          <p:nvPr/>
        </p:nvSpPr>
        <p:spPr>
          <a:xfrm>
            <a:off x="5377635" y="7444205"/>
            <a:ext cx="696600" cy="696600"/>
          </a:xfrm>
          <a:custGeom>
            <a:avLst/>
            <a:gdLst/>
            <a:ahLst/>
            <a:cxnLst/>
            <a:rect l="l" t="t" r="r" b="b"/>
            <a:pathLst>
              <a:path w="696600" h="696600">
                <a:moveTo>
                  <a:pt x="0" y="0"/>
                </a:moveTo>
                <a:lnTo>
                  <a:pt x="696600" y="0"/>
                </a:lnTo>
                <a:lnTo>
                  <a:pt x="696600" y="696600"/>
                </a:lnTo>
                <a:lnTo>
                  <a:pt x="0" y="6966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15" name="Freeform 18">
            <a:extLst>
              <a:ext uri="{FF2B5EF4-FFF2-40B4-BE49-F238E27FC236}">
                <a16:creationId xmlns:a16="http://schemas.microsoft.com/office/drawing/2014/main" id="{6231349F-2560-E166-56EB-808293E7A611}"/>
              </a:ext>
            </a:extLst>
          </p:cNvPr>
          <p:cNvSpPr/>
          <p:nvPr/>
        </p:nvSpPr>
        <p:spPr>
          <a:xfrm>
            <a:off x="9094995" y="5945165"/>
            <a:ext cx="691200" cy="679860"/>
          </a:xfrm>
          <a:custGeom>
            <a:avLst/>
            <a:gdLst/>
            <a:ahLst/>
            <a:cxnLst/>
            <a:rect l="l" t="t" r="r" b="b"/>
            <a:pathLst>
              <a:path w="691200" h="679860">
                <a:moveTo>
                  <a:pt x="0" y="0"/>
                </a:moveTo>
                <a:lnTo>
                  <a:pt x="691200" y="0"/>
                </a:lnTo>
                <a:lnTo>
                  <a:pt x="691200" y="679860"/>
                </a:lnTo>
                <a:lnTo>
                  <a:pt x="0" y="67986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16" name="Freeform 19">
            <a:extLst>
              <a:ext uri="{FF2B5EF4-FFF2-40B4-BE49-F238E27FC236}">
                <a16:creationId xmlns:a16="http://schemas.microsoft.com/office/drawing/2014/main" id="{26F63D42-D11E-9FCE-0DEE-8B2F0F7A1815}"/>
              </a:ext>
            </a:extLst>
          </p:cNvPr>
          <p:cNvSpPr/>
          <p:nvPr/>
        </p:nvSpPr>
        <p:spPr>
          <a:xfrm>
            <a:off x="14072715" y="5882525"/>
            <a:ext cx="696600" cy="694440"/>
          </a:xfrm>
          <a:custGeom>
            <a:avLst/>
            <a:gdLst/>
            <a:ahLst/>
            <a:cxnLst/>
            <a:rect l="l" t="t" r="r" b="b"/>
            <a:pathLst>
              <a:path w="696600" h="694440">
                <a:moveTo>
                  <a:pt x="0" y="0"/>
                </a:moveTo>
                <a:lnTo>
                  <a:pt x="696600" y="0"/>
                </a:lnTo>
                <a:lnTo>
                  <a:pt x="696600" y="694440"/>
                </a:lnTo>
                <a:lnTo>
                  <a:pt x="0" y="69444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sp>
      <p:sp>
        <p:nvSpPr>
          <p:cNvPr id="17" name="Freeform 20">
            <a:extLst>
              <a:ext uri="{FF2B5EF4-FFF2-40B4-BE49-F238E27FC236}">
                <a16:creationId xmlns:a16="http://schemas.microsoft.com/office/drawing/2014/main" id="{6430D78B-46E3-F5B0-9EC2-55A1933671C1}"/>
              </a:ext>
            </a:extLst>
          </p:cNvPr>
          <p:cNvSpPr/>
          <p:nvPr/>
        </p:nvSpPr>
        <p:spPr>
          <a:xfrm>
            <a:off x="7903215" y="2759705"/>
            <a:ext cx="707400" cy="707400"/>
          </a:xfrm>
          <a:custGeom>
            <a:avLst/>
            <a:gdLst/>
            <a:ahLst/>
            <a:cxnLst/>
            <a:rect l="l" t="t" r="r" b="b"/>
            <a:pathLst>
              <a:path w="707400" h="707400">
                <a:moveTo>
                  <a:pt x="0" y="0"/>
                </a:moveTo>
                <a:lnTo>
                  <a:pt x="707400" y="0"/>
                </a:lnTo>
                <a:lnTo>
                  <a:pt x="707400" y="707400"/>
                </a:lnTo>
                <a:lnTo>
                  <a:pt x="0" y="7074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sp>
      <p:sp>
        <p:nvSpPr>
          <p:cNvPr id="18" name="Freeform 21">
            <a:extLst>
              <a:ext uri="{FF2B5EF4-FFF2-40B4-BE49-F238E27FC236}">
                <a16:creationId xmlns:a16="http://schemas.microsoft.com/office/drawing/2014/main" id="{3FB6E6B5-5456-B940-FD99-C713ACAA4CA7}"/>
              </a:ext>
            </a:extLst>
          </p:cNvPr>
          <p:cNvSpPr/>
          <p:nvPr/>
        </p:nvSpPr>
        <p:spPr>
          <a:xfrm>
            <a:off x="9083655" y="2759165"/>
            <a:ext cx="707400" cy="708480"/>
          </a:xfrm>
          <a:custGeom>
            <a:avLst/>
            <a:gdLst/>
            <a:ahLst/>
            <a:cxnLst/>
            <a:rect l="l" t="t" r="r" b="b"/>
            <a:pathLst>
              <a:path w="707400" h="708480">
                <a:moveTo>
                  <a:pt x="0" y="0"/>
                </a:moveTo>
                <a:lnTo>
                  <a:pt x="707400" y="0"/>
                </a:lnTo>
                <a:lnTo>
                  <a:pt x="707400" y="708480"/>
                </a:lnTo>
                <a:lnTo>
                  <a:pt x="0" y="70848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sp>
      <p:sp>
        <p:nvSpPr>
          <p:cNvPr id="19" name="Freeform 22">
            <a:extLst>
              <a:ext uri="{FF2B5EF4-FFF2-40B4-BE49-F238E27FC236}">
                <a16:creationId xmlns:a16="http://schemas.microsoft.com/office/drawing/2014/main" id="{1A82EFE9-183F-1054-06CA-D5F557AD78C3}"/>
              </a:ext>
            </a:extLst>
          </p:cNvPr>
          <p:cNvSpPr/>
          <p:nvPr/>
        </p:nvSpPr>
        <p:spPr>
          <a:xfrm>
            <a:off x="7691535" y="7410185"/>
            <a:ext cx="769500" cy="765720"/>
          </a:xfrm>
          <a:custGeom>
            <a:avLst/>
            <a:gdLst/>
            <a:ahLst/>
            <a:cxnLst/>
            <a:rect l="l" t="t" r="r" b="b"/>
            <a:pathLst>
              <a:path w="769500" h="765720">
                <a:moveTo>
                  <a:pt x="0" y="0"/>
                </a:moveTo>
                <a:lnTo>
                  <a:pt x="769500" y="0"/>
                </a:lnTo>
                <a:lnTo>
                  <a:pt x="769500" y="765720"/>
                </a:lnTo>
                <a:lnTo>
                  <a:pt x="0" y="765720"/>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sp>
      <p:sp>
        <p:nvSpPr>
          <p:cNvPr id="20" name="Freeform 23">
            <a:extLst>
              <a:ext uri="{FF2B5EF4-FFF2-40B4-BE49-F238E27FC236}">
                <a16:creationId xmlns:a16="http://schemas.microsoft.com/office/drawing/2014/main" id="{66F07E29-5DB6-5531-3971-2C47A421C54C}"/>
              </a:ext>
            </a:extLst>
          </p:cNvPr>
          <p:cNvSpPr/>
          <p:nvPr/>
        </p:nvSpPr>
        <p:spPr>
          <a:xfrm>
            <a:off x="10264365" y="2687615"/>
            <a:ext cx="851580" cy="851040"/>
          </a:xfrm>
          <a:custGeom>
            <a:avLst/>
            <a:gdLst/>
            <a:ahLst/>
            <a:cxnLst/>
            <a:rect l="l" t="t" r="r" b="b"/>
            <a:pathLst>
              <a:path w="851580" h="851040">
                <a:moveTo>
                  <a:pt x="0" y="0"/>
                </a:moveTo>
                <a:lnTo>
                  <a:pt x="851580" y="0"/>
                </a:lnTo>
                <a:lnTo>
                  <a:pt x="851580" y="851040"/>
                </a:lnTo>
                <a:lnTo>
                  <a:pt x="0" y="851040"/>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sp>
      <p:sp>
        <p:nvSpPr>
          <p:cNvPr id="21" name="Freeform 24">
            <a:extLst>
              <a:ext uri="{FF2B5EF4-FFF2-40B4-BE49-F238E27FC236}">
                <a16:creationId xmlns:a16="http://schemas.microsoft.com/office/drawing/2014/main" id="{FEEFF28E-7C00-83D0-A85A-BBF7897BB14B}"/>
              </a:ext>
            </a:extLst>
          </p:cNvPr>
          <p:cNvSpPr/>
          <p:nvPr/>
        </p:nvSpPr>
        <p:spPr>
          <a:xfrm>
            <a:off x="11589795" y="2617685"/>
            <a:ext cx="710100" cy="990360"/>
          </a:xfrm>
          <a:custGeom>
            <a:avLst/>
            <a:gdLst/>
            <a:ahLst/>
            <a:cxnLst/>
            <a:rect l="l" t="t" r="r" b="b"/>
            <a:pathLst>
              <a:path w="710100" h="990360">
                <a:moveTo>
                  <a:pt x="0" y="0"/>
                </a:moveTo>
                <a:lnTo>
                  <a:pt x="710100" y="0"/>
                </a:lnTo>
                <a:lnTo>
                  <a:pt x="710100" y="990360"/>
                </a:lnTo>
                <a:lnTo>
                  <a:pt x="0" y="99036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sp>
      <p:sp>
        <p:nvSpPr>
          <p:cNvPr id="22" name="Freeform 25">
            <a:extLst>
              <a:ext uri="{FF2B5EF4-FFF2-40B4-BE49-F238E27FC236}">
                <a16:creationId xmlns:a16="http://schemas.microsoft.com/office/drawing/2014/main" id="{C7D364B1-A57F-9716-9F34-9FEA759C4E59}"/>
              </a:ext>
            </a:extLst>
          </p:cNvPr>
          <p:cNvSpPr/>
          <p:nvPr/>
        </p:nvSpPr>
        <p:spPr>
          <a:xfrm>
            <a:off x="9035595" y="7382645"/>
            <a:ext cx="578880" cy="819720"/>
          </a:xfrm>
          <a:custGeom>
            <a:avLst/>
            <a:gdLst/>
            <a:ahLst/>
            <a:cxnLst/>
            <a:rect l="l" t="t" r="r" b="b"/>
            <a:pathLst>
              <a:path w="578880" h="819720">
                <a:moveTo>
                  <a:pt x="0" y="0"/>
                </a:moveTo>
                <a:lnTo>
                  <a:pt x="578880" y="0"/>
                </a:lnTo>
                <a:lnTo>
                  <a:pt x="578880" y="819720"/>
                </a:lnTo>
                <a:lnTo>
                  <a:pt x="0" y="81972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sp>
      <p:sp>
        <p:nvSpPr>
          <p:cNvPr id="23" name="Freeform 26">
            <a:extLst>
              <a:ext uri="{FF2B5EF4-FFF2-40B4-BE49-F238E27FC236}">
                <a16:creationId xmlns:a16="http://schemas.microsoft.com/office/drawing/2014/main" id="{F75C2198-7965-67A2-C614-A771C372B5D0}"/>
              </a:ext>
            </a:extLst>
          </p:cNvPr>
          <p:cNvSpPr/>
          <p:nvPr/>
        </p:nvSpPr>
        <p:spPr>
          <a:xfrm>
            <a:off x="6606111" y="5837721"/>
            <a:ext cx="977448" cy="894207"/>
          </a:xfrm>
          <a:custGeom>
            <a:avLst/>
            <a:gdLst/>
            <a:ahLst/>
            <a:cxnLst/>
            <a:rect l="l" t="t" r="r" b="b"/>
            <a:pathLst>
              <a:path w="977448" h="894207">
                <a:moveTo>
                  <a:pt x="0" y="0"/>
                </a:moveTo>
                <a:lnTo>
                  <a:pt x="977448" y="0"/>
                </a:lnTo>
                <a:lnTo>
                  <a:pt x="977448" y="894208"/>
                </a:lnTo>
                <a:lnTo>
                  <a:pt x="0" y="894208"/>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sp>
      <p:sp>
        <p:nvSpPr>
          <p:cNvPr id="24" name="Freeform 27">
            <a:extLst>
              <a:ext uri="{FF2B5EF4-FFF2-40B4-BE49-F238E27FC236}">
                <a16:creationId xmlns:a16="http://schemas.microsoft.com/office/drawing/2014/main" id="{ED8044CC-0ECA-E283-A75F-60A7A3865CC7}"/>
              </a:ext>
            </a:extLst>
          </p:cNvPr>
          <p:cNvSpPr/>
          <p:nvPr/>
        </p:nvSpPr>
        <p:spPr>
          <a:xfrm>
            <a:off x="4078935" y="5799365"/>
            <a:ext cx="791100" cy="740340"/>
          </a:xfrm>
          <a:custGeom>
            <a:avLst/>
            <a:gdLst/>
            <a:ahLst/>
            <a:cxnLst/>
            <a:rect l="l" t="t" r="r" b="b"/>
            <a:pathLst>
              <a:path w="791100" h="740340">
                <a:moveTo>
                  <a:pt x="0" y="0"/>
                </a:moveTo>
                <a:lnTo>
                  <a:pt x="791100" y="0"/>
                </a:lnTo>
                <a:lnTo>
                  <a:pt x="791100" y="740340"/>
                </a:lnTo>
                <a:lnTo>
                  <a:pt x="0" y="740340"/>
                </a:lnTo>
                <a:lnTo>
                  <a:pt x="0" y="0"/>
                </a:lnTo>
                <a:close/>
              </a:path>
            </a:pathLst>
          </a:custGeom>
          <a:blipFill>
            <a:blip r:embed="rId38">
              <a:extLst>
                <a:ext uri="{96DAC541-7B7A-43D3-8B79-37D633B846F1}">
                  <asvg:svgBlip xmlns:asvg="http://schemas.microsoft.com/office/drawing/2016/SVG/main" r:embed="rId39"/>
                </a:ext>
              </a:extLst>
            </a:blip>
            <a:stretch>
              <a:fillRect/>
            </a:stretch>
          </a:blipFill>
        </p:spPr>
      </p:sp>
      <p:sp>
        <p:nvSpPr>
          <p:cNvPr id="25" name="Freeform 28">
            <a:extLst>
              <a:ext uri="{FF2B5EF4-FFF2-40B4-BE49-F238E27FC236}">
                <a16:creationId xmlns:a16="http://schemas.microsoft.com/office/drawing/2014/main" id="{4A7B7ED7-9ED8-8687-8D6C-187F99676018}"/>
              </a:ext>
            </a:extLst>
          </p:cNvPr>
          <p:cNvSpPr/>
          <p:nvPr/>
        </p:nvSpPr>
        <p:spPr>
          <a:xfrm>
            <a:off x="4041135" y="7401545"/>
            <a:ext cx="762480" cy="762480"/>
          </a:xfrm>
          <a:custGeom>
            <a:avLst/>
            <a:gdLst/>
            <a:ahLst/>
            <a:cxnLst/>
            <a:rect l="l" t="t" r="r" b="b"/>
            <a:pathLst>
              <a:path w="762480" h="762480">
                <a:moveTo>
                  <a:pt x="0" y="0"/>
                </a:moveTo>
                <a:lnTo>
                  <a:pt x="762480" y="0"/>
                </a:lnTo>
                <a:lnTo>
                  <a:pt x="762480" y="762480"/>
                </a:lnTo>
                <a:lnTo>
                  <a:pt x="0" y="762480"/>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sp>
      <p:sp>
        <p:nvSpPr>
          <p:cNvPr id="26" name="Freeform 29">
            <a:extLst>
              <a:ext uri="{FF2B5EF4-FFF2-40B4-BE49-F238E27FC236}">
                <a16:creationId xmlns:a16="http://schemas.microsoft.com/office/drawing/2014/main" id="{010C8126-CEC5-A9CF-2FCD-09EACD3EEA93}"/>
              </a:ext>
            </a:extLst>
          </p:cNvPr>
          <p:cNvSpPr/>
          <p:nvPr/>
        </p:nvSpPr>
        <p:spPr>
          <a:xfrm>
            <a:off x="12498465" y="2617907"/>
            <a:ext cx="1164000" cy="1164335"/>
          </a:xfrm>
          <a:custGeom>
            <a:avLst/>
            <a:gdLst/>
            <a:ahLst/>
            <a:cxnLst/>
            <a:rect l="l" t="t" r="r" b="b"/>
            <a:pathLst>
              <a:path w="1164000" h="1164335">
                <a:moveTo>
                  <a:pt x="0" y="0"/>
                </a:moveTo>
                <a:lnTo>
                  <a:pt x="1164000" y="0"/>
                </a:lnTo>
                <a:lnTo>
                  <a:pt x="1164000" y="1164336"/>
                </a:lnTo>
                <a:lnTo>
                  <a:pt x="0" y="1164336"/>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sp>
      <p:sp>
        <p:nvSpPr>
          <p:cNvPr id="27" name="Freeform 30">
            <a:extLst>
              <a:ext uri="{FF2B5EF4-FFF2-40B4-BE49-F238E27FC236}">
                <a16:creationId xmlns:a16="http://schemas.microsoft.com/office/drawing/2014/main" id="{AEBC70A3-D11D-70AD-A22A-7AA140259DA6}"/>
              </a:ext>
            </a:extLst>
          </p:cNvPr>
          <p:cNvSpPr/>
          <p:nvPr/>
        </p:nvSpPr>
        <p:spPr>
          <a:xfrm>
            <a:off x="13876155" y="2790485"/>
            <a:ext cx="817020" cy="820800"/>
          </a:xfrm>
          <a:custGeom>
            <a:avLst/>
            <a:gdLst/>
            <a:ahLst/>
            <a:cxnLst/>
            <a:rect l="l" t="t" r="r" b="b"/>
            <a:pathLst>
              <a:path w="817020" h="820800">
                <a:moveTo>
                  <a:pt x="0" y="0"/>
                </a:moveTo>
                <a:lnTo>
                  <a:pt x="817020" y="0"/>
                </a:lnTo>
                <a:lnTo>
                  <a:pt x="817020" y="820800"/>
                </a:lnTo>
                <a:lnTo>
                  <a:pt x="0" y="820800"/>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sp>
      <p:sp>
        <p:nvSpPr>
          <p:cNvPr id="28" name="Freeform 31">
            <a:extLst>
              <a:ext uri="{FF2B5EF4-FFF2-40B4-BE49-F238E27FC236}">
                <a16:creationId xmlns:a16="http://schemas.microsoft.com/office/drawing/2014/main" id="{7EB3CE13-6244-8260-AE2E-1024308E3895}"/>
              </a:ext>
            </a:extLst>
          </p:cNvPr>
          <p:cNvSpPr/>
          <p:nvPr/>
        </p:nvSpPr>
        <p:spPr>
          <a:xfrm>
            <a:off x="1152229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6">
              <a:extLst>
                <a:ext uri="{96DAC541-7B7A-43D3-8B79-37D633B846F1}">
                  <asvg:svgBlip xmlns:asvg="http://schemas.microsoft.com/office/drawing/2016/SVG/main" r:embed="rId47"/>
                </a:ext>
              </a:extLst>
            </a:blip>
            <a:stretch>
              <a:fillRect/>
            </a:stretch>
          </a:blipFill>
        </p:spPr>
      </p:sp>
      <p:sp>
        <p:nvSpPr>
          <p:cNvPr id="29" name="Freeform 32">
            <a:extLst>
              <a:ext uri="{FF2B5EF4-FFF2-40B4-BE49-F238E27FC236}">
                <a16:creationId xmlns:a16="http://schemas.microsoft.com/office/drawing/2014/main" id="{00C716FA-8FC2-1927-59C1-EB39657B2E44}"/>
              </a:ext>
            </a:extLst>
          </p:cNvPr>
          <p:cNvSpPr/>
          <p:nvPr/>
        </p:nvSpPr>
        <p:spPr>
          <a:xfrm>
            <a:off x="1020955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48">
              <a:extLst>
                <a:ext uri="{96DAC541-7B7A-43D3-8B79-37D633B846F1}">
                  <asvg:svgBlip xmlns:asvg="http://schemas.microsoft.com/office/drawing/2016/SVG/main" r:embed="rId49"/>
                </a:ext>
              </a:extLst>
            </a:blip>
            <a:stretch>
              <a:fillRect/>
            </a:stretch>
          </a:blipFill>
        </p:spPr>
      </p:sp>
      <p:sp>
        <p:nvSpPr>
          <p:cNvPr id="30" name="Freeform 33">
            <a:extLst>
              <a:ext uri="{FF2B5EF4-FFF2-40B4-BE49-F238E27FC236}">
                <a16:creationId xmlns:a16="http://schemas.microsoft.com/office/drawing/2014/main" id="{437C25B7-666B-6637-76F1-0548114413A9}"/>
              </a:ext>
            </a:extLst>
          </p:cNvPr>
          <p:cNvSpPr/>
          <p:nvPr/>
        </p:nvSpPr>
        <p:spPr>
          <a:xfrm>
            <a:off x="1283449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50">
              <a:extLst>
                <a:ext uri="{96DAC541-7B7A-43D3-8B79-37D633B846F1}">
                  <asvg:svgBlip xmlns:asvg="http://schemas.microsoft.com/office/drawing/2016/SVG/main" r:embed="rId51"/>
                </a:ext>
              </a:extLst>
            </a:blip>
            <a:stretch>
              <a:fillRect/>
            </a:stretch>
          </a:blipFill>
        </p:spPr>
      </p:sp>
      <p:sp>
        <p:nvSpPr>
          <p:cNvPr id="31" name="Freeform 34">
            <a:extLst>
              <a:ext uri="{FF2B5EF4-FFF2-40B4-BE49-F238E27FC236}">
                <a16:creationId xmlns:a16="http://schemas.microsoft.com/office/drawing/2014/main" id="{9B18DDA1-BC99-0F77-B059-D21288D641BF}"/>
              </a:ext>
            </a:extLst>
          </p:cNvPr>
          <p:cNvSpPr/>
          <p:nvPr/>
        </p:nvSpPr>
        <p:spPr>
          <a:xfrm>
            <a:off x="14147235" y="7348625"/>
            <a:ext cx="717120" cy="853740"/>
          </a:xfrm>
          <a:custGeom>
            <a:avLst/>
            <a:gdLst/>
            <a:ahLst/>
            <a:cxnLst/>
            <a:rect l="l" t="t" r="r" b="b"/>
            <a:pathLst>
              <a:path w="717120" h="853740">
                <a:moveTo>
                  <a:pt x="0" y="0"/>
                </a:moveTo>
                <a:lnTo>
                  <a:pt x="717120" y="0"/>
                </a:lnTo>
                <a:lnTo>
                  <a:pt x="717120" y="853740"/>
                </a:lnTo>
                <a:lnTo>
                  <a:pt x="0" y="853740"/>
                </a:lnTo>
                <a:lnTo>
                  <a:pt x="0" y="0"/>
                </a:lnTo>
                <a:close/>
              </a:path>
            </a:pathLst>
          </a:custGeom>
          <a:blipFill>
            <a:blip r:embed="rId52">
              <a:extLst>
                <a:ext uri="{96DAC541-7B7A-43D3-8B79-37D633B846F1}">
                  <asvg:svgBlip xmlns:asvg="http://schemas.microsoft.com/office/drawing/2016/SVG/main" r:embed="rId53"/>
                </a:ext>
              </a:extLst>
            </a:blip>
            <a:stretch>
              <a:fillRect/>
            </a:stretch>
          </a:blipFill>
        </p:spPr>
      </p:sp>
      <p:sp>
        <p:nvSpPr>
          <p:cNvPr id="32" name="Freeform 35">
            <a:extLst>
              <a:ext uri="{FF2B5EF4-FFF2-40B4-BE49-F238E27FC236}">
                <a16:creationId xmlns:a16="http://schemas.microsoft.com/office/drawing/2014/main" id="{67A72916-537E-AD4F-B009-21AE510F3110}"/>
              </a:ext>
            </a:extLst>
          </p:cNvPr>
          <p:cNvSpPr/>
          <p:nvPr/>
        </p:nvSpPr>
        <p:spPr>
          <a:xfrm>
            <a:off x="4003875" y="2699765"/>
            <a:ext cx="906120" cy="924480"/>
          </a:xfrm>
          <a:custGeom>
            <a:avLst/>
            <a:gdLst/>
            <a:ahLst/>
            <a:cxnLst/>
            <a:rect l="l" t="t" r="r" b="b"/>
            <a:pathLst>
              <a:path w="906120" h="924480">
                <a:moveTo>
                  <a:pt x="0" y="0"/>
                </a:moveTo>
                <a:lnTo>
                  <a:pt x="906120" y="0"/>
                </a:lnTo>
                <a:lnTo>
                  <a:pt x="906120" y="924480"/>
                </a:lnTo>
                <a:lnTo>
                  <a:pt x="0" y="924480"/>
                </a:lnTo>
                <a:lnTo>
                  <a:pt x="0" y="0"/>
                </a:lnTo>
                <a:close/>
              </a:path>
            </a:pathLst>
          </a:custGeom>
          <a:blipFill>
            <a:blip r:embed="rId54">
              <a:extLst>
                <a:ext uri="{96DAC541-7B7A-43D3-8B79-37D633B846F1}">
                  <asvg:svgBlip xmlns:asvg="http://schemas.microsoft.com/office/drawing/2016/SVG/main" r:embed="rId55"/>
                </a:ext>
              </a:extLst>
            </a:blip>
            <a:stretch>
              <a:fillRect/>
            </a:stretch>
          </a:blipFill>
        </p:spPr>
      </p:sp>
      <p:sp>
        <p:nvSpPr>
          <p:cNvPr id="33" name="Freeform 36">
            <a:extLst>
              <a:ext uri="{FF2B5EF4-FFF2-40B4-BE49-F238E27FC236}">
                <a16:creationId xmlns:a16="http://schemas.microsoft.com/office/drawing/2014/main" id="{638EC965-0B82-6DCA-1EAD-C282E39504BD}"/>
              </a:ext>
            </a:extLst>
          </p:cNvPr>
          <p:cNvSpPr/>
          <p:nvPr/>
        </p:nvSpPr>
        <p:spPr>
          <a:xfrm>
            <a:off x="11528775" y="8611145"/>
            <a:ext cx="606420" cy="840240"/>
          </a:xfrm>
          <a:custGeom>
            <a:avLst/>
            <a:gdLst/>
            <a:ahLst/>
            <a:cxnLst/>
            <a:rect l="l" t="t" r="r" b="b"/>
            <a:pathLst>
              <a:path w="606420" h="840240">
                <a:moveTo>
                  <a:pt x="0" y="0"/>
                </a:moveTo>
                <a:lnTo>
                  <a:pt x="606420" y="0"/>
                </a:lnTo>
                <a:lnTo>
                  <a:pt x="606420" y="840240"/>
                </a:lnTo>
                <a:lnTo>
                  <a:pt x="0" y="840240"/>
                </a:lnTo>
                <a:lnTo>
                  <a:pt x="0" y="0"/>
                </a:lnTo>
                <a:close/>
              </a:path>
            </a:pathLst>
          </a:custGeom>
          <a:blipFill>
            <a:blip r:embed="rId56">
              <a:extLst>
                <a:ext uri="{96DAC541-7B7A-43D3-8B79-37D633B846F1}">
                  <asvg:svgBlip xmlns:asvg="http://schemas.microsoft.com/office/drawing/2016/SVG/main" r:embed="rId57"/>
                </a:ext>
              </a:extLst>
            </a:blip>
            <a:stretch>
              <a:fillRect/>
            </a:stretch>
          </a:blipFill>
        </p:spPr>
      </p:sp>
      <p:sp>
        <p:nvSpPr>
          <p:cNvPr id="34" name="Freeform 37">
            <a:extLst>
              <a:ext uri="{FF2B5EF4-FFF2-40B4-BE49-F238E27FC236}">
                <a16:creationId xmlns:a16="http://schemas.microsoft.com/office/drawing/2014/main" id="{AAF9E2DD-4D90-752C-FE83-19D0FFC0EB2E}"/>
              </a:ext>
            </a:extLst>
          </p:cNvPr>
          <p:cNvSpPr/>
          <p:nvPr/>
        </p:nvSpPr>
        <p:spPr>
          <a:xfrm>
            <a:off x="3947715" y="4082705"/>
            <a:ext cx="966060" cy="961740"/>
          </a:xfrm>
          <a:custGeom>
            <a:avLst/>
            <a:gdLst/>
            <a:ahLst/>
            <a:cxnLst/>
            <a:rect l="l" t="t" r="r" b="b"/>
            <a:pathLst>
              <a:path w="966060" h="961740">
                <a:moveTo>
                  <a:pt x="0" y="0"/>
                </a:moveTo>
                <a:lnTo>
                  <a:pt x="966060" y="0"/>
                </a:lnTo>
                <a:lnTo>
                  <a:pt x="966060" y="961740"/>
                </a:lnTo>
                <a:lnTo>
                  <a:pt x="0" y="961740"/>
                </a:lnTo>
                <a:lnTo>
                  <a:pt x="0" y="0"/>
                </a:lnTo>
                <a:close/>
              </a:path>
            </a:pathLst>
          </a:custGeom>
          <a:blipFill>
            <a:blip r:embed="rId58">
              <a:extLst>
                <a:ext uri="{96DAC541-7B7A-43D3-8B79-37D633B846F1}">
                  <asvg:svgBlip xmlns:asvg="http://schemas.microsoft.com/office/drawing/2016/SVG/main" r:embed="rId59"/>
                </a:ext>
              </a:extLst>
            </a:blip>
            <a:stretch>
              <a:fillRect/>
            </a:stretch>
          </a:blipFill>
        </p:spPr>
      </p:sp>
      <p:sp>
        <p:nvSpPr>
          <p:cNvPr id="35" name="Freeform 38">
            <a:extLst>
              <a:ext uri="{FF2B5EF4-FFF2-40B4-BE49-F238E27FC236}">
                <a16:creationId xmlns:a16="http://schemas.microsoft.com/office/drawing/2014/main" id="{567DC0B4-854E-3327-534E-53B040DE65E3}"/>
              </a:ext>
            </a:extLst>
          </p:cNvPr>
          <p:cNvSpPr/>
          <p:nvPr/>
        </p:nvSpPr>
        <p:spPr>
          <a:xfrm>
            <a:off x="4076775" y="8909765"/>
            <a:ext cx="743040" cy="663120"/>
          </a:xfrm>
          <a:custGeom>
            <a:avLst/>
            <a:gdLst/>
            <a:ahLst/>
            <a:cxnLst/>
            <a:rect l="l" t="t" r="r" b="b"/>
            <a:pathLst>
              <a:path w="743040" h="663120">
                <a:moveTo>
                  <a:pt x="0" y="0"/>
                </a:moveTo>
                <a:lnTo>
                  <a:pt x="743040" y="0"/>
                </a:lnTo>
                <a:lnTo>
                  <a:pt x="743040" y="663120"/>
                </a:lnTo>
                <a:lnTo>
                  <a:pt x="0" y="663120"/>
                </a:lnTo>
                <a:lnTo>
                  <a:pt x="0" y="0"/>
                </a:lnTo>
                <a:close/>
              </a:path>
            </a:pathLst>
          </a:custGeom>
          <a:blipFill>
            <a:blip r:embed="rId60">
              <a:extLst>
                <a:ext uri="{96DAC541-7B7A-43D3-8B79-37D633B846F1}">
                  <asvg:svgBlip xmlns:asvg="http://schemas.microsoft.com/office/drawing/2016/SVG/main" r:embed="rId61"/>
                </a:ext>
              </a:extLst>
            </a:blip>
            <a:stretch>
              <a:fillRect/>
            </a:stretch>
          </a:blipFill>
        </p:spPr>
      </p:sp>
      <p:sp>
        <p:nvSpPr>
          <p:cNvPr id="36" name="Freeform 39">
            <a:extLst>
              <a:ext uri="{FF2B5EF4-FFF2-40B4-BE49-F238E27FC236}">
                <a16:creationId xmlns:a16="http://schemas.microsoft.com/office/drawing/2014/main" id="{607E0D21-7757-3F6B-A2BB-6C9E4F6D4B06}"/>
              </a:ext>
            </a:extLst>
          </p:cNvPr>
          <p:cNvSpPr/>
          <p:nvPr/>
        </p:nvSpPr>
        <p:spPr>
          <a:xfrm>
            <a:off x="10125855" y="8734265"/>
            <a:ext cx="744660" cy="728460"/>
          </a:xfrm>
          <a:custGeom>
            <a:avLst/>
            <a:gdLst/>
            <a:ahLst/>
            <a:cxnLst/>
            <a:rect l="l" t="t" r="r" b="b"/>
            <a:pathLst>
              <a:path w="744660" h="728460">
                <a:moveTo>
                  <a:pt x="0" y="0"/>
                </a:moveTo>
                <a:lnTo>
                  <a:pt x="744660" y="0"/>
                </a:lnTo>
                <a:lnTo>
                  <a:pt x="744660" y="728460"/>
                </a:lnTo>
                <a:lnTo>
                  <a:pt x="0" y="728460"/>
                </a:lnTo>
                <a:lnTo>
                  <a:pt x="0" y="0"/>
                </a:lnTo>
                <a:close/>
              </a:path>
            </a:pathLst>
          </a:custGeom>
          <a:blipFill>
            <a:blip r:embed="rId62">
              <a:extLst>
                <a:ext uri="{96DAC541-7B7A-43D3-8B79-37D633B846F1}">
                  <asvg:svgBlip xmlns:asvg="http://schemas.microsoft.com/office/drawing/2016/SVG/main" r:embed="rId63"/>
                </a:ext>
              </a:extLst>
            </a:blip>
            <a:stretch>
              <a:fillRect/>
            </a:stretch>
          </a:blipFill>
        </p:spPr>
      </p:sp>
      <p:sp>
        <p:nvSpPr>
          <p:cNvPr id="37" name="Freeform 40">
            <a:extLst>
              <a:ext uri="{FF2B5EF4-FFF2-40B4-BE49-F238E27FC236}">
                <a16:creationId xmlns:a16="http://schemas.microsoft.com/office/drawing/2014/main" id="{48B551DA-9626-0C00-A06C-9150C005AA81}"/>
              </a:ext>
            </a:extLst>
          </p:cNvPr>
          <p:cNvSpPr/>
          <p:nvPr/>
        </p:nvSpPr>
        <p:spPr>
          <a:xfrm>
            <a:off x="5405175" y="8795285"/>
            <a:ext cx="704700" cy="713340"/>
          </a:xfrm>
          <a:custGeom>
            <a:avLst/>
            <a:gdLst/>
            <a:ahLst/>
            <a:cxnLst/>
            <a:rect l="l" t="t" r="r" b="b"/>
            <a:pathLst>
              <a:path w="704700" h="713340">
                <a:moveTo>
                  <a:pt x="0" y="0"/>
                </a:moveTo>
                <a:lnTo>
                  <a:pt x="704700" y="0"/>
                </a:lnTo>
                <a:lnTo>
                  <a:pt x="704700" y="713340"/>
                </a:lnTo>
                <a:lnTo>
                  <a:pt x="0" y="713340"/>
                </a:lnTo>
                <a:lnTo>
                  <a:pt x="0" y="0"/>
                </a:lnTo>
                <a:close/>
              </a:path>
            </a:pathLst>
          </a:custGeom>
          <a:blipFill>
            <a:blip r:embed="rId64">
              <a:extLst>
                <a:ext uri="{96DAC541-7B7A-43D3-8B79-37D633B846F1}">
                  <asvg:svgBlip xmlns:asvg="http://schemas.microsoft.com/office/drawing/2016/SVG/main" r:embed="rId65"/>
                </a:ext>
              </a:extLst>
            </a:blip>
            <a:stretch>
              <a:fillRect/>
            </a:stretch>
          </a:blipFill>
        </p:spPr>
      </p:sp>
      <p:sp>
        <p:nvSpPr>
          <p:cNvPr id="38" name="Freeform 41">
            <a:extLst>
              <a:ext uri="{FF2B5EF4-FFF2-40B4-BE49-F238E27FC236}">
                <a16:creationId xmlns:a16="http://schemas.microsoft.com/office/drawing/2014/main" id="{E2034B5C-EAF6-D0F1-35D7-FD74ABEACC8D}"/>
              </a:ext>
            </a:extLst>
          </p:cNvPr>
          <p:cNvSpPr/>
          <p:nvPr/>
        </p:nvSpPr>
        <p:spPr>
          <a:xfrm>
            <a:off x="12808575" y="8828225"/>
            <a:ext cx="730080" cy="665820"/>
          </a:xfrm>
          <a:custGeom>
            <a:avLst/>
            <a:gdLst/>
            <a:ahLst/>
            <a:cxnLst/>
            <a:rect l="l" t="t" r="r" b="b"/>
            <a:pathLst>
              <a:path w="730080" h="665820">
                <a:moveTo>
                  <a:pt x="0" y="0"/>
                </a:moveTo>
                <a:lnTo>
                  <a:pt x="730080" y="0"/>
                </a:lnTo>
                <a:lnTo>
                  <a:pt x="730080" y="665820"/>
                </a:lnTo>
                <a:lnTo>
                  <a:pt x="0" y="665820"/>
                </a:lnTo>
                <a:lnTo>
                  <a:pt x="0" y="0"/>
                </a:lnTo>
                <a:close/>
              </a:path>
            </a:pathLst>
          </a:custGeom>
          <a:blipFill>
            <a:blip r:embed="rId66">
              <a:extLst>
                <a:ext uri="{96DAC541-7B7A-43D3-8B79-37D633B846F1}">
                  <asvg:svgBlip xmlns:asvg="http://schemas.microsoft.com/office/drawing/2016/SVG/main" r:embed="rId67"/>
                </a:ext>
              </a:extLst>
            </a:blip>
            <a:stretch>
              <a:fillRect/>
            </a:stretch>
          </a:blipFill>
        </p:spPr>
      </p:sp>
      <p:sp>
        <p:nvSpPr>
          <p:cNvPr id="39" name="Freeform 42">
            <a:extLst>
              <a:ext uri="{FF2B5EF4-FFF2-40B4-BE49-F238E27FC236}">
                <a16:creationId xmlns:a16="http://schemas.microsoft.com/office/drawing/2014/main" id="{AFA09259-ED13-E832-9F71-543047ED66D6}"/>
              </a:ext>
            </a:extLst>
          </p:cNvPr>
          <p:cNvSpPr/>
          <p:nvPr/>
        </p:nvSpPr>
        <p:spPr>
          <a:xfrm>
            <a:off x="6593175" y="8796905"/>
            <a:ext cx="618300" cy="730620"/>
          </a:xfrm>
          <a:custGeom>
            <a:avLst/>
            <a:gdLst/>
            <a:ahLst/>
            <a:cxnLst/>
            <a:rect l="l" t="t" r="r" b="b"/>
            <a:pathLst>
              <a:path w="618300" h="730620">
                <a:moveTo>
                  <a:pt x="0" y="0"/>
                </a:moveTo>
                <a:lnTo>
                  <a:pt x="618300" y="0"/>
                </a:lnTo>
                <a:lnTo>
                  <a:pt x="618300" y="730620"/>
                </a:lnTo>
                <a:lnTo>
                  <a:pt x="0" y="730620"/>
                </a:lnTo>
                <a:lnTo>
                  <a:pt x="0" y="0"/>
                </a:lnTo>
                <a:close/>
              </a:path>
            </a:pathLst>
          </a:custGeom>
          <a:blipFill>
            <a:blip r:embed="rId68">
              <a:extLst>
                <a:ext uri="{96DAC541-7B7A-43D3-8B79-37D633B846F1}">
                  <asvg:svgBlip xmlns:asvg="http://schemas.microsoft.com/office/drawing/2016/SVG/main" r:embed="rId69"/>
                </a:ext>
              </a:extLst>
            </a:blip>
            <a:stretch>
              <a:fillRect/>
            </a:stretch>
          </a:blipFill>
        </p:spPr>
      </p:sp>
      <p:sp>
        <p:nvSpPr>
          <p:cNvPr id="40" name="Freeform 43">
            <a:extLst>
              <a:ext uri="{FF2B5EF4-FFF2-40B4-BE49-F238E27FC236}">
                <a16:creationId xmlns:a16="http://schemas.microsoft.com/office/drawing/2014/main" id="{574429C5-2FBA-F89A-9436-8BA0993F3948}"/>
              </a:ext>
            </a:extLst>
          </p:cNvPr>
          <p:cNvSpPr/>
          <p:nvPr/>
        </p:nvSpPr>
        <p:spPr>
          <a:xfrm>
            <a:off x="14134815" y="8762885"/>
            <a:ext cx="714420" cy="726840"/>
          </a:xfrm>
          <a:custGeom>
            <a:avLst/>
            <a:gdLst/>
            <a:ahLst/>
            <a:cxnLst/>
            <a:rect l="l" t="t" r="r" b="b"/>
            <a:pathLst>
              <a:path w="714420" h="726840">
                <a:moveTo>
                  <a:pt x="0" y="0"/>
                </a:moveTo>
                <a:lnTo>
                  <a:pt x="714420" y="0"/>
                </a:lnTo>
                <a:lnTo>
                  <a:pt x="714420" y="726840"/>
                </a:lnTo>
                <a:lnTo>
                  <a:pt x="0" y="726840"/>
                </a:lnTo>
                <a:lnTo>
                  <a:pt x="0" y="0"/>
                </a:lnTo>
                <a:close/>
              </a:path>
            </a:pathLst>
          </a:custGeom>
          <a:blipFill>
            <a:blip r:embed="rId70">
              <a:extLst>
                <a:ext uri="{96DAC541-7B7A-43D3-8B79-37D633B846F1}">
                  <asvg:svgBlip xmlns:asvg="http://schemas.microsoft.com/office/drawing/2016/SVG/main" r:embed="rId71"/>
                </a:ext>
              </a:extLst>
            </a:blip>
            <a:stretch>
              <a:fillRect/>
            </a:stretch>
          </a:blipFill>
        </p:spPr>
      </p:sp>
      <p:sp>
        <p:nvSpPr>
          <p:cNvPr id="41" name="Freeform 44">
            <a:extLst>
              <a:ext uri="{FF2B5EF4-FFF2-40B4-BE49-F238E27FC236}">
                <a16:creationId xmlns:a16="http://schemas.microsoft.com/office/drawing/2014/main" id="{18907473-F3AF-3CDB-DF63-134400F4A91F}"/>
              </a:ext>
            </a:extLst>
          </p:cNvPr>
          <p:cNvSpPr/>
          <p:nvPr/>
        </p:nvSpPr>
        <p:spPr>
          <a:xfrm>
            <a:off x="7729335" y="8798525"/>
            <a:ext cx="730620" cy="726840"/>
          </a:xfrm>
          <a:custGeom>
            <a:avLst/>
            <a:gdLst/>
            <a:ahLst/>
            <a:cxnLst/>
            <a:rect l="l" t="t" r="r" b="b"/>
            <a:pathLst>
              <a:path w="730620" h="726840">
                <a:moveTo>
                  <a:pt x="0" y="0"/>
                </a:moveTo>
                <a:lnTo>
                  <a:pt x="730620" y="0"/>
                </a:lnTo>
                <a:lnTo>
                  <a:pt x="730620" y="726840"/>
                </a:lnTo>
                <a:lnTo>
                  <a:pt x="0" y="726840"/>
                </a:lnTo>
                <a:lnTo>
                  <a:pt x="0" y="0"/>
                </a:lnTo>
                <a:close/>
              </a:path>
            </a:pathLst>
          </a:custGeom>
          <a:blipFill>
            <a:blip r:embed="rId72">
              <a:extLst>
                <a:ext uri="{96DAC541-7B7A-43D3-8B79-37D633B846F1}">
                  <asvg:svgBlip xmlns:asvg="http://schemas.microsoft.com/office/drawing/2016/SVG/main" r:embed="rId73"/>
                </a:ext>
              </a:extLst>
            </a:blip>
            <a:stretch>
              <a:fillRect/>
            </a:stretch>
          </a:blipFill>
        </p:spPr>
      </p:sp>
      <p:sp>
        <p:nvSpPr>
          <p:cNvPr id="42" name="Freeform 45">
            <a:extLst>
              <a:ext uri="{FF2B5EF4-FFF2-40B4-BE49-F238E27FC236}">
                <a16:creationId xmlns:a16="http://schemas.microsoft.com/office/drawing/2014/main" id="{60E896EE-7843-8E55-7C3E-E5F3ABBA461C}"/>
              </a:ext>
            </a:extLst>
          </p:cNvPr>
          <p:cNvSpPr/>
          <p:nvPr/>
        </p:nvSpPr>
        <p:spPr>
          <a:xfrm>
            <a:off x="8942715" y="8868185"/>
            <a:ext cx="725220" cy="568080"/>
          </a:xfrm>
          <a:custGeom>
            <a:avLst/>
            <a:gdLst/>
            <a:ahLst/>
            <a:cxnLst/>
            <a:rect l="l" t="t" r="r" b="b"/>
            <a:pathLst>
              <a:path w="725220" h="568080">
                <a:moveTo>
                  <a:pt x="0" y="0"/>
                </a:moveTo>
                <a:lnTo>
                  <a:pt x="725220" y="0"/>
                </a:lnTo>
                <a:lnTo>
                  <a:pt x="725220" y="568080"/>
                </a:lnTo>
                <a:lnTo>
                  <a:pt x="0" y="568080"/>
                </a:lnTo>
                <a:lnTo>
                  <a:pt x="0" y="0"/>
                </a:lnTo>
                <a:close/>
              </a:path>
            </a:pathLst>
          </a:custGeom>
          <a:blipFill>
            <a:blip r:embed="rId74">
              <a:extLst>
                <a:ext uri="{96DAC541-7B7A-43D3-8B79-37D633B846F1}">
                  <asvg:svgBlip xmlns:asvg="http://schemas.microsoft.com/office/drawing/2016/SVG/main" r:embed="rId75"/>
                </a:ext>
              </a:extLst>
            </a:blip>
            <a:stretch>
              <a:fillRect/>
            </a:stretch>
          </a:blipFill>
        </p:spPr>
      </p:sp>
      <p:sp>
        <p:nvSpPr>
          <p:cNvPr id="43" name="Freeform 46">
            <a:extLst>
              <a:ext uri="{FF2B5EF4-FFF2-40B4-BE49-F238E27FC236}">
                <a16:creationId xmlns:a16="http://schemas.microsoft.com/office/drawing/2014/main" id="{DA2730D4-A966-9D22-F286-DE06579B251D}"/>
              </a:ext>
            </a:extLst>
          </p:cNvPr>
          <p:cNvSpPr/>
          <p:nvPr/>
        </p:nvSpPr>
        <p:spPr>
          <a:xfrm>
            <a:off x="5324175" y="4264685"/>
            <a:ext cx="720900" cy="829440"/>
          </a:xfrm>
          <a:custGeom>
            <a:avLst/>
            <a:gdLst/>
            <a:ahLst/>
            <a:cxnLst/>
            <a:rect l="l" t="t" r="r" b="b"/>
            <a:pathLst>
              <a:path w="720900" h="829440">
                <a:moveTo>
                  <a:pt x="0" y="0"/>
                </a:moveTo>
                <a:lnTo>
                  <a:pt x="720900" y="0"/>
                </a:lnTo>
                <a:lnTo>
                  <a:pt x="720900" y="829440"/>
                </a:lnTo>
                <a:lnTo>
                  <a:pt x="0" y="829440"/>
                </a:lnTo>
                <a:lnTo>
                  <a:pt x="0" y="0"/>
                </a:lnTo>
                <a:close/>
              </a:path>
            </a:pathLst>
          </a:custGeom>
          <a:blipFill>
            <a:blip r:embed="rId76">
              <a:extLst>
                <a:ext uri="{96DAC541-7B7A-43D3-8B79-37D633B846F1}">
                  <asvg:svgBlip xmlns:asvg="http://schemas.microsoft.com/office/drawing/2016/SVG/main" r:embed="rId77"/>
                </a:ext>
              </a:extLst>
            </a:blip>
            <a:stretch>
              <a:fillRect/>
            </a:stretch>
          </a:blipFill>
        </p:spPr>
      </p:sp>
      <p:sp>
        <p:nvSpPr>
          <p:cNvPr id="44" name="Freeform 47">
            <a:extLst>
              <a:ext uri="{FF2B5EF4-FFF2-40B4-BE49-F238E27FC236}">
                <a16:creationId xmlns:a16="http://schemas.microsoft.com/office/drawing/2014/main" id="{9BCF24AC-1448-D52F-4C6A-9C3AED50B594}"/>
              </a:ext>
            </a:extLst>
          </p:cNvPr>
          <p:cNvSpPr/>
          <p:nvPr/>
        </p:nvSpPr>
        <p:spPr>
          <a:xfrm>
            <a:off x="11463975" y="4258745"/>
            <a:ext cx="832140" cy="829980"/>
          </a:xfrm>
          <a:custGeom>
            <a:avLst/>
            <a:gdLst/>
            <a:ahLst/>
            <a:cxnLst/>
            <a:rect l="l" t="t" r="r" b="b"/>
            <a:pathLst>
              <a:path w="832140" h="829980">
                <a:moveTo>
                  <a:pt x="0" y="0"/>
                </a:moveTo>
                <a:lnTo>
                  <a:pt x="832140" y="0"/>
                </a:lnTo>
                <a:lnTo>
                  <a:pt x="832140" y="829980"/>
                </a:lnTo>
                <a:lnTo>
                  <a:pt x="0" y="829980"/>
                </a:lnTo>
                <a:lnTo>
                  <a:pt x="0" y="0"/>
                </a:lnTo>
                <a:close/>
              </a:path>
            </a:pathLst>
          </a:custGeom>
          <a:blipFill>
            <a:blip r:embed="rId78">
              <a:extLst>
                <a:ext uri="{96DAC541-7B7A-43D3-8B79-37D633B846F1}">
                  <asvg:svgBlip xmlns:asvg="http://schemas.microsoft.com/office/drawing/2016/SVG/main" r:embed="rId79"/>
                </a:ext>
              </a:extLst>
            </a:blip>
            <a:stretch>
              <a:fillRect/>
            </a:stretch>
          </a:blipFill>
        </p:spPr>
      </p:sp>
      <p:sp>
        <p:nvSpPr>
          <p:cNvPr id="45" name="Freeform 48">
            <a:extLst>
              <a:ext uri="{FF2B5EF4-FFF2-40B4-BE49-F238E27FC236}">
                <a16:creationId xmlns:a16="http://schemas.microsoft.com/office/drawing/2014/main" id="{43B4A3EF-06E5-64BC-98D1-659067DC40A0}"/>
              </a:ext>
            </a:extLst>
          </p:cNvPr>
          <p:cNvSpPr/>
          <p:nvPr/>
        </p:nvSpPr>
        <p:spPr>
          <a:xfrm>
            <a:off x="6616395" y="4264685"/>
            <a:ext cx="961200" cy="829980"/>
          </a:xfrm>
          <a:custGeom>
            <a:avLst/>
            <a:gdLst/>
            <a:ahLst/>
            <a:cxnLst/>
            <a:rect l="l" t="t" r="r" b="b"/>
            <a:pathLst>
              <a:path w="961200" h="829980">
                <a:moveTo>
                  <a:pt x="0" y="0"/>
                </a:moveTo>
                <a:lnTo>
                  <a:pt x="961200" y="0"/>
                </a:lnTo>
                <a:lnTo>
                  <a:pt x="961200" y="829980"/>
                </a:lnTo>
                <a:lnTo>
                  <a:pt x="0" y="829980"/>
                </a:lnTo>
                <a:lnTo>
                  <a:pt x="0" y="0"/>
                </a:lnTo>
                <a:close/>
              </a:path>
            </a:pathLst>
          </a:custGeom>
          <a:blipFill>
            <a:blip r:embed="rId80">
              <a:extLst>
                <a:ext uri="{96DAC541-7B7A-43D3-8B79-37D633B846F1}">
                  <asvg:svgBlip xmlns:asvg="http://schemas.microsoft.com/office/drawing/2016/SVG/main" r:embed="rId81"/>
                </a:ext>
              </a:extLst>
            </a:blip>
            <a:stretch>
              <a:fillRect/>
            </a:stretch>
          </a:blipFill>
        </p:spPr>
      </p:sp>
      <p:sp>
        <p:nvSpPr>
          <p:cNvPr id="46" name="Freeform 49">
            <a:extLst>
              <a:ext uri="{FF2B5EF4-FFF2-40B4-BE49-F238E27FC236}">
                <a16:creationId xmlns:a16="http://schemas.microsoft.com/office/drawing/2014/main" id="{280E9DEF-ED2D-FE71-31F3-B9AC515A0A21}"/>
              </a:ext>
            </a:extLst>
          </p:cNvPr>
          <p:cNvSpPr/>
          <p:nvPr/>
        </p:nvSpPr>
        <p:spPr>
          <a:xfrm>
            <a:off x="12647115" y="4216625"/>
            <a:ext cx="844020" cy="828900"/>
          </a:xfrm>
          <a:custGeom>
            <a:avLst/>
            <a:gdLst/>
            <a:ahLst/>
            <a:cxnLst/>
            <a:rect l="l" t="t" r="r" b="b"/>
            <a:pathLst>
              <a:path w="844020" h="828900">
                <a:moveTo>
                  <a:pt x="0" y="0"/>
                </a:moveTo>
                <a:lnTo>
                  <a:pt x="844020" y="0"/>
                </a:lnTo>
                <a:lnTo>
                  <a:pt x="844020" y="828900"/>
                </a:lnTo>
                <a:lnTo>
                  <a:pt x="0" y="828900"/>
                </a:lnTo>
                <a:lnTo>
                  <a:pt x="0" y="0"/>
                </a:lnTo>
                <a:close/>
              </a:path>
            </a:pathLst>
          </a:custGeom>
          <a:blipFill>
            <a:blip r:embed="rId82">
              <a:extLst>
                <a:ext uri="{96DAC541-7B7A-43D3-8B79-37D633B846F1}">
                  <asvg:svgBlip xmlns:asvg="http://schemas.microsoft.com/office/drawing/2016/SVG/main" r:embed="rId83"/>
                </a:ext>
              </a:extLst>
            </a:blip>
            <a:stretch>
              <a:fillRect/>
            </a:stretch>
          </a:blipFill>
        </p:spPr>
      </p:sp>
      <p:sp>
        <p:nvSpPr>
          <p:cNvPr id="47" name="Freeform 50">
            <a:extLst>
              <a:ext uri="{FF2B5EF4-FFF2-40B4-BE49-F238E27FC236}">
                <a16:creationId xmlns:a16="http://schemas.microsoft.com/office/drawing/2014/main" id="{C33069FC-D209-B4E9-B9A8-E6B3EF489171}"/>
              </a:ext>
            </a:extLst>
          </p:cNvPr>
          <p:cNvSpPr/>
          <p:nvPr/>
        </p:nvSpPr>
        <p:spPr>
          <a:xfrm>
            <a:off x="7880535" y="4266305"/>
            <a:ext cx="815940" cy="826740"/>
          </a:xfrm>
          <a:custGeom>
            <a:avLst/>
            <a:gdLst/>
            <a:ahLst/>
            <a:cxnLst/>
            <a:rect l="l" t="t" r="r" b="b"/>
            <a:pathLst>
              <a:path w="815940" h="826740">
                <a:moveTo>
                  <a:pt x="0" y="0"/>
                </a:moveTo>
                <a:lnTo>
                  <a:pt x="815940" y="0"/>
                </a:lnTo>
                <a:lnTo>
                  <a:pt x="815940" y="826740"/>
                </a:lnTo>
                <a:lnTo>
                  <a:pt x="0" y="826740"/>
                </a:lnTo>
                <a:lnTo>
                  <a:pt x="0" y="0"/>
                </a:lnTo>
                <a:close/>
              </a:path>
            </a:pathLst>
          </a:custGeom>
          <a:blipFill>
            <a:blip r:embed="rId84">
              <a:extLst>
                <a:ext uri="{96DAC541-7B7A-43D3-8B79-37D633B846F1}">
                  <asvg:svgBlip xmlns:asvg="http://schemas.microsoft.com/office/drawing/2016/SVG/main" r:embed="rId85"/>
                </a:ext>
              </a:extLst>
            </a:blip>
            <a:stretch>
              <a:fillRect/>
            </a:stretch>
          </a:blipFill>
        </p:spPr>
      </p:sp>
      <p:sp>
        <p:nvSpPr>
          <p:cNvPr id="48" name="Freeform 51">
            <a:extLst>
              <a:ext uri="{FF2B5EF4-FFF2-40B4-BE49-F238E27FC236}">
                <a16:creationId xmlns:a16="http://schemas.microsoft.com/office/drawing/2014/main" id="{33794AD8-712E-11F2-9504-11141C3EB80D}"/>
              </a:ext>
            </a:extLst>
          </p:cNvPr>
          <p:cNvSpPr/>
          <p:nvPr/>
        </p:nvSpPr>
        <p:spPr>
          <a:xfrm>
            <a:off x="13937715" y="4217165"/>
            <a:ext cx="830520" cy="756000"/>
          </a:xfrm>
          <a:custGeom>
            <a:avLst/>
            <a:gdLst/>
            <a:ahLst/>
            <a:cxnLst/>
            <a:rect l="l" t="t" r="r" b="b"/>
            <a:pathLst>
              <a:path w="830520" h="756000">
                <a:moveTo>
                  <a:pt x="0" y="0"/>
                </a:moveTo>
                <a:lnTo>
                  <a:pt x="830520" y="0"/>
                </a:lnTo>
                <a:lnTo>
                  <a:pt x="830520" y="756000"/>
                </a:lnTo>
                <a:lnTo>
                  <a:pt x="0" y="756000"/>
                </a:lnTo>
                <a:lnTo>
                  <a:pt x="0" y="0"/>
                </a:lnTo>
                <a:close/>
              </a:path>
            </a:pathLst>
          </a:custGeom>
          <a:blipFill>
            <a:blip r:embed="rId86">
              <a:extLst>
                <a:ext uri="{96DAC541-7B7A-43D3-8B79-37D633B846F1}">
                  <asvg:svgBlip xmlns:asvg="http://schemas.microsoft.com/office/drawing/2016/SVG/main" r:embed="rId87"/>
                </a:ext>
              </a:extLst>
            </a:blip>
            <a:stretch>
              <a:fillRect/>
            </a:stretch>
          </a:blipFill>
        </p:spPr>
      </p:sp>
      <p:sp>
        <p:nvSpPr>
          <p:cNvPr id="49" name="Freeform 52">
            <a:extLst>
              <a:ext uri="{FF2B5EF4-FFF2-40B4-BE49-F238E27FC236}">
                <a16:creationId xmlns:a16="http://schemas.microsoft.com/office/drawing/2014/main" id="{5F5A6B6D-D6B8-FA07-0438-0E5B7D517549}"/>
              </a:ext>
            </a:extLst>
          </p:cNvPr>
          <p:cNvSpPr/>
          <p:nvPr/>
        </p:nvSpPr>
        <p:spPr>
          <a:xfrm>
            <a:off x="9029655" y="4226345"/>
            <a:ext cx="830520" cy="829440"/>
          </a:xfrm>
          <a:custGeom>
            <a:avLst/>
            <a:gdLst/>
            <a:ahLst/>
            <a:cxnLst/>
            <a:rect l="l" t="t" r="r" b="b"/>
            <a:pathLst>
              <a:path w="830520" h="829440">
                <a:moveTo>
                  <a:pt x="0" y="0"/>
                </a:moveTo>
                <a:lnTo>
                  <a:pt x="830520" y="0"/>
                </a:lnTo>
                <a:lnTo>
                  <a:pt x="830520" y="829440"/>
                </a:lnTo>
                <a:lnTo>
                  <a:pt x="0" y="829440"/>
                </a:lnTo>
                <a:lnTo>
                  <a:pt x="0" y="0"/>
                </a:lnTo>
                <a:close/>
              </a:path>
            </a:pathLst>
          </a:custGeom>
          <a:blipFill>
            <a:blip r:embed="rId88">
              <a:extLst>
                <a:ext uri="{96DAC541-7B7A-43D3-8B79-37D633B846F1}">
                  <asvg:svgBlip xmlns:asvg="http://schemas.microsoft.com/office/drawing/2016/SVG/main" r:embed="rId89"/>
                </a:ext>
              </a:extLst>
            </a:blip>
            <a:stretch>
              <a:fillRect/>
            </a:stretch>
          </a:blipFill>
        </p:spPr>
      </p:sp>
      <p:sp>
        <p:nvSpPr>
          <p:cNvPr id="50" name="Freeform 53">
            <a:extLst>
              <a:ext uri="{FF2B5EF4-FFF2-40B4-BE49-F238E27FC236}">
                <a16:creationId xmlns:a16="http://schemas.microsoft.com/office/drawing/2014/main" id="{1647A0A4-F79A-EB54-00A9-EE2D14B3A284}"/>
              </a:ext>
            </a:extLst>
          </p:cNvPr>
          <p:cNvSpPr/>
          <p:nvPr/>
        </p:nvSpPr>
        <p:spPr>
          <a:xfrm>
            <a:off x="10271115" y="4193945"/>
            <a:ext cx="835920" cy="826740"/>
          </a:xfrm>
          <a:custGeom>
            <a:avLst/>
            <a:gdLst/>
            <a:ahLst/>
            <a:cxnLst/>
            <a:rect l="l" t="t" r="r" b="b"/>
            <a:pathLst>
              <a:path w="835920" h="826740">
                <a:moveTo>
                  <a:pt x="0" y="0"/>
                </a:moveTo>
                <a:lnTo>
                  <a:pt x="835920" y="0"/>
                </a:lnTo>
                <a:lnTo>
                  <a:pt x="835920" y="826740"/>
                </a:lnTo>
                <a:lnTo>
                  <a:pt x="0" y="826740"/>
                </a:lnTo>
                <a:lnTo>
                  <a:pt x="0" y="0"/>
                </a:lnTo>
                <a:close/>
              </a:path>
            </a:pathLst>
          </a:custGeom>
          <a:blipFill>
            <a:blip r:embed="rId90">
              <a:extLst>
                <a:ext uri="{96DAC541-7B7A-43D3-8B79-37D633B846F1}">
                  <asvg:svgBlip xmlns:asvg="http://schemas.microsoft.com/office/drawing/2016/SVG/main" r:embed="rId91"/>
                </a:ext>
              </a:extLst>
            </a:blip>
            <a:stretch>
              <a:fillRect/>
            </a:stretch>
          </a:blipFill>
        </p:spPr>
      </p:sp>
      <p:sp>
        <p:nvSpPr>
          <p:cNvPr id="51" name="Freeform 54">
            <a:extLst>
              <a:ext uri="{FF2B5EF4-FFF2-40B4-BE49-F238E27FC236}">
                <a16:creationId xmlns:a16="http://schemas.microsoft.com/office/drawing/2014/main" id="{546669F5-D7F2-2B25-DFEC-FCB659A81993}"/>
              </a:ext>
            </a:extLst>
          </p:cNvPr>
          <p:cNvSpPr/>
          <p:nvPr/>
        </p:nvSpPr>
        <p:spPr>
          <a:xfrm>
            <a:off x="5248035" y="5681105"/>
            <a:ext cx="1003860" cy="1003320"/>
          </a:xfrm>
          <a:custGeom>
            <a:avLst/>
            <a:gdLst/>
            <a:ahLst/>
            <a:cxnLst/>
            <a:rect l="l" t="t" r="r" b="b"/>
            <a:pathLst>
              <a:path w="1003860" h="1003320">
                <a:moveTo>
                  <a:pt x="0" y="0"/>
                </a:moveTo>
                <a:lnTo>
                  <a:pt x="1003860" y="0"/>
                </a:lnTo>
                <a:lnTo>
                  <a:pt x="1003860" y="1003320"/>
                </a:lnTo>
                <a:lnTo>
                  <a:pt x="0" y="1003320"/>
                </a:lnTo>
                <a:lnTo>
                  <a:pt x="0" y="0"/>
                </a:lnTo>
                <a:close/>
              </a:path>
            </a:pathLst>
          </a:custGeom>
          <a:blipFill>
            <a:blip r:embed="rId92">
              <a:extLst>
                <a:ext uri="{96DAC541-7B7A-43D3-8B79-37D633B846F1}">
                  <asvg:svgBlip xmlns:asvg="http://schemas.microsoft.com/office/drawing/2016/SVG/main" r:embed="rId93"/>
                </a:ext>
              </a:extLst>
            </a:blip>
            <a:stretch>
              <a:fillRect/>
            </a:stretch>
          </a:blipFill>
        </p:spPr>
      </p:sp>
      <p:sp>
        <p:nvSpPr>
          <p:cNvPr id="52" name="Freeform 55">
            <a:extLst>
              <a:ext uri="{FF2B5EF4-FFF2-40B4-BE49-F238E27FC236}">
                <a16:creationId xmlns:a16="http://schemas.microsoft.com/office/drawing/2014/main" id="{8A86544F-A63C-7314-FE96-781B041399A2}"/>
              </a:ext>
            </a:extLst>
          </p:cNvPr>
          <p:cNvSpPr/>
          <p:nvPr/>
        </p:nvSpPr>
        <p:spPr>
          <a:xfrm>
            <a:off x="7838415" y="5822585"/>
            <a:ext cx="790020" cy="790020"/>
          </a:xfrm>
          <a:custGeom>
            <a:avLst/>
            <a:gdLst/>
            <a:ahLst/>
            <a:cxnLst/>
            <a:rect l="l" t="t" r="r" b="b"/>
            <a:pathLst>
              <a:path w="790020" h="790020">
                <a:moveTo>
                  <a:pt x="0" y="0"/>
                </a:moveTo>
                <a:lnTo>
                  <a:pt x="790020" y="0"/>
                </a:lnTo>
                <a:lnTo>
                  <a:pt x="790020" y="790020"/>
                </a:lnTo>
                <a:lnTo>
                  <a:pt x="0" y="790020"/>
                </a:lnTo>
                <a:lnTo>
                  <a:pt x="0" y="0"/>
                </a:lnTo>
                <a:close/>
              </a:path>
            </a:pathLst>
          </a:custGeom>
          <a:blipFill>
            <a:blip r:embed="rId94">
              <a:extLst>
                <a:ext uri="{96DAC541-7B7A-43D3-8B79-37D633B846F1}">
                  <asvg:svgBlip xmlns:asvg="http://schemas.microsoft.com/office/drawing/2016/SVG/main" r:embed="rId95"/>
                </a:ext>
              </a:extLst>
            </a:blip>
            <a:stretch>
              <a:fillRect/>
            </a:stretch>
          </a:blipFill>
        </p:spPr>
      </p:sp>
      <p:sp>
        <p:nvSpPr>
          <p:cNvPr id="53" name="Freeform 56">
            <a:extLst>
              <a:ext uri="{FF2B5EF4-FFF2-40B4-BE49-F238E27FC236}">
                <a16:creationId xmlns:a16="http://schemas.microsoft.com/office/drawing/2014/main" id="{36ED9796-6FAF-31CC-64BD-DF657BB0A450}"/>
              </a:ext>
            </a:extLst>
          </p:cNvPr>
          <p:cNvSpPr/>
          <p:nvPr/>
        </p:nvSpPr>
        <p:spPr>
          <a:xfrm>
            <a:off x="12663315" y="5935445"/>
            <a:ext cx="882360" cy="568620"/>
          </a:xfrm>
          <a:custGeom>
            <a:avLst/>
            <a:gdLst/>
            <a:ahLst/>
            <a:cxnLst/>
            <a:rect l="l" t="t" r="r" b="b"/>
            <a:pathLst>
              <a:path w="882360" h="568620">
                <a:moveTo>
                  <a:pt x="0" y="0"/>
                </a:moveTo>
                <a:lnTo>
                  <a:pt x="882360" y="0"/>
                </a:lnTo>
                <a:lnTo>
                  <a:pt x="882360" y="568620"/>
                </a:lnTo>
                <a:lnTo>
                  <a:pt x="0" y="568620"/>
                </a:lnTo>
                <a:lnTo>
                  <a:pt x="0" y="0"/>
                </a:lnTo>
                <a:close/>
              </a:path>
            </a:pathLst>
          </a:custGeom>
          <a:blipFill>
            <a:blip r:embed="rId96">
              <a:extLst>
                <a:ext uri="{96DAC541-7B7A-43D3-8B79-37D633B846F1}">
                  <asvg:svgBlip xmlns:asvg="http://schemas.microsoft.com/office/drawing/2016/SVG/main" r:embed="rId97"/>
                </a:ext>
              </a:extLst>
            </a:blip>
            <a:stretch>
              <a:fillRect/>
            </a:stretch>
          </a:blipFill>
        </p:spPr>
      </p:sp>
      <p:sp>
        <p:nvSpPr>
          <p:cNvPr id="54" name="Freeform 57">
            <a:extLst>
              <a:ext uri="{FF2B5EF4-FFF2-40B4-BE49-F238E27FC236}">
                <a16:creationId xmlns:a16="http://schemas.microsoft.com/office/drawing/2014/main" id="{78612D18-F57F-0DC9-1628-C6AF83F664F1}"/>
              </a:ext>
            </a:extLst>
          </p:cNvPr>
          <p:cNvSpPr/>
          <p:nvPr/>
        </p:nvSpPr>
        <p:spPr>
          <a:xfrm>
            <a:off x="10341855" y="5978105"/>
            <a:ext cx="677700" cy="635580"/>
          </a:xfrm>
          <a:custGeom>
            <a:avLst/>
            <a:gdLst/>
            <a:ahLst/>
            <a:cxnLst/>
            <a:rect l="l" t="t" r="r" b="b"/>
            <a:pathLst>
              <a:path w="677700" h="635580">
                <a:moveTo>
                  <a:pt x="0" y="0"/>
                </a:moveTo>
                <a:lnTo>
                  <a:pt x="677700" y="0"/>
                </a:lnTo>
                <a:lnTo>
                  <a:pt x="677700" y="635580"/>
                </a:lnTo>
                <a:lnTo>
                  <a:pt x="0" y="635580"/>
                </a:lnTo>
                <a:lnTo>
                  <a:pt x="0" y="0"/>
                </a:lnTo>
                <a:close/>
              </a:path>
            </a:pathLst>
          </a:custGeom>
          <a:blipFill>
            <a:blip r:embed="rId98">
              <a:extLst>
                <a:ext uri="{96DAC541-7B7A-43D3-8B79-37D633B846F1}">
                  <asvg:svgBlip xmlns:asvg="http://schemas.microsoft.com/office/drawing/2016/SVG/main" r:embed="rId99"/>
                </a:ext>
              </a:extLst>
            </a:blip>
            <a:stretch>
              <a:fillRect/>
            </a:stretch>
          </a:blipFill>
        </p:spPr>
      </p:sp>
    </p:spTree>
    <p:extLst>
      <p:ext uri="{BB962C8B-B14F-4D97-AF65-F5344CB8AC3E}">
        <p14:creationId xmlns:p14="http://schemas.microsoft.com/office/powerpoint/2010/main" val="36938447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 name="Text Placeholder 1">
            <a:extLst>
              <a:ext uri="{FF2B5EF4-FFF2-40B4-BE49-F238E27FC236}">
                <a16:creationId xmlns:a16="http://schemas.microsoft.com/office/drawing/2014/main" id="{ED1C3568-8416-A173-D3B0-0EFBCBCF21A7}"/>
              </a:ext>
            </a:extLst>
          </p:cNvPr>
          <p:cNvSpPr txBox="1">
            <a:spLocks/>
          </p:cNvSpPr>
          <p:nvPr/>
        </p:nvSpPr>
        <p:spPr>
          <a:xfrm>
            <a:off x="2428680" y="466629"/>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B</a:t>
            </a:r>
          </a:p>
        </p:txBody>
      </p:sp>
      <p:sp>
        <p:nvSpPr>
          <p:cNvPr id="4" name="Freeform 13">
            <a:extLst>
              <a:ext uri="{FF2B5EF4-FFF2-40B4-BE49-F238E27FC236}">
                <a16:creationId xmlns:a16="http://schemas.microsoft.com/office/drawing/2014/main" id="{C7B1E635-47EA-EF2A-672E-841D614388B2}"/>
              </a:ext>
            </a:extLst>
          </p:cNvPr>
          <p:cNvSpPr/>
          <p:nvPr/>
        </p:nvSpPr>
        <p:spPr>
          <a:xfrm>
            <a:off x="6683605" y="2760326"/>
            <a:ext cx="831060" cy="978480"/>
          </a:xfrm>
          <a:custGeom>
            <a:avLst/>
            <a:gdLst/>
            <a:ahLst/>
            <a:cxnLst/>
            <a:rect l="l" t="t" r="r" b="b"/>
            <a:pathLst>
              <a:path w="831060" h="978480">
                <a:moveTo>
                  <a:pt x="0" y="0"/>
                </a:moveTo>
                <a:lnTo>
                  <a:pt x="831060" y="0"/>
                </a:lnTo>
                <a:lnTo>
                  <a:pt x="831060" y="978480"/>
                </a:lnTo>
                <a:lnTo>
                  <a:pt x="0" y="9784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Freeform 14">
            <a:extLst>
              <a:ext uri="{FF2B5EF4-FFF2-40B4-BE49-F238E27FC236}">
                <a16:creationId xmlns:a16="http://schemas.microsoft.com/office/drawing/2014/main" id="{2184DFF9-69B4-CD40-04AC-0CFC8DA2AD20}"/>
              </a:ext>
            </a:extLst>
          </p:cNvPr>
          <p:cNvSpPr/>
          <p:nvPr/>
        </p:nvSpPr>
        <p:spPr>
          <a:xfrm>
            <a:off x="8069785" y="2781926"/>
            <a:ext cx="872640" cy="934740"/>
          </a:xfrm>
          <a:custGeom>
            <a:avLst/>
            <a:gdLst/>
            <a:ahLst/>
            <a:cxnLst/>
            <a:rect l="l" t="t" r="r" b="b"/>
            <a:pathLst>
              <a:path w="872640" h="934740">
                <a:moveTo>
                  <a:pt x="0" y="0"/>
                </a:moveTo>
                <a:lnTo>
                  <a:pt x="872640" y="0"/>
                </a:lnTo>
                <a:lnTo>
                  <a:pt x="872640" y="934740"/>
                </a:lnTo>
                <a:lnTo>
                  <a:pt x="0" y="93474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0" name="Freeform 15">
            <a:extLst>
              <a:ext uri="{FF2B5EF4-FFF2-40B4-BE49-F238E27FC236}">
                <a16:creationId xmlns:a16="http://schemas.microsoft.com/office/drawing/2014/main" id="{9D710BA5-2446-1714-EE92-BC72F1C68B0F}"/>
              </a:ext>
            </a:extLst>
          </p:cNvPr>
          <p:cNvSpPr/>
          <p:nvPr/>
        </p:nvSpPr>
        <p:spPr>
          <a:xfrm>
            <a:off x="5296345" y="2699765"/>
            <a:ext cx="882147" cy="1039041"/>
          </a:xfrm>
          <a:custGeom>
            <a:avLst/>
            <a:gdLst/>
            <a:ahLst/>
            <a:cxnLst/>
            <a:rect l="l" t="t" r="r" b="b"/>
            <a:pathLst>
              <a:path w="882147" h="1039041">
                <a:moveTo>
                  <a:pt x="0" y="0"/>
                </a:moveTo>
                <a:lnTo>
                  <a:pt x="882147" y="0"/>
                </a:lnTo>
                <a:lnTo>
                  <a:pt x="882147" y="1039041"/>
                </a:lnTo>
                <a:lnTo>
                  <a:pt x="0" y="103904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1" name="Freeform 16">
            <a:extLst>
              <a:ext uri="{FF2B5EF4-FFF2-40B4-BE49-F238E27FC236}">
                <a16:creationId xmlns:a16="http://schemas.microsoft.com/office/drawing/2014/main" id="{E0BB9BCE-AB02-8E28-989A-F2009E39148F}"/>
              </a:ext>
            </a:extLst>
          </p:cNvPr>
          <p:cNvSpPr/>
          <p:nvPr/>
        </p:nvSpPr>
        <p:spPr>
          <a:xfrm>
            <a:off x="3937165" y="2813246"/>
            <a:ext cx="744660" cy="872100"/>
          </a:xfrm>
          <a:custGeom>
            <a:avLst/>
            <a:gdLst/>
            <a:ahLst/>
            <a:cxnLst/>
            <a:rect l="l" t="t" r="r" b="b"/>
            <a:pathLst>
              <a:path w="744660" h="872100">
                <a:moveTo>
                  <a:pt x="0" y="0"/>
                </a:moveTo>
                <a:lnTo>
                  <a:pt x="744660" y="0"/>
                </a:lnTo>
                <a:lnTo>
                  <a:pt x="744660" y="872100"/>
                </a:lnTo>
                <a:lnTo>
                  <a:pt x="0" y="8721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2" name="Freeform 17">
            <a:extLst>
              <a:ext uri="{FF2B5EF4-FFF2-40B4-BE49-F238E27FC236}">
                <a16:creationId xmlns:a16="http://schemas.microsoft.com/office/drawing/2014/main" id="{44420DD9-CF16-529A-C42F-22E7037A4617}"/>
              </a:ext>
            </a:extLst>
          </p:cNvPr>
          <p:cNvSpPr/>
          <p:nvPr/>
        </p:nvSpPr>
        <p:spPr>
          <a:xfrm>
            <a:off x="14589745" y="2781926"/>
            <a:ext cx="876960" cy="934740"/>
          </a:xfrm>
          <a:custGeom>
            <a:avLst/>
            <a:gdLst/>
            <a:ahLst/>
            <a:cxnLst/>
            <a:rect l="l" t="t" r="r" b="b"/>
            <a:pathLst>
              <a:path w="876960" h="934740">
                <a:moveTo>
                  <a:pt x="0" y="0"/>
                </a:moveTo>
                <a:lnTo>
                  <a:pt x="876960" y="0"/>
                </a:lnTo>
                <a:lnTo>
                  <a:pt x="876960" y="934740"/>
                </a:lnTo>
                <a:lnTo>
                  <a:pt x="0" y="93474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13" name="Freeform 18">
            <a:extLst>
              <a:ext uri="{FF2B5EF4-FFF2-40B4-BE49-F238E27FC236}">
                <a16:creationId xmlns:a16="http://schemas.microsoft.com/office/drawing/2014/main" id="{FA7F6D24-1B5F-45EE-5741-EAC77B95EB47}"/>
              </a:ext>
            </a:extLst>
          </p:cNvPr>
          <p:cNvSpPr/>
          <p:nvPr/>
        </p:nvSpPr>
        <p:spPr>
          <a:xfrm>
            <a:off x="528176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14" name="Freeform 19">
            <a:extLst>
              <a:ext uri="{FF2B5EF4-FFF2-40B4-BE49-F238E27FC236}">
                <a16:creationId xmlns:a16="http://schemas.microsoft.com/office/drawing/2014/main" id="{F5C0F808-65B2-D9AA-FA64-9CF6C64A1853}"/>
              </a:ext>
            </a:extLst>
          </p:cNvPr>
          <p:cNvSpPr/>
          <p:nvPr/>
        </p:nvSpPr>
        <p:spPr>
          <a:xfrm>
            <a:off x="387938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sp>
      <p:sp>
        <p:nvSpPr>
          <p:cNvPr id="15" name="Freeform 20">
            <a:extLst>
              <a:ext uri="{FF2B5EF4-FFF2-40B4-BE49-F238E27FC236}">
                <a16:creationId xmlns:a16="http://schemas.microsoft.com/office/drawing/2014/main" id="{C570BE65-64B6-2DC5-0995-F2C298978263}"/>
              </a:ext>
            </a:extLst>
          </p:cNvPr>
          <p:cNvSpPr/>
          <p:nvPr/>
        </p:nvSpPr>
        <p:spPr>
          <a:xfrm>
            <a:off x="807626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sp>
      <p:sp>
        <p:nvSpPr>
          <p:cNvPr id="16" name="Freeform 21">
            <a:extLst>
              <a:ext uri="{FF2B5EF4-FFF2-40B4-BE49-F238E27FC236}">
                <a16:creationId xmlns:a16="http://schemas.microsoft.com/office/drawing/2014/main" id="{2B98B379-77E4-B533-A4A6-EF8CE47DDED6}"/>
              </a:ext>
            </a:extLst>
          </p:cNvPr>
          <p:cNvSpPr/>
          <p:nvPr/>
        </p:nvSpPr>
        <p:spPr>
          <a:xfrm>
            <a:off x="6669025" y="8437886"/>
            <a:ext cx="859680" cy="916380"/>
          </a:xfrm>
          <a:custGeom>
            <a:avLst/>
            <a:gdLst/>
            <a:ahLst/>
            <a:cxnLst/>
            <a:rect l="l" t="t" r="r" b="b"/>
            <a:pathLst>
              <a:path w="859680" h="916380">
                <a:moveTo>
                  <a:pt x="0" y="0"/>
                </a:moveTo>
                <a:lnTo>
                  <a:pt x="859680" y="0"/>
                </a:lnTo>
                <a:lnTo>
                  <a:pt x="859680" y="916380"/>
                </a:lnTo>
                <a:lnTo>
                  <a:pt x="0" y="91638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sp>
      <p:sp>
        <p:nvSpPr>
          <p:cNvPr id="17" name="Freeform 22">
            <a:extLst>
              <a:ext uri="{FF2B5EF4-FFF2-40B4-BE49-F238E27FC236}">
                <a16:creationId xmlns:a16="http://schemas.microsoft.com/office/drawing/2014/main" id="{EC3FA08E-5A7F-DAB9-1ECA-6C3FC3D8CDA5}"/>
              </a:ext>
            </a:extLst>
          </p:cNvPr>
          <p:cNvSpPr/>
          <p:nvPr/>
        </p:nvSpPr>
        <p:spPr>
          <a:xfrm>
            <a:off x="9508885" y="8419526"/>
            <a:ext cx="862920" cy="934740"/>
          </a:xfrm>
          <a:custGeom>
            <a:avLst/>
            <a:gdLst/>
            <a:ahLst/>
            <a:cxnLst/>
            <a:rect l="l" t="t" r="r" b="b"/>
            <a:pathLst>
              <a:path w="862920" h="934740">
                <a:moveTo>
                  <a:pt x="0" y="0"/>
                </a:moveTo>
                <a:lnTo>
                  <a:pt x="862920" y="0"/>
                </a:lnTo>
                <a:lnTo>
                  <a:pt x="862920" y="934740"/>
                </a:lnTo>
                <a:lnTo>
                  <a:pt x="0" y="934740"/>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sp>
      <p:sp>
        <p:nvSpPr>
          <p:cNvPr id="18" name="Freeform 23">
            <a:extLst>
              <a:ext uri="{FF2B5EF4-FFF2-40B4-BE49-F238E27FC236}">
                <a16:creationId xmlns:a16="http://schemas.microsoft.com/office/drawing/2014/main" id="{A458D923-444B-E5D8-D668-A4FCB40A7439}"/>
              </a:ext>
            </a:extLst>
          </p:cNvPr>
          <p:cNvSpPr/>
          <p:nvPr/>
        </p:nvSpPr>
        <p:spPr>
          <a:xfrm>
            <a:off x="10843765" y="8483786"/>
            <a:ext cx="808920" cy="870480"/>
          </a:xfrm>
          <a:custGeom>
            <a:avLst/>
            <a:gdLst/>
            <a:ahLst/>
            <a:cxnLst/>
            <a:rect l="l" t="t" r="r" b="b"/>
            <a:pathLst>
              <a:path w="808920" h="870480">
                <a:moveTo>
                  <a:pt x="0" y="0"/>
                </a:moveTo>
                <a:lnTo>
                  <a:pt x="808920" y="0"/>
                </a:lnTo>
                <a:lnTo>
                  <a:pt x="808920" y="870480"/>
                </a:lnTo>
                <a:lnTo>
                  <a:pt x="0" y="870480"/>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sp>
      <p:sp>
        <p:nvSpPr>
          <p:cNvPr id="19" name="Freeform 24">
            <a:extLst>
              <a:ext uri="{FF2B5EF4-FFF2-40B4-BE49-F238E27FC236}">
                <a16:creationId xmlns:a16="http://schemas.microsoft.com/office/drawing/2014/main" id="{D3F1B43C-1067-EED3-16C2-B5F1FB2EAFE3}"/>
              </a:ext>
            </a:extLst>
          </p:cNvPr>
          <p:cNvSpPr/>
          <p:nvPr/>
        </p:nvSpPr>
        <p:spPr>
          <a:xfrm>
            <a:off x="13325065" y="8401706"/>
            <a:ext cx="821880" cy="875880"/>
          </a:xfrm>
          <a:custGeom>
            <a:avLst/>
            <a:gdLst/>
            <a:ahLst/>
            <a:cxnLst/>
            <a:rect l="l" t="t" r="r" b="b"/>
            <a:pathLst>
              <a:path w="821880" h="875880">
                <a:moveTo>
                  <a:pt x="0" y="0"/>
                </a:moveTo>
                <a:lnTo>
                  <a:pt x="821880" y="0"/>
                </a:lnTo>
                <a:lnTo>
                  <a:pt x="821880" y="875880"/>
                </a:lnTo>
                <a:lnTo>
                  <a:pt x="0" y="87588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sp>
      <p:sp>
        <p:nvSpPr>
          <p:cNvPr id="20" name="Freeform 25">
            <a:extLst>
              <a:ext uri="{FF2B5EF4-FFF2-40B4-BE49-F238E27FC236}">
                <a16:creationId xmlns:a16="http://schemas.microsoft.com/office/drawing/2014/main" id="{BCBC442A-15D2-9633-5CB6-7C21A0A48533}"/>
              </a:ext>
            </a:extLst>
          </p:cNvPr>
          <p:cNvSpPr/>
          <p:nvPr/>
        </p:nvSpPr>
        <p:spPr>
          <a:xfrm>
            <a:off x="5589025" y="5829686"/>
            <a:ext cx="785700" cy="761940"/>
          </a:xfrm>
          <a:custGeom>
            <a:avLst/>
            <a:gdLst/>
            <a:ahLst/>
            <a:cxnLst/>
            <a:rect l="l" t="t" r="r" b="b"/>
            <a:pathLst>
              <a:path w="785700" h="761940">
                <a:moveTo>
                  <a:pt x="0" y="0"/>
                </a:moveTo>
                <a:lnTo>
                  <a:pt x="785700" y="0"/>
                </a:lnTo>
                <a:lnTo>
                  <a:pt x="785700" y="761940"/>
                </a:lnTo>
                <a:lnTo>
                  <a:pt x="0" y="76194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sp>
      <p:sp>
        <p:nvSpPr>
          <p:cNvPr id="21" name="Freeform 26">
            <a:extLst>
              <a:ext uri="{FF2B5EF4-FFF2-40B4-BE49-F238E27FC236}">
                <a16:creationId xmlns:a16="http://schemas.microsoft.com/office/drawing/2014/main" id="{AF747B8F-D74F-B486-C860-B1C7BA393B1A}"/>
              </a:ext>
            </a:extLst>
          </p:cNvPr>
          <p:cNvSpPr/>
          <p:nvPr/>
        </p:nvSpPr>
        <p:spPr>
          <a:xfrm>
            <a:off x="6778105" y="5778926"/>
            <a:ext cx="785700" cy="820800"/>
          </a:xfrm>
          <a:custGeom>
            <a:avLst/>
            <a:gdLst/>
            <a:ahLst/>
            <a:cxnLst/>
            <a:rect l="l" t="t" r="r" b="b"/>
            <a:pathLst>
              <a:path w="785700" h="820800">
                <a:moveTo>
                  <a:pt x="0" y="0"/>
                </a:moveTo>
                <a:lnTo>
                  <a:pt x="785700" y="0"/>
                </a:lnTo>
                <a:lnTo>
                  <a:pt x="785700" y="820800"/>
                </a:lnTo>
                <a:lnTo>
                  <a:pt x="0" y="820800"/>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sp>
      <p:sp>
        <p:nvSpPr>
          <p:cNvPr id="22" name="Freeform 27">
            <a:extLst>
              <a:ext uri="{FF2B5EF4-FFF2-40B4-BE49-F238E27FC236}">
                <a16:creationId xmlns:a16="http://schemas.microsoft.com/office/drawing/2014/main" id="{9A51EB42-C2AD-2A11-9132-FBBF04FFA2E6}"/>
              </a:ext>
            </a:extLst>
          </p:cNvPr>
          <p:cNvSpPr/>
          <p:nvPr/>
        </p:nvSpPr>
        <p:spPr>
          <a:xfrm>
            <a:off x="11882185" y="5796746"/>
            <a:ext cx="719280" cy="741960"/>
          </a:xfrm>
          <a:custGeom>
            <a:avLst/>
            <a:gdLst/>
            <a:ahLst/>
            <a:cxnLst/>
            <a:rect l="l" t="t" r="r" b="b"/>
            <a:pathLst>
              <a:path w="719280" h="741960">
                <a:moveTo>
                  <a:pt x="0" y="0"/>
                </a:moveTo>
                <a:lnTo>
                  <a:pt x="719280" y="0"/>
                </a:lnTo>
                <a:lnTo>
                  <a:pt x="719280" y="741960"/>
                </a:lnTo>
                <a:lnTo>
                  <a:pt x="0" y="741960"/>
                </a:lnTo>
                <a:lnTo>
                  <a:pt x="0" y="0"/>
                </a:lnTo>
                <a:close/>
              </a:path>
            </a:pathLst>
          </a:custGeom>
          <a:blipFill>
            <a:blip r:embed="rId38">
              <a:extLst>
                <a:ext uri="{96DAC541-7B7A-43D3-8B79-37D633B846F1}">
                  <asvg:svgBlip xmlns:asvg="http://schemas.microsoft.com/office/drawing/2016/SVG/main" r:embed="rId39"/>
                </a:ext>
              </a:extLst>
            </a:blip>
            <a:stretch>
              <a:fillRect/>
            </a:stretch>
          </a:blipFill>
        </p:spPr>
      </p:sp>
      <p:sp>
        <p:nvSpPr>
          <p:cNvPr id="23" name="Freeform 28">
            <a:extLst>
              <a:ext uri="{FF2B5EF4-FFF2-40B4-BE49-F238E27FC236}">
                <a16:creationId xmlns:a16="http://schemas.microsoft.com/office/drawing/2014/main" id="{47136475-1593-6B57-04BB-28FDE0D473AD}"/>
              </a:ext>
            </a:extLst>
          </p:cNvPr>
          <p:cNvSpPr/>
          <p:nvPr/>
        </p:nvSpPr>
        <p:spPr>
          <a:xfrm>
            <a:off x="10429045" y="2634506"/>
            <a:ext cx="1030860" cy="1087020"/>
          </a:xfrm>
          <a:custGeom>
            <a:avLst/>
            <a:gdLst/>
            <a:ahLst/>
            <a:cxnLst/>
            <a:rect l="l" t="t" r="r" b="b"/>
            <a:pathLst>
              <a:path w="1030860" h="1087020">
                <a:moveTo>
                  <a:pt x="0" y="0"/>
                </a:moveTo>
                <a:lnTo>
                  <a:pt x="1030860" y="0"/>
                </a:lnTo>
                <a:lnTo>
                  <a:pt x="1030860" y="1087020"/>
                </a:lnTo>
                <a:lnTo>
                  <a:pt x="0" y="1087020"/>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sp>
      <p:sp>
        <p:nvSpPr>
          <p:cNvPr id="24" name="Freeform 29">
            <a:extLst>
              <a:ext uri="{FF2B5EF4-FFF2-40B4-BE49-F238E27FC236}">
                <a16:creationId xmlns:a16="http://schemas.microsoft.com/office/drawing/2014/main" id="{4EEA581B-267E-19B9-6198-BA5A8A5A8BED}"/>
              </a:ext>
            </a:extLst>
          </p:cNvPr>
          <p:cNvSpPr/>
          <p:nvPr/>
        </p:nvSpPr>
        <p:spPr>
          <a:xfrm>
            <a:off x="8080585" y="5736806"/>
            <a:ext cx="791100" cy="834300"/>
          </a:xfrm>
          <a:custGeom>
            <a:avLst/>
            <a:gdLst/>
            <a:ahLst/>
            <a:cxnLst/>
            <a:rect l="l" t="t" r="r" b="b"/>
            <a:pathLst>
              <a:path w="791100" h="834300">
                <a:moveTo>
                  <a:pt x="0" y="0"/>
                </a:moveTo>
                <a:lnTo>
                  <a:pt x="791100" y="0"/>
                </a:lnTo>
                <a:lnTo>
                  <a:pt x="791100" y="834300"/>
                </a:lnTo>
                <a:lnTo>
                  <a:pt x="0" y="834300"/>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sp>
      <p:sp>
        <p:nvSpPr>
          <p:cNvPr id="25" name="Freeform 30">
            <a:extLst>
              <a:ext uri="{FF2B5EF4-FFF2-40B4-BE49-F238E27FC236}">
                <a16:creationId xmlns:a16="http://schemas.microsoft.com/office/drawing/2014/main" id="{C884B336-177A-F0ED-1744-6EAC1C9086BF}"/>
              </a:ext>
            </a:extLst>
          </p:cNvPr>
          <p:cNvSpPr/>
          <p:nvPr/>
        </p:nvSpPr>
        <p:spPr>
          <a:xfrm>
            <a:off x="14570305" y="4421366"/>
            <a:ext cx="701460" cy="759240"/>
          </a:xfrm>
          <a:custGeom>
            <a:avLst/>
            <a:gdLst/>
            <a:ahLst/>
            <a:cxnLst/>
            <a:rect l="l" t="t" r="r" b="b"/>
            <a:pathLst>
              <a:path w="701460" h="759240">
                <a:moveTo>
                  <a:pt x="0" y="0"/>
                </a:moveTo>
                <a:lnTo>
                  <a:pt x="701460" y="0"/>
                </a:lnTo>
                <a:lnTo>
                  <a:pt x="701460" y="759240"/>
                </a:lnTo>
                <a:lnTo>
                  <a:pt x="0" y="759240"/>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sp>
      <p:sp>
        <p:nvSpPr>
          <p:cNvPr id="26" name="Freeform 31">
            <a:extLst>
              <a:ext uri="{FF2B5EF4-FFF2-40B4-BE49-F238E27FC236}">
                <a16:creationId xmlns:a16="http://schemas.microsoft.com/office/drawing/2014/main" id="{BAAC4BCC-2DCC-E342-9324-BF2A81967735}"/>
              </a:ext>
            </a:extLst>
          </p:cNvPr>
          <p:cNvSpPr/>
          <p:nvPr/>
        </p:nvSpPr>
        <p:spPr>
          <a:xfrm>
            <a:off x="9354445" y="2696066"/>
            <a:ext cx="855360" cy="1070820"/>
          </a:xfrm>
          <a:custGeom>
            <a:avLst/>
            <a:gdLst/>
            <a:ahLst/>
            <a:cxnLst/>
            <a:rect l="l" t="t" r="r" b="b"/>
            <a:pathLst>
              <a:path w="855360" h="1070820">
                <a:moveTo>
                  <a:pt x="0" y="0"/>
                </a:moveTo>
                <a:lnTo>
                  <a:pt x="855360" y="0"/>
                </a:lnTo>
                <a:lnTo>
                  <a:pt x="855360" y="1070820"/>
                </a:lnTo>
                <a:lnTo>
                  <a:pt x="0" y="1070820"/>
                </a:lnTo>
                <a:lnTo>
                  <a:pt x="0" y="0"/>
                </a:lnTo>
                <a:close/>
              </a:path>
            </a:pathLst>
          </a:custGeom>
          <a:blipFill>
            <a:blip r:embed="rId46">
              <a:extLst>
                <a:ext uri="{96DAC541-7B7A-43D3-8B79-37D633B846F1}">
                  <asvg:svgBlip xmlns:asvg="http://schemas.microsoft.com/office/drawing/2016/SVG/main" r:embed="rId47"/>
                </a:ext>
              </a:extLst>
            </a:blip>
            <a:stretch>
              <a:fillRect/>
            </a:stretch>
          </a:blipFill>
        </p:spPr>
      </p:sp>
      <p:sp>
        <p:nvSpPr>
          <p:cNvPr id="27" name="Freeform 32">
            <a:extLst>
              <a:ext uri="{FF2B5EF4-FFF2-40B4-BE49-F238E27FC236}">
                <a16:creationId xmlns:a16="http://schemas.microsoft.com/office/drawing/2014/main" id="{99F75146-4AFF-438A-6C21-BDA071DF6E47}"/>
              </a:ext>
            </a:extLst>
          </p:cNvPr>
          <p:cNvSpPr/>
          <p:nvPr/>
        </p:nvSpPr>
        <p:spPr>
          <a:xfrm>
            <a:off x="9508885" y="5735726"/>
            <a:ext cx="785700" cy="837000"/>
          </a:xfrm>
          <a:custGeom>
            <a:avLst/>
            <a:gdLst/>
            <a:ahLst/>
            <a:cxnLst/>
            <a:rect l="l" t="t" r="r" b="b"/>
            <a:pathLst>
              <a:path w="785700" h="837000">
                <a:moveTo>
                  <a:pt x="0" y="0"/>
                </a:moveTo>
                <a:lnTo>
                  <a:pt x="785700" y="0"/>
                </a:lnTo>
                <a:lnTo>
                  <a:pt x="785700" y="837000"/>
                </a:lnTo>
                <a:lnTo>
                  <a:pt x="0" y="837000"/>
                </a:lnTo>
                <a:lnTo>
                  <a:pt x="0" y="0"/>
                </a:lnTo>
                <a:close/>
              </a:path>
            </a:pathLst>
          </a:custGeom>
          <a:blipFill>
            <a:blip r:embed="rId48">
              <a:extLst>
                <a:ext uri="{96DAC541-7B7A-43D3-8B79-37D633B846F1}">
                  <asvg:svgBlip xmlns:asvg="http://schemas.microsoft.com/office/drawing/2016/SVG/main" r:embed="rId49"/>
                </a:ext>
              </a:extLst>
            </a:blip>
            <a:stretch>
              <a:fillRect/>
            </a:stretch>
          </a:blipFill>
        </p:spPr>
      </p:sp>
      <p:sp>
        <p:nvSpPr>
          <p:cNvPr id="28" name="Freeform 33">
            <a:extLst>
              <a:ext uri="{FF2B5EF4-FFF2-40B4-BE49-F238E27FC236}">
                <a16:creationId xmlns:a16="http://schemas.microsoft.com/office/drawing/2014/main" id="{D39AC3B7-7639-CC9F-327C-B31B6E4CDCEE}"/>
              </a:ext>
            </a:extLst>
          </p:cNvPr>
          <p:cNvSpPr/>
          <p:nvPr/>
        </p:nvSpPr>
        <p:spPr>
          <a:xfrm>
            <a:off x="11759065" y="2723066"/>
            <a:ext cx="1026000" cy="1083780"/>
          </a:xfrm>
          <a:custGeom>
            <a:avLst/>
            <a:gdLst/>
            <a:ahLst/>
            <a:cxnLst/>
            <a:rect l="l" t="t" r="r" b="b"/>
            <a:pathLst>
              <a:path w="1026000" h="1083780">
                <a:moveTo>
                  <a:pt x="0" y="0"/>
                </a:moveTo>
                <a:lnTo>
                  <a:pt x="1026000" y="0"/>
                </a:lnTo>
                <a:lnTo>
                  <a:pt x="1026000" y="1083780"/>
                </a:lnTo>
                <a:lnTo>
                  <a:pt x="0" y="1083780"/>
                </a:lnTo>
                <a:lnTo>
                  <a:pt x="0" y="0"/>
                </a:lnTo>
                <a:close/>
              </a:path>
            </a:pathLst>
          </a:custGeom>
          <a:blipFill>
            <a:blip r:embed="rId50">
              <a:extLst>
                <a:ext uri="{96DAC541-7B7A-43D3-8B79-37D633B846F1}">
                  <asvg:svgBlip xmlns:asvg="http://schemas.microsoft.com/office/drawing/2016/SVG/main" r:embed="rId51"/>
                </a:ext>
              </a:extLst>
            </a:blip>
            <a:stretch>
              <a:fillRect/>
            </a:stretch>
          </a:blipFill>
        </p:spPr>
      </p:sp>
      <p:sp>
        <p:nvSpPr>
          <p:cNvPr id="29" name="Freeform 34">
            <a:extLst>
              <a:ext uri="{FF2B5EF4-FFF2-40B4-BE49-F238E27FC236}">
                <a16:creationId xmlns:a16="http://schemas.microsoft.com/office/drawing/2014/main" id="{E12C2B4C-6405-7507-C2B6-EF31919E3FA5}"/>
              </a:ext>
            </a:extLst>
          </p:cNvPr>
          <p:cNvSpPr/>
          <p:nvPr/>
        </p:nvSpPr>
        <p:spPr>
          <a:xfrm>
            <a:off x="4035445" y="5733566"/>
            <a:ext cx="785700" cy="839160"/>
          </a:xfrm>
          <a:custGeom>
            <a:avLst/>
            <a:gdLst/>
            <a:ahLst/>
            <a:cxnLst/>
            <a:rect l="l" t="t" r="r" b="b"/>
            <a:pathLst>
              <a:path w="785700" h="839160">
                <a:moveTo>
                  <a:pt x="0" y="0"/>
                </a:moveTo>
                <a:lnTo>
                  <a:pt x="785700" y="0"/>
                </a:lnTo>
                <a:lnTo>
                  <a:pt x="785700" y="839160"/>
                </a:lnTo>
                <a:lnTo>
                  <a:pt x="0" y="839160"/>
                </a:lnTo>
                <a:lnTo>
                  <a:pt x="0" y="0"/>
                </a:lnTo>
                <a:close/>
              </a:path>
            </a:pathLst>
          </a:custGeom>
          <a:blipFill>
            <a:blip r:embed="rId52">
              <a:extLst>
                <a:ext uri="{96DAC541-7B7A-43D3-8B79-37D633B846F1}">
                  <asvg:svgBlip xmlns:asvg="http://schemas.microsoft.com/office/drawing/2016/SVG/main" r:embed="rId53"/>
                </a:ext>
              </a:extLst>
            </a:blip>
            <a:stretch>
              <a:fillRect/>
            </a:stretch>
          </a:blipFill>
        </p:spPr>
      </p:sp>
      <p:sp>
        <p:nvSpPr>
          <p:cNvPr id="30" name="Freeform 35">
            <a:extLst>
              <a:ext uri="{FF2B5EF4-FFF2-40B4-BE49-F238E27FC236}">
                <a16:creationId xmlns:a16="http://schemas.microsoft.com/office/drawing/2014/main" id="{CB649FD2-DA87-4C51-1873-A714C8CA187D}"/>
              </a:ext>
            </a:extLst>
          </p:cNvPr>
          <p:cNvSpPr/>
          <p:nvPr/>
        </p:nvSpPr>
        <p:spPr>
          <a:xfrm>
            <a:off x="10743865" y="5851826"/>
            <a:ext cx="789480" cy="656100"/>
          </a:xfrm>
          <a:custGeom>
            <a:avLst/>
            <a:gdLst/>
            <a:ahLst/>
            <a:cxnLst/>
            <a:rect l="l" t="t" r="r" b="b"/>
            <a:pathLst>
              <a:path w="789480" h="656100">
                <a:moveTo>
                  <a:pt x="0" y="0"/>
                </a:moveTo>
                <a:lnTo>
                  <a:pt x="789480" y="0"/>
                </a:lnTo>
                <a:lnTo>
                  <a:pt x="789480" y="656100"/>
                </a:lnTo>
                <a:lnTo>
                  <a:pt x="0" y="656100"/>
                </a:lnTo>
                <a:lnTo>
                  <a:pt x="0" y="0"/>
                </a:lnTo>
                <a:close/>
              </a:path>
            </a:pathLst>
          </a:custGeom>
          <a:blipFill>
            <a:blip r:embed="rId54">
              <a:extLst>
                <a:ext uri="{96DAC541-7B7A-43D3-8B79-37D633B846F1}">
                  <asvg:svgBlip xmlns:asvg="http://schemas.microsoft.com/office/drawing/2016/SVG/main" r:embed="rId55"/>
                </a:ext>
              </a:extLst>
            </a:blip>
            <a:stretch>
              <a:fillRect/>
            </a:stretch>
          </a:blipFill>
        </p:spPr>
      </p:sp>
      <p:sp>
        <p:nvSpPr>
          <p:cNvPr id="31" name="Freeform 36">
            <a:extLst>
              <a:ext uri="{FF2B5EF4-FFF2-40B4-BE49-F238E27FC236}">
                <a16:creationId xmlns:a16="http://schemas.microsoft.com/office/drawing/2014/main" id="{D85B88D6-2860-8D87-2471-E3FB618D5F9B}"/>
              </a:ext>
            </a:extLst>
          </p:cNvPr>
          <p:cNvSpPr/>
          <p:nvPr/>
        </p:nvSpPr>
        <p:spPr>
          <a:xfrm>
            <a:off x="13346125" y="5760566"/>
            <a:ext cx="719280" cy="757620"/>
          </a:xfrm>
          <a:custGeom>
            <a:avLst/>
            <a:gdLst/>
            <a:ahLst/>
            <a:cxnLst/>
            <a:rect l="l" t="t" r="r" b="b"/>
            <a:pathLst>
              <a:path w="719280" h="757620">
                <a:moveTo>
                  <a:pt x="0" y="0"/>
                </a:moveTo>
                <a:lnTo>
                  <a:pt x="719280" y="0"/>
                </a:lnTo>
                <a:lnTo>
                  <a:pt x="719280" y="757620"/>
                </a:lnTo>
                <a:lnTo>
                  <a:pt x="0" y="757620"/>
                </a:lnTo>
                <a:lnTo>
                  <a:pt x="0" y="0"/>
                </a:lnTo>
                <a:close/>
              </a:path>
            </a:pathLst>
          </a:custGeom>
          <a:blipFill>
            <a:blip r:embed="rId56">
              <a:extLst>
                <a:ext uri="{96DAC541-7B7A-43D3-8B79-37D633B846F1}">
                  <asvg:svgBlip xmlns:asvg="http://schemas.microsoft.com/office/drawing/2016/SVG/main" r:embed="rId57"/>
                </a:ext>
              </a:extLst>
            </a:blip>
            <a:stretch>
              <a:fillRect/>
            </a:stretch>
          </a:blipFill>
        </p:spPr>
      </p:sp>
      <p:sp>
        <p:nvSpPr>
          <p:cNvPr id="32" name="Freeform 37">
            <a:extLst>
              <a:ext uri="{FF2B5EF4-FFF2-40B4-BE49-F238E27FC236}">
                <a16:creationId xmlns:a16="http://schemas.microsoft.com/office/drawing/2014/main" id="{B27AF81F-79D4-25E7-3BC1-60D454A9D9CB}"/>
              </a:ext>
            </a:extLst>
          </p:cNvPr>
          <p:cNvSpPr/>
          <p:nvPr/>
        </p:nvSpPr>
        <p:spPr>
          <a:xfrm>
            <a:off x="5292565" y="7209386"/>
            <a:ext cx="633960" cy="766800"/>
          </a:xfrm>
          <a:custGeom>
            <a:avLst/>
            <a:gdLst/>
            <a:ahLst/>
            <a:cxnLst/>
            <a:rect l="l" t="t" r="r" b="b"/>
            <a:pathLst>
              <a:path w="633960" h="766800">
                <a:moveTo>
                  <a:pt x="0" y="0"/>
                </a:moveTo>
                <a:lnTo>
                  <a:pt x="633960" y="0"/>
                </a:lnTo>
                <a:lnTo>
                  <a:pt x="633960" y="766800"/>
                </a:lnTo>
                <a:lnTo>
                  <a:pt x="0" y="766800"/>
                </a:lnTo>
                <a:lnTo>
                  <a:pt x="0" y="0"/>
                </a:lnTo>
                <a:close/>
              </a:path>
            </a:pathLst>
          </a:custGeom>
          <a:blipFill>
            <a:blip r:embed="rId58">
              <a:extLst>
                <a:ext uri="{96DAC541-7B7A-43D3-8B79-37D633B846F1}">
                  <asvg:svgBlip xmlns:asvg="http://schemas.microsoft.com/office/drawing/2016/SVG/main" r:embed="rId59"/>
                </a:ext>
              </a:extLst>
            </a:blip>
            <a:stretch>
              <a:fillRect/>
            </a:stretch>
          </a:blipFill>
        </p:spPr>
      </p:sp>
      <p:sp>
        <p:nvSpPr>
          <p:cNvPr id="33" name="Freeform 38">
            <a:extLst>
              <a:ext uri="{FF2B5EF4-FFF2-40B4-BE49-F238E27FC236}">
                <a16:creationId xmlns:a16="http://schemas.microsoft.com/office/drawing/2014/main" id="{FF79DD59-C91C-BF88-092A-B899A41F5236}"/>
              </a:ext>
            </a:extLst>
          </p:cNvPr>
          <p:cNvSpPr/>
          <p:nvPr/>
        </p:nvSpPr>
        <p:spPr>
          <a:xfrm>
            <a:off x="8070325" y="7216406"/>
            <a:ext cx="730080" cy="720900"/>
          </a:xfrm>
          <a:custGeom>
            <a:avLst/>
            <a:gdLst/>
            <a:ahLst/>
            <a:cxnLst/>
            <a:rect l="l" t="t" r="r" b="b"/>
            <a:pathLst>
              <a:path w="730080" h="720900">
                <a:moveTo>
                  <a:pt x="0" y="0"/>
                </a:moveTo>
                <a:lnTo>
                  <a:pt x="730080" y="0"/>
                </a:lnTo>
                <a:lnTo>
                  <a:pt x="730080" y="720900"/>
                </a:lnTo>
                <a:lnTo>
                  <a:pt x="0" y="720900"/>
                </a:lnTo>
                <a:lnTo>
                  <a:pt x="0" y="0"/>
                </a:lnTo>
                <a:close/>
              </a:path>
            </a:pathLst>
          </a:custGeom>
          <a:blipFill>
            <a:blip r:embed="rId60">
              <a:extLst>
                <a:ext uri="{96DAC541-7B7A-43D3-8B79-37D633B846F1}">
                  <asvg:svgBlip xmlns:asvg="http://schemas.microsoft.com/office/drawing/2016/SVG/main" r:embed="rId61"/>
                </a:ext>
              </a:extLst>
            </a:blip>
            <a:stretch>
              <a:fillRect/>
            </a:stretch>
          </a:blipFill>
        </p:spPr>
      </p:sp>
      <p:sp>
        <p:nvSpPr>
          <p:cNvPr id="34" name="Freeform 39">
            <a:extLst>
              <a:ext uri="{FF2B5EF4-FFF2-40B4-BE49-F238E27FC236}">
                <a16:creationId xmlns:a16="http://schemas.microsoft.com/office/drawing/2014/main" id="{35E6B89D-1A6E-1A48-AF19-A1984DE38170}"/>
              </a:ext>
            </a:extLst>
          </p:cNvPr>
          <p:cNvSpPr/>
          <p:nvPr/>
        </p:nvSpPr>
        <p:spPr>
          <a:xfrm>
            <a:off x="9471085" y="7153766"/>
            <a:ext cx="720360" cy="767880"/>
          </a:xfrm>
          <a:custGeom>
            <a:avLst/>
            <a:gdLst/>
            <a:ahLst/>
            <a:cxnLst/>
            <a:rect l="l" t="t" r="r" b="b"/>
            <a:pathLst>
              <a:path w="720360" h="767880">
                <a:moveTo>
                  <a:pt x="0" y="0"/>
                </a:moveTo>
                <a:lnTo>
                  <a:pt x="720360" y="0"/>
                </a:lnTo>
                <a:lnTo>
                  <a:pt x="720360" y="767880"/>
                </a:lnTo>
                <a:lnTo>
                  <a:pt x="0" y="767880"/>
                </a:lnTo>
                <a:lnTo>
                  <a:pt x="0" y="0"/>
                </a:lnTo>
                <a:close/>
              </a:path>
            </a:pathLst>
          </a:custGeom>
          <a:blipFill>
            <a:blip r:embed="rId62">
              <a:extLst>
                <a:ext uri="{96DAC541-7B7A-43D3-8B79-37D633B846F1}">
                  <asvg:svgBlip xmlns:asvg="http://schemas.microsoft.com/office/drawing/2016/SVG/main" r:embed="rId63"/>
                </a:ext>
              </a:extLst>
            </a:blip>
            <a:stretch>
              <a:fillRect/>
            </a:stretch>
          </a:blipFill>
        </p:spPr>
      </p:sp>
      <p:sp>
        <p:nvSpPr>
          <p:cNvPr id="35" name="Freeform 40">
            <a:extLst>
              <a:ext uri="{FF2B5EF4-FFF2-40B4-BE49-F238E27FC236}">
                <a16:creationId xmlns:a16="http://schemas.microsoft.com/office/drawing/2014/main" id="{FBBFED6C-F204-6CDF-F6F4-C81A3C56691F}"/>
              </a:ext>
            </a:extLst>
          </p:cNvPr>
          <p:cNvSpPr/>
          <p:nvPr/>
        </p:nvSpPr>
        <p:spPr>
          <a:xfrm>
            <a:off x="14677225" y="5773526"/>
            <a:ext cx="518940" cy="725220"/>
          </a:xfrm>
          <a:custGeom>
            <a:avLst/>
            <a:gdLst/>
            <a:ahLst/>
            <a:cxnLst/>
            <a:rect l="l" t="t" r="r" b="b"/>
            <a:pathLst>
              <a:path w="518940" h="725220">
                <a:moveTo>
                  <a:pt x="0" y="0"/>
                </a:moveTo>
                <a:lnTo>
                  <a:pt x="518940" y="0"/>
                </a:lnTo>
                <a:lnTo>
                  <a:pt x="518940" y="725220"/>
                </a:lnTo>
                <a:lnTo>
                  <a:pt x="0" y="725220"/>
                </a:lnTo>
                <a:lnTo>
                  <a:pt x="0" y="0"/>
                </a:lnTo>
                <a:close/>
              </a:path>
            </a:pathLst>
          </a:custGeom>
          <a:blipFill>
            <a:blip r:embed="rId64">
              <a:extLst>
                <a:ext uri="{96DAC541-7B7A-43D3-8B79-37D633B846F1}">
                  <asvg:svgBlip xmlns:asvg="http://schemas.microsoft.com/office/drawing/2016/SVG/main" r:embed="rId65"/>
                </a:ext>
              </a:extLst>
            </a:blip>
            <a:stretch>
              <a:fillRect/>
            </a:stretch>
          </a:blipFill>
        </p:spPr>
      </p:sp>
      <p:sp>
        <p:nvSpPr>
          <p:cNvPr id="36" name="Freeform 41">
            <a:extLst>
              <a:ext uri="{FF2B5EF4-FFF2-40B4-BE49-F238E27FC236}">
                <a16:creationId xmlns:a16="http://schemas.microsoft.com/office/drawing/2014/main" id="{FA66265F-3E42-1DC7-5262-D2A73524C553}"/>
              </a:ext>
            </a:extLst>
          </p:cNvPr>
          <p:cNvSpPr/>
          <p:nvPr/>
        </p:nvSpPr>
        <p:spPr>
          <a:xfrm>
            <a:off x="10791385" y="7238006"/>
            <a:ext cx="722520" cy="677700"/>
          </a:xfrm>
          <a:custGeom>
            <a:avLst/>
            <a:gdLst/>
            <a:ahLst/>
            <a:cxnLst/>
            <a:rect l="l" t="t" r="r" b="b"/>
            <a:pathLst>
              <a:path w="722520" h="677700">
                <a:moveTo>
                  <a:pt x="0" y="0"/>
                </a:moveTo>
                <a:lnTo>
                  <a:pt x="722520" y="0"/>
                </a:lnTo>
                <a:lnTo>
                  <a:pt x="722520" y="677700"/>
                </a:lnTo>
                <a:lnTo>
                  <a:pt x="0" y="677700"/>
                </a:lnTo>
                <a:lnTo>
                  <a:pt x="0" y="0"/>
                </a:lnTo>
                <a:close/>
              </a:path>
            </a:pathLst>
          </a:custGeom>
          <a:blipFill>
            <a:blip r:embed="rId66">
              <a:extLst>
                <a:ext uri="{96DAC541-7B7A-43D3-8B79-37D633B846F1}">
                  <asvg:svgBlip xmlns:asvg="http://schemas.microsoft.com/office/drawing/2016/SVG/main" r:embed="rId67"/>
                </a:ext>
              </a:extLst>
            </a:blip>
            <a:stretch>
              <a:fillRect/>
            </a:stretch>
          </a:blipFill>
        </p:spPr>
      </p:sp>
      <p:sp>
        <p:nvSpPr>
          <p:cNvPr id="37" name="Freeform 42">
            <a:extLst>
              <a:ext uri="{FF2B5EF4-FFF2-40B4-BE49-F238E27FC236}">
                <a16:creationId xmlns:a16="http://schemas.microsoft.com/office/drawing/2014/main" id="{2E39B1F7-0800-88E9-E214-90EE0E9B32A5}"/>
              </a:ext>
            </a:extLst>
          </p:cNvPr>
          <p:cNvSpPr/>
          <p:nvPr/>
        </p:nvSpPr>
        <p:spPr>
          <a:xfrm>
            <a:off x="3886405" y="7096526"/>
            <a:ext cx="720900" cy="763560"/>
          </a:xfrm>
          <a:custGeom>
            <a:avLst/>
            <a:gdLst/>
            <a:ahLst/>
            <a:cxnLst/>
            <a:rect l="l" t="t" r="r" b="b"/>
            <a:pathLst>
              <a:path w="720900" h="763560">
                <a:moveTo>
                  <a:pt x="0" y="0"/>
                </a:moveTo>
                <a:lnTo>
                  <a:pt x="720900" y="0"/>
                </a:lnTo>
                <a:lnTo>
                  <a:pt x="720900" y="763560"/>
                </a:lnTo>
                <a:lnTo>
                  <a:pt x="0" y="763560"/>
                </a:lnTo>
                <a:lnTo>
                  <a:pt x="0" y="0"/>
                </a:lnTo>
                <a:close/>
              </a:path>
            </a:pathLst>
          </a:custGeom>
          <a:blipFill>
            <a:blip r:embed="rId68">
              <a:extLst>
                <a:ext uri="{96DAC541-7B7A-43D3-8B79-37D633B846F1}">
                  <asvg:svgBlip xmlns:asvg="http://schemas.microsoft.com/office/drawing/2016/SVG/main" r:embed="rId69"/>
                </a:ext>
              </a:extLst>
            </a:blip>
            <a:stretch>
              <a:fillRect/>
            </a:stretch>
          </a:blipFill>
        </p:spPr>
      </p:sp>
      <p:sp>
        <p:nvSpPr>
          <p:cNvPr id="38" name="Freeform 43">
            <a:extLst>
              <a:ext uri="{FF2B5EF4-FFF2-40B4-BE49-F238E27FC236}">
                <a16:creationId xmlns:a16="http://schemas.microsoft.com/office/drawing/2014/main" id="{6720F8B8-12ED-6A12-F4FC-EB0EC5E3BB19}"/>
              </a:ext>
            </a:extLst>
          </p:cNvPr>
          <p:cNvSpPr/>
          <p:nvPr/>
        </p:nvSpPr>
        <p:spPr>
          <a:xfrm>
            <a:off x="11895145" y="7113806"/>
            <a:ext cx="724140" cy="774360"/>
          </a:xfrm>
          <a:custGeom>
            <a:avLst/>
            <a:gdLst/>
            <a:ahLst/>
            <a:cxnLst/>
            <a:rect l="l" t="t" r="r" b="b"/>
            <a:pathLst>
              <a:path w="724140" h="774360">
                <a:moveTo>
                  <a:pt x="0" y="0"/>
                </a:moveTo>
                <a:lnTo>
                  <a:pt x="724140" y="0"/>
                </a:lnTo>
                <a:lnTo>
                  <a:pt x="724140" y="774360"/>
                </a:lnTo>
                <a:lnTo>
                  <a:pt x="0" y="774360"/>
                </a:lnTo>
                <a:lnTo>
                  <a:pt x="0" y="0"/>
                </a:lnTo>
                <a:close/>
              </a:path>
            </a:pathLst>
          </a:custGeom>
          <a:blipFill>
            <a:blip r:embed="rId70">
              <a:extLst>
                <a:ext uri="{96DAC541-7B7A-43D3-8B79-37D633B846F1}">
                  <asvg:svgBlip xmlns:asvg="http://schemas.microsoft.com/office/drawing/2016/SVG/main" r:embed="rId71"/>
                </a:ext>
              </a:extLst>
            </a:blip>
            <a:stretch>
              <a:fillRect/>
            </a:stretch>
          </a:blipFill>
        </p:spPr>
      </p:sp>
      <p:sp>
        <p:nvSpPr>
          <p:cNvPr id="39" name="Freeform 44">
            <a:extLst>
              <a:ext uri="{FF2B5EF4-FFF2-40B4-BE49-F238E27FC236}">
                <a16:creationId xmlns:a16="http://schemas.microsoft.com/office/drawing/2014/main" id="{9CD07D1A-E5AA-1BB4-4D11-F375D4E911F8}"/>
              </a:ext>
            </a:extLst>
          </p:cNvPr>
          <p:cNvSpPr/>
          <p:nvPr/>
        </p:nvSpPr>
        <p:spPr>
          <a:xfrm>
            <a:off x="11852485" y="8204606"/>
            <a:ext cx="1063800" cy="1051920"/>
          </a:xfrm>
          <a:custGeom>
            <a:avLst/>
            <a:gdLst/>
            <a:ahLst/>
            <a:cxnLst/>
            <a:rect l="l" t="t" r="r" b="b"/>
            <a:pathLst>
              <a:path w="1063800" h="1051920">
                <a:moveTo>
                  <a:pt x="0" y="0"/>
                </a:moveTo>
                <a:lnTo>
                  <a:pt x="1063800" y="0"/>
                </a:lnTo>
                <a:lnTo>
                  <a:pt x="1063800" y="1051920"/>
                </a:lnTo>
                <a:lnTo>
                  <a:pt x="0" y="1051920"/>
                </a:lnTo>
                <a:lnTo>
                  <a:pt x="0" y="0"/>
                </a:lnTo>
                <a:close/>
              </a:path>
            </a:pathLst>
          </a:custGeom>
          <a:blipFill>
            <a:blip r:embed="rId72">
              <a:extLst>
                <a:ext uri="{96DAC541-7B7A-43D3-8B79-37D633B846F1}">
                  <asvg:svgBlip xmlns:asvg="http://schemas.microsoft.com/office/drawing/2016/SVG/main" r:embed="rId73"/>
                </a:ext>
              </a:extLst>
            </a:blip>
            <a:stretch>
              <a:fillRect/>
            </a:stretch>
          </a:blipFill>
        </p:spPr>
      </p:sp>
      <p:sp>
        <p:nvSpPr>
          <p:cNvPr id="40" name="Freeform 45">
            <a:extLst>
              <a:ext uri="{FF2B5EF4-FFF2-40B4-BE49-F238E27FC236}">
                <a16:creationId xmlns:a16="http://schemas.microsoft.com/office/drawing/2014/main" id="{64BA8A8E-97EB-4F22-009D-81EC3408A706}"/>
              </a:ext>
            </a:extLst>
          </p:cNvPr>
          <p:cNvSpPr/>
          <p:nvPr/>
        </p:nvSpPr>
        <p:spPr>
          <a:xfrm>
            <a:off x="14593525" y="6949646"/>
            <a:ext cx="826740" cy="881280"/>
          </a:xfrm>
          <a:custGeom>
            <a:avLst/>
            <a:gdLst/>
            <a:ahLst/>
            <a:cxnLst/>
            <a:rect l="l" t="t" r="r" b="b"/>
            <a:pathLst>
              <a:path w="826740" h="881280">
                <a:moveTo>
                  <a:pt x="0" y="0"/>
                </a:moveTo>
                <a:lnTo>
                  <a:pt x="826740" y="0"/>
                </a:lnTo>
                <a:lnTo>
                  <a:pt x="826740" y="881280"/>
                </a:lnTo>
                <a:lnTo>
                  <a:pt x="0" y="881280"/>
                </a:lnTo>
                <a:lnTo>
                  <a:pt x="0" y="0"/>
                </a:lnTo>
                <a:close/>
              </a:path>
            </a:pathLst>
          </a:custGeom>
          <a:blipFill>
            <a:blip r:embed="rId74">
              <a:extLst>
                <a:ext uri="{96DAC541-7B7A-43D3-8B79-37D633B846F1}">
                  <asvg:svgBlip xmlns:asvg="http://schemas.microsoft.com/office/drawing/2016/SVG/main" r:embed="rId75"/>
                </a:ext>
              </a:extLst>
            </a:blip>
            <a:stretch>
              <a:fillRect/>
            </a:stretch>
          </a:blipFill>
        </p:spPr>
      </p:sp>
      <p:sp>
        <p:nvSpPr>
          <p:cNvPr id="41" name="Freeform 46">
            <a:extLst>
              <a:ext uri="{FF2B5EF4-FFF2-40B4-BE49-F238E27FC236}">
                <a16:creationId xmlns:a16="http://schemas.microsoft.com/office/drawing/2014/main" id="{188117EE-57EB-00CB-1E37-390D6C24B3A9}"/>
              </a:ext>
            </a:extLst>
          </p:cNvPr>
          <p:cNvSpPr/>
          <p:nvPr/>
        </p:nvSpPr>
        <p:spPr>
          <a:xfrm>
            <a:off x="6658765" y="7286066"/>
            <a:ext cx="724680" cy="770040"/>
          </a:xfrm>
          <a:custGeom>
            <a:avLst/>
            <a:gdLst/>
            <a:ahLst/>
            <a:cxnLst/>
            <a:rect l="l" t="t" r="r" b="b"/>
            <a:pathLst>
              <a:path w="724680" h="770040">
                <a:moveTo>
                  <a:pt x="0" y="0"/>
                </a:moveTo>
                <a:lnTo>
                  <a:pt x="724680" y="0"/>
                </a:lnTo>
                <a:lnTo>
                  <a:pt x="724680" y="770040"/>
                </a:lnTo>
                <a:lnTo>
                  <a:pt x="0" y="770040"/>
                </a:lnTo>
                <a:lnTo>
                  <a:pt x="0" y="0"/>
                </a:lnTo>
                <a:close/>
              </a:path>
            </a:pathLst>
          </a:custGeom>
          <a:blipFill>
            <a:blip r:embed="rId76">
              <a:extLst>
                <a:ext uri="{96DAC541-7B7A-43D3-8B79-37D633B846F1}">
                  <asvg:svgBlip xmlns:asvg="http://schemas.microsoft.com/office/drawing/2016/SVG/main" r:embed="rId77"/>
                </a:ext>
              </a:extLst>
            </a:blip>
            <a:stretch>
              <a:fillRect/>
            </a:stretch>
          </a:blipFill>
        </p:spPr>
      </p:sp>
      <p:sp>
        <p:nvSpPr>
          <p:cNvPr id="42" name="Freeform 47">
            <a:extLst>
              <a:ext uri="{FF2B5EF4-FFF2-40B4-BE49-F238E27FC236}">
                <a16:creationId xmlns:a16="http://schemas.microsoft.com/office/drawing/2014/main" id="{AC3FECF2-7C5C-3936-1087-BF939FF806E3}"/>
              </a:ext>
            </a:extLst>
          </p:cNvPr>
          <p:cNvSpPr/>
          <p:nvPr/>
        </p:nvSpPr>
        <p:spPr>
          <a:xfrm>
            <a:off x="13345045" y="7085726"/>
            <a:ext cx="679860" cy="720900"/>
          </a:xfrm>
          <a:custGeom>
            <a:avLst/>
            <a:gdLst/>
            <a:ahLst/>
            <a:cxnLst/>
            <a:rect l="l" t="t" r="r" b="b"/>
            <a:pathLst>
              <a:path w="679860" h="720900">
                <a:moveTo>
                  <a:pt x="0" y="0"/>
                </a:moveTo>
                <a:lnTo>
                  <a:pt x="679860" y="0"/>
                </a:lnTo>
                <a:lnTo>
                  <a:pt x="679860" y="720900"/>
                </a:lnTo>
                <a:lnTo>
                  <a:pt x="0" y="720900"/>
                </a:lnTo>
                <a:lnTo>
                  <a:pt x="0" y="0"/>
                </a:lnTo>
                <a:close/>
              </a:path>
            </a:pathLst>
          </a:custGeom>
          <a:blipFill>
            <a:blip r:embed="rId78">
              <a:extLst>
                <a:ext uri="{96DAC541-7B7A-43D3-8B79-37D633B846F1}">
                  <asvg:svgBlip xmlns:asvg="http://schemas.microsoft.com/office/drawing/2016/SVG/main" r:embed="rId79"/>
                </a:ext>
              </a:extLst>
            </a:blip>
            <a:stretch>
              <a:fillRect/>
            </a:stretch>
          </a:blipFill>
        </p:spPr>
      </p:sp>
      <p:sp>
        <p:nvSpPr>
          <p:cNvPr id="43" name="Freeform 48">
            <a:extLst>
              <a:ext uri="{FF2B5EF4-FFF2-40B4-BE49-F238E27FC236}">
                <a16:creationId xmlns:a16="http://schemas.microsoft.com/office/drawing/2014/main" id="{27C0909F-6AD4-E81D-01AA-08DCD5454E8D}"/>
              </a:ext>
            </a:extLst>
          </p:cNvPr>
          <p:cNvSpPr/>
          <p:nvPr/>
        </p:nvSpPr>
        <p:spPr>
          <a:xfrm>
            <a:off x="13183045" y="4184306"/>
            <a:ext cx="945540" cy="1004940"/>
          </a:xfrm>
          <a:custGeom>
            <a:avLst/>
            <a:gdLst/>
            <a:ahLst/>
            <a:cxnLst/>
            <a:rect l="l" t="t" r="r" b="b"/>
            <a:pathLst>
              <a:path w="945540" h="1004940">
                <a:moveTo>
                  <a:pt x="0" y="0"/>
                </a:moveTo>
                <a:lnTo>
                  <a:pt x="945540" y="0"/>
                </a:lnTo>
                <a:lnTo>
                  <a:pt x="945540" y="1004940"/>
                </a:lnTo>
                <a:lnTo>
                  <a:pt x="0" y="1004940"/>
                </a:lnTo>
                <a:lnTo>
                  <a:pt x="0" y="0"/>
                </a:lnTo>
                <a:close/>
              </a:path>
            </a:pathLst>
          </a:custGeom>
          <a:blipFill>
            <a:blip r:embed="rId80">
              <a:extLst>
                <a:ext uri="{96DAC541-7B7A-43D3-8B79-37D633B846F1}">
                  <asvg:svgBlip xmlns:asvg="http://schemas.microsoft.com/office/drawing/2016/SVG/main" r:embed="rId81"/>
                </a:ext>
              </a:extLst>
            </a:blip>
            <a:stretch>
              <a:fillRect/>
            </a:stretch>
          </a:blipFill>
        </p:spPr>
      </p:sp>
      <p:sp>
        <p:nvSpPr>
          <p:cNvPr id="44" name="Freeform 49">
            <a:extLst>
              <a:ext uri="{FF2B5EF4-FFF2-40B4-BE49-F238E27FC236}">
                <a16:creationId xmlns:a16="http://schemas.microsoft.com/office/drawing/2014/main" id="{4AAB11BC-60B4-3D52-9F49-6697958D4C9D}"/>
              </a:ext>
            </a:extLst>
          </p:cNvPr>
          <p:cNvSpPr/>
          <p:nvPr/>
        </p:nvSpPr>
        <p:spPr>
          <a:xfrm>
            <a:off x="5195905" y="4256666"/>
            <a:ext cx="940680" cy="1004940"/>
          </a:xfrm>
          <a:custGeom>
            <a:avLst/>
            <a:gdLst/>
            <a:ahLst/>
            <a:cxnLst/>
            <a:rect l="l" t="t" r="r" b="b"/>
            <a:pathLst>
              <a:path w="940680" h="1004940">
                <a:moveTo>
                  <a:pt x="0" y="0"/>
                </a:moveTo>
                <a:lnTo>
                  <a:pt x="940680" y="0"/>
                </a:lnTo>
                <a:lnTo>
                  <a:pt x="940680" y="1004940"/>
                </a:lnTo>
                <a:lnTo>
                  <a:pt x="0" y="1004940"/>
                </a:lnTo>
                <a:lnTo>
                  <a:pt x="0" y="0"/>
                </a:lnTo>
                <a:close/>
              </a:path>
            </a:pathLst>
          </a:custGeom>
          <a:blipFill>
            <a:blip r:embed="rId82">
              <a:extLst>
                <a:ext uri="{96DAC541-7B7A-43D3-8B79-37D633B846F1}">
                  <asvg:svgBlip xmlns:asvg="http://schemas.microsoft.com/office/drawing/2016/SVG/main" r:embed="rId83"/>
                </a:ext>
              </a:extLst>
            </a:blip>
            <a:stretch>
              <a:fillRect/>
            </a:stretch>
          </a:blipFill>
        </p:spPr>
      </p:sp>
      <p:sp>
        <p:nvSpPr>
          <p:cNvPr id="45" name="Freeform 50">
            <a:extLst>
              <a:ext uri="{FF2B5EF4-FFF2-40B4-BE49-F238E27FC236}">
                <a16:creationId xmlns:a16="http://schemas.microsoft.com/office/drawing/2014/main" id="{D5D8D70D-E20F-0871-FCBB-CC5D2B7AACF2}"/>
              </a:ext>
            </a:extLst>
          </p:cNvPr>
          <p:cNvSpPr/>
          <p:nvPr/>
        </p:nvSpPr>
        <p:spPr>
          <a:xfrm>
            <a:off x="11872465" y="4265306"/>
            <a:ext cx="609660" cy="1004940"/>
          </a:xfrm>
          <a:custGeom>
            <a:avLst/>
            <a:gdLst/>
            <a:ahLst/>
            <a:cxnLst/>
            <a:rect l="l" t="t" r="r" b="b"/>
            <a:pathLst>
              <a:path w="609660" h="1004940">
                <a:moveTo>
                  <a:pt x="0" y="0"/>
                </a:moveTo>
                <a:lnTo>
                  <a:pt x="609660" y="0"/>
                </a:lnTo>
                <a:lnTo>
                  <a:pt x="609660" y="1004940"/>
                </a:lnTo>
                <a:lnTo>
                  <a:pt x="0" y="1004940"/>
                </a:lnTo>
                <a:lnTo>
                  <a:pt x="0" y="0"/>
                </a:lnTo>
                <a:close/>
              </a:path>
            </a:pathLst>
          </a:custGeom>
          <a:blipFill>
            <a:blip r:embed="rId84">
              <a:extLst>
                <a:ext uri="{96DAC541-7B7A-43D3-8B79-37D633B846F1}">
                  <asvg:svgBlip xmlns:asvg="http://schemas.microsoft.com/office/drawing/2016/SVG/main" r:embed="rId85"/>
                </a:ext>
              </a:extLst>
            </a:blip>
            <a:stretch>
              <a:fillRect/>
            </a:stretch>
          </a:blipFill>
        </p:spPr>
      </p:sp>
      <p:sp>
        <p:nvSpPr>
          <p:cNvPr id="46" name="Freeform 51">
            <a:extLst>
              <a:ext uri="{FF2B5EF4-FFF2-40B4-BE49-F238E27FC236}">
                <a16:creationId xmlns:a16="http://schemas.microsoft.com/office/drawing/2014/main" id="{93233199-9ABC-6053-428A-082775C577E6}"/>
              </a:ext>
            </a:extLst>
          </p:cNvPr>
          <p:cNvSpPr/>
          <p:nvPr/>
        </p:nvSpPr>
        <p:spPr>
          <a:xfrm>
            <a:off x="6649045" y="4238306"/>
            <a:ext cx="940680" cy="999540"/>
          </a:xfrm>
          <a:custGeom>
            <a:avLst/>
            <a:gdLst/>
            <a:ahLst/>
            <a:cxnLst/>
            <a:rect l="l" t="t" r="r" b="b"/>
            <a:pathLst>
              <a:path w="940680" h="999540">
                <a:moveTo>
                  <a:pt x="0" y="0"/>
                </a:moveTo>
                <a:lnTo>
                  <a:pt x="940680" y="0"/>
                </a:lnTo>
                <a:lnTo>
                  <a:pt x="940680" y="999540"/>
                </a:lnTo>
                <a:lnTo>
                  <a:pt x="0" y="999540"/>
                </a:lnTo>
                <a:lnTo>
                  <a:pt x="0" y="0"/>
                </a:lnTo>
                <a:close/>
              </a:path>
            </a:pathLst>
          </a:custGeom>
          <a:blipFill>
            <a:blip r:embed="rId86">
              <a:extLst>
                <a:ext uri="{96DAC541-7B7A-43D3-8B79-37D633B846F1}">
                  <asvg:svgBlip xmlns:asvg="http://schemas.microsoft.com/office/drawing/2016/SVG/main" r:embed="rId87"/>
                </a:ext>
              </a:extLst>
            </a:blip>
            <a:stretch>
              <a:fillRect/>
            </a:stretch>
          </a:blipFill>
        </p:spPr>
      </p:sp>
      <p:sp>
        <p:nvSpPr>
          <p:cNvPr id="47" name="Freeform 52">
            <a:extLst>
              <a:ext uri="{FF2B5EF4-FFF2-40B4-BE49-F238E27FC236}">
                <a16:creationId xmlns:a16="http://schemas.microsoft.com/office/drawing/2014/main" id="{4973AF6E-211C-391C-9687-A883A4009C7B}"/>
              </a:ext>
            </a:extLst>
          </p:cNvPr>
          <p:cNvSpPr/>
          <p:nvPr/>
        </p:nvSpPr>
        <p:spPr>
          <a:xfrm>
            <a:off x="7988245" y="4255586"/>
            <a:ext cx="943380" cy="1008720"/>
          </a:xfrm>
          <a:custGeom>
            <a:avLst/>
            <a:gdLst/>
            <a:ahLst/>
            <a:cxnLst/>
            <a:rect l="l" t="t" r="r" b="b"/>
            <a:pathLst>
              <a:path w="943380" h="1008720">
                <a:moveTo>
                  <a:pt x="0" y="0"/>
                </a:moveTo>
                <a:lnTo>
                  <a:pt x="943380" y="0"/>
                </a:lnTo>
                <a:lnTo>
                  <a:pt x="943380" y="1008720"/>
                </a:lnTo>
                <a:lnTo>
                  <a:pt x="0" y="1008720"/>
                </a:lnTo>
                <a:lnTo>
                  <a:pt x="0" y="0"/>
                </a:lnTo>
                <a:close/>
              </a:path>
            </a:pathLst>
          </a:custGeom>
          <a:blipFill>
            <a:blip r:embed="rId88">
              <a:extLst>
                <a:ext uri="{96DAC541-7B7A-43D3-8B79-37D633B846F1}">
                  <asvg:svgBlip xmlns:asvg="http://schemas.microsoft.com/office/drawing/2016/SVG/main" r:embed="rId89"/>
                </a:ext>
              </a:extLst>
            </a:blip>
            <a:stretch>
              <a:fillRect/>
            </a:stretch>
          </a:blipFill>
        </p:spPr>
      </p:sp>
      <p:sp>
        <p:nvSpPr>
          <p:cNvPr id="48" name="Freeform 53">
            <a:extLst>
              <a:ext uri="{FF2B5EF4-FFF2-40B4-BE49-F238E27FC236}">
                <a16:creationId xmlns:a16="http://schemas.microsoft.com/office/drawing/2014/main" id="{0630A512-92B8-42E3-0FF0-952AD1D5722C}"/>
              </a:ext>
            </a:extLst>
          </p:cNvPr>
          <p:cNvSpPr/>
          <p:nvPr/>
        </p:nvSpPr>
        <p:spPr>
          <a:xfrm>
            <a:off x="3879385" y="4278806"/>
            <a:ext cx="943380" cy="1004940"/>
          </a:xfrm>
          <a:custGeom>
            <a:avLst/>
            <a:gdLst/>
            <a:ahLst/>
            <a:cxnLst/>
            <a:rect l="l" t="t" r="r" b="b"/>
            <a:pathLst>
              <a:path w="943380" h="1004940">
                <a:moveTo>
                  <a:pt x="0" y="0"/>
                </a:moveTo>
                <a:lnTo>
                  <a:pt x="943380" y="0"/>
                </a:lnTo>
                <a:lnTo>
                  <a:pt x="943380" y="1004940"/>
                </a:lnTo>
                <a:lnTo>
                  <a:pt x="0" y="1004940"/>
                </a:lnTo>
                <a:lnTo>
                  <a:pt x="0" y="0"/>
                </a:lnTo>
                <a:close/>
              </a:path>
            </a:pathLst>
          </a:custGeom>
          <a:blipFill>
            <a:blip r:embed="rId90">
              <a:extLst>
                <a:ext uri="{96DAC541-7B7A-43D3-8B79-37D633B846F1}">
                  <asvg:svgBlip xmlns:asvg="http://schemas.microsoft.com/office/drawing/2016/SVG/main" r:embed="rId91"/>
                </a:ext>
              </a:extLst>
            </a:blip>
            <a:stretch>
              <a:fillRect/>
            </a:stretch>
          </a:blipFill>
        </p:spPr>
      </p:sp>
      <p:sp>
        <p:nvSpPr>
          <p:cNvPr id="49" name="Freeform 54">
            <a:extLst>
              <a:ext uri="{FF2B5EF4-FFF2-40B4-BE49-F238E27FC236}">
                <a16:creationId xmlns:a16="http://schemas.microsoft.com/office/drawing/2014/main" id="{C0D32722-79C6-B81F-3EB4-B6ABE98AA8A1}"/>
              </a:ext>
            </a:extLst>
          </p:cNvPr>
          <p:cNvSpPr/>
          <p:nvPr/>
        </p:nvSpPr>
        <p:spPr>
          <a:xfrm>
            <a:off x="9411685" y="4256126"/>
            <a:ext cx="882360" cy="1001160"/>
          </a:xfrm>
          <a:custGeom>
            <a:avLst/>
            <a:gdLst/>
            <a:ahLst/>
            <a:cxnLst/>
            <a:rect l="l" t="t" r="r" b="b"/>
            <a:pathLst>
              <a:path w="882360" h="1001160">
                <a:moveTo>
                  <a:pt x="0" y="0"/>
                </a:moveTo>
                <a:lnTo>
                  <a:pt x="882360" y="0"/>
                </a:lnTo>
                <a:lnTo>
                  <a:pt x="882360" y="1001160"/>
                </a:lnTo>
                <a:lnTo>
                  <a:pt x="0" y="1001160"/>
                </a:lnTo>
                <a:lnTo>
                  <a:pt x="0" y="0"/>
                </a:lnTo>
                <a:close/>
              </a:path>
            </a:pathLst>
          </a:custGeom>
          <a:blipFill>
            <a:blip r:embed="rId92">
              <a:extLst>
                <a:ext uri="{96DAC541-7B7A-43D3-8B79-37D633B846F1}">
                  <asvg:svgBlip xmlns:asvg="http://schemas.microsoft.com/office/drawing/2016/SVG/main" r:embed="rId93"/>
                </a:ext>
              </a:extLst>
            </a:blip>
            <a:stretch>
              <a:fillRect/>
            </a:stretch>
          </a:blipFill>
        </p:spPr>
      </p:sp>
      <p:sp>
        <p:nvSpPr>
          <p:cNvPr id="50" name="Freeform 55">
            <a:extLst>
              <a:ext uri="{FF2B5EF4-FFF2-40B4-BE49-F238E27FC236}">
                <a16:creationId xmlns:a16="http://schemas.microsoft.com/office/drawing/2014/main" id="{D55EC401-C79F-62C6-8981-971D9CE2F5F1}"/>
              </a:ext>
            </a:extLst>
          </p:cNvPr>
          <p:cNvSpPr/>
          <p:nvPr/>
        </p:nvSpPr>
        <p:spPr>
          <a:xfrm>
            <a:off x="10525705" y="4255586"/>
            <a:ext cx="957960" cy="1002780"/>
          </a:xfrm>
          <a:custGeom>
            <a:avLst/>
            <a:gdLst/>
            <a:ahLst/>
            <a:cxnLst/>
            <a:rect l="l" t="t" r="r" b="b"/>
            <a:pathLst>
              <a:path w="957960" h="1002780">
                <a:moveTo>
                  <a:pt x="0" y="0"/>
                </a:moveTo>
                <a:lnTo>
                  <a:pt x="957960" y="0"/>
                </a:lnTo>
                <a:lnTo>
                  <a:pt x="957960" y="1002780"/>
                </a:lnTo>
                <a:lnTo>
                  <a:pt x="0" y="1002780"/>
                </a:lnTo>
                <a:lnTo>
                  <a:pt x="0" y="0"/>
                </a:lnTo>
                <a:close/>
              </a:path>
            </a:pathLst>
          </a:custGeom>
          <a:blipFill>
            <a:blip r:embed="rId94">
              <a:extLst>
                <a:ext uri="{96DAC541-7B7A-43D3-8B79-37D633B846F1}">
                  <asvg:svgBlip xmlns:asvg="http://schemas.microsoft.com/office/drawing/2016/SVG/main" r:embed="rId95"/>
                </a:ext>
              </a:extLst>
            </a:blip>
            <a:stretch>
              <a:fillRect/>
            </a:stretch>
          </a:blipFill>
        </p:spPr>
      </p:sp>
      <p:sp>
        <p:nvSpPr>
          <p:cNvPr id="51" name="Freeform 56">
            <a:extLst>
              <a:ext uri="{FF2B5EF4-FFF2-40B4-BE49-F238E27FC236}">
                <a16:creationId xmlns:a16="http://schemas.microsoft.com/office/drawing/2014/main" id="{B8326FA2-E070-DF13-96BB-8089931B88AD}"/>
              </a:ext>
            </a:extLst>
          </p:cNvPr>
          <p:cNvSpPr/>
          <p:nvPr/>
        </p:nvSpPr>
        <p:spPr>
          <a:xfrm>
            <a:off x="14698825" y="8608526"/>
            <a:ext cx="655560" cy="648000"/>
          </a:xfrm>
          <a:custGeom>
            <a:avLst/>
            <a:gdLst/>
            <a:ahLst/>
            <a:cxnLst/>
            <a:rect l="l" t="t" r="r" b="b"/>
            <a:pathLst>
              <a:path w="655560" h="648000">
                <a:moveTo>
                  <a:pt x="0" y="0"/>
                </a:moveTo>
                <a:lnTo>
                  <a:pt x="655560" y="0"/>
                </a:lnTo>
                <a:lnTo>
                  <a:pt x="655560" y="648000"/>
                </a:lnTo>
                <a:lnTo>
                  <a:pt x="0" y="648000"/>
                </a:lnTo>
                <a:lnTo>
                  <a:pt x="0" y="0"/>
                </a:lnTo>
                <a:close/>
              </a:path>
            </a:pathLst>
          </a:custGeom>
          <a:blipFill>
            <a:blip r:embed="rId96">
              <a:extLst>
                <a:ext uri="{96DAC541-7B7A-43D3-8B79-37D633B846F1}">
                  <asvg:svgBlip xmlns:asvg="http://schemas.microsoft.com/office/drawing/2016/SVG/main" r:embed="rId97"/>
                </a:ext>
              </a:extLst>
            </a:blip>
            <a:stretch>
              <a:fillRect/>
            </a:stretch>
          </a:blipFill>
        </p:spPr>
      </p:sp>
      <p:sp>
        <p:nvSpPr>
          <p:cNvPr id="52" name="Freeform 57">
            <a:extLst>
              <a:ext uri="{FF2B5EF4-FFF2-40B4-BE49-F238E27FC236}">
                <a16:creationId xmlns:a16="http://schemas.microsoft.com/office/drawing/2014/main" id="{4C68AC15-7DA4-8EAD-9110-322C375FD933}"/>
              </a:ext>
            </a:extLst>
          </p:cNvPr>
          <p:cNvSpPr/>
          <p:nvPr/>
        </p:nvSpPr>
        <p:spPr>
          <a:xfrm>
            <a:off x="13241905" y="2903426"/>
            <a:ext cx="891000" cy="952560"/>
          </a:xfrm>
          <a:custGeom>
            <a:avLst/>
            <a:gdLst/>
            <a:ahLst/>
            <a:cxnLst/>
            <a:rect l="l" t="t" r="r" b="b"/>
            <a:pathLst>
              <a:path w="891000" h="952560">
                <a:moveTo>
                  <a:pt x="0" y="0"/>
                </a:moveTo>
                <a:lnTo>
                  <a:pt x="891000" y="0"/>
                </a:lnTo>
                <a:lnTo>
                  <a:pt x="891000" y="952560"/>
                </a:lnTo>
                <a:lnTo>
                  <a:pt x="0" y="952560"/>
                </a:lnTo>
                <a:lnTo>
                  <a:pt x="0" y="0"/>
                </a:lnTo>
                <a:close/>
              </a:path>
            </a:pathLst>
          </a:custGeom>
          <a:blipFill>
            <a:blip r:embed="rId98">
              <a:extLst>
                <a:ext uri="{96DAC541-7B7A-43D3-8B79-37D633B846F1}">
                  <asvg:svgBlip xmlns:asvg="http://schemas.microsoft.com/office/drawing/2016/SVG/main" r:embed="rId99"/>
                </a:ext>
              </a:extLst>
            </a:blip>
            <a:stretch>
              <a:fillRect/>
            </a:stretch>
          </a:blipFill>
        </p:spPr>
      </p:sp>
    </p:spTree>
    <p:extLst>
      <p:ext uri="{BB962C8B-B14F-4D97-AF65-F5344CB8AC3E}">
        <p14:creationId xmlns:p14="http://schemas.microsoft.com/office/powerpoint/2010/main" val="18605229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 name="Text Placeholder 1">
            <a:extLst>
              <a:ext uri="{FF2B5EF4-FFF2-40B4-BE49-F238E27FC236}">
                <a16:creationId xmlns:a16="http://schemas.microsoft.com/office/drawing/2014/main" id="{B1F2F2D1-7CBE-2BEC-E6A1-6986CC1EFA2E}"/>
              </a:ext>
            </a:extLst>
          </p:cNvPr>
          <p:cNvSpPr txBox="1">
            <a:spLocks/>
          </p:cNvSpPr>
          <p:nvPr/>
        </p:nvSpPr>
        <p:spPr>
          <a:xfrm>
            <a:off x="2333974" y="401759"/>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rgbClr val="FF0000"/>
                </a:solidFill>
                <a:latin typeface="Arial"/>
                <a:cs typeface="B Nazanin" panose="00000700000000000000" pitchFamily="2" charset="-78"/>
              </a:rPr>
              <a:t>مجموعه آیکون های کاملاً قابل ویرایش: </a:t>
            </a:r>
            <a:r>
              <a:rPr lang="en-US" sz="7200" dirty="0">
                <a:solidFill>
                  <a:srgbClr val="FF0000"/>
                </a:solidFill>
                <a:latin typeface="Arial"/>
                <a:cs typeface="B Nazanin" panose="00000700000000000000" pitchFamily="2" charset="-78"/>
              </a:rPr>
              <a:t>C</a:t>
            </a:r>
          </a:p>
        </p:txBody>
      </p:sp>
      <p:sp>
        <p:nvSpPr>
          <p:cNvPr id="4" name="Freeform 13">
            <a:extLst>
              <a:ext uri="{FF2B5EF4-FFF2-40B4-BE49-F238E27FC236}">
                <a16:creationId xmlns:a16="http://schemas.microsoft.com/office/drawing/2014/main" id="{0D286622-A9CE-9DEE-E439-8602DBBF9CF5}"/>
              </a:ext>
            </a:extLst>
          </p:cNvPr>
          <p:cNvSpPr/>
          <p:nvPr/>
        </p:nvSpPr>
        <p:spPr>
          <a:xfrm>
            <a:off x="10499785" y="7167840"/>
            <a:ext cx="374760" cy="1166400"/>
          </a:xfrm>
          <a:custGeom>
            <a:avLst/>
            <a:gdLst/>
            <a:ahLst/>
            <a:cxnLst/>
            <a:rect l="l" t="t" r="r" b="b"/>
            <a:pathLst>
              <a:path w="374760" h="1166400">
                <a:moveTo>
                  <a:pt x="0" y="0"/>
                </a:moveTo>
                <a:lnTo>
                  <a:pt x="374760" y="0"/>
                </a:lnTo>
                <a:lnTo>
                  <a:pt x="374760" y="1166400"/>
                </a:lnTo>
                <a:lnTo>
                  <a:pt x="0" y="11664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Freeform 14">
            <a:extLst>
              <a:ext uri="{FF2B5EF4-FFF2-40B4-BE49-F238E27FC236}">
                <a16:creationId xmlns:a16="http://schemas.microsoft.com/office/drawing/2014/main" id="{18BCB239-584B-9B97-B54E-6F7A0CDB8E0C}"/>
              </a:ext>
            </a:extLst>
          </p:cNvPr>
          <p:cNvSpPr/>
          <p:nvPr/>
        </p:nvSpPr>
        <p:spPr>
          <a:xfrm>
            <a:off x="11456665" y="7302300"/>
            <a:ext cx="898560" cy="896940"/>
          </a:xfrm>
          <a:custGeom>
            <a:avLst/>
            <a:gdLst/>
            <a:ahLst/>
            <a:cxnLst/>
            <a:rect l="l" t="t" r="r" b="b"/>
            <a:pathLst>
              <a:path w="898560" h="896940">
                <a:moveTo>
                  <a:pt x="0" y="0"/>
                </a:moveTo>
                <a:lnTo>
                  <a:pt x="898560" y="0"/>
                </a:lnTo>
                <a:lnTo>
                  <a:pt x="898560" y="896940"/>
                </a:lnTo>
                <a:lnTo>
                  <a:pt x="0" y="89694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0" name="Freeform 15">
            <a:extLst>
              <a:ext uri="{FF2B5EF4-FFF2-40B4-BE49-F238E27FC236}">
                <a16:creationId xmlns:a16="http://schemas.microsoft.com/office/drawing/2014/main" id="{0289E7A7-ED28-9AA2-DB1C-2CFB4CCBFA32}"/>
              </a:ext>
            </a:extLst>
          </p:cNvPr>
          <p:cNvSpPr/>
          <p:nvPr/>
        </p:nvSpPr>
        <p:spPr>
          <a:xfrm>
            <a:off x="14290045" y="7400580"/>
            <a:ext cx="867780" cy="700380"/>
          </a:xfrm>
          <a:custGeom>
            <a:avLst/>
            <a:gdLst/>
            <a:ahLst/>
            <a:cxnLst/>
            <a:rect l="l" t="t" r="r" b="b"/>
            <a:pathLst>
              <a:path w="867780" h="700380">
                <a:moveTo>
                  <a:pt x="0" y="0"/>
                </a:moveTo>
                <a:lnTo>
                  <a:pt x="867780" y="0"/>
                </a:lnTo>
                <a:lnTo>
                  <a:pt x="867780" y="700380"/>
                </a:lnTo>
                <a:lnTo>
                  <a:pt x="0" y="70038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1" name="Freeform 16">
            <a:extLst>
              <a:ext uri="{FF2B5EF4-FFF2-40B4-BE49-F238E27FC236}">
                <a16:creationId xmlns:a16="http://schemas.microsoft.com/office/drawing/2014/main" id="{A4F90225-797B-9DD3-C5FE-B26156002D14}"/>
              </a:ext>
            </a:extLst>
          </p:cNvPr>
          <p:cNvSpPr/>
          <p:nvPr/>
        </p:nvSpPr>
        <p:spPr>
          <a:xfrm>
            <a:off x="14377525" y="9203100"/>
            <a:ext cx="996300" cy="730080"/>
          </a:xfrm>
          <a:custGeom>
            <a:avLst/>
            <a:gdLst/>
            <a:ahLst/>
            <a:cxnLst/>
            <a:rect l="l" t="t" r="r" b="b"/>
            <a:pathLst>
              <a:path w="996300" h="730080">
                <a:moveTo>
                  <a:pt x="0" y="0"/>
                </a:moveTo>
                <a:lnTo>
                  <a:pt x="996300" y="0"/>
                </a:lnTo>
                <a:lnTo>
                  <a:pt x="996300" y="730080"/>
                </a:lnTo>
                <a:lnTo>
                  <a:pt x="0" y="73008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2" name="Freeform 17">
            <a:extLst>
              <a:ext uri="{FF2B5EF4-FFF2-40B4-BE49-F238E27FC236}">
                <a16:creationId xmlns:a16="http://schemas.microsoft.com/office/drawing/2014/main" id="{CF31C694-ED13-BB0F-47F2-2CD87B57175E}"/>
              </a:ext>
            </a:extLst>
          </p:cNvPr>
          <p:cNvSpPr/>
          <p:nvPr/>
        </p:nvSpPr>
        <p:spPr>
          <a:xfrm>
            <a:off x="4187185" y="7262340"/>
            <a:ext cx="976860" cy="976860"/>
          </a:xfrm>
          <a:custGeom>
            <a:avLst/>
            <a:gdLst/>
            <a:ahLst/>
            <a:cxnLst/>
            <a:rect l="l" t="t" r="r" b="b"/>
            <a:pathLst>
              <a:path w="976860" h="976860">
                <a:moveTo>
                  <a:pt x="0" y="0"/>
                </a:moveTo>
                <a:lnTo>
                  <a:pt x="976860" y="0"/>
                </a:lnTo>
                <a:lnTo>
                  <a:pt x="976860" y="976860"/>
                </a:lnTo>
                <a:lnTo>
                  <a:pt x="0" y="97686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sp>
      <p:sp>
        <p:nvSpPr>
          <p:cNvPr id="13" name="Freeform 18">
            <a:extLst>
              <a:ext uri="{FF2B5EF4-FFF2-40B4-BE49-F238E27FC236}">
                <a16:creationId xmlns:a16="http://schemas.microsoft.com/office/drawing/2014/main" id="{A46DF986-242C-FDD5-4981-9A6AA386703A}"/>
              </a:ext>
            </a:extLst>
          </p:cNvPr>
          <p:cNvSpPr/>
          <p:nvPr/>
        </p:nvSpPr>
        <p:spPr>
          <a:xfrm>
            <a:off x="7915885" y="8883420"/>
            <a:ext cx="822960" cy="1058400"/>
          </a:xfrm>
          <a:custGeom>
            <a:avLst/>
            <a:gdLst/>
            <a:ahLst/>
            <a:cxnLst/>
            <a:rect l="l" t="t" r="r" b="b"/>
            <a:pathLst>
              <a:path w="822960" h="1058400">
                <a:moveTo>
                  <a:pt x="0" y="0"/>
                </a:moveTo>
                <a:lnTo>
                  <a:pt x="822960" y="0"/>
                </a:lnTo>
                <a:lnTo>
                  <a:pt x="822960" y="1058400"/>
                </a:lnTo>
                <a:lnTo>
                  <a:pt x="0" y="105840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sp>
      <p:sp>
        <p:nvSpPr>
          <p:cNvPr id="14" name="Freeform 19">
            <a:extLst>
              <a:ext uri="{FF2B5EF4-FFF2-40B4-BE49-F238E27FC236}">
                <a16:creationId xmlns:a16="http://schemas.microsoft.com/office/drawing/2014/main" id="{C83F9749-12F5-BA94-4E59-4D472A7CD20B}"/>
              </a:ext>
            </a:extLst>
          </p:cNvPr>
          <p:cNvSpPr/>
          <p:nvPr/>
        </p:nvSpPr>
        <p:spPr>
          <a:xfrm>
            <a:off x="9171925" y="9138840"/>
            <a:ext cx="861840" cy="853200"/>
          </a:xfrm>
          <a:custGeom>
            <a:avLst/>
            <a:gdLst/>
            <a:ahLst/>
            <a:cxnLst/>
            <a:rect l="l" t="t" r="r" b="b"/>
            <a:pathLst>
              <a:path w="861840" h="853200">
                <a:moveTo>
                  <a:pt x="0" y="0"/>
                </a:moveTo>
                <a:lnTo>
                  <a:pt x="861840" y="0"/>
                </a:lnTo>
                <a:lnTo>
                  <a:pt x="861840" y="853200"/>
                </a:lnTo>
                <a:lnTo>
                  <a:pt x="0" y="853200"/>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sp>
      <p:sp>
        <p:nvSpPr>
          <p:cNvPr id="15" name="Freeform 20">
            <a:extLst>
              <a:ext uri="{FF2B5EF4-FFF2-40B4-BE49-F238E27FC236}">
                <a16:creationId xmlns:a16="http://schemas.microsoft.com/office/drawing/2014/main" id="{E06D8987-C51C-1429-043A-514D13AC70B6}"/>
              </a:ext>
            </a:extLst>
          </p:cNvPr>
          <p:cNvSpPr/>
          <p:nvPr/>
        </p:nvSpPr>
        <p:spPr>
          <a:xfrm>
            <a:off x="5604685" y="8980080"/>
            <a:ext cx="592920" cy="856980"/>
          </a:xfrm>
          <a:custGeom>
            <a:avLst/>
            <a:gdLst/>
            <a:ahLst/>
            <a:cxnLst/>
            <a:rect l="l" t="t" r="r" b="b"/>
            <a:pathLst>
              <a:path w="592920" h="856980">
                <a:moveTo>
                  <a:pt x="0" y="0"/>
                </a:moveTo>
                <a:lnTo>
                  <a:pt x="592920" y="0"/>
                </a:lnTo>
                <a:lnTo>
                  <a:pt x="592920" y="856980"/>
                </a:lnTo>
                <a:lnTo>
                  <a:pt x="0" y="85698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sp>
      <p:sp>
        <p:nvSpPr>
          <p:cNvPr id="16" name="Freeform 21">
            <a:extLst>
              <a:ext uri="{FF2B5EF4-FFF2-40B4-BE49-F238E27FC236}">
                <a16:creationId xmlns:a16="http://schemas.microsoft.com/office/drawing/2014/main" id="{2D2A2F68-6111-A4B2-ADFD-2E206D5061A8}"/>
              </a:ext>
            </a:extLst>
          </p:cNvPr>
          <p:cNvSpPr/>
          <p:nvPr/>
        </p:nvSpPr>
        <p:spPr>
          <a:xfrm>
            <a:off x="10440925" y="9043260"/>
            <a:ext cx="773820" cy="856980"/>
          </a:xfrm>
          <a:custGeom>
            <a:avLst/>
            <a:gdLst/>
            <a:ahLst/>
            <a:cxnLst/>
            <a:rect l="l" t="t" r="r" b="b"/>
            <a:pathLst>
              <a:path w="773820" h="856980">
                <a:moveTo>
                  <a:pt x="0" y="0"/>
                </a:moveTo>
                <a:lnTo>
                  <a:pt x="773820" y="0"/>
                </a:lnTo>
                <a:lnTo>
                  <a:pt x="773820" y="856980"/>
                </a:lnTo>
                <a:lnTo>
                  <a:pt x="0" y="85698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sp>
      <p:sp>
        <p:nvSpPr>
          <p:cNvPr id="17" name="Freeform 22">
            <a:extLst>
              <a:ext uri="{FF2B5EF4-FFF2-40B4-BE49-F238E27FC236}">
                <a16:creationId xmlns:a16="http://schemas.microsoft.com/office/drawing/2014/main" id="{82FC9318-C887-5E40-DDDC-50EF3704254E}"/>
              </a:ext>
            </a:extLst>
          </p:cNvPr>
          <p:cNvSpPr/>
          <p:nvPr/>
        </p:nvSpPr>
        <p:spPr>
          <a:xfrm>
            <a:off x="13031305" y="9096180"/>
            <a:ext cx="847800" cy="869400"/>
          </a:xfrm>
          <a:custGeom>
            <a:avLst/>
            <a:gdLst/>
            <a:ahLst/>
            <a:cxnLst/>
            <a:rect l="l" t="t" r="r" b="b"/>
            <a:pathLst>
              <a:path w="847800" h="869400">
                <a:moveTo>
                  <a:pt x="0" y="0"/>
                </a:moveTo>
                <a:lnTo>
                  <a:pt x="847800" y="0"/>
                </a:lnTo>
                <a:lnTo>
                  <a:pt x="847800" y="869400"/>
                </a:lnTo>
                <a:lnTo>
                  <a:pt x="0" y="869400"/>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sp>
      <p:sp>
        <p:nvSpPr>
          <p:cNvPr id="18" name="Freeform 23">
            <a:extLst>
              <a:ext uri="{FF2B5EF4-FFF2-40B4-BE49-F238E27FC236}">
                <a16:creationId xmlns:a16="http://schemas.microsoft.com/office/drawing/2014/main" id="{BA338110-AE79-DB45-06F9-1FB6B0E87787}"/>
              </a:ext>
            </a:extLst>
          </p:cNvPr>
          <p:cNvSpPr/>
          <p:nvPr/>
        </p:nvSpPr>
        <p:spPr>
          <a:xfrm>
            <a:off x="5402725" y="7458360"/>
            <a:ext cx="1042740" cy="706320"/>
          </a:xfrm>
          <a:custGeom>
            <a:avLst/>
            <a:gdLst/>
            <a:ahLst/>
            <a:cxnLst/>
            <a:rect l="l" t="t" r="r" b="b"/>
            <a:pathLst>
              <a:path w="1042740" h="706320">
                <a:moveTo>
                  <a:pt x="0" y="0"/>
                </a:moveTo>
                <a:lnTo>
                  <a:pt x="1042740" y="0"/>
                </a:lnTo>
                <a:lnTo>
                  <a:pt x="1042740" y="706320"/>
                </a:lnTo>
                <a:lnTo>
                  <a:pt x="0" y="706320"/>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sp>
      <p:sp>
        <p:nvSpPr>
          <p:cNvPr id="19" name="Freeform 24">
            <a:extLst>
              <a:ext uri="{FF2B5EF4-FFF2-40B4-BE49-F238E27FC236}">
                <a16:creationId xmlns:a16="http://schemas.microsoft.com/office/drawing/2014/main" id="{4BE6A0E1-1921-F11B-70B5-DD285F924D70}"/>
              </a:ext>
            </a:extLst>
          </p:cNvPr>
          <p:cNvSpPr/>
          <p:nvPr/>
        </p:nvSpPr>
        <p:spPr>
          <a:xfrm>
            <a:off x="4486885" y="8751120"/>
            <a:ext cx="536760" cy="1314900"/>
          </a:xfrm>
          <a:custGeom>
            <a:avLst/>
            <a:gdLst/>
            <a:ahLst/>
            <a:cxnLst/>
            <a:rect l="l" t="t" r="r" b="b"/>
            <a:pathLst>
              <a:path w="536760" h="1314900">
                <a:moveTo>
                  <a:pt x="0" y="0"/>
                </a:moveTo>
                <a:lnTo>
                  <a:pt x="536760" y="0"/>
                </a:lnTo>
                <a:lnTo>
                  <a:pt x="536760" y="1314900"/>
                </a:lnTo>
                <a:lnTo>
                  <a:pt x="0" y="131490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sp>
      <p:sp>
        <p:nvSpPr>
          <p:cNvPr id="20" name="Freeform 25">
            <a:extLst>
              <a:ext uri="{FF2B5EF4-FFF2-40B4-BE49-F238E27FC236}">
                <a16:creationId xmlns:a16="http://schemas.microsoft.com/office/drawing/2014/main" id="{121F72BD-5815-7E5B-0E85-E4E734DBDD98}"/>
              </a:ext>
            </a:extLst>
          </p:cNvPr>
          <p:cNvSpPr/>
          <p:nvPr/>
        </p:nvSpPr>
        <p:spPr>
          <a:xfrm>
            <a:off x="11550085" y="9096180"/>
            <a:ext cx="983340" cy="777060"/>
          </a:xfrm>
          <a:custGeom>
            <a:avLst/>
            <a:gdLst/>
            <a:ahLst/>
            <a:cxnLst/>
            <a:rect l="l" t="t" r="r" b="b"/>
            <a:pathLst>
              <a:path w="983340" h="777060">
                <a:moveTo>
                  <a:pt x="0" y="0"/>
                </a:moveTo>
                <a:lnTo>
                  <a:pt x="983340" y="0"/>
                </a:lnTo>
                <a:lnTo>
                  <a:pt x="983340" y="777060"/>
                </a:lnTo>
                <a:lnTo>
                  <a:pt x="0" y="77706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sp>
      <p:sp>
        <p:nvSpPr>
          <p:cNvPr id="21" name="Freeform 26">
            <a:extLst>
              <a:ext uri="{FF2B5EF4-FFF2-40B4-BE49-F238E27FC236}">
                <a16:creationId xmlns:a16="http://schemas.microsoft.com/office/drawing/2014/main" id="{498065F1-A988-DA23-C57A-A40E13A9F513}"/>
              </a:ext>
            </a:extLst>
          </p:cNvPr>
          <p:cNvSpPr/>
          <p:nvPr/>
        </p:nvSpPr>
        <p:spPr>
          <a:xfrm>
            <a:off x="6757585" y="9057300"/>
            <a:ext cx="809460" cy="815940"/>
          </a:xfrm>
          <a:custGeom>
            <a:avLst/>
            <a:gdLst/>
            <a:ahLst/>
            <a:cxnLst/>
            <a:rect l="l" t="t" r="r" b="b"/>
            <a:pathLst>
              <a:path w="809460" h="815940">
                <a:moveTo>
                  <a:pt x="0" y="0"/>
                </a:moveTo>
                <a:lnTo>
                  <a:pt x="809460" y="0"/>
                </a:lnTo>
                <a:lnTo>
                  <a:pt x="809460" y="815940"/>
                </a:lnTo>
                <a:lnTo>
                  <a:pt x="0" y="815940"/>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sp>
      <p:sp>
        <p:nvSpPr>
          <p:cNvPr id="22" name="Freeform 27">
            <a:extLst>
              <a:ext uri="{FF2B5EF4-FFF2-40B4-BE49-F238E27FC236}">
                <a16:creationId xmlns:a16="http://schemas.microsoft.com/office/drawing/2014/main" id="{3993C21F-A703-319E-B728-6E39768D0DDD}"/>
              </a:ext>
            </a:extLst>
          </p:cNvPr>
          <p:cNvSpPr/>
          <p:nvPr/>
        </p:nvSpPr>
        <p:spPr>
          <a:xfrm>
            <a:off x="12937345" y="7287180"/>
            <a:ext cx="770580" cy="927180"/>
          </a:xfrm>
          <a:custGeom>
            <a:avLst/>
            <a:gdLst/>
            <a:ahLst/>
            <a:cxnLst/>
            <a:rect l="l" t="t" r="r" b="b"/>
            <a:pathLst>
              <a:path w="770580" h="927180">
                <a:moveTo>
                  <a:pt x="0" y="0"/>
                </a:moveTo>
                <a:lnTo>
                  <a:pt x="770580" y="0"/>
                </a:lnTo>
                <a:lnTo>
                  <a:pt x="770580" y="927180"/>
                </a:lnTo>
                <a:lnTo>
                  <a:pt x="0" y="927180"/>
                </a:lnTo>
                <a:lnTo>
                  <a:pt x="0" y="0"/>
                </a:lnTo>
                <a:close/>
              </a:path>
            </a:pathLst>
          </a:custGeom>
          <a:blipFill>
            <a:blip r:embed="rId38">
              <a:extLst>
                <a:ext uri="{96DAC541-7B7A-43D3-8B79-37D633B846F1}">
                  <asvg:svgBlip xmlns:asvg="http://schemas.microsoft.com/office/drawing/2016/SVG/main" r:embed="rId39"/>
                </a:ext>
              </a:extLst>
            </a:blip>
            <a:stretch>
              <a:fillRect/>
            </a:stretch>
          </a:blipFill>
        </p:spPr>
      </p:sp>
      <p:sp>
        <p:nvSpPr>
          <p:cNvPr id="23" name="Freeform 28">
            <a:extLst>
              <a:ext uri="{FF2B5EF4-FFF2-40B4-BE49-F238E27FC236}">
                <a16:creationId xmlns:a16="http://schemas.microsoft.com/office/drawing/2014/main" id="{08A781E7-A22A-9BF8-8DE4-D776F2D278E3}"/>
              </a:ext>
            </a:extLst>
          </p:cNvPr>
          <p:cNvSpPr/>
          <p:nvPr/>
        </p:nvSpPr>
        <p:spPr>
          <a:xfrm>
            <a:off x="14331085" y="2281380"/>
            <a:ext cx="850500" cy="849960"/>
          </a:xfrm>
          <a:custGeom>
            <a:avLst/>
            <a:gdLst/>
            <a:ahLst/>
            <a:cxnLst/>
            <a:rect l="l" t="t" r="r" b="b"/>
            <a:pathLst>
              <a:path w="850500" h="849960">
                <a:moveTo>
                  <a:pt x="0" y="0"/>
                </a:moveTo>
                <a:lnTo>
                  <a:pt x="850500" y="0"/>
                </a:lnTo>
                <a:lnTo>
                  <a:pt x="850500" y="849960"/>
                </a:lnTo>
                <a:lnTo>
                  <a:pt x="0" y="849960"/>
                </a:lnTo>
                <a:lnTo>
                  <a:pt x="0" y="0"/>
                </a:lnTo>
                <a:close/>
              </a:path>
            </a:pathLst>
          </a:custGeom>
          <a:blipFill>
            <a:blip r:embed="rId40">
              <a:extLst>
                <a:ext uri="{96DAC541-7B7A-43D3-8B79-37D633B846F1}">
                  <asvg:svgBlip xmlns:asvg="http://schemas.microsoft.com/office/drawing/2016/SVG/main" r:embed="rId41"/>
                </a:ext>
              </a:extLst>
            </a:blip>
            <a:stretch>
              <a:fillRect/>
            </a:stretch>
          </a:blipFill>
        </p:spPr>
      </p:sp>
      <p:sp>
        <p:nvSpPr>
          <p:cNvPr id="24" name="Freeform 29">
            <a:extLst>
              <a:ext uri="{FF2B5EF4-FFF2-40B4-BE49-F238E27FC236}">
                <a16:creationId xmlns:a16="http://schemas.microsoft.com/office/drawing/2014/main" id="{5E8E8EB6-C1B5-BD92-024C-1872CB7E7E92}"/>
              </a:ext>
            </a:extLst>
          </p:cNvPr>
          <p:cNvSpPr/>
          <p:nvPr/>
        </p:nvSpPr>
        <p:spPr>
          <a:xfrm>
            <a:off x="12899545" y="3885720"/>
            <a:ext cx="827820" cy="826200"/>
          </a:xfrm>
          <a:custGeom>
            <a:avLst/>
            <a:gdLst/>
            <a:ahLst/>
            <a:cxnLst/>
            <a:rect l="l" t="t" r="r" b="b"/>
            <a:pathLst>
              <a:path w="827820" h="826200">
                <a:moveTo>
                  <a:pt x="0" y="0"/>
                </a:moveTo>
                <a:lnTo>
                  <a:pt x="827820" y="0"/>
                </a:lnTo>
                <a:lnTo>
                  <a:pt x="827820" y="826200"/>
                </a:lnTo>
                <a:lnTo>
                  <a:pt x="0" y="826200"/>
                </a:lnTo>
                <a:lnTo>
                  <a:pt x="0" y="0"/>
                </a:lnTo>
                <a:close/>
              </a:path>
            </a:pathLst>
          </a:custGeom>
          <a:blipFill>
            <a:blip r:embed="rId42">
              <a:extLst>
                <a:ext uri="{96DAC541-7B7A-43D3-8B79-37D633B846F1}">
                  <asvg:svgBlip xmlns:asvg="http://schemas.microsoft.com/office/drawing/2016/SVG/main" r:embed="rId43"/>
                </a:ext>
              </a:extLst>
            </a:blip>
            <a:stretch>
              <a:fillRect/>
            </a:stretch>
          </a:blipFill>
        </p:spPr>
      </p:sp>
      <p:sp>
        <p:nvSpPr>
          <p:cNvPr id="25" name="Freeform 30">
            <a:extLst>
              <a:ext uri="{FF2B5EF4-FFF2-40B4-BE49-F238E27FC236}">
                <a16:creationId xmlns:a16="http://schemas.microsoft.com/office/drawing/2014/main" id="{4BB98104-2788-62D7-3DC4-0E430DE83107}"/>
              </a:ext>
            </a:extLst>
          </p:cNvPr>
          <p:cNvSpPr/>
          <p:nvPr/>
        </p:nvSpPr>
        <p:spPr>
          <a:xfrm>
            <a:off x="6779725" y="7394640"/>
            <a:ext cx="763020" cy="844560"/>
          </a:xfrm>
          <a:custGeom>
            <a:avLst/>
            <a:gdLst/>
            <a:ahLst/>
            <a:cxnLst/>
            <a:rect l="l" t="t" r="r" b="b"/>
            <a:pathLst>
              <a:path w="763020" h="844560">
                <a:moveTo>
                  <a:pt x="0" y="0"/>
                </a:moveTo>
                <a:lnTo>
                  <a:pt x="763020" y="0"/>
                </a:lnTo>
                <a:lnTo>
                  <a:pt x="763020" y="844560"/>
                </a:lnTo>
                <a:lnTo>
                  <a:pt x="0" y="844560"/>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sp>
      <p:sp>
        <p:nvSpPr>
          <p:cNvPr id="26" name="Freeform 31">
            <a:extLst>
              <a:ext uri="{FF2B5EF4-FFF2-40B4-BE49-F238E27FC236}">
                <a16:creationId xmlns:a16="http://schemas.microsoft.com/office/drawing/2014/main" id="{75C64F27-8C65-A946-D6B2-9E11A86AB742}"/>
              </a:ext>
            </a:extLst>
          </p:cNvPr>
          <p:cNvSpPr/>
          <p:nvPr/>
        </p:nvSpPr>
        <p:spPr>
          <a:xfrm>
            <a:off x="5370865" y="2400720"/>
            <a:ext cx="747360" cy="745740"/>
          </a:xfrm>
          <a:custGeom>
            <a:avLst/>
            <a:gdLst/>
            <a:ahLst/>
            <a:cxnLst/>
            <a:rect l="l" t="t" r="r" b="b"/>
            <a:pathLst>
              <a:path w="747360" h="745740">
                <a:moveTo>
                  <a:pt x="0" y="0"/>
                </a:moveTo>
                <a:lnTo>
                  <a:pt x="747360" y="0"/>
                </a:lnTo>
                <a:lnTo>
                  <a:pt x="747360" y="745740"/>
                </a:lnTo>
                <a:lnTo>
                  <a:pt x="0" y="745740"/>
                </a:lnTo>
                <a:lnTo>
                  <a:pt x="0" y="0"/>
                </a:lnTo>
                <a:close/>
              </a:path>
            </a:pathLst>
          </a:custGeom>
          <a:blipFill>
            <a:blip r:embed="rId46">
              <a:extLst>
                <a:ext uri="{96DAC541-7B7A-43D3-8B79-37D633B846F1}">
                  <asvg:svgBlip xmlns:asvg="http://schemas.microsoft.com/office/drawing/2016/SVG/main" r:embed="rId47"/>
                </a:ext>
              </a:extLst>
            </a:blip>
            <a:stretch>
              <a:fillRect/>
            </a:stretch>
          </a:blipFill>
        </p:spPr>
      </p:sp>
      <p:sp>
        <p:nvSpPr>
          <p:cNvPr id="27" name="Freeform 32">
            <a:extLst>
              <a:ext uri="{FF2B5EF4-FFF2-40B4-BE49-F238E27FC236}">
                <a16:creationId xmlns:a16="http://schemas.microsoft.com/office/drawing/2014/main" id="{B7D5E36A-5A59-1375-E692-39FE2B266FC2}"/>
              </a:ext>
            </a:extLst>
          </p:cNvPr>
          <p:cNvSpPr/>
          <p:nvPr/>
        </p:nvSpPr>
        <p:spPr>
          <a:xfrm>
            <a:off x="14288425" y="5545140"/>
            <a:ext cx="907740" cy="908820"/>
          </a:xfrm>
          <a:custGeom>
            <a:avLst/>
            <a:gdLst/>
            <a:ahLst/>
            <a:cxnLst/>
            <a:rect l="l" t="t" r="r" b="b"/>
            <a:pathLst>
              <a:path w="907740" h="908820">
                <a:moveTo>
                  <a:pt x="0" y="0"/>
                </a:moveTo>
                <a:lnTo>
                  <a:pt x="907740" y="0"/>
                </a:lnTo>
                <a:lnTo>
                  <a:pt x="907740" y="908820"/>
                </a:lnTo>
                <a:lnTo>
                  <a:pt x="0" y="908820"/>
                </a:lnTo>
                <a:lnTo>
                  <a:pt x="0" y="0"/>
                </a:lnTo>
                <a:close/>
              </a:path>
            </a:pathLst>
          </a:custGeom>
          <a:blipFill>
            <a:blip r:embed="rId48">
              <a:extLst>
                <a:ext uri="{96DAC541-7B7A-43D3-8B79-37D633B846F1}">
                  <asvg:svgBlip xmlns:asvg="http://schemas.microsoft.com/office/drawing/2016/SVG/main" r:embed="rId49"/>
                </a:ext>
              </a:extLst>
            </a:blip>
            <a:stretch>
              <a:fillRect/>
            </a:stretch>
          </a:blipFill>
        </p:spPr>
      </p:sp>
      <p:sp>
        <p:nvSpPr>
          <p:cNvPr id="28" name="Freeform 33">
            <a:extLst>
              <a:ext uri="{FF2B5EF4-FFF2-40B4-BE49-F238E27FC236}">
                <a16:creationId xmlns:a16="http://schemas.microsoft.com/office/drawing/2014/main" id="{F82C93B1-45C4-0683-DA12-A91430253853}"/>
              </a:ext>
            </a:extLst>
          </p:cNvPr>
          <p:cNvSpPr/>
          <p:nvPr/>
        </p:nvSpPr>
        <p:spPr>
          <a:xfrm>
            <a:off x="4213645" y="2299200"/>
            <a:ext cx="750060" cy="900720"/>
          </a:xfrm>
          <a:custGeom>
            <a:avLst/>
            <a:gdLst/>
            <a:ahLst/>
            <a:cxnLst/>
            <a:rect l="l" t="t" r="r" b="b"/>
            <a:pathLst>
              <a:path w="750060" h="900720">
                <a:moveTo>
                  <a:pt x="0" y="0"/>
                </a:moveTo>
                <a:lnTo>
                  <a:pt x="750060" y="0"/>
                </a:lnTo>
                <a:lnTo>
                  <a:pt x="750060" y="900720"/>
                </a:lnTo>
                <a:lnTo>
                  <a:pt x="0" y="900720"/>
                </a:lnTo>
                <a:lnTo>
                  <a:pt x="0" y="0"/>
                </a:lnTo>
                <a:close/>
              </a:path>
            </a:pathLst>
          </a:custGeom>
          <a:blipFill>
            <a:blip r:embed="rId50">
              <a:extLst>
                <a:ext uri="{96DAC541-7B7A-43D3-8B79-37D633B846F1}">
                  <asvg:svgBlip xmlns:asvg="http://schemas.microsoft.com/office/drawing/2016/SVG/main" r:embed="rId51"/>
                </a:ext>
              </a:extLst>
            </a:blip>
            <a:stretch>
              <a:fillRect/>
            </a:stretch>
          </a:blipFill>
        </p:spPr>
      </p:sp>
      <p:sp>
        <p:nvSpPr>
          <p:cNvPr id="29" name="Freeform 34">
            <a:extLst>
              <a:ext uri="{FF2B5EF4-FFF2-40B4-BE49-F238E27FC236}">
                <a16:creationId xmlns:a16="http://schemas.microsoft.com/office/drawing/2014/main" id="{4C3E8E2A-2B89-251C-711D-DB241CCB4FB6}"/>
              </a:ext>
            </a:extLst>
          </p:cNvPr>
          <p:cNvSpPr/>
          <p:nvPr/>
        </p:nvSpPr>
        <p:spPr>
          <a:xfrm>
            <a:off x="10164445" y="2245740"/>
            <a:ext cx="900720" cy="900180"/>
          </a:xfrm>
          <a:custGeom>
            <a:avLst/>
            <a:gdLst/>
            <a:ahLst/>
            <a:cxnLst/>
            <a:rect l="l" t="t" r="r" b="b"/>
            <a:pathLst>
              <a:path w="900720" h="900180">
                <a:moveTo>
                  <a:pt x="0" y="0"/>
                </a:moveTo>
                <a:lnTo>
                  <a:pt x="900720" y="0"/>
                </a:lnTo>
                <a:lnTo>
                  <a:pt x="900720" y="900180"/>
                </a:lnTo>
                <a:lnTo>
                  <a:pt x="0" y="900180"/>
                </a:lnTo>
                <a:lnTo>
                  <a:pt x="0" y="0"/>
                </a:lnTo>
                <a:close/>
              </a:path>
            </a:pathLst>
          </a:custGeom>
          <a:blipFill>
            <a:blip r:embed="rId52">
              <a:extLst>
                <a:ext uri="{96DAC541-7B7A-43D3-8B79-37D633B846F1}">
                  <asvg:svgBlip xmlns:asvg="http://schemas.microsoft.com/office/drawing/2016/SVG/main" r:embed="rId53"/>
                </a:ext>
              </a:extLst>
            </a:blip>
            <a:stretch>
              <a:fillRect/>
            </a:stretch>
          </a:blipFill>
        </p:spPr>
      </p:sp>
      <p:sp>
        <p:nvSpPr>
          <p:cNvPr id="30" name="Freeform 35">
            <a:extLst>
              <a:ext uri="{FF2B5EF4-FFF2-40B4-BE49-F238E27FC236}">
                <a16:creationId xmlns:a16="http://schemas.microsoft.com/office/drawing/2014/main" id="{DFEFC757-8318-218E-099A-A96DC017B908}"/>
              </a:ext>
            </a:extLst>
          </p:cNvPr>
          <p:cNvSpPr/>
          <p:nvPr/>
        </p:nvSpPr>
        <p:spPr>
          <a:xfrm>
            <a:off x="11298985" y="2261400"/>
            <a:ext cx="910980" cy="898020"/>
          </a:xfrm>
          <a:custGeom>
            <a:avLst/>
            <a:gdLst/>
            <a:ahLst/>
            <a:cxnLst/>
            <a:rect l="l" t="t" r="r" b="b"/>
            <a:pathLst>
              <a:path w="910980" h="898020">
                <a:moveTo>
                  <a:pt x="0" y="0"/>
                </a:moveTo>
                <a:lnTo>
                  <a:pt x="910980" y="0"/>
                </a:lnTo>
                <a:lnTo>
                  <a:pt x="910980" y="898020"/>
                </a:lnTo>
                <a:lnTo>
                  <a:pt x="0" y="898020"/>
                </a:lnTo>
                <a:lnTo>
                  <a:pt x="0" y="0"/>
                </a:lnTo>
                <a:close/>
              </a:path>
            </a:pathLst>
          </a:custGeom>
          <a:blipFill>
            <a:blip r:embed="rId54">
              <a:extLst>
                <a:ext uri="{96DAC541-7B7A-43D3-8B79-37D633B846F1}">
                  <asvg:svgBlip xmlns:asvg="http://schemas.microsoft.com/office/drawing/2016/SVG/main" r:embed="rId55"/>
                </a:ext>
              </a:extLst>
            </a:blip>
            <a:stretch>
              <a:fillRect/>
            </a:stretch>
          </a:blipFill>
        </p:spPr>
      </p:sp>
      <p:sp>
        <p:nvSpPr>
          <p:cNvPr id="31" name="Freeform 36">
            <a:extLst>
              <a:ext uri="{FF2B5EF4-FFF2-40B4-BE49-F238E27FC236}">
                <a16:creationId xmlns:a16="http://schemas.microsoft.com/office/drawing/2014/main" id="{9287949B-3E06-E31A-5BD3-AE9FA4C51A39}"/>
              </a:ext>
            </a:extLst>
          </p:cNvPr>
          <p:cNvSpPr/>
          <p:nvPr/>
        </p:nvSpPr>
        <p:spPr>
          <a:xfrm>
            <a:off x="6699265" y="2262480"/>
            <a:ext cx="871560" cy="900720"/>
          </a:xfrm>
          <a:custGeom>
            <a:avLst/>
            <a:gdLst/>
            <a:ahLst/>
            <a:cxnLst/>
            <a:rect l="l" t="t" r="r" b="b"/>
            <a:pathLst>
              <a:path w="871560" h="900720">
                <a:moveTo>
                  <a:pt x="0" y="0"/>
                </a:moveTo>
                <a:lnTo>
                  <a:pt x="871560" y="0"/>
                </a:lnTo>
                <a:lnTo>
                  <a:pt x="871560" y="900720"/>
                </a:lnTo>
                <a:lnTo>
                  <a:pt x="0" y="900720"/>
                </a:lnTo>
                <a:lnTo>
                  <a:pt x="0" y="0"/>
                </a:lnTo>
                <a:close/>
              </a:path>
            </a:pathLst>
          </a:custGeom>
          <a:blipFill>
            <a:blip r:embed="rId56">
              <a:extLst>
                <a:ext uri="{96DAC541-7B7A-43D3-8B79-37D633B846F1}">
                  <asvg:svgBlip xmlns:asvg="http://schemas.microsoft.com/office/drawing/2016/SVG/main" r:embed="rId57"/>
                </a:ext>
              </a:extLst>
            </a:blip>
            <a:stretch>
              <a:fillRect/>
            </a:stretch>
          </a:blipFill>
        </p:spPr>
      </p:sp>
      <p:sp>
        <p:nvSpPr>
          <p:cNvPr id="32" name="Freeform 37">
            <a:extLst>
              <a:ext uri="{FF2B5EF4-FFF2-40B4-BE49-F238E27FC236}">
                <a16:creationId xmlns:a16="http://schemas.microsoft.com/office/drawing/2014/main" id="{C4E3DDDB-EE70-4023-E11F-4F7F9ACAE2C9}"/>
              </a:ext>
            </a:extLst>
          </p:cNvPr>
          <p:cNvSpPr/>
          <p:nvPr/>
        </p:nvSpPr>
        <p:spPr>
          <a:xfrm>
            <a:off x="12899545" y="2261400"/>
            <a:ext cx="856980" cy="902340"/>
          </a:xfrm>
          <a:custGeom>
            <a:avLst/>
            <a:gdLst/>
            <a:ahLst/>
            <a:cxnLst/>
            <a:rect l="l" t="t" r="r" b="b"/>
            <a:pathLst>
              <a:path w="856980" h="902340">
                <a:moveTo>
                  <a:pt x="0" y="0"/>
                </a:moveTo>
                <a:lnTo>
                  <a:pt x="856980" y="0"/>
                </a:lnTo>
                <a:lnTo>
                  <a:pt x="856980" y="902340"/>
                </a:lnTo>
                <a:lnTo>
                  <a:pt x="0" y="902340"/>
                </a:lnTo>
                <a:lnTo>
                  <a:pt x="0" y="0"/>
                </a:lnTo>
                <a:close/>
              </a:path>
            </a:pathLst>
          </a:custGeom>
          <a:blipFill>
            <a:blip r:embed="rId58">
              <a:extLst>
                <a:ext uri="{96DAC541-7B7A-43D3-8B79-37D633B846F1}">
                  <asvg:svgBlip xmlns:asvg="http://schemas.microsoft.com/office/drawing/2016/SVG/main" r:embed="rId59"/>
                </a:ext>
              </a:extLst>
            </a:blip>
            <a:stretch>
              <a:fillRect/>
            </a:stretch>
          </a:blipFill>
        </p:spPr>
      </p:sp>
      <p:sp>
        <p:nvSpPr>
          <p:cNvPr id="33" name="Freeform 38">
            <a:extLst>
              <a:ext uri="{FF2B5EF4-FFF2-40B4-BE49-F238E27FC236}">
                <a16:creationId xmlns:a16="http://schemas.microsoft.com/office/drawing/2014/main" id="{35F2113C-7351-3204-5CB7-6C456A844205}"/>
              </a:ext>
            </a:extLst>
          </p:cNvPr>
          <p:cNvSpPr/>
          <p:nvPr/>
        </p:nvSpPr>
        <p:spPr>
          <a:xfrm>
            <a:off x="7850545" y="2262480"/>
            <a:ext cx="847260" cy="900720"/>
          </a:xfrm>
          <a:custGeom>
            <a:avLst/>
            <a:gdLst/>
            <a:ahLst/>
            <a:cxnLst/>
            <a:rect l="l" t="t" r="r" b="b"/>
            <a:pathLst>
              <a:path w="847260" h="900720">
                <a:moveTo>
                  <a:pt x="0" y="0"/>
                </a:moveTo>
                <a:lnTo>
                  <a:pt x="847260" y="0"/>
                </a:lnTo>
                <a:lnTo>
                  <a:pt x="847260" y="900720"/>
                </a:lnTo>
                <a:lnTo>
                  <a:pt x="0" y="900720"/>
                </a:lnTo>
                <a:lnTo>
                  <a:pt x="0" y="0"/>
                </a:lnTo>
                <a:close/>
              </a:path>
            </a:pathLst>
          </a:custGeom>
          <a:blipFill>
            <a:blip r:embed="rId60">
              <a:extLst>
                <a:ext uri="{96DAC541-7B7A-43D3-8B79-37D633B846F1}">
                  <asvg:svgBlip xmlns:asvg="http://schemas.microsoft.com/office/drawing/2016/SVG/main" r:embed="rId61"/>
                </a:ext>
              </a:extLst>
            </a:blip>
            <a:stretch>
              <a:fillRect/>
            </a:stretch>
          </a:blipFill>
        </p:spPr>
      </p:sp>
      <p:sp>
        <p:nvSpPr>
          <p:cNvPr id="34" name="Freeform 39">
            <a:extLst>
              <a:ext uri="{FF2B5EF4-FFF2-40B4-BE49-F238E27FC236}">
                <a16:creationId xmlns:a16="http://schemas.microsoft.com/office/drawing/2014/main" id="{8CD93F4D-DB34-F395-4D2A-0685BD50F824}"/>
              </a:ext>
            </a:extLst>
          </p:cNvPr>
          <p:cNvSpPr/>
          <p:nvPr/>
        </p:nvSpPr>
        <p:spPr>
          <a:xfrm>
            <a:off x="8939725" y="2261940"/>
            <a:ext cx="912600" cy="902340"/>
          </a:xfrm>
          <a:custGeom>
            <a:avLst/>
            <a:gdLst/>
            <a:ahLst/>
            <a:cxnLst/>
            <a:rect l="l" t="t" r="r" b="b"/>
            <a:pathLst>
              <a:path w="912600" h="902340">
                <a:moveTo>
                  <a:pt x="0" y="0"/>
                </a:moveTo>
                <a:lnTo>
                  <a:pt x="912600" y="0"/>
                </a:lnTo>
                <a:lnTo>
                  <a:pt x="912600" y="902340"/>
                </a:lnTo>
                <a:lnTo>
                  <a:pt x="0" y="902340"/>
                </a:lnTo>
                <a:lnTo>
                  <a:pt x="0" y="0"/>
                </a:lnTo>
                <a:close/>
              </a:path>
            </a:pathLst>
          </a:custGeom>
          <a:blipFill>
            <a:blip r:embed="rId62">
              <a:extLst>
                <a:ext uri="{96DAC541-7B7A-43D3-8B79-37D633B846F1}">
                  <asvg:svgBlip xmlns:asvg="http://schemas.microsoft.com/office/drawing/2016/SVG/main" r:embed="rId63"/>
                </a:ext>
              </a:extLst>
            </a:blip>
            <a:stretch>
              <a:fillRect/>
            </a:stretch>
          </a:blipFill>
        </p:spPr>
      </p:sp>
      <p:sp>
        <p:nvSpPr>
          <p:cNvPr id="35" name="Freeform 40">
            <a:extLst>
              <a:ext uri="{FF2B5EF4-FFF2-40B4-BE49-F238E27FC236}">
                <a16:creationId xmlns:a16="http://schemas.microsoft.com/office/drawing/2014/main" id="{667F1A2A-1410-A361-C2EF-DE1D64E825A1}"/>
              </a:ext>
            </a:extLst>
          </p:cNvPr>
          <p:cNvSpPr/>
          <p:nvPr/>
        </p:nvSpPr>
        <p:spPr>
          <a:xfrm>
            <a:off x="14250625" y="3787980"/>
            <a:ext cx="997380" cy="992520"/>
          </a:xfrm>
          <a:custGeom>
            <a:avLst/>
            <a:gdLst/>
            <a:ahLst/>
            <a:cxnLst/>
            <a:rect l="l" t="t" r="r" b="b"/>
            <a:pathLst>
              <a:path w="997380" h="992520">
                <a:moveTo>
                  <a:pt x="0" y="0"/>
                </a:moveTo>
                <a:lnTo>
                  <a:pt x="997380" y="0"/>
                </a:lnTo>
                <a:lnTo>
                  <a:pt x="997380" y="992520"/>
                </a:lnTo>
                <a:lnTo>
                  <a:pt x="0" y="992520"/>
                </a:lnTo>
                <a:lnTo>
                  <a:pt x="0" y="0"/>
                </a:lnTo>
                <a:close/>
              </a:path>
            </a:pathLst>
          </a:custGeom>
          <a:blipFill>
            <a:blip r:embed="rId64">
              <a:extLst>
                <a:ext uri="{96DAC541-7B7A-43D3-8B79-37D633B846F1}">
                  <asvg:svgBlip xmlns:asvg="http://schemas.microsoft.com/office/drawing/2016/SVG/main" r:embed="rId65"/>
                </a:ext>
              </a:extLst>
            </a:blip>
            <a:stretch>
              <a:fillRect/>
            </a:stretch>
          </a:blipFill>
        </p:spPr>
      </p:sp>
      <p:sp>
        <p:nvSpPr>
          <p:cNvPr id="36" name="Freeform 41">
            <a:extLst>
              <a:ext uri="{FF2B5EF4-FFF2-40B4-BE49-F238E27FC236}">
                <a16:creationId xmlns:a16="http://schemas.microsoft.com/office/drawing/2014/main" id="{CA161433-820A-5317-F0F9-627EC90C389C}"/>
              </a:ext>
            </a:extLst>
          </p:cNvPr>
          <p:cNvSpPr/>
          <p:nvPr/>
        </p:nvSpPr>
        <p:spPr>
          <a:xfrm>
            <a:off x="6602605" y="3844680"/>
            <a:ext cx="890460" cy="892620"/>
          </a:xfrm>
          <a:custGeom>
            <a:avLst/>
            <a:gdLst/>
            <a:ahLst/>
            <a:cxnLst/>
            <a:rect l="l" t="t" r="r" b="b"/>
            <a:pathLst>
              <a:path w="890460" h="892620">
                <a:moveTo>
                  <a:pt x="0" y="0"/>
                </a:moveTo>
                <a:lnTo>
                  <a:pt x="890460" y="0"/>
                </a:lnTo>
                <a:lnTo>
                  <a:pt x="890460" y="892620"/>
                </a:lnTo>
                <a:lnTo>
                  <a:pt x="0" y="892620"/>
                </a:lnTo>
                <a:lnTo>
                  <a:pt x="0" y="0"/>
                </a:lnTo>
                <a:close/>
              </a:path>
            </a:pathLst>
          </a:custGeom>
          <a:blipFill>
            <a:blip r:embed="rId66">
              <a:extLst>
                <a:ext uri="{96DAC541-7B7A-43D3-8B79-37D633B846F1}">
                  <asvg:svgBlip xmlns:asvg="http://schemas.microsoft.com/office/drawing/2016/SVG/main" r:embed="rId67"/>
                </a:ext>
              </a:extLst>
            </a:blip>
            <a:stretch>
              <a:fillRect/>
            </a:stretch>
          </a:blipFill>
        </p:spPr>
      </p:sp>
      <p:sp>
        <p:nvSpPr>
          <p:cNvPr id="37" name="Freeform 42">
            <a:extLst>
              <a:ext uri="{FF2B5EF4-FFF2-40B4-BE49-F238E27FC236}">
                <a16:creationId xmlns:a16="http://schemas.microsoft.com/office/drawing/2014/main" id="{DF9C5B1B-6110-92EE-78A4-1B5273B86E05}"/>
              </a:ext>
            </a:extLst>
          </p:cNvPr>
          <p:cNvSpPr/>
          <p:nvPr/>
        </p:nvSpPr>
        <p:spPr>
          <a:xfrm>
            <a:off x="7724725" y="3841440"/>
            <a:ext cx="921780" cy="898560"/>
          </a:xfrm>
          <a:custGeom>
            <a:avLst/>
            <a:gdLst/>
            <a:ahLst/>
            <a:cxnLst/>
            <a:rect l="l" t="t" r="r" b="b"/>
            <a:pathLst>
              <a:path w="921780" h="898560">
                <a:moveTo>
                  <a:pt x="0" y="0"/>
                </a:moveTo>
                <a:lnTo>
                  <a:pt x="921780" y="0"/>
                </a:lnTo>
                <a:lnTo>
                  <a:pt x="921780" y="898560"/>
                </a:lnTo>
                <a:lnTo>
                  <a:pt x="0" y="898560"/>
                </a:lnTo>
                <a:lnTo>
                  <a:pt x="0" y="0"/>
                </a:lnTo>
                <a:close/>
              </a:path>
            </a:pathLst>
          </a:custGeom>
          <a:blipFill>
            <a:blip r:embed="rId68">
              <a:extLst>
                <a:ext uri="{96DAC541-7B7A-43D3-8B79-37D633B846F1}">
                  <asvg:svgBlip xmlns:asvg="http://schemas.microsoft.com/office/drawing/2016/SVG/main" r:embed="rId69"/>
                </a:ext>
              </a:extLst>
            </a:blip>
            <a:stretch>
              <a:fillRect/>
            </a:stretch>
          </a:blipFill>
        </p:spPr>
      </p:sp>
      <p:sp>
        <p:nvSpPr>
          <p:cNvPr id="38" name="Freeform 43">
            <a:extLst>
              <a:ext uri="{FF2B5EF4-FFF2-40B4-BE49-F238E27FC236}">
                <a16:creationId xmlns:a16="http://schemas.microsoft.com/office/drawing/2014/main" id="{42D88928-EFE5-D321-3484-950C699E8AC5}"/>
              </a:ext>
            </a:extLst>
          </p:cNvPr>
          <p:cNvSpPr/>
          <p:nvPr/>
        </p:nvSpPr>
        <p:spPr>
          <a:xfrm>
            <a:off x="8859805" y="3841980"/>
            <a:ext cx="900180" cy="897480"/>
          </a:xfrm>
          <a:custGeom>
            <a:avLst/>
            <a:gdLst/>
            <a:ahLst/>
            <a:cxnLst/>
            <a:rect l="l" t="t" r="r" b="b"/>
            <a:pathLst>
              <a:path w="900180" h="897480">
                <a:moveTo>
                  <a:pt x="0" y="0"/>
                </a:moveTo>
                <a:lnTo>
                  <a:pt x="900180" y="0"/>
                </a:lnTo>
                <a:lnTo>
                  <a:pt x="900180" y="897480"/>
                </a:lnTo>
                <a:lnTo>
                  <a:pt x="0" y="897480"/>
                </a:lnTo>
                <a:lnTo>
                  <a:pt x="0" y="0"/>
                </a:lnTo>
                <a:close/>
              </a:path>
            </a:pathLst>
          </a:custGeom>
          <a:blipFill>
            <a:blip r:embed="rId70">
              <a:extLst>
                <a:ext uri="{96DAC541-7B7A-43D3-8B79-37D633B846F1}">
                  <asvg:svgBlip xmlns:asvg="http://schemas.microsoft.com/office/drawing/2016/SVG/main" r:embed="rId71"/>
                </a:ext>
              </a:extLst>
            </a:blip>
            <a:stretch>
              <a:fillRect/>
            </a:stretch>
          </a:blipFill>
        </p:spPr>
      </p:sp>
      <p:sp>
        <p:nvSpPr>
          <p:cNvPr id="39" name="Freeform 44">
            <a:extLst>
              <a:ext uri="{FF2B5EF4-FFF2-40B4-BE49-F238E27FC236}">
                <a16:creationId xmlns:a16="http://schemas.microsoft.com/office/drawing/2014/main" id="{22F65932-11EA-15BB-40A1-FC7259C5E131}"/>
              </a:ext>
            </a:extLst>
          </p:cNvPr>
          <p:cNvSpPr/>
          <p:nvPr/>
        </p:nvSpPr>
        <p:spPr>
          <a:xfrm>
            <a:off x="4205005" y="3880320"/>
            <a:ext cx="892620" cy="894780"/>
          </a:xfrm>
          <a:custGeom>
            <a:avLst/>
            <a:gdLst/>
            <a:ahLst/>
            <a:cxnLst/>
            <a:rect l="l" t="t" r="r" b="b"/>
            <a:pathLst>
              <a:path w="892620" h="894780">
                <a:moveTo>
                  <a:pt x="0" y="0"/>
                </a:moveTo>
                <a:lnTo>
                  <a:pt x="892620" y="0"/>
                </a:lnTo>
                <a:lnTo>
                  <a:pt x="892620" y="894780"/>
                </a:lnTo>
                <a:lnTo>
                  <a:pt x="0" y="894780"/>
                </a:lnTo>
                <a:lnTo>
                  <a:pt x="0" y="0"/>
                </a:lnTo>
                <a:close/>
              </a:path>
            </a:pathLst>
          </a:custGeom>
          <a:blipFill>
            <a:blip r:embed="rId72">
              <a:extLst>
                <a:ext uri="{96DAC541-7B7A-43D3-8B79-37D633B846F1}">
                  <asvg:svgBlip xmlns:asvg="http://schemas.microsoft.com/office/drawing/2016/SVG/main" r:embed="rId73"/>
                </a:ext>
              </a:extLst>
            </a:blip>
            <a:stretch>
              <a:fillRect/>
            </a:stretch>
          </a:blipFill>
        </p:spPr>
      </p:sp>
      <p:sp>
        <p:nvSpPr>
          <p:cNvPr id="40" name="Freeform 45">
            <a:extLst>
              <a:ext uri="{FF2B5EF4-FFF2-40B4-BE49-F238E27FC236}">
                <a16:creationId xmlns:a16="http://schemas.microsoft.com/office/drawing/2014/main" id="{BAA20957-60B6-A413-A323-D190B213FC15}"/>
              </a:ext>
            </a:extLst>
          </p:cNvPr>
          <p:cNvSpPr/>
          <p:nvPr/>
        </p:nvSpPr>
        <p:spPr>
          <a:xfrm>
            <a:off x="10124485" y="3829020"/>
            <a:ext cx="890460" cy="890460"/>
          </a:xfrm>
          <a:custGeom>
            <a:avLst/>
            <a:gdLst/>
            <a:ahLst/>
            <a:cxnLst/>
            <a:rect l="l" t="t" r="r" b="b"/>
            <a:pathLst>
              <a:path w="890460" h="890460">
                <a:moveTo>
                  <a:pt x="0" y="0"/>
                </a:moveTo>
                <a:lnTo>
                  <a:pt x="890460" y="0"/>
                </a:lnTo>
                <a:lnTo>
                  <a:pt x="890460" y="890460"/>
                </a:lnTo>
                <a:lnTo>
                  <a:pt x="0" y="890460"/>
                </a:lnTo>
                <a:lnTo>
                  <a:pt x="0" y="0"/>
                </a:lnTo>
                <a:close/>
              </a:path>
            </a:pathLst>
          </a:custGeom>
          <a:blipFill>
            <a:blip r:embed="rId74">
              <a:extLst>
                <a:ext uri="{96DAC541-7B7A-43D3-8B79-37D633B846F1}">
                  <asvg:svgBlip xmlns:asvg="http://schemas.microsoft.com/office/drawing/2016/SVG/main" r:embed="rId75"/>
                </a:ext>
              </a:extLst>
            </a:blip>
            <a:stretch>
              <a:fillRect/>
            </a:stretch>
          </a:blipFill>
        </p:spPr>
      </p:sp>
      <p:sp>
        <p:nvSpPr>
          <p:cNvPr id="41" name="Freeform 46">
            <a:extLst>
              <a:ext uri="{FF2B5EF4-FFF2-40B4-BE49-F238E27FC236}">
                <a16:creationId xmlns:a16="http://schemas.microsoft.com/office/drawing/2014/main" id="{96006267-071E-D19F-33D4-F3284FED8C7D}"/>
              </a:ext>
            </a:extLst>
          </p:cNvPr>
          <p:cNvSpPr/>
          <p:nvPr/>
        </p:nvSpPr>
        <p:spPr>
          <a:xfrm>
            <a:off x="5472385" y="3844680"/>
            <a:ext cx="938520" cy="891540"/>
          </a:xfrm>
          <a:custGeom>
            <a:avLst/>
            <a:gdLst/>
            <a:ahLst/>
            <a:cxnLst/>
            <a:rect l="l" t="t" r="r" b="b"/>
            <a:pathLst>
              <a:path w="938520" h="891540">
                <a:moveTo>
                  <a:pt x="0" y="0"/>
                </a:moveTo>
                <a:lnTo>
                  <a:pt x="938520" y="0"/>
                </a:lnTo>
                <a:lnTo>
                  <a:pt x="938520" y="891540"/>
                </a:lnTo>
                <a:lnTo>
                  <a:pt x="0" y="891540"/>
                </a:lnTo>
                <a:lnTo>
                  <a:pt x="0" y="0"/>
                </a:lnTo>
                <a:close/>
              </a:path>
            </a:pathLst>
          </a:custGeom>
          <a:blipFill>
            <a:blip r:embed="rId76">
              <a:extLst>
                <a:ext uri="{96DAC541-7B7A-43D3-8B79-37D633B846F1}">
                  <asvg:svgBlip xmlns:asvg="http://schemas.microsoft.com/office/drawing/2016/SVG/main" r:embed="rId77"/>
                </a:ext>
              </a:extLst>
            </a:blip>
            <a:stretch>
              <a:fillRect/>
            </a:stretch>
          </a:blipFill>
        </p:spPr>
      </p:sp>
      <p:sp>
        <p:nvSpPr>
          <p:cNvPr id="42" name="Freeform 47">
            <a:extLst>
              <a:ext uri="{FF2B5EF4-FFF2-40B4-BE49-F238E27FC236}">
                <a16:creationId xmlns:a16="http://schemas.microsoft.com/office/drawing/2014/main" id="{2A0FA190-376D-ADFB-81BC-70096BAF7E35}"/>
              </a:ext>
            </a:extLst>
          </p:cNvPr>
          <p:cNvSpPr/>
          <p:nvPr/>
        </p:nvSpPr>
        <p:spPr>
          <a:xfrm>
            <a:off x="11369725" y="3843060"/>
            <a:ext cx="892620" cy="890460"/>
          </a:xfrm>
          <a:custGeom>
            <a:avLst/>
            <a:gdLst/>
            <a:ahLst/>
            <a:cxnLst/>
            <a:rect l="l" t="t" r="r" b="b"/>
            <a:pathLst>
              <a:path w="892620" h="890460">
                <a:moveTo>
                  <a:pt x="0" y="0"/>
                </a:moveTo>
                <a:lnTo>
                  <a:pt x="892620" y="0"/>
                </a:lnTo>
                <a:lnTo>
                  <a:pt x="892620" y="890460"/>
                </a:lnTo>
                <a:lnTo>
                  <a:pt x="0" y="890460"/>
                </a:lnTo>
                <a:lnTo>
                  <a:pt x="0" y="0"/>
                </a:lnTo>
                <a:close/>
              </a:path>
            </a:pathLst>
          </a:custGeom>
          <a:blipFill>
            <a:blip r:embed="rId78">
              <a:extLst>
                <a:ext uri="{96DAC541-7B7A-43D3-8B79-37D633B846F1}">
                  <asvg:svgBlip xmlns:asvg="http://schemas.microsoft.com/office/drawing/2016/SVG/main" r:embed="rId79"/>
                </a:ext>
              </a:extLst>
            </a:blip>
            <a:stretch>
              <a:fillRect/>
            </a:stretch>
          </a:blipFill>
        </p:spPr>
      </p:sp>
      <p:sp>
        <p:nvSpPr>
          <p:cNvPr id="43" name="Freeform 48">
            <a:extLst>
              <a:ext uri="{FF2B5EF4-FFF2-40B4-BE49-F238E27FC236}">
                <a16:creationId xmlns:a16="http://schemas.microsoft.com/office/drawing/2014/main" id="{84999D76-388B-9649-86A2-DBA17191F057}"/>
              </a:ext>
            </a:extLst>
          </p:cNvPr>
          <p:cNvSpPr/>
          <p:nvPr/>
        </p:nvSpPr>
        <p:spPr>
          <a:xfrm>
            <a:off x="6588565" y="5582940"/>
            <a:ext cx="901800" cy="926100"/>
          </a:xfrm>
          <a:custGeom>
            <a:avLst/>
            <a:gdLst/>
            <a:ahLst/>
            <a:cxnLst/>
            <a:rect l="l" t="t" r="r" b="b"/>
            <a:pathLst>
              <a:path w="901800" h="926100">
                <a:moveTo>
                  <a:pt x="0" y="0"/>
                </a:moveTo>
                <a:lnTo>
                  <a:pt x="901800" y="0"/>
                </a:lnTo>
                <a:lnTo>
                  <a:pt x="901800" y="926100"/>
                </a:lnTo>
                <a:lnTo>
                  <a:pt x="0" y="926100"/>
                </a:lnTo>
                <a:lnTo>
                  <a:pt x="0" y="0"/>
                </a:lnTo>
                <a:close/>
              </a:path>
            </a:pathLst>
          </a:custGeom>
          <a:blipFill>
            <a:blip r:embed="rId80">
              <a:extLst>
                <a:ext uri="{96DAC541-7B7A-43D3-8B79-37D633B846F1}">
                  <asvg:svgBlip xmlns:asvg="http://schemas.microsoft.com/office/drawing/2016/SVG/main" r:embed="rId81"/>
                </a:ext>
              </a:extLst>
            </a:blip>
            <a:stretch>
              <a:fillRect/>
            </a:stretch>
          </a:blipFill>
        </p:spPr>
      </p:sp>
      <p:sp>
        <p:nvSpPr>
          <p:cNvPr id="44" name="Freeform 49">
            <a:extLst>
              <a:ext uri="{FF2B5EF4-FFF2-40B4-BE49-F238E27FC236}">
                <a16:creationId xmlns:a16="http://schemas.microsoft.com/office/drawing/2014/main" id="{BFC3F200-E723-1CEE-B6B2-B0C33DABC3DB}"/>
              </a:ext>
            </a:extLst>
          </p:cNvPr>
          <p:cNvSpPr/>
          <p:nvPr/>
        </p:nvSpPr>
        <p:spPr>
          <a:xfrm>
            <a:off x="7668025" y="5727660"/>
            <a:ext cx="918000" cy="781380"/>
          </a:xfrm>
          <a:custGeom>
            <a:avLst/>
            <a:gdLst/>
            <a:ahLst/>
            <a:cxnLst/>
            <a:rect l="l" t="t" r="r" b="b"/>
            <a:pathLst>
              <a:path w="918000" h="781380">
                <a:moveTo>
                  <a:pt x="0" y="0"/>
                </a:moveTo>
                <a:lnTo>
                  <a:pt x="918000" y="0"/>
                </a:lnTo>
                <a:lnTo>
                  <a:pt x="918000" y="781380"/>
                </a:lnTo>
                <a:lnTo>
                  <a:pt x="0" y="781380"/>
                </a:lnTo>
                <a:lnTo>
                  <a:pt x="0" y="0"/>
                </a:lnTo>
                <a:close/>
              </a:path>
            </a:pathLst>
          </a:custGeom>
          <a:blipFill>
            <a:blip r:embed="rId82">
              <a:extLst>
                <a:ext uri="{96DAC541-7B7A-43D3-8B79-37D633B846F1}">
                  <asvg:svgBlip xmlns:asvg="http://schemas.microsoft.com/office/drawing/2016/SVG/main" r:embed="rId83"/>
                </a:ext>
              </a:extLst>
            </a:blip>
            <a:stretch>
              <a:fillRect/>
            </a:stretch>
          </a:blipFill>
        </p:spPr>
      </p:sp>
      <p:sp>
        <p:nvSpPr>
          <p:cNvPr id="45" name="Freeform 50">
            <a:extLst>
              <a:ext uri="{FF2B5EF4-FFF2-40B4-BE49-F238E27FC236}">
                <a16:creationId xmlns:a16="http://schemas.microsoft.com/office/drawing/2014/main" id="{B3C01543-E704-0178-56E3-FE35D5ECA152}"/>
              </a:ext>
            </a:extLst>
          </p:cNvPr>
          <p:cNvSpPr/>
          <p:nvPr/>
        </p:nvSpPr>
        <p:spPr>
          <a:xfrm>
            <a:off x="8962945" y="5607240"/>
            <a:ext cx="922320" cy="923940"/>
          </a:xfrm>
          <a:custGeom>
            <a:avLst/>
            <a:gdLst/>
            <a:ahLst/>
            <a:cxnLst/>
            <a:rect l="l" t="t" r="r" b="b"/>
            <a:pathLst>
              <a:path w="922320" h="923940">
                <a:moveTo>
                  <a:pt x="0" y="0"/>
                </a:moveTo>
                <a:lnTo>
                  <a:pt x="922320" y="0"/>
                </a:lnTo>
                <a:lnTo>
                  <a:pt x="922320" y="923940"/>
                </a:lnTo>
                <a:lnTo>
                  <a:pt x="0" y="923940"/>
                </a:lnTo>
                <a:lnTo>
                  <a:pt x="0" y="0"/>
                </a:lnTo>
                <a:close/>
              </a:path>
            </a:pathLst>
          </a:custGeom>
          <a:blipFill>
            <a:blip r:embed="rId84">
              <a:extLst>
                <a:ext uri="{96DAC541-7B7A-43D3-8B79-37D633B846F1}">
                  <asvg:svgBlip xmlns:asvg="http://schemas.microsoft.com/office/drawing/2016/SVG/main" r:embed="rId85"/>
                </a:ext>
              </a:extLst>
            </a:blip>
            <a:stretch>
              <a:fillRect/>
            </a:stretch>
          </a:blipFill>
        </p:spPr>
      </p:sp>
      <p:sp>
        <p:nvSpPr>
          <p:cNvPr id="46" name="Freeform 51">
            <a:extLst>
              <a:ext uri="{FF2B5EF4-FFF2-40B4-BE49-F238E27FC236}">
                <a16:creationId xmlns:a16="http://schemas.microsoft.com/office/drawing/2014/main" id="{BA9668FA-D087-088F-EA49-19A236DEB22A}"/>
              </a:ext>
            </a:extLst>
          </p:cNvPr>
          <p:cNvSpPr/>
          <p:nvPr/>
        </p:nvSpPr>
        <p:spPr>
          <a:xfrm>
            <a:off x="12616585" y="5571600"/>
            <a:ext cx="932040" cy="928800"/>
          </a:xfrm>
          <a:custGeom>
            <a:avLst/>
            <a:gdLst/>
            <a:ahLst/>
            <a:cxnLst/>
            <a:rect l="l" t="t" r="r" b="b"/>
            <a:pathLst>
              <a:path w="932040" h="928800">
                <a:moveTo>
                  <a:pt x="0" y="0"/>
                </a:moveTo>
                <a:lnTo>
                  <a:pt x="932040" y="0"/>
                </a:lnTo>
                <a:lnTo>
                  <a:pt x="932040" y="928800"/>
                </a:lnTo>
                <a:lnTo>
                  <a:pt x="0" y="928800"/>
                </a:lnTo>
                <a:lnTo>
                  <a:pt x="0" y="0"/>
                </a:lnTo>
                <a:close/>
              </a:path>
            </a:pathLst>
          </a:custGeom>
          <a:blipFill>
            <a:blip r:embed="rId86">
              <a:extLst>
                <a:ext uri="{96DAC541-7B7A-43D3-8B79-37D633B846F1}">
                  <asvg:svgBlip xmlns:asvg="http://schemas.microsoft.com/office/drawing/2016/SVG/main" r:embed="rId87"/>
                </a:ext>
              </a:extLst>
            </a:blip>
            <a:stretch>
              <a:fillRect/>
            </a:stretch>
          </a:blipFill>
        </p:spPr>
      </p:sp>
      <p:sp>
        <p:nvSpPr>
          <p:cNvPr id="47" name="Freeform 52">
            <a:extLst>
              <a:ext uri="{FF2B5EF4-FFF2-40B4-BE49-F238E27FC236}">
                <a16:creationId xmlns:a16="http://schemas.microsoft.com/office/drawing/2014/main" id="{1B79CFED-5663-5FE1-EF32-E25B5690A2BF}"/>
              </a:ext>
            </a:extLst>
          </p:cNvPr>
          <p:cNvSpPr/>
          <p:nvPr/>
        </p:nvSpPr>
        <p:spPr>
          <a:xfrm>
            <a:off x="7711765" y="7419480"/>
            <a:ext cx="812700" cy="817560"/>
          </a:xfrm>
          <a:custGeom>
            <a:avLst/>
            <a:gdLst/>
            <a:ahLst/>
            <a:cxnLst/>
            <a:rect l="l" t="t" r="r" b="b"/>
            <a:pathLst>
              <a:path w="812700" h="817560">
                <a:moveTo>
                  <a:pt x="0" y="0"/>
                </a:moveTo>
                <a:lnTo>
                  <a:pt x="812700" y="0"/>
                </a:lnTo>
                <a:lnTo>
                  <a:pt x="812700" y="817560"/>
                </a:lnTo>
                <a:lnTo>
                  <a:pt x="0" y="817560"/>
                </a:lnTo>
                <a:lnTo>
                  <a:pt x="0" y="0"/>
                </a:lnTo>
                <a:close/>
              </a:path>
            </a:pathLst>
          </a:custGeom>
          <a:blipFill>
            <a:blip r:embed="rId88">
              <a:extLst>
                <a:ext uri="{96DAC541-7B7A-43D3-8B79-37D633B846F1}">
                  <asvg:svgBlip xmlns:asvg="http://schemas.microsoft.com/office/drawing/2016/SVG/main" r:embed="rId89"/>
                </a:ext>
              </a:extLst>
            </a:blip>
            <a:stretch>
              <a:fillRect/>
            </a:stretch>
          </a:blipFill>
        </p:spPr>
      </p:sp>
      <p:sp>
        <p:nvSpPr>
          <p:cNvPr id="48" name="Freeform 53">
            <a:extLst>
              <a:ext uri="{FF2B5EF4-FFF2-40B4-BE49-F238E27FC236}">
                <a16:creationId xmlns:a16="http://schemas.microsoft.com/office/drawing/2014/main" id="{12D224AE-E0BD-93E0-1997-E249774F889D}"/>
              </a:ext>
            </a:extLst>
          </p:cNvPr>
          <p:cNvSpPr/>
          <p:nvPr/>
        </p:nvSpPr>
        <p:spPr>
          <a:xfrm>
            <a:off x="10206025" y="5594820"/>
            <a:ext cx="545940" cy="923940"/>
          </a:xfrm>
          <a:custGeom>
            <a:avLst/>
            <a:gdLst/>
            <a:ahLst/>
            <a:cxnLst/>
            <a:rect l="l" t="t" r="r" b="b"/>
            <a:pathLst>
              <a:path w="545940" h="923940">
                <a:moveTo>
                  <a:pt x="0" y="0"/>
                </a:moveTo>
                <a:lnTo>
                  <a:pt x="545940" y="0"/>
                </a:lnTo>
                <a:lnTo>
                  <a:pt x="545940" y="923940"/>
                </a:lnTo>
                <a:lnTo>
                  <a:pt x="0" y="923940"/>
                </a:lnTo>
                <a:lnTo>
                  <a:pt x="0" y="0"/>
                </a:lnTo>
                <a:close/>
              </a:path>
            </a:pathLst>
          </a:custGeom>
          <a:blipFill>
            <a:blip r:embed="rId90">
              <a:extLst>
                <a:ext uri="{96DAC541-7B7A-43D3-8B79-37D633B846F1}">
                  <asvg:svgBlip xmlns:asvg="http://schemas.microsoft.com/office/drawing/2016/SVG/main" r:embed="rId91"/>
                </a:ext>
              </a:extLst>
            </a:blip>
            <a:stretch>
              <a:fillRect/>
            </a:stretch>
          </a:blipFill>
        </p:spPr>
      </p:sp>
      <p:sp>
        <p:nvSpPr>
          <p:cNvPr id="49" name="Freeform 54">
            <a:extLst>
              <a:ext uri="{FF2B5EF4-FFF2-40B4-BE49-F238E27FC236}">
                <a16:creationId xmlns:a16="http://schemas.microsoft.com/office/drawing/2014/main" id="{64275933-86EC-D3D3-C191-896BAE33CA34}"/>
              </a:ext>
            </a:extLst>
          </p:cNvPr>
          <p:cNvSpPr/>
          <p:nvPr/>
        </p:nvSpPr>
        <p:spPr>
          <a:xfrm>
            <a:off x="5501005" y="5637480"/>
            <a:ext cx="909360" cy="925020"/>
          </a:xfrm>
          <a:custGeom>
            <a:avLst/>
            <a:gdLst/>
            <a:ahLst/>
            <a:cxnLst/>
            <a:rect l="l" t="t" r="r" b="b"/>
            <a:pathLst>
              <a:path w="909360" h="925020">
                <a:moveTo>
                  <a:pt x="0" y="0"/>
                </a:moveTo>
                <a:lnTo>
                  <a:pt x="909360" y="0"/>
                </a:lnTo>
                <a:lnTo>
                  <a:pt x="909360" y="925020"/>
                </a:lnTo>
                <a:lnTo>
                  <a:pt x="0" y="925020"/>
                </a:lnTo>
                <a:lnTo>
                  <a:pt x="0" y="0"/>
                </a:lnTo>
                <a:close/>
              </a:path>
            </a:pathLst>
          </a:custGeom>
          <a:blipFill>
            <a:blip r:embed="rId92">
              <a:extLst>
                <a:ext uri="{96DAC541-7B7A-43D3-8B79-37D633B846F1}">
                  <asvg:svgBlip xmlns:asvg="http://schemas.microsoft.com/office/drawing/2016/SVG/main" r:embed="rId93"/>
                </a:ext>
              </a:extLst>
            </a:blip>
            <a:stretch>
              <a:fillRect/>
            </a:stretch>
          </a:blipFill>
        </p:spPr>
      </p:sp>
      <p:sp>
        <p:nvSpPr>
          <p:cNvPr id="50" name="Freeform 55">
            <a:extLst>
              <a:ext uri="{FF2B5EF4-FFF2-40B4-BE49-F238E27FC236}">
                <a16:creationId xmlns:a16="http://schemas.microsoft.com/office/drawing/2014/main" id="{22A28618-4309-6C58-AFDA-296195C1B8B0}"/>
              </a:ext>
            </a:extLst>
          </p:cNvPr>
          <p:cNvSpPr/>
          <p:nvPr/>
        </p:nvSpPr>
        <p:spPr>
          <a:xfrm>
            <a:off x="11319505" y="5581320"/>
            <a:ext cx="913680" cy="928260"/>
          </a:xfrm>
          <a:custGeom>
            <a:avLst/>
            <a:gdLst/>
            <a:ahLst/>
            <a:cxnLst/>
            <a:rect l="l" t="t" r="r" b="b"/>
            <a:pathLst>
              <a:path w="913680" h="928260">
                <a:moveTo>
                  <a:pt x="0" y="0"/>
                </a:moveTo>
                <a:lnTo>
                  <a:pt x="913680" y="0"/>
                </a:lnTo>
                <a:lnTo>
                  <a:pt x="913680" y="928260"/>
                </a:lnTo>
                <a:lnTo>
                  <a:pt x="0" y="928260"/>
                </a:lnTo>
                <a:lnTo>
                  <a:pt x="0" y="0"/>
                </a:lnTo>
                <a:close/>
              </a:path>
            </a:pathLst>
          </a:custGeom>
          <a:blipFill>
            <a:blip r:embed="rId94">
              <a:extLst>
                <a:ext uri="{96DAC541-7B7A-43D3-8B79-37D633B846F1}">
                  <asvg:svgBlip xmlns:asvg="http://schemas.microsoft.com/office/drawing/2016/SVG/main" r:embed="rId95"/>
                </a:ext>
              </a:extLst>
            </a:blip>
            <a:stretch>
              <a:fillRect/>
            </a:stretch>
          </a:blipFill>
        </p:spPr>
      </p:sp>
      <p:sp>
        <p:nvSpPr>
          <p:cNvPr id="51" name="Freeform 56">
            <a:extLst>
              <a:ext uri="{FF2B5EF4-FFF2-40B4-BE49-F238E27FC236}">
                <a16:creationId xmlns:a16="http://schemas.microsoft.com/office/drawing/2014/main" id="{D0FC9D3E-430C-B6BC-A9D6-DD9104FBA982}"/>
              </a:ext>
            </a:extLst>
          </p:cNvPr>
          <p:cNvSpPr/>
          <p:nvPr/>
        </p:nvSpPr>
        <p:spPr>
          <a:xfrm>
            <a:off x="9045025" y="7475640"/>
            <a:ext cx="984420" cy="775980"/>
          </a:xfrm>
          <a:custGeom>
            <a:avLst/>
            <a:gdLst/>
            <a:ahLst/>
            <a:cxnLst/>
            <a:rect l="l" t="t" r="r" b="b"/>
            <a:pathLst>
              <a:path w="984420" h="775980">
                <a:moveTo>
                  <a:pt x="0" y="0"/>
                </a:moveTo>
                <a:lnTo>
                  <a:pt x="984420" y="0"/>
                </a:lnTo>
                <a:lnTo>
                  <a:pt x="984420" y="775980"/>
                </a:lnTo>
                <a:lnTo>
                  <a:pt x="0" y="775980"/>
                </a:lnTo>
                <a:lnTo>
                  <a:pt x="0" y="0"/>
                </a:lnTo>
                <a:close/>
              </a:path>
            </a:pathLst>
          </a:custGeom>
          <a:blipFill>
            <a:blip r:embed="rId96">
              <a:extLst>
                <a:ext uri="{96DAC541-7B7A-43D3-8B79-37D633B846F1}">
                  <asvg:svgBlip xmlns:asvg="http://schemas.microsoft.com/office/drawing/2016/SVG/main" r:embed="rId97"/>
                </a:ext>
              </a:extLst>
            </a:blip>
            <a:stretch>
              <a:fillRect/>
            </a:stretch>
          </a:blipFill>
        </p:spPr>
      </p:sp>
      <p:sp>
        <p:nvSpPr>
          <p:cNvPr id="52" name="Freeform 57">
            <a:extLst>
              <a:ext uri="{FF2B5EF4-FFF2-40B4-BE49-F238E27FC236}">
                <a16:creationId xmlns:a16="http://schemas.microsoft.com/office/drawing/2014/main" id="{71DFBFF5-7299-C70F-587B-3F155D678489}"/>
              </a:ext>
            </a:extLst>
          </p:cNvPr>
          <p:cNvSpPr/>
          <p:nvPr/>
        </p:nvSpPr>
        <p:spPr>
          <a:xfrm>
            <a:off x="4065145" y="5620200"/>
            <a:ext cx="1112940" cy="915300"/>
          </a:xfrm>
          <a:custGeom>
            <a:avLst/>
            <a:gdLst/>
            <a:ahLst/>
            <a:cxnLst/>
            <a:rect l="l" t="t" r="r" b="b"/>
            <a:pathLst>
              <a:path w="1112940" h="915300">
                <a:moveTo>
                  <a:pt x="0" y="0"/>
                </a:moveTo>
                <a:lnTo>
                  <a:pt x="1112940" y="0"/>
                </a:lnTo>
                <a:lnTo>
                  <a:pt x="1112940" y="915300"/>
                </a:lnTo>
                <a:lnTo>
                  <a:pt x="0" y="915300"/>
                </a:lnTo>
                <a:lnTo>
                  <a:pt x="0" y="0"/>
                </a:lnTo>
                <a:close/>
              </a:path>
            </a:pathLst>
          </a:custGeom>
          <a:blipFill>
            <a:blip r:embed="rId98">
              <a:extLst>
                <a:ext uri="{96DAC541-7B7A-43D3-8B79-37D633B846F1}">
                  <asvg:svgBlip xmlns:asvg="http://schemas.microsoft.com/office/drawing/2016/SVG/main" r:embed="rId99"/>
                </a:ext>
              </a:extLst>
            </a:blip>
            <a:stretch>
              <a:fillRect/>
            </a:stretch>
          </a:blipFill>
        </p:spPr>
      </p:sp>
    </p:spTree>
    <p:extLst>
      <p:ext uri="{BB962C8B-B14F-4D97-AF65-F5344CB8AC3E}">
        <p14:creationId xmlns:p14="http://schemas.microsoft.com/office/powerpoint/2010/main" val="370205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 name="Google Shape;1197;p70">
            <a:extLst>
              <a:ext uri="{FF2B5EF4-FFF2-40B4-BE49-F238E27FC236}">
                <a16:creationId xmlns:a16="http://schemas.microsoft.com/office/drawing/2014/main" id="{3BD65D00-A3D6-C61F-9255-FB908F6ADCA1}"/>
              </a:ext>
            </a:extLst>
          </p:cNvPr>
          <p:cNvSpPr txBox="1"/>
          <p:nvPr/>
        </p:nvSpPr>
        <p:spPr>
          <a:xfrm>
            <a:off x="1604820" y="21039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solidFill>
                  <a:srgbClr val="FF0000"/>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4" name="Google Shape;1198;p70">
            <a:extLst>
              <a:ext uri="{FF2B5EF4-FFF2-40B4-BE49-F238E27FC236}">
                <a16:creationId xmlns:a16="http://schemas.microsoft.com/office/drawing/2014/main" id="{70C57235-3871-673E-34E7-701420ABAA8E}"/>
              </a:ext>
            </a:extLst>
          </p:cNvPr>
          <p:cNvGrpSpPr/>
          <p:nvPr/>
        </p:nvGrpSpPr>
        <p:grpSpPr>
          <a:xfrm>
            <a:off x="10406550" y="5899373"/>
            <a:ext cx="948588" cy="1102582"/>
            <a:chOff x="4727025" y="1332775"/>
            <a:chExt cx="59900" cy="69625"/>
          </a:xfrm>
        </p:grpSpPr>
        <p:sp>
          <p:nvSpPr>
            <p:cNvPr id="9" name="Google Shape;1199;p70">
              <a:extLst>
                <a:ext uri="{FF2B5EF4-FFF2-40B4-BE49-F238E27FC236}">
                  <a16:creationId xmlns:a16="http://schemas.microsoft.com/office/drawing/2014/main" id="{5D373E68-7961-3E40-9265-DBCBCE0D34E6}"/>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 name="Google Shape;1200;p70">
              <a:extLst>
                <a:ext uri="{FF2B5EF4-FFF2-40B4-BE49-F238E27FC236}">
                  <a16:creationId xmlns:a16="http://schemas.microsoft.com/office/drawing/2014/main" id="{BEF17C25-043F-7C24-EEEA-E226D9D9837C}"/>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1" name="Google Shape;1201;p70">
            <a:extLst>
              <a:ext uri="{FF2B5EF4-FFF2-40B4-BE49-F238E27FC236}">
                <a16:creationId xmlns:a16="http://schemas.microsoft.com/office/drawing/2014/main" id="{CD866392-12AF-560C-BADD-AB8DA341DC29}"/>
              </a:ext>
            </a:extLst>
          </p:cNvPr>
          <p:cNvGrpSpPr/>
          <p:nvPr/>
        </p:nvGrpSpPr>
        <p:grpSpPr>
          <a:xfrm>
            <a:off x="11633863" y="4356581"/>
            <a:ext cx="1111306" cy="1114062"/>
            <a:chOff x="4820425" y="1329900"/>
            <a:chExt cx="70175" cy="70350"/>
          </a:xfrm>
        </p:grpSpPr>
        <p:sp>
          <p:nvSpPr>
            <p:cNvPr id="12" name="Google Shape;1202;p70">
              <a:extLst>
                <a:ext uri="{FF2B5EF4-FFF2-40B4-BE49-F238E27FC236}">
                  <a16:creationId xmlns:a16="http://schemas.microsoft.com/office/drawing/2014/main" id="{E2DB7E15-8AA8-96E5-5AED-ECB3E60F1A1C}"/>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 name="Google Shape;1203;p70">
              <a:extLst>
                <a:ext uri="{FF2B5EF4-FFF2-40B4-BE49-F238E27FC236}">
                  <a16:creationId xmlns:a16="http://schemas.microsoft.com/office/drawing/2014/main" id="{88C5003E-5DCA-20B5-5C5A-9029ED0045CB}"/>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 name="Google Shape;1204;p70">
              <a:extLst>
                <a:ext uri="{FF2B5EF4-FFF2-40B4-BE49-F238E27FC236}">
                  <a16:creationId xmlns:a16="http://schemas.microsoft.com/office/drawing/2014/main" id="{BC5ED97C-5472-7E5D-6180-FCCDEA1B8EEC}"/>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 name="Google Shape;1205;p70">
              <a:extLst>
                <a:ext uri="{FF2B5EF4-FFF2-40B4-BE49-F238E27FC236}">
                  <a16:creationId xmlns:a16="http://schemas.microsoft.com/office/drawing/2014/main" id="{08AFDB8A-7849-555D-6BAA-C272457BB6E8}"/>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6" name="Google Shape;1206;p70">
            <a:extLst>
              <a:ext uri="{FF2B5EF4-FFF2-40B4-BE49-F238E27FC236}">
                <a16:creationId xmlns:a16="http://schemas.microsoft.com/office/drawing/2014/main" id="{4B23FF43-8060-1DBB-240F-F18605440C13}"/>
              </a:ext>
            </a:extLst>
          </p:cNvPr>
          <p:cNvGrpSpPr/>
          <p:nvPr/>
        </p:nvGrpSpPr>
        <p:grpSpPr>
          <a:xfrm>
            <a:off x="12886598" y="4365591"/>
            <a:ext cx="1165148" cy="1067742"/>
            <a:chOff x="4903200" y="1331525"/>
            <a:chExt cx="73575" cy="67425"/>
          </a:xfrm>
        </p:grpSpPr>
        <p:sp>
          <p:nvSpPr>
            <p:cNvPr id="17" name="Google Shape;1207;p70">
              <a:extLst>
                <a:ext uri="{FF2B5EF4-FFF2-40B4-BE49-F238E27FC236}">
                  <a16:creationId xmlns:a16="http://schemas.microsoft.com/office/drawing/2014/main" id="{74B6773F-F7C7-61B7-8C36-12200CA55FC3}"/>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 name="Google Shape;1208;p70">
              <a:extLst>
                <a:ext uri="{FF2B5EF4-FFF2-40B4-BE49-F238E27FC236}">
                  <a16:creationId xmlns:a16="http://schemas.microsoft.com/office/drawing/2014/main" id="{34C2C296-4CAF-C84B-5945-9D2EC4A3B5F1}"/>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 name="Google Shape;1209;p70">
            <a:extLst>
              <a:ext uri="{FF2B5EF4-FFF2-40B4-BE49-F238E27FC236}">
                <a16:creationId xmlns:a16="http://schemas.microsoft.com/office/drawing/2014/main" id="{D0B407BF-8CEE-1736-6E1B-FB2116C34955}"/>
              </a:ext>
            </a:extLst>
          </p:cNvPr>
          <p:cNvGrpSpPr/>
          <p:nvPr/>
        </p:nvGrpSpPr>
        <p:grpSpPr>
          <a:xfrm>
            <a:off x="11605554" y="5885319"/>
            <a:ext cx="1167920" cy="1130690"/>
            <a:chOff x="4815575" y="1416800"/>
            <a:chExt cx="73750" cy="71400"/>
          </a:xfrm>
        </p:grpSpPr>
        <p:sp>
          <p:nvSpPr>
            <p:cNvPr id="20" name="Google Shape;1210;p70">
              <a:extLst>
                <a:ext uri="{FF2B5EF4-FFF2-40B4-BE49-F238E27FC236}">
                  <a16:creationId xmlns:a16="http://schemas.microsoft.com/office/drawing/2014/main" id="{87CB7BD4-7B67-473E-99FA-574251CDDEA2}"/>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 name="Google Shape;1211;p70">
              <a:extLst>
                <a:ext uri="{FF2B5EF4-FFF2-40B4-BE49-F238E27FC236}">
                  <a16:creationId xmlns:a16="http://schemas.microsoft.com/office/drawing/2014/main" id="{2A9E5834-C0E3-2A4E-32A0-4B6778468534}"/>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 name="Google Shape;1212;p70">
              <a:extLst>
                <a:ext uri="{FF2B5EF4-FFF2-40B4-BE49-F238E27FC236}">
                  <a16:creationId xmlns:a16="http://schemas.microsoft.com/office/drawing/2014/main" id="{01873223-3DC3-26D7-9B45-40FB8ED19DCC}"/>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 name="Google Shape;1213;p70">
            <a:extLst>
              <a:ext uri="{FF2B5EF4-FFF2-40B4-BE49-F238E27FC236}">
                <a16:creationId xmlns:a16="http://schemas.microsoft.com/office/drawing/2014/main" id="{6F9FC952-9C8E-FF90-2889-849FAE411610}"/>
              </a:ext>
            </a:extLst>
          </p:cNvPr>
          <p:cNvGrpSpPr/>
          <p:nvPr/>
        </p:nvGrpSpPr>
        <p:grpSpPr>
          <a:xfrm>
            <a:off x="12875118" y="5945692"/>
            <a:ext cx="1179796" cy="1009940"/>
            <a:chOff x="4902475" y="1418875"/>
            <a:chExt cx="74500" cy="63775"/>
          </a:xfrm>
        </p:grpSpPr>
        <p:sp>
          <p:nvSpPr>
            <p:cNvPr id="24" name="Google Shape;1214;p70">
              <a:extLst>
                <a:ext uri="{FF2B5EF4-FFF2-40B4-BE49-F238E27FC236}">
                  <a16:creationId xmlns:a16="http://schemas.microsoft.com/office/drawing/2014/main" id="{FE498648-4275-717D-39F6-A0083FAE744E}"/>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 name="Google Shape;1215;p70">
              <a:extLst>
                <a:ext uri="{FF2B5EF4-FFF2-40B4-BE49-F238E27FC236}">
                  <a16:creationId xmlns:a16="http://schemas.microsoft.com/office/drawing/2014/main" id="{E4388FDC-D1D6-4676-5E95-D034269323A3}"/>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6" name="Google Shape;1216;p70">
            <a:extLst>
              <a:ext uri="{FF2B5EF4-FFF2-40B4-BE49-F238E27FC236}">
                <a16:creationId xmlns:a16="http://schemas.microsoft.com/office/drawing/2014/main" id="{8723175F-6950-F78E-ACC1-3C482C039B0C}"/>
              </a:ext>
            </a:extLst>
          </p:cNvPr>
          <p:cNvGrpSpPr/>
          <p:nvPr/>
        </p:nvGrpSpPr>
        <p:grpSpPr>
          <a:xfrm>
            <a:off x="11625549" y="7379901"/>
            <a:ext cx="1127934" cy="1134254"/>
            <a:chOff x="4818100" y="1507675"/>
            <a:chExt cx="71225" cy="71625"/>
          </a:xfrm>
        </p:grpSpPr>
        <p:sp>
          <p:nvSpPr>
            <p:cNvPr id="27" name="Google Shape;1217;p70">
              <a:extLst>
                <a:ext uri="{FF2B5EF4-FFF2-40B4-BE49-F238E27FC236}">
                  <a16:creationId xmlns:a16="http://schemas.microsoft.com/office/drawing/2014/main" id="{0E0ECB3D-65C3-A44B-C205-F9EA34C2A0AF}"/>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 name="Google Shape;1218;p70">
              <a:extLst>
                <a:ext uri="{FF2B5EF4-FFF2-40B4-BE49-F238E27FC236}">
                  <a16:creationId xmlns:a16="http://schemas.microsoft.com/office/drawing/2014/main" id="{1C56CB82-E200-9D41-93DF-E56919E320E0}"/>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 name="Google Shape;1219;p70">
              <a:extLst>
                <a:ext uri="{FF2B5EF4-FFF2-40B4-BE49-F238E27FC236}">
                  <a16:creationId xmlns:a16="http://schemas.microsoft.com/office/drawing/2014/main" id="{9528C9CD-5AF9-3DCE-5B40-384ECA0FA443}"/>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 name="Google Shape;1220;p70">
              <a:extLst>
                <a:ext uri="{FF2B5EF4-FFF2-40B4-BE49-F238E27FC236}">
                  <a16:creationId xmlns:a16="http://schemas.microsoft.com/office/drawing/2014/main" id="{27A11D8A-E235-F932-3001-CE5A189C3353}"/>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31" name="Google Shape;1221;p70">
            <a:extLst>
              <a:ext uri="{FF2B5EF4-FFF2-40B4-BE49-F238E27FC236}">
                <a16:creationId xmlns:a16="http://schemas.microsoft.com/office/drawing/2014/main" id="{3DC983EC-F806-6CBA-3285-8CA1E2A0476B}"/>
              </a:ext>
            </a:extLst>
          </p:cNvPr>
          <p:cNvGrpSpPr/>
          <p:nvPr/>
        </p:nvGrpSpPr>
        <p:grpSpPr>
          <a:xfrm>
            <a:off x="10252543" y="7386823"/>
            <a:ext cx="1256602" cy="1177010"/>
            <a:chOff x="4721450" y="1509475"/>
            <a:chExt cx="79350" cy="74325"/>
          </a:xfrm>
        </p:grpSpPr>
        <p:sp>
          <p:nvSpPr>
            <p:cNvPr id="32" name="Google Shape;1222;p70">
              <a:extLst>
                <a:ext uri="{FF2B5EF4-FFF2-40B4-BE49-F238E27FC236}">
                  <a16:creationId xmlns:a16="http://schemas.microsoft.com/office/drawing/2014/main" id="{60596499-F61D-B906-597E-5B63340A12E7}"/>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 name="Google Shape;1223;p70">
              <a:extLst>
                <a:ext uri="{FF2B5EF4-FFF2-40B4-BE49-F238E27FC236}">
                  <a16:creationId xmlns:a16="http://schemas.microsoft.com/office/drawing/2014/main" id="{FC8960DE-248F-7168-A341-4E5505C5033A}"/>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4" name="Google Shape;1224;p70">
              <a:extLst>
                <a:ext uri="{FF2B5EF4-FFF2-40B4-BE49-F238E27FC236}">
                  <a16:creationId xmlns:a16="http://schemas.microsoft.com/office/drawing/2014/main" id="{80DB200A-2C3A-B554-CAE5-F382F13C694C}"/>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5" name="Google Shape;1225;p70">
              <a:extLst>
                <a:ext uri="{FF2B5EF4-FFF2-40B4-BE49-F238E27FC236}">
                  <a16:creationId xmlns:a16="http://schemas.microsoft.com/office/drawing/2014/main" id="{6B587DEF-2B8B-853C-CE72-6388E8E25A94}"/>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36" name="Google Shape;1226;p70">
            <a:extLst>
              <a:ext uri="{FF2B5EF4-FFF2-40B4-BE49-F238E27FC236}">
                <a16:creationId xmlns:a16="http://schemas.microsoft.com/office/drawing/2014/main" id="{BBC5286A-8125-0998-D2C8-E862BA1A0F88}"/>
              </a:ext>
            </a:extLst>
          </p:cNvPr>
          <p:cNvGrpSpPr/>
          <p:nvPr/>
        </p:nvGrpSpPr>
        <p:grpSpPr>
          <a:xfrm>
            <a:off x="12943610" y="7355954"/>
            <a:ext cx="1114076" cy="1125544"/>
            <a:chOff x="4906800" y="1507500"/>
            <a:chExt cx="70350" cy="71075"/>
          </a:xfrm>
        </p:grpSpPr>
        <p:sp>
          <p:nvSpPr>
            <p:cNvPr id="37" name="Google Shape;1227;p70">
              <a:extLst>
                <a:ext uri="{FF2B5EF4-FFF2-40B4-BE49-F238E27FC236}">
                  <a16:creationId xmlns:a16="http://schemas.microsoft.com/office/drawing/2014/main" id="{838D6A90-EB47-B58A-9D3C-A8B70888926D}"/>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8" name="Google Shape;1228;p70">
              <a:extLst>
                <a:ext uri="{FF2B5EF4-FFF2-40B4-BE49-F238E27FC236}">
                  <a16:creationId xmlns:a16="http://schemas.microsoft.com/office/drawing/2014/main" id="{B6A846C6-13E5-11E9-AD4D-8EEAD87688FA}"/>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9" name="Google Shape;1229;p70">
              <a:extLst>
                <a:ext uri="{FF2B5EF4-FFF2-40B4-BE49-F238E27FC236}">
                  <a16:creationId xmlns:a16="http://schemas.microsoft.com/office/drawing/2014/main" id="{FF2D5045-CAE7-5316-663E-BC66401CB989}"/>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0" name="Google Shape;1230;p70">
              <a:extLst>
                <a:ext uri="{FF2B5EF4-FFF2-40B4-BE49-F238E27FC236}">
                  <a16:creationId xmlns:a16="http://schemas.microsoft.com/office/drawing/2014/main" id="{F7615D55-F3ED-AA0A-0D82-3FCDA595185F}"/>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1" name="Google Shape;1231;p70">
              <a:extLst>
                <a:ext uri="{FF2B5EF4-FFF2-40B4-BE49-F238E27FC236}">
                  <a16:creationId xmlns:a16="http://schemas.microsoft.com/office/drawing/2014/main" id="{AE42E372-9639-C4FE-D88C-EB5D3C92E8F5}"/>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42" name="Google Shape;1232;p70">
            <a:extLst>
              <a:ext uri="{FF2B5EF4-FFF2-40B4-BE49-F238E27FC236}">
                <a16:creationId xmlns:a16="http://schemas.microsoft.com/office/drawing/2014/main" id="{51F648D4-8E7E-1E86-0DB5-87C10B453488}"/>
              </a:ext>
            </a:extLst>
          </p:cNvPr>
          <p:cNvGrpSpPr/>
          <p:nvPr/>
        </p:nvGrpSpPr>
        <p:grpSpPr>
          <a:xfrm>
            <a:off x="9018826" y="4409826"/>
            <a:ext cx="1035868" cy="1035868"/>
            <a:chOff x="3736598" y="2170606"/>
            <a:chExt cx="404889" cy="404889"/>
          </a:xfrm>
        </p:grpSpPr>
        <p:sp>
          <p:nvSpPr>
            <p:cNvPr id="43" name="Google Shape;1233;p70">
              <a:extLst>
                <a:ext uri="{FF2B5EF4-FFF2-40B4-BE49-F238E27FC236}">
                  <a16:creationId xmlns:a16="http://schemas.microsoft.com/office/drawing/2014/main" id="{8E0200E9-3677-9E9B-BE7F-A48747E547A0}"/>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4" name="Google Shape;1234;p70">
              <a:extLst>
                <a:ext uri="{FF2B5EF4-FFF2-40B4-BE49-F238E27FC236}">
                  <a16:creationId xmlns:a16="http://schemas.microsoft.com/office/drawing/2014/main" id="{6CD83FD6-258E-DF80-5E60-DFDE6A8B68A3}"/>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5" name="Google Shape;1235;p70">
              <a:extLst>
                <a:ext uri="{FF2B5EF4-FFF2-40B4-BE49-F238E27FC236}">
                  <a16:creationId xmlns:a16="http://schemas.microsoft.com/office/drawing/2014/main" id="{D5A7067E-6866-02AD-FA66-91DF9CEB6DDC}"/>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6" name="Google Shape;1236;p70">
              <a:extLst>
                <a:ext uri="{FF2B5EF4-FFF2-40B4-BE49-F238E27FC236}">
                  <a16:creationId xmlns:a16="http://schemas.microsoft.com/office/drawing/2014/main" id="{2E2EC600-A169-AFB7-3029-9024D5ED2F14}"/>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47" name="Google Shape;1237;p70">
            <a:extLst>
              <a:ext uri="{FF2B5EF4-FFF2-40B4-BE49-F238E27FC236}">
                <a16:creationId xmlns:a16="http://schemas.microsoft.com/office/drawing/2014/main" id="{FF6C4F8A-6AB6-3306-C5F7-C6521288CC6A}"/>
              </a:ext>
            </a:extLst>
          </p:cNvPr>
          <p:cNvGrpSpPr/>
          <p:nvPr/>
        </p:nvGrpSpPr>
        <p:grpSpPr>
          <a:xfrm>
            <a:off x="7552948" y="4410022"/>
            <a:ext cx="1173972" cy="1035480"/>
            <a:chOff x="3161917" y="2170682"/>
            <a:chExt cx="458870" cy="404737"/>
          </a:xfrm>
        </p:grpSpPr>
        <p:sp>
          <p:nvSpPr>
            <p:cNvPr id="48" name="Google Shape;1238;p70">
              <a:extLst>
                <a:ext uri="{FF2B5EF4-FFF2-40B4-BE49-F238E27FC236}">
                  <a16:creationId xmlns:a16="http://schemas.microsoft.com/office/drawing/2014/main" id="{61F2DD74-CCF8-54D4-308D-D436C503FE96}"/>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49" name="Google Shape;1239;p70">
              <a:extLst>
                <a:ext uri="{FF2B5EF4-FFF2-40B4-BE49-F238E27FC236}">
                  <a16:creationId xmlns:a16="http://schemas.microsoft.com/office/drawing/2014/main" id="{D223DFA4-3899-32F2-18BD-C5CAE7575C2A}"/>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0" name="Google Shape;1240;p70">
              <a:extLst>
                <a:ext uri="{FF2B5EF4-FFF2-40B4-BE49-F238E27FC236}">
                  <a16:creationId xmlns:a16="http://schemas.microsoft.com/office/drawing/2014/main" id="{64DFEFC8-BB9A-BA03-092D-EC6444F7BFA6}"/>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51" name="Google Shape;1241;p70">
            <a:extLst>
              <a:ext uri="{FF2B5EF4-FFF2-40B4-BE49-F238E27FC236}">
                <a16:creationId xmlns:a16="http://schemas.microsoft.com/office/drawing/2014/main" id="{7AE9A9CE-8DED-C425-4CE9-B10F815DC9D7}"/>
              </a:ext>
            </a:extLst>
          </p:cNvPr>
          <p:cNvGrpSpPr/>
          <p:nvPr/>
        </p:nvGrpSpPr>
        <p:grpSpPr>
          <a:xfrm>
            <a:off x="7598991" y="5932701"/>
            <a:ext cx="1081886" cy="1035926"/>
            <a:chOff x="3179914" y="2889488"/>
            <a:chExt cx="422876" cy="404911"/>
          </a:xfrm>
        </p:grpSpPr>
        <p:sp>
          <p:nvSpPr>
            <p:cNvPr id="52" name="Google Shape;1242;p70">
              <a:extLst>
                <a:ext uri="{FF2B5EF4-FFF2-40B4-BE49-F238E27FC236}">
                  <a16:creationId xmlns:a16="http://schemas.microsoft.com/office/drawing/2014/main" id="{BB8C928D-8F55-6387-BD39-44EC504B0512}"/>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3" name="Google Shape;1243;p70">
              <a:extLst>
                <a:ext uri="{FF2B5EF4-FFF2-40B4-BE49-F238E27FC236}">
                  <a16:creationId xmlns:a16="http://schemas.microsoft.com/office/drawing/2014/main" id="{05A8FD42-F492-C4FE-4340-7C30D12E0437}"/>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4" name="Google Shape;1244;p70">
              <a:extLst>
                <a:ext uri="{FF2B5EF4-FFF2-40B4-BE49-F238E27FC236}">
                  <a16:creationId xmlns:a16="http://schemas.microsoft.com/office/drawing/2014/main" id="{5FF63A27-F278-E20E-C260-1692FEA09A27}"/>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5" name="Google Shape;1245;p70">
              <a:extLst>
                <a:ext uri="{FF2B5EF4-FFF2-40B4-BE49-F238E27FC236}">
                  <a16:creationId xmlns:a16="http://schemas.microsoft.com/office/drawing/2014/main" id="{69F58F78-86BC-FAD7-1EE9-2FF710E1DD69}"/>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6" name="Google Shape;1246;p70">
              <a:extLst>
                <a:ext uri="{FF2B5EF4-FFF2-40B4-BE49-F238E27FC236}">
                  <a16:creationId xmlns:a16="http://schemas.microsoft.com/office/drawing/2014/main" id="{DD7CA0A9-9E06-FF30-20D5-4AA3C492FE77}"/>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57" name="Google Shape;1247;p70">
              <a:extLst>
                <a:ext uri="{FF2B5EF4-FFF2-40B4-BE49-F238E27FC236}">
                  <a16:creationId xmlns:a16="http://schemas.microsoft.com/office/drawing/2014/main" id="{DF845861-D031-D4AF-EF08-C8F78AE89887}"/>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58" name="Google Shape;1248;p70">
            <a:extLst>
              <a:ext uri="{FF2B5EF4-FFF2-40B4-BE49-F238E27FC236}">
                <a16:creationId xmlns:a16="http://schemas.microsoft.com/office/drawing/2014/main" id="{20195CBD-E33E-6AFD-8C99-4934FF8448F9}"/>
              </a:ext>
            </a:extLst>
          </p:cNvPr>
          <p:cNvGrpSpPr/>
          <p:nvPr/>
        </p:nvGrpSpPr>
        <p:grpSpPr>
          <a:xfrm>
            <a:off x="9000578" y="5932617"/>
            <a:ext cx="1072360" cy="1036094"/>
            <a:chOff x="3729467" y="2889422"/>
            <a:chExt cx="419153" cy="404977"/>
          </a:xfrm>
        </p:grpSpPr>
        <p:sp>
          <p:nvSpPr>
            <p:cNvPr id="59" name="Google Shape;1249;p70">
              <a:extLst>
                <a:ext uri="{FF2B5EF4-FFF2-40B4-BE49-F238E27FC236}">
                  <a16:creationId xmlns:a16="http://schemas.microsoft.com/office/drawing/2014/main" id="{D4AC5FA3-E76E-7A78-709D-60DB70C030AC}"/>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0" name="Google Shape;1250;p70">
              <a:extLst>
                <a:ext uri="{FF2B5EF4-FFF2-40B4-BE49-F238E27FC236}">
                  <a16:creationId xmlns:a16="http://schemas.microsoft.com/office/drawing/2014/main" id="{5096B3AB-FBA0-9BE8-A690-00107BD17FDC}"/>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1" name="Google Shape;1251;p70">
              <a:extLst>
                <a:ext uri="{FF2B5EF4-FFF2-40B4-BE49-F238E27FC236}">
                  <a16:creationId xmlns:a16="http://schemas.microsoft.com/office/drawing/2014/main" id="{C162244C-13A7-D5DB-2B2F-62109787D736}"/>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2" name="Google Shape;1252;p70">
              <a:extLst>
                <a:ext uri="{FF2B5EF4-FFF2-40B4-BE49-F238E27FC236}">
                  <a16:creationId xmlns:a16="http://schemas.microsoft.com/office/drawing/2014/main" id="{072CDCE7-DC41-9AF1-3CBB-7A0072E83B55}"/>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3" name="Google Shape;1253;p70">
              <a:extLst>
                <a:ext uri="{FF2B5EF4-FFF2-40B4-BE49-F238E27FC236}">
                  <a16:creationId xmlns:a16="http://schemas.microsoft.com/office/drawing/2014/main" id="{CF509F86-C87F-CA05-7B46-ABC76601A213}"/>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4" name="Google Shape;1254;p70">
              <a:extLst>
                <a:ext uri="{FF2B5EF4-FFF2-40B4-BE49-F238E27FC236}">
                  <a16:creationId xmlns:a16="http://schemas.microsoft.com/office/drawing/2014/main" id="{B1EB4527-2AAB-DBD9-A72B-C7ABA24F7E2B}"/>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5" name="Google Shape;1255;p70">
              <a:extLst>
                <a:ext uri="{FF2B5EF4-FFF2-40B4-BE49-F238E27FC236}">
                  <a16:creationId xmlns:a16="http://schemas.microsoft.com/office/drawing/2014/main" id="{F3250C44-F78A-7F50-FE70-643A5EB53DE9}"/>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66" name="Google Shape;1256;p70">
            <a:extLst>
              <a:ext uri="{FF2B5EF4-FFF2-40B4-BE49-F238E27FC236}">
                <a16:creationId xmlns:a16="http://schemas.microsoft.com/office/drawing/2014/main" id="{819B52BD-9467-313E-3E90-5B907267F9B3}"/>
              </a:ext>
            </a:extLst>
          </p:cNvPr>
          <p:cNvGrpSpPr/>
          <p:nvPr/>
        </p:nvGrpSpPr>
        <p:grpSpPr>
          <a:xfrm>
            <a:off x="4074647" y="6619475"/>
            <a:ext cx="1930702" cy="269222"/>
            <a:chOff x="4411970" y="2962952"/>
            <a:chExt cx="706544" cy="104212"/>
          </a:xfrm>
        </p:grpSpPr>
        <p:sp>
          <p:nvSpPr>
            <p:cNvPr id="67" name="Google Shape;1257;p70">
              <a:extLst>
                <a:ext uri="{FF2B5EF4-FFF2-40B4-BE49-F238E27FC236}">
                  <a16:creationId xmlns:a16="http://schemas.microsoft.com/office/drawing/2014/main" id="{CB5383B3-5248-7C2E-55AF-F96ECDA5A528}"/>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8" name="Google Shape;1258;p70">
              <a:extLst>
                <a:ext uri="{FF2B5EF4-FFF2-40B4-BE49-F238E27FC236}">
                  <a16:creationId xmlns:a16="http://schemas.microsoft.com/office/drawing/2014/main" id="{4EFA14E2-841A-B702-3182-4AED6A9B4C13}"/>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69" name="Google Shape;1259;p70">
              <a:extLst>
                <a:ext uri="{FF2B5EF4-FFF2-40B4-BE49-F238E27FC236}">
                  <a16:creationId xmlns:a16="http://schemas.microsoft.com/office/drawing/2014/main" id="{5E28C20F-2BF4-A872-F231-D1BE0DCDF463}"/>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0" name="Google Shape;1260;p70">
              <a:extLst>
                <a:ext uri="{FF2B5EF4-FFF2-40B4-BE49-F238E27FC236}">
                  <a16:creationId xmlns:a16="http://schemas.microsoft.com/office/drawing/2014/main" id="{E3732175-DC2D-3DA3-FB51-EF00BE453CE8}"/>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1" name="Google Shape;1261;p70">
            <a:extLst>
              <a:ext uri="{FF2B5EF4-FFF2-40B4-BE49-F238E27FC236}">
                <a16:creationId xmlns:a16="http://schemas.microsoft.com/office/drawing/2014/main" id="{AE8AB505-005F-3DF7-1E8D-13C29747D041}"/>
              </a:ext>
            </a:extLst>
          </p:cNvPr>
          <p:cNvGrpSpPr/>
          <p:nvPr/>
        </p:nvGrpSpPr>
        <p:grpSpPr>
          <a:xfrm>
            <a:off x="4074646" y="5810054"/>
            <a:ext cx="1920316" cy="578344"/>
            <a:chOff x="4411970" y="2726085"/>
            <a:chExt cx="643107" cy="193659"/>
          </a:xfrm>
        </p:grpSpPr>
        <p:sp>
          <p:nvSpPr>
            <p:cNvPr id="72" name="Google Shape;1262;p70">
              <a:extLst>
                <a:ext uri="{FF2B5EF4-FFF2-40B4-BE49-F238E27FC236}">
                  <a16:creationId xmlns:a16="http://schemas.microsoft.com/office/drawing/2014/main" id="{9D76347D-DFFD-4D42-788E-1467EACC2A15}"/>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3" name="Google Shape;1263;p70">
              <a:extLst>
                <a:ext uri="{FF2B5EF4-FFF2-40B4-BE49-F238E27FC236}">
                  <a16:creationId xmlns:a16="http://schemas.microsoft.com/office/drawing/2014/main" id="{A849D0B5-DA24-F88B-F0AA-80189420A560}"/>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4" name="Google Shape;1264;p70">
              <a:extLst>
                <a:ext uri="{FF2B5EF4-FFF2-40B4-BE49-F238E27FC236}">
                  <a16:creationId xmlns:a16="http://schemas.microsoft.com/office/drawing/2014/main" id="{E42E8019-3074-6F8C-0BC2-6480B1C575B0}"/>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5" name="Google Shape;1265;p70">
            <a:extLst>
              <a:ext uri="{FF2B5EF4-FFF2-40B4-BE49-F238E27FC236}">
                <a16:creationId xmlns:a16="http://schemas.microsoft.com/office/drawing/2014/main" id="{AE75CD65-9AC4-8CEE-12D8-A8C19FCC40E0}"/>
              </a:ext>
            </a:extLst>
          </p:cNvPr>
          <p:cNvGrpSpPr/>
          <p:nvPr/>
        </p:nvGrpSpPr>
        <p:grpSpPr>
          <a:xfrm>
            <a:off x="2091641" y="6318700"/>
            <a:ext cx="1623006" cy="505168"/>
            <a:chOff x="4411970" y="4340222"/>
            <a:chExt cx="779467" cy="242683"/>
          </a:xfrm>
        </p:grpSpPr>
        <p:sp>
          <p:nvSpPr>
            <p:cNvPr id="76" name="Google Shape;1266;p70">
              <a:extLst>
                <a:ext uri="{FF2B5EF4-FFF2-40B4-BE49-F238E27FC236}">
                  <a16:creationId xmlns:a16="http://schemas.microsoft.com/office/drawing/2014/main" id="{EA8B6E88-44AC-EBB4-5392-696E823320D2}"/>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7" name="Google Shape;1267;p70">
              <a:extLst>
                <a:ext uri="{FF2B5EF4-FFF2-40B4-BE49-F238E27FC236}">
                  <a16:creationId xmlns:a16="http://schemas.microsoft.com/office/drawing/2014/main" id="{291C3BEB-34EC-32EF-C517-0BA312B04CFD}"/>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78" name="Google Shape;1268;p70">
              <a:extLst>
                <a:ext uri="{FF2B5EF4-FFF2-40B4-BE49-F238E27FC236}">
                  <a16:creationId xmlns:a16="http://schemas.microsoft.com/office/drawing/2014/main" id="{D0D4378A-E56A-0940-50AA-7CD54ED81553}"/>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79" name="Google Shape;1269;p70">
            <a:extLst>
              <a:ext uri="{FF2B5EF4-FFF2-40B4-BE49-F238E27FC236}">
                <a16:creationId xmlns:a16="http://schemas.microsoft.com/office/drawing/2014/main" id="{2C45A70D-C939-9757-42D9-FD9B71C6D781}"/>
              </a:ext>
            </a:extLst>
          </p:cNvPr>
          <p:cNvGrpSpPr/>
          <p:nvPr/>
        </p:nvGrpSpPr>
        <p:grpSpPr>
          <a:xfrm>
            <a:off x="4074646" y="5146516"/>
            <a:ext cx="1930320" cy="432460"/>
            <a:chOff x="4411970" y="2468674"/>
            <a:chExt cx="747317" cy="167425"/>
          </a:xfrm>
        </p:grpSpPr>
        <p:sp>
          <p:nvSpPr>
            <p:cNvPr id="80" name="Google Shape;1270;p70">
              <a:extLst>
                <a:ext uri="{FF2B5EF4-FFF2-40B4-BE49-F238E27FC236}">
                  <a16:creationId xmlns:a16="http://schemas.microsoft.com/office/drawing/2014/main" id="{1D6ED4C5-910B-0C3B-AB18-3A04F7CC9295}"/>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1" name="Google Shape;1271;p70">
              <a:extLst>
                <a:ext uri="{FF2B5EF4-FFF2-40B4-BE49-F238E27FC236}">
                  <a16:creationId xmlns:a16="http://schemas.microsoft.com/office/drawing/2014/main" id="{6107C0E3-3762-3F26-ACF0-A94E9D952439}"/>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82" name="Google Shape;1272;p70">
            <a:extLst>
              <a:ext uri="{FF2B5EF4-FFF2-40B4-BE49-F238E27FC236}">
                <a16:creationId xmlns:a16="http://schemas.microsoft.com/office/drawing/2014/main" id="{3A177BEC-0A54-BA0C-52E9-2B097462F5B0}"/>
              </a:ext>
            </a:extLst>
          </p:cNvPr>
          <p:cNvSpPr/>
          <p:nvPr/>
        </p:nvSpPr>
        <p:spPr>
          <a:xfrm>
            <a:off x="2088140" y="57560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83" name="Google Shape;1273;p70">
            <a:extLst>
              <a:ext uri="{FF2B5EF4-FFF2-40B4-BE49-F238E27FC236}">
                <a16:creationId xmlns:a16="http://schemas.microsoft.com/office/drawing/2014/main" id="{B8EAF041-74FF-4D25-16C3-8A989F9F8ECA}"/>
              </a:ext>
            </a:extLst>
          </p:cNvPr>
          <p:cNvGrpSpPr/>
          <p:nvPr/>
        </p:nvGrpSpPr>
        <p:grpSpPr>
          <a:xfrm>
            <a:off x="2089779" y="4397274"/>
            <a:ext cx="3918082" cy="417568"/>
            <a:chOff x="6336019" y="3733725"/>
            <a:chExt cx="2566206" cy="351310"/>
          </a:xfrm>
        </p:grpSpPr>
        <p:sp>
          <p:nvSpPr>
            <p:cNvPr id="84" name="Google Shape;1274;p70">
              <a:extLst>
                <a:ext uri="{FF2B5EF4-FFF2-40B4-BE49-F238E27FC236}">
                  <a16:creationId xmlns:a16="http://schemas.microsoft.com/office/drawing/2014/main" id="{FE6208FD-8008-C42F-B898-E50ED8C3A607}"/>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5" name="Google Shape;1275;p70">
              <a:extLst>
                <a:ext uri="{FF2B5EF4-FFF2-40B4-BE49-F238E27FC236}">
                  <a16:creationId xmlns:a16="http://schemas.microsoft.com/office/drawing/2014/main" id="{E48276CD-28B7-E6D8-9D0C-72F963104159}"/>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6" name="Google Shape;1276;p70">
              <a:extLst>
                <a:ext uri="{FF2B5EF4-FFF2-40B4-BE49-F238E27FC236}">
                  <a16:creationId xmlns:a16="http://schemas.microsoft.com/office/drawing/2014/main" id="{B7DDC7AE-24E6-BB05-885E-85560AAADCAD}"/>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87" name="Google Shape;1277;p70">
              <a:extLst>
                <a:ext uri="{FF2B5EF4-FFF2-40B4-BE49-F238E27FC236}">
                  <a16:creationId xmlns:a16="http://schemas.microsoft.com/office/drawing/2014/main" id="{5835BDD9-59F7-C0C5-7A4F-6CF319D4AFC4}"/>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88" name="Google Shape;1278;p70">
            <a:extLst>
              <a:ext uri="{FF2B5EF4-FFF2-40B4-BE49-F238E27FC236}">
                <a16:creationId xmlns:a16="http://schemas.microsoft.com/office/drawing/2014/main" id="{B5CAB208-C356-6D03-2FBA-54613A773A7D}"/>
              </a:ext>
            </a:extLst>
          </p:cNvPr>
          <p:cNvGrpSpPr/>
          <p:nvPr/>
        </p:nvGrpSpPr>
        <p:grpSpPr>
          <a:xfrm>
            <a:off x="4074647" y="7629104"/>
            <a:ext cx="1893102" cy="306400"/>
            <a:chOff x="4404545" y="3301592"/>
            <a:chExt cx="782403" cy="129272"/>
          </a:xfrm>
        </p:grpSpPr>
        <p:sp>
          <p:nvSpPr>
            <p:cNvPr id="89" name="Google Shape;1279;p70">
              <a:extLst>
                <a:ext uri="{FF2B5EF4-FFF2-40B4-BE49-F238E27FC236}">
                  <a16:creationId xmlns:a16="http://schemas.microsoft.com/office/drawing/2014/main" id="{BE9CD2A6-53EC-D408-7D7A-1F9E2BA000C2}"/>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0" name="Google Shape;1280;p70">
              <a:extLst>
                <a:ext uri="{FF2B5EF4-FFF2-40B4-BE49-F238E27FC236}">
                  <a16:creationId xmlns:a16="http://schemas.microsoft.com/office/drawing/2014/main" id="{DAFB0257-7C82-1E3E-3C17-2B43432FE851}"/>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91" name="Google Shape;1281;p70">
            <a:extLst>
              <a:ext uri="{FF2B5EF4-FFF2-40B4-BE49-F238E27FC236}">
                <a16:creationId xmlns:a16="http://schemas.microsoft.com/office/drawing/2014/main" id="{D64BDA7E-4875-4932-76D7-1FFEF599AF5D}"/>
              </a:ext>
            </a:extLst>
          </p:cNvPr>
          <p:cNvGrpSpPr/>
          <p:nvPr/>
        </p:nvGrpSpPr>
        <p:grpSpPr>
          <a:xfrm>
            <a:off x="4074647" y="7119775"/>
            <a:ext cx="1924514" cy="278254"/>
            <a:chOff x="4411970" y="3131459"/>
            <a:chExt cx="710520" cy="117397"/>
          </a:xfrm>
        </p:grpSpPr>
        <p:sp>
          <p:nvSpPr>
            <p:cNvPr id="92" name="Google Shape;1282;p70">
              <a:extLst>
                <a:ext uri="{FF2B5EF4-FFF2-40B4-BE49-F238E27FC236}">
                  <a16:creationId xmlns:a16="http://schemas.microsoft.com/office/drawing/2014/main" id="{29DA9F96-0A41-BB8B-BD45-8762220B51CE}"/>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3" name="Google Shape;1283;p70">
              <a:extLst>
                <a:ext uri="{FF2B5EF4-FFF2-40B4-BE49-F238E27FC236}">
                  <a16:creationId xmlns:a16="http://schemas.microsoft.com/office/drawing/2014/main" id="{EDCDAF6A-DDDF-802F-6775-5EC376F7CFEE}"/>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94" name="Google Shape;1284;p70" descr="Timeline background shape">
            <a:extLst>
              <a:ext uri="{FF2B5EF4-FFF2-40B4-BE49-F238E27FC236}">
                <a16:creationId xmlns:a16="http://schemas.microsoft.com/office/drawing/2014/main" id="{4A8799F6-904D-5378-5DA8-C027A9877F66}"/>
              </a:ext>
            </a:extLst>
          </p:cNvPr>
          <p:cNvSpPr/>
          <p:nvPr/>
        </p:nvSpPr>
        <p:spPr>
          <a:xfrm>
            <a:off x="4074646" y="81665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95" name="Google Shape;1285;p70">
            <a:extLst>
              <a:ext uri="{FF2B5EF4-FFF2-40B4-BE49-F238E27FC236}">
                <a16:creationId xmlns:a16="http://schemas.microsoft.com/office/drawing/2014/main" id="{E5DE7FD7-EB03-C399-BAEE-FF542C79AC88}"/>
              </a:ext>
            </a:extLst>
          </p:cNvPr>
          <p:cNvGrpSpPr/>
          <p:nvPr/>
        </p:nvGrpSpPr>
        <p:grpSpPr>
          <a:xfrm>
            <a:off x="2074936" y="6971106"/>
            <a:ext cx="1647676" cy="917976"/>
            <a:chOff x="4411970" y="1801825"/>
            <a:chExt cx="734586" cy="409262"/>
          </a:xfrm>
        </p:grpSpPr>
        <p:sp>
          <p:nvSpPr>
            <p:cNvPr id="96" name="Google Shape;1286;p70">
              <a:extLst>
                <a:ext uri="{FF2B5EF4-FFF2-40B4-BE49-F238E27FC236}">
                  <a16:creationId xmlns:a16="http://schemas.microsoft.com/office/drawing/2014/main" id="{68B98AC0-968F-6A5E-67D7-8A8672A4EF33}"/>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97" name="Google Shape;1287;p70">
              <a:extLst>
                <a:ext uri="{FF2B5EF4-FFF2-40B4-BE49-F238E27FC236}">
                  <a16:creationId xmlns:a16="http://schemas.microsoft.com/office/drawing/2014/main" id="{BD0087EE-9F6D-31B7-C9E0-441F853E46A4}"/>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98" name="Google Shape;1288;p70">
            <a:extLst>
              <a:ext uri="{FF2B5EF4-FFF2-40B4-BE49-F238E27FC236}">
                <a16:creationId xmlns:a16="http://schemas.microsoft.com/office/drawing/2014/main" id="{9518D007-BD95-D7BD-B846-238BD080124D}"/>
              </a:ext>
            </a:extLst>
          </p:cNvPr>
          <p:cNvGrpSpPr/>
          <p:nvPr/>
        </p:nvGrpSpPr>
        <p:grpSpPr>
          <a:xfrm>
            <a:off x="6284878" y="4406246"/>
            <a:ext cx="1043028" cy="1043028"/>
            <a:chOff x="5681300" y="2527788"/>
            <a:chExt cx="805800" cy="805800"/>
          </a:xfrm>
        </p:grpSpPr>
        <p:sp>
          <p:nvSpPr>
            <p:cNvPr id="99" name="Google Shape;1289;p70">
              <a:extLst>
                <a:ext uri="{FF2B5EF4-FFF2-40B4-BE49-F238E27FC236}">
                  <a16:creationId xmlns:a16="http://schemas.microsoft.com/office/drawing/2014/main" id="{9D79735B-5D62-1A28-F88F-4BFA57132680}"/>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0" name="Google Shape;1290;p70">
              <a:extLst>
                <a:ext uri="{FF2B5EF4-FFF2-40B4-BE49-F238E27FC236}">
                  <a16:creationId xmlns:a16="http://schemas.microsoft.com/office/drawing/2014/main" id="{4A0E7CE5-7490-6EE1-ABC3-6E862394EB46}"/>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01" name="Google Shape;1291;p70">
            <a:extLst>
              <a:ext uri="{FF2B5EF4-FFF2-40B4-BE49-F238E27FC236}">
                <a16:creationId xmlns:a16="http://schemas.microsoft.com/office/drawing/2014/main" id="{E03A5B1E-375C-F932-0E83-59D41BEADA1D}"/>
              </a:ext>
            </a:extLst>
          </p:cNvPr>
          <p:cNvGrpSpPr/>
          <p:nvPr/>
        </p:nvGrpSpPr>
        <p:grpSpPr>
          <a:xfrm>
            <a:off x="6273359" y="5917631"/>
            <a:ext cx="1066066" cy="1066066"/>
            <a:chOff x="4049800" y="640400"/>
            <a:chExt cx="858900" cy="858900"/>
          </a:xfrm>
        </p:grpSpPr>
        <p:sp>
          <p:nvSpPr>
            <p:cNvPr id="102" name="Google Shape;1292;p70">
              <a:extLst>
                <a:ext uri="{FF2B5EF4-FFF2-40B4-BE49-F238E27FC236}">
                  <a16:creationId xmlns:a16="http://schemas.microsoft.com/office/drawing/2014/main" id="{9B5870E7-2E8D-39B4-F9A5-A3BA16F423AE}"/>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3" name="Google Shape;1293;p70">
              <a:extLst>
                <a:ext uri="{FF2B5EF4-FFF2-40B4-BE49-F238E27FC236}">
                  <a16:creationId xmlns:a16="http://schemas.microsoft.com/office/drawing/2014/main" id="{4AFC3D86-11F1-23E0-17FC-D86272058EC5}"/>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04" name="Google Shape;1294;p70">
            <a:extLst>
              <a:ext uri="{FF2B5EF4-FFF2-40B4-BE49-F238E27FC236}">
                <a16:creationId xmlns:a16="http://schemas.microsoft.com/office/drawing/2014/main" id="{C2A75F08-5C03-7B8C-CBC8-25E2BD842901}"/>
              </a:ext>
            </a:extLst>
          </p:cNvPr>
          <p:cNvGrpSpPr/>
          <p:nvPr/>
        </p:nvGrpSpPr>
        <p:grpSpPr>
          <a:xfrm>
            <a:off x="6124324" y="7272986"/>
            <a:ext cx="1364136" cy="1364136"/>
            <a:chOff x="5080188" y="927900"/>
            <a:chExt cx="961200" cy="961200"/>
          </a:xfrm>
        </p:grpSpPr>
        <p:sp>
          <p:nvSpPr>
            <p:cNvPr id="105" name="Google Shape;1295;p70">
              <a:extLst>
                <a:ext uri="{FF2B5EF4-FFF2-40B4-BE49-F238E27FC236}">
                  <a16:creationId xmlns:a16="http://schemas.microsoft.com/office/drawing/2014/main" id="{1577D76C-304D-5FA1-AC18-F7406F3C25F8}"/>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6" name="Google Shape;1296;p70">
              <a:extLst>
                <a:ext uri="{FF2B5EF4-FFF2-40B4-BE49-F238E27FC236}">
                  <a16:creationId xmlns:a16="http://schemas.microsoft.com/office/drawing/2014/main" id="{832B6F2F-6CFC-E5F6-7F53-B212F1D08E4D}"/>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7" name="Google Shape;1297;p70">
              <a:extLst>
                <a:ext uri="{FF2B5EF4-FFF2-40B4-BE49-F238E27FC236}">
                  <a16:creationId xmlns:a16="http://schemas.microsoft.com/office/drawing/2014/main" id="{30FECE0D-F3A8-5A95-5D9E-110037AF6EFB}"/>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8" name="Google Shape;1298;p70">
              <a:extLst>
                <a:ext uri="{FF2B5EF4-FFF2-40B4-BE49-F238E27FC236}">
                  <a16:creationId xmlns:a16="http://schemas.microsoft.com/office/drawing/2014/main" id="{23E5564E-8F68-51D7-EFB6-A078EC76AC86}"/>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09" name="Google Shape;1299;p70">
              <a:extLst>
                <a:ext uri="{FF2B5EF4-FFF2-40B4-BE49-F238E27FC236}">
                  <a16:creationId xmlns:a16="http://schemas.microsoft.com/office/drawing/2014/main" id="{454A4DDE-DFF8-2E93-9CA0-57A7BFB55968}"/>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0" name="Google Shape;1300;p70">
              <a:extLst>
                <a:ext uri="{FF2B5EF4-FFF2-40B4-BE49-F238E27FC236}">
                  <a16:creationId xmlns:a16="http://schemas.microsoft.com/office/drawing/2014/main" id="{ED5071B0-7BB3-3438-E4DA-F6B8716E363D}"/>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1" name="Google Shape;1301;p70">
              <a:extLst>
                <a:ext uri="{FF2B5EF4-FFF2-40B4-BE49-F238E27FC236}">
                  <a16:creationId xmlns:a16="http://schemas.microsoft.com/office/drawing/2014/main" id="{A249D044-2577-DABA-AAA2-55B956158011}"/>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2" name="Google Shape;1302;p70">
              <a:extLst>
                <a:ext uri="{FF2B5EF4-FFF2-40B4-BE49-F238E27FC236}">
                  <a16:creationId xmlns:a16="http://schemas.microsoft.com/office/drawing/2014/main" id="{E32A21CF-1A2D-8CA9-A10E-BC62B8A965FB}"/>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13" name="Google Shape;1303;p70">
            <a:extLst>
              <a:ext uri="{FF2B5EF4-FFF2-40B4-BE49-F238E27FC236}">
                <a16:creationId xmlns:a16="http://schemas.microsoft.com/office/drawing/2014/main" id="{4302E44D-23ED-F4EC-25F6-2835B55D60FC}"/>
              </a:ext>
            </a:extLst>
          </p:cNvPr>
          <p:cNvGrpSpPr/>
          <p:nvPr/>
        </p:nvGrpSpPr>
        <p:grpSpPr>
          <a:xfrm>
            <a:off x="9051322" y="7466368"/>
            <a:ext cx="1011300" cy="1008012"/>
            <a:chOff x="6039282" y="1042577"/>
            <a:chExt cx="734315" cy="731929"/>
          </a:xfrm>
        </p:grpSpPr>
        <p:sp>
          <p:nvSpPr>
            <p:cNvPr id="114" name="Google Shape;1304;p70">
              <a:extLst>
                <a:ext uri="{FF2B5EF4-FFF2-40B4-BE49-F238E27FC236}">
                  <a16:creationId xmlns:a16="http://schemas.microsoft.com/office/drawing/2014/main" id="{41D42FB8-F228-B567-E6EF-05D0477148C5}"/>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5" name="Google Shape;1305;p70">
              <a:extLst>
                <a:ext uri="{FF2B5EF4-FFF2-40B4-BE49-F238E27FC236}">
                  <a16:creationId xmlns:a16="http://schemas.microsoft.com/office/drawing/2014/main" id="{2D056C43-C4FD-3D72-D01D-7ACFF7EE1443}"/>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6" name="Google Shape;1306;p70">
              <a:extLst>
                <a:ext uri="{FF2B5EF4-FFF2-40B4-BE49-F238E27FC236}">
                  <a16:creationId xmlns:a16="http://schemas.microsoft.com/office/drawing/2014/main" id="{1F24AE45-47FF-CC0D-E520-77894F711701}"/>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7" name="Google Shape;1307;p70">
              <a:extLst>
                <a:ext uri="{FF2B5EF4-FFF2-40B4-BE49-F238E27FC236}">
                  <a16:creationId xmlns:a16="http://schemas.microsoft.com/office/drawing/2014/main" id="{FF89D7EE-C416-295D-44EC-6A5CE89D40AD}"/>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8" name="Google Shape;1308;p70">
              <a:extLst>
                <a:ext uri="{FF2B5EF4-FFF2-40B4-BE49-F238E27FC236}">
                  <a16:creationId xmlns:a16="http://schemas.microsoft.com/office/drawing/2014/main" id="{51812025-CBCF-D8B8-DC97-F8EF7272EB12}"/>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19" name="Google Shape;1309;p70">
              <a:extLst>
                <a:ext uri="{FF2B5EF4-FFF2-40B4-BE49-F238E27FC236}">
                  <a16:creationId xmlns:a16="http://schemas.microsoft.com/office/drawing/2014/main" id="{FC1DB12B-5847-2207-9E9C-F1300812DAB9}"/>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0" name="Google Shape;1310;p70">
              <a:extLst>
                <a:ext uri="{FF2B5EF4-FFF2-40B4-BE49-F238E27FC236}">
                  <a16:creationId xmlns:a16="http://schemas.microsoft.com/office/drawing/2014/main" id="{30281165-7B74-88CD-EEEC-A9F5323889D0}"/>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1" name="Google Shape;1311;p70">
              <a:extLst>
                <a:ext uri="{FF2B5EF4-FFF2-40B4-BE49-F238E27FC236}">
                  <a16:creationId xmlns:a16="http://schemas.microsoft.com/office/drawing/2014/main" id="{EA833D32-3B0F-6214-5F04-24878F671D52}"/>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2" name="Google Shape;1312;p70">
              <a:extLst>
                <a:ext uri="{FF2B5EF4-FFF2-40B4-BE49-F238E27FC236}">
                  <a16:creationId xmlns:a16="http://schemas.microsoft.com/office/drawing/2014/main" id="{7F048DDF-2441-5363-4C57-6FF93A8AC760}"/>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3" name="Google Shape;1313;p70">
              <a:extLst>
                <a:ext uri="{FF2B5EF4-FFF2-40B4-BE49-F238E27FC236}">
                  <a16:creationId xmlns:a16="http://schemas.microsoft.com/office/drawing/2014/main" id="{DF59E88D-B1A3-4A70-E522-5175B6D8FB07}"/>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4" name="Google Shape;1314;p70">
              <a:extLst>
                <a:ext uri="{FF2B5EF4-FFF2-40B4-BE49-F238E27FC236}">
                  <a16:creationId xmlns:a16="http://schemas.microsoft.com/office/drawing/2014/main" id="{9A677C37-F48E-7654-7B86-AC62D283CD37}"/>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5" name="Google Shape;1315;p70">
              <a:extLst>
                <a:ext uri="{FF2B5EF4-FFF2-40B4-BE49-F238E27FC236}">
                  <a16:creationId xmlns:a16="http://schemas.microsoft.com/office/drawing/2014/main" id="{B8336098-9D55-D5CE-B6E2-7D0A7049C6A9}"/>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6" name="Google Shape;1316;p70">
              <a:extLst>
                <a:ext uri="{FF2B5EF4-FFF2-40B4-BE49-F238E27FC236}">
                  <a16:creationId xmlns:a16="http://schemas.microsoft.com/office/drawing/2014/main" id="{039E40EE-43B3-6F0A-4B4F-4820065806DB}"/>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7" name="Google Shape;1317;p70">
              <a:extLst>
                <a:ext uri="{FF2B5EF4-FFF2-40B4-BE49-F238E27FC236}">
                  <a16:creationId xmlns:a16="http://schemas.microsoft.com/office/drawing/2014/main" id="{BB186EB4-116B-CE5F-C5F6-8A7424EB5E60}"/>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8" name="Google Shape;1318;p70">
              <a:extLst>
                <a:ext uri="{FF2B5EF4-FFF2-40B4-BE49-F238E27FC236}">
                  <a16:creationId xmlns:a16="http://schemas.microsoft.com/office/drawing/2014/main" id="{FB98DEA1-082F-2F1B-26D8-DE3FF751199F}"/>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29" name="Google Shape;1319;p70">
              <a:extLst>
                <a:ext uri="{FF2B5EF4-FFF2-40B4-BE49-F238E27FC236}">
                  <a16:creationId xmlns:a16="http://schemas.microsoft.com/office/drawing/2014/main" id="{D0913AC1-CE2C-C722-C05D-9B6D08BF2E27}"/>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0" name="Google Shape;1320;p70">
              <a:extLst>
                <a:ext uri="{FF2B5EF4-FFF2-40B4-BE49-F238E27FC236}">
                  <a16:creationId xmlns:a16="http://schemas.microsoft.com/office/drawing/2014/main" id="{541FAAEF-CC99-ADE1-691B-6D1BA7D37ADF}"/>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1" name="Google Shape;1321;p70">
              <a:extLst>
                <a:ext uri="{FF2B5EF4-FFF2-40B4-BE49-F238E27FC236}">
                  <a16:creationId xmlns:a16="http://schemas.microsoft.com/office/drawing/2014/main" id="{BB6D9F2B-4160-437E-03CB-7C4FDCA313FE}"/>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2" name="Google Shape;1322;p70">
              <a:extLst>
                <a:ext uri="{FF2B5EF4-FFF2-40B4-BE49-F238E27FC236}">
                  <a16:creationId xmlns:a16="http://schemas.microsoft.com/office/drawing/2014/main" id="{25180BC5-FFB2-5411-EBF5-50DA38310879}"/>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3" name="Google Shape;1323;p70">
              <a:extLst>
                <a:ext uri="{FF2B5EF4-FFF2-40B4-BE49-F238E27FC236}">
                  <a16:creationId xmlns:a16="http://schemas.microsoft.com/office/drawing/2014/main" id="{1B31E251-CA06-A0FC-7C05-0BB2D025F128}"/>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4" name="Google Shape;1324;p70">
              <a:extLst>
                <a:ext uri="{FF2B5EF4-FFF2-40B4-BE49-F238E27FC236}">
                  <a16:creationId xmlns:a16="http://schemas.microsoft.com/office/drawing/2014/main" id="{B04A04B8-F0DF-A1ED-B6DD-900972CAEA02}"/>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35" name="Google Shape;1325;p70">
            <a:extLst>
              <a:ext uri="{FF2B5EF4-FFF2-40B4-BE49-F238E27FC236}">
                <a16:creationId xmlns:a16="http://schemas.microsoft.com/office/drawing/2014/main" id="{F39C7764-12EA-EDE9-886E-4A0FF3A9C859}"/>
              </a:ext>
            </a:extLst>
          </p:cNvPr>
          <p:cNvGrpSpPr/>
          <p:nvPr/>
        </p:nvGrpSpPr>
        <p:grpSpPr>
          <a:xfrm>
            <a:off x="10276526" y="4325624"/>
            <a:ext cx="1135488" cy="1204272"/>
            <a:chOff x="1825800" y="1651625"/>
            <a:chExt cx="539989" cy="571775"/>
          </a:xfrm>
        </p:grpSpPr>
        <p:sp>
          <p:nvSpPr>
            <p:cNvPr id="136" name="Google Shape;1326;p70">
              <a:extLst>
                <a:ext uri="{FF2B5EF4-FFF2-40B4-BE49-F238E27FC236}">
                  <a16:creationId xmlns:a16="http://schemas.microsoft.com/office/drawing/2014/main" id="{F17EF83C-A0C6-7E8B-066E-BEC789D12E63}"/>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7" name="Google Shape;1327;p70">
              <a:extLst>
                <a:ext uri="{FF2B5EF4-FFF2-40B4-BE49-F238E27FC236}">
                  <a16:creationId xmlns:a16="http://schemas.microsoft.com/office/drawing/2014/main" id="{A50C312D-4870-8C22-1720-C908D7C91EF7}"/>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8" name="Google Shape;1328;p70">
              <a:extLst>
                <a:ext uri="{FF2B5EF4-FFF2-40B4-BE49-F238E27FC236}">
                  <a16:creationId xmlns:a16="http://schemas.microsoft.com/office/drawing/2014/main" id="{03CFE36D-219A-4E4D-F46B-399DA8C1D9CB}"/>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39" name="Google Shape;1329;p70">
              <a:extLst>
                <a:ext uri="{FF2B5EF4-FFF2-40B4-BE49-F238E27FC236}">
                  <a16:creationId xmlns:a16="http://schemas.microsoft.com/office/drawing/2014/main" id="{1E34045C-E2CD-5F36-2C51-3E3545AA19F8}"/>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40" name="Google Shape;1330;p70">
            <a:extLst>
              <a:ext uri="{FF2B5EF4-FFF2-40B4-BE49-F238E27FC236}">
                <a16:creationId xmlns:a16="http://schemas.microsoft.com/office/drawing/2014/main" id="{415CE29C-ADAF-EFCE-E6DE-C02DF7CBBF0F}"/>
              </a:ext>
            </a:extLst>
          </p:cNvPr>
          <p:cNvGrpSpPr/>
          <p:nvPr/>
        </p:nvGrpSpPr>
        <p:grpSpPr>
          <a:xfrm>
            <a:off x="7626385" y="7439059"/>
            <a:ext cx="1016246" cy="1015910"/>
            <a:chOff x="1897577" y="2802432"/>
            <a:chExt cx="492176" cy="492014"/>
          </a:xfrm>
        </p:grpSpPr>
        <p:sp>
          <p:nvSpPr>
            <p:cNvPr id="141" name="Google Shape;1331;p70">
              <a:extLst>
                <a:ext uri="{FF2B5EF4-FFF2-40B4-BE49-F238E27FC236}">
                  <a16:creationId xmlns:a16="http://schemas.microsoft.com/office/drawing/2014/main" id="{43E6CDB9-B67E-3234-4948-CA050CD67CFD}"/>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2" name="Google Shape;1332;p70">
              <a:extLst>
                <a:ext uri="{FF2B5EF4-FFF2-40B4-BE49-F238E27FC236}">
                  <a16:creationId xmlns:a16="http://schemas.microsoft.com/office/drawing/2014/main" id="{8F9D1021-6D46-62B0-7F89-6CFCBC839B27}"/>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3" name="Google Shape;1333;p70">
              <a:extLst>
                <a:ext uri="{FF2B5EF4-FFF2-40B4-BE49-F238E27FC236}">
                  <a16:creationId xmlns:a16="http://schemas.microsoft.com/office/drawing/2014/main" id="{46FC16CE-442E-56A3-F247-0238AE90231F}"/>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4" name="Google Shape;1334;p70">
              <a:extLst>
                <a:ext uri="{FF2B5EF4-FFF2-40B4-BE49-F238E27FC236}">
                  <a16:creationId xmlns:a16="http://schemas.microsoft.com/office/drawing/2014/main" id="{BC9B4D28-A425-4767-24C6-DB84CD7CCF31}"/>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5" name="Google Shape;1335;p70">
              <a:extLst>
                <a:ext uri="{FF2B5EF4-FFF2-40B4-BE49-F238E27FC236}">
                  <a16:creationId xmlns:a16="http://schemas.microsoft.com/office/drawing/2014/main" id="{7D138DBE-2E24-29C2-C7E5-C1F8F3145715}"/>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6" name="Google Shape;1336;p70">
              <a:extLst>
                <a:ext uri="{FF2B5EF4-FFF2-40B4-BE49-F238E27FC236}">
                  <a16:creationId xmlns:a16="http://schemas.microsoft.com/office/drawing/2014/main" id="{52CE4B30-DE9B-351D-0416-365B545DC247}"/>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7" name="Google Shape;1337;p70">
              <a:extLst>
                <a:ext uri="{FF2B5EF4-FFF2-40B4-BE49-F238E27FC236}">
                  <a16:creationId xmlns:a16="http://schemas.microsoft.com/office/drawing/2014/main" id="{0F01499C-4869-F75B-0042-58C212F43577}"/>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8" name="Google Shape;1338;p70">
              <a:extLst>
                <a:ext uri="{FF2B5EF4-FFF2-40B4-BE49-F238E27FC236}">
                  <a16:creationId xmlns:a16="http://schemas.microsoft.com/office/drawing/2014/main" id="{92C69A16-A41D-9F03-F308-FA8F32538C6B}"/>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49" name="Google Shape;1339;p70">
              <a:extLst>
                <a:ext uri="{FF2B5EF4-FFF2-40B4-BE49-F238E27FC236}">
                  <a16:creationId xmlns:a16="http://schemas.microsoft.com/office/drawing/2014/main" id="{D4074F20-C7AE-BAD5-2DB6-AB7DDB870E45}"/>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0" name="Google Shape;1340;p70">
              <a:extLst>
                <a:ext uri="{FF2B5EF4-FFF2-40B4-BE49-F238E27FC236}">
                  <a16:creationId xmlns:a16="http://schemas.microsoft.com/office/drawing/2014/main" id="{229D1896-92F1-E5A3-49CD-53F14E617D3B}"/>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1" name="Google Shape;1341;p70">
              <a:extLst>
                <a:ext uri="{FF2B5EF4-FFF2-40B4-BE49-F238E27FC236}">
                  <a16:creationId xmlns:a16="http://schemas.microsoft.com/office/drawing/2014/main" id="{F93E4E2A-37DF-013E-AEDC-9B88A8749E22}"/>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2" name="Google Shape;1342;p70">
              <a:extLst>
                <a:ext uri="{FF2B5EF4-FFF2-40B4-BE49-F238E27FC236}">
                  <a16:creationId xmlns:a16="http://schemas.microsoft.com/office/drawing/2014/main" id="{C1BEAE99-3703-1B33-5DF2-181792BD505E}"/>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53" name="Google Shape;1343;p70">
            <a:extLst>
              <a:ext uri="{FF2B5EF4-FFF2-40B4-BE49-F238E27FC236}">
                <a16:creationId xmlns:a16="http://schemas.microsoft.com/office/drawing/2014/main" id="{FAB7A682-0C72-1E13-D1A0-D5EC7E4184D7}"/>
              </a:ext>
            </a:extLst>
          </p:cNvPr>
          <p:cNvGrpSpPr/>
          <p:nvPr/>
        </p:nvGrpSpPr>
        <p:grpSpPr>
          <a:xfrm>
            <a:off x="2089445" y="8066146"/>
            <a:ext cx="1618454" cy="401684"/>
            <a:chOff x="2013045" y="4813233"/>
            <a:chExt cx="921986" cy="228854"/>
          </a:xfrm>
        </p:grpSpPr>
        <p:sp>
          <p:nvSpPr>
            <p:cNvPr id="154" name="Google Shape;1344;p70">
              <a:extLst>
                <a:ext uri="{FF2B5EF4-FFF2-40B4-BE49-F238E27FC236}">
                  <a16:creationId xmlns:a16="http://schemas.microsoft.com/office/drawing/2014/main" id="{673ABB45-7C4C-79EC-4DE0-50F49E9AA92B}"/>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5" name="Google Shape;1345;p70">
              <a:extLst>
                <a:ext uri="{FF2B5EF4-FFF2-40B4-BE49-F238E27FC236}">
                  <a16:creationId xmlns:a16="http://schemas.microsoft.com/office/drawing/2014/main" id="{808B0F3A-0139-C50C-E479-BFF9B2486556}"/>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56" name="Google Shape;1346;p70">
            <a:extLst>
              <a:ext uri="{FF2B5EF4-FFF2-40B4-BE49-F238E27FC236}">
                <a16:creationId xmlns:a16="http://schemas.microsoft.com/office/drawing/2014/main" id="{A06FD903-CDEB-AFE9-E75D-757DE4A8A6B7}"/>
              </a:ext>
            </a:extLst>
          </p:cNvPr>
          <p:cNvGrpSpPr/>
          <p:nvPr/>
        </p:nvGrpSpPr>
        <p:grpSpPr>
          <a:xfrm>
            <a:off x="2106365" y="5039909"/>
            <a:ext cx="1584842" cy="539882"/>
            <a:chOff x="1046767" y="4756633"/>
            <a:chExt cx="859646" cy="292841"/>
          </a:xfrm>
        </p:grpSpPr>
        <p:sp>
          <p:nvSpPr>
            <p:cNvPr id="157" name="Google Shape;1347;p70">
              <a:extLst>
                <a:ext uri="{FF2B5EF4-FFF2-40B4-BE49-F238E27FC236}">
                  <a16:creationId xmlns:a16="http://schemas.microsoft.com/office/drawing/2014/main" id="{D22378FA-5E10-3F8A-FBD8-94F457E91F06}"/>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8" name="Google Shape;1348;p70">
              <a:extLst>
                <a:ext uri="{FF2B5EF4-FFF2-40B4-BE49-F238E27FC236}">
                  <a16:creationId xmlns:a16="http://schemas.microsoft.com/office/drawing/2014/main" id="{FBA624F1-1C18-94F2-3D7C-67F2C50A8F6F}"/>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59" name="Google Shape;1349;p70">
              <a:extLst>
                <a:ext uri="{FF2B5EF4-FFF2-40B4-BE49-F238E27FC236}">
                  <a16:creationId xmlns:a16="http://schemas.microsoft.com/office/drawing/2014/main" id="{6ACF5018-BB38-0B9A-0751-E3D724A21D6C}"/>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160" name="Google Shape;1350;p70">
            <a:extLst>
              <a:ext uri="{FF2B5EF4-FFF2-40B4-BE49-F238E27FC236}">
                <a16:creationId xmlns:a16="http://schemas.microsoft.com/office/drawing/2014/main" id="{DC2EA2CB-C038-D845-EB27-5B469EEBD0C5}"/>
              </a:ext>
            </a:extLst>
          </p:cNvPr>
          <p:cNvSpPr/>
          <p:nvPr/>
        </p:nvSpPr>
        <p:spPr>
          <a:xfrm>
            <a:off x="14973870" y="44292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1" name="Google Shape;1351;p70">
            <a:extLst>
              <a:ext uri="{FF2B5EF4-FFF2-40B4-BE49-F238E27FC236}">
                <a16:creationId xmlns:a16="http://schemas.microsoft.com/office/drawing/2014/main" id="{9C0C2F38-6571-A96C-E722-99E98375D8E1}"/>
              </a:ext>
            </a:extLst>
          </p:cNvPr>
          <p:cNvSpPr/>
          <p:nvPr/>
        </p:nvSpPr>
        <p:spPr>
          <a:xfrm>
            <a:off x="14372779" y="43940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2" name="Google Shape;1352;p70">
            <a:extLst>
              <a:ext uri="{FF2B5EF4-FFF2-40B4-BE49-F238E27FC236}">
                <a16:creationId xmlns:a16="http://schemas.microsoft.com/office/drawing/2014/main" id="{13402846-9372-5013-8497-F28A6A8146B3}"/>
              </a:ext>
            </a:extLst>
          </p:cNvPr>
          <p:cNvSpPr/>
          <p:nvPr/>
        </p:nvSpPr>
        <p:spPr>
          <a:xfrm>
            <a:off x="15617357" y="44069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3" name="Google Shape;1353;p70">
            <a:extLst>
              <a:ext uri="{FF2B5EF4-FFF2-40B4-BE49-F238E27FC236}">
                <a16:creationId xmlns:a16="http://schemas.microsoft.com/office/drawing/2014/main" id="{4081FA3A-020D-6E49-9530-1FE369AFCBE5}"/>
              </a:ext>
            </a:extLst>
          </p:cNvPr>
          <p:cNvSpPr/>
          <p:nvPr/>
        </p:nvSpPr>
        <p:spPr>
          <a:xfrm>
            <a:off x="16206767" y="43940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164" name="Google Shape;1354;p70">
            <a:extLst>
              <a:ext uri="{FF2B5EF4-FFF2-40B4-BE49-F238E27FC236}">
                <a16:creationId xmlns:a16="http://schemas.microsoft.com/office/drawing/2014/main" id="{966BCAA6-74EC-7193-E309-A414370C4B82}"/>
              </a:ext>
            </a:extLst>
          </p:cNvPr>
          <p:cNvGrpSpPr/>
          <p:nvPr/>
        </p:nvGrpSpPr>
        <p:grpSpPr>
          <a:xfrm>
            <a:off x="14378077" y="4829025"/>
            <a:ext cx="332946" cy="282994"/>
            <a:chOff x="4660325" y="1866850"/>
            <a:chExt cx="68350" cy="58100"/>
          </a:xfrm>
        </p:grpSpPr>
        <p:sp>
          <p:nvSpPr>
            <p:cNvPr id="165" name="Google Shape;1355;p70">
              <a:extLst>
                <a:ext uri="{FF2B5EF4-FFF2-40B4-BE49-F238E27FC236}">
                  <a16:creationId xmlns:a16="http://schemas.microsoft.com/office/drawing/2014/main" id="{5DBA7D3A-A08A-198C-4AD7-EEC7341507E0}"/>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6" name="Google Shape;1356;p70">
              <a:extLst>
                <a:ext uri="{FF2B5EF4-FFF2-40B4-BE49-F238E27FC236}">
                  <a16:creationId xmlns:a16="http://schemas.microsoft.com/office/drawing/2014/main" id="{A6152690-6A16-8489-F9FD-804AFAE526DE}"/>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67" name="Google Shape;1357;p70">
            <a:extLst>
              <a:ext uri="{FF2B5EF4-FFF2-40B4-BE49-F238E27FC236}">
                <a16:creationId xmlns:a16="http://schemas.microsoft.com/office/drawing/2014/main" id="{9B515D91-328E-245F-2395-A3715F47E20C}"/>
              </a:ext>
            </a:extLst>
          </p:cNvPr>
          <p:cNvGrpSpPr/>
          <p:nvPr/>
        </p:nvGrpSpPr>
        <p:grpSpPr>
          <a:xfrm>
            <a:off x="14996765" y="4880473"/>
            <a:ext cx="325030" cy="180098"/>
            <a:chOff x="4791775" y="1877500"/>
            <a:chExt cx="66725" cy="36975"/>
          </a:xfrm>
        </p:grpSpPr>
        <p:sp>
          <p:nvSpPr>
            <p:cNvPr id="168" name="Google Shape;1358;p70">
              <a:extLst>
                <a:ext uri="{FF2B5EF4-FFF2-40B4-BE49-F238E27FC236}">
                  <a16:creationId xmlns:a16="http://schemas.microsoft.com/office/drawing/2014/main" id="{A479565A-377E-79B8-0060-8D669DF75DA2}"/>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69" name="Google Shape;1359;p70">
              <a:extLst>
                <a:ext uri="{FF2B5EF4-FFF2-40B4-BE49-F238E27FC236}">
                  <a16:creationId xmlns:a16="http://schemas.microsoft.com/office/drawing/2014/main" id="{1DBEB698-5425-291A-F428-B607504D4C2E}"/>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0" name="Google Shape;1360;p70">
            <a:extLst>
              <a:ext uri="{FF2B5EF4-FFF2-40B4-BE49-F238E27FC236}">
                <a16:creationId xmlns:a16="http://schemas.microsoft.com/office/drawing/2014/main" id="{4063559C-372D-F4C4-0C1A-FD8A6D90EAB5}"/>
              </a:ext>
            </a:extLst>
          </p:cNvPr>
          <p:cNvGrpSpPr/>
          <p:nvPr/>
        </p:nvGrpSpPr>
        <p:grpSpPr>
          <a:xfrm>
            <a:off x="15640191" y="4880473"/>
            <a:ext cx="289958" cy="180098"/>
            <a:chOff x="4923925" y="1877500"/>
            <a:chExt cx="59525" cy="36975"/>
          </a:xfrm>
        </p:grpSpPr>
        <p:sp>
          <p:nvSpPr>
            <p:cNvPr id="171" name="Google Shape;1361;p70">
              <a:extLst>
                <a:ext uri="{FF2B5EF4-FFF2-40B4-BE49-F238E27FC236}">
                  <a16:creationId xmlns:a16="http://schemas.microsoft.com/office/drawing/2014/main" id="{412ED3EE-45AF-7CE8-878D-7CD3AD14D13D}"/>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2" name="Google Shape;1362;p70">
              <a:extLst>
                <a:ext uri="{FF2B5EF4-FFF2-40B4-BE49-F238E27FC236}">
                  <a16:creationId xmlns:a16="http://schemas.microsoft.com/office/drawing/2014/main" id="{F34B8969-E818-D6EE-F27B-EC543B6C771C}"/>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3" name="Google Shape;1363;p70">
            <a:extLst>
              <a:ext uri="{FF2B5EF4-FFF2-40B4-BE49-F238E27FC236}">
                <a16:creationId xmlns:a16="http://schemas.microsoft.com/office/drawing/2014/main" id="{C9F0341E-5E80-33BA-31A6-34A814155F64}"/>
              </a:ext>
            </a:extLst>
          </p:cNvPr>
          <p:cNvGrpSpPr/>
          <p:nvPr/>
        </p:nvGrpSpPr>
        <p:grpSpPr>
          <a:xfrm>
            <a:off x="16229175" y="4844855"/>
            <a:ext cx="282894" cy="251334"/>
            <a:chOff x="5058450" y="1870100"/>
            <a:chExt cx="58075" cy="51600"/>
          </a:xfrm>
        </p:grpSpPr>
        <p:sp>
          <p:nvSpPr>
            <p:cNvPr id="174" name="Google Shape;1364;p70">
              <a:extLst>
                <a:ext uri="{FF2B5EF4-FFF2-40B4-BE49-F238E27FC236}">
                  <a16:creationId xmlns:a16="http://schemas.microsoft.com/office/drawing/2014/main" id="{DB7DADC3-D158-A59E-A368-AC10558D863E}"/>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5" name="Google Shape;1365;p70">
              <a:extLst>
                <a:ext uri="{FF2B5EF4-FFF2-40B4-BE49-F238E27FC236}">
                  <a16:creationId xmlns:a16="http://schemas.microsoft.com/office/drawing/2014/main" id="{2ADB2C20-6641-8487-2194-61AAAA34281C}"/>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6" name="Google Shape;1366;p70">
            <a:extLst>
              <a:ext uri="{FF2B5EF4-FFF2-40B4-BE49-F238E27FC236}">
                <a16:creationId xmlns:a16="http://schemas.microsoft.com/office/drawing/2014/main" id="{A4AB3E87-29AA-BA03-B4C1-5B1A7CC2C1B0}"/>
              </a:ext>
            </a:extLst>
          </p:cNvPr>
          <p:cNvGrpSpPr/>
          <p:nvPr/>
        </p:nvGrpSpPr>
        <p:grpSpPr>
          <a:xfrm>
            <a:off x="15058203" y="5689671"/>
            <a:ext cx="202154" cy="215290"/>
            <a:chOff x="4811425" y="2065025"/>
            <a:chExt cx="41500" cy="44200"/>
          </a:xfrm>
        </p:grpSpPr>
        <p:sp>
          <p:nvSpPr>
            <p:cNvPr id="177" name="Google Shape;1367;p70">
              <a:extLst>
                <a:ext uri="{FF2B5EF4-FFF2-40B4-BE49-F238E27FC236}">
                  <a16:creationId xmlns:a16="http://schemas.microsoft.com/office/drawing/2014/main" id="{61489282-FF03-C0CA-6C28-06E7EE4F8C45}"/>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78" name="Google Shape;1368;p70">
              <a:extLst>
                <a:ext uri="{FF2B5EF4-FFF2-40B4-BE49-F238E27FC236}">
                  <a16:creationId xmlns:a16="http://schemas.microsoft.com/office/drawing/2014/main" id="{E9DC9A81-D25F-60C2-6921-02D7F82E6C26}"/>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79" name="Google Shape;1369;p70">
            <a:extLst>
              <a:ext uri="{FF2B5EF4-FFF2-40B4-BE49-F238E27FC236}">
                <a16:creationId xmlns:a16="http://schemas.microsoft.com/office/drawing/2014/main" id="{73B948EC-C8BD-047D-7B55-EEC12C94E06B}"/>
              </a:ext>
            </a:extLst>
          </p:cNvPr>
          <p:cNvGrpSpPr/>
          <p:nvPr/>
        </p:nvGrpSpPr>
        <p:grpSpPr>
          <a:xfrm>
            <a:off x="15643079" y="5690096"/>
            <a:ext cx="241734" cy="214436"/>
            <a:chOff x="4929875" y="2065025"/>
            <a:chExt cx="49625" cy="44025"/>
          </a:xfrm>
        </p:grpSpPr>
        <p:sp>
          <p:nvSpPr>
            <p:cNvPr id="180" name="Google Shape;1370;p70">
              <a:extLst>
                <a:ext uri="{FF2B5EF4-FFF2-40B4-BE49-F238E27FC236}">
                  <a16:creationId xmlns:a16="http://schemas.microsoft.com/office/drawing/2014/main" id="{9C68743B-AE7A-4517-61E4-74E5A25BDD65}"/>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1" name="Google Shape;1371;p70">
              <a:extLst>
                <a:ext uri="{FF2B5EF4-FFF2-40B4-BE49-F238E27FC236}">
                  <a16:creationId xmlns:a16="http://schemas.microsoft.com/office/drawing/2014/main" id="{73694744-CD07-F901-ECD7-B01B4CF89CAD}"/>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2" name="Google Shape;1372;p70">
            <a:extLst>
              <a:ext uri="{FF2B5EF4-FFF2-40B4-BE49-F238E27FC236}">
                <a16:creationId xmlns:a16="http://schemas.microsoft.com/office/drawing/2014/main" id="{D3C82E3A-BF4F-A985-0485-F89F57F645B3}"/>
              </a:ext>
            </a:extLst>
          </p:cNvPr>
          <p:cNvGrpSpPr/>
          <p:nvPr/>
        </p:nvGrpSpPr>
        <p:grpSpPr>
          <a:xfrm>
            <a:off x="16300414" y="5696125"/>
            <a:ext cx="140412" cy="202382"/>
            <a:chOff x="5083925" y="2066350"/>
            <a:chExt cx="28825" cy="41550"/>
          </a:xfrm>
        </p:grpSpPr>
        <p:sp>
          <p:nvSpPr>
            <p:cNvPr id="183" name="Google Shape;1373;p70">
              <a:extLst>
                <a:ext uri="{FF2B5EF4-FFF2-40B4-BE49-F238E27FC236}">
                  <a16:creationId xmlns:a16="http://schemas.microsoft.com/office/drawing/2014/main" id="{1DED7185-6CD6-0140-4A0D-E0FDEA756775}"/>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4" name="Google Shape;1374;p70">
              <a:extLst>
                <a:ext uri="{FF2B5EF4-FFF2-40B4-BE49-F238E27FC236}">
                  <a16:creationId xmlns:a16="http://schemas.microsoft.com/office/drawing/2014/main" id="{A42A3860-2C65-C2BF-D42D-3ACD3BE3D1E9}"/>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5" name="Google Shape;1375;p70">
            <a:extLst>
              <a:ext uri="{FF2B5EF4-FFF2-40B4-BE49-F238E27FC236}">
                <a16:creationId xmlns:a16="http://schemas.microsoft.com/office/drawing/2014/main" id="{19D25AAD-22A1-6860-5459-88A77B68B190}"/>
              </a:ext>
            </a:extLst>
          </p:cNvPr>
          <p:cNvGrpSpPr/>
          <p:nvPr/>
        </p:nvGrpSpPr>
        <p:grpSpPr>
          <a:xfrm>
            <a:off x="14363522" y="5727418"/>
            <a:ext cx="362052" cy="139792"/>
            <a:chOff x="4659775" y="2072775"/>
            <a:chExt cx="74325" cy="28700"/>
          </a:xfrm>
        </p:grpSpPr>
        <p:sp>
          <p:nvSpPr>
            <p:cNvPr id="186" name="Google Shape;1376;p70">
              <a:extLst>
                <a:ext uri="{FF2B5EF4-FFF2-40B4-BE49-F238E27FC236}">
                  <a16:creationId xmlns:a16="http://schemas.microsoft.com/office/drawing/2014/main" id="{DC2AE8FD-AF3E-CA7E-CCE3-2418CC6203E5}"/>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7" name="Google Shape;1377;p70">
              <a:extLst>
                <a:ext uri="{FF2B5EF4-FFF2-40B4-BE49-F238E27FC236}">
                  <a16:creationId xmlns:a16="http://schemas.microsoft.com/office/drawing/2014/main" id="{AD8A5F56-BF38-7AFD-4505-5F7386975840}"/>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88" name="Google Shape;1378;p70">
              <a:extLst>
                <a:ext uri="{FF2B5EF4-FFF2-40B4-BE49-F238E27FC236}">
                  <a16:creationId xmlns:a16="http://schemas.microsoft.com/office/drawing/2014/main" id="{3B494F8F-62DF-AAD7-F149-6EFF4E7222B5}"/>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89" name="Google Shape;1379;p70">
            <a:extLst>
              <a:ext uri="{FF2B5EF4-FFF2-40B4-BE49-F238E27FC236}">
                <a16:creationId xmlns:a16="http://schemas.microsoft.com/office/drawing/2014/main" id="{D7FF72A7-4834-24E1-52EE-CD19721B5671}"/>
              </a:ext>
            </a:extLst>
          </p:cNvPr>
          <p:cNvGrpSpPr/>
          <p:nvPr/>
        </p:nvGrpSpPr>
        <p:grpSpPr>
          <a:xfrm>
            <a:off x="16203235" y="5308549"/>
            <a:ext cx="334774" cy="178394"/>
            <a:chOff x="4662475" y="1976500"/>
            <a:chExt cx="68725" cy="36625"/>
          </a:xfrm>
        </p:grpSpPr>
        <p:sp>
          <p:nvSpPr>
            <p:cNvPr id="190" name="Google Shape;1380;p70">
              <a:extLst>
                <a:ext uri="{FF2B5EF4-FFF2-40B4-BE49-F238E27FC236}">
                  <a16:creationId xmlns:a16="http://schemas.microsoft.com/office/drawing/2014/main" id="{90287463-0FA0-7973-B325-363CECC06ACC}"/>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1" name="Google Shape;1381;p70">
              <a:extLst>
                <a:ext uri="{FF2B5EF4-FFF2-40B4-BE49-F238E27FC236}">
                  <a16:creationId xmlns:a16="http://schemas.microsoft.com/office/drawing/2014/main" id="{4ADDB684-B226-08F2-C6BA-9E8CD4F64F6D}"/>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2" name="Google Shape;1382;p70">
              <a:extLst>
                <a:ext uri="{FF2B5EF4-FFF2-40B4-BE49-F238E27FC236}">
                  <a16:creationId xmlns:a16="http://schemas.microsoft.com/office/drawing/2014/main" id="{42F69188-9346-47D8-0C92-ED1C1DDFDAD8}"/>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3" name="Google Shape;1383;p70">
            <a:extLst>
              <a:ext uri="{FF2B5EF4-FFF2-40B4-BE49-F238E27FC236}">
                <a16:creationId xmlns:a16="http://schemas.microsoft.com/office/drawing/2014/main" id="{8E8EFBB8-88AB-1DE9-CD73-431B07F34852}"/>
              </a:ext>
            </a:extLst>
          </p:cNvPr>
          <p:cNvGrpSpPr/>
          <p:nvPr/>
        </p:nvGrpSpPr>
        <p:grpSpPr>
          <a:xfrm>
            <a:off x="15597045" y="5315429"/>
            <a:ext cx="333798" cy="164634"/>
            <a:chOff x="4920150" y="1977875"/>
            <a:chExt cx="68525" cy="33800"/>
          </a:xfrm>
        </p:grpSpPr>
        <p:sp>
          <p:nvSpPr>
            <p:cNvPr id="194" name="Google Shape;1384;p70">
              <a:extLst>
                <a:ext uri="{FF2B5EF4-FFF2-40B4-BE49-F238E27FC236}">
                  <a16:creationId xmlns:a16="http://schemas.microsoft.com/office/drawing/2014/main" id="{4686B93B-6805-DF05-5D80-9BF6DEEB563B}"/>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5" name="Google Shape;1385;p70">
              <a:extLst>
                <a:ext uri="{FF2B5EF4-FFF2-40B4-BE49-F238E27FC236}">
                  <a16:creationId xmlns:a16="http://schemas.microsoft.com/office/drawing/2014/main" id="{1273A3BB-5530-01C6-FC94-D1872D3BC663}"/>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6" name="Google Shape;1386;p70">
              <a:extLst>
                <a:ext uri="{FF2B5EF4-FFF2-40B4-BE49-F238E27FC236}">
                  <a16:creationId xmlns:a16="http://schemas.microsoft.com/office/drawing/2014/main" id="{FCACAE85-D474-DD58-6475-2121C14039D4}"/>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197" name="Google Shape;1387;p70">
            <a:extLst>
              <a:ext uri="{FF2B5EF4-FFF2-40B4-BE49-F238E27FC236}">
                <a16:creationId xmlns:a16="http://schemas.microsoft.com/office/drawing/2014/main" id="{D6783E3F-8E93-54B3-78B6-D0C5F749A56E}"/>
              </a:ext>
            </a:extLst>
          </p:cNvPr>
          <p:cNvGrpSpPr/>
          <p:nvPr/>
        </p:nvGrpSpPr>
        <p:grpSpPr>
          <a:xfrm>
            <a:off x="14419358" y="6123265"/>
            <a:ext cx="250380" cy="255718"/>
            <a:chOff x="4676550" y="2160575"/>
            <a:chExt cx="51400" cy="52500"/>
          </a:xfrm>
        </p:grpSpPr>
        <p:sp>
          <p:nvSpPr>
            <p:cNvPr id="198" name="Google Shape;1388;p70">
              <a:extLst>
                <a:ext uri="{FF2B5EF4-FFF2-40B4-BE49-F238E27FC236}">
                  <a16:creationId xmlns:a16="http://schemas.microsoft.com/office/drawing/2014/main" id="{8E935637-04D2-B01F-A7E5-908042E4DD5C}"/>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199" name="Google Shape;1389;p70">
              <a:extLst>
                <a:ext uri="{FF2B5EF4-FFF2-40B4-BE49-F238E27FC236}">
                  <a16:creationId xmlns:a16="http://schemas.microsoft.com/office/drawing/2014/main" id="{AA17D8A6-5F4A-05A5-8F9F-10AF01F8AD66}"/>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0" name="Google Shape;1390;p70">
              <a:extLst>
                <a:ext uri="{FF2B5EF4-FFF2-40B4-BE49-F238E27FC236}">
                  <a16:creationId xmlns:a16="http://schemas.microsoft.com/office/drawing/2014/main" id="{99E08C50-0C4A-F8EA-7497-6610D822C769}"/>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01" name="Google Shape;1391;p70">
            <a:extLst>
              <a:ext uri="{FF2B5EF4-FFF2-40B4-BE49-F238E27FC236}">
                <a16:creationId xmlns:a16="http://schemas.microsoft.com/office/drawing/2014/main" id="{05ABDB60-6146-1454-901A-19121F916357}"/>
              </a:ext>
            </a:extLst>
          </p:cNvPr>
          <p:cNvGrpSpPr/>
          <p:nvPr/>
        </p:nvGrpSpPr>
        <p:grpSpPr>
          <a:xfrm>
            <a:off x="15013875" y="6137328"/>
            <a:ext cx="290810" cy="227588"/>
            <a:chOff x="4768325" y="2163475"/>
            <a:chExt cx="59700" cy="46725"/>
          </a:xfrm>
        </p:grpSpPr>
        <p:sp>
          <p:nvSpPr>
            <p:cNvPr id="202" name="Google Shape;1392;p70">
              <a:extLst>
                <a:ext uri="{FF2B5EF4-FFF2-40B4-BE49-F238E27FC236}">
                  <a16:creationId xmlns:a16="http://schemas.microsoft.com/office/drawing/2014/main" id="{B66F981A-85C3-EF3F-EF60-584C8CD905A7}"/>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3" name="Google Shape;1393;p70">
              <a:extLst>
                <a:ext uri="{FF2B5EF4-FFF2-40B4-BE49-F238E27FC236}">
                  <a16:creationId xmlns:a16="http://schemas.microsoft.com/office/drawing/2014/main" id="{8E9F3D09-A852-FB07-0D83-9485840A70EB}"/>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204" name="Google Shape;1394;p70">
            <a:extLst>
              <a:ext uri="{FF2B5EF4-FFF2-40B4-BE49-F238E27FC236}">
                <a16:creationId xmlns:a16="http://schemas.microsoft.com/office/drawing/2014/main" id="{3D87C6E1-B71A-E7AF-D475-197FAE0C2A28}"/>
              </a:ext>
            </a:extLst>
          </p:cNvPr>
          <p:cNvSpPr/>
          <p:nvPr/>
        </p:nvSpPr>
        <p:spPr>
          <a:xfrm>
            <a:off x="15677785" y="61203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5" name="Google Shape;1395;p70">
            <a:extLst>
              <a:ext uri="{FF2B5EF4-FFF2-40B4-BE49-F238E27FC236}">
                <a16:creationId xmlns:a16="http://schemas.microsoft.com/office/drawing/2014/main" id="{D8BD6878-B75B-4F36-A4D2-4EB5C776677B}"/>
              </a:ext>
            </a:extLst>
          </p:cNvPr>
          <p:cNvSpPr/>
          <p:nvPr/>
        </p:nvSpPr>
        <p:spPr>
          <a:xfrm>
            <a:off x="16222536" y="81345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6" name="Google Shape;1396;p70">
            <a:extLst>
              <a:ext uri="{FF2B5EF4-FFF2-40B4-BE49-F238E27FC236}">
                <a16:creationId xmlns:a16="http://schemas.microsoft.com/office/drawing/2014/main" id="{7FCF5E03-D7A3-07EA-5F79-D980E1706307}"/>
              </a:ext>
            </a:extLst>
          </p:cNvPr>
          <p:cNvSpPr/>
          <p:nvPr/>
        </p:nvSpPr>
        <p:spPr>
          <a:xfrm>
            <a:off x="14425449" y="65909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7" name="Google Shape;1397;p70">
            <a:extLst>
              <a:ext uri="{FF2B5EF4-FFF2-40B4-BE49-F238E27FC236}">
                <a16:creationId xmlns:a16="http://schemas.microsoft.com/office/drawing/2014/main" id="{2379B954-2FE1-60D4-B157-BB02007A7F43}"/>
              </a:ext>
            </a:extLst>
          </p:cNvPr>
          <p:cNvSpPr/>
          <p:nvPr/>
        </p:nvSpPr>
        <p:spPr>
          <a:xfrm>
            <a:off x="14361393" y="81661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8" name="Google Shape;1398;p70">
            <a:extLst>
              <a:ext uri="{FF2B5EF4-FFF2-40B4-BE49-F238E27FC236}">
                <a16:creationId xmlns:a16="http://schemas.microsoft.com/office/drawing/2014/main" id="{075367C8-F8A8-5E82-56E7-D0E484E7BF70}"/>
              </a:ext>
            </a:extLst>
          </p:cNvPr>
          <p:cNvSpPr/>
          <p:nvPr/>
        </p:nvSpPr>
        <p:spPr>
          <a:xfrm>
            <a:off x="14396039" y="71294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09" name="Google Shape;1399;p70">
            <a:extLst>
              <a:ext uri="{FF2B5EF4-FFF2-40B4-BE49-F238E27FC236}">
                <a16:creationId xmlns:a16="http://schemas.microsoft.com/office/drawing/2014/main" id="{881CA2F1-6232-6CB4-BBB5-F91648C27F7A}"/>
              </a:ext>
            </a:extLst>
          </p:cNvPr>
          <p:cNvSpPr/>
          <p:nvPr/>
        </p:nvSpPr>
        <p:spPr>
          <a:xfrm>
            <a:off x="15663536" y="70932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210" name="Google Shape;1400;p70">
            <a:extLst>
              <a:ext uri="{FF2B5EF4-FFF2-40B4-BE49-F238E27FC236}">
                <a16:creationId xmlns:a16="http://schemas.microsoft.com/office/drawing/2014/main" id="{A4F357E3-6310-FEE4-7AC7-322E76E40307}"/>
              </a:ext>
            </a:extLst>
          </p:cNvPr>
          <p:cNvGrpSpPr/>
          <p:nvPr/>
        </p:nvGrpSpPr>
        <p:grpSpPr>
          <a:xfrm>
            <a:off x="15046512" y="6647517"/>
            <a:ext cx="225536" cy="213706"/>
            <a:chOff x="4768575" y="2253950"/>
            <a:chExt cx="46300" cy="43875"/>
          </a:xfrm>
        </p:grpSpPr>
        <p:sp>
          <p:nvSpPr>
            <p:cNvPr id="211" name="Google Shape;1401;p70">
              <a:extLst>
                <a:ext uri="{FF2B5EF4-FFF2-40B4-BE49-F238E27FC236}">
                  <a16:creationId xmlns:a16="http://schemas.microsoft.com/office/drawing/2014/main" id="{A9BB4695-4BCF-2B20-5235-21EF18A0DA16}"/>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2" name="Google Shape;1402;p70">
              <a:extLst>
                <a:ext uri="{FF2B5EF4-FFF2-40B4-BE49-F238E27FC236}">
                  <a16:creationId xmlns:a16="http://schemas.microsoft.com/office/drawing/2014/main" id="{F8D9A38A-0615-EABC-2771-970070973E7D}"/>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13" name="Google Shape;1403;p70">
            <a:extLst>
              <a:ext uri="{FF2B5EF4-FFF2-40B4-BE49-F238E27FC236}">
                <a16:creationId xmlns:a16="http://schemas.microsoft.com/office/drawing/2014/main" id="{B2D48AC7-4981-DC0D-B2BC-37D9D221448C}"/>
              </a:ext>
            </a:extLst>
          </p:cNvPr>
          <p:cNvGrpSpPr/>
          <p:nvPr/>
        </p:nvGrpSpPr>
        <p:grpSpPr>
          <a:xfrm>
            <a:off x="15645757" y="7625568"/>
            <a:ext cx="236374" cy="292492"/>
            <a:chOff x="4960900" y="2433225"/>
            <a:chExt cx="48525" cy="60050"/>
          </a:xfrm>
        </p:grpSpPr>
        <p:sp>
          <p:nvSpPr>
            <p:cNvPr id="214" name="Google Shape;1404;p70">
              <a:extLst>
                <a:ext uri="{FF2B5EF4-FFF2-40B4-BE49-F238E27FC236}">
                  <a16:creationId xmlns:a16="http://schemas.microsoft.com/office/drawing/2014/main" id="{12DEE3EF-844D-F64A-65AB-9373479B1FD6}"/>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5" name="Google Shape;1405;p70">
              <a:extLst>
                <a:ext uri="{FF2B5EF4-FFF2-40B4-BE49-F238E27FC236}">
                  <a16:creationId xmlns:a16="http://schemas.microsoft.com/office/drawing/2014/main" id="{D37C593B-35CA-6AAB-D641-50E75C0600FD}"/>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16" name="Google Shape;1406;p70">
            <a:extLst>
              <a:ext uri="{FF2B5EF4-FFF2-40B4-BE49-F238E27FC236}">
                <a16:creationId xmlns:a16="http://schemas.microsoft.com/office/drawing/2014/main" id="{44056D50-17A2-C9F4-6DC3-B50EF7601B4F}"/>
              </a:ext>
            </a:extLst>
          </p:cNvPr>
          <p:cNvGrpSpPr/>
          <p:nvPr/>
        </p:nvGrpSpPr>
        <p:grpSpPr>
          <a:xfrm>
            <a:off x="15022886" y="8153690"/>
            <a:ext cx="272788" cy="287620"/>
            <a:chOff x="4854075" y="2527625"/>
            <a:chExt cx="56000" cy="59050"/>
          </a:xfrm>
        </p:grpSpPr>
        <p:sp>
          <p:nvSpPr>
            <p:cNvPr id="217" name="Google Shape;1407;p70">
              <a:extLst>
                <a:ext uri="{FF2B5EF4-FFF2-40B4-BE49-F238E27FC236}">
                  <a16:creationId xmlns:a16="http://schemas.microsoft.com/office/drawing/2014/main" id="{D0AF2DA3-F105-B440-BAC4-EAC2FAA6DD26}"/>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18" name="Google Shape;1408;p70">
              <a:extLst>
                <a:ext uri="{FF2B5EF4-FFF2-40B4-BE49-F238E27FC236}">
                  <a16:creationId xmlns:a16="http://schemas.microsoft.com/office/drawing/2014/main" id="{A45E6FEA-5BB8-7E33-DAE0-77A1FB816677}"/>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219" name="Google Shape;1409;p70">
            <a:extLst>
              <a:ext uri="{FF2B5EF4-FFF2-40B4-BE49-F238E27FC236}">
                <a16:creationId xmlns:a16="http://schemas.microsoft.com/office/drawing/2014/main" id="{26FF679D-E80D-7EAB-1B2F-A0442663CD30}"/>
              </a:ext>
            </a:extLst>
          </p:cNvPr>
          <p:cNvSpPr/>
          <p:nvPr/>
        </p:nvSpPr>
        <p:spPr>
          <a:xfrm>
            <a:off x="15053392" y="76391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0" name="Google Shape;1410;p70">
            <a:extLst>
              <a:ext uri="{FF2B5EF4-FFF2-40B4-BE49-F238E27FC236}">
                <a16:creationId xmlns:a16="http://schemas.microsoft.com/office/drawing/2014/main" id="{BBAEC14A-BED9-E84B-3B80-8661677D4F9C}"/>
              </a:ext>
            </a:extLst>
          </p:cNvPr>
          <p:cNvSpPr/>
          <p:nvPr/>
        </p:nvSpPr>
        <p:spPr>
          <a:xfrm>
            <a:off x="16210725" y="61184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1" name="Google Shape;1411;p70">
            <a:extLst>
              <a:ext uri="{FF2B5EF4-FFF2-40B4-BE49-F238E27FC236}">
                <a16:creationId xmlns:a16="http://schemas.microsoft.com/office/drawing/2014/main" id="{322E1A53-0D9B-FDB4-D84B-5B755431FDC6}"/>
              </a:ext>
            </a:extLst>
          </p:cNvPr>
          <p:cNvSpPr/>
          <p:nvPr/>
        </p:nvSpPr>
        <p:spPr>
          <a:xfrm>
            <a:off x="14409252" y="76391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nvGrpSpPr>
          <p:cNvPr id="222" name="Google Shape;1412;p70">
            <a:extLst>
              <a:ext uri="{FF2B5EF4-FFF2-40B4-BE49-F238E27FC236}">
                <a16:creationId xmlns:a16="http://schemas.microsoft.com/office/drawing/2014/main" id="{DDC43A8B-3F18-284E-09FA-27CEFA0D8E3E}"/>
              </a:ext>
            </a:extLst>
          </p:cNvPr>
          <p:cNvGrpSpPr/>
          <p:nvPr/>
        </p:nvGrpSpPr>
        <p:grpSpPr>
          <a:xfrm>
            <a:off x="16271310" y="7081179"/>
            <a:ext cx="198624" cy="321594"/>
            <a:chOff x="5059700" y="2334775"/>
            <a:chExt cx="40775" cy="66025"/>
          </a:xfrm>
        </p:grpSpPr>
        <p:sp>
          <p:nvSpPr>
            <p:cNvPr id="223" name="Google Shape;1413;p70">
              <a:extLst>
                <a:ext uri="{FF2B5EF4-FFF2-40B4-BE49-F238E27FC236}">
                  <a16:creationId xmlns:a16="http://schemas.microsoft.com/office/drawing/2014/main" id="{56A9D331-E1F4-69CC-08A8-F3238859FC35}"/>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4" name="Google Shape;1414;p70">
              <a:extLst>
                <a:ext uri="{FF2B5EF4-FFF2-40B4-BE49-F238E27FC236}">
                  <a16:creationId xmlns:a16="http://schemas.microsoft.com/office/drawing/2014/main" id="{CFF752FF-64F7-2F71-0CE7-7ABFD46EBE9B}"/>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5" name="Google Shape;1415;p70">
              <a:extLst>
                <a:ext uri="{FF2B5EF4-FFF2-40B4-BE49-F238E27FC236}">
                  <a16:creationId xmlns:a16="http://schemas.microsoft.com/office/drawing/2014/main" id="{FA26D3A1-C3B4-64B3-7D5D-825467D18485}"/>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6" name="Google Shape;1416;p70">
              <a:extLst>
                <a:ext uri="{FF2B5EF4-FFF2-40B4-BE49-F238E27FC236}">
                  <a16:creationId xmlns:a16="http://schemas.microsoft.com/office/drawing/2014/main" id="{F2167E4C-BF94-B7F2-3C27-314364C1EE76}"/>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7" name="Google Shape;1417;p70">
              <a:extLst>
                <a:ext uri="{FF2B5EF4-FFF2-40B4-BE49-F238E27FC236}">
                  <a16:creationId xmlns:a16="http://schemas.microsoft.com/office/drawing/2014/main" id="{04C9B766-9DFF-10C9-5E6F-BB5B317B79A9}"/>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8" name="Google Shape;1418;p70">
              <a:extLst>
                <a:ext uri="{FF2B5EF4-FFF2-40B4-BE49-F238E27FC236}">
                  <a16:creationId xmlns:a16="http://schemas.microsoft.com/office/drawing/2014/main" id="{CC0F97B9-C428-0352-66B8-53A893ABBE9D}"/>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29" name="Google Shape;1419;p70">
              <a:extLst>
                <a:ext uri="{FF2B5EF4-FFF2-40B4-BE49-F238E27FC236}">
                  <a16:creationId xmlns:a16="http://schemas.microsoft.com/office/drawing/2014/main" id="{6021E517-4F7D-DC2D-F2AE-826A9112266C}"/>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0" name="Google Shape;1420;p70">
              <a:extLst>
                <a:ext uri="{FF2B5EF4-FFF2-40B4-BE49-F238E27FC236}">
                  <a16:creationId xmlns:a16="http://schemas.microsoft.com/office/drawing/2014/main" id="{E9A27CB7-6D1B-D78B-AE7B-8A7CA8679BAB}"/>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1" name="Google Shape;1421;p70">
              <a:extLst>
                <a:ext uri="{FF2B5EF4-FFF2-40B4-BE49-F238E27FC236}">
                  <a16:creationId xmlns:a16="http://schemas.microsoft.com/office/drawing/2014/main" id="{A4160F7D-D032-9911-FFCB-57AC15BB81F7}"/>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2" name="Google Shape;1422;p70">
            <a:extLst>
              <a:ext uri="{FF2B5EF4-FFF2-40B4-BE49-F238E27FC236}">
                <a16:creationId xmlns:a16="http://schemas.microsoft.com/office/drawing/2014/main" id="{03896326-D74D-DC61-06FE-232D32B24206}"/>
              </a:ext>
            </a:extLst>
          </p:cNvPr>
          <p:cNvGrpSpPr/>
          <p:nvPr/>
        </p:nvGrpSpPr>
        <p:grpSpPr>
          <a:xfrm>
            <a:off x="16185638" y="7611443"/>
            <a:ext cx="369968" cy="320742"/>
            <a:chOff x="5037700" y="2430325"/>
            <a:chExt cx="75950" cy="65850"/>
          </a:xfrm>
        </p:grpSpPr>
        <p:sp>
          <p:nvSpPr>
            <p:cNvPr id="233" name="Google Shape;1423;p70">
              <a:extLst>
                <a:ext uri="{FF2B5EF4-FFF2-40B4-BE49-F238E27FC236}">
                  <a16:creationId xmlns:a16="http://schemas.microsoft.com/office/drawing/2014/main" id="{33944437-4851-28F1-680D-1B2E131DA891}"/>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4" name="Google Shape;1424;p70">
              <a:extLst>
                <a:ext uri="{FF2B5EF4-FFF2-40B4-BE49-F238E27FC236}">
                  <a16:creationId xmlns:a16="http://schemas.microsoft.com/office/drawing/2014/main" id="{F5AC7665-0C3B-AEBB-55A7-5CD255AA2D14}"/>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35" name="Google Shape;1425;p70">
            <a:extLst>
              <a:ext uri="{FF2B5EF4-FFF2-40B4-BE49-F238E27FC236}">
                <a16:creationId xmlns:a16="http://schemas.microsoft.com/office/drawing/2014/main" id="{AFF8B5A0-DEAB-803E-C7D7-F17F3EF7B903}"/>
              </a:ext>
            </a:extLst>
          </p:cNvPr>
          <p:cNvGrpSpPr/>
          <p:nvPr/>
        </p:nvGrpSpPr>
        <p:grpSpPr>
          <a:xfrm>
            <a:off x="15024648" y="7144347"/>
            <a:ext cx="346028" cy="195258"/>
            <a:chOff x="4756975" y="2341800"/>
            <a:chExt cx="91975" cy="51925"/>
          </a:xfrm>
        </p:grpSpPr>
        <p:sp>
          <p:nvSpPr>
            <p:cNvPr id="236" name="Google Shape;1426;p70">
              <a:extLst>
                <a:ext uri="{FF2B5EF4-FFF2-40B4-BE49-F238E27FC236}">
                  <a16:creationId xmlns:a16="http://schemas.microsoft.com/office/drawing/2014/main" id="{065BDF00-155A-4643-B062-EA4F92EA5EBE}"/>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7" name="Google Shape;1427;p70">
              <a:extLst>
                <a:ext uri="{FF2B5EF4-FFF2-40B4-BE49-F238E27FC236}">
                  <a16:creationId xmlns:a16="http://schemas.microsoft.com/office/drawing/2014/main" id="{AECD7BA8-0CC2-D088-072E-EEA69B1AB073}"/>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8" name="Google Shape;1428;p70">
              <a:extLst>
                <a:ext uri="{FF2B5EF4-FFF2-40B4-BE49-F238E27FC236}">
                  <a16:creationId xmlns:a16="http://schemas.microsoft.com/office/drawing/2014/main" id="{A5B8402D-07D1-5360-A0D5-9028093F2CFA}"/>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39" name="Google Shape;1429;p70">
              <a:extLst>
                <a:ext uri="{FF2B5EF4-FFF2-40B4-BE49-F238E27FC236}">
                  <a16:creationId xmlns:a16="http://schemas.microsoft.com/office/drawing/2014/main" id="{6B032A99-97FE-18EB-6DB2-C2AE48D04C7A}"/>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0" name="Google Shape;1430;p70">
              <a:extLst>
                <a:ext uri="{FF2B5EF4-FFF2-40B4-BE49-F238E27FC236}">
                  <a16:creationId xmlns:a16="http://schemas.microsoft.com/office/drawing/2014/main" id="{6B203260-0C20-8BE1-4413-E3830F50903E}"/>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1" name="Google Shape;1431;p70">
              <a:extLst>
                <a:ext uri="{FF2B5EF4-FFF2-40B4-BE49-F238E27FC236}">
                  <a16:creationId xmlns:a16="http://schemas.microsoft.com/office/drawing/2014/main" id="{85B552E0-1EEE-AE3C-27EB-DDDDEB7B0AEC}"/>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2" name="Google Shape;1432;p70">
              <a:extLst>
                <a:ext uri="{FF2B5EF4-FFF2-40B4-BE49-F238E27FC236}">
                  <a16:creationId xmlns:a16="http://schemas.microsoft.com/office/drawing/2014/main" id="{27B55D6F-4221-F8F4-AC20-3F9FD5F46FB6}"/>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3" name="Google Shape;1433;p70">
              <a:extLst>
                <a:ext uri="{FF2B5EF4-FFF2-40B4-BE49-F238E27FC236}">
                  <a16:creationId xmlns:a16="http://schemas.microsoft.com/office/drawing/2014/main" id="{49CF2C1E-0995-A449-AAC4-AC4E5C4C29B8}"/>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4" name="Google Shape;1434;p70">
              <a:extLst>
                <a:ext uri="{FF2B5EF4-FFF2-40B4-BE49-F238E27FC236}">
                  <a16:creationId xmlns:a16="http://schemas.microsoft.com/office/drawing/2014/main" id="{E0B92899-DE90-EBE8-8CD4-48F94EEA037A}"/>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5" name="Google Shape;1435;p70">
              <a:extLst>
                <a:ext uri="{FF2B5EF4-FFF2-40B4-BE49-F238E27FC236}">
                  <a16:creationId xmlns:a16="http://schemas.microsoft.com/office/drawing/2014/main" id="{1BB464F9-4743-C915-9B32-5D57B533228E}"/>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6" name="Google Shape;1436;p70">
              <a:extLst>
                <a:ext uri="{FF2B5EF4-FFF2-40B4-BE49-F238E27FC236}">
                  <a16:creationId xmlns:a16="http://schemas.microsoft.com/office/drawing/2014/main" id="{ABFA7129-ACB6-A295-25CC-5CEA96A1874F}"/>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7" name="Google Shape;1437;p70">
              <a:extLst>
                <a:ext uri="{FF2B5EF4-FFF2-40B4-BE49-F238E27FC236}">
                  <a16:creationId xmlns:a16="http://schemas.microsoft.com/office/drawing/2014/main" id="{5BF102DC-0947-6525-20E9-FB1C3093858C}"/>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8" name="Google Shape;1438;p70">
              <a:extLst>
                <a:ext uri="{FF2B5EF4-FFF2-40B4-BE49-F238E27FC236}">
                  <a16:creationId xmlns:a16="http://schemas.microsoft.com/office/drawing/2014/main" id="{08AF73B9-2AFF-E62D-2515-B2B1AB963ED5}"/>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49" name="Google Shape;1439;p70">
              <a:extLst>
                <a:ext uri="{FF2B5EF4-FFF2-40B4-BE49-F238E27FC236}">
                  <a16:creationId xmlns:a16="http://schemas.microsoft.com/office/drawing/2014/main" id="{480A2BC7-D9AD-8445-2896-A3D73EA09A11}"/>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0" name="Google Shape;1440;p70">
              <a:extLst>
                <a:ext uri="{FF2B5EF4-FFF2-40B4-BE49-F238E27FC236}">
                  <a16:creationId xmlns:a16="http://schemas.microsoft.com/office/drawing/2014/main" id="{3B7D2579-6FF8-1406-5852-D7EDC4869B6F}"/>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1" name="Google Shape;1441;p70">
              <a:extLst>
                <a:ext uri="{FF2B5EF4-FFF2-40B4-BE49-F238E27FC236}">
                  <a16:creationId xmlns:a16="http://schemas.microsoft.com/office/drawing/2014/main" id="{FA084984-62E8-6B2B-A538-8210708C7CDD}"/>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2" name="Google Shape;1442;p70">
              <a:extLst>
                <a:ext uri="{FF2B5EF4-FFF2-40B4-BE49-F238E27FC236}">
                  <a16:creationId xmlns:a16="http://schemas.microsoft.com/office/drawing/2014/main" id="{EF7B46F7-5640-3DC7-785A-446D9D772665}"/>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3" name="Google Shape;1443;p70">
              <a:extLst>
                <a:ext uri="{FF2B5EF4-FFF2-40B4-BE49-F238E27FC236}">
                  <a16:creationId xmlns:a16="http://schemas.microsoft.com/office/drawing/2014/main" id="{82C4649F-E4E8-508E-CF99-96E4FC840113}"/>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4" name="Google Shape;1444;p70">
              <a:extLst>
                <a:ext uri="{FF2B5EF4-FFF2-40B4-BE49-F238E27FC236}">
                  <a16:creationId xmlns:a16="http://schemas.microsoft.com/office/drawing/2014/main" id="{228F8312-062D-C315-A1B2-C504A8B237D1}"/>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5" name="Google Shape;1445;p70">
              <a:extLst>
                <a:ext uri="{FF2B5EF4-FFF2-40B4-BE49-F238E27FC236}">
                  <a16:creationId xmlns:a16="http://schemas.microsoft.com/office/drawing/2014/main" id="{5B1A0270-E398-59E8-AB86-FA0DAE1782DE}"/>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grpSp>
        <p:nvGrpSpPr>
          <p:cNvPr id="256" name="Google Shape;1446;p70">
            <a:extLst>
              <a:ext uri="{FF2B5EF4-FFF2-40B4-BE49-F238E27FC236}">
                <a16:creationId xmlns:a16="http://schemas.microsoft.com/office/drawing/2014/main" id="{36780ECA-1139-32BF-0571-F65CBC556A47}"/>
              </a:ext>
            </a:extLst>
          </p:cNvPr>
          <p:cNvGrpSpPr/>
          <p:nvPr/>
        </p:nvGrpSpPr>
        <p:grpSpPr>
          <a:xfrm>
            <a:off x="15558523" y="8121741"/>
            <a:ext cx="424994" cy="351522"/>
            <a:chOff x="4943575" y="2516350"/>
            <a:chExt cx="98675" cy="81700"/>
          </a:xfrm>
        </p:grpSpPr>
        <p:sp>
          <p:nvSpPr>
            <p:cNvPr id="257" name="Google Shape;1447;p70">
              <a:extLst>
                <a:ext uri="{FF2B5EF4-FFF2-40B4-BE49-F238E27FC236}">
                  <a16:creationId xmlns:a16="http://schemas.microsoft.com/office/drawing/2014/main" id="{F14E5EDA-E2CD-6643-E735-DABE0E776EF9}"/>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8" name="Google Shape;1448;p70">
              <a:extLst>
                <a:ext uri="{FF2B5EF4-FFF2-40B4-BE49-F238E27FC236}">
                  <a16:creationId xmlns:a16="http://schemas.microsoft.com/office/drawing/2014/main" id="{60266DCB-3393-9BB7-84D0-9EBF6D6CE9CD}"/>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59" name="Google Shape;1449;p70">
              <a:extLst>
                <a:ext uri="{FF2B5EF4-FFF2-40B4-BE49-F238E27FC236}">
                  <a16:creationId xmlns:a16="http://schemas.microsoft.com/office/drawing/2014/main" id="{A6EE8FF1-0F1A-1CAF-2790-D9703DDFE450}"/>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0" name="Google Shape;1450;p70">
              <a:extLst>
                <a:ext uri="{FF2B5EF4-FFF2-40B4-BE49-F238E27FC236}">
                  <a16:creationId xmlns:a16="http://schemas.microsoft.com/office/drawing/2014/main" id="{B63F454A-037E-81F0-9357-0FD827C84F79}"/>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1" name="Google Shape;1451;p70">
              <a:extLst>
                <a:ext uri="{FF2B5EF4-FFF2-40B4-BE49-F238E27FC236}">
                  <a16:creationId xmlns:a16="http://schemas.microsoft.com/office/drawing/2014/main" id="{2B6DC723-DD33-393E-A15C-DFD4C03E650D}"/>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2" name="Google Shape;1452;p70">
              <a:extLst>
                <a:ext uri="{FF2B5EF4-FFF2-40B4-BE49-F238E27FC236}">
                  <a16:creationId xmlns:a16="http://schemas.microsoft.com/office/drawing/2014/main" id="{A73FF5C5-563D-7724-C82A-69D44D1A4879}"/>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3" name="Google Shape;1453;p70">
              <a:extLst>
                <a:ext uri="{FF2B5EF4-FFF2-40B4-BE49-F238E27FC236}">
                  <a16:creationId xmlns:a16="http://schemas.microsoft.com/office/drawing/2014/main" id="{2DE7D30D-6320-8D3E-F1B5-29328BA46045}"/>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4" name="Google Shape;1454;p70">
              <a:extLst>
                <a:ext uri="{FF2B5EF4-FFF2-40B4-BE49-F238E27FC236}">
                  <a16:creationId xmlns:a16="http://schemas.microsoft.com/office/drawing/2014/main" id="{097CA70E-2E20-63B6-CF48-C75AB7B4D45D}"/>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5" name="Google Shape;1455;p70">
              <a:extLst>
                <a:ext uri="{FF2B5EF4-FFF2-40B4-BE49-F238E27FC236}">
                  <a16:creationId xmlns:a16="http://schemas.microsoft.com/office/drawing/2014/main" id="{18AD5C73-664B-2EB6-C768-2572F9B185EE}"/>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6" name="Google Shape;1456;p70">
              <a:extLst>
                <a:ext uri="{FF2B5EF4-FFF2-40B4-BE49-F238E27FC236}">
                  <a16:creationId xmlns:a16="http://schemas.microsoft.com/office/drawing/2014/main" id="{48A25970-C012-C8ED-6967-CB22C258F6F3}"/>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7" name="Google Shape;1457;p70">
              <a:extLst>
                <a:ext uri="{FF2B5EF4-FFF2-40B4-BE49-F238E27FC236}">
                  <a16:creationId xmlns:a16="http://schemas.microsoft.com/office/drawing/2014/main" id="{CCDBA0E0-4F7F-1BD3-5C45-AAD75C09ECE8}"/>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8" name="Google Shape;1458;p70">
              <a:extLst>
                <a:ext uri="{FF2B5EF4-FFF2-40B4-BE49-F238E27FC236}">
                  <a16:creationId xmlns:a16="http://schemas.microsoft.com/office/drawing/2014/main" id="{B58E3CC9-15BF-20B6-B023-E86AA9BC72E9}"/>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69" name="Google Shape;1459;p70">
              <a:extLst>
                <a:ext uri="{FF2B5EF4-FFF2-40B4-BE49-F238E27FC236}">
                  <a16:creationId xmlns:a16="http://schemas.microsoft.com/office/drawing/2014/main" id="{F28E2163-9EC5-64B8-E047-0B36A45127CF}"/>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0" name="Google Shape;1460;p70">
              <a:extLst>
                <a:ext uri="{FF2B5EF4-FFF2-40B4-BE49-F238E27FC236}">
                  <a16:creationId xmlns:a16="http://schemas.microsoft.com/office/drawing/2014/main" id="{C955005C-3D2C-2263-8E40-760DB479464D}"/>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1" name="Google Shape;1461;p70">
              <a:extLst>
                <a:ext uri="{FF2B5EF4-FFF2-40B4-BE49-F238E27FC236}">
                  <a16:creationId xmlns:a16="http://schemas.microsoft.com/office/drawing/2014/main" id="{3B992700-DC82-4237-E400-385FD91371C8}"/>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2" name="Google Shape;1462;p70">
              <a:extLst>
                <a:ext uri="{FF2B5EF4-FFF2-40B4-BE49-F238E27FC236}">
                  <a16:creationId xmlns:a16="http://schemas.microsoft.com/office/drawing/2014/main" id="{068F94C3-B2AF-E494-2FAB-E6E0616AC055}"/>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3" name="Google Shape;1463;p70">
              <a:extLst>
                <a:ext uri="{FF2B5EF4-FFF2-40B4-BE49-F238E27FC236}">
                  <a16:creationId xmlns:a16="http://schemas.microsoft.com/office/drawing/2014/main" id="{36264735-190F-5887-238D-5777F4EF62A5}"/>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4" name="Google Shape;1464;p70">
              <a:extLst>
                <a:ext uri="{FF2B5EF4-FFF2-40B4-BE49-F238E27FC236}">
                  <a16:creationId xmlns:a16="http://schemas.microsoft.com/office/drawing/2014/main" id="{14818422-0D13-097D-1632-437219ECA28D}"/>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5" name="Google Shape;1465;p70">
              <a:extLst>
                <a:ext uri="{FF2B5EF4-FFF2-40B4-BE49-F238E27FC236}">
                  <a16:creationId xmlns:a16="http://schemas.microsoft.com/office/drawing/2014/main" id="{5FA7AC00-3172-5C37-E2E6-2067EDEF4EAD}"/>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6" name="Google Shape;1466;p70">
              <a:extLst>
                <a:ext uri="{FF2B5EF4-FFF2-40B4-BE49-F238E27FC236}">
                  <a16:creationId xmlns:a16="http://schemas.microsoft.com/office/drawing/2014/main" id="{1FCA3DAB-5D0E-7F9B-549E-24386765806F}"/>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7" name="Google Shape;1467;p70">
              <a:extLst>
                <a:ext uri="{FF2B5EF4-FFF2-40B4-BE49-F238E27FC236}">
                  <a16:creationId xmlns:a16="http://schemas.microsoft.com/office/drawing/2014/main" id="{B0548969-A6FF-7D6E-A3E7-8891822ED751}"/>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8" name="Google Shape;1468;p70">
              <a:extLst>
                <a:ext uri="{FF2B5EF4-FFF2-40B4-BE49-F238E27FC236}">
                  <a16:creationId xmlns:a16="http://schemas.microsoft.com/office/drawing/2014/main" id="{E5670889-A478-3D1D-3926-E2A0F7025965}"/>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79" name="Google Shape;1469;p70">
              <a:extLst>
                <a:ext uri="{FF2B5EF4-FFF2-40B4-BE49-F238E27FC236}">
                  <a16:creationId xmlns:a16="http://schemas.microsoft.com/office/drawing/2014/main" id="{B622ABC5-C006-0A15-075E-1D9BBEFA4206}"/>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0" name="Google Shape;1470;p70">
              <a:extLst>
                <a:ext uri="{FF2B5EF4-FFF2-40B4-BE49-F238E27FC236}">
                  <a16:creationId xmlns:a16="http://schemas.microsoft.com/office/drawing/2014/main" id="{C489855F-7C2F-4341-EF39-404E8D6F9581}"/>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1" name="Google Shape;1471;p70">
              <a:extLst>
                <a:ext uri="{FF2B5EF4-FFF2-40B4-BE49-F238E27FC236}">
                  <a16:creationId xmlns:a16="http://schemas.microsoft.com/office/drawing/2014/main" id="{89738F6C-DA01-F209-5160-951D24AF5BA5}"/>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2" name="Google Shape;1472;p70">
              <a:extLst>
                <a:ext uri="{FF2B5EF4-FFF2-40B4-BE49-F238E27FC236}">
                  <a16:creationId xmlns:a16="http://schemas.microsoft.com/office/drawing/2014/main" id="{3E9FA6DC-FC65-8C64-9FEF-AAC33E4C7142}"/>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3" name="Google Shape;1473;p70">
              <a:extLst>
                <a:ext uri="{FF2B5EF4-FFF2-40B4-BE49-F238E27FC236}">
                  <a16:creationId xmlns:a16="http://schemas.microsoft.com/office/drawing/2014/main" id="{33F67207-2692-CE99-E901-97F9E088DC09}"/>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4" name="Google Shape;1474;p70">
              <a:extLst>
                <a:ext uri="{FF2B5EF4-FFF2-40B4-BE49-F238E27FC236}">
                  <a16:creationId xmlns:a16="http://schemas.microsoft.com/office/drawing/2014/main" id="{9A828097-8421-F1A3-2126-7FAEBC5D97E2}"/>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5" name="Google Shape;1475;p70">
              <a:extLst>
                <a:ext uri="{FF2B5EF4-FFF2-40B4-BE49-F238E27FC236}">
                  <a16:creationId xmlns:a16="http://schemas.microsoft.com/office/drawing/2014/main" id="{184BA306-08A9-61B2-FFC2-C17287C27A35}"/>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6" name="Google Shape;1476;p70">
              <a:extLst>
                <a:ext uri="{FF2B5EF4-FFF2-40B4-BE49-F238E27FC236}">
                  <a16:creationId xmlns:a16="http://schemas.microsoft.com/office/drawing/2014/main" id="{833CF879-AF1F-BB2E-2977-062284929C7C}"/>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7" name="Google Shape;1477;p70">
              <a:extLst>
                <a:ext uri="{FF2B5EF4-FFF2-40B4-BE49-F238E27FC236}">
                  <a16:creationId xmlns:a16="http://schemas.microsoft.com/office/drawing/2014/main" id="{73A74884-425C-DB4C-6CB9-65FF94E848B0}"/>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8" name="Google Shape;1478;p70">
              <a:extLst>
                <a:ext uri="{FF2B5EF4-FFF2-40B4-BE49-F238E27FC236}">
                  <a16:creationId xmlns:a16="http://schemas.microsoft.com/office/drawing/2014/main" id="{29C85A2F-3874-D92C-4302-A0C9C43092E4}"/>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89" name="Google Shape;1479;p70">
              <a:extLst>
                <a:ext uri="{FF2B5EF4-FFF2-40B4-BE49-F238E27FC236}">
                  <a16:creationId xmlns:a16="http://schemas.microsoft.com/office/drawing/2014/main" id="{E99F3B60-4661-B90D-B26C-C83A22F068FB}"/>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0" name="Google Shape;1480;p70">
              <a:extLst>
                <a:ext uri="{FF2B5EF4-FFF2-40B4-BE49-F238E27FC236}">
                  <a16:creationId xmlns:a16="http://schemas.microsoft.com/office/drawing/2014/main" id="{F3BCEDB7-3E42-1833-1A42-8C6E1B3D282C}"/>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1" name="Google Shape;1481;p70">
              <a:extLst>
                <a:ext uri="{FF2B5EF4-FFF2-40B4-BE49-F238E27FC236}">
                  <a16:creationId xmlns:a16="http://schemas.microsoft.com/office/drawing/2014/main" id="{1BA2E72C-2340-B814-42FF-1113E1F3D08E}"/>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2" name="Google Shape;1482;p70">
              <a:extLst>
                <a:ext uri="{FF2B5EF4-FFF2-40B4-BE49-F238E27FC236}">
                  <a16:creationId xmlns:a16="http://schemas.microsoft.com/office/drawing/2014/main" id="{A924C798-45D9-8D83-D253-44BE803C9D88}"/>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3" name="Google Shape;1483;p70">
              <a:extLst>
                <a:ext uri="{FF2B5EF4-FFF2-40B4-BE49-F238E27FC236}">
                  <a16:creationId xmlns:a16="http://schemas.microsoft.com/office/drawing/2014/main" id="{20ABE07A-04DA-A2B5-ECDA-2676608AA30D}"/>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4" name="Google Shape;1484;p70">
              <a:extLst>
                <a:ext uri="{FF2B5EF4-FFF2-40B4-BE49-F238E27FC236}">
                  <a16:creationId xmlns:a16="http://schemas.microsoft.com/office/drawing/2014/main" id="{8CCAD38A-F0CE-7A5D-3510-D9D9C8A9D56E}"/>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5" name="Google Shape;1485;p70">
              <a:extLst>
                <a:ext uri="{FF2B5EF4-FFF2-40B4-BE49-F238E27FC236}">
                  <a16:creationId xmlns:a16="http://schemas.microsoft.com/office/drawing/2014/main" id="{88341AA3-FC63-DA64-266E-E067A72BF695}"/>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6" name="Google Shape;1486;p70">
              <a:extLst>
                <a:ext uri="{FF2B5EF4-FFF2-40B4-BE49-F238E27FC236}">
                  <a16:creationId xmlns:a16="http://schemas.microsoft.com/office/drawing/2014/main" id="{857063EB-E19D-B7DA-63A6-9E1706B1C7A4}"/>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7" name="Google Shape;1487;p70">
              <a:extLst>
                <a:ext uri="{FF2B5EF4-FFF2-40B4-BE49-F238E27FC236}">
                  <a16:creationId xmlns:a16="http://schemas.microsoft.com/office/drawing/2014/main" id="{57792046-7499-3F46-48BA-BCFACBE24478}"/>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8" name="Google Shape;1488;p70">
              <a:extLst>
                <a:ext uri="{FF2B5EF4-FFF2-40B4-BE49-F238E27FC236}">
                  <a16:creationId xmlns:a16="http://schemas.microsoft.com/office/drawing/2014/main" id="{42AF2A58-D2D7-13E0-C814-BD22D5C6080A}"/>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299" name="Google Shape;1489;p70">
              <a:extLst>
                <a:ext uri="{FF2B5EF4-FFF2-40B4-BE49-F238E27FC236}">
                  <a16:creationId xmlns:a16="http://schemas.microsoft.com/office/drawing/2014/main" id="{50590DBB-1211-0AF9-89B6-FC3BD14B2092}"/>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0" name="Google Shape;1490;p70">
              <a:extLst>
                <a:ext uri="{FF2B5EF4-FFF2-40B4-BE49-F238E27FC236}">
                  <a16:creationId xmlns:a16="http://schemas.microsoft.com/office/drawing/2014/main" id="{518CF1DD-940E-F726-E978-1341C6357F91}"/>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1" name="Google Shape;1491;p70">
              <a:extLst>
                <a:ext uri="{FF2B5EF4-FFF2-40B4-BE49-F238E27FC236}">
                  <a16:creationId xmlns:a16="http://schemas.microsoft.com/office/drawing/2014/main" id="{8C2B4002-B826-E16B-C216-447B43B502B1}"/>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2" name="Google Shape;1492;p70">
              <a:extLst>
                <a:ext uri="{FF2B5EF4-FFF2-40B4-BE49-F238E27FC236}">
                  <a16:creationId xmlns:a16="http://schemas.microsoft.com/office/drawing/2014/main" id="{4645017A-52AF-2B1E-51D9-F120FC91F90E}"/>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3" name="Google Shape;1493;p70">
              <a:extLst>
                <a:ext uri="{FF2B5EF4-FFF2-40B4-BE49-F238E27FC236}">
                  <a16:creationId xmlns:a16="http://schemas.microsoft.com/office/drawing/2014/main" id="{034692D6-5998-910D-276B-35429D65ACC6}"/>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4" name="Google Shape;1494;p70">
              <a:extLst>
                <a:ext uri="{FF2B5EF4-FFF2-40B4-BE49-F238E27FC236}">
                  <a16:creationId xmlns:a16="http://schemas.microsoft.com/office/drawing/2014/main" id="{9CC8EAB7-C955-6DCF-9B7A-24F8FD09182B}"/>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5" name="Google Shape;1495;p70">
              <a:extLst>
                <a:ext uri="{FF2B5EF4-FFF2-40B4-BE49-F238E27FC236}">
                  <a16:creationId xmlns:a16="http://schemas.microsoft.com/office/drawing/2014/main" id="{EC3F6F8F-43BE-98F2-219E-86130483C891}"/>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6" name="Google Shape;1496;p70">
              <a:extLst>
                <a:ext uri="{FF2B5EF4-FFF2-40B4-BE49-F238E27FC236}">
                  <a16:creationId xmlns:a16="http://schemas.microsoft.com/office/drawing/2014/main" id="{E7BAC0F3-3310-6F52-0011-5B2315909336}"/>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7" name="Google Shape;1497;p70">
              <a:extLst>
                <a:ext uri="{FF2B5EF4-FFF2-40B4-BE49-F238E27FC236}">
                  <a16:creationId xmlns:a16="http://schemas.microsoft.com/office/drawing/2014/main" id="{DB1BC90E-0DC2-262E-5DAC-A19847C0269A}"/>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8" name="Google Shape;1498;p70">
              <a:extLst>
                <a:ext uri="{FF2B5EF4-FFF2-40B4-BE49-F238E27FC236}">
                  <a16:creationId xmlns:a16="http://schemas.microsoft.com/office/drawing/2014/main" id="{CDBF9A2E-9B68-B926-2D1D-B7A3D9CF5617}"/>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09" name="Google Shape;1499;p70">
              <a:extLst>
                <a:ext uri="{FF2B5EF4-FFF2-40B4-BE49-F238E27FC236}">
                  <a16:creationId xmlns:a16="http://schemas.microsoft.com/office/drawing/2014/main" id="{CCF12228-4911-C308-AE74-A44B5CE3BAB3}"/>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0" name="Google Shape;1500;p70">
              <a:extLst>
                <a:ext uri="{FF2B5EF4-FFF2-40B4-BE49-F238E27FC236}">
                  <a16:creationId xmlns:a16="http://schemas.microsoft.com/office/drawing/2014/main" id="{9CD17CF4-B3BC-3030-91C4-96DA75D6D75E}"/>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1" name="Google Shape;1501;p70">
              <a:extLst>
                <a:ext uri="{FF2B5EF4-FFF2-40B4-BE49-F238E27FC236}">
                  <a16:creationId xmlns:a16="http://schemas.microsoft.com/office/drawing/2014/main" id="{27714F02-14A9-9C95-31D7-37CE5F8F5581}"/>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2" name="Google Shape;1502;p70">
              <a:extLst>
                <a:ext uri="{FF2B5EF4-FFF2-40B4-BE49-F238E27FC236}">
                  <a16:creationId xmlns:a16="http://schemas.microsoft.com/office/drawing/2014/main" id="{15C700E0-B647-ACEF-DDD0-4C6C28DCEB5F}"/>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3" name="Google Shape;1503;p70">
              <a:extLst>
                <a:ext uri="{FF2B5EF4-FFF2-40B4-BE49-F238E27FC236}">
                  <a16:creationId xmlns:a16="http://schemas.microsoft.com/office/drawing/2014/main" id="{32017A05-3A6F-34B1-A27F-90E8462849C0}"/>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4" name="Google Shape;1504;p70">
              <a:extLst>
                <a:ext uri="{FF2B5EF4-FFF2-40B4-BE49-F238E27FC236}">
                  <a16:creationId xmlns:a16="http://schemas.microsoft.com/office/drawing/2014/main" id="{8B53542A-3E7B-04BD-E63B-32E094844C4B}"/>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5" name="Google Shape;1505;p70">
              <a:extLst>
                <a:ext uri="{FF2B5EF4-FFF2-40B4-BE49-F238E27FC236}">
                  <a16:creationId xmlns:a16="http://schemas.microsoft.com/office/drawing/2014/main" id="{4D4BA181-7B1B-4B10-8123-3001BBB13B0D}"/>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6" name="Google Shape;1506;p70">
              <a:extLst>
                <a:ext uri="{FF2B5EF4-FFF2-40B4-BE49-F238E27FC236}">
                  <a16:creationId xmlns:a16="http://schemas.microsoft.com/office/drawing/2014/main" id="{71013AAE-C52F-B110-6D35-D73259034146}"/>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7" name="Google Shape;1507;p70">
              <a:extLst>
                <a:ext uri="{FF2B5EF4-FFF2-40B4-BE49-F238E27FC236}">
                  <a16:creationId xmlns:a16="http://schemas.microsoft.com/office/drawing/2014/main" id="{2A1A3CC2-4A5E-7E22-D30C-14B355A5293D}"/>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8" name="Google Shape;1508;p70">
              <a:extLst>
                <a:ext uri="{FF2B5EF4-FFF2-40B4-BE49-F238E27FC236}">
                  <a16:creationId xmlns:a16="http://schemas.microsoft.com/office/drawing/2014/main" id="{AB46BAF7-0D14-153F-2F1A-60A62B586413}"/>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19" name="Google Shape;1509;p70">
              <a:extLst>
                <a:ext uri="{FF2B5EF4-FFF2-40B4-BE49-F238E27FC236}">
                  <a16:creationId xmlns:a16="http://schemas.microsoft.com/office/drawing/2014/main" id="{01ADA63A-A65B-DDDE-A38A-2DEE9C3BDC0F}"/>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0" name="Google Shape;1510;p70">
              <a:extLst>
                <a:ext uri="{FF2B5EF4-FFF2-40B4-BE49-F238E27FC236}">
                  <a16:creationId xmlns:a16="http://schemas.microsoft.com/office/drawing/2014/main" id="{1F2D911B-63F1-9891-B8E9-B93D846C167D}"/>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1" name="Google Shape;1511;p70">
              <a:extLst>
                <a:ext uri="{FF2B5EF4-FFF2-40B4-BE49-F238E27FC236}">
                  <a16:creationId xmlns:a16="http://schemas.microsoft.com/office/drawing/2014/main" id="{1E99954D-CC56-5F23-C4FE-62598EA40B53}"/>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2" name="Google Shape;1512;p70">
              <a:extLst>
                <a:ext uri="{FF2B5EF4-FFF2-40B4-BE49-F238E27FC236}">
                  <a16:creationId xmlns:a16="http://schemas.microsoft.com/office/drawing/2014/main" id="{8BBBD131-B1F1-BFC9-DE72-1C96C8CCDE5F}"/>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3" name="Google Shape;1513;p70">
              <a:extLst>
                <a:ext uri="{FF2B5EF4-FFF2-40B4-BE49-F238E27FC236}">
                  <a16:creationId xmlns:a16="http://schemas.microsoft.com/office/drawing/2014/main" id="{D3488B38-83A3-DF42-BFBC-BA8187931AA1}"/>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4" name="Google Shape;1514;p70">
              <a:extLst>
                <a:ext uri="{FF2B5EF4-FFF2-40B4-BE49-F238E27FC236}">
                  <a16:creationId xmlns:a16="http://schemas.microsoft.com/office/drawing/2014/main" id="{0972D6F6-CA01-EAB6-A86E-7C60662A195B}"/>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5" name="Google Shape;1515;p70">
              <a:extLst>
                <a:ext uri="{FF2B5EF4-FFF2-40B4-BE49-F238E27FC236}">
                  <a16:creationId xmlns:a16="http://schemas.microsoft.com/office/drawing/2014/main" id="{32C5BA65-7D49-6BA5-C7A0-97DD45B4D759}"/>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6" name="Google Shape;1516;p70">
              <a:extLst>
                <a:ext uri="{FF2B5EF4-FFF2-40B4-BE49-F238E27FC236}">
                  <a16:creationId xmlns:a16="http://schemas.microsoft.com/office/drawing/2014/main" id="{6E1EA764-045A-948E-9432-74A1D30AF2D3}"/>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7" name="Google Shape;1517;p70">
              <a:extLst>
                <a:ext uri="{FF2B5EF4-FFF2-40B4-BE49-F238E27FC236}">
                  <a16:creationId xmlns:a16="http://schemas.microsoft.com/office/drawing/2014/main" id="{AE84AEE5-F7A4-580E-8EC7-B20F75907FF1}"/>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8" name="Google Shape;1518;p70">
              <a:extLst>
                <a:ext uri="{FF2B5EF4-FFF2-40B4-BE49-F238E27FC236}">
                  <a16:creationId xmlns:a16="http://schemas.microsoft.com/office/drawing/2014/main" id="{BC9C4CB1-3840-392E-06FD-E97EF9F70622}"/>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29" name="Google Shape;1519;p70">
              <a:extLst>
                <a:ext uri="{FF2B5EF4-FFF2-40B4-BE49-F238E27FC236}">
                  <a16:creationId xmlns:a16="http://schemas.microsoft.com/office/drawing/2014/main" id="{B71B9226-39E2-1779-0324-1EEE7B3E96B8}"/>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0" name="Google Shape;1520;p70">
              <a:extLst>
                <a:ext uri="{FF2B5EF4-FFF2-40B4-BE49-F238E27FC236}">
                  <a16:creationId xmlns:a16="http://schemas.microsoft.com/office/drawing/2014/main" id="{A4D6A74A-2845-1393-5BBB-8F766FB71FF2}"/>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1" name="Google Shape;1521;p70">
              <a:extLst>
                <a:ext uri="{FF2B5EF4-FFF2-40B4-BE49-F238E27FC236}">
                  <a16:creationId xmlns:a16="http://schemas.microsoft.com/office/drawing/2014/main" id="{AB2F4CDD-D45B-A9C8-4334-EE817C6A771C}"/>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2" name="Google Shape;1522;p70">
              <a:extLst>
                <a:ext uri="{FF2B5EF4-FFF2-40B4-BE49-F238E27FC236}">
                  <a16:creationId xmlns:a16="http://schemas.microsoft.com/office/drawing/2014/main" id="{FA02E7EC-C7C7-ED0C-FED5-7053B5A2C78F}"/>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3" name="Google Shape;1523;p70">
              <a:extLst>
                <a:ext uri="{FF2B5EF4-FFF2-40B4-BE49-F238E27FC236}">
                  <a16:creationId xmlns:a16="http://schemas.microsoft.com/office/drawing/2014/main" id="{B59B3E62-3D44-5CD9-3528-CFF2E482F002}"/>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4" name="Google Shape;1524;p70">
              <a:extLst>
                <a:ext uri="{FF2B5EF4-FFF2-40B4-BE49-F238E27FC236}">
                  <a16:creationId xmlns:a16="http://schemas.microsoft.com/office/drawing/2014/main" id="{FE538872-6014-91F6-5790-474169E50032}"/>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grpSp>
      <p:sp>
        <p:nvSpPr>
          <p:cNvPr id="335" name="Google Shape;1525;p70">
            <a:extLst>
              <a:ext uri="{FF2B5EF4-FFF2-40B4-BE49-F238E27FC236}">
                <a16:creationId xmlns:a16="http://schemas.microsoft.com/office/drawing/2014/main" id="{C346DF11-7DCF-1DA3-A44D-F1570514D52C}"/>
              </a:ext>
            </a:extLst>
          </p:cNvPr>
          <p:cNvSpPr/>
          <p:nvPr/>
        </p:nvSpPr>
        <p:spPr>
          <a:xfrm>
            <a:off x="15589609" y="65800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6" name="Google Shape;1526;p70">
            <a:extLst>
              <a:ext uri="{FF2B5EF4-FFF2-40B4-BE49-F238E27FC236}">
                <a16:creationId xmlns:a16="http://schemas.microsoft.com/office/drawing/2014/main" id="{04DFF58C-3433-72AF-97D9-D6122C0123D8}"/>
              </a:ext>
            </a:extLst>
          </p:cNvPr>
          <p:cNvSpPr/>
          <p:nvPr/>
        </p:nvSpPr>
        <p:spPr>
          <a:xfrm>
            <a:off x="16222122" y="66376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7" name="Google Shape;1527;p70">
            <a:extLst>
              <a:ext uri="{FF2B5EF4-FFF2-40B4-BE49-F238E27FC236}">
                <a16:creationId xmlns:a16="http://schemas.microsoft.com/office/drawing/2014/main" id="{C3C0E48A-29D5-9933-2702-FC6106EABB02}"/>
              </a:ext>
            </a:extLst>
          </p:cNvPr>
          <p:cNvSpPr/>
          <p:nvPr/>
        </p:nvSpPr>
        <p:spPr>
          <a:xfrm>
            <a:off x="14426348" y="52795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8" name="Google Shape;1528;p70">
            <a:extLst>
              <a:ext uri="{FF2B5EF4-FFF2-40B4-BE49-F238E27FC236}">
                <a16:creationId xmlns:a16="http://schemas.microsoft.com/office/drawing/2014/main" id="{0CF67422-CC91-3DD5-9CA1-4F64BF810CCA}"/>
              </a:ext>
            </a:extLst>
          </p:cNvPr>
          <p:cNvSpPr/>
          <p:nvPr/>
        </p:nvSpPr>
        <p:spPr>
          <a:xfrm flipH="1">
            <a:off x="15041080" y="52795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cs typeface="B Nazanin" panose="00000700000000000000" pitchFamily="2" charset="-78"/>
            </a:endParaRPr>
          </a:p>
        </p:txBody>
      </p:sp>
      <p:sp>
        <p:nvSpPr>
          <p:cNvPr id="339" name="Google Shape;1529;p70">
            <a:extLst>
              <a:ext uri="{FF2B5EF4-FFF2-40B4-BE49-F238E27FC236}">
                <a16:creationId xmlns:a16="http://schemas.microsoft.com/office/drawing/2014/main" id="{C0F1053D-35CD-73DE-688A-B556A79982CE}"/>
              </a:ext>
            </a:extLst>
          </p:cNvPr>
          <p:cNvSpPr txBox="1">
            <a:spLocks/>
          </p:cNvSpPr>
          <p:nvPr/>
        </p:nvSpPr>
        <p:spPr>
          <a:xfrm>
            <a:off x="1669832" y="429156"/>
            <a:ext cx="154212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17325812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1</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260299"/>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محتوای خود را در اینجا قرار دهید یا با کپی کردن متن خود،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در این کادر انتخاب کنید و گزینه 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p>
          <a:p>
            <a:pPr algn="just" rtl="1">
              <a:lnSpc>
                <a:spcPts val="2970"/>
              </a:lnSpc>
            </a:pPr>
            <a:r>
              <a:rPr lang="fa-IR" sz="1650" spc="-1" dirty="0">
                <a:solidFill>
                  <a:srgbClr val="404040"/>
                </a:solidFill>
                <a:latin typeface="Arimo"/>
                <a:cs typeface="B Nazanin" panose="00000400000000000000" pitchFamily="2" charset="-78"/>
              </a:rPr>
              <a:t>لطفاً محتوای خود را در اینجا قرار دهید یا با کپی کردن متن خود، چسباندن را در این کادر انتخاب کنید و گزینه 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 name="Google Shape;12249;p21">
            <a:extLst>
              <a:ext uri="{FF2B5EF4-FFF2-40B4-BE49-F238E27FC236}">
                <a16:creationId xmlns:a16="http://schemas.microsoft.com/office/drawing/2014/main" id="{4AD056D5-3D69-B76D-7782-1BA44806B271}"/>
              </a:ext>
            </a:extLst>
          </p:cNvPr>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 name="Google Shape;12250;p21">
            <a:extLst>
              <a:ext uri="{FF2B5EF4-FFF2-40B4-BE49-F238E27FC236}">
                <a16:creationId xmlns:a16="http://schemas.microsoft.com/office/drawing/2014/main" id="{4AA6099D-D819-B5B9-AFE1-F80CC62D689A}"/>
              </a:ext>
            </a:extLst>
          </p:cNvPr>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9" name="Google Shape;12251;p21">
            <a:extLst>
              <a:ext uri="{FF2B5EF4-FFF2-40B4-BE49-F238E27FC236}">
                <a16:creationId xmlns:a16="http://schemas.microsoft.com/office/drawing/2014/main" id="{09384FB6-D74B-B9CB-FFCF-169D5457B192}"/>
              </a:ext>
            </a:extLst>
          </p:cNvPr>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 name="Google Shape;12252;p21">
            <a:extLst>
              <a:ext uri="{FF2B5EF4-FFF2-40B4-BE49-F238E27FC236}">
                <a16:creationId xmlns:a16="http://schemas.microsoft.com/office/drawing/2014/main" id="{2883DFEA-D7FD-D56E-A508-2E3A5FC410C4}"/>
              </a:ext>
            </a:extLst>
          </p:cNvPr>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1" name="Google Shape;12253;p21">
            <a:extLst>
              <a:ext uri="{FF2B5EF4-FFF2-40B4-BE49-F238E27FC236}">
                <a16:creationId xmlns:a16="http://schemas.microsoft.com/office/drawing/2014/main" id="{A9BC1CD7-6D45-F449-50C0-F9793EB5E70D}"/>
              </a:ext>
            </a:extLst>
          </p:cNvPr>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2" name="Google Shape;12254;p21">
            <a:extLst>
              <a:ext uri="{FF2B5EF4-FFF2-40B4-BE49-F238E27FC236}">
                <a16:creationId xmlns:a16="http://schemas.microsoft.com/office/drawing/2014/main" id="{498B512D-298B-6FCD-8DB8-D65F760C7BA1}"/>
              </a:ext>
            </a:extLst>
          </p:cNvPr>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3" name="Google Shape;12255;p21">
            <a:extLst>
              <a:ext uri="{FF2B5EF4-FFF2-40B4-BE49-F238E27FC236}">
                <a16:creationId xmlns:a16="http://schemas.microsoft.com/office/drawing/2014/main" id="{D30433FD-9307-1AA0-4EBD-ABF8B19378F9}"/>
              </a:ext>
            </a:extLst>
          </p:cNvPr>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4" name="Google Shape;12256;p21">
            <a:extLst>
              <a:ext uri="{FF2B5EF4-FFF2-40B4-BE49-F238E27FC236}">
                <a16:creationId xmlns:a16="http://schemas.microsoft.com/office/drawing/2014/main" id="{791EAF62-3069-2329-131B-78C1C3F60F43}"/>
              </a:ext>
            </a:extLst>
          </p:cNvPr>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5" name="Google Shape;12257;p21">
            <a:extLst>
              <a:ext uri="{FF2B5EF4-FFF2-40B4-BE49-F238E27FC236}">
                <a16:creationId xmlns:a16="http://schemas.microsoft.com/office/drawing/2014/main" id="{30CB48C5-0B04-95FC-2BAF-994CC8B04274}"/>
              </a:ext>
            </a:extLst>
          </p:cNvPr>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6" name="Google Shape;12258;p21">
            <a:extLst>
              <a:ext uri="{FF2B5EF4-FFF2-40B4-BE49-F238E27FC236}">
                <a16:creationId xmlns:a16="http://schemas.microsoft.com/office/drawing/2014/main" id="{A53F33D8-1236-AE02-0D7D-65AEAE019CA8}"/>
              </a:ext>
            </a:extLst>
          </p:cNvPr>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7" name="Google Shape;12259;p21">
            <a:extLst>
              <a:ext uri="{FF2B5EF4-FFF2-40B4-BE49-F238E27FC236}">
                <a16:creationId xmlns:a16="http://schemas.microsoft.com/office/drawing/2014/main" id="{6AC5D7A3-34FA-BF9E-C102-B2D5303FF34A}"/>
              </a:ext>
            </a:extLst>
          </p:cNvPr>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8" name="Google Shape;12260;p21">
            <a:extLst>
              <a:ext uri="{FF2B5EF4-FFF2-40B4-BE49-F238E27FC236}">
                <a16:creationId xmlns:a16="http://schemas.microsoft.com/office/drawing/2014/main" id="{8D0559CE-8546-517E-F1BD-8FA953E9696B}"/>
              </a:ext>
            </a:extLst>
          </p:cNvPr>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9" name="Google Shape;12261;p21">
            <a:extLst>
              <a:ext uri="{FF2B5EF4-FFF2-40B4-BE49-F238E27FC236}">
                <a16:creationId xmlns:a16="http://schemas.microsoft.com/office/drawing/2014/main" id="{4D9DA75D-425E-1A79-2EF0-341669E119EA}"/>
              </a:ext>
            </a:extLst>
          </p:cNvPr>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0" name="Google Shape;12262;p21">
            <a:extLst>
              <a:ext uri="{FF2B5EF4-FFF2-40B4-BE49-F238E27FC236}">
                <a16:creationId xmlns:a16="http://schemas.microsoft.com/office/drawing/2014/main" id="{BDDB254C-E882-3CD2-FCEE-6BEE4964B3F2}"/>
              </a:ext>
            </a:extLst>
          </p:cNvPr>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1" name="Google Shape;12263;p21">
            <a:extLst>
              <a:ext uri="{FF2B5EF4-FFF2-40B4-BE49-F238E27FC236}">
                <a16:creationId xmlns:a16="http://schemas.microsoft.com/office/drawing/2014/main" id="{A004DEE4-8F15-83FF-0BEC-F64B96D6C765}"/>
              </a:ext>
            </a:extLst>
          </p:cNvPr>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2" name="Google Shape;12264;p21">
            <a:extLst>
              <a:ext uri="{FF2B5EF4-FFF2-40B4-BE49-F238E27FC236}">
                <a16:creationId xmlns:a16="http://schemas.microsoft.com/office/drawing/2014/main" id="{E37AAA42-9D7C-ACE0-48ED-DC5D63945F7A}"/>
              </a:ext>
            </a:extLst>
          </p:cNvPr>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solidFill>
                  <a:srgbClr val="FF0000"/>
                </a:solidFill>
                <a:latin typeface="Arial"/>
                <a:cs typeface="Arial"/>
                <a:sym typeface="Arial"/>
              </a:rPr>
              <a:t>عنوان را اینجا اضافه کنید</a:t>
            </a:r>
            <a:endParaRPr sz="2000" kern="0" dirty="0">
              <a:solidFill>
                <a:srgbClr val="FF0000"/>
              </a:solidFill>
              <a:latin typeface="Arial"/>
              <a:cs typeface="Arial"/>
              <a:sym typeface="Arial"/>
            </a:endParaRPr>
          </a:p>
        </p:txBody>
      </p:sp>
      <p:grpSp>
        <p:nvGrpSpPr>
          <p:cNvPr id="23" name="Google Shape;12265;p21">
            <a:extLst>
              <a:ext uri="{FF2B5EF4-FFF2-40B4-BE49-F238E27FC236}">
                <a16:creationId xmlns:a16="http://schemas.microsoft.com/office/drawing/2014/main" id="{A37ADE00-5960-4B64-B534-66DA6A9935E0}"/>
              </a:ext>
            </a:extLst>
          </p:cNvPr>
          <p:cNvGrpSpPr/>
          <p:nvPr/>
        </p:nvGrpSpPr>
        <p:grpSpPr>
          <a:xfrm>
            <a:off x="2623297" y="3241263"/>
            <a:ext cx="395486" cy="395486"/>
            <a:chOff x="2676100" y="832575"/>
            <a:chExt cx="483125" cy="483125"/>
          </a:xfrm>
        </p:grpSpPr>
        <p:sp>
          <p:nvSpPr>
            <p:cNvPr id="24" name="Google Shape;12266;p21">
              <a:extLst>
                <a:ext uri="{FF2B5EF4-FFF2-40B4-BE49-F238E27FC236}">
                  <a16:creationId xmlns:a16="http://schemas.microsoft.com/office/drawing/2014/main" id="{03369B79-EABF-A385-D0A0-27BE783AAB58}"/>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5" name="Google Shape;12267;p21">
              <a:extLst>
                <a:ext uri="{FF2B5EF4-FFF2-40B4-BE49-F238E27FC236}">
                  <a16:creationId xmlns:a16="http://schemas.microsoft.com/office/drawing/2014/main" id="{7A87D96E-8918-062B-7608-22C030E9683F}"/>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6" name="Google Shape;12268;p21">
              <a:extLst>
                <a:ext uri="{FF2B5EF4-FFF2-40B4-BE49-F238E27FC236}">
                  <a16:creationId xmlns:a16="http://schemas.microsoft.com/office/drawing/2014/main" id="{C2EC2100-A2C7-2391-CCB3-865E7C785E54}"/>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27" name="Google Shape;12269;p21">
            <a:extLst>
              <a:ext uri="{FF2B5EF4-FFF2-40B4-BE49-F238E27FC236}">
                <a16:creationId xmlns:a16="http://schemas.microsoft.com/office/drawing/2014/main" id="{9DF7320E-BED9-DB85-49CF-D9AA2DDF883A}"/>
              </a:ext>
            </a:extLst>
          </p:cNvPr>
          <p:cNvGrpSpPr/>
          <p:nvPr/>
        </p:nvGrpSpPr>
        <p:grpSpPr>
          <a:xfrm>
            <a:off x="4517242" y="3227213"/>
            <a:ext cx="408788" cy="395486"/>
            <a:chOff x="3270550" y="832575"/>
            <a:chExt cx="499375" cy="483125"/>
          </a:xfrm>
        </p:grpSpPr>
        <p:sp>
          <p:nvSpPr>
            <p:cNvPr id="28" name="Google Shape;12270;p21">
              <a:extLst>
                <a:ext uri="{FF2B5EF4-FFF2-40B4-BE49-F238E27FC236}">
                  <a16:creationId xmlns:a16="http://schemas.microsoft.com/office/drawing/2014/main" id="{5E1D7C20-CB0E-F755-C05C-101E7D94ABB6}"/>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29" name="Google Shape;12271;p21">
              <a:extLst>
                <a:ext uri="{FF2B5EF4-FFF2-40B4-BE49-F238E27FC236}">
                  <a16:creationId xmlns:a16="http://schemas.microsoft.com/office/drawing/2014/main" id="{1756F0A7-9C04-3A02-86B3-49A1E8C27E05}"/>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0" name="Google Shape;12272;p21">
              <a:extLst>
                <a:ext uri="{FF2B5EF4-FFF2-40B4-BE49-F238E27FC236}">
                  <a16:creationId xmlns:a16="http://schemas.microsoft.com/office/drawing/2014/main" id="{46F6464D-0DE0-B3EE-F791-2CFCE4F224CF}"/>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31" name="Google Shape;12273;p21">
            <a:extLst>
              <a:ext uri="{FF2B5EF4-FFF2-40B4-BE49-F238E27FC236}">
                <a16:creationId xmlns:a16="http://schemas.microsoft.com/office/drawing/2014/main" id="{2075A07D-A584-5909-DE88-9A848CAD06C6}"/>
              </a:ext>
            </a:extLst>
          </p:cNvPr>
          <p:cNvGrpSpPr/>
          <p:nvPr/>
        </p:nvGrpSpPr>
        <p:grpSpPr>
          <a:xfrm>
            <a:off x="6424428" y="3241315"/>
            <a:ext cx="395548" cy="395486"/>
            <a:chOff x="3270475" y="1427025"/>
            <a:chExt cx="483200" cy="483125"/>
          </a:xfrm>
        </p:grpSpPr>
        <p:sp>
          <p:nvSpPr>
            <p:cNvPr id="32" name="Google Shape;12274;p21">
              <a:extLst>
                <a:ext uri="{FF2B5EF4-FFF2-40B4-BE49-F238E27FC236}">
                  <a16:creationId xmlns:a16="http://schemas.microsoft.com/office/drawing/2014/main" id="{55D27D50-6F26-0AB8-7F75-1E939942EEEB}"/>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3" name="Google Shape;12275;p21">
              <a:extLst>
                <a:ext uri="{FF2B5EF4-FFF2-40B4-BE49-F238E27FC236}">
                  <a16:creationId xmlns:a16="http://schemas.microsoft.com/office/drawing/2014/main" id="{97F913D5-4F96-12BB-798D-8280A0863CDA}"/>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4" name="Google Shape;12276;p21">
              <a:extLst>
                <a:ext uri="{FF2B5EF4-FFF2-40B4-BE49-F238E27FC236}">
                  <a16:creationId xmlns:a16="http://schemas.microsoft.com/office/drawing/2014/main" id="{955CE734-FCA3-5D5E-DA85-23CAD1A10B8F}"/>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35" name="Google Shape;12277;p21">
            <a:extLst>
              <a:ext uri="{FF2B5EF4-FFF2-40B4-BE49-F238E27FC236}">
                <a16:creationId xmlns:a16="http://schemas.microsoft.com/office/drawing/2014/main" id="{63CFDEE6-3043-739C-9FE0-F6F5CE132CBB}"/>
              </a:ext>
            </a:extLst>
          </p:cNvPr>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6" name="Google Shape;12278;p21">
            <a:extLst>
              <a:ext uri="{FF2B5EF4-FFF2-40B4-BE49-F238E27FC236}">
                <a16:creationId xmlns:a16="http://schemas.microsoft.com/office/drawing/2014/main" id="{1D572D81-1766-7BF3-43CF-7C4CA55603F2}"/>
              </a:ext>
            </a:extLst>
          </p:cNvPr>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nvGrpSpPr>
          <p:cNvPr id="37" name="Google Shape;12279;p21">
            <a:extLst>
              <a:ext uri="{FF2B5EF4-FFF2-40B4-BE49-F238E27FC236}">
                <a16:creationId xmlns:a16="http://schemas.microsoft.com/office/drawing/2014/main" id="{E69FE361-B898-FC13-42C7-9892E454DBD6}"/>
              </a:ext>
            </a:extLst>
          </p:cNvPr>
          <p:cNvGrpSpPr/>
          <p:nvPr/>
        </p:nvGrpSpPr>
        <p:grpSpPr>
          <a:xfrm>
            <a:off x="4517215" y="7235555"/>
            <a:ext cx="408850" cy="388118"/>
            <a:chOff x="6222125" y="2025975"/>
            <a:chExt cx="499450" cy="474125"/>
          </a:xfrm>
        </p:grpSpPr>
        <p:sp>
          <p:nvSpPr>
            <p:cNvPr id="38" name="Google Shape;12280;p21">
              <a:extLst>
                <a:ext uri="{FF2B5EF4-FFF2-40B4-BE49-F238E27FC236}">
                  <a16:creationId xmlns:a16="http://schemas.microsoft.com/office/drawing/2014/main" id="{FE29ED67-720F-AA62-B72E-6569B49B6F35}"/>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39" name="Google Shape;12281;p21">
              <a:extLst>
                <a:ext uri="{FF2B5EF4-FFF2-40B4-BE49-F238E27FC236}">
                  <a16:creationId xmlns:a16="http://schemas.microsoft.com/office/drawing/2014/main" id="{343BF462-25F2-F3B8-1275-98187F03C004}"/>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0" name="Google Shape;12282;p21">
              <a:extLst>
                <a:ext uri="{FF2B5EF4-FFF2-40B4-BE49-F238E27FC236}">
                  <a16:creationId xmlns:a16="http://schemas.microsoft.com/office/drawing/2014/main" id="{6B28520C-CE81-3DF8-4DE5-9DF044A7F194}"/>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41" name="Google Shape;12283;p21">
            <a:extLst>
              <a:ext uri="{FF2B5EF4-FFF2-40B4-BE49-F238E27FC236}">
                <a16:creationId xmlns:a16="http://schemas.microsoft.com/office/drawing/2014/main" id="{7DBC3B93-69FD-6BA9-C025-8384EA71FC7A}"/>
              </a:ext>
            </a:extLst>
          </p:cNvPr>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1</a:t>
            </a:r>
            <a:endParaRPr kern="0" dirty="0">
              <a:solidFill>
                <a:srgbClr val="FF0000"/>
              </a:solidFill>
              <a:latin typeface="Arial"/>
              <a:cs typeface="Arial"/>
              <a:sym typeface="Arial"/>
            </a:endParaRPr>
          </a:p>
        </p:txBody>
      </p:sp>
      <p:sp>
        <p:nvSpPr>
          <p:cNvPr id="42" name="Google Shape;12284;p21">
            <a:extLst>
              <a:ext uri="{FF2B5EF4-FFF2-40B4-BE49-F238E27FC236}">
                <a16:creationId xmlns:a16="http://schemas.microsoft.com/office/drawing/2014/main" id="{71858D5E-D333-1A35-40DD-75517711702B}"/>
              </a:ext>
            </a:extLst>
          </p:cNvPr>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2</a:t>
            </a:r>
            <a:endParaRPr kern="0" dirty="0">
              <a:solidFill>
                <a:srgbClr val="FF0000"/>
              </a:solidFill>
              <a:latin typeface="Arial"/>
              <a:cs typeface="Arial"/>
              <a:sym typeface="Arial"/>
            </a:endParaRPr>
          </a:p>
        </p:txBody>
      </p:sp>
      <p:sp>
        <p:nvSpPr>
          <p:cNvPr id="43" name="Google Shape;12285;p21">
            <a:extLst>
              <a:ext uri="{FF2B5EF4-FFF2-40B4-BE49-F238E27FC236}">
                <a16:creationId xmlns:a16="http://schemas.microsoft.com/office/drawing/2014/main" id="{700B7DCF-D573-6FEF-1A3A-F82FD55DDB83}"/>
              </a:ext>
            </a:extLst>
          </p:cNvPr>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3</a:t>
            </a:r>
            <a:endParaRPr kern="0" dirty="0">
              <a:solidFill>
                <a:srgbClr val="FF0000"/>
              </a:solidFill>
              <a:latin typeface="Arial"/>
              <a:cs typeface="Arial"/>
              <a:sym typeface="Arial"/>
            </a:endParaRPr>
          </a:p>
        </p:txBody>
      </p:sp>
      <p:sp>
        <p:nvSpPr>
          <p:cNvPr id="44" name="Google Shape;12286;p21">
            <a:extLst>
              <a:ext uri="{FF2B5EF4-FFF2-40B4-BE49-F238E27FC236}">
                <a16:creationId xmlns:a16="http://schemas.microsoft.com/office/drawing/2014/main" id="{9B4913EA-82A2-6C1D-52C6-13CADD80DEE6}"/>
              </a:ext>
            </a:extLst>
          </p:cNvPr>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4</a:t>
            </a:r>
            <a:endParaRPr kern="0" dirty="0">
              <a:solidFill>
                <a:srgbClr val="FF0000"/>
              </a:solidFill>
              <a:latin typeface="Arial"/>
              <a:cs typeface="Arial"/>
              <a:sym typeface="Arial"/>
            </a:endParaRPr>
          </a:p>
        </p:txBody>
      </p:sp>
      <p:sp>
        <p:nvSpPr>
          <p:cNvPr id="45" name="Google Shape;12287;p21">
            <a:extLst>
              <a:ext uri="{FF2B5EF4-FFF2-40B4-BE49-F238E27FC236}">
                <a16:creationId xmlns:a16="http://schemas.microsoft.com/office/drawing/2014/main" id="{E59119EF-CACD-0F4D-DA11-22AA1F731487}"/>
              </a:ext>
            </a:extLst>
          </p:cNvPr>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5</a:t>
            </a:r>
            <a:endParaRPr kern="0" dirty="0">
              <a:solidFill>
                <a:srgbClr val="FF0000"/>
              </a:solidFill>
              <a:latin typeface="Arial"/>
              <a:cs typeface="Arial"/>
              <a:sym typeface="Arial"/>
            </a:endParaRPr>
          </a:p>
        </p:txBody>
      </p:sp>
      <p:sp>
        <p:nvSpPr>
          <p:cNvPr id="46" name="Google Shape;12288;p21">
            <a:extLst>
              <a:ext uri="{FF2B5EF4-FFF2-40B4-BE49-F238E27FC236}">
                <a16:creationId xmlns:a16="http://schemas.microsoft.com/office/drawing/2014/main" id="{EE8CEFB2-FEA1-E751-4478-A050B2E09BFA}"/>
              </a:ext>
            </a:extLst>
          </p:cNvPr>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solidFill>
                  <a:srgbClr val="FF0000"/>
                </a:solidFill>
                <a:latin typeface="Arial"/>
                <a:cs typeface="Arial"/>
                <a:sym typeface="Arial"/>
              </a:rPr>
              <a:t>متن</a:t>
            </a:r>
            <a:r>
              <a:rPr lang="es" kern="0" dirty="0">
                <a:solidFill>
                  <a:srgbClr val="FF0000"/>
                </a:solidFill>
                <a:latin typeface="Arial"/>
                <a:cs typeface="Arial"/>
                <a:sym typeface="Arial"/>
              </a:rPr>
              <a:t> 6</a:t>
            </a:r>
            <a:endParaRPr kern="0" dirty="0">
              <a:solidFill>
                <a:srgbClr val="FF0000"/>
              </a:solidFill>
              <a:latin typeface="Arial"/>
              <a:cs typeface="Arial"/>
              <a:sym typeface="Arial"/>
            </a:endParaRPr>
          </a:p>
        </p:txBody>
      </p:sp>
      <p:sp>
        <p:nvSpPr>
          <p:cNvPr id="47" name="Google Shape;12289;p21">
            <a:extLst>
              <a:ext uri="{FF2B5EF4-FFF2-40B4-BE49-F238E27FC236}">
                <a16:creationId xmlns:a16="http://schemas.microsoft.com/office/drawing/2014/main" id="{7165CAD1-5540-CE66-0D89-0FD27640CF5C}"/>
              </a:ext>
            </a:extLst>
          </p:cNvPr>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8" name="Google Shape;12290;p21">
            <a:extLst>
              <a:ext uri="{FF2B5EF4-FFF2-40B4-BE49-F238E27FC236}">
                <a16:creationId xmlns:a16="http://schemas.microsoft.com/office/drawing/2014/main" id="{60263605-D41A-7395-8D81-03AEBCBACC2B}"/>
              </a:ext>
            </a:extLst>
          </p:cNvPr>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49" name="Google Shape;12291;p21">
            <a:extLst>
              <a:ext uri="{FF2B5EF4-FFF2-40B4-BE49-F238E27FC236}">
                <a16:creationId xmlns:a16="http://schemas.microsoft.com/office/drawing/2014/main" id="{D656C9BE-ABD4-BEF8-4F03-6108DB0914CF}"/>
              </a:ext>
            </a:extLst>
          </p:cNvPr>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0" name="Google Shape;12292;p21">
            <a:extLst>
              <a:ext uri="{FF2B5EF4-FFF2-40B4-BE49-F238E27FC236}">
                <a16:creationId xmlns:a16="http://schemas.microsoft.com/office/drawing/2014/main" id="{5EEF76A1-7AB9-FF6E-E494-9E5AEFFC144B}"/>
              </a:ext>
            </a:extLst>
          </p:cNvPr>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1" name="Google Shape;12293;p21">
            <a:extLst>
              <a:ext uri="{FF2B5EF4-FFF2-40B4-BE49-F238E27FC236}">
                <a16:creationId xmlns:a16="http://schemas.microsoft.com/office/drawing/2014/main" id="{22BB1308-7110-C378-3697-452816188ED8}"/>
              </a:ext>
            </a:extLst>
          </p:cNvPr>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2" name="Google Shape;12294;p21">
            <a:extLst>
              <a:ext uri="{FF2B5EF4-FFF2-40B4-BE49-F238E27FC236}">
                <a16:creationId xmlns:a16="http://schemas.microsoft.com/office/drawing/2014/main" id="{B23A4264-3F96-B56D-8E1B-72750E772F32}"/>
              </a:ext>
            </a:extLst>
          </p:cNvPr>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3" name="Google Shape;12295;p21">
            <a:extLst>
              <a:ext uri="{FF2B5EF4-FFF2-40B4-BE49-F238E27FC236}">
                <a16:creationId xmlns:a16="http://schemas.microsoft.com/office/drawing/2014/main" id="{74CF6A57-B49F-0A40-F68B-9E5C7577AA40}"/>
              </a:ext>
            </a:extLst>
          </p:cNvPr>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4" name="Google Shape;12296;p21">
            <a:extLst>
              <a:ext uri="{FF2B5EF4-FFF2-40B4-BE49-F238E27FC236}">
                <a16:creationId xmlns:a16="http://schemas.microsoft.com/office/drawing/2014/main" id="{C20A7908-EC04-80D7-40EA-9041503B10E5}"/>
              </a:ext>
            </a:extLst>
          </p:cNvPr>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5" name="Google Shape;12297;p21">
            <a:extLst>
              <a:ext uri="{FF2B5EF4-FFF2-40B4-BE49-F238E27FC236}">
                <a16:creationId xmlns:a16="http://schemas.microsoft.com/office/drawing/2014/main" id="{56318942-A871-2A20-CB3D-F883F8446B8B}"/>
              </a:ext>
            </a:extLst>
          </p:cNvPr>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6" name="Google Shape;12298;p21">
            <a:extLst>
              <a:ext uri="{FF2B5EF4-FFF2-40B4-BE49-F238E27FC236}">
                <a16:creationId xmlns:a16="http://schemas.microsoft.com/office/drawing/2014/main" id="{3658E7C3-C3C9-4073-7545-5CD4CC4C5850}"/>
              </a:ext>
            </a:extLst>
          </p:cNvPr>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7" name="Google Shape;12299;p21">
            <a:extLst>
              <a:ext uri="{FF2B5EF4-FFF2-40B4-BE49-F238E27FC236}">
                <a16:creationId xmlns:a16="http://schemas.microsoft.com/office/drawing/2014/main" id="{70D0BEC6-3658-C306-5887-8F97301E6E26}"/>
              </a:ext>
            </a:extLst>
          </p:cNvPr>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58" name="Google Shape;12300;p21">
            <a:extLst>
              <a:ext uri="{FF2B5EF4-FFF2-40B4-BE49-F238E27FC236}">
                <a16:creationId xmlns:a16="http://schemas.microsoft.com/office/drawing/2014/main" id="{742F8914-69D6-31DA-C0A5-E21ECE95E510}"/>
              </a:ext>
            </a:extLst>
          </p:cNvPr>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cxnSp>
        <p:nvCxnSpPr>
          <p:cNvPr id="59" name="Google Shape;12301;p21">
            <a:extLst>
              <a:ext uri="{FF2B5EF4-FFF2-40B4-BE49-F238E27FC236}">
                <a16:creationId xmlns:a16="http://schemas.microsoft.com/office/drawing/2014/main" id="{8DF37A09-9B81-762D-20E0-DA0737B9E3AE}"/>
              </a:ext>
            </a:extLst>
          </p:cNvPr>
          <p:cNvCxnSpPr>
            <a:stCxn id="47" idx="4"/>
            <a:endCxn id="53"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0" name="Google Shape;12302;p21">
            <a:extLst>
              <a:ext uri="{FF2B5EF4-FFF2-40B4-BE49-F238E27FC236}">
                <a16:creationId xmlns:a16="http://schemas.microsoft.com/office/drawing/2014/main" id="{24262DD2-8B79-D93F-6C09-C89FB707F043}"/>
              </a:ext>
            </a:extLst>
          </p:cNvPr>
          <p:cNvCxnSpPr>
            <a:stCxn id="49" idx="4"/>
            <a:endCxn id="55"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1" name="Google Shape;12303;p21">
            <a:extLst>
              <a:ext uri="{FF2B5EF4-FFF2-40B4-BE49-F238E27FC236}">
                <a16:creationId xmlns:a16="http://schemas.microsoft.com/office/drawing/2014/main" id="{10D369E8-1F42-BB75-A43D-E8B0C6F6B9D2}"/>
              </a:ext>
            </a:extLst>
          </p:cNvPr>
          <p:cNvCxnSpPr>
            <a:stCxn id="48" idx="4"/>
            <a:endCxn id="54"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2" name="Google Shape;12304;p21">
            <a:extLst>
              <a:ext uri="{FF2B5EF4-FFF2-40B4-BE49-F238E27FC236}">
                <a16:creationId xmlns:a16="http://schemas.microsoft.com/office/drawing/2014/main" id="{52C47584-3657-1E44-FCE2-E1E1C19D9030}"/>
              </a:ext>
            </a:extLst>
          </p:cNvPr>
          <p:cNvCxnSpPr>
            <a:stCxn id="50" idx="0"/>
            <a:endCxn id="56"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3" name="Google Shape;12305;p21">
            <a:extLst>
              <a:ext uri="{FF2B5EF4-FFF2-40B4-BE49-F238E27FC236}">
                <a16:creationId xmlns:a16="http://schemas.microsoft.com/office/drawing/2014/main" id="{AB51238B-8F28-D9FA-BF8E-CA00CEBB5510}"/>
              </a:ext>
            </a:extLst>
          </p:cNvPr>
          <p:cNvCxnSpPr>
            <a:stCxn id="52" idx="0"/>
            <a:endCxn id="58"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4" name="Google Shape;12306;p21">
            <a:extLst>
              <a:ext uri="{FF2B5EF4-FFF2-40B4-BE49-F238E27FC236}">
                <a16:creationId xmlns:a16="http://schemas.microsoft.com/office/drawing/2014/main" id="{8E8B656E-4C88-06D2-BBB6-62AA0D982D15}"/>
              </a:ext>
            </a:extLst>
          </p:cNvPr>
          <p:cNvCxnSpPr>
            <a:stCxn id="51" idx="0"/>
            <a:endCxn id="57"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5" name="Google Shape;12307;p21">
            <a:extLst>
              <a:ext uri="{FF2B5EF4-FFF2-40B4-BE49-F238E27FC236}">
                <a16:creationId xmlns:a16="http://schemas.microsoft.com/office/drawing/2014/main" id="{B33570D0-301A-9E4B-CF2E-8C1BD8265569}"/>
              </a:ext>
            </a:extLst>
          </p:cNvPr>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6" name="Google Shape;12308;p21">
            <a:extLst>
              <a:ext uri="{FF2B5EF4-FFF2-40B4-BE49-F238E27FC236}">
                <a16:creationId xmlns:a16="http://schemas.microsoft.com/office/drawing/2014/main" id="{906CE469-6376-1841-6B95-DC1E10DBAFE5}"/>
              </a:ext>
            </a:extLst>
          </p:cNvPr>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7" name="Google Shape;12309;p21">
            <a:extLst>
              <a:ext uri="{FF2B5EF4-FFF2-40B4-BE49-F238E27FC236}">
                <a16:creationId xmlns:a16="http://schemas.microsoft.com/office/drawing/2014/main" id="{31B1E978-CBDB-AC97-4285-3D0B0B6A6A0F}"/>
              </a:ext>
            </a:extLst>
          </p:cNvPr>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8" name="Google Shape;12310;p21">
            <a:extLst>
              <a:ext uri="{FF2B5EF4-FFF2-40B4-BE49-F238E27FC236}">
                <a16:creationId xmlns:a16="http://schemas.microsoft.com/office/drawing/2014/main" id="{38787ED6-0D58-822E-5045-047F476826FD}"/>
              </a:ext>
            </a:extLst>
          </p:cNvPr>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69" name="Google Shape;12311;p21">
            <a:extLst>
              <a:ext uri="{FF2B5EF4-FFF2-40B4-BE49-F238E27FC236}">
                <a16:creationId xmlns:a16="http://schemas.microsoft.com/office/drawing/2014/main" id="{8EC4DAD5-685B-F0FB-03E0-7A891F5B0204}"/>
              </a:ext>
            </a:extLst>
          </p:cNvPr>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0" name="Google Shape;12312;p21">
            <a:extLst>
              <a:ext uri="{FF2B5EF4-FFF2-40B4-BE49-F238E27FC236}">
                <a16:creationId xmlns:a16="http://schemas.microsoft.com/office/drawing/2014/main" id="{C2372D13-3E54-213E-FA74-6C226BAE9377}"/>
              </a:ext>
            </a:extLst>
          </p:cNvPr>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1" name="Google Shape;12313;p21">
            <a:extLst>
              <a:ext uri="{FF2B5EF4-FFF2-40B4-BE49-F238E27FC236}">
                <a16:creationId xmlns:a16="http://schemas.microsoft.com/office/drawing/2014/main" id="{34233FEC-D367-F606-5A36-E2406A65E164}"/>
              </a:ext>
            </a:extLst>
          </p:cNvPr>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2" name="Google Shape;12314;p21">
            <a:extLst>
              <a:ext uri="{FF2B5EF4-FFF2-40B4-BE49-F238E27FC236}">
                <a16:creationId xmlns:a16="http://schemas.microsoft.com/office/drawing/2014/main" id="{D2995149-7202-E000-0AA3-A7E38CA8C8B3}"/>
              </a:ext>
            </a:extLst>
          </p:cNvPr>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3" name="Google Shape;12315;p21">
            <a:extLst>
              <a:ext uri="{FF2B5EF4-FFF2-40B4-BE49-F238E27FC236}">
                <a16:creationId xmlns:a16="http://schemas.microsoft.com/office/drawing/2014/main" id="{1AB19F62-66E1-9CCB-CEB1-C9E7DBA4B952}"/>
              </a:ext>
            </a:extLst>
          </p:cNvPr>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4" name="Google Shape;12316;p21">
            <a:extLst>
              <a:ext uri="{FF2B5EF4-FFF2-40B4-BE49-F238E27FC236}">
                <a16:creationId xmlns:a16="http://schemas.microsoft.com/office/drawing/2014/main" id="{4EA495A3-6E16-6F8C-7D23-50752F4EE47B}"/>
              </a:ext>
            </a:extLst>
          </p:cNvPr>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5" name="Google Shape;12317;p21">
            <a:extLst>
              <a:ext uri="{FF2B5EF4-FFF2-40B4-BE49-F238E27FC236}">
                <a16:creationId xmlns:a16="http://schemas.microsoft.com/office/drawing/2014/main" id="{CBB0AE08-04C2-C798-36B2-70CC7810492D}"/>
              </a:ext>
            </a:extLst>
          </p:cNvPr>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6" name="Google Shape;12318;p21">
            <a:extLst>
              <a:ext uri="{FF2B5EF4-FFF2-40B4-BE49-F238E27FC236}">
                <a16:creationId xmlns:a16="http://schemas.microsoft.com/office/drawing/2014/main" id="{970DE546-67FD-EBD0-DDEB-A43F8682BEE1}"/>
              </a:ext>
            </a:extLst>
          </p:cNvPr>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7" name="Google Shape;12319;p21">
            <a:extLst>
              <a:ext uri="{FF2B5EF4-FFF2-40B4-BE49-F238E27FC236}">
                <a16:creationId xmlns:a16="http://schemas.microsoft.com/office/drawing/2014/main" id="{43F77AEA-B44E-BDA0-4F39-52FD067E1D70}"/>
              </a:ext>
            </a:extLst>
          </p:cNvPr>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8" name="Google Shape;12320;p21">
            <a:extLst>
              <a:ext uri="{FF2B5EF4-FFF2-40B4-BE49-F238E27FC236}">
                <a16:creationId xmlns:a16="http://schemas.microsoft.com/office/drawing/2014/main" id="{6DEDF0DC-02C5-2077-2BD4-08BD30962D88}"/>
              </a:ext>
            </a:extLst>
          </p:cNvPr>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79" name="Google Shape;12321;p21">
            <a:extLst>
              <a:ext uri="{FF2B5EF4-FFF2-40B4-BE49-F238E27FC236}">
                <a16:creationId xmlns:a16="http://schemas.microsoft.com/office/drawing/2014/main" id="{5B82CB58-3308-BD12-F05B-AE9549A61443}"/>
              </a:ext>
            </a:extLst>
          </p:cNvPr>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0" name="Google Shape;12322;p21">
            <a:extLst>
              <a:ext uri="{FF2B5EF4-FFF2-40B4-BE49-F238E27FC236}">
                <a16:creationId xmlns:a16="http://schemas.microsoft.com/office/drawing/2014/main" id="{9D2F874A-9DE4-0E9E-AA47-9325EE3555FB}"/>
              </a:ext>
            </a:extLst>
          </p:cNvPr>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2016</a:t>
            </a:r>
            <a:endParaRPr b="1" kern="0">
              <a:solidFill>
                <a:srgbClr val="FF0000"/>
              </a:solidFill>
              <a:latin typeface="Arial"/>
              <a:cs typeface="Arial"/>
              <a:sym typeface="Arial"/>
            </a:endParaRPr>
          </a:p>
        </p:txBody>
      </p:sp>
      <p:sp>
        <p:nvSpPr>
          <p:cNvPr id="81" name="Google Shape;12323;p21">
            <a:extLst>
              <a:ext uri="{FF2B5EF4-FFF2-40B4-BE49-F238E27FC236}">
                <a16:creationId xmlns:a16="http://schemas.microsoft.com/office/drawing/2014/main" id="{44258560-DD3F-F180-B016-7828542501D9}"/>
              </a:ext>
            </a:extLst>
          </p:cNvPr>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2" name="Google Shape;12324;p21">
            <a:extLst>
              <a:ext uri="{FF2B5EF4-FFF2-40B4-BE49-F238E27FC236}">
                <a16:creationId xmlns:a16="http://schemas.microsoft.com/office/drawing/2014/main" id="{1B84FFF2-E927-F9F1-1E59-5A137C5ACEB0}"/>
              </a:ext>
            </a:extLst>
          </p:cNvPr>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3" name="Google Shape;12325;p21">
            <a:extLst>
              <a:ext uri="{FF2B5EF4-FFF2-40B4-BE49-F238E27FC236}">
                <a16:creationId xmlns:a16="http://schemas.microsoft.com/office/drawing/2014/main" id="{6C6C9CA5-003F-11E4-4C8A-09FE4C5DA187}"/>
              </a:ext>
            </a:extLst>
          </p:cNvPr>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4" name="Google Shape;12326;p21">
            <a:extLst>
              <a:ext uri="{FF2B5EF4-FFF2-40B4-BE49-F238E27FC236}">
                <a16:creationId xmlns:a16="http://schemas.microsoft.com/office/drawing/2014/main" id="{39A632F5-D6F0-6164-E1BB-BCD735E71C27}"/>
              </a:ext>
            </a:extLst>
          </p:cNvPr>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85" name="Google Shape;12327;p21">
            <a:extLst>
              <a:ext uri="{FF2B5EF4-FFF2-40B4-BE49-F238E27FC236}">
                <a16:creationId xmlns:a16="http://schemas.microsoft.com/office/drawing/2014/main" id="{C75EC44D-ED4E-8EBD-8EC5-853AA60F14F5}"/>
              </a:ext>
            </a:extLst>
          </p:cNvPr>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cxnSp>
        <p:nvCxnSpPr>
          <p:cNvPr id="86" name="Google Shape;12328;p21">
            <a:extLst>
              <a:ext uri="{FF2B5EF4-FFF2-40B4-BE49-F238E27FC236}">
                <a16:creationId xmlns:a16="http://schemas.microsoft.com/office/drawing/2014/main" id="{C10E28F4-6FBD-2CFB-B355-C72C80BE386F}"/>
              </a:ext>
            </a:extLst>
          </p:cNvPr>
          <p:cNvCxnSpPr>
            <a:stCxn id="75" idx="0"/>
            <a:endCxn id="81"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7" name="Google Shape;12329;p21">
            <a:extLst>
              <a:ext uri="{FF2B5EF4-FFF2-40B4-BE49-F238E27FC236}">
                <a16:creationId xmlns:a16="http://schemas.microsoft.com/office/drawing/2014/main" id="{E035AAEB-6081-C709-A76F-7A7498F77385}"/>
              </a:ext>
            </a:extLst>
          </p:cNvPr>
          <p:cNvCxnSpPr>
            <a:stCxn id="76" idx="0"/>
            <a:endCxn id="82"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88" name="Google Shape;12330;p21">
            <a:extLst>
              <a:ext uri="{FF2B5EF4-FFF2-40B4-BE49-F238E27FC236}">
                <a16:creationId xmlns:a16="http://schemas.microsoft.com/office/drawing/2014/main" id="{4C8C7E84-C84B-91C1-8CAC-F4C1795E7D25}"/>
              </a:ext>
            </a:extLst>
          </p:cNvPr>
          <p:cNvCxnSpPr>
            <a:stCxn id="77" idx="0"/>
            <a:endCxn id="83"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89" name="Google Shape;12331;p21">
            <a:extLst>
              <a:ext uri="{FF2B5EF4-FFF2-40B4-BE49-F238E27FC236}">
                <a16:creationId xmlns:a16="http://schemas.microsoft.com/office/drawing/2014/main" id="{338837D6-FBDB-3248-6F6E-498031CF7470}"/>
              </a:ext>
            </a:extLst>
          </p:cNvPr>
          <p:cNvCxnSpPr>
            <a:stCxn id="78" idx="4"/>
            <a:endCxn id="84"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90" name="Google Shape;12332;p21">
            <a:extLst>
              <a:ext uri="{FF2B5EF4-FFF2-40B4-BE49-F238E27FC236}">
                <a16:creationId xmlns:a16="http://schemas.microsoft.com/office/drawing/2014/main" id="{B3B38809-7A13-55CB-10AB-5C4B6887673F}"/>
              </a:ext>
            </a:extLst>
          </p:cNvPr>
          <p:cNvCxnSpPr>
            <a:stCxn id="79" idx="4"/>
            <a:endCxn id="85"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91" name="Google Shape;12333;p21">
            <a:extLst>
              <a:ext uri="{FF2B5EF4-FFF2-40B4-BE49-F238E27FC236}">
                <a16:creationId xmlns:a16="http://schemas.microsoft.com/office/drawing/2014/main" id="{E5F0B28A-DE85-5F4C-CCCB-4C7780D35C96}"/>
              </a:ext>
            </a:extLst>
          </p:cNvPr>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2017</a:t>
            </a:r>
            <a:endParaRPr b="1" kern="0">
              <a:solidFill>
                <a:srgbClr val="FF0000"/>
              </a:solidFill>
              <a:latin typeface="Arial"/>
              <a:cs typeface="Arial"/>
              <a:sym typeface="Arial"/>
            </a:endParaRPr>
          </a:p>
        </p:txBody>
      </p:sp>
      <p:sp>
        <p:nvSpPr>
          <p:cNvPr id="92" name="Google Shape;12334;p21">
            <a:extLst>
              <a:ext uri="{FF2B5EF4-FFF2-40B4-BE49-F238E27FC236}">
                <a16:creationId xmlns:a16="http://schemas.microsoft.com/office/drawing/2014/main" id="{406B5E0B-25B5-1852-F3A2-DF3BE1991FDE}"/>
              </a:ext>
            </a:extLst>
          </p:cNvPr>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2018</a:t>
            </a:r>
            <a:endParaRPr b="1" kern="0">
              <a:solidFill>
                <a:srgbClr val="FF0000"/>
              </a:solidFill>
              <a:latin typeface="Arial"/>
              <a:cs typeface="Arial"/>
              <a:sym typeface="Arial"/>
            </a:endParaRPr>
          </a:p>
        </p:txBody>
      </p:sp>
      <p:sp>
        <p:nvSpPr>
          <p:cNvPr id="93" name="Google Shape;12335;p21">
            <a:extLst>
              <a:ext uri="{FF2B5EF4-FFF2-40B4-BE49-F238E27FC236}">
                <a16:creationId xmlns:a16="http://schemas.microsoft.com/office/drawing/2014/main" id="{94E5482C-FBBB-5534-F860-28F70D197BDE}"/>
              </a:ext>
            </a:extLst>
          </p:cNvPr>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2019</a:t>
            </a:r>
            <a:endParaRPr b="1" kern="0">
              <a:solidFill>
                <a:srgbClr val="FF0000"/>
              </a:solidFill>
              <a:latin typeface="Arial"/>
              <a:cs typeface="Arial"/>
              <a:sym typeface="Arial"/>
            </a:endParaRPr>
          </a:p>
        </p:txBody>
      </p:sp>
      <p:sp>
        <p:nvSpPr>
          <p:cNvPr id="94" name="Google Shape;12336;p21">
            <a:extLst>
              <a:ext uri="{FF2B5EF4-FFF2-40B4-BE49-F238E27FC236}">
                <a16:creationId xmlns:a16="http://schemas.microsoft.com/office/drawing/2014/main" id="{297584F8-5833-4CF1-2762-8E777BE8D3BA}"/>
              </a:ext>
            </a:extLst>
          </p:cNvPr>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solidFill>
                  <a:srgbClr val="FF0000"/>
                </a:solidFill>
                <a:latin typeface="Arial"/>
                <a:cs typeface="Arial"/>
                <a:sym typeface="Arial"/>
              </a:rPr>
              <a:t>2020</a:t>
            </a:r>
            <a:endParaRPr b="1" kern="0">
              <a:solidFill>
                <a:srgbClr val="FF0000"/>
              </a:solidFill>
              <a:latin typeface="Arial"/>
              <a:cs typeface="Arial"/>
              <a:sym typeface="Arial"/>
            </a:endParaRPr>
          </a:p>
        </p:txBody>
      </p:sp>
      <p:sp>
        <p:nvSpPr>
          <p:cNvPr id="95" name="Google Shape;12337;p21">
            <a:extLst>
              <a:ext uri="{FF2B5EF4-FFF2-40B4-BE49-F238E27FC236}">
                <a16:creationId xmlns:a16="http://schemas.microsoft.com/office/drawing/2014/main" id="{A9F6DF6D-54A6-B307-E6FD-5AC7022C95F9}"/>
              </a:ext>
            </a:extLst>
          </p:cNvPr>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nvGrpSpPr>
          <p:cNvPr id="96" name="Google Shape;12338;p21">
            <a:extLst>
              <a:ext uri="{FF2B5EF4-FFF2-40B4-BE49-F238E27FC236}">
                <a16:creationId xmlns:a16="http://schemas.microsoft.com/office/drawing/2014/main" id="{BC6AB59B-F2F1-BA0C-FFF9-81986CCB9D38}"/>
              </a:ext>
            </a:extLst>
          </p:cNvPr>
          <p:cNvGrpSpPr/>
          <p:nvPr/>
        </p:nvGrpSpPr>
        <p:grpSpPr>
          <a:xfrm>
            <a:off x="10614713" y="7496939"/>
            <a:ext cx="412230" cy="412230"/>
            <a:chOff x="1049375" y="2680675"/>
            <a:chExt cx="297725" cy="297725"/>
          </a:xfrm>
        </p:grpSpPr>
        <p:sp>
          <p:nvSpPr>
            <p:cNvPr id="97" name="Google Shape;12339;p21">
              <a:extLst>
                <a:ext uri="{FF2B5EF4-FFF2-40B4-BE49-F238E27FC236}">
                  <a16:creationId xmlns:a16="http://schemas.microsoft.com/office/drawing/2014/main" id="{A536F2D7-5C6B-7E67-28A4-559FD985CA56}"/>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98" name="Google Shape;12340;p21">
              <a:extLst>
                <a:ext uri="{FF2B5EF4-FFF2-40B4-BE49-F238E27FC236}">
                  <a16:creationId xmlns:a16="http://schemas.microsoft.com/office/drawing/2014/main" id="{FC6D62B7-3AB4-62AE-47E2-F62B318DA9DA}"/>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99" name="Google Shape;12341;p21">
            <a:extLst>
              <a:ext uri="{FF2B5EF4-FFF2-40B4-BE49-F238E27FC236}">
                <a16:creationId xmlns:a16="http://schemas.microsoft.com/office/drawing/2014/main" id="{7A2D9369-8E3A-929E-0367-83580F6D24E7}"/>
              </a:ext>
            </a:extLst>
          </p:cNvPr>
          <p:cNvGrpSpPr/>
          <p:nvPr/>
        </p:nvGrpSpPr>
        <p:grpSpPr>
          <a:xfrm>
            <a:off x="15306598" y="3517704"/>
            <a:ext cx="411156" cy="408664"/>
            <a:chOff x="5045775" y="1946400"/>
            <a:chExt cx="296950" cy="295150"/>
          </a:xfrm>
        </p:grpSpPr>
        <p:sp>
          <p:nvSpPr>
            <p:cNvPr id="100" name="Google Shape;12342;p21">
              <a:extLst>
                <a:ext uri="{FF2B5EF4-FFF2-40B4-BE49-F238E27FC236}">
                  <a16:creationId xmlns:a16="http://schemas.microsoft.com/office/drawing/2014/main" id="{827A4E85-24E7-4571-DA2A-8879AB18E2A0}"/>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1" name="Google Shape;12343;p21">
              <a:extLst>
                <a:ext uri="{FF2B5EF4-FFF2-40B4-BE49-F238E27FC236}">
                  <a16:creationId xmlns:a16="http://schemas.microsoft.com/office/drawing/2014/main" id="{E97C84E2-3AFF-0969-7D5A-BFFF1A013414}"/>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102" name="Google Shape;12344;p21">
            <a:extLst>
              <a:ext uri="{FF2B5EF4-FFF2-40B4-BE49-F238E27FC236}">
                <a16:creationId xmlns:a16="http://schemas.microsoft.com/office/drawing/2014/main" id="{BD8A73C9-0A2A-7E5F-1AF5-8983BDF9375B}"/>
              </a:ext>
            </a:extLst>
          </p:cNvPr>
          <p:cNvGrpSpPr/>
          <p:nvPr/>
        </p:nvGrpSpPr>
        <p:grpSpPr>
          <a:xfrm>
            <a:off x="12152326" y="3529083"/>
            <a:ext cx="410084" cy="409010"/>
            <a:chOff x="3599700" y="1954475"/>
            <a:chExt cx="296175" cy="295400"/>
          </a:xfrm>
        </p:grpSpPr>
        <p:sp>
          <p:nvSpPr>
            <p:cNvPr id="103" name="Google Shape;12345;p21">
              <a:extLst>
                <a:ext uri="{FF2B5EF4-FFF2-40B4-BE49-F238E27FC236}">
                  <a16:creationId xmlns:a16="http://schemas.microsoft.com/office/drawing/2014/main" id="{944A2CD0-7971-F322-12CB-C507CD1B3741}"/>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4" name="Google Shape;12346;p21">
              <a:extLst>
                <a:ext uri="{FF2B5EF4-FFF2-40B4-BE49-F238E27FC236}">
                  <a16:creationId xmlns:a16="http://schemas.microsoft.com/office/drawing/2014/main" id="{69BB9A8C-5824-9077-0157-908B345A36E5}"/>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5" name="Google Shape;12347;p21">
              <a:extLst>
                <a:ext uri="{FF2B5EF4-FFF2-40B4-BE49-F238E27FC236}">
                  <a16:creationId xmlns:a16="http://schemas.microsoft.com/office/drawing/2014/main" id="{56612487-64D6-D7F6-BAD1-3103CDF0BC23}"/>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grpSp>
        <p:nvGrpSpPr>
          <p:cNvPr id="106" name="Google Shape;12348;p21">
            <a:extLst>
              <a:ext uri="{FF2B5EF4-FFF2-40B4-BE49-F238E27FC236}">
                <a16:creationId xmlns:a16="http://schemas.microsoft.com/office/drawing/2014/main" id="{F45DEF59-8014-1820-B8BB-E5536C07E3D4}"/>
              </a:ext>
            </a:extLst>
          </p:cNvPr>
          <p:cNvGrpSpPr/>
          <p:nvPr/>
        </p:nvGrpSpPr>
        <p:grpSpPr>
          <a:xfrm>
            <a:off x="8970798" y="3566617"/>
            <a:ext cx="411192" cy="310842"/>
            <a:chOff x="3962775" y="1990700"/>
            <a:chExt cx="296975" cy="224500"/>
          </a:xfrm>
        </p:grpSpPr>
        <p:sp>
          <p:nvSpPr>
            <p:cNvPr id="107" name="Google Shape;12349;p21">
              <a:extLst>
                <a:ext uri="{FF2B5EF4-FFF2-40B4-BE49-F238E27FC236}">
                  <a16:creationId xmlns:a16="http://schemas.microsoft.com/office/drawing/2014/main" id="{BF0E7049-BBBA-206B-9DF0-16198B08D002}"/>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8" name="Google Shape;12350;p21">
              <a:extLst>
                <a:ext uri="{FF2B5EF4-FFF2-40B4-BE49-F238E27FC236}">
                  <a16:creationId xmlns:a16="http://schemas.microsoft.com/office/drawing/2014/main" id="{7B4266CA-86E0-D16F-B251-F04543F1A8B6}"/>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09" name="Google Shape;12351;p21">
              <a:extLst>
                <a:ext uri="{FF2B5EF4-FFF2-40B4-BE49-F238E27FC236}">
                  <a16:creationId xmlns:a16="http://schemas.microsoft.com/office/drawing/2014/main" id="{1568AE47-BA26-33A0-8A0F-A7DB07BF7655}"/>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sp>
          <p:nvSpPr>
            <p:cNvPr id="110" name="Google Shape;12352;p21">
              <a:extLst>
                <a:ext uri="{FF2B5EF4-FFF2-40B4-BE49-F238E27FC236}">
                  <a16:creationId xmlns:a16="http://schemas.microsoft.com/office/drawing/2014/main" id="{626E72F7-E79E-00B3-4F73-5185A52CE8B4}"/>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latin typeface="Arial"/>
                <a:cs typeface="Arial"/>
                <a:sym typeface="Arial"/>
              </a:endParaRPr>
            </a:p>
          </p:txBody>
        </p:sp>
      </p:grpSp>
      <p:sp>
        <p:nvSpPr>
          <p:cNvPr id="111" name="Google Shape;12353;p21">
            <a:extLst>
              <a:ext uri="{FF2B5EF4-FFF2-40B4-BE49-F238E27FC236}">
                <a16:creationId xmlns:a16="http://schemas.microsoft.com/office/drawing/2014/main" id="{E648FD08-5084-DB56-D9F0-1B591FAB295C}"/>
              </a:ext>
            </a:extLst>
          </p:cNvPr>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2" name="Google Shape;12354;p21">
            <a:extLst>
              <a:ext uri="{FF2B5EF4-FFF2-40B4-BE49-F238E27FC236}">
                <a16:creationId xmlns:a16="http://schemas.microsoft.com/office/drawing/2014/main" id="{EB4165FE-7FCA-A920-5936-131668FEF2A7}"/>
              </a:ext>
            </a:extLst>
          </p:cNvPr>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3" name="Google Shape;12355;p21">
            <a:extLst>
              <a:ext uri="{FF2B5EF4-FFF2-40B4-BE49-F238E27FC236}">
                <a16:creationId xmlns:a16="http://schemas.microsoft.com/office/drawing/2014/main" id="{BD264670-4D47-084E-763F-26D534FD8FAF}"/>
              </a:ext>
            </a:extLst>
          </p:cNvPr>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4" name="Google Shape;12356;p21">
            <a:extLst>
              <a:ext uri="{FF2B5EF4-FFF2-40B4-BE49-F238E27FC236}">
                <a16:creationId xmlns:a16="http://schemas.microsoft.com/office/drawing/2014/main" id="{0486EB2F-76E8-2A71-FDAD-9257A4495CFE}"/>
              </a:ext>
            </a:extLst>
          </p:cNvPr>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5" name="Google Shape;12357;p21">
            <a:extLst>
              <a:ext uri="{FF2B5EF4-FFF2-40B4-BE49-F238E27FC236}">
                <a16:creationId xmlns:a16="http://schemas.microsoft.com/office/drawing/2014/main" id="{AFFC8B80-6D85-7E4E-26C2-276F1B8382B2}"/>
              </a:ext>
            </a:extLst>
          </p:cNvPr>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solidFill>
                  <a:srgbClr val="FF0000"/>
                </a:solidFill>
                <a:latin typeface="Arial"/>
                <a:cs typeface="Arial"/>
                <a:sym typeface="Arial"/>
              </a:rPr>
              <a:t>قالب پاورپوینت قابل ویرایش می باشد</a:t>
            </a:r>
          </a:p>
        </p:txBody>
      </p:sp>
      <p:sp>
        <p:nvSpPr>
          <p:cNvPr id="116" name="Google Shape;12358;p21">
            <a:extLst>
              <a:ext uri="{FF2B5EF4-FFF2-40B4-BE49-F238E27FC236}">
                <a16:creationId xmlns:a16="http://schemas.microsoft.com/office/drawing/2014/main" id="{24EE0056-136E-D9AE-2FEA-5F8CE4B43797}"/>
              </a:ext>
            </a:extLst>
          </p:cNvPr>
          <p:cNvSpPr txBox="1">
            <a:spLocks/>
          </p:cNvSpPr>
          <p:nvPr/>
        </p:nvSpPr>
        <p:spPr>
          <a:xfrm>
            <a:off x="2096700" y="64770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اینفوگرافیک ممتاز</a:t>
            </a:r>
          </a:p>
        </p:txBody>
      </p:sp>
    </p:spTree>
    <p:extLst>
      <p:ext uri="{BB962C8B-B14F-4D97-AF65-F5344CB8AC3E}">
        <p14:creationId xmlns:p14="http://schemas.microsoft.com/office/powerpoint/2010/main" val="15163912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3" name="Google Shape;7448;p72">
            <a:extLst>
              <a:ext uri="{FF2B5EF4-FFF2-40B4-BE49-F238E27FC236}">
                <a16:creationId xmlns:a16="http://schemas.microsoft.com/office/drawing/2014/main" id="{2CC30071-3491-1A2E-60AE-0CE8AB83F72D}"/>
              </a:ext>
            </a:extLst>
          </p:cNvPr>
          <p:cNvGrpSpPr/>
          <p:nvPr/>
        </p:nvGrpSpPr>
        <p:grpSpPr>
          <a:xfrm>
            <a:off x="4162604" y="7521751"/>
            <a:ext cx="2205782" cy="1520674"/>
            <a:chOff x="4967783" y="2151471"/>
            <a:chExt cx="3920692" cy="2702940"/>
          </a:xfrm>
        </p:grpSpPr>
        <p:grpSp>
          <p:nvGrpSpPr>
            <p:cNvPr id="4" name="Google Shape;7449;p72">
              <a:extLst>
                <a:ext uri="{FF2B5EF4-FFF2-40B4-BE49-F238E27FC236}">
                  <a16:creationId xmlns:a16="http://schemas.microsoft.com/office/drawing/2014/main" id="{E00F1B5E-1CE0-8219-5E8A-3329F5C8C338}"/>
                </a:ext>
              </a:extLst>
            </p:cNvPr>
            <p:cNvGrpSpPr/>
            <p:nvPr/>
          </p:nvGrpSpPr>
          <p:grpSpPr>
            <a:xfrm>
              <a:off x="5045709" y="2252109"/>
              <a:ext cx="3761071" cy="2501708"/>
              <a:chOff x="2691784" y="1805334"/>
              <a:chExt cx="3761071" cy="2501708"/>
            </a:xfrm>
          </p:grpSpPr>
          <p:sp>
            <p:nvSpPr>
              <p:cNvPr id="15" name="Google Shape;7450;p72">
                <a:extLst>
                  <a:ext uri="{FF2B5EF4-FFF2-40B4-BE49-F238E27FC236}">
                    <a16:creationId xmlns:a16="http://schemas.microsoft.com/office/drawing/2014/main" id="{367844EF-DE72-B3F9-BB9F-793068E3B3CE}"/>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 name="Google Shape;7451;p72">
                <a:extLst>
                  <a:ext uri="{FF2B5EF4-FFF2-40B4-BE49-F238E27FC236}">
                    <a16:creationId xmlns:a16="http://schemas.microsoft.com/office/drawing/2014/main" id="{7D3EFC5A-7733-F440-AAA0-89DF5BF0D60C}"/>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 name="Google Shape;7452;p72">
                <a:extLst>
                  <a:ext uri="{FF2B5EF4-FFF2-40B4-BE49-F238E27FC236}">
                    <a16:creationId xmlns:a16="http://schemas.microsoft.com/office/drawing/2014/main" id="{5F1B1C1A-9EA2-A3FE-9F9B-3D64D33B23D2}"/>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 name="Google Shape;7453;p72">
                <a:extLst>
                  <a:ext uri="{FF2B5EF4-FFF2-40B4-BE49-F238E27FC236}">
                    <a16:creationId xmlns:a16="http://schemas.microsoft.com/office/drawing/2014/main" id="{D71DB359-1304-58B8-9AEE-CB09045C3207}"/>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7454;p72">
                <a:extLst>
                  <a:ext uri="{FF2B5EF4-FFF2-40B4-BE49-F238E27FC236}">
                    <a16:creationId xmlns:a16="http://schemas.microsoft.com/office/drawing/2014/main" id="{A634DFA0-4D2D-D440-EC40-E816660B7E84}"/>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7455;p72">
                <a:extLst>
                  <a:ext uri="{FF2B5EF4-FFF2-40B4-BE49-F238E27FC236}">
                    <a16:creationId xmlns:a16="http://schemas.microsoft.com/office/drawing/2014/main" id="{F5354F81-0CAA-73EB-39F0-F8F767B49F7B}"/>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7456;p72">
                <a:extLst>
                  <a:ext uri="{FF2B5EF4-FFF2-40B4-BE49-F238E27FC236}">
                    <a16:creationId xmlns:a16="http://schemas.microsoft.com/office/drawing/2014/main" id="{E0050E65-EF5F-F660-96D4-4C12725A5A7E}"/>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9" name="Google Shape;7457;p72">
              <a:extLst>
                <a:ext uri="{FF2B5EF4-FFF2-40B4-BE49-F238E27FC236}">
                  <a16:creationId xmlns:a16="http://schemas.microsoft.com/office/drawing/2014/main" id="{E9EBDE9B-3132-E741-6FDF-D71FC14D4A72}"/>
                </a:ext>
              </a:extLst>
            </p:cNvPr>
            <p:cNvGrpSpPr/>
            <p:nvPr/>
          </p:nvGrpSpPr>
          <p:grpSpPr>
            <a:xfrm>
              <a:off x="4967783" y="2151471"/>
              <a:ext cx="3920692" cy="2702940"/>
              <a:chOff x="2613858" y="1704696"/>
              <a:chExt cx="3920692" cy="2702940"/>
            </a:xfrm>
          </p:grpSpPr>
          <p:sp>
            <p:nvSpPr>
              <p:cNvPr id="10" name="Google Shape;7458;p72">
                <a:extLst>
                  <a:ext uri="{FF2B5EF4-FFF2-40B4-BE49-F238E27FC236}">
                    <a16:creationId xmlns:a16="http://schemas.microsoft.com/office/drawing/2014/main" id="{63C35F4B-BAFD-7E1F-A6EB-2A0D688BC2C0}"/>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 name="Google Shape;7459;p72">
                <a:extLst>
                  <a:ext uri="{FF2B5EF4-FFF2-40B4-BE49-F238E27FC236}">
                    <a16:creationId xmlns:a16="http://schemas.microsoft.com/office/drawing/2014/main" id="{3A11C6A0-B230-327B-A7C1-E41E6A3ECD15}"/>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 name="Google Shape;7460;p72">
                <a:extLst>
                  <a:ext uri="{FF2B5EF4-FFF2-40B4-BE49-F238E27FC236}">
                    <a16:creationId xmlns:a16="http://schemas.microsoft.com/office/drawing/2014/main" id="{D895B6C7-1506-488A-2333-8552C3A8B4B4}"/>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 name="Google Shape;7461;p72">
                <a:extLst>
                  <a:ext uri="{FF2B5EF4-FFF2-40B4-BE49-F238E27FC236}">
                    <a16:creationId xmlns:a16="http://schemas.microsoft.com/office/drawing/2014/main" id="{604E8ECD-674F-6FC9-962E-5045D4AF73E5}"/>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 name="Google Shape;7462;p72">
                <a:extLst>
                  <a:ext uri="{FF2B5EF4-FFF2-40B4-BE49-F238E27FC236}">
                    <a16:creationId xmlns:a16="http://schemas.microsoft.com/office/drawing/2014/main" id="{594398BF-67EE-41A1-B56F-91A24C1DA39B}"/>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2" name="Google Shape;7463;p72">
            <a:extLst>
              <a:ext uri="{FF2B5EF4-FFF2-40B4-BE49-F238E27FC236}">
                <a16:creationId xmlns:a16="http://schemas.microsoft.com/office/drawing/2014/main" id="{84A34B2E-846A-6623-B3E3-6FEF4F304619}"/>
              </a:ext>
            </a:extLst>
          </p:cNvPr>
          <p:cNvGrpSpPr/>
          <p:nvPr/>
        </p:nvGrpSpPr>
        <p:grpSpPr>
          <a:xfrm>
            <a:off x="6970420" y="3298304"/>
            <a:ext cx="3123822" cy="1417160"/>
            <a:chOff x="3530532" y="1496185"/>
            <a:chExt cx="1561911" cy="708580"/>
          </a:xfrm>
        </p:grpSpPr>
        <p:grpSp>
          <p:nvGrpSpPr>
            <p:cNvPr id="23" name="Google Shape;7464;p72">
              <a:extLst>
                <a:ext uri="{FF2B5EF4-FFF2-40B4-BE49-F238E27FC236}">
                  <a16:creationId xmlns:a16="http://schemas.microsoft.com/office/drawing/2014/main" id="{D38AC45F-3F4B-90AE-52E0-1E8CA0FABB13}"/>
                </a:ext>
              </a:extLst>
            </p:cNvPr>
            <p:cNvGrpSpPr/>
            <p:nvPr/>
          </p:nvGrpSpPr>
          <p:grpSpPr>
            <a:xfrm>
              <a:off x="3720318" y="1857562"/>
              <a:ext cx="1372125" cy="54"/>
              <a:chOff x="3720318" y="1857562"/>
              <a:chExt cx="1372125" cy="54"/>
            </a:xfrm>
          </p:grpSpPr>
          <p:cxnSp>
            <p:nvCxnSpPr>
              <p:cNvPr id="40" name="Google Shape;7465;p72">
                <a:extLst>
                  <a:ext uri="{FF2B5EF4-FFF2-40B4-BE49-F238E27FC236}">
                    <a16:creationId xmlns:a16="http://schemas.microsoft.com/office/drawing/2014/main" id="{B079DE47-8204-324F-C191-5234F29BF26B}"/>
                  </a:ext>
                </a:extLst>
              </p:cNvPr>
              <p:cNvCxnSpPr>
                <a:endCxn id="30"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1" name="Google Shape;7467;p72">
                <a:extLst>
                  <a:ext uri="{FF2B5EF4-FFF2-40B4-BE49-F238E27FC236}">
                    <a16:creationId xmlns:a16="http://schemas.microsoft.com/office/drawing/2014/main" id="{6C9F8036-10F9-AA0C-2699-1C5ACD6BFB4F}"/>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2" name="Google Shape;7468;p72">
                <a:extLst>
                  <a:ext uri="{FF2B5EF4-FFF2-40B4-BE49-F238E27FC236}">
                    <a16:creationId xmlns:a16="http://schemas.microsoft.com/office/drawing/2014/main" id="{E0E45538-C5AE-F868-77AE-FC77CAD4F7F5}"/>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3" name="Google Shape;7469;p72">
                <a:extLst>
                  <a:ext uri="{FF2B5EF4-FFF2-40B4-BE49-F238E27FC236}">
                    <a16:creationId xmlns:a16="http://schemas.microsoft.com/office/drawing/2014/main" id="{C1C8DB33-2158-F8DC-B402-A071A712EC99}"/>
                  </a:ext>
                </a:extLst>
              </p:cNvPr>
              <p:cNvCxnSpPr>
                <a:stCxn id="30"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4" name="Google Shape;7470;p72">
              <a:extLst>
                <a:ext uri="{FF2B5EF4-FFF2-40B4-BE49-F238E27FC236}">
                  <a16:creationId xmlns:a16="http://schemas.microsoft.com/office/drawing/2014/main" id="{95C91505-B9A2-4420-19EC-0CDB70D59EAB}"/>
                </a:ext>
              </a:extLst>
            </p:cNvPr>
            <p:cNvGrpSpPr/>
            <p:nvPr/>
          </p:nvGrpSpPr>
          <p:grpSpPr>
            <a:xfrm>
              <a:off x="3567462" y="1496185"/>
              <a:ext cx="286500" cy="272914"/>
              <a:chOff x="3567462" y="1496185"/>
              <a:chExt cx="286500" cy="272914"/>
            </a:xfrm>
          </p:grpSpPr>
          <p:cxnSp>
            <p:nvCxnSpPr>
              <p:cNvPr id="38" name="Google Shape;7471;p72">
                <a:extLst>
                  <a:ext uri="{FF2B5EF4-FFF2-40B4-BE49-F238E27FC236}">
                    <a16:creationId xmlns:a16="http://schemas.microsoft.com/office/drawing/2014/main" id="{5774A13D-B187-2A8D-81C4-FBC561B2F304}"/>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9" name="Google Shape;7472;p72">
                <a:extLst>
                  <a:ext uri="{FF2B5EF4-FFF2-40B4-BE49-F238E27FC236}">
                    <a16:creationId xmlns:a16="http://schemas.microsoft.com/office/drawing/2014/main" id="{92F6F0FE-FD7E-9827-E9F6-BDA51239EA29}"/>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5" name="Google Shape;7473;p72">
              <a:extLst>
                <a:ext uri="{FF2B5EF4-FFF2-40B4-BE49-F238E27FC236}">
                  <a16:creationId xmlns:a16="http://schemas.microsoft.com/office/drawing/2014/main" id="{C474B75A-8790-D0AE-DEB6-63310D2E6972}"/>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7474;p72">
              <a:extLst>
                <a:ext uri="{FF2B5EF4-FFF2-40B4-BE49-F238E27FC236}">
                  <a16:creationId xmlns:a16="http://schemas.microsoft.com/office/drawing/2014/main" id="{59167483-2773-BD2A-F541-5F3F799F749E}"/>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7" name="Google Shape;7475;p72">
              <a:extLst>
                <a:ext uri="{FF2B5EF4-FFF2-40B4-BE49-F238E27FC236}">
                  <a16:creationId xmlns:a16="http://schemas.microsoft.com/office/drawing/2014/main" id="{2202C9EA-F50C-563E-41FD-CE58FC1A90B2}"/>
                </a:ext>
              </a:extLst>
            </p:cNvPr>
            <p:cNvGrpSpPr/>
            <p:nvPr/>
          </p:nvGrpSpPr>
          <p:grpSpPr>
            <a:xfrm>
              <a:off x="3929014" y="1960574"/>
              <a:ext cx="286500" cy="242342"/>
              <a:chOff x="3929014" y="1960574"/>
              <a:chExt cx="286500" cy="242342"/>
            </a:xfrm>
          </p:grpSpPr>
          <p:cxnSp>
            <p:nvCxnSpPr>
              <p:cNvPr id="36" name="Google Shape;7476;p72">
                <a:extLst>
                  <a:ext uri="{FF2B5EF4-FFF2-40B4-BE49-F238E27FC236}">
                    <a16:creationId xmlns:a16="http://schemas.microsoft.com/office/drawing/2014/main" id="{94F6D8FB-75D0-C24E-DBB4-52FC3C971592}"/>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7" name="Google Shape;7477;p72">
                <a:extLst>
                  <a:ext uri="{FF2B5EF4-FFF2-40B4-BE49-F238E27FC236}">
                    <a16:creationId xmlns:a16="http://schemas.microsoft.com/office/drawing/2014/main" id="{8AC07F48-C40F-C974-88CF-BBF6602FD92F}"/>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8" name="Google Shape;7478;p72">
              <a:extLst>
                <a:ext uri="{FF2B5EF4-FFF2-40B4-BE49-F238E27FC236}">
                  <a16:creationId xmlns:a16="http://schemas.microsoft.com/office/drawing/2014/main" id="{5E61B7B3-4924-BD51-1870-93F90F8152DE}"/>
                </a:ext>
              </a:extLst>
            </p:cNvPr>
            <p:cNvGrpSpPr/>
            <p:nvPr/>
          </p:nvGrpSpPr>
          <p:grpSpPr>
            <a:xfrm>
              <a:off x="4290828" y="1496185"/>
              <a:ext cx="286500" cy="272914"/>
              <a:chOff x="4290828" y="1496185"/>
              <a:chExt cx="286500" cy="272914"/>
            </a:xfrm>
          </p:grpSpPr>
          <p:cxnSp>
            <p:nvCxnSpPr>
              <p:cNvPr id="34" name="Google Shape;7479;p72">
                <a:extLst>
                  <a:ext uri="{FF2B5EF4-FFF2-40B4-BE49-F238E27FC236}">
                    <a16:creationId xmlns:a16="http://schemas.microsoft.com/office/drawing/2014/main" id="{F501E5BD-69E2-8FEE-AF30-0AD0E91A1DA8}"/>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5" name="Google Shape;7480;p72">
                <a:extLst>
                  <a:ext uri="{FF2B5EF4-FFF2-40B4-BE49-F238E27FC236}">
                    <a16:creationId xmlns:a16="http://schemas.microsoft.com/office/drawing/2014/main" id="{A7A0F7AF-4517-6F5A-5C5C-70BF35A4B823}"/>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9" name="Google Shape;7481;p72">
              <a:extLst>
                <a:ext uri="{FF2B5EF4-FFF2-40B4-BE49-F238E27FC236}">
                  <a16:creationId xmlns:a16="http://schemas.microsoft.com/office/drawing/2014/main" id="{1C987B46-45DC-F20D-26C3-48A4A53E3E29}"/>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7466;p72">
              <a:extLst>
                <a:ext uri="{FF2B5EF4-FFF2-40B4-BE49-F238E27FC236}">
                  <a16:creationId xmlns:a16="http://schemas.microsoft.com/office/drawing/2014/main" id="{F58842D8-4F87-2C17-7FD8-7721F4936583}"/>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1" name="Google Shape;7482;p72">
              <a:extLst>
                <a:ext uri="{FF2B5EF4-FFF2-40B4-BE49-F238E27FC236}">
                  <a16:creationId xmlns:a16="http://schemas.microsoft.com/office/drawing/2014/main" id="{81B5B370-1F36-0E0A-0527-2C80AE08B235}"/>
                </a:ext>
              </a:extLst>
            </p:cNvPr>
            <p:cNvGrpSpPr/>
            <p:nvPr/>
          </p:nvGrpSpPr>
          <p:grpSpPr>
            <a:xfrm>
              <a:off x="4657726" y="1959674"/>
              <a:ext cx="286500" cy="245092"/>
              <a:chOff x="4657726" y="1959674"/>
              <a:chExt cx="286500" cy="245092"/>
            </a:xfrm>
          </p:grpSpPr>
          <p:cxnSp>
            <p:nvCxnSpPr>
              <p:cNvPr id="32" name="Google Shape;7483;p72">
                <a:extLst>
                  <a:ext uri="{FF2B5EF4-FFF2-40B4-BE49-F238E27FC236}">
                    <a16:creationId xmlns:a16="http://schemas.microsoft.com/office/drawing/2014/main" id="{9DBDE02B-5794-FC13-A8FC-79F2A4506B9A}"/>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3" name="Google Shape;7484;p72">
                <a:extLst>
                  <a:ext uri="{FF2B5EF4-FFF2-40B4-BE49-F238E27FC236}">
                    <a16:creationId xmlns:a16="http://schemas.microsoft.com/office/drawing/2014/main" id="{578008FD-392E-7536-BBB1-64279D9B2D53}"/>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4" name="Google Shape;7485;p72">
            <a:extLst>
              <a:ext uri="{FF2B5EF4-FFF2-40B4-BE49-F238E27FC236}">
                <a16:creationId xmlns:a16="http://schemas.microsoft.com/office/drawing/2014/main" id="{E9010AEE-04A7-80DE-2B67-EF3A1C5409D6}"/>
              </a:ext>
            </a:extLst>
          </p:cNvPr>
          <p:cNvGrpSpPr/>
          <p:nvPr/>
        </p:nvGrpSpPr>
        <p:grpSpPr>
          <a:xfrm>
            <a:off x="6934459" y="5022497"/>
            <a:ext cx="3194064" cy="757298"/>
            <a:chOff x="3512551" y="2358282"/>
            <a:chExt cx="1597032" cy="378649"/>
          </a:xfrm>
        </p:grpSpPr>
        <p:grpSp>
          <p:nvGrpSpPr>
            <p:cNvPr id="45" name="Google Shape;7486;p72">
              <a:extLst>
                <a:ext uri="{FF2B5EF4-FFF2-40B4-BE49-F238E27FC236}">
                  <a16:creationId xmlns:a16="http://schemas.microsoft.com/office/drawing/2014/main" id="{FA56466E-AE61-BEE1-8059-B8F340CA0889}"/>
                </a:ext>
              </a:extLst>
            </p:cNvPr>
            <p:cNvGrpSpPr/>
            <p:nvPr/>
          </p:nvGrpSpPr>
          <p:grpSpPr>
            <a:xfrm>
              <a:off x="3738198" y="2553002"/>
              <a:ext cx="1145834" cy="117"/>
              <a:chOff x="3738198" y="2553002"/>
              <a:chExt cx="1145834" cy="117"/>
            </a:xfrm>
          </p:grpSpPr>
          <p:cxnSp>
            <p:nvCxnSpPr>
              <p:cNvPr id="62" name="Google Shape;7487;p72">
                <a:extLst>
                  <a:ext uri="{FF2B5EF4-FFF2-40B4-BE49-F238E27FC236}">
                    <a16:creationId xmlns:a16="http://schemas.microsoft.com/office/drawing/2014/main" id="{F18BDA39-B572-09F7-5D01-1CD34AC2D89F}"/>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3" name="Google Shape;7488;p72">
                <a:extLst>
                  <a:ext uri="{FF2B5EF4-FFF2-40B4-BE49-F238E27FC236}">
                    <a16:creationId xmlns:a16="http://schemas.microsoft.com/office/drawing/2014/main" id="{840A816E-9686-9043-49B6-298462F04467}"/>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4" name="Google Shape;7489;p72">
                <a:extLst>
                  <a:ext uri="{FF2B5EF4-FFF2-40B4-BE49-F238E27FC236}">
                    <a16:creationId xmlns:a16="http://schemas.microsoft.com/office/drawing/2014/main" id="{BD68CB7B-B9C3-2F41-CE0B-8A1FD37513E7}"/>
                  </a:ext>
                </a:extLst>
              </p:cNvPr>
              <p:cNvCxnSpPr>
                <a:stCxn id="51" idx="6"/>
                <a:endCxn id="60"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6" name="Google Shape;7492;p72">
              <a:extLst>
                <a:ext uri="{FF2B5EF4-FFF2-40B4-BE49-F238E27FC236}">
                  <a16:creationId xmlns:a16="http://schemas.microsoft.com/office/drawing/2014/main" id="{6E542A7B-111E-6B81-E5AE-49D3FDDC1EC2}"/>
                </a:ext>
              </a:extLst>
            </p:cNvPr>
            <p:cNvGrpSpPr/>
            <p:nvPr/>
          </p:nvGrpSpPr>
          <p:grpSpPr>
            <a:xfrm>
              <a:off x="3969644" y="2440153"/>
              <a:ext cx="225900" cy="296779"/>
              <a:chOff x="3969644" y="2440153"/>
              <a:chExt cx="225900" cy="296779"/>
            </a:xfrm>
          </p:grpSpPr>
          <p:cxnSp>
            <p:nvCxnSpPr>
              <p:cNvPr id="59" name="Google Shape;7493;p72">
                <a:extLst>
                  <a:ext uri="{FF2B5EF4-FFF2-40B4-BE49-F238E27FC236}">
                    <a16:creationId xmlns:a16="http://schemas.microsoft.com/office/drawing/2014/main" id="{6698A15F-51D1-8842-7C0D-3252725DC123}"/>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60" name="Google Shape;7491;p72">
                <a:extLst>
                  <a:ext uri="{FF2B5EF4-FFF2-40B4-BE49-F238E27FC236}">
                    <a16:creationId xmlns:a16="http://schemas.microsoft.com/office/drawing/2014/main" id="{82E0682D-FA26-1E16-2CD8-E023ADC9430D}"/>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7494;p72">
                <a:extLst>
                  <a:ext uri="{FF2B5EF4-FFF2-40B4-BE49-F238E27FC236}">
                    <a16:creationId xmlns:a16="http://schemas.microsoft.com/office/drawing/2014/main" id="{2B31A0BB-BF33-7411-737E-B52E9F187DC3}"/>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7" name="Google Shape;7495;p72">
              <a:extLst>
                <a:ext uri="{FF2B5EF4-FFF2-40B4-BE49-F238E27FC236}">
                  <a16:creationId xmlns:a16="http://schemas.microsoft.com/office/drawing/2014/main" id="{CA906F40-EE9F-BE46-A5BE-2D6F661EBEBF}"/>
                </a:ext>
              </a:extLst>
            </p:cNvPr>
            <p:cNvGrpSpPr/>
            <p:nvPr/>
          </p:nvGrpSpPr>
          <p:grpSpPr>
            <a:xfrm>
              <a:off x="4426818" y="2358282"/>
              <a:ext cx="225600" cy="307471"/>
              <a:chOff x="4426818" y="2358282"/>
              <a:chExt cx="225600" cy="307471"/>
            </a:xfrm>
          </p:grpSpPr>
          <p:cxnSp>
            <p:nvCxnSpPr>
              <p:cNvPr id="56" name="Google Shape;7496;p72">
                <a:extLst>
                  <a:ext uri="{FF2B5EF4-FFF2-40B4-BE49-F238E27FC236}">
                    <a16:creationId xmlns:a16="http://schemas.microsoft.com/office/drawing/2014/main" id="{41233508-BE8F-E373-6D6D-154076463D56}"/>
                  </a:ext>
                </a:extLst>
              </p:cNvPr>
              <p:cNvCxnSpPr>
                <a:stCxn id="58"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7" name="Google Shape;7498;p72">
                <a:extLst>
                  <a:ext uri="{FF2B5EF4-FFF2-40B4-BE49-F238E27FC236}">
                    <a16:creationId xmlns:a16="http://schemas.microsoft.com/office/drawing/2014/main" id="{79EDDB7B-AF24-5BE4-74B1-2C0855FC1E51}"/>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8" name="Google Shape;7497;p72">
                <a:extLst>
                  <a:ext uri="{FF2B5EF4-FFF2-40B4-BE49-F238E27FC236}">
                    <a16:creationId xmlns:a16="http://schemas.microsoft.com/office/drawing/2014/main" id="{FE37A5E9-6289-ECE3-DD21-93D202B71472}"/>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8" name="Google Shape;7499;p72">
              <a:extLst>
                <a:ext uri="{FF2B5EF4-FFF2-40B4-BE49-F238E27FC236}">
                  <a16:creationId xmlns:a16="http://schemas.microsoft.com/office/drawing/2014/main" id="{7A1AB603-CC61-348D-AFDE-ACF913597E14}"/>
                </a:ext>
              </a:extLst>
            </p:cNvPr>
            <p:cNvGrpSpPr/>
            <p:nvPr/>
          </p:nvGrpSpPr>
          <p:grpSpPr>
            <a:xfrm>
              <a:off x="4883984" y="2440153"/>
              <a:ext cx="225600" cy="296479"/>
              <a:chOff x="4883984" y="2440153"/>
              <a:chExt cx="225600" cy="296479"/>
            </a:xfrm>
          </p:grpSpPr>
          <p:cxnSp>
            <p:nvCxnSpPr>
              <p:cNvPr id="53" name="Google Shape;7500;p72">
                <a:extLst>
                  <a:ext uri="{FF2B5EF4-FFF2-40B4-BE49-F238E27FC236}">
                    <a16:creationId xmlns:a16="http://schemas.microsoft.com/office/drawing/2014/main" id="{70EDCACE-02A3-6909-7E4E-214DD479BC74}"/>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4" name="Google Shape;7501;p72">
                <a:extLst>
                  <a:ext uri="{FF2B5EF4-FFF2-40B4-BE49-F238E27FC236}">
                    <a16:creationId xmlns:a16="http://schemas.microsoft.com/office/drawing/2014/main" id="{604DE12C-8DF1-7797-132D-4391F9F8BB54}"/>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7502;p72">
                <a:extLst>
                  <a:ext uri="{FF2B5EF4-FFF2-40B4-BE49-F238E27FC236}">
                    <a16:creationId xmlns:a16="http://schemas.microsoft.com/office/drawing/2014/main" id="{3EB29C40-9408-F9C7-6C29-C5DA817062BB}"/>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9" name="Google Shape;7503;p72">
              <a:extLst>
                <a:ext uri="{FF2B5EF4-FFF2-40B4-BE49-F238E27FC236}">
                  <a16:creationId xmlns:a16="http://schemas.microsoft.com/office/drawing/2014/main" id="{C039DF54-8470-F121-CDB2-856F0EBCED4F}"/>
                </a:ext>
              </a:extLst>
            </p:cNvPr>
            <p:cNvGrpSpPr/>
            <p:nvPr/>
          </p:nvGrpSpPr>
          <p:grpSpPr>
            <a:xfrm>
              <a:off x="3512551" y="2358356"/>
              <a:ext cx="225647" cy="307629"/>
              <a:chOff x="2182679" y="2005014"/>
              <a:chExt cx="792300" cy="1080158"/>
            </a:xfrm>
          </p:grpSpPr>
          <p:cxnSp>
            <p:nvCxnSpPr>
              <p:cNvPr id="50" name="Google Shape;7504;p72">
                <a:extLst>
                  <a:ext uri="{FF2B5EF4-FFF2-40B4-BE49-F238E27FC236}">
                    <a16:creationId xmlns:a16="http://schemas.microsoft.com/office/drawing/2014/main" id="{A012A60E-C415-E961-0C70-90A4C837806D}"/>
                  </a:ext>
                </a:extLst>
              </p:cNvPr>
              <p:cNvCxnSpPr>
                <a:stCxn id="52"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51" name="Google Shape;7490;p72">
                <a:extLst>
                  <a:ext uri="{FF2B5EF4-FFF2-40B4-BE49-F238E27FC236}">
                    <a16:creationId xmlns:a16="http://schemas.microsoft.com/office/drawing/2014/main" id="{01BB493F-D7F0-09B6-D7EE-B0EAFAAD51FD}"/>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7505;p72">
                <a:extLst>
                  <a:ext uri="{FF2B5EF4-FFF2-40B4-BE49-F238E27FC236}">
                    <a16:creationId xmlns:a16="http://schemas.microsoft.com/office/drawing/2014/main" id="{4D78F57E-C9DD-CD2A-B44E-BC88FA82AB1F}"/>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65" name="Google Shape;7506;p72">
            <a:extLst>
              <a:ext uri="{FF2B5EF4-FFF2-40B4-BE49-F238E27FC236}">
                <a16:creationId xmlns:a16="http://schemas.microsoft.com/office/drawing/2014/main" id="{CFC172B5-7AA8-A1FE-5933-2571997812A8}"/>
              </a:ext>
            </a:extLst>
          </p:cNvPr>
          <p:cNvGrpSpPr/>
          <p:nvPr/>
        </p:nvGrpSpPr>
        <p:grpSpPr>
          <a:xfrm>
            <a:off x="13654624" y="2670092"/>
            <a:ext cx="3119618" cy="1445220"/>
            <a:chOff x="634175" y="2986275"/>
            <a:chExt cx="3147949" cy="1458344"/>
          </a:xfrm>
        </p:grpSpPr>
        <p:cxnSp>
          <p:nvCxnSpPr>
            <p:cNvPr id="66" name="Google Shape;7507;p72">
              <a:extLst>
                <a:ext uri="{FF2B5EF4-FFF2-40B4-BE49-F238E27FC236}">
                  <a16:creationId xmlns:a16="http://schemas.microsoft.com/office/drawing/2014/main" id="{21E5FE33-AF78-6793-B977-70DBB091A883}"/>
                </a:ext>
              </a:extLst>
            </p:cNvPr>
            <p:cNvCxnSpPr>
              <a:stCxn id="72" idx="4"/>
              <a:endCxn id="74"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7" name="Google Shape;7510;p72">
              <a:extLst>
                <a:ext uri="{FF2B5EF4-FFF2-40B4-BE49-F238E27FC236}">
                  <a16:creationId xmlns:a16="http://schemas.microsoft.com/office/drawing/2014/main" id="{73C10E34-FE2F-FC4E-8AEF-09F85B0AD8F8}"/>
                </a:ext>
              </a:extLst>
            </p:cNvPr>
            <p:cNvCxnSpPr>
              <a:stCxn id="74" idx="0"/>
              <a:endCxn id="7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8" name="Google Shape;7512;p72">
              <a:extLst>
                <a:ext uri="{FF2B5EF4-FFF2-40B4-BE49-F238E27FC236}">
                  <a16:creationId xmlns:a16="http://schemas.microsoft.com/office/drawing/2014/main" id="{943BAAB7-FBEA-815A-5873-2AA67E5F7F19}"/>
                </a:ext>
              </a:extLst>
            </p:cNvPr>
            <p:cNvCxnSpPr>
              <a:stCxn id="71" idx="4"/>
              <a:endCxn id="7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9" name="Google Shape;7514;p72">
              <a:extLst>
                <a:ext uri="{FF2B5EF4-FFF2-40B4-BE49-F238E27FC236}">
                  <a16:creationId xmlns:a16="http://schemas.microsoft.com/office/drawing/2014/main" id="{7A17D51A-6C6D-8BBD-8310-D19A1EDC3471}"/>
                </a:ext>
              </a:extLst>
            </p:cNvPr>
            <p:cNvCxnSpPr>
              <a:stCxn id="73" idx="0"/>
              <a:endCxn id="70"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0" name="Google Shape;7515;p72">
              <a:extLst>
                <a:ext uri="{FF2B5EF4-FFF2-40B4-BE49-F238E27FC236}">
                  <a16:creationId xmlns:a16="http://schemas.microsoft.com/office/drawing/2014/main" id="{FE3F0203-A01C-55BC-AA85-5EC446BE7C87}"/>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1" name="Google Shape;7511;p72">
              <a:extLst>
                <a:ext uri="{FF2B5EF4-FFF2-40B4-BE49-F238E27FC236}">
                  <a16:creationId xmlns:a16="http://schemas.microsoft.com/office/drawing/2014/main" id="{CC2C75A4-7A19-14C4-E306-4F5DF8E82AED}"/>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2" name="Google Shape;7508;p72">
              <a:extLst>
                <a:ext uri="{FF2B5EF4-FFF2-40B4-BE49-F238E27FC236}">
                  <a16:creationId xmlns:a16="http://schemas.microsoft.com/office/drawing/2014/main" id="{BD24BF19-074A-C6D8-9F74-27ED7CCAA784}"/>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3" name="Google Shape;7513;p72">
              <a:extLst>
                <a:ext uri="{FF2B5EF4-FFF2-40B4-BE49-F238E27FC236}">
                  <a16:creationId xmlns:a16="http://schemas.microsoft.com/office/drawing/2014/main" id="{13B11402-A375-85FC-B232-0C721BEC6B9E}"/>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sp>
          <p:nvSpPr>
            <p:cNvPr id="74" name="Google Shape;7509;p72">
              <a:extLst>
                <a:ext uri="{FF2B5EF4-FFF2-40B4-BE49-F238E27FC236}">
                  <a16:creationId xmlns:a16="http://schemas.microsoft.com/office/drawing/2014/main" id="{52E1D3A4-37A3-53F1-9C03-553FBF875B4D}"/>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grpSp>
      <p:grpSp>
        <p:nvGrpSpPr>
          <p:cNvPr id="75" name="Google Shape;7516;p72">
            <a:extLst>
              <a:ext uri="{FF2B5EF4-FFF2-40B4-BE49-F238E27FC236}">
                <a16:creationId xmlns:a16="http://schemas.microsoft.com/office/drawing/2014/main" id="{8F107D27-64E1-2824-43AF-EC17548475B3}"/>
              </a:ext>
            </a:extLst>
          </p:cNvPr>
          <p:cNvGrpSpPr/>
          <p:nvPr/>
        </p:nvGrpSpPr>
        <p:grpSpPr>
          <a:xfrm>
            <a:off x="6962204" y="6089907"/>
            <a:ext cx="3141438" cy="588246"/>
            <a:chOff x="998425" y="1182125"/>
            <a:chExt cx="1065400" cy="199500"/>
          </a:xfrm>
        </p:grpSpPr>
        <p:sp>
          <p:nvSpPr>
            <p:cNvPr id="76" name="Google Shape;7517;p72">
              <a:extLst>
                <a:ext uri="{FF2B5EF4-FFF2-40B4-BE49-F238E27FC236}">
                  <a16:creationId xmlns:a16="http://schemas.microsoft.com/office/drawing/2014/main" id="{17CC521E-F319-508B-2672-28C785E79C06}"/>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7518;p72">
              <a:extLst>
                <a:ext uri="{FF2B5EF4-FFF2-40B4-BE49-F238E27FC236}">
                  <a16:creationId xmlns:a16="http://schemas.microsoft.com/office/drawing/2014/main" id="{CE96BF2E-4203-6E1B-6B4E-A7023FAB91EE}"/>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8" name="Google Shape;7519;p72">
              <a:extLst>
                <a:ext uri="{FF2B5EF4-FFF2-40B4-BE49-F238E27FC236}">
                  <a16:creationId xmlns:a16="http://schemas.microsoft.com/office/drawing/2014/main" id="{F5C32D9D-D839-D568-28AB-E798245BB633}"/>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9" name="Google Shape;7520;p72">
              <a:extLst>
                <a:ext uri="{FF2B5EF4-FFF2-40B4-BE49-F238E27FC236}">
                  <a16:creationId xmlns:a16="http://schemas.microsoft.com/office/drawing/2014/main" id="{E222A135-841B-E15A-2A45-C5D52EC4B400}"/>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0" name="Google Shape;7521;p72">
              <a:extLst>
                <a:ext uri="{FF2B5EF4-FFF2-40B4-BE49-F238E27FC236}">
                  <a16:creationId xmlns:a16="http://schemas.microsoft.com/office/drawing/2014/main" id="{7CF7043C-ECF8-B11A-5008-B4022DE088DE}"/>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1" name="Google Shape;7522;p72">
            <a:extLst>
              <a:ext uri="{FF2B5EF4-FFF2-40B4-BE49-F238E27FC236}">
                <a16:creationId xmlns:a16="http://schemas.microsoft.com/office/drawing/2014/main" id="{21D71F4C-E122-8DE1-7D0E-EFBB1FDEEAD4}"/>
              </a:ext>
            </a:extLst>
          </p:cNvPr>
          <p:cNvGrpSpPr/>
          <p:nvPr/>
        </p:nvGrpSpPr>
        <p:grpSpPr>
          <a:xfrm>
            <a:off x="13648715" y="4324881"/>
            <a:ext cx="3131432" cy="733458"/>
            <a:chOff x="1247650" y="2075423"/>
            <a:chExt cx="6648477" cy="1557238"/>
          </a:xfrm>
        </p:grpSpPr>
        <p:sp>
          <p:nvSpPr>
            <p:cNvPr id="82" name="Google Shape;7523;p72">
              <a:extLst>
                <a:ext uri="{FF2B5EF4-FFF2-40B4-BE49-F238E27FC236}">
                  <a16:creationId xmlns:a16="http://schemas.microsoft.com/office/drawing/2014/main" id="{E375D0E5-4BBC-865D-2534-06FC02DE506C}"/>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7524;p72">
              <a:extLst>
                <a:ext uri="{FF2B5EF4-FFF2-40B4-BE49-F238E27FC236}">
                  <a16:creationId xmlns:a16="http://schemas.microsoft.com/office/drawing/2014/main" id="{EF0AE054-7567-E0C6-CF6B-D96AA08C1D12}"/>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7525;p72">
              <a:extLst>
                <a:ext uri="{FF2B5EF4-FFF2-40B4-BE49-F238E27FC236}">
                  <a16:creationId xmlns:a16="http://schemas.microsoft.com/office/drawing/2014/main" id="{B4FBD0A4-9349-0458-0076-35A47A6615DA}"/>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7526;p72">
              <a:extLst>
                <a:ext uri="{FF2B5EF4-FFF2-40B4-BE49-F238E27FC236}">
                  <a16:creationId xmlns:a16="http://schemas.microsoft.com/office/drawing/2014/main" id="{8E77299B-6EED-C77F-4AF9-823D3479824B}"/>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7527;p72">
              <a:extLst>
                <a:ext uri="{FF2B5EF4-FFF2-40B4-BE49-F238E27FC236}">
                  <a16:creationId xmlns:a16="http://schemas.microsoft.com/office/drawing/2014/main" id="{6D9DD328-98B8-1730-691C-FDD540757CF4}"/>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7528;p72">
              <a:extLst>
                <a:ext uri="{FF2B5EF4-FFF2-40B4-BE49-F238E27FC236}">
                  <a16:creationId xmlns:a16="http://schemas.microsoft.com/office/drawing/2014/main" id="{4C0D3F11-32EF-DD31-A028-FF5602D91CB2}"/>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8" name="Google Shape;7529;p72">
            <a:extLst>
              <a:ext uri="{FF2B5EF4-FFF2-40B4-BE49-F238E27FC236}">
                <a16:creationId xmlns:a16="http://schemas.microsoft.com/office/drawing/2014/main" id="{4BAEBDA5-99CC-A8D0-D01F-E1A3910908F8}"/>
              </a:ext>
            </a:extLst>
          </p:cNvPr>
          <p:cNvGrpSpPr/>
          <p:nvPr/>
        </p:nvGrpSpPr>
        <p:grpSpPr>
          <a:xfrm>
            <a:off x="13617340" y="6622510"/>
            <a:ext cx="3194122" cy="1326880"/>
            <a:chOff x="6796238" y="3158297"/>
            <a:chExt cx="1630319" cy="677257"/>
          </a:xfrm>
        </p:grpSpPr>
        <p:cxnSp>
          <p:nvCxnSpPr>
            <p:cNvPr id="89" name="Google Shape;7530;p72">
              <a:extLst>
                <a:ext uri="{FF2B5EF4-FFF2-40B4-BE49-F238E27FC236}">
                  <a16:creationId xmlns:a16="http://schemas.microsoft.com/office/drawing/2014/main" id="{BE6EDE4F-5767-7D71-0C4E-0F02EBFADAF0}"/>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0" name="Google Shape;7531;p72">
              <a:extLst>
                <a:ext uri="{FF2B5EF4-FFF2-40B4-BE49-F238E27FC236}">
                  <a16:creationId xmlns:a16="http://schemas.microsoft.com/office/drawing/2014/main" id="{3558D017-2976-7244-847B-DC2F39E462B7}"/>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91" name="Google Shape;7532;p72">
              <a:extLst>
                <a:ext uri="{FF2B5EF4-FFF2-40B4-BE49-F238E27FC236}">
                  <a16:creationId xmlns:a16="http://schemas.microsoft.com/office/drawing/2014/main" id="{614B5AD2-788B-2FD6-65A7-24A017027994}"/>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2" name="Google Shape;7533;p72">
              <a:extLst>
                <a:ext uri="{FF2B5EF4-FFF2-40B4-BE49-F238E27FC236}">
                  <a16:creationId xmlns:a16="http://schemas.microsoft.com/office/drawing/2014/main" id="{81031AE7-3564-F1A0-658A-9F3F1828CBCB}"/>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3" name="Google Shape;7534;p72">
              <a:extLst>
                <a:ext uri="{FF2B5EF4-FFF2-40B4-BE49-F238E27FC236}">
                  <a16:creationId xmlns:a16="http://schemas.microsoft.com/office/drawing/2014/main" id="{7152C54A-B27A-6350-E5A8-0F80164103A9}"/>
                </a:ext>
              </a:extLst>
            </p:cNvPr>
            <p:cNvGrpSpPr/>
            <p:nvPr/>
          </p:nvGrpSpPr>
          <p:grpSpPr>
            <a:xfrm>
              <a:off x="6796238" y="3311904"/>
              <a:ext cx="1630319" cy="377697"/>
              <a:chOff x="6796238" y="3311904"/>
              <a:chExt cx="1630319" cy="377697"/>
            </a:xfrm>
          </p:grpSpPr>
          <p:sp>
            <p:nvSpPr>
              <p:cNvPr id="94" name="Google Shape;7535;p72">
                <a:extLst>
                  <a:ext uri="{FF2B5EF4-FFF2-40B4-BE49-F238E27FC236}">
                    <a16:creationId xmlns:a16="http://schemas.microsoft.com/office/drawing/2014/main" id="{1886E8B4-1ADA-9254-08B9-446E38883FD8}"/>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7536;p72">
                <a:extLst>
                  <a:ext uri="{FF2B5EF4-FFF2-40B4-BE49-F238E27FC236}">
                    <a16:creationId xmlns:a16="http://schemas.microsoft.com/office/drawing/2014/main" id="{FAF01444-5CC6-F074-B9CB-0611D69E3F24}"/>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7537;p72">
                <a:extLst>
                  <a:ext uri="{FF2B5EF4-FFF2-40B4-BE49-F238E27FC236}">
                    <a16:creationId xmlns:a16="http://schemas.microsoft.com/office/drawing/2014/main" id="{D514A5CE-CE85-7642-B087-29098CB62548}"/>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97" name="Google Shape;7538;p72">
            <a:extLst>
              <a:ext uri="{FF2B5EF4-FFF2-40B4-BE49-F238E27FC236}">
                <a16:creationId xmlns:a16="http://schemas.microsoft.com/office/drawing/2014/main" id="{B70BE0A5-ADCC-DB7C-C53C-FC21DEA6E539}"/>
              </a:ext>
            </a:extLst>
          </p:cNvPr>
          <p:cNvGrpSpPr/>
          <p:nvPr/>
        </p:nvGrpSpPr>
        <p:grpSpPr>
          <a:xfrm>
            <a:off x="10659615" y="2665295"/>
            <a:ext cx="2737212" cy="3187610"/>
            <a:chOff x="1839112" y="2209163"/>
            <a:chExt cx="1918159" cy="2233784"/>
          </a:xfrm>
        </p:grpSpPr>
        <p:sp>
          <p:nvSpPr>
            <p:cNvPr id="98" name="Google Shape;7539;p72">
              <a:extLst>
                <a:ext uri="{FF2B5EF4-FFF2-40B4-BE49-F238E27FC236}">
                  <a16:creationId xmlns:a16="http://schemas.microsoft.com/office/drawing/2014/main" id="{7F2B5721-9D6B-7011-78F6-C3DE59509380}"/>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7540;p72">
              <a:extLst>
                <a:ext uri="{FF2B5EF4-FFF2-40B4-BE49-F238E27FC236}">
                  <a16:creationId xmlns:a16="http://schemas.microsoft.com/office/drawing/2014/main" id="{BD4BD042-4C4F-FA25-C6B3-FE5C6E318051}"/>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7541;p72">
              <a:extLst>
                <a:ext uri="{FF2B5EF4-FFF2-40B4-BE49-F238E27FC236}">
                  <a16:creationId xmlns:a16="http://schemas.microsoft.com/office/drawing/2014/main" id="{64C51BFC-0480-36D8-1E43-E9974E91304C}"/>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01" name="Google Shape;7542;p72">
              <a:extLst>
                <a:ext uri="{FF2B5EF4-FFF2-40B4-BE49-F238E27FC236}">
                  <a16:creationId xmlns:a16="http://schemas.microsoft.com/office/drawing/2014/main" id="{12BB0370-48D9-CA51-708A-A09D7D651ECA}"/>
                </a:ext>
              </a:extLst>
            </p:cNvPr>
            <p:cNvCxnSpPr>
              <a:stCxn id="98" idx="6"/>
              <a:endCxn id="99"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2" name="Google Shape;7543;p72">
              <a:extLst>
                <a:ext uri="{FF2B5EF4-FFF2-40B4-BE49-F238E27FC236}">
                  <a16:creationId xmlns:a16="http://schemas.microsoft.com/office/drawing/2014/main" id="{52724470-3071-2711-4A15-154D40EA6845}"/>
                </a:ext>
              </a:extLst>
            </p:cNvPr>
            <p:cNvCxnSpPr>
              <a:stCxn id="99" idx="4"/>
              <a:endCxn id="105"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3" name="Google Shape;7545;p72">
              <a:extLst>
                <a:ext uri="{FF2B5EF4-FFF2-40B4-BE49-F238E27FC236}">
                  <a16:creationId xmlns:a16="http://schemas.microsoft.com/office/drawing/2014/main" id="{CD445917-6BEA-A18C-B007-F8DE067DEBE3}"/>
                </a:ext>
              </a:extLst>
            </p:cNvPr>
            <p:cNvCxnSpPr>
              <a:stCxn id="105" idx="6"/>
              <a:endCxn id="100"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4" name="Google Shape;7546;p72">
              <a:extLst>
                <a:ext uri="{FF2B5EF4-FFF2-40B4-BE49-F238E27FC236}">
                  <a16:creationId xmlns:a16="http://schemas.microsoft.com/office/drawing/2014/main" id="{DBD15D24-F482-CEA3-D337-5262607A964A}"/>
                </a:ext>
              </a:extLst>
            </p:cNvPr>
            <p:cNvCxnSpPr>
              <a:stCxn id="100" idx="4"/>
              <a:endCxn id="106"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5" name="Google Shape;7544;p72">
              <a:extLst>
                <a:ext uri="{FF2B5EF4-FFF2-40B4-BE49-F238E27FC236}">
                  <a16:creationId xmlns:a16="http://schemas.microsoft.com/office/drawing/2014/main" id="{522C651A-E6D6-CF12-4EBD-DD5CEB89A75F}"/>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7547;p72">
              <a:extLst>
                <a:ext uri="{FF2B5EF4-FFF2-40B4-BE49-F238E27FC236}">
                  <a16:creationId xmlns:a16="http://schemas.microsoft.com/office/drawing/2014/main" id="{701D1E86-8CA1-6A5D-B64B-38FF4293B350}"/>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7548;p72">
              <a:extLst>
                <a:ext uri="{FF2B5EF4-FFF2-40B4-BE49-F238E27FC236}">
                  <a16:creationId xmlns:a16="http://schemas.microsoft.com/office/drawing/2014/main" id="{554B9AE1-4CFB-2BDB-D5AF-AC41D8227306}"/>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08" name="Google Shape;7549;p72">
              <a:extLst>
                <a:ext uri="{FF2B5EF4-FFF2-40B4-BE49-F238E27FC236}">
                  <a16:creationId xmlns:a16="http://schemas.microsoft.com/office/drawing/2014/main" id="{206FB961-0A53-1496-8D95-C1C025B842AB}"/>
                </a:ext>
              </a:extLst>
            </p:cNvPr>
            <p:cNvCxnSpPr>
              <a:endCxn id="107"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09" name="Google Shape;7550;p72">
            <a:extLst>
              <a:ext uri="{FF2B5EF4-FFF2-40B4-BE49-F238E27FC236}">
                <a16:creationId xmlns:a16="http://schemas.microsoft.com/office/drawing/2014/main" id="{C37951BD-5222-D4AA-1E7B-478BB2CBAF81}"/>
              </a:ext>
            </a:extLst>
          </p:cNvPr>
          <p:cNvGrpSpPr/>
          <p:nvPr/>
        </p:nvGrpSpPr>
        <p:grpSpPr>
          <a:xfrm>
            <a:off x="6924361" y="2677766"/>
            <a:ext cx="3275936" cy="309884"/>
            <a:chOff x="238125" y="2506075"/>
            <a:chExt cx="7115411" cy="673075"/>
          </a:xfrm>
        </p:grpSpPr>
        <p:sp>
          <p:nvSpPr>
            <p:cNvPr id="110" name="Google Shape;7551;p72">
              <a:extLst>
                <a:ext uri="{FF2B5EF4-FFF2-40B4-BE49-F238E27FC236}">
                  <a16:creationId xmlns:a16="http://schemas.microsoft.com/office/drawing/2014/main" id="{47EE65A7-1F04-3725-E7ED-EF57A25FCFD6}"/>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7552;p72">
              <a:extLst>
                <a:ext uri="{FF2B5EF4-FFF2-40B4-BE49-F238E27FC236}">
                  <a16:creationId xmlns:a16="http://schemas.microsoft.com/office/drawing/2014/main" id="{F13F8D35-7689-B955-41C8-A2274409D1E7}"/>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7553;p72">
              <a:extLst>
                <a:ext uri="{FF2B5EF4-FFF2-40B4-BE49-F238E27FC236}">
                  <a16:creationId xmlns:a16="http://schemas.microsoft.com/office/drawing/2014/main" id="{3835ACF5-815A-6D27-497F-8797FCEC7806}"/>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7554;p72">
              <a:extLst>
                <a:ext uri="{FF2B5EF4-FFF2-40B4-BE49-F238E27FC236}">
                  <a16:creationId xmlns:a16="http://schemas.microsoft.com/office/drawing/2014/main" id="{2EFD1053-27E7-E00F-08D9-738D6D82008F}"/>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7555;p72">
              <a:extLst>
                <a:ext uri="{FF2B5EF4-FFF2-40B4-BE49-F238E27FC236}">
                  <a16:creationId xmlns:a16="http://schemas.microsoft.com/office/drawing/2014/main" id="{22702D3F-0FDA-5367-DC56-863E55B521AE}"/>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15" name="Google Shape;7556;p72">
            <a:extLst>
              <a:ext uri="{FF2B5EF4-FFF2-40B4-BE49-F238E27FC236}">
                <a16:creationId xmlns:a16="http://schemas.microsoft.com/office/drawing/2014/main" id="{76ACB688-D74D-81CA-4601-4C83C20A04A4}"/>
              </a:ext>
            </a:extLst>
          </p:cNvPr>
          <p:cNvGrpSpPr/>
          <p:nvPr/>
        </p:nvGrpSpPr>
        <p:grpSpPr>
          <a:xfrm>
            <a:off x="1401731" y="3320963"/>
            <a:ext cx="4953524" cy="183486"/>
            <a:chOff x="1464850" y="436376"/>
            <a:chExt cx="6001362" cy="222300"/>
          </a:xfrm>
        </p:grpSpPr>
        <p:sp>
          <p:nvSpPr>
            <p:cNvPr id="116" name="Google Shape;7557;p72">
              <a:extLst>
                <a:ext uri="{FF2B5EF4-FFF2-40B4-BE49-F238E27FC236}">
                  <a16:creationId xmlns:a16="http://schemas.microsoft.com/office/drawing/2014/main" id="{64E00354-7D06-2377-F201-186D9A846360}"/>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7558;p72">
              <a:extLst>
                <a:ext uri="{FF2B5EF4-FFF2-40B4-BE49-F238E27FC236}">
                  <a16:creationId xmlns:a16="http://schemas.microsoft.com/office/drawing/2014/main" id="{0B420DF1-8DA7-161B-DF59-B206D1FC8616}"/>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8" name="Google Shape;7559;p72">
              <a:extLst>
                <a:ext uri="{FF2B5EF4-FFF2-40B4-BE49-F238E27FC236}">
                  <a16:creationId xmlns:a16="http://schemas.microsoft.com/office/drawing/2014/main" id="{3835A723-D067-4677-AF6D-76D5B2E31055}"/>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9" name="Google Shape;7560;p72">
              <a:extLst>
                <a:ext uri="{FF2B5EF4-FFF2-40B4-BE49-F238E27FC236}">
                  <a16:creationId xmlns:a16="http://schemas.microsoft.com/office/drawing/2014/main" id="{7D280F7E-3B8E-8288-44D0-545DE31EF6B3}"/>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0" name="Google Shape;7561;p72">
              <a:extLst>
                <a:ext uri="{FF2B5EF4-FFF2-40B4-BE49-F238E27FC236}">
                  <a16:creationId xmlns:a16="http://schemas.microsoft.com/office/drawing/2014/main" id="{C7B6098C-46E7-3B30-ED09-2D2EB7ABFCED}"/>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121" name="Google Shape;7562;p72">
              <a:extLst>
                <a:ext uri="{FF2B5EF4-FFF2-40B4-BE49-F238E27FC236}">
                  <a16:creationId xmlns:a16="http://schemas.microsoft.com/office/drawing/2014/main" id="{787F2DEF-5159-4A51-1EB9-9D7C1673C2F5}"/>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2" name="Google Shape;7563;p72">
              <a:extLst>
                <a:ext uri="{FF2B5EF4-FFF2-40B4-BE49-F238E27FC236}">
                  <a16:creationId xmlns:a16="http://schemas.microsoft.com/office/drawing/2014/main" id="{2FE6EAA4-4488-5A46-4EC9-C2172FE4988D}"/>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3" name="Google Shape;7564;p72">
              <a:extLst>
                <a:ext uri="{FF2B5EF4-FFF2-40B4-BE49-F238E27FC236}">
                  <a16:creationId xmlns:a16="http://schemas.microsoft.com/office/drawing/2014/main" id="{79EA3BEA-15BD-2BA0-203D-C703E2181759}"/>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4" name="Google Shape;7565;p72">
              <a:extLst>
                <a:ext uri="{FF2B5EF4-FFF2-40B4-BE49-F238E27FC236}">
                  <a16:creationId xmlns:a16="http://schemas.microsoft.com/office/drawing/2014/main" id="{242ADAAE-E9C5-B65C-2D00-63410AFE307A}"/>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5" name="Google Shape;7566;p72">
            <a:extLst>
              <a:ext uri="{FF2B5EF4-FFF2-40B4-BE49-F238E27FC236}">
                <a16:creationId xmlns:a16="http://schemas.microsoft.com/office/drawing/2014/main" id="{1C657121-0C22-506C-BB5E-5601B0FDEB94}"/>
              </a:ext>
            </a:extLst>
          </p:cNvPr>
          <p:cNvGrpSpPr/>
          <p:nvPr/>
        </p:nvGrpSpPr>
        <p:grpSpPr>
          <a:xfrm>
            <a:off x="1374265" y="5791893"/>
            <a:ext cx="2905420" cy="1303846"/>
            <a:chOff x="803162" y="2667727"/>
            <a:chExt cx="1411906" cy="633611"/>
          </a:xfrm>
        </p:grpSpPr>
        <p:cxnSp>
          <p:nvCxnSpPr>
            <p:cNvPr id="126" name="Google Shape;7567;p72">
              <a:extLst>
                <a:ext uri="{FF2B5EF4-FFF2-40B4-BE49-F238E27FC236}">
                  <a16:creationId xmlns:a16="http://schemas.microsoft.com/office/drawing/2014/main" id="{7ED7BD62-3C3D-4D7E-33B7-EA1A4FBCE591}"/>
                </a:ext>
              </a:extLst>
            </p:cNvPr>
            <p:cNvCxnSpPr>
              <a:stCxn id="138" idx="2"/>
              <a:endCxn id="136"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7" name="Google Shape;7570;p72">
              <a:extLst>
                <a:ext uri="{FF2B5EF4-FFF2-40B4-BE49-F238E27FC236}">
                  <a16:creationId xmlns:a16="http://schemas.microsoft.com/office/drawing/2014/main" id="{113620DA-5904-332A-A91E-3899FF4D028B}"/>
                </a:ext>
              </a:extLst>
            </p:cNvPr>
            <p:cNvCxnSpPr>
              <a:stCxn id="137" idx="0"/>
              <a:endCxn id="13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8" name="Google Shape;7572;p72">
              <a:extLst>
                <a:ext uri="{FF2B5EF4-FFF2-40B4-BE49-F238E27FC236}">
                  <a16:creationId xmlns:a16="http://schemas.microsoft.com/office/drawing/2014/main" id="{A175157B-D36C-93CE-DCDD-B46EBD402D79}"/>
                </a:ext>
              </a:extLst>
            </p:cNvPr>
            <p:cNvCxnSpPr>
              <a:stCxn id="137" idx="2"/>
              <a:endCxn id="13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9" name="Google Shape;7574;p72">
              <a:extLst>
                <a:ext uri="{FF2B5EF4-FFF2-40B4-BE49-F238E27FC236}">
                  <a16:creationId xmlns:a16="http://schemas.microsoft.com/office/drawing/2014/main" id="{85A3617A-26E0-CF19-F550-5372B1E1489A}"/>
                </a:ext>
              </a:extLst>
            </p:cNvPr>
            <p:cNvCxnSpPr>
              <a:stCxn id="132" idx="0"/>
              <a:endCxn id="137"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0" name="Google Shape;7576;p72">
              <a:extLst>
                <a:ext uri="{FF2B5EF4-FFF2-40B4-BE49-F238E27FC236}">
                  <a16:creationId xmlns:a16="http://schemas.microsoft.com/office/drawing/2014/main" id="{3F9742B5-8CEB-9427-4E5D-202CE402FAE7}"/>
                </a:ext>
              </a:extLst>
            </p:cNvPr>
            <p:cNvCxnSpPr>
              <a:stCxn id="136" idx="2"/>
              <a:endCxn id="135"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31" name="Google Shape;7578;p72">
              <a:extLst>
                <a:ext uri="{FF2B5EF4-FFF2-40B4-BE49-F238E27FC236}">
                  <a16:creationId xmlns:a16="http://schemas.microsoft.com/office/drawing/2014/main" id="{3477B3EB-5FBE-FD9B-BCAF-4FD24F96E9B9}"/>
                </a:ext>
              </a:extLst>
            </p:cNvPr>
            <p:cNvCxnSpPr>
              <a:stCxn id="134" idx="0"/>
              <a:endCxn id="136"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2" name="Google Shape;7575;p72">
              <a:extLst>
                <a:ext uri="{FF2B5EF4-FFF2-40B4-BE49-F238E27FC236}">
                  <a16:creationId xmlns:a16="http://schemas.microsoft.com/office/drawing/2014/main" id="{F187076B-1F25-F0DD-43F3-5A4F6DE22124}"/>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3" name="Google Shape;7573;p72">
              <a:extLst>
                <a:ext uri="{FF2B5EF4-FFF2-40B4-BE49-F238E27FC236}">
                  <a16:creationId xmlns:a16="http://schemas.microsoft.com/office/drawing/2014/main" id="{812F2F7E-0928-6A5F-B64F-886F6E75C847}"/>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4" name="Google Shape;7579;p72">
              <a:extLst>
                <a:ext uri="{FF2B5EF4-FFF2-40B4-BE49-F238E27FC236}">
                  <a16:creationId xmlns:a16="http://schemas.microsoft.com/office/drawing/2014/main" id="{E60024FC-EFCE-9F6F-8EEE-3E57F7B3BB15}"/>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5" name="Google Shape;7577;p72">
              <a:extLst>
                <a:ext uri="{FF2B5EF4-FFF2-40B4-BE49-F238E27FC236}">
                  <a16:creationId xmlns:a16="http://schemas.microsoft.com/office/drawing/2014/main" id="{B25AAC6D-2076-92D6-FC48-09BD7231C0A8}"/>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6" name="Google Shape;7569;p72">
              <a:extLst>
                <a:ext uri="{FF2B5EF4-FFF2-40B4-BE49-F238E27FC236}">
                  <a16:creationId xmlns:a16="http://schemas.microsoft.com/office/drawing/2014/main" id="{D0A401D1-2826-301B-D50F-0CC766687AFD}"/>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7" name="Google Shape;7571;p72">
              <a:extLst>
                <a:ext uri="{FF2B5EF4-FFF2-40B4-BE49-F238E27FC236}">
                  <a16:creationId xmlns:a16="http://schemas.microsoft.com/office/drawing/2014/main" id="{1840D675-42EB-CE20-1B77-0A129AC936FB}"/>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solidFill>
                  <a:srgbClr val="FF0000"/>
                </a:solidFill>
              </a:endParaRPr>
            </a:p>
          </p:txBody>
        </p:sp>
        <p:sp>
          <p:nvSpPr>
            <p:cNvPr id="138" name="Google Shape;7568;p72">
              <a:extLst>
                <a:ext uri="{FF2B5EF4-FFF2-40B4-BE49-F238E27FC236}">
                  <a16:creationId xmlns:a16="http://schemas.microsoft.com/office/drawing/2014/main" id="{BE56AAEE-6B8B-EBDA-25F9-9EF0562732AB}"/>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39" name="Google Shape;7580;p72">
            <a:extLst>
              <a:ext uri="{FF2B5EF4-FFF2-40B4-BE49-F238E27FC236}">
                <a16:creationId xmlns:a16="http://schemas.microsoft.com/office/drawing/2014/main" id="{2BDC3783-74C1-90E9-26EE-8B2B12F920FB}"/>
              </a:ext>
            </a:extLst>
          </p:cNvPr>
          <p:cNvGrpSpPr/>
          <p:nvPr/>
        </p:nvGrpSpPr>
        <p:grpSpPr>
          <a:xfrm>
            <a:off x="1374270" y="2662971"/>
            <a:ext cx="5037082" cy="418618"/>
            <a:chOff x="803163" y="1111966"/>
            <a:chExt cx="2447800" cy="203430"/>
          </a:xfrm>
        </p:grpSpPr>
        <p:grpSp>
          <p:nvGrpSpPr>
            <p:cNvPr id="140" name="Google Shape;7581;p72">
              <a:extLst>
                <a:ext uri="{FF2B5EF4-FFF2-40B4-BE49-F238E27FC236}">
                  <a16:creationId xmlns:a16="http://schemas.microsoft.com/office/drawing/2014/main" id="{B4A54E48-C945-49B2-7E87-800266D38B41}"/>
                </a:ext>
              </a:extLst>
            </p:cNvPr>
            <p:cNvGrpSpPr/>
            <p:nvPr/>
          </p:nvGrpSpPr>
          <p:grpSpPr>
            <a:xfrm>
              <a:off x="1958180" y="1111966"/>
              <a:ext cx="588019" cy="121396"/>
              <a:chOff x="4808316" y="2800065"/>
              <a:chExt cx="1999386" cy="412910"/>
            </a:xfrm>
          </p:grpSpPr>
          <p:sp>
            <p:nvSpPr>
              <p:cNvPr id="158" name="Google Shape;7582;p72">
                <a:extLst>
                  <a:ext uri="{FF2B5EF4-FFF2-40B4-BE49-F238E27FC236}">
                    <a16:creationId xmlns:a16="http://schemas.microsoft.com/office/drawing/2014/main" id="{D65215A2-6DF5-ACFE-9216-8BB50E2CE88B}"/>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159" name="Google Shape;7583;p72">
                <a:extLst>
                  <a:ext uri="{FF2B5EF4-FFF2-40B4-BE49-F238E27FC236}">
                    <a16:creationId xmlns:a16="http://schemas.microsoft.com/office/drawing/2014/main" id="{071D2F98-CB7C-1BCF-07C5-85B819A74E16}"/>
                  </a:ext>
                </a:extLst>
              </p:cNvPr>
              <p:cNvGrpSpPr/>
              <p:nvPr/>
            </p:nvGrpSpPr>
            <p:grpSpPr>
              <a:xfrm>
                <a:off x="4808316" y="2800065"/>
                <a:ext cx="92400" cy="411825"/>
                <a:chOff x="845575" y="2563700"/>
                <a:chExt cx="92400" cy="411825"/>
              </a:xfrm>
            </p:grpSpPr>
            <p:cxnSp>
              <p:nvCxnSpPr>
                <p:cNvPr id="160" name="Google Shape;7584;p72">
                  <a:extLst>
                    <a:ext uri="{FF2B5EF4-FFF2-40B4-BE49-F238E27FC236}">
                      <a16:creationId xmlns:a16="http://schemas.microsoft.com/office/drawing/2014/main" id="{F7FFE17B-4AAB-C80E-E579-81020931760E}"/>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61" name="Google Shape;7585;p72">
                  <a:extLst>
                    <a:ext uri="{FF2B5EF4-FFF2-40B4-BE49-F238E27FC236}">
                      <a16:creationId xmlns:a16="http://schemas.microsoft.com/office/drawing/2014/main" id="{09AAA152-FFDA-AD1D-44BE-7995E9367367}"/>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cxnSp>
          <p:nvCxnSpPr>
            <p:cNvPr id="141" name="Google Shape;7586;p72">
              <a:extLst>
                <a:ext uri="{FF2B5EF4-FFF2-40B4-BE49-F238E27FC236}">
                  <a16:creationId xmlns:a16="http://schemas.microsoft.com/office/drawing/2014/main" id="{1DEAAC20-3363-712E-669E-F05837987E09}"/>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2" name="Google Shape;7587;p72">
              <a:extLst>
                <a:ext uri="{FF2B5EF4-FFF2-40B4-BE49-F238E27FC236}">
                  <a16:creationId xmlns:a16="http://schemas.microsoft.com/office/drawing/2014/main" id="{6D836E5F-D0E1-689B-CAE9-3A509E279745}"/>
                </a:ext>
              </a:extLst>
            </p:cNvPr>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143" name="Google Shape;7588;p72">
              <a:extLst>
                <a:ext uri="{FF2B5EF4-FFF2-40B4-BE49-F238E27FC236}">
                  <a16:creationId xmlns:a16="http://schemas.microsoft.com/office/drawing/2014/main" id="{F7B1EB79-8BDE-7DE0-5786-3E1935B6920A}"/>
                </a:ext>
              </a:extLst>
            </p:cNvPr>
            <p:cNvGrpSpPr/>
            <p:nvPr/>
          </p:nvGrpSpPr>
          <p:grpSpPr>
            <a:xfrm>
              <a:off x="803163" y="1111974"/>
              <a:ext cx="591158" cy="121545"/>
              <a:chOff x="803163" y="1111974"/>
              <a:chExt cx="591158" cy="121545"/>
            </a:xfrm>
          </p:grpSpPr>
          <p:grpSp>
            <p:nvGrpSpPr>
              <p:cNvPr id="154" name="Google Shape;7589;p72">
                <a:extLst>
                  <a:ext uri="{FF2B5EF4-FFF2-40B4-BE49-F238E27FC236}">
                    <a16:creationId xmlns:a16="http://schemas.microsoft.com/office/drawing/2014/main" id="{0D8F3EBF-AC45-A4B8-C353-125356B594E5}"/>
                  </a:ext>
                </a:extLst>
              </p:cNvPr>
              <p:cNvGrpSpPr/>
              <p:nvPr/>
            </p:nvGrpSpPr>
            <p:grpSpPr>
              <a:xfrm>
                <a:off x="803163" y="1111974"/>
                <a:ext cx="27175" cy="121077"/>
                <a:chOff x="845575" y="2563700"/>
                <a:chExt cx="92400" cy="411825"/>
              </a:xfrm>
            </p:grpSpPr>
            <p:cxnSp>
              <p:nvCxnSpPr>
                <p:cNvPr id="156" name="Google Shape;7590;p72">
                  <a:extLst>
                    <a:ext uri="{FF2B5EF4-FFF2-40B4-BE49-F238E27FC236}">
                      <a16:creationId xmlns:a16="http://schemas.microsoft.com/office/drawing/2014/main" id="{A3465D54-6E7A-3278-BC15-0EA9CB55BE89}"/>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7" name="Google Shape;7591;p72">
                  <a:extLst>
                    <a:ext uri="{FF2B5EF4-FFF2-40B4-BE49-F238E27FC236}">
                      <a16:creationId xmlns:a16="http://schemas.microsoft.com/office/drawing/2014/main" id="{994EA584-CCAC-D773-5274-1FFBCB5348B2}"/>
                    </a:ext>
                  </a:extLst>
                </p:cNvPr>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55" name="Google Shape;7592;p72">
                <a:extLst>
                  <a:ext uri="{FF2B5EF4-FFF2-40B4-BE49-F238E27FC236}">
                    <a16:creationId xmlns:a16="http://schemas.microsoft.com/office/drawing/2014/main" id="{4C7BD782-D136-01BB-52E6-299DABC30766}"/>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44" name="Google Shape;7593;p72">
              <a:extLst>
                <a:ext uri="{FF2B5EF4-FFF2-40B4-BE49-F238E27FC236}">
                  <a16:creationId xmlns:a16="http://schemas.microsoft.com/office/drawing/2014/main" id="{4F67952C-2CAD-6F3A-33B0-52B1A9EE7C9E}"/>
                </a:ext>
              </a:extLst>
            </p:cNvPr>
            <p:cNvGrpSpPr/>
            <p:nvPr/>
          </p:nvGrpSpPr>
          <p:grpSpPr>
            <a:xfrm>
              <a:off x="1381910" y="1194219"/>
              <a:ext cx="588341" cy="121177"/>
              <a:chOff x="1381910" y="1194219"/>
              <a:chExt cx="588341" cy="121177"/>
            </a:xfrm>
          </p:grpSpPr>
          <p:grpSp>
            <p:nvGrpSpPr>
              <p:cNvPr id="150" name="Google Shape;7594;p72">
                <a:extLst>
                  <a:ext uri="{FF2B5EF4-FFF2-40B4-BE49-F238E27FC236}">
                    <a16:creationId xmlns:a16="http://schemas.microsoft.com/office/drawing/2014/main" id="{E34065BD-3408-7A3F-0583-63159023AE44}"/>
                  </a:ext>
                </a:extLst>
              </p:cNvPr>
              <p:cNvGrpSpPr/>
              <p:nvPr/>
            </p:nvGrpSpPr>
            <p:grpSpPr>
              <a:xfrm rot="10800000">
                <a:off x="1381910" y="1194319"/>
                <a:ext cx="27175" cy="121077"/>
                <a:chOff x="2070100" y="2563700"/>
                <a:chExt cx="92400" cy="411825"/>
              </a:xfrm>
            </p:grpSpPr>
            <p:cxnSp>
              <p:nvCxnSpPr>
                <p:cNvPr id="152" name="Google Shape;7595;p72">
                  <a:extLst>
                    <a:ext uri="{FF2B5EF4-FFF2-40B4-BE49-F238E27FC236}">
                      <a16:creationId xmlns:a16="http://schemas.microsoft.com/office/drawing/2014/main" id="{491B661C-2060-4885-2BA8-D75EEE2B83D7}"/>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3" name="Google Shape;7596;p72">
                  <a:extLst>
                    <a:ext uri="{FF2B5EF4-FFF2-40B4-BE49-F238E27FC236}">
                      <a16:creationId xmlns:a16="http://schemas.microsoft.com/office/drawing/2014/main" id="{93251D0B-47E2-6739-9929-6F5FF0A0F2F2}"/>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51" name="Google Shape;7597;p72">
                <a:extLst>
                  <a:ext uri="{FF2B5EF4-FFF2-40B4-BE49-F238E27FC236}">
                    <a16:creationId xmlns:a16="http://schemas.microsoft.com/office/drawing/2014/main" id="{20C3690E-6BC4-A5C0-79F2-39F15CE62D24}"/>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45" name="Google Shape;7598;p72">
              <a:extLst>
                <a:ext uri="{FF2B5EF4-FFF2-40B4-BE49-F238E27FC236}">
                  <a16:creationId xmlns:a16="http://schemas.microsoft.com/office/drawing/2014/main" id="{5B26117D-3459-1253-C6A4-117931CF9E31}"/>
                </a:ext>
              </a:extLst>
            </p:cNvPr>
            <p:cNvGrpSpPr/>
            <p:nvPr/>
          </p:nvGrpSpPr>
          <p:grpSpPr>
            <a:xfrm>
              <a:off x="2532079" y="1194219"/>
              <a:ext cx="704927" cy="121177"/>
              <a:chOff x="2532079" y="1194219"/>
              <a:chExt cx="704927" cy="121177"/>
            </a:xfrm>
          </p:grpSpPr>
          <p:grpSp>
            <p:nvGrpSpPr>
              <p:cNvPr id="146" name="Google Shape;7599;p72">
                <a:extLst>
                  <a:ext uri="{FF2B5EF4-FFF2-40B4-BE49-F238E27FC236}">
                    <a16:creationId xmlns:a16="http://schemas.microsoft.com/office/drawing/2014/main" id="{173EF046-4F72-26C2-C34F-27F3BB687C2D}"/>
                  </a:ext>
                </a:extLst>
              </p:cNvPr>
              <p:cNvGrpSpPr/>
              <p:nvPr/>
            </p:nvGrpSpPr>
            <p:grpSpPr>
              <a:xfrm rot="10800000">
                <a:off x="2532079" y="1194319"/>
                <a:ext cx="27175" cy="121077"/>
                <a:chOff x="2070100" y="2563700"/>
                <a:chExt cx="92400" cy="411825"/>
              </a:xfrm>
            </p:grpSpPr>
            <p:cxnSp>
              <p:nvCxnSpPr>
                <p:cNvPr id="148" name="Google Shape;7600;p72">
                  <a:extLst>
                    <a:ext uri="{FF2B5EF4-FFF2-40B4-BE49-F238E27FC236}">
                      <a16:creationId xmlns:a16="http://schemas.microsoft.com/office/drawing/2014/main" id="{3E2C59CD-0484-73CA-A811-10F23BBCFF28}"/>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9" name="Google Shape;7601;p72">
                  <a:extLst>
                    <a:ext uri="{FF2B5EF4-FFF2-40B4-BE49-F238E27FC236}">
                      <a16:creationId xmlns:a16="http://schemas.microsoft.com/office/drawing/2014/main" id="{FCED8A51-0C15-F896-27B2-5C3554959596}"/>
                    </a:ext>
                  </a:extLst>
                </p:cNvPr>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47" name="Google Shape;7602;p72">
                <a:extLst>
                  <a:ext uri="{FF2B5EF4-FFF2-40B4-BE49-F238E27FC236}">
                    <a16:creationId xmlns:a16="http://schemas.microsoft.com/office/drawing/2014/main" id="{DE0C0E9B-6F06-EA2E-F828-5526C52F76E5}"/>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62" name="Google Shape;7603;p72">
            <a:extLst>
              <a:ext uri="{FF2B5EF4-FFF2-40B4-BE49-F238E27FC236}">
                <a16:creationId xmlns:a16="http://schemas.microsoft.com/office/drawing/2014/main" id="{362B58DF-28B9-1271-1C0C-4C6E3D71B839}"/>
              </a:ext>
            </a:extLst>
          </p:cNvPr>
          <p:cNvGrpSpPr/>
          <p:nvPr/>
        </p:nvGrpSpPr>
        <p:grpSpPr>
          <a:xfrm>
            <a:off x="6960289" y="8056233"/>
            <a:ext cx="3135556" cy="983354"/>
            <a:chOff x="5194708" y="3484366"/>
            <a:chExt cx="3148148" cy="987304"/>
          </a:xfrm>
        </p:grpSpPr>
        <p:grpSp>
          <p:nvGrpSpPr>
            <p:cNvPr id="163" name="Google Shape;7604;p72">
              <a:extLst>
                <a:ext uri="{FF2B5EF4-FFF2-40B4-BE49-F238E27FC236}">
                  <a16:creationId xmlns:a16="http://schemas.microsoft.com/office/drawing/2014/main" id="{25ACF002-0CA4-FBE7-5759-0F5B3BF13BFE}"/>
                </a:ext>
              </a:extLst>
            </p:cNvPr>
            <p:cNvGrpSpPr/>
            <p:nvPr/>
          </p:nvGrpSpPr>
          <p:grpSpPr>
            <a:xfrm>
              <a:off x="7531521" y="3484366"/>
              <a:ext cx="811335" cy="987304"/>
              <a:chOff x="3379425" y="1617275"/>
              <a:chExt cx="1090650" cy="1327200"/>
            </a:xfrm>
          </p:grpSpPr>
          <p:sp>
            <p:nvSpPr>
              <p:cNvPr id="176" name="Google Shape;7605;p72">
                <a:extLst>
                  <a:ext uri="{FF2B5EF4-FFF2-40B4-BE49-F238E27FC236}">
                    <a16:creationId xmlns:a16="http://schemas.microsoft.com/office/drawing/2014/main" id="{D2B44798-F0F9-C3DD-00BE-AE779C713D1A}"/>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7" name="Google Shape;7606;p72">
                <a:extLst>
                  <a:ext uri="{FF2B5EF4-FFF2-40B4-BE49-F238E27FC236}">
                    <a16:creationId xmlns:a16="http://schemas.microsoft.com/office/drawing/2014/main" id="{842C018F-C8A4-CBED-D843-6FC0B78BEA8D}"/>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8" name="Google Shape;7607;p72">
                <a:extLst>
                  <a:ext uri="{FF2B5EF4-FFF2-40B4-BE49-F238E27FC236}">
                    <a16:creationId xmlns:a16="http://schemas.microsoft.com/office/drawing/2014/main" id="{969B3B04-8795-F0B6-9832-2ED394D2AE57}"/>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4" name="Google Shape;7608;p72">
              <a:extLst>
                <a:ext uri="{FF2B5EF4-FFF2-40B4-BE49-F238E27FC236}">
                  <a16:creationId xmlns:a16="http://schemas.microsoft.com/office/drawing/2014/main" id="{6E6862F4-8C14-2819-8CD7-7096E1717128}"/>
                </a:ext>
              </a:extLst>
            </p:cNvPr>
            <p:cNvGrpSpPr/>
            <p:nvPr/>
          </p:nvGrpSpPr>
          <p:grpSpPr>
            <a:xfrm>
              <a:off x="6752546" y="3484366"/>
              <a:ext cx="811428" cy="987304"/>
              <a:chOff x="2332275" y="1617275"/>
              <a:chExt cx="1090775" cy="1327200"/>
            </a:xfrm>
          </p:grpSpPr>
          <p:sp>
            <p:nvSpPr>
              <p:cNvPr id="173" name="Google Shape;7609;p72">
                <a:extLst>
                  <a:ext uri="{FF2B5EF4-FFF2-40B4-BE49-F238E27FC236}">
                    <a16:creationId xmlns:a16="http://schemas.microsoft.com/office/drawing/2014/main" id="{8078B05B-D7D4-39C4-B0B0-FF7A293658C8}"/>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4" name="Google Shape;7610;p72">
                <a:extLst>
                  <a:ext uri="{FF2B5EF4-FFF2-40B4-BE49-F238E27FC236}">
                    <a16:creationId xmlns:a16="http://schemas.microsoft.com/office/drawing/2014/main" id="{24A79801-29F7-71F3-E4C9-5F20C94A43B9}"/>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5" name="Google Shape;7611;p72">
                <a:extLst>
                  <a:ext uri="{FF2B5EF4-FFF2-40B4-BE49-F238E27FC236}">
                    <a16:creationId xmlns:a16="http://schemas.microsoft.com/office/drawing/2014/main" id="{D2985CA3-959B-ED01-D0D1-A403B9791E8D}"/>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5" name="Google Shape;7612;p72">
              <a:extLst>
                <a:ext uri="{FF2B5EF4-FFF2-40B4-BE49-F238E27FC236}">
                  <a16:creationId xmlns:a16="http://schemas.microsoft.com/office/drawing/2014/main" id="{614BEDBC-9288-F4D2-5F43-465F016CD29D}"/>
                </a:ext>
              </a:extLst>
            </p:cNvPr>
            <p:cNvGrpSpPr/>
            <p:nvPr/>
          </p:nvGrpSpPr>
          <p:grpSpPr>
            <a:xfrm>
              <a:off x="5973664" y="3484366"/>
              <a:ext cx="811335" cy="987304"/>
              <a:chOff x="1285250" y="1617275"/>
              <a:chExt cx="1090650" cy="1327200"/>
            </a:xfrm>
          </p:grpSpPr>
          <p:sp>
            <p:nvSpPr>
              <p:cNvPr id="170" name="Google Shape;7613;p72">
                <a:extLst>
                  <a:ext uri="{FF2B5EF4-FFF2-40B4-BE49-F238E27FC236}">
                    <a16:creationId xmlns:a16="http://schemas.microsoft.com/office/drawing/2014/main" id="{5E26725E-1F73-A8B2-4A38-66447CBA6963}"/>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7614;p72">
                <a:extLst>
                  <a:ext uri="{FF2B5EF4-FFF2-40B4-BE49-F238E27FC236}">
                    <a16:creationId xmlns:a16="http://schemas.microsoft.com/office/drawing/2014/main" id="{DA52171A-1988-8FAE-11B4-B86B4BA4026F}"/>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7615;p72">
                <a:extLst>
                  <a:ext uri="{FF2B5EF4-FFF2-40B4-BE49-F238E27FC236}">
                    <a16:creationId xmlns:a16="http://schemas.microsoft.com/office/drawing/2014/main" id="{A423BE34-4886-67EF-A179-4B7CA4800DD0}"/>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6" name="Google Shape;7616;p72">
              <a:extLst>
                <a:ext uri="{FF2B5EF4-FFF2-40B4-BE49-F238E27FC236}">
                  <a16:creationId xmlns:a16="http://schemas.microsoft.com/office/drawing/2014/main" id="{7B68BCAC-1F72-76A1-C5DF-6A4070D88739}"/>
                </a:ext>
              </a:extLst>
            </p:cNvPr>
            <p:cNvGrpSpPr/>
            <p:nvPr/>
          </p:nvGrpSpPr>
          <p:grpSpPr>
            <a:xfrm>
              <a:off x="5194708" y="3484366"/>
              <a:ext cx="811409" cy="987304"/>
              <a:chOff x="238125" y="1617275"/>
              <a:chExt cx="1090750" cy="1327200"/>
            </a:xfrm>
          </p:grpSpPr>
          <p:sp>
            <p:nvSpPr>
              <p:cNvPr id="167" name="Google Shape;7617;p72">
                <a:extLst>
                  <a:ext uri="{FF2B5EF4-FFF2-40B4-BE49-F238E27FC236}">
                    <a16:creationId xmlns:a16="http://schemas.microsoft.com/office/drawing/2014/main" id="{B589E6C0-67D4-829E-D34F-5E938055F1CB}"/>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8" name="Google Shape;7618;p72">
                <a:extLst>
                  <a:ext uri="{FF2B5EF4-FFF2-40B4-BE49-F238E27FC236}">
                    <a16:creationId xmlns:a16="http://schemas.microsoft.com/office/drawing/2014/main" id="{37D01FB0-4D94-C4B9-3B35-E72ADC5DD35B}"/>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9" name="Google Shape;7619;p72">
                <a:extLst>
                  <a:ext uri="{FF2B5EF4-FFF2-40B4-BE49-F238E27FC236}">
                    <a16:creationId xmlns:a16="http://schemas.microsoft.com/office/drawing/2014/main" id="{DCBF6BF0-06AE-A556-0ABE-6E2C93E923A2}"/>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79" name="Google Shape;7620;p72">
            <a:extLst>
              <a:ext uri="{FF2B5EF4-FFF2-40B4-BE49-F238E27FC236}">
                <a16:creationId xmlns:a16="http://schemas.microsoft.com/office/drawing/2014/main" id="{C173CC8B-ED93-DA78-612B-330A8331F2B1}"/>
              </a:ext>
            </a:extLst>
          </p:cNvPr>
          <p:cNvGrpSpPr/>
          <p:nvPr/>
        </p:nvGrpSpPr>
        <p:grpSpPr>
          <a:xfrm>
            <a:off x="6881507" y="7017054"/>
            <a:ext cx="3233928" cy="692512"/>
            <a:chOff x="1808063" y="4294338"/>
            <a:chExt cx="3370782" cy="721817"/>
          </a:xfrm>
        </p:grpSpPr>
        <p:sp>
          <p:nvSpPr>
            <p:cNvPr id="180" name="Google Shape;7621;p72">
              <a:extLst>
                <a:ext uri="{FF2B5EF4-FFF2-40B4-BE49-F238E27FC236}">
                  <a16:creationId xmlns:a16="http://schemas.microsoft.com/office/drawing/2014/main" id="{7D89CDC9-67DB-0470-FEAB-4D5905D9186E}"/>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7622;p72">
              <a:extLst>
                <a:ext uri="{FF2B5EF4-FFF2-40B4-BE49-F238E27FC236}">
                  <a16:creationId xmlns:a16="http://schemas.microsoft.com/office/drawing/2014/main" id="{74040500-E92C-E8CB-7E78-40DB2C9F57C8}"/>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7623;p72">
              <a:extLst>
                <a:ext uri="{FF2B5EF4-FFF2-40B4-BE49-F238E27FC236}">
                  <a16:creationId xmlns:a16="http://schemas.microsoft.com/office/drawing/2014/main" id="{821732D0-1949-1777-7D06-62E523F9593F}"/>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3" name="Google Shape;7624;p72">
              <a:extLst>
                <a:ext uri="{FF2B5EF4-FFF2-40B4-BE49-F238E27FC236}">
                  <a16:creationId xmlns:a16="http://schemas.microsoft.com/office/drawing/2014/main" id="{AB5C0959-FAD1-72E9-48CF-D72C483A880C}"/>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4" name="Google Shape;7625;p72">
              <a:extLst>
                <a:ext uri="{FF2B5EF4-FFF2-40B4-BE49-F238E27FC236}">
                  <a16:creationId xmlns:a16="http://schemas.microsoft.com/office/drawing/2014/main" id="{9BA8F234-337B-4455-CE44-4B788DD3B955}"/>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7626;p72">
              <a:extLst>
                <a:ext uri="{FF2B5EF4-FFF2-40B4-BE49-F238E27FC236}">
                  <a16:creationId xmlns:a16="http://schemas.microsoft.com/office/drawing/2014/main" id="{20E0D178-446F-0563-3A38-35191F2A06C5}"/>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7627;p72">
              <a:extLst>
                <a:ext uri="{FF2B5EF4-FFF2-40B4-BE49-F238E27FC236}">
                  <a16:creationId xmlns:a16="http://schemas.microsoft.com/office/drawing/2014/main" id="{A1770985-A3A4-D911-3BBF-1B48DFDE8EFA}"/>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7" name="Google Shape;7628;p72">
              <a:extLst>
                <a:ext uri="{FF2B5EF4-FFF2-40B4-BE49-F238E27FC236}">
                  <a16:creationId xmlns:a16="http://schemas.microsoft.com/office/drawing/2014/main" id="{F4191516-8A95-72E6-6FD1-43464F0933B4}"/>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7629;p72">
              <a:extLst>
                <a:ext uri="{FF2B5EF4-FFF2-40B4-BE49-F238E27FC236}">
                  <a16:creationId xmlns:a16="http://schemas.microsoft.com/office/drawing/2014/main" id="{71DFE563-5257-7F7E-4168-E52CFF25CBC6}"/>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9" name="Google Shape;7630;p72">
              <a:extLst>
                <a:ext uri="{FF2B5EF4-FFF2-40B4-BE49-F238E27FC236}">
                  <a16:creationId xmlns:a16="http://schemas.microsoft.com/office/drawing/2014/main" id="{7C02C486-5813-3549-E8AC-ABDE3B43D2C4}"/>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0" name="Google Shape;7631;p72">
            <a:extLst>
              <a:ext uri="{FF2B5EF4-FFF2-40B4-BE49-F238E27FC236}">
                <a16:creationId xmlns:a16="http://schemas.microsoft.com/office/drawing/2014/main" id="{808A2F63-1E58-7716-7058-BE47E1E1E5F3}"/>
              </a:ext>
            </a:extLst>
          </p:cNvPr>
          <p:cNvGrpSpPr/>
          <p:nvPr/>
        </p:nvGrpSpPr>
        <p:grpSpPr>
          <a:xfrm>
            <a:off x="1437931" y="7589113"/>
            <a:ext cx="2591764" cy="1293174"/>
            <a:chOff x="834100" y="3642869"/>
            <a:chExt cx="1259483" cy="628426"/>
          </a:xfrm>
        </p:grpSpPr>
        <p:sp>
          <p:nvSpPr>
            <p:cNvPr id="191" name="Google Shape;7632;p72">
              <a:extLst>
                <a:ext uri="{FF2B5EF4-FFF2-40B4-BE49-F238E27FC236}">
                  <a16:creationId xmlns:a16="http://schemas.microsoft.com/office/drawing/2014/main" id="{A8CA784E-1CF7-6F6E-611B-3ED1CE8A91B2}"/>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2" name="Google Shape;7633;p72">
              <a:extLst>
                <a:ext uri="{FF2B5EF4-FFF2-40B4-BE49-F238E27FC236}">
                  <a16:creationId xmlns:a16="http://schemas.microsoft.com/office/drawing/2014/main" id="{456E6D00-BE7C-EBD4-89B9-CC7C89FAB691}"/>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3" name="Google Shape;7634;p72">
              <a:extLst>
                <a:ext uri="{FF2B5EF4-FFF2-40B4-BE49-F238E27FC236}">
                  <a16:creationId xmlns:a16="http://schemas.microsoft.com/office/drawing/2014/main" id="{B0B39BF0-52A2-A3E2-25EA-140B14CF2595}"/>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4" name="Google Shape;7635;p72">
              <a:extLst>
                <a:ext uri="{FF2B5EF4-FFF2-40B4-BE49-F238E27FC236}">
                  <a16:creationId xmlns:a16="http://schemas.microsoft.com/office/drawing/2014/main" id="{BFF9C9C9-1C3D-7ADB-07A5-549426555BC3}"/>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5" name="Google Shape;7636;p72">
              <a:extLst>
                <a:ext uri="{FF2B5EF4-FFF2-40B4-BE49-F238E27FC236}">
                  <a16:creationId xmlns:a16="http://schemas.microsoft.com/office/drawing/2014/main" id="{55EF38FC-640B-B12F-E565-1140B19896B5}"/>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7637;p72">
              <a:extLst>
                <a:ext uri="{FF2B5EF4-FFF2-40B4-BE49-F238E27FC236}">
                  <a16:creationId xmlns:a16="http://schemas.microsoft.com/office/drawing/2014/main" id="{EB8F20A5-098F-247E-42B5-281E901B8757}"/>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7" name="Google Shape;7638;p72">
              <a:extLst>
                <a:ext uri="{FF2B5EF4-FFF2-40B4-BE49-F238E27FC236}">
                  <a16:creationId xmlns:a16="http://schemas.microsoft.com/office/drawing/2014/main" id="{5DDFC23E-5D17-D6CC-A2B3-4B05068AA4C5}"/>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7639;p72">
              <a:extLst>
                <a:ext uri="{FF2B5EF4-FFF2-40B4-BE49-F238E27FC236}">
                  <a16:creationId xmlns:a16="http://schemas.microsoft.com/office/drawing/2014/main" id="{869283E1-0227-DA1D-F6B6-D954054CADC5}"/>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9" name="Google Shape;7640;p72">
              <a:extLst>
                <a:ext uri="{FF2B5EF4-FFF2-40B4-BE49-F238E27FC236}">
                  <a16:creationId xmlns:a16="http://schemas.microsoft.com/office/drawing/2014/main" id="{BC095557-064E-4EF8-9025-4C8DD127BD5D}"/>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7641;p72">
              <a:extLst>
                <a:ext uri="{FF2B5EF4-FFF2-40B4-BE49-F238E27FC236}">
                  <a16:creationId xmlns:a16="http://schemas.microsoft.com/office/drawing/2014/main" id="{DB9690BB-6A82-5721-6DE3-EDDC23647EEB}"/>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1" name="Google Shape;7642;p72">
              <a:extLst>
                <a:ext uri="{FF2B5EF4-FFF2-40B4-BE49-F238E27FC236}">
                  <a16:creationId xmlns:a16="http://schemas.microsoft.com/office/drawing/2014/main" id="{B00507E1-A5C3-EDE0-605A-67AF98298515}"/>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7643;p72">
              <a:extLst>
                <a:ext uri="{FF2B5EF4-FFF2-40B4-BE49-F238E27FC236}">
                  <a16:creationId xmlns:a16="http://schemas.microsoft.com/office/drawing/2014/main" id="{F2588116-4CF8-1DD8-A02C-239E9300EE6C}"/>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3" name="Google Shape;7644;p72">
              <a:extLst>
                <a:ext uri="{FF2B5EF4-FFF2-40B4-BE49-F238E27FC236}">
                  <a16:creationId xmlns:a16="http://schemas.microsoft.com/office/drawing/2014/main" id="{6011B2A0-8100-81F8-D574-39C05CFECAD9}"/>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4" name="Google Shape;7645;p72">
              <a:extLst>
                <a:ext uri="{FF2B5EF4-FFF2-40B4-BE49-F238E27FC236}">
                  <a16:creationId xmlns:a16="http://schemas.microsoft.com/office/drawing/2014/main" id="{B4425DF3-6B9A-4D63-AB6F-03FE0431402B}"/>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5" name="Google Shape;7646;p72">
              <a:extLst>
                <a:ext uri="{FF2B5EF4-FFF2-40B4-BE49-F238E27FC236}">
                  <a16:creationId xmlns:a16="http://schemas.microsoft.com/office/drawing/2014/main" id="{8E7FB2D8-61D6-5341-1566-D886C18FB8EC}"/>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6" name="Google Shape;7647;p72">
              <a:extLst>
                <a:ext uri="{FF2B5EF4-FFF2-40B4-BE49-F238E27FC236}">
                  <a16:creationId xmlns:a16="http://schemas.microsoft.com/office/drawing/2014/main" id="{5D53E2DA-47B1-6AC5-3697-8AB2DC3F5DF3}"/>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7" name="Google Shape;7648;p72">
              <a:extLst>
                <a:ext uri="{FF2B5EF4-FFF2-40B4-BE49-F238E27FC236}">
                  <a16:creationId xmlns:a16="http://schemas.microsoft.com/office/drawing/2014/main" id="{9EB21CE2-B60A-506B-5065-157BDB86F3DA}"/>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8" name="Google Shape;7649;p72">
              <a:extLst>
                <a:ext uri="{FF2B5EF4-FFF2-40B4-BE49-F238E27FC236}">
                  <a16:creationId xmlns:a16="http://schemas.microsoft.com/office/drawing/2014/main" id="{20F6796A-E835-A228-1E6C-5B5064E5CDA9}"/>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9" name="Google Shape;7650;p72">
              <a:extLst>
                <a:ext uri="{FF2B5EF4-FFF2-40B4-BE49-F238E27FC236}">
                  <a16:creationId xmlns:a16="http://schemas.microsoft.com/office/drawing/2014/main" id="{31719511-0A73-63A4-8016-B618D3A34586}"/>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0" name="Google Shape;7651;p72">
              <a:extLst>
                <a:ext uri="{FF2B5EF4-FFF2-40B4-BE49-F238E27FC236}">
                  <a16:creationId xmlns:a16="http://schemas.microsoft.com/office/drawing/2014/main" id="{AE64F1A4-20BA-1F8C-E4D4-F7FA3DA38BFA}"/>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1" name="Google Shape;7652;p72">
              <a:extLst>
                <a:ext uri="{FF2B5EF4-FFF2-40B4-BE49-F238E27FC236}">
                  <a16:creationId xmlns:a16="http://schemas.microsoft.com/office/drawing/2014/main" id="{44A7648A-B2A1-B14B-6ABA-854D79B9DCE3}"/>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2" name="Google Shape;7653;p72">
              <a:extLst>
                <a:ext uri="{FF2B5EF4-FFF2-40B4-BE49-F238E27FC236}">
                  <a16:creationId xmlns:a16="http://schemas.microsoft.com/office/drawing/2014/main" id="{711AA381-352E-43DD-A9CA-A781EA3A6DBE}"/>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3" name="Google Shape;7654;p72">
              <a:extLst>
                <a:ext uri="{FF2B5EF4-FFF2-40B4-BE49-F238E27FC236}">
                  <a16:creationId xmlns:a16="http://schemas.microsoft.com/office/drawing/2014/main" id="{9BEC9BE0-D8B7-8BE7-6606-6D61CF5691D4}"/>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4" name="Google Shape;7655;p72">
              <a:extLst>
                <a:ext uri="{FF2B5EF4-FFF2-40B4-BE49-F238E27FC236}">
                  <a16:creationId xmlns:a16="http://schemas.microsoft.com/office/drawing/2014/main" id="{69753E31-03CF-218A-4CA8-0E02507D2A9B}"/>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5" name="Google Shape;7656;p72">
              <a:extLst>
                <a:ext uri="{FF2B5EF4-FFF2-40B4-BE49-F238E27FC236}">
                  <a16:creationId xmlns:a16="http://schemas.microsoft.com/office/drawing/2014/main" id="{D75E8121-89E9-DADD-9657-E96274C76D5F}"/>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16" name="Google Shape;7657;p72">
              <a:extLst>
                <a:ext uri="{FF2B5EF4-FFF2-40B4-BE49-F238E27FC236}">
                  <a16:creationId xmlns:a16="http://schemas.microsoft.com/office/drawing/2014/main" id="{2616C862-2D07-BB08-FA9C-30127F500585}"/>
                </a:ext>
              </a:extLst>
            </p:cNvPr>
            <p:cNvGrpSpPr/>
            <p:nvPr/>
          </p:nvGrpSpPr>
          <p:grpSpPr>
            <a:xfrm>
              <a:off x="1360364" y="3847835"/>
              <a:ext cx="208119" cy="224359"/>
              <a:chOff x="1360769" y="3847100"/>
              <a:chExt cx="208119" cy="224359"/>
            </a:xfrm>
          </p:grpSpPr>
          <p:sp>
            <p:nvSpPr>
              <p:cNvPr id="231" name="Google Shape;7658;p72">
                <a:extLst>
                  <a:ext uri="{FF2B5EF4-FFF2-40B4-BE49-F238E27FC236}">
                    <a16:creationId xmlns:a16="http://schemas.microsoft.com/office/drawing/2014/main" id="{A3A653DF-31EC-623E-3DE3-F73751286F8E}"/>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2" name="Google Shape;7659;p72">
                <a:extLst>
                  <a:ext uri="{FF2B5EF4-FFF2-40B4-BE49-F238E27FC236}">
                    <a16:creationId xmlns:a16="http://schemas.microsoft.com/office/drawing/2014/main" id="{52A636E7-19AF-DB9D-0932-B52C056E3B9F}"/>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3" name="Google Shape;7660;p72">
                <a:extLst>
                  <a:ext uri="{FF2B5EF4-FFF2-40B4-BE49-F238E27FC236}">
                    <a16:creationId xmlns:a16="http://schemas.microsoft.com/office/drawing/2014/main" id="{D996A6E7-6740-BE26-F862-CAD41D013BBE}"/>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4" name="Google Shape;7661;p72">
                <a:extLst>
                  <a:ext uri="{FF2B5EF4-FFF2-40B4-BE49-F238E27FC236}">
                    <a16:creationId xmlns:a16="http://schemas.microsoft.com/office/drawing/2014/main" id="{EB892D93-4079-E01D-FD92-81B87F8E571E}"/>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5" name="Google Shape;7662;p72">
                <a:extLst>
                  <a:ext uri="{FF2B5EF4-FFF2-40B4-BE49-F238E27FC236}">
                    <a16:creationId xmlns:a16="http://schemas.microsoft.com/office/drawing/2014/main" id="{53DDB516-41C6-A3CC-E5E2-AC7E8F768248}"/>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6" name="Google Shape;7663;p72">
                <a:extLst>
                  <a:ext uri="{FF2B5EF4-FFF2-40B4-BE49-F238E27FC236}">
                    <a16:creationId xmlns:a16="http://schemas.microsoft.com/office/drawing/2014/main" id="{3211C81B-D460-424C-C93B-81C5298E8C0D}"/>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7" name="Google Shape;7664;p72">
                <a:extLst>
                  <a:ext uri="{FF2B5EF4-FFF2-40B4-BE49-F238E27FC236}">
                    <a16:creationId xmlns:a16="http://schemas.microsoft.com/office/drawing/2014/main" id="{1E5C432D-E96D-DE4E-13EF-14C291E79D9D}"/>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8" name="Google Shape;7665;p72">
                <a:extLst>
                  <a:ext uri="{FF2B5EF4-FFF2-40B4-BE49-F238E27FC236}">
                    <a16:creationId xmlns:a16="http://schemas.microsoft.com/office/drawing/2014/main" id="{C9CFA9E1-A8E9-6C52-D457-08EB236BBBF9}"/>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9" name="Google Shape;7666;p72">
                <a:extLst>
                  <a:ext uri="{FF2B5EF4-FFF2-40B4-BE49-F238E27FC236}">
                    <a16:creationId xmlns:a16="http://schemas.microsoft.com/office/drawing/2014/main" id="{931B18B4-068F-9DEC-354B-E03EA4D99C80}"/>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0" name="Google Shape;7667;p72">
                <a:extLst>
                  <a:ext uri="{FF2B5EF4-FFF2-40B4-BE49-F238E27FC236}">
                    <a16:creationId xmlns:a16="http://schemas.microsoft.com/office/drawing/2014/main" id="{1B80D741-8B67-3902-D210-DE7E17156C43}"/>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1" name="Google Shape;7668;p72">
                <a:extLst>
                  <a:ext uri="{FF2B5EF4-FFF2-40B4-BE49-F238E27FC236}">
                    <a16:creationId xmlns:a16="http://schemas.microsoft.com/office/drawing/2014/main" id="{043365B4-F006-3373-2CEE-532D067E136E}"/>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2" name="Google Shape;7669;p72">
                <a:extLst>
                  <a:ext uri="{FF2B5EF4-FFF2-40B4-BE49-F238E27FC236}">
                    <a16:creationId xmlns:a16="http://schemas.microsoft.com/office/drawing/2014/main" id="{A46F5978-FA3A-DF35-EC43-06F2A57811B6}"/>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3" name="Google Shape;7670;p72">
                <a:extLst>
                  <a:ext uri="{FF2B5EF4-FFF2-40B4-BE49-F238E27FC236}">
                    <a16:creationId xmlns:a16="http://schemas.microsoft.com/office/drawing/2014/main" id="{EE521C8B-25A6-E257-E871-4F395D4DE28D}"/>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4" name="Google Shape;7671;p72">
                <a:extLst>
                  <a:ext uri="{FF2B5EF4-FFF2-40B4-BE49-F238E27FC236}">
                    <a16:creationId xmlns:a16="http://schemas.microsoft.com/office/drawing/2014/main" id="{43CC8035-648F-6E69-9166-D36465E96FCA}"/>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5" name="Google Shape;7672;p72">
                <a:extLst>
                  <a:ext uri="{FF2B5EF4-FFF2-40B4-BE49-F238E27FC236}">
                    <a16:creationId xmlns:a16="http://schemas.microsoft.com/office/drawing/2014/main" id="{34883928-98A6-B4C0-A473-8FE19C31E4FE}"/>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6" name="Google Shape;7673;p72">
                <a:extLst>
                  <a:ext uri="{FF2B5EF4-FFF2-40B4-BE49-F238E27FC236}">
                    <a16:creationId xmlns:a16="http://schemas.microsoft.com/office/drawing/2014/main" id="{6BD94A82-4CEA-027F-240F-E9E1F2E9A9EC}"/>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7" name="Google Shape;7674;p72">
                <a:extLst>
                  <a:ext uri="{FF2B5EF4-FFF2-40B4-BE49-F238E27FC236}">
                    <a16:creationId xmlns:a16="http://schemas.microsoft.com/office/drawing/2014/main" id="{346BAAFB-1583-0E2E-34CD-F339433D39EA}"/>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8" name="Google Shape;7675;p72">
                <a:extLst>
                  <a:ext uri="{FF2B5EF4-FFF2-40B4-BE49-F238E27FC236}">
                    <a16:creationId xmlns:a16="http://schemas.microsoft.com/office/drawing/2014/main" id="{7F3129A0-34C7-F459-F9EC-92350D9B3678}"/>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9" name="Google Shape;7676;p72">
                <a:extLst>
                  <a:ext uri="{FF2B5EF4-FFF2-40B4-BE49-F238E27FC236}">
                    <a16:creationId xmlns:a16="http://schemas.microsoft.com/office/drawing/2014/main" id="{38B86F1A-69D7-9E5F-166F-0A6F7C272CAC}"/>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0" name="Google Shape;7677;p72">
                <a:extLst>
                  <a:ext uri="{FF2B5EF4-FFF2-40B4-BE49-F238E27FC236}">
                    <a16:creationId xmlns:a16="http://schemas.microsoft.com/office/drawing/2014/main" id="{12E26BBF-AABC-6660-9B29-C77A22DA878C}"/>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217" name="Google Shape;7678;p72">
              <a:extLst>
                <a:ext uri="{FF2B5EF4-FFF2-40B4-BE49-F238E27FC236}">
                  <a16:creationId xmlns:a16="http://schemas.microsoft.com/office/drawing/2014/main" id="{294CBD5A-AD89-1152-55BA-CD161D69B197}"/>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8" name="Google Shape;7679;p72">
              <a:extLst>
                <a:ext uri="{FF2B5EF4-FFF2-40B4-BE49-F238E27FC236}">
                  <a16:creationId xmlns:a16="http://schemas.microsoft.com/office/drawing/2014/main" id="{2DD2CF75-61B3-AF7E-F77A-96716120A593}"/>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9" name="Google Shape;7680;p72">
              <a:extLst>
                <a:ext uri="{FF2B5EF4-FFF2-40B4-BE49-F238E27FC236}">
                  <a16:creationId xmlns:a16="http://schemas.microsoft.com/office/drawing/2014/main" id="{4DCE3FBD-9DB5-FEFA-B281-1E60DF661D7A}"/>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0" name="Google Shape;7681;p72">
              <a:extLst>
                <a:ext uri="{FF2B5EF4-FFF2-40B4-BE49-F238E27FC236}">
                  <a16:creationId xmlns:a16="http://schemas.microsoft.com/office/drawing/2014/main" id="{C06AAF5B-D342-053C-3118-146EEBC9D579}"/>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1" name="Google Shape;7682;p72">
              <a:extLst>
                <a:ext uri="{FF2B5EF4-FFF2-40B4-BE49-F238E27FC236}">
                  <a16:creationId xmlns:a16="http://schemas.microsoft.com/office/drawing/2014/main" id="{4EC1C5D3-E521-8925-AD70-9BDEC959556B}"/>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2" name="Google Shape;7683;p72">
              <a:extLst>
                <a:ext uri="{FF2B5EF4-FFF2-40B4-BE49-F238E27FC236}">
                  <a16:creationId xmlns:a16="http://schemas.microsoft.com/office/drawing/2014/main" id="{039D0253-D0F8-75F8-A7BA-E83372DD9F25}"/>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3" name="Google Shape;7684;p72">
              <a:extLst>
                <a:ext uri="{FF2B5EF4-FFF2-40B4-BE49-F238E27FC236}">
                  <a16:creationId xmlns:a16="http://schemas.microsoft.com/office/drawing/2014/main" id="{80ADA5C5-B6DC-FC46-3BE4-A081121DF33E}"/>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4" name="Google Shape;7685;p72">
              <a:extLst>
                <a:ext uri="{FF2B5EF4-FFF2-40B4-BE49-F238E27FC236}">
                  <a16:creationId xmlns:a16="http://schemas.microsoft.com/office/drawing/2014/main" id="{87F7A5F2-6FE3-F7BB-C478-1793370EC011}"/>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5" name="Google Shape;7686;p72">
              <a:extLst>
                <a:ext uri="{FF2B5EF4-FFF2-40B4-BE49-F238E27FC236}">
                  <a16:creationId xmlns:a16="http://schemas.microsoft.com/office/drawing/2014/main" id="{50087678-62F0-594F-1FF5-28BB9EEE7F57}"/>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7687;p72">
              <a:extLst>
                <a:ext uri="{FF2B5EF4-FFF2-40B4-BE49-F238E27FC236}">
                  <a16:creationId xmlns:a16="http://schemas.microsoft.com/office/drawing/2014/main" id="{21B298ED-73B9-286B-D7D2-DF5AED8E3651}"/>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7688;p72">
              <a:extLst>
                <a:ext uri="{FF2B5EF4-FFF2-40B4-BE49-F238E27FC236}">
                  <a16:creationId xmlns:a16="http://schemas.microsoft.com/office/drawing/2014/main" id="{726AD570-C69B-20DA-FC8E-D04B93EFC660}"/>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7689;p72">
              <a:extLst>
                <a:ext uri="{FF2B5EF4-FFF2-40B4-BE49-F238E27FC236}">
                  <a16:creationId xmlns:a16="http://schemas.microsoft.com/office/drawing/2014/main" id="{52D2D8A2-0FE2-D3D7-7FF1-13A650B7CCDA}"/>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7690;p72">
              <a:extLst>
                <a:ext uri="{FF2B5EF4-FFF2-40B4-BE49-F238E27FC236}">
                  <a16:creationId xmlns:a16="http://schemas.microsoft.com/office/drawing/2014/main" id="{950BE3F5-2343-BAAB-E4BC-73B15187527F}"/>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7691;p72">
              <a:extLst>
                <a:ext uri="{FF2B5EF4-FFF2-40B4-BE49-F238E27FC236}">
                  <a16:creationId xmlns:a16="http://schemas.microsoft.com/office/drawing/2014/main" id="{11E9D7F3-61AA-3283-8247-0187C86236BB}"/>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51" name="Google Shape;7692;p72">
            <a:extLst>
              <a:ext uri="{FF2B5EF4-FFF2-40B4-BE49-F238E27FC236}">
                <a16:creationId xmlns:a16="http://schemas.microsoft.com/office/drawing/2014/main" id="{D27D9F8E-10CE-1072-2077-6B3056049028}"/>
              </a:ext>
            </a:extLst>
          </p:cNvPr>
          <p:cNvGrpSpPr/>
          <p:nvPr/>
        </p:nvGrpSpPr>
        <p:grpSpPr>
          <a:xfrm rot="5400000">
            <a:off x="11864157" y="7182106"/>
            <a:ext cx="328128" cy="2829832"/>
            <a:chOff x="4428249" y="1369375"/>
            <a:chExt cx="36905" cy="429569"/>
          </a:xfrm>
        </p:grpSpPr>
        <p:sp>
          <p:nvSpPr>
            <p:cNvPr id="252" name="Google Shape;7693;p72">
              <a:extLst>
                <a:ext uri="{FF2B5EF4-FFF2-40B4-BE49-F238E27FC236}">
                  <a16:creationId xmlns:a16="http://schemas.microsoft.com/office/drawing/2014/main" id="{1AC1858C-988D-E591-86B7-7051C3F2C915}"/>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3" name="Google Shape;7694;p72">
              <a:extLst>
                <a:ext uri="{FF2B5EF4-FFF2-40B4-BE49-F238E27FC236}">
                  <a16:creationId xmlns:a16="http://schemas.microsoft.com/office/drawing/2014/main" id="{0D897D18-D6FA-47C3-7618-D9088B8E5438}"/>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4" name="Google Shape;7695;p72">
              <a:extLst>
                <a:ext uri="{FF2B5EF4-FFF2-40B4-BE49-F238E27FC236}">
                  <a16:creationId xmlns:a16="http://schemas.microsoft.com/office/drawing/2014/main" id="{9C05A0A2-7065-7B82-FA3A-BDED34CCA36A}"/>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7696;p72">
              <a:extLst>
                <a:ext uri="{FF2B5EF4-FFF2-40B4-BE49-F238E27FC236}">
                  <a16:creationId xmlns:a16="http://schemas.microsoft.com/office/drawing/2014/main" id="{CFA09F09-6CA1-A3B8-6AA1-6DE43EAAE370}"/>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7697;p72">
              <a:extLst>
                <a:ext uri="{FF2B5EF4-FFF2-40B4-BE49-F238E27FC236}">
                  <a16:creationId xmlns:a16="http://schemas.microsoft.com/office/drawing/2014/main" id="{23B98642-138B-3C28-D1AA-FCE6792684E5}"/>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7" name="Google Shape;7698;p72">
              <a:extLst>
                <a:ext uri="{FF2B5EF4-FFF2-40B4-BE49-F238E27FC236}">
                  <a16:creationId xmlns:a16="http://schemas.microsoft.com/office/drawing/2014/main" id="{65821672-E75C-B4C2-EF48-E1281CCF849F}"/>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8" name="Google Shape;7699;p72">
              <a:extLst>
                <a:ext uri="{FF2B5EF4-FFF2-40B4-BE49-F238E27FC236}">
                  <a16:creationId xmlns:a16="http://schemas.microsoft.com/office/drawing/2014/main" id="{47EBBF6C-E22C-E895-8712-2C86E40AFAB4}"/>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7700;p72">
              <a:extLst>
                <a:ext uri="{FF2B5EF4-FFF2-40B4-BE49-F238E27FC236}">
                  <a16:creationId xmlns:a16="http://schemas.microsoft.com/office/drawing/2014/main" id="{C6E4E686-EA92-91DF-25A4-1F0780F9A8CC}"/>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7701;p72">
              <a:extLst>
                <a:ext uri="{FF2B5EF4-FFF2-40B4-BE49-F238E27FC236}">
                  <a16:creationId xmlns:a16="http://schemas.microsoft.com/office/drawing/2014/main" id="{635C1892-1684-8CAF-FBD7-52800654B9A3}"/>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1" name="Google Shape;7702;p72">
              <a:extLst>
                <a:ext uri="{FF2B5EF4-FFF2-40B4-BE49-F238E27FC236}">
                  <a16:creationId xmlns:a16="http://schemas.microsoft.com/office/drawing/2014/main" id="{6F58910A-8316-DC90-CB96-E3E7C1BE9334}"/>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7703;p72">
              <a:extLst>
                <a:ext uri="{FF2B5EF4-FFF2-40B4-BE49-F238E27FC236}">
                  <a16:creationId xmlns:a16="http://schemas.microsoft.com/office/drawing/2014/main" id="{478E6F4E-A99C-05E4-5DEE-AE2E2E78318F}"/>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7704;p72">
              <a:extLst>
                <a:ext uri="{FF2B5EF4-FFF2-40B4-BE49-F238E27FC236}">
                  <a16:creationId xmlns:a16="http://schemas.microsoft.com/office/drawing/2014/main" id="{6C36D2F4-0744-75C7-0FB3-4E2BF8682FE1}"/>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4" name="Google Shape;7705;p72">
              <a:extLst>
                <a:ext uri="{FF2B5EF4-FFF2-40B4-BE49-F238E27FC236}">
                  <a16:creationId xmlns:a16="http://schemas.microsoft.com/office/drawing/2014/main" id="{D7781F24-7D1A-A375-3B5B-CB85EBE82A3A}"/>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5" name="Google Shape;7706;p72">
              <a:extLst>
                <a:ext uri="{FF2B5EF4-FFF2-40B4-BE49-F238E27FC236}">
                  <a16:creationId xmlns:a16="http://schemas.microsoft.com/office/drawing/2014/main" id="{9DB56272-05A6-3A9A-A042-C2E9AD0896D8}"/>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7707;p72">
              <a:extLst>
                <a:ext uri="{FF2B5EF4-FFF2-40B4-BE49-F238E27FC236}">
                  <a16:creationId xmlns:a16="http://schemas.microsoft.com/office/drawing/2014/main" id="{F4C5E81F-0E86-443A-4F4E-E5F218E9FD36}"/>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7708;p72">
              <a:extLst>
                <a:ext uri="{FF2B5EF4-FFF2-40B4-BE49-F238E27FC236}">
                  <a16:creationId xmlns:a16="http://schemas.microsoft.com/office/drawing/2014/main" id="{4F00E965-9B6D-9989-36A3-60C4B31F6354}"/>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8" name="Google Shape;7709;p72">
              <a:extLst>
                <a:ext uri="{FF2B5EF4-FFF2-40B4-BE49-F238E27FC236}">
                  <a16:creationId xmlns:a16="http://schemas.microsoft.com/office/drawing/2014/main" id="{E9E6E664-4FF5-B10F-5DDE-966B320359F8}"/>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9" name="Google Shape;7710;p72">
              <a:extLst>
                <a:ext uri="{FF2B5EF4-FFF2-40B4-BE49-F238E27FC236}">
                  <a16:creationId xmlns:a16="http://schemas.microsoft.com/office/drawing/2014/main" id="{434BAF7B-D47E-143C-6403-8DC4F668F321}"/>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0" name="Google Shape;7711;p72">
              <a:extLst>
                <a:ext uri="{FF2B5EF4-FFF2-40B4-BE49-F238E27FC236}">
                  <a16:creationId xmlns:a16="http://schemas.microsoft.com/office/drawing/2014/main" id="{DA7D53E8-546F-8FD7-789F-9B81BB09E24F}"/>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7712;p72">
              <a:extLst>
                <a:ext uri="{FF2B5EF4-FFF2-40B4-BE49-F238E27FC236}">
                  <a16:creationId xmlns:a16="http://schemas.microsoft.com/office/drawing/2014/main" id="{E47D1963-4A8C-A710-A7E9-06FEF33F08C0}"/>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2" name="Google Shape;7713;p72">
              <a:extLst>
                <a:ext uri="{FF2B5EF4-FFF2-40B4-BE49-F238E27FC236}">
                  <a16:creationId xmlns:a16="http://schemas.microsoft.com/office/drawing/2014/main" id="{44298875-B351-CDA5-23BB-EEF82305E509}"/>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3" name="Google Shape;7714;p72">
              <a:extLst>
                <a:ext uri="{FF2B5EF4-FFF2-40B4-BE49-F238E27FC236}">
                  <a16:creationId xmlns:a16="http://schemas.microsoft.com/office/drawing/2014/main" id="{DC0D68C5-559F-4671-7180-E5B6C8062D8F}"/>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7715;p72">
              <a:extLst>
                <a:ext uri="{FF2B5EF4-FFF2-40B4-BE49-F238E27FC236}">
                  <a16:creationId xmlns:a16="http://schemas.microsoft.com/office/drawing/2014/main" id="{3FCCB96D-62F4-DA41-7C1A-8A661E5ADFB0}"/>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7716;p72">
              <a:extLst>
                <a:ext uri="{FF2B5EF4-FFF2-40B4-BE49-F238E27FC236}">
                  <a16:creationId xmlns:a16="http://schemas.microsoft.com/office/drawing/2014/main" id="{234870B4-46F0-3C51-92EC-0AE59371AC75}"/>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7717;p72">
              <a:extLst>
                <a:ext uri="{FF2B5EF4-FFF2-40B4-BE49-F238E27FC236}">
                  <a16:creationId xmlns:a16="http://schemas.microsoft.com/office/drawing/2014/main" id="{651E29B0-F73B-EEA1-E047-57F08C0499DD}"/>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7" name="Google Shape;7718;p72">
              <a:extLst>
                <a:ext uri="{FF2B5EF4-FFF2-40B4-BE49-F238E27FC236}">
                  <a16:creationId xmlns:a16="http://schemas.microsoft.com/office/drawing/2014/main" id="{48390764-091F-9825-F428-A9A25780D4F3}"/>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7719;p72">
              <a:extLst>
                <a:ext uri="{FF2B5EF4-FFF2-40B4-BE49-F238E27FC236}">
                  <a16:creationId xmlns:a16="http://schemas.microsoft.com/office/drawing/2014/main" id="{E269586A-1361-E8D6-A3C7-86B261E53BAF}"/>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7720;p72">
              <a:extLst>
                <a:ext uri="{FF2B5EF4-FFF2-40B4-BE49-F238E27FC236}">
                  <a16:creationId xmlns:a16="http://schemas.microsoft.com/office/drawing/2014/main" id="{C1658B08-A69F-517B-49BB-4ACB981D7251}"/>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7721;p72">
              <a:extLst>
                <a:ext uri="{FF2B5EF4-FFF2-40B4-BE49-F238E27FC236}">
                  <a16:creationId xmlns:a16="http://schemas.microsoft.com/office/drawing/2014/main" id="{FF4DC267-E5A8-F991-A8DD-1679801EB792}"/>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7722;p72">
              <a:extLst>
                <a:ext uri="{FF2B5EF4-FFF2-40B4-BE49-F238E27FC236}">
                  <a16:creationId xmlns:a16="http://schemas.microsoft.com/office/drawing/2014/main" id="{E3D4D41F-BBDE-DAAE-E47A-34C8426FA7C8}"/>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7723;p72">
              <a:extLst>
                <a:ext uri="{FF2B5EF4-FFF2-40B4-BE49-F238E27FC236}">
                  <a16:creationId xmlns:a16="http://schemas.microsoft.com/office/drawing/2014/main" id="{66C07738-D813-A59A-691D-F5E70ED3F861}"/>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7724;p72">
              <a:extLst>
                <a:ext uri="{FF2B5EF4-FFF2-40B4-BE49-F238E27FC236}">
                  <a16:creationId xmlns:a16="http://schemas.microsoft.com/office/drawing/2014/main" id="{F2AF3D0D-F80A-B5F2-880F-230F3F7E7C35}"/>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84" name="Google Shape;7725;p72">
            <a:extLst>
              <a:ext uri="{FF2B5EF4-FFF2-40B4-BE49-F238E27FC236}">
                <a16:creationId xmlns:a16="http://schemas.microsoft.com/office/drawing/2014/main" id="{0AC89F87-20FB-875B-9781-04499A8CF1C5}"/>
              </a:ext>
            </a:extLst>
          </p:cNvPr>
          <p:cNvGrpSpPr/>
          <p:nvPr/>
        </p:nvGrpSpPr>
        <p:grpSpPr>
          <a:xfrm rot="10800000" flipH="1">
            <a:off x="10609016" y="6359194"/>
            <a:ext cx="2838414" cy="49616"/>
            <a:chOff x="219558" y="4738465"/>
            <a:chExt cx="5852400" cy="102300"/>
          </a:xfrm>
        </p:grpSpPr>
        <p:cxnSp>
          <p:nvCxnSpPr>
            <p:cNvPr id="285" name="Google Shape;7726;p72">
              <a:extLst>
                <a:ext uri="{FF2B5EF4-FFF2-40B4-BE49-F238E27FC236}">
                  <a16:creationId xmlns:a16="http://schemas.microsoft.com/office/drawing/2014/main" id="{1E0D2FAF-4D10-F46B-733A-0DC81D6DDFA1}"/>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6" name="Google Shape;7727;p72">
              <a:extLst>
                <a:ext uri="{FF2B5EF4-FFF2-40B4-BE49-F238E27FC236}">
                  <a16:creationId xmlns:a16="http://schemas.microsoft.com/office/drawing/2014/main" id="{14349A78-ACEA-A739-8792-CFA386CC40B8}"/>
                </a:ext>
              </a:extLst>
            </p:cNvPr>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7" name="Google Shape;7728;p72">
              <a:extLst>
                <a:ext uri="{FF2B5EF4-FFF2-40B4-BE49-F238E27FC236}">
                  <a16:creationId xmlns:a16="http://schemas.microsoft.com/office/drawing/2014/main" id="{4B8C1F28-2DF9-4826-BAAF-62FA059A3AE3}"/>
                </a:ext>
              </a:extLst>
            </p:cNvPr>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7729;p72">
              <a:extLst>
                <a:ext uri="{FF2B5EF4-FFF2-40B4-BE49-F238E27FC236}">
                  <a16:creationId xmlns:a16="http://schemas.microsoft.com/office/drawing/2014/main" id="{4413B2D3-6557-3F2C-A3ED-777413EAFC87}"/>
                </a:ext>
              </a:extLst>
            </p:cNvPr>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7730;p72">
              <a:extLst>
                <a:ext uri="{FF2B5EF4-FFF2-40B4-BE49-F238E27FC236}">
                  <a16:creationId xmlns:a16="http://schemas.microsoft.com/office/drawing/2014/main" id="{2FAFE779-6FC6-2603-B74A-A5E871D3C22B}"/>
                </a:ext>
              </a:extLst>
            </p:cNvPr>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7731;p72">
              <a:extLst>
                <a:ext uri="{FF2B5EF4-FFF2-40B4-BE49-F238E27FC236}">
                  <a16:creationId xmlns:a16="http://schemas.microsoft.com/office/drawing/2014/main" id="{2FBDBA25-23F4-3F45-0373-05D832D4C1AB}"/>
                </a:ext>
              </a:extLst>
            </p:cNvPr>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291" name="Google Shape;7732;p72">
            <a:extLst>
              <a:ext uri="{FF2B5EF4-FFF2-40B4-BE49-F238E27FC236}">
                <a16:creationId xmlns:a16="http://schemas.microsoft.com/office/drawing/2014/main" id="{912D00D8-F4BA-0AE0-FE96-EEF23273D88E}"/>
              </a:ext>
            </a:extLst>
          </p:cNvPr>
          <p:cNvGrpSpPr/>
          <p:nvPr/>
        </p:nvGrpSpPr>
        <p:grpSpPr>
          <a:xfrm>
            <a:off x="10631651" y="7105320"/>
            <a:ext cx="2793140" cy="770032"/>
            <a:chOff x="5286284" y="2966544"/>
            <a:chExt cx="1396570" cy="385016"/>
          </a:xfrm>
        </p:grpSpPr>
        <p:cxnSp>
          <p:nvCxnSpPr>
            <p:cNvPr id="292" name="Google Shape;7733;p72">
              <a:extLst>
                <a:ext uri="{FF2B5EF4-FFF2-40B4-BE49-F238E27FC236}">
                  <a16:creationId xmlns:a16="http://schemas.microsoft.com/office/drawing/2014/main" id="{61B711FC-BCA2-CBB9-BA67-219259D268FD}"/>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3" name="Google Shape;7734;p72">
              <a:extLst>
                <a:ext uri="{FF2B5EF4-FFF2-40B4-BE49-F238E27FC236}">
                  <a16:creationId xmlns:a16="http://schemas.microsoft.com/office/drawing/2014/main" id="{CD52E500-7C87-37A8-F1DD-0F93B3ADF42F}"/>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4" name="Google Shape;7735;p72">
              <a:extLst>
                <a:ext uri="{FF2B5EF4-FFF2-40B4-BE49-F238E27FC236}">
                  <a16:creationId xmlns:a16="http://schemas.microsoft.com/office/drawing/2014/main" id="{F0556CA7-6F35-D46D-0780-8491B242371D}"/>
                </a:ext>
              </a:extLst>
            </p:cNvPr>
            <p:cNvGrpSpPr/>
            <p:nvPr/>
          </p:nvGrpSpPr>
          <p:grpSpPr>
            <a:xfrm>
              <a:off x="5287688" y="3173364"/>
              <a:ext cx="1395166" cy="74100"/>
              <a:chOff x="5287688" y="3173364"/>
              <a:chExt cx="1395166" cy="74100"/>
            </a:xfrm>
          </p:grpSpPr>
          <p:cxnSp>
            <p:nvCxnSpPr>
              <p:cNvPr id="296" name="Google Shape;7736;p72">
                <a:extLst>
                  <a:ext uri="{FF2B5EF4-FFF2-40B4-BE49-F238E27FC236}">
                    <a16:creationId xmlns:a16="http://schemas.microsoft.com/office/drawing/2014/main" id="{DCBDDDB5-A170-01B9-17AB-66620A13D332}"/>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7" name="Google Shape;7737;p72">
                <a:extLst>
                  <a:ext uri="{FF2B5EF4-FFF2-40B4-BE49-F238E27FC236}">
                    <a16:creationId xmlns:a16="http://schemas.microsoft.com/office/drawing/2014/main" id="{6CBC13C5-1A93-DBC3-F289-3A2DCE96A36C}"/>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38;p72">
                <a:extLst>
                  <a:ext uri="{FF2B5EF4-FFF2-40B4-BE49-F238E27FC236}">
                    <a16:creationId xmlns:a16="http://schemas.microsoft.com/office/drawing/2014/main" id="{C84BAF71-3BCF-16E3-253D-5039A4E31949}"/>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39;p72">
                <a:extLst>
                  <a:ext uri="{FF2B5EF4-FFF2-40B4-BE49-F238E27FC236}">
                    <a16:creationId xmlns:a16="http://schemas.microsoft.com/office/drawing/2014/main" id="{5897F7BA-D097-B167-B4DA-E91DFF3EE9A6}"/>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40;p72">
                <a:extLst>
                  <a:ext uri="{FF2B5EF4-FFF2-40B4-BE49-F238E27FC236}">
                    <a16:creationId xmlns:a16="http://schemas.microsoft.com/office/drawing/2014/main" id="{68F7E2E0-BACE-5A0F-1D62-3340FC18C87C}"/>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41;p72">
                <a:extLst>
                  <a:ext uri="{FF2B5EF4-FFF2-40B4-BE49-F238E27FC236}">
                    <a16:creationId xmlns:a16="http://schemas.microsoft.com/office/drawing/2014/main" id="{DE9182FC-BE3F-2810-A5BB-71BE7B83D7E9}"/>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2" name="Google Shape;7742;p72">
                <a:extLst>
                  <a:ext uri="{FF2B5EF4-FFF2-40B4-BE49-F238E27FC236}">
                    <a16:creationId xmlns:a16="http://schemas.microsoft.com/office/drawing/2014/main" id="{E7D38201-72CC-03AB-542D-3E7F068E55E0}"/>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3" name="Google Shape;7743;p72">
                <a:extLst>
                  <a:ext uri="{FF2B5EF4-FFF2-40B4-BE49-F238E27FC236}">
                    <a16:creationId xmlns:a16="http://schemas.microsoft.com/office/drawing/2014/main" id="{EA119E92-1F39-5595-9849-4C87B4A0C1DB}"/>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5" name="Google Shape;7744;p72">
              <a:extLst>
                <a:ext uri="{FF2B5EF4-FFF2-40B4-BE49-F238E27FC236}">
                  <a16:creationId xmlns:a16="http://schemas.microsoft.com/office/drawing/2014/main" id="{87CBACD0-10DC-5104-99A3-278CE1CB9672}"/>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4" name="Google Shape;7745;p72">
            <a:extLst>
              <a:ext uri="{FF2B5EF4-FFF2-40B4-BE49-F238E27FC236}">
                <a16:creationId xmlns:a16="http://schemas.microsoft.com/office/drawing/2014/main" id="{DD957474-261F-ABD1-490E-BA82930DC5F4}"/>
              </a:ext>
            </a:extLst>
          </p:cNvPr>
          <p:cNvGrpSpPr/>
          <p:nvPr/>
        </p:nvGrpSpPr>
        <p:grpSpPr>
          <a:xfrm>
            <a:off x="4003783" y="3942873"/>
            <a:ext cx="2364552" cy="1324054"/>
            <a:chOff x="2029517" y="1732295"/>
            <a:chExt cx="1149068" cy="643432"/>
          </a:xfrm>
        </p:grpSpPr>
        <p:grpSp>
          <p:nvGrpSpPr>
            <p:cNvPr id="305" name="Google Shape;7746;p72">
              <a:extLst>
                <a:ext uri="{FF2B5EF4-FFF2-40B4-BE49-F238E27FC236}">
                  <a16:creationId xmlns:a16="http://schemas.microsoft.com/office/drawing/2014/main" id="{26DE74B1-E467-128C-C460-1F3AFD48F0B1}"/>
                </a:ext>
              </a:extLst>
            </p:cNvPr>
            <p:cNvGrpSpPr/>
            <p:nvPr/>
          </p:nvGrpSpPr>
          <p:grpSpPr>
            <a:xfrm>
              <a:off x="2708660" y="1746937"/>
              <a:ext cx="455427" cy="244429"/>
              <a:chOff x="2700693" y="1746937"/>
              <a:chExt cx="455427" cy="244429"/>
            </a:xfrm>
          </p:grpSpPr>
          <p:grpSp>
            <p:nvGrpSpPr>
              <p:cNvPr id="322" name="Google Shape;7747;p72">
                <a:extLst>
                  <a:ext uri="{FF2B5EF4-FFF2-40B4-BE49-F238E27FC236}">
                    <a16:creationId xmlns:a16="http://schemas.microsoft.com/office/drawing/2014/main" id="{E2784472-4A2E-3017-9119-8B9160DA5A3C}"/>
                  </a:ext>
                </a:extLst>
              </p:cNvPr>
              <p:cNvGrpSpPr/>
              <p:nvPr/>
            </p:nvGrpSpPr>
            <p:grpSpPr>
              <a:xfrm>
                <a:off x="2905682" y="1782817"/>
                <a:ext cx="250438" cy="208549"/>
                <a:chOff x="2905682" y="1782817"/>
                <a:chExt cx="250438" cy="208549"/>
              </a:xfrm>
            </p:grpSpPr>
            <p:cxnSp>
              <p:nvCxnSpPr>
                <p:cNvPr id="326" name="Google Shape;7748;p72">
                  <a:extLst>
                    <a:ext uri="{FF2B5EF4-FFF2-40B4-BE49-F238E27FC236}">
                      <a16:creationId xmlns:a16="http://schemas.microsoft.com/office/drawing/2014/main" id="{3FC6ED79-9352-BA52-F868-03E4F7E4D9B3}"/>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7" name="Google Shape;7749;p72">
                  <a:extLst>
                    <a:ext uri="{FF2B5EF4-FFF2-40B4-BE49-F238E27FC236}">
                      <a16:creationId xmlns:a16="http://schemas.microsoft.com/office/drawing/2014/main" id="{49F78643-3DE1-BA76-30D5-95927281F52A}"/>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3" name="Google Shape;7750;p72">
                <a:extLst>
                  <a:ext uri="{FF2B5EF4-FFF2-40B4-BE49-F238E27FC236}">
                    <a16:creationId xmlns:a16="http://schemas.microsoft.com/office/drawing/2014/main" id="{9BA770D7-18B6-6AE0-3A82-DB9743F8DF0E}"/>
                  </a:ext>
                </a:extLst>
              </p:cNvPr>
              <p:cNvGrpSpPr/>
              <p:nvPr/>
            </p:nvGrpSpPr>
            <p:grpSpPr>
              <a:xfrm>
                <a:off x="2700693" y="1746937"/>
                <a:ext cx="449967" cy="72374"/>
                <a:chOff x="2700693" y="1746937"/>
                <a:chExt cx="449967" cy="72374"/>
              </a:xfrm>
            </p:grpSpPr>
            <p:cxnSp>
              <p:nvCxnSpPr>
                <p:cNvPr id="324" name="Google Shape;7751;p72">
                  <a:extLst>
                    <a:ext uri="{FF2B5EF4-FFF2-40B4-BE49-F238E27FC236}">
                      <a16:creationId xmlns:a16="http://schemas.microsoft.com/office/drawing/2014/main" id="{D9C1A23C-6785-607B-84C7-DE414335111E}"/>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5" name="Google Shape;7752;p72">
                  <a:extLst>
                    <a:ext uri="{FF2B5EF4-FFF2-40B4-BE49-F238E27FC236}">
                      <a16:creationId xmlns:a16="http://schemas.microsoft.com/office/drawing/2014/main" id="{B8D54C0E-C368-F0DA-78F9-FCF13067355C}"/>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6" name="Google Shape;7753;p72">
              <a:extLst>
                <a:ext uri="{FF2B5EF4-FFF2-40B4-BE49-F238E27FC236}">
                  <a16:creationId xmlns:a16="http://schemas.microsoft.com/office/drawing/2014/main" id="{9C4579E2-89B2-EB38-3319-7509B7E10A89}"/>
                </a:ext>
              </a:extLst>
            </p:cNvPr>
            <p:cNvGrpSpPr/>
            <p:nvPr/>
          </p:nvGrpSpPr>
          <p:grpSpPr>
            <a:xfrm>
              <a:off x="2029517" y="1732295"/>
              <a:ext cx="1149068" cy="643432"/>
              <a:chOff x="2029517" y="1732295"/>
              <a:chExt cx="1149068" cy="643432"/>
            </a:xfrm>
          </p:grpSpPr>
          <p:grpSp>
            <p:nvGrpSpPr>
              <p:cNvPr id="307" name="Google Shape;7754;p72">
                <a:extLst>
                  <a:ext uri="{FF2B5EF4-FFF2-40B4-BE49-F238E27FC236}">
                    <a16:creationId xmlns:a16="http://schemas.microsoft.com/office/drawing/2014/main" id="{4CB63866-3015-DB19-7341-17C669249DDD}"/>
                  </a:ext>
                </a:extLst>
              </p:cNvPr>
              <p:cNvGrpSpPr/>
              <p:nvPr/>
            </p:nvGrpSpPr>
            <p:grpSpPr>
              <a:xfrm>
                <a:off x="2703618" y="2103152"/>
                <a:ext cx="474966" cy="260017"/>
                <a:chOff x="2703618" y="2103152"/>
                <a:chExt cx="474966" cy="260017"/>
              </a:xfrm>
            </p:grpSpPr>
            <p:grpSp>
              <p:nvGrpSpPr>
                <p:cNvPr id="316" name="Google Shape;7755;p72">
                  <a:extLst>
                    <a:ext uri="{FF2B5EF4-FFF2-40B4-BE49-F238E27FC236}">
                      <a16:creationId xmlns:a16="http://schemas.microsoft.com/office/drawing/2014/main" id="{34EE470F-D861-3784-0671-088D01712C9D}"/>
                    </a:ext>
                  </a:extLst>
                </p:cNvPr>
                <p:cNvGrpSpPr/>
                <p:nvPr/>
              </p:nvGrpSpPr>
              <p:grpSpPr>
                <a:xfrm>
                  <a:off x="2703618" y="2290640"/>
                  <a:ext cx="450291" cy="72529"/>
                  <a:chOff x="2703618" y="2290640"/>
                  <a:chExt cx="450291" cy="72529"/>
                </a:xfrm>
              </p:grpSpPr>
              <p:cxnSp>
                <p:nvCxnSpPr>
                  <p:cNvPr id="320" name="Google Shape;7756;p72">
                    <a:extLst>
                      <a:ext uri="{FF2B5EF4-FFF2-40B4-BE49-F238E27FC236}">
                        <a16:creationId xmlns:a16="http://schemas.microsoft.com/office/drawing/2014/main" id="{6F314342-D26A-5679-CEAE-FF9C02A0233C}"/>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1" name="Google Shape;7757;p72">
                    <a:extLst>
                      <a:ext uri="{FF2B5EF4-FFF2-40B4-BE49-F238E27FC236}">
                        <a16:creationId xmlns:a16="http://schemas.microsoft.com/office/drawing/2014/main" id="{51AAB2A8-83D8-180C-2476-C5EEFDEB3CAB}"/>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7" name="Google Shape;7758;p72">
                  <a:extLst>
                    <a:ext uri="{FF2B5EF4-FFF2-40B4-BE49-F238E27FC236}">
                      <a16:creationId xmlns:a16="http://schemas.microsoft.com/office/drawing/2014/main" id="{7E02F546-EB17-26E4-4B0C-E02460A1F504}"/>
                    </a:ext>
                  </a:extLst>
                </p:cNvPr>
                <p:cNvGrpSpPr/>
                <p:nvPr/>
              </p:nvGrpSpPr>
              <p:grpSpPr>
                <a:xfrm>
                  <a:off x="2908607" y="2103152"/>
                  <a:ext cx="269977" cy="223538"/>
                  <a:chOff x="2908607" y="2103152"/>
                  <a:chExt cx="269977" cy="223538"/>
                </a:xfrm>
              </p:grpSpPr>
              <p:cxnSp>
                <p:nvCxnSpPr>
                  <p:cNvPr id="318" name="Google Shape;7759;p72">
                    <a:extLst>
                      <a:ext uri="{FF2B5EF4-FFF2-40B4-BE49-F238E27FC236}">
                        <a16:creationId xmlns:a16="http://schemas.microsoft.com/office/drawing/2014/main" id="{9E218793-63E4-72E9-B83F-F543A11744FD}"/>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9" name="Google Shape;7760;p72">
                    <a:extLst>
                      <a:ext uri="{FF2B5EF4-FFF2-40B4-BE49-F238E27FC236}">
                        <a16:creationId xmlns:a16="http://schemas.microsoft.com/office/drawing/2014/main" id="{CDE1CF53-1428-488A-6788-EC0C6976CFB3}"/>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8" name="Google Shape;7761;p72">
                <a:extLst>
                  <a:ext uri="{FF2B5EF4-FFF2-40B4-BE49-F238E27FC236}">
                    <a16:creationId xmlns:a16="http://schemas.microsoft.com/office/drawing/2014/main" id="{E1752BF5-9425-3F75-5315-F0219484BD36}"/>
                  </a:ext>
                </a:extLst>
              </p:cNvPr>
              <p:cNvGrpSpPr/>
              <p:nvPr/>
            </p:nvGrpSpPr>
            <p:grpSpPr>
              <a:xfrm>
                <a:off x="2029517" y="1732295"/>
                <a:ext cx="685827" cy="643432"/>
                <a:chOff x="2029517" y="1732295"/>
                <a:chExt cx="685827" cy="643432"/>
              </a:xfrm>
            </p:grpSpPr>
            <p:sp>
              <p:nvSpPr>
                <p:cNvPr id="309" name="Google Shape;7762;p72">
                  <a:extLst>
                    <a:ext uri="{FF2B5EF4-FFF2-40B4-BE49-F238E27FC236}">
                      <a16:creationId xmlns:a16="http://schemas.microsoft.com/office/drawing/2014/main" id="{058D3F7E-EF9F-D741-F809-940D7B0B7F2C}"/>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10" name="Google Shape;7763;p72">
                  <a:extLst>
                    <a:ext uri="{FF2B5EF4-FFF2-40B4-BE49-F238E27FC236}">
                      <a16:creationId xmlns:a16="http://schemas.microsoft.com/office/drawing/2014/main" id="{EB4F0586-A9F2-18BF-935C-D94A6510D653}"/>
                    </a:ext>
                  </a:extLst>
                </p:cNvPr>
                <p:cNvGrpSpPr/>
                <p:nvPr/>
              </p:nvGrpSpPr>
              <p:grpSpPr>
                <a:xfrm>
                  <a:off x="2158948" y="1732295"/>
                  <a:ext cx="556396" cy="333108"/>
                  <a:chOff x="2158948" y="1732295"/>
                  <a:chExt cx="556396" cy="333108"/>
                </a:xfrm>
              </p:grpSpPr>
              <p:cxnSp>
                <p:nvCxnSpPr>
                  <p:cNvPr id="314" name="Google Shape;7764;p72">
                    <a:extLst>
                      <a:ext uri="{FF2B5EF4-FFF2-40B4-BE49-F238E27FC236}">
                        <a16:creationId xmlns:a16="http://schemas.microsoft.com/office/drawing/2014/main" id="{34497D5B-568C-0CE6-D8A0-3342B148615E}"/>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5" name="Google Shape;7765;p72">
                    <a:extLst>
                      <a:ext uri="{FF2B5EF4-FFF2-40B4-BE49-F238E27FC236}">
                        <a16:creationId xmlns:a16="http://schemas.microsoft.com/office/drawing/2014/main" id="{E02C4395-D057-E489-D5AD-5747E0509F3F}"/>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1" name="Google Shape;7766;p72">
                  <a:extLst>
                    <a:ext uri="{FF2B5EF4-FFF2-40B4-BE49-F238E27FC236}">
                      <a16:creationId xmlns:a16="http://schemas.microsoft.com/office/drawing/2014/main" id="{DE36A07D-CA69-5E24-9E71-EE2676029DC3}"/>
                    </a:ext>
                  </a:extLst>
                </p:cNvPr>
                <p:cNvGrpSpPr/>
                <p:nvPr/>
              </p:nvGrpSpPr>
              <p:grpSpPr>
                <a:xfrm>
                  <a:off x="2159908" y="2065057"/>
                  <a:ext cx="550884" cy="310670"/>
                  <a:chOff x="2159908" y="2065057"/>
                  <a:chExt cx="550884" cy="310670"/>
                </a:xfrm>
              </p:grpSpPr>
              <p:cxnSp>
                <p:nvCxnSpPr>
                  <p:cNvPr id="312" name="Google Shape;7767;p72">
                    <a:extLst>
                      <a:ext uri="{FF2B5EF4-FFF2-40B4-BE49-F238E27FC236}">
                        <a16:creationId xmlns:a16="http://schemas.microsoft.com/office/drawing/2014/main" id="{449C1028-EE6E-0780-A704-20C9248347FA}"/>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3" name="Google Shape;7768;p72">
                    <a:extLst>
                      <a:ext uri="{FF2B5EF4-FFF2-40B4-BE49-F238E27FC236}">
                        <a16:creationId xmlns:a16="http://schemas.microsoft.com/office/drawing/2014/main" id="{846A36A7-7113-B499-4967-5EA16806031C}"/>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grpSp>
        <p:nvGrpSpPr>
          <p:cNvPr id="328" name="Google Shape;7769;p72">
            <a:extLst>
              <a:ext uri="{FF2B5EF4-FFF2-40B4-BE49-F238E27FC236}">
                <a16:creationId xmlns:a16="http://schemas.microsoft.com/office/drawing/2014/main" id="{40BFB6D4-AE7E-D245-6FDE-A5055726955F}"/>
              </a:ext>
            </a:extLst>
          </p:cNvPr>
          <p:cNvGrpSpPr/>
          <p:nvPr/>
        </p:nvGrpSpPr>
        <p:grpSpPr>
          <a:xfrm>
            <a:off x="1374282" y="3838098"/>
            <a:ext cx="1925302" cy="1620116"/>
            <a:chOff x="844912" y="1681380"/>
            <a:chExt cx="935611" cy="787305"/>
          </a:xfrm>
        </p:grpSpPr>
        <p:grpSp>
          <p:nvGrpSpPr>
            <p:cNvPr id="329" name="Google Shape;7770;p72">
              <a:extLst>
                <a:ext uri="{FF2B5EF4-FFF2-40B4-BE49-F238E27FC236}">
                  <a16:creationId xmlns:a16="http://schemas.microsoft.com/office/drawing/2014/main" id="{B04B69F1-97E9-1E2C-30D3-B65DBEE0B9BB}"/>
                </a:ext>
              </a:extLst>
            </p:cNvPr>
            <p:cNvGrpSpPr/>
            <p:nvPr/>
          </p:nvGrpSpPr>
          <p:grpSpPr>
            <a:xfrm>
              <a:off x="844912" y="1819635"/>
              <a:ext cx="329836" cy="510016"/>
              <a:chOff x="844912" y="1819635"/>
              <a:chExt cx="329836" cy="510016"/>
            </a:xfrm>
          </p:grpSpPr>
          <p:sp>
            <p:nvSpPr>
              <p:cNvPr id="356" name="Google Shape;7771;p72">
                <a:extLst>
                  <a:ext uri="{FF2B5EF4-FFF2-40B4-BE49-F238E27FC236}">
                    <a16:creationId xmlns:a16="http://schemas.microsoft.com/office/drawing/2014/main" id="{38ABAE01-C3F5-332B-5A49-6EFE289AF1DC}"/>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7" name="Google Shape;7772;p72">
                <a:extLst>
                  <a:ext uri="{FF2B5EF4-FFF2-40B4-BE49-F238E27FC236}">
                    <a16:creationId xmlns:a16="http://schemas.microsoft.com/office/drawing/2014/main" id="{19C17249-5D7B-EAB8-E557-30A10DC18B0E}"/>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8" name="Google Shape;7773;p72">
                <a:extLst>
                  <a:ext uri="{FF2B5EF4-FFF2-40B4-BE49-F238E27FC236}">
                    <a16:creationId xmlns:a16="http://schemas.microsoft.com/office/drawing/2014/main" id="{9B0CEDB6-07E4-5198-D6C2-3937C3F9410A}"/>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9" name="Google Shape;7774;p72">
                <a:extLst>
                  <a:ext uri="{FF2B5EF4-FFF2-40B4-BE49-F238E27FC236}">
                    <a16:creationId xmlns:a16="http://schemas.microsoft.com/office/drawing/2014/main" id="{2AF05AF4-5A4E-F9ED-2514-B7AB7F8C0B55}"/>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0" name="Google Shape;7775;p72">
                <a:extLst>
                  <a:ext uri="{FF2B5EF4-FFF2-40B4-BE49-F238E27FC236}">
                    <a16:creationId xmlns:a16="http://schemas.microsoft.com/office/drawing/2014/main" id="{09370442-9333-00EC-271F-4335FD4459DD}"/>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1" name="Google Shape;7776;p72">
                <a:extLst>
                  <a:ext uri="{FF2B5EF4-FFF2-40B4-BE49-F238E27FC236}">
                    <a16:creationId xmlns:a16="http://schemas.microsoft.com/office/drawing/2014/main" id="{D5B9FBED-20BC-A9A7-7155-FE4F6621C70B}"/>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30" name="Google Shape;7777;p72">
              <a:extLst>
                <a:ext uri="{FF2B5EF4-FFF2-40B4-BE49-F238E27FC236}">
                  <a16:creationId xmlns:a16="http://schemas.microsoft.com/office/drawing/2014/main" id="{E56607C1-5455-D325-1E7D-566641D5E99D}"/>
                </a:ext>
              </a:extLst>
            </p:cNvPr>
            <p:cNvGrpSpPr/>
            <p:nvPr/>
          </p:nvGrpSpPr>
          <p:grpSpPr>
            <a:xfrm>
              <a:off x="1284601" y="2158168"/>
              <a:ext cx="495923" cy="310517"/>
              <a:chOff x="1284601" y="2158168"/>
              <a:chExt cx="495923" cy="310517"/>
            </a:xfrm>
          </p:grpSpPr>
          <p:sp>
            <p:nvSpPr>
              <p:cNvPr id="344" name="Google Shape;7778;p72">
                <a:extLst>
                  <a:ext uri="{FF2B5EF4-FFF2-40B4-BE49-F238E27FC236}">
                    <a16:creationId xmlns:a16="http://schemas.microsoft.com/office/drawing/2014/main" id="{7F36E6DE-CF2E-7853-B831-BF82368CC036}"/>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45" name="Google Shape;7779;p72">
                <a:extLst>
                  <a:ext uri="{FF2B5EF4-FFF2-40B4-BE49-F238E27FC236}">
                    <a16:creationId xmlns:a16="http://schemas.microsoft.com/office/drawing/2014/main" id="{99B2155A-4BED-8DC5-30AE-89D804E945E4}"/>
                  </a:ext>
                </a:extLst>
              </p:cNvPr>
              <p:cNvGrpSpPr/>
              <p:nvPr/>
            </p:nvGrpSpPr>
            <p:grpSpPr>
              <a:xfrm>
                <a:off x="1507666" y="2158168"/>
                <a:ext cx="272858" cy="310517"/>
                <a:chOff x="1507666" y="2158168"/>
                <a:chExt cx="272858" cy="310517"/>
              </a:xfrm>
            </p:grpSpPr>
            <p:grpSp>
              <p:nvGrpSpPr>
                <p:cNvPr id="346" name="Google Shape;7780;p72">
                  <a:extLst>
                    <a:ext uri="{FF2B5EF4-FFF2-40B4-BE49-F238E27FC236}">
                      <a16:creationId xmlns:a16="http://schemas.microsoft.com/office/drawing/2014/main" id="{ADB0DDCF-2C17-AAAC-0F2E-7DE8E39DCDED}"/>
                    </a:ext>
                  </a:extLst>
                </p:cNvPr>
                <p:cNvGrpSpPr/>
                <p:nvPr/>
              </p:nvGrpSpPr>
              <p:grpSpPr>
                <a:xfrm>
                  <a:off x="1507666" y="2176104"/>
                  <a:ext cx="166395" cy="273149"/>
                  <a:chOff x="1507666" y="2176104"/>
                  <a:chExt cx="166395" cy="273149"/>
                </a:xfrm>
              </p:grpSpPr>
              <p:sp>
                <p:nvSpPr>
                  <p:cNvPr id="349" name="Google Shape;7781;p72">
                    <a:extLst>
                      <a:ext uri="{FF2B5EF4-FFF2-40B4-BE49-F238E27FC236}">
                        <a16:creationId xmlns:a16="http://schemas.microsoft.com/office/drawing/2014/main" id="{35523FD5-9D49-D96B-F03E-3CE5A80CFBAD}"/>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0" name="Google Shape;7782;p72">
                    <a:extLst>
                      <a:ext uri="{FF2B5EF4-FFF2-40B4-BE49-F238E27FC236}">
                        <a16:creationId xmlns:a16="http://schemas.microsoft.com/office/drawing/2014/main" id="{8DC39F4D-6C82-E884-1BD5-6F3407D1724B}"/>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1" name="Google Shape;7783;p72">
                    <a:extLst>
                      <a:ext uri="{FF2B5EF4-FFF2-40B4-BE49-F238E27FC236}">
                        <a16:creationId xmlns:a16="http://schemas.microsoft.com/office/drawing/2014/main" id="{19B843D5-0707-7DD4-8239-F11E8AEEA0AD}"/>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7784;p72">
                    <a:extLst>
                      <a:ext uri="{FF2B5EF4-FFF2-40B4-BE49-F238E27FC236}">
                        <a16:creationId xmlns:a16="http://schemas.microsoft.com/office/drawing/2014/main" id="{07861B9F-2FE0-6BD9-3993-DD43014E6048}"/>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3" name="Google Shape;7785;p72">
                    <a:extLst>
                      <a:ext uri="{FF2B5EF4-FFF2-40B4-BE49-F238E27FC236}">
                        <a16:creationId xmlns:a16="http://schemas.microsoft.com/office/drawing/2014/main" id="{C49E2631-3915-2C19-850A-236BD91945C8}"/>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4" name="Google Shape;7786;p72">
                    <a:extLst>
                      <a:ext uri="{FF2B5EF4-FFF2-40B4-BE49-F238E27FC236}">
                        <a16:creationId xmlns:a16="http://schemas.microsoft.com/office/drawing/2014/main" id="{6B520AE5-E85D-D38E-1814-EDFD3EAB3C26}"/>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5" name="Google Shape;7787;p72">
                    <a:extLst>
                      <a:ext uri="{FF2B5EF4-FFF2-40B4-BE49-F238E27FC236}">
                        <a16:creationId xmlns:a16="http://schemas.microsoft.com/office/drawing/2014/main" id="{E2A69DE9-8285-6077-C675-6EDEED24603E}"/>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347" name="Google Shape;7788;p72">
                  <a:extLst>
                    <a:ext uri="{FF2B5EF4-FFF2-40B4-BE49-F238E27FC236}">
                      <a16:creationId xmlns:a16="http://schemas.microsoft.com/office/drawing/2014/main" id="{43AC713E-6C27-1A26-6789-F940A51243B3}"/>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8" name="Google Shape;7789;p72">
                  <a:extLst>
                    <a:ext uri="{FF2B5EF4-FFF2-40B4-BE49-F238E27FC236}">
                      <a16:creationId xmlns:a16="http://schemas.microsoft.com/office/drawing/2014/main" id="{3231E62A-FE08-7137-307B-8FEC38D3E488}"/>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31" name="Google Shape;7790;p72">
              <a:extLst>
                <a:ext uri="{FF2B5EF4-FFF2-40B4-BE49-F238E27FC236}">
                  <a16:creationId xmlns:a16="http://schemas.microsoft.com/office/drawing/2014/main" id="{2B18E64C-11DE-0A91-78F5-2B5805E00433}"/>
                </a:ext>
              </a:extLst>
            </p:cNvPr>
            <p:cNvGrpSpPr/>
            <p:nvPr/>
          </p:nvGrpSpPr>
          <p:grpSpPr>
            <a:xfrm>
              <a:off x="1284601" y="1681380"/>
              <a:ext cx="495923" cy="310517"/>
              <a:chOff x="1284601" y="1681380"/>
              <a:chExt cx="495923" cy="310517"/>
            </a:xfrm>
          </p:grpSpPr>
          <p:sp>
            <p:nvSpPr>
              <p:cNvPr id="332" name="Google Shape;7791;p72">
                <a:extLst>
                  <a:ext uri="{FF2B5EF4-FFF2-40B4-BE49-F238E27FC236}">
                    <a16:creationId xmlns:a16="http://schemas.microsoft.com/office/drawing/2014/main" id="{9B5AF917-B893-1E2D-C890-923A3D517078}"/>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33" name="Google Shape;7792;p72">
                <a:extLst>
                  <a:ext uri="{FF2B5EF4-FFF2-40B4-BE49-F238E27FC236}">
                    <a16:creationId xmlns:a16="http://schemas.microsoft.com/office/drawing/2014/main" id="{5136C938-7A0C-F984-0EEA-5F54D02414DA}"/>
                  </a:ext>
                </a:extLst>
              </p:cNvPr>
              <p:cNvGrpSpPr/>
              <p:nvPr/>
            </p:nvGrpSpPr>
            <p:grpSpPr>
              <a:xfrm>
                <a:off x="1507666" y="1681380"/>
                <a:ext cx="272858" cy="310517"/>
                <a:chOff x="1507666" y="1681380"/>
                <a:chExt cx="272858" cy="310517"/>
              </a:xfrm>
            </p:grpSpPr>
            <p:grpSp>
              <p:nvGrpSpPr>
                <p:cNvPr id="334" name="Google Shape;7793;p72">
                  <a:extLst>
                    <a:ext uri="{FF2B5EF4-FFF2-40B4-BE49-F238E27FC236}">
                      <a16:creationId xmlns:a16="http://schemas.microsoft.com/office/drawing/2014/main" id="{B538734E-D693-1EC6-AFC0-B49A37BECFA2}"/>
                    </a:ext>
                  </a:extLst>
                </p:cNvPr>
                <p:cNvGrpSpPr/>
                <p:nvPr/>
              </p:nvGrpSpPr>
              <p:grpSpPr>
                <a:xfrm>
                  <a:off x="1507666" y="1700120"/>
                  <a:ext cx="166395" cy="272984"/>
                  <a:chOff x="1507666" y="1700120"/>
                  <a:chExt cx="166395" cy="272984"/>
                </a:xfrm>
              </p:grpSpPr>
              <p:sp>
                <p:nvSpPr>
                  <p:cNvPr id="337" name="Google Shape;7794;p72">
                    <a:extLst>
                      <a:ext uri="{FF2B5EF4-FFF2-40B4-BE49-F238E27FC236}">
                        <a16:creationId xmlns:a16="http://schemas.microsoft.com/office/drawing/2014/main" id="{C4363566-F83B-61E2-97EE-8F964E92FFD0}"/>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8" name="Google Shape;7795;p72">
                    <a:extLst>
                      <a:ext uri="{FF2B5EF4-FFF2-40B4-BE49-F238E27FC236}">
                        <a16:creationId xmlns:a16="http://schemas.microsoft.com/office/drawing/2014/main" id="{4C55ABB3-A9DF-7504-40D3-4C8C51BDFE23}"/>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9" name="Google Shape;7796;p72">
                    <a:extLst>
                      <a:ext uri="{FF2B5EF4-FFF2-40B4-BE49-F238E27FC236}">
                        <a16:creationId xmlns:a16="http://schemas.microsoft.com/office/drawing/2014/main" id="{07B8421E-3D6A-51D6-EC95-9DA46C33090D}"/>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7797;p72">
                    <a:extLst>
                      <a:ext uri="{FF2B5EF4-FFF2-40B4-BE49-F238E27FC236}">
                        <a16:creationId xmlns:a16="http://schemas.microsoft.com/office/drawing/2014/main" id="{AC55D35C-E4D3-C697-18BE-30922C134090}"/>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1" name="Google Shape;7798;p72">
                    <a:extLst>
                      <a:ext uri="{FF2B5EF4-FFF2-40B4-BE49-F238E27FC236}">
                        <a16:creationId xmlns:a16="http://schemas.microsoft.com/office/drawing/2014/main" id="{AE704C01-929D-67D9-A7AE-6C7FCB88EDD6}"/>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2" name="Google Shape;7799;p72">
                    <a:extLst>
                      <a:ext uri="{FF2B5EF4-FFF2-40B4-BE49-F238E27FC236}">
                        <a16:creationId xmlns:a16="http://schemas.microsoft.com/office/drawing/2014/main" id="{5D2AA027-0A64-9C20-A259-AC7F34776DE1}"/>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3" name="Google Shape;7800;p72">
                    <a:extLst>
                      <a:ext uri="{FF2B5EF4-FFF2-40B4-BE49-F238E27FC236}">
                        <a16:creationId xmlns:a16="http://schemas.microsoft.com/office/drawing/2014/main" id="{0392E8DE-DC8E-B37D-B97F-0E4796A242A7}"/>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335" name="Google Shape;7801;p72">
                  <a:extLst>
                    <a:ext uri="{FF2B5EF4-FFF2-40B4-BE49-F238E27FC236}">
                      <a16:creationId xmlns:a16="http://schemas.microsoft.com/office/drawing/2014/main" id="{74A5D79E-0C24-C06E-37B1-2D1B63A9231A}"/>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6" name="Google Shape;7802;p72">
                  <a:extLst>
                    <a:ext uri="{FF2B5EF4-FFF2-40B4-BE49-F238E27FC236}">
                      <a16:creationId xmlns:a16="http://schemas.microsoft.com/office/drawing/2014/main" id="{36058802-25A5-B235-1B6E-54404AEF3B4E}"/>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362" name="Google Shape;7803;p72">
            <a:extLst>
              <a:ext uri="{FF2B5EF4-FFF2-40B4-BE49-F238E27FC236}">
                <a16:creationId xmlns:a16="http://schemas.microsoft.com/office/drawing/2014/main" id="{ABDFF07E-5FF1-60DB-3E07-6D3B727C2A02}"/>
              </a:ext>
            </a:extLst>
          </p:cNvPr>
          <p:cNvGrpSpPr/>
          <p:nvPr/>
        </p:nvGrpSpPr>
        <p:grpSpPr>
          <a:xfrm>
            <a:off x="13592162" y="5372959"/>
            <a:ext cx="3244538" cy="1104886"/>
            <a:chOff x="6894650" y="2574740"/>
            <a:chExt cx="1445100" cy="492111"/>
          </a:xfrm>
        </p:grpSpPr>
        <p:sp>
          <p:nvSpPr>
            <p:cNvPr id="363" name="Google Shape;7804;p72">
              <a:extLst>
                <a:ext uri="{FF2B5EF4-FFF2-40B4-BE49-F238E27FC236}">
                  <a16:creationId xmlns:a16="http://schemas.microsoft.com/office/drawing/2014/main" id="{B21C0511-3C4A-C869-A7C8-1F37968B38CE}"/>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4" name="Google Shape;7805;p72">
              <a:extLst>
                <a:ext uri="{FF2B5EF4-FFF2-40B4-BE49-F238E27FC236}">
                  <a16:creationId xmlns:a16="http://schemas.microsoft.com/office/drawing/2014/main" id="{24A19750-4310-8788-B4FB-FDA8266ADC6C}"/>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5" name="Google Shape;7806;p72">
              <a:extLst>
                <a:ext uri="{FF2B5EF4-FFF2-40B4-BE49-F238E27FC236}">
                  <a16:creationId xmlns:a16="http://schemas.microsoft.com/office/drawing/2014/main" id="{96779A36-8FE6-532F-EFD7-F788E79F8F2F}"/>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6" name="Google Shape;7807;p72">
              <a:extLst>
                <a:ext uri="{FF2B5EF4-FFF2-40B4-BE49-F238E27FC236}">
                  <a16:creationId xmlns:a16="http://schemas.microsoft.com/office/drawing/2014/main" id="{F18BF1E5-D883-5243-1A90-DAE322D152ED}"/>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67" name="Google Shape;7808;p72">
              <a:extLst>
                <a:ext uri="{FF2B5EF4-FFF2-40B4-BE49-F238E27FC236}">
                  <a16:creationId xmlns:a16="http://schemas.microsoft.com/office/drawing/2014/main" id="{8D40E3E2-8B62-B70E-216A-544FC1EBB96C}"/>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8" name="Google Shape;7809;p72">
              <a:extLst>
                <a:ext uri="{FF2B5EF4-FFF2-40B4-BE49-F238E27FC236}">
                  <a16:creationId xmlns:a16="http://schemas.microsoft.com/office/drawing/2014/main" id="{512175F3-E874-E806-CE96-AACBBBE3BA8D}"/>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69" name="Google Shape;7810;p72">
            <a:extLst>
              <a:ext uri="{FF2B5EF4-FFF2-40B4-BE49-F238E27FC236}">
                <a16:creationId xmlns:a16="http://schemas.microsoft.com/office/drawing/2014/main" id="{729B573C-AC0E-1BBC-6612-1FE63A5AA8E7}"/>
              </a:ext>
            </a:extLst>
          </p:cNvPr>
          <p:cNvGrpSpPr/>
          <p:nvPr/>
        </p:nvGrpSpPr>
        <p:grpSpPr>
          <a:xfrm>
            <a:off x="13631247" y="8121469"/>
            <a:ext cx="3166412" cy="951410"/>
            <a:chOff x="6953919" y="3907920"/>
            <a:chExt cx="1377300" cy="475705"/>
          </a:xfrm>
        </p:grpSpPr>
        <p:cxnSp>
          <p:nvCxnSpPr>
            <p:cNvPr id="370" name="Google Shape;7811;p72">
              <a:extLst>
                <a:ext uri="{FF2B5EF4-FFF2-40B4-BE49-F238E27FC236}">
                  <a16:creationId xmlns:a16="http://schemas.microsoft.com/office/drawing/2014/main" id="{1F71703B-F812-7703-C23C-9FBDCF9434B2}"/>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1" name="Google Shape;7812;p72">
              <a:extLst>
                <a:ext uri="{FF2B5EF4-FFF2-40B4-BE49-F238E27FC236}">
                  <a16:creationId xmlns:a16="http://schemas.microsoft.com/office/drawing/2014/main" id="{5CB6ADF7-3E87-B64D-1FE4-CE4C1D2DA5E2}"/>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2" name="Google Shape;7813;p72">
              <a:extLst>
                <a:ext uri="{FF2B5EF4-FFF2-40B4-BE49-F238E27FC236}">
                  <a16:creationId xmlns:a16="http://schemas.microsoft.com/office/drawing/2014/main" id="{5294AF73-8B15-5014-4D9C-355462C36F74}"/>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3" name="Google Shape;7814;p72">
              <a:extLst>
                <a:ext uri="{FF2B5EF4-FFF2-40B4-BE49-F238E27FC236}">
                  <a16:creationId xmlns:a16="http://schemas.microsoft.com/office/drawing/2014/main" id="{F63CA80C-E95B-8711-10FA-1227B4043CDA}"/>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4" name="Google Shape;7815;p72">
              <a:extLst>
                <a:ext uri="{FF2B5EF4-FFF2-40B4-BE49-F238E27FC236}">
                  <a16:creationId xmlns:a16="http://schemas.microsoft.com/office/drawing/2014/main" id="{CED6BA67-2AB9-8778-F653-DCFF9CC45864}"/>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5" name="Google Shape;7816;p72">
            <a:extLst>
              <a:ext uri="{FF2B5EF4-FFF2-40B4-BE49-F238E27FC236}">
                <a16:creationId xmlns:a16="http://schemas.microsoft.com/office/drawing/2014/main" id="{72BBDEA0-D67E-84E6-1762-B1DA7362127E}"/>
              </a:ext>
            </a:extLst>
          </p:cNvPr>
          <p:cNvGrpSpPr/>
          <p:nvPr/>
        </p:nvGrpSpPr>
        <p:grpSpPr>
          <a:xfrm>
            <a:off x="4638423" y="5643761"/>
            <a:ext cx="1672572" cy="1649058"/>
            <a:chOff x="2389399" y="2595741"/>
            <a:chExt cx="812796" cy="801369"/>
          </a:xfrm>
        </p:grpSpPr>
        <p:grpSp>
          <p:nvGrpSpPr>
            <p:cNvPr id="376" name="Google Shape;7817;p72">
              <a:extLst>
                <a:ext uri="{FF2B5EF4-FFF2-40B4-BE49-F238E27FC236}">
                  <a16:creationId xmlns:a16="http://schemas.microsoft.com/office/drawing/2014/main" id="{504A828C-9795-69B0-6FBC-434C8BCDE183}"/>
                </a:ext>
              </a:extLst>
            </p:cNvPr>
            <p:cNvGrpSpPr/>
            <p:nvPr/>
          </p:nvGrpSpPr>
          <p:grpSpPr>
            <a:xfrm>
              <a:off x="2492145" y="2881565"/>
              <a:ext cx="607300" cy="229751"/>
              <a:chOff x="2492145" y="2881565"/>
              <a:chExt cx="607300" cy="229751"/>
            </a:xfrm>
          </p:grpSpPr>
          <p:sp>
            <p:nvSpPr>
              <p:cNvPr id="427" name="Google Shape;7818;p72">
                <a:extLst>
                  <a:ext uri="{FF2B5EF4-FFF2-40B4-BE49-F238E27FC236}">
                    <a16:creationId xmlns:a16="http://schemas.microsoft.com/office/drawing/2014/main" id="{62646B2E-C577-DDBF-7F17-0211B0737216}"/>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8" name="Google Shape;7819;p72">
                <a:extLst>
                  <a:ext uri="{FF2B5EF4-FFF2-40B4-BE49-F238E27FC236}">
                    <a16:creationId xmlns:a16="http://schemas.microsoft.com/office/drawing/2014/main" id="{68E0F410-464B-E26A-A877-FC1931165081}"/>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9" name="Google Shape;7820;p72">
                <a:extLst>
                  <a:ext uri="{FF2B5EF4-FFF2-40B4-BE49-F238E27FC236}">
                    <a16:creationId xmlns:a16="http://schemas.microsoft.com/office/drawing/2014/main" id="{9B05A822-19B9-EE71-A69F-5331F2BAB581}"/>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77" name="Google Shape;7821;p72">
              <a:extLst>
                <a:ext uri="{FF2B5EF4-FFF2-40B4-BE49-F238E27FC236}">
                  <a16:creationId xmlns:a16="http://schemas.microsoft.com/office/drawing/2014/main" id="{FCB6E41E-4033-EC6C-0F75-10694DFB8FF6}"/>
                </a:ext>
              </a:extLst>
            </p:cNvPr>
            <p:cNvGrpSpPr/>
            <p:nvPr/>
          </p:nvGrpSpPr>
          <p:grpSpPr>
            <a:xfrm>
              <a:off x="2389399" y="2595741"/>
              <a:ext cx="812796" cy="296825"/>
              <a:chOff x="2389399" y="2595741"/>
              <a:chExt cx="812796" cy="296825"/>
            </a:xfrm>
          </p:grpSpPr>
          <p:grpSp>
            <p:nvGrpSpPr>
              <p:cNvPr id="403" name="Google Shape;7822;p72">
                <a:extLst>
                  <a:ext uri="{FF2B5EF4-FFF2-40B4-BE49-F238E27FC236}">
                    <a16:creationId xmlns:a16="http://schemas.microsoft.com/office/drawing/2014/main" id="{08F39C6E-1F04-DA9B-C31B-C567E35C6963}"/>
                  </a:ext>
                </a:extLst>
              </p:cNvPr>
              <p:cNvGrpSpPr/>
              <p:nvPr/>
            </p:nvGrpSpPr>
            <p:grpSpPr>
              <a:xfrm>
                <a:off x="2389399" y="2595741"/>
                <a:ext cx="363638" cy="296825"/>
                <a:chOff x="2389399" y="2595741"/>
                <a:chExt cx="363638" cy="296825"/>
              </a:xfrm>
            </p:grpSpPr>
            <p:grpSp>
              <p:nvGrpSpPr>
                <p:cNvPr id="420" name="Google Shape;7823;p72">
                  <a:extLst>
                    <a:ext uri="{FF2B5EF4-FFF2-40B4-BE49-F238E27FC236}">
                      <a16:creationId xmlns:a16="http://schemas.microsoft.com/office/drawing/2014/main" id="{00A2AD88-2EED-EC22-5109-B44FCC0208A5}"/>
                    </a:ext>
                  </a:extLst>
                </p:cNvPr>
                <p:cNvGrpSpPr/>
                <p:nvPr/>
              </p:nvGrpSpPr>
              <p:grpSpPr>
                <a:xfrm>
                  <a:off x="2493852" y="2794333"/>
                  <a:ext cx="259185" cy="98232"/>
                  <a:chOff x="2493852" y="2794333"/>
                  <a:chExt cx="259185" cy="98232"/>
                </a:xfrm>
              </p:grpSpPr>
              <p:sp>
                <p:nvSpPr>
                  <p:cNvPr id="424" name="Google Shape;7824;p72">
                    <a:extLst>
                      <a:ext uri="{FF2B5EF4-FFF2-40B4-BE49-F238E27FC236}">
                        <a16:creationId xmlns:a16="http://schemas.microsoft.com/office/drawing/2014/main" id="{A230ED20-DF08-9E67-301D-D6D43E965A37}"/>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5" name="Google Shape;7825;p72">
                    <a:extLst>
                      <a:ext uri="{FF2B5EF4-FFF2-40B4-BE49-F238E27FC236}">
                        <a16:creationId xmlns:a16="http://schemas.microsoft.com/office/drawing/2014/main" id="{47C3CD27-CCAE-A83C-4D95-E76C7C825C97}"/>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26" name="Google Shape;7826;p72">
                    <a:extLst>
                      <a:ext uri="{FF2B5EF4-FFF2-40B4-BE49-F238E27FC236}">
                        <a16:creationId xmlns:a16="http://schemas.microsoft.com/office/drawing/2014/main" id="{226ED675-7B03-FEB4-2DBA-7FC661E2C295}"/>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21" name="Google Shape;7827;p72">
                  <a:extLst>
                    <a:ext uri="{FF2B5EF4-FFF2-40B4-BE49-F238E27FC236}">
                      <a16:creationId xmlns:a16="http://schemas.microsoft.com/office/drawing/2014/main" id="{AA0F8E29-B4A1-CD8A-A937-1CC8518EA02C}"/>
                    </a:ext>
                  </a:extLst>
                </p:cNvPr>
                <p:cNvGrpSpPr/>
                <p:nvPr/>
              </p:nvGrpSpPr>
              <p:grpSpPr>
                <a:xfrm>
                  <a:off x="2389399" y="2595741"/>
                  <a:ext cx="224343" cy="182054"/>
                  <a:chOff x="2389399" y="2595741"/>
                  <a:chExt cx="224343" cy="182054"/>
                </a:xfrm>
              </p:grpSpPr>
              <p:sp>
                <p:nvSpPr>
                  <p:cNvPr id="422" name="Google Shape;7828;p72">
                    <a:extLst>
                      <a:ext uri="{FF2B5EF4-FFF2-40B4-BE49-F238E27FC236}">
                        <a16:creationId xmlns:a16="http://schemas.microsoft.com/office/drawing/2014/main" id="{314BFE37-DB21-37E1-B6E7-CC0284E4646D}"/>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3" name="Google Shape;7829;p72">
                    <a:extLst>
                      <a:ext uri="{FF2B5EF4-FFF2-40B4-BE49-F238E27FC236}">
                        <a16:creationId xmlns:a16="http://schemas.microsoft.com/office/drawing/2014/main" id="{E1DFD4B9-B66F-8356-BAE1-60892E30825E}"/>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04" name="Google Shape;7830;p72">
                <a:extLst>
                  <a:ext uri="{FF2B5EF4-FFF2-40B4-BE49-F238E27FC236}">
                    <a16:creationId xmlns:a16="http://schemas.microsoft.com/office/drawing/2014/main" id="{BA794375-D016-B35B-0EFA-A4F333CC0E2C}"/>
                  </a:ext>
                </a:extLst>
              </p:cNvPr>
              <p:cNvGrpSpPr/>
              <p:nvPr/>
            </p:nvGrpSpPr>
            <p:grpSpPr>
              <a:xfrm>
                <a:off x="2683630" y="2595741"/>
                <a:ext cx="224334" cy="296825"/>
                <a:chOff x="2683630" y="2595741"/>
                <a:chExt cx="224334" cy="296825"/>
              </a:xfrm>
            </p:grpSpPr>
            <p:grpSp>
              <p:nvGrpSpPr>
                <p:cNvPr id="413" name="Google Shape;7831;p72">
                  <a:extLst>
                    <a:ext uri="{FF2B5EF4-FFF2-40B4-BE49-F238E27FC236}">
                      <a16:creationId xmlns:a16="http://schemas.microsoft.com/office/drawing/2014/main" id="{8844FACD-FE3F-B160-F4C7-20999442A52B}"/>
                    </a:ext>
                  </a:extLst>
                </p:cNvPr>
                <p:cNvGrpSpPr/>
                <p:nvPr/>
              </p:nvGrpSpPr>
              <p:grpSpPr>
                <a:xfrm>
                  <a:off x="2788083" y="2794333"/>
                  <a:ext cx="15356" cy="98232"/>
                  <a:chOff x="2788083" y="2794333"/>
                  <a:chExt cx="15356" cy="98232"/>
                </a:xfrm>
              </p:grpSpPr>
              <p:sp>
                <p:nvSpPr>
                  <p:cNvPr id="417" name="Google Shape;7832;p72">
                    <a:extLst>
                      <a:ext uri="{FF2B5EF4-FFF2-40B4-BE49-F238E27FC236}">
                        <a16:creationId xmlns:a16="http://schemas.microsoft.com/office/drawing/2014/main" id="{B257B32D-1410-A521-0B25-D85F012BE819}"/>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8" name="Google Shape;7833;p72">
                    <a:extLst>
                      <a:ext uri="{FF2B5EF4-FFF2-40B4-BE49-F238E27FC236}">
                        <a16:creationId xmlns:a16="http://schemas.microsoft.com/office/drawing/2014/main" id="{362CD50B-FF4D-AB6A-987D-AFC6B6E6E938}"/>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9" name="Google Shape;7834;p72">
                    <a:extLst>
                      <a:ext uri="{FF2B5EF4-FFF2-40B4-BE49-F238E27FC236}">
                        <a16:creationId xmlns:a16="http://schemas.microsoft.com/office/drawing/2014/main" id="{46B26EB2-F62E-9CF0-CAAB-B6B49967D12A}"/>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14" name="Google Shape;7835;p72">
                  <a:extLst>
                    <a:ext uri="{FF2B5EF4-FFF2-40B4-BE49-F238E27FC236}">
                      <a16:creationId xmlns:a16="http://schemas.microsoft.com/office/drawing/2014/main" id="{5ACAA47D-CBE1-FE49-9209-D04C5EE75648}"/>
                    </a:ext>
                  </a:extLst>
                </p:cNvPr>
                <p:cNvGrpSpPr/>
                <p:nvPr/>
              </p:nvGrpSpPr>
              <p:grpSpPr>
                <a:xfrm>
                  <a:off x="2683630" y="2595741"/>
                  <a:ext cx="224334" cy="182054"/>
                  <a:chOff x="2683630" y="2595741"/>
                  <a:chExt cx="224334" cy="182054"/>
                </a:xfrm>
              </p:grpSpPr>
              <p:sp>
                <p:nvSpPr>
                  <p:cNvPr id="415" name="Google Shape;7836;p72">
                    <a:extLst>
                      <a:ext uri="{FF2B5EF4-FFF2-40B4-BE49-F238E27FC236}">
                        <a16:creationId xmlns:a16="http://schemas.microsoft.com/office/drawing/2014/main" id="{B501B6E6-DD1C-31BD-932F-71E0F97F1F07}"/>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16" name="Google Shape;7837;p72">
                    <a:extLst>
                      <a:ext uri="{FF2B5EF4-FFF2-40B4-BE49-F238E27FC236}">
                        <a16:creationId xmlns:a16="http://schemas.microsoft.com/office/drawing/2014/main" id="{F0184893-21C0-28B2-BEF7-1C1A9C0C6F76}"/>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405" name="Google Shape;7838;p72">
                <a:extLst>
                  <a:ext uri="{FF2B5EF4-FFF2-40B4-BE49-F238E27FC236}">
                    <a16:creationId xmlns:a16="http://schemas.microsoft.com/office/drawing/2014/main" id="{1436CC4B-E539-3D72-8B46-58173B414C61}"/>
                  </a:ext>
                </a:extLst>
              </p:cNvPr>
              <p:cNvGrpSpPr/>
              <p:nvPr/>
            </p:nvGrpSpPr>
            <p:grpSpPr>
              <a:xfrm>
                <a:off x="2838475" y="2595741"/>
                <a:ext cx="363719" cy="296825"/>
                <a:chOff x="2838475" y="2595741"/>
                <a:chExt cx="363719" cy="296825"/>
              </a:xfrm>
            </p:grpSpPr>
            <p:grpSp>
              <p:nvGrpSpPr>
                <p:cNvPr id="406" name="Google Shape;7839;p72">
                  <a:extLst>
                    <a:ext uri="{FF2B5EF4-FFF2-40B4-BE49-F238E27FC236}">
                      <a16:creationId xmlns:a16="http://schemas.microsoft.com/office/drawing/2014/main" id="{8E5C0393-B15A-C1B6-A3E9-AB099988603D}"/>
                    </a:ext>
                  </a:extLst>
                </p:cNvPr>
                <p:cNvGrpSpPr/>
                <p:nvPr/>
              </p:nvGrpSpPr>
              <p:grpSpPr>
                <a:xfrm>
                  <a:off x="2838475" y="2794333"/>
                  <a:ext cx="259185" cy="98232"/>
                  <a:chOff x="2838475" y="2794333"/>
                  <a:chExt cx="259185" cy="98232"/>
                </a:xfrm>
              </p:grpSpPr>
              <p:sp>
                <p:nvSpPr>
                  <p:cNvPr id="410" name="Google Shape;7840;p72">
                    <a:extLst>
                      <a:ext uri="{FF2B5EF4-FFF2-40B4-BE49-F238E27FC236}">
                        <a16:creationId xmlns:a16="http://schemas.microsoft.com/office/drawing/2014/main" id="{F84DB095-B4BA-5899-3475-4A5255B43A08}"/>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1" name="Google Shape;7841;p72">
                    <a:extLst>
                      <a:ext uri="{FF2B5EF4-FFF2-40B4-BE49-F238E27FC236}">
                        <a16:creationId xmlns:a16="http://schemas.microsoft.com/office/drawing/2014/main" id="{32267259-0FD3-A2AA-B4DF-20FC0E27BF88}"/>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12" name="Google Shape;7842;p72">
                    <a:extLst>
                      <a:ext uri="{FF2B5EF4-FFF2-40B4-BE49-F238E27FC236}">
                        <a16:creationId xmlns:a16="http://schemas.microsoft.com/office/drawing/2014/main" id="{0B354C6D-3AEB-E573-8C01-E5DE3402AC34}"/>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407" name="Google Shape;7843;p72">
                  <a:extLst>
                    <a:ext uri="{FF2B5EF4-FFF2-40B4-BE49-F238E27FC236}">
                      <a16:creationId xmlns:a16="http://schemas.microsoft.com/office/drawing/2014/main" id="{4D0368B0-445C-5B59-20B7-3F142CA72FFD}"/>
                    </a:ext>
                  </a:extLst>
                </p:cNvPr>
                <p:cNvGrpSpPr/>
                <p:nvPr/>
              </p:nvGrpSpPr>
              <p:grpSpPr>
                <a:xfrm>
                  <a:off x="2977852" y="2595741"/>
                  <a:ext cx="224343" cy="182054"/>
                  <a:chOff x="2977852" y="2595741"/>
                  <a:chExt cx="224343" cy="182054"/>
                </a:xfrm>
              </p:grpSpPr>
              <p:sp>
                <p:nvSpPr>
                  <p:cNvPr id="408" name="Google Shape;7844;p72">
                    <a:extLst>
                      <a:ext uri="{FF2B5EF4-FFF2-40B4-BE49-F238E27FC236}">
                        <a16:creationId xmlns:a16="http://schemas.microsoft.com/office/drawing/2014/main" id="{46337392-5C49-68C2-B2D5-D853E17CE7E2}"/>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9" name="Google Shape;7845;p72">
                    <a:extLst>
                      <a:ext uri="{FF2B5EF4-FFF2-40B4-BE49-F238E27FC236}">
                        <a16:creationId xmlns:a16="http://schemas.microsoft.com/office/drawing/2014/main" id="{14F7FA86-D3F6-72C6-31C7-F32E87626BC3}"/>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378" name="Google Shape;7846;p72">
              <a:extLst>
                <a:ext uri="{FF2B5EF4-FFF2-40B4-BE49-F238E27FC236}">
                  <a16:creationId xmlns:a16="http://schemas.microsoft.com/office/drawing/2014/main" id="{5E414DF9-4878-38BE-5981-D64446C6CE8E}"/>
                </a:ext>
              </a:extLst>
            </p:cNvPr>
            <p:cNvGrpSpPr/>
            <p:nvPr/>
          </p:nvGrpSpPr>
          <p:grpSpPr>
            <a:xfrm>
              <a:off x="2389399" y="3100241"/>
              <a:ext cx="812796" cy="296869"/>
              <a:chOff x="2389399" y="3100241"/>
              <a:chExt cx="812796" cy="296869"/>
            </a:xfrm>
          </p:grpSpPr>
          <p:grpSp>
            <p:nvGrpSpPr>
              <p:cNvPr id="379" name="Google Shape;7847;p72">
                <a:extLst>
                  <a:ext uri="{FF2B5EF4-FFF2-40B4-BE49-F238E27FC236}">
                    <a16:creationId xmlns:a16="http://schemas.microsoft.com/office/drawing/2014/main" id="{0D35A6A0-E711-81CB-5A86-1C28A80A0485}"/>
                  </a:ext>
                </a:extLst>
              </p:cNvPr>
              <p:cNvGrpSpPr/>
              <p:nvPr/>
            </p:nvGrpSpPr>
            <p:grpSpPr>
              <a:xfrm>
                <a:off x="2683630" y="3100241"/>
                <a:ext cx="224334" cy="296869"/>
                <a:chOff x="2683630" y="3100241"/>
                <a:chExt cx="224334" cy="296869"/>
              </a:xfrm>
            </p:grpSpPr>
            <p:grpSp>
              <p:nvGrpSpPr>
                <p:cNvPr id="396" name="Google Shape;7848;p72">
                  <a:extLst>
                    <a:ext uri="{FF2B5EF4-FFF2-40B4-BE49-F238E27FC236}">
                      <a16:creationId xmlns:a16="http://schemas.microsoft.com/office/drawing/2014/main" id="{31CA19E3-3BCB-BEC1-3FDB-8F72F5F721E3}"/>
                    </a:ext>
                  </a:extLst>
                </p:cNvPr>
                <p:cNvGrpSpPr/>
                <p:nvPr/>
              </p:nvGrpSpPr>
              <p:grpSpPr>
                <a:xfrm>
                  <a:off x="2788083" y="3100241"/>
                  <a:ext cx="15356" cy="98237"/>
                  <a:chOff x="2788083" y="3100241"/>
                  <a:chExt cx="15356" cy="98237"/>
                </a:xfrm>
              </p:grpSpPr>
              <p:sp>
                <p:nvSpPr>
                  <p:cNvPr id="400" name="Google Shape;7849;p72">
                    <a:extLst>
                      <a:ext uri="{FF2B5EF4-FFF2-40B4-BE49-F238E27FC236}">
                        <a16:creationId xmlns:a16="http://schemas.microsoft.com/office/drawing/2014/main" id="{C31FE689-5C05-50A7-42EC-078BA58C5C00}"/>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01" name="Google Shape;7850;p72">
                    <a:extLst>
                      <a:ext uri="{FF2B5EF4-FFF2-40B4-BE49-F238E27FC236}">
                        <a16:creationId xmlns:a16="http://schemas.microsoft.com/office/drawing/2014/main" id="{A969C59E-1F1C-4D7D-A262-86B98E1D09A3}"/>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02" name="Google Shape;7851;p72">
                    <a:extLst>
                      <a:ext uri="{FF2B5EF4-FFF2-40B4-BE49-F238E27FC236}">
                        <a16:creationId xmlns:a16="http://schemas.microsoft.com/office/drawing/2014/main" id="{37EADDFC-7723-393C-12F6-B050CA897073}"/>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97" name="Google Shape;7852;p72">
                  <a:extLst>
                    <a:ext uri="{FF2B5EF4-FFF2-40B4-BE49-F238E27FC236}">
                      <a16:creationId xmlns:a16="http://schemas.microsoft.com/office/drawing/2014/main" id="{9C4A7DD8-431D-68B8-69E4-12FF805D7F39}"/>
                    </a:ext>
                  </a:extLst>
                </p:cNvPr>
                <p:cNvGrpSpPr/>
                <p:nvPr/>
              </p:nvGrpSpPr>
              <p:grpSpPr>
                <a:xfrm>
                  <a:off x="2683630" y="3215065"/>
                  <a:ext cx="224334" cy="182045"/>
                  <a:chOff x="2683630" y="3215065"/>
                  <a:chExt cx="224334" cy="182045"/>
                </a:xfrm>
              </p:grpSpPr>
              <p:sp>
                <p:nvSpPr>
                  <p:cNvPr id="398" name="Google Shape;7853;p72">
                    <a:extLst>
                      <a:ext uri="{FF2B5EF4-FFF2-40B4-BE49-F238E27FC236}">
                        <a16:creationId xmlns:a16="http://schemas.microsoft.com/office/drawing/2014/main" id="{953B577C-15FC-14FB-63DF-6DDA4C0D1D0B}"/>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9" name="Google Shape;7854;p72">
                    <a:extLst>
                      <a:ext uri="{FF2B5EF4-FFF2-40B4-BE49-F238E27FC236}">
                        <a16:creationId xmlns:a16="http://schemas.microsoft.com/office/drawing/2014/main" id="{187A41B6-58F7-38A2-8F52-FA8333EE0D27}"/>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0" name="Google Shape;7855;p72">
                <a:extLst>
                  <a:ext uri="{FF2B5EF4-FFF2-40B4-BE49-F238E27FC236}">
                    <a16:creationId xmlns:a16="http://schemas.microsoft.com/office/drawing/2014/main" id="{B5810BDD-1BE3-ECE2-4A83-AFFEEED307FD}"/>
                  </a:ext>
                </a:extLst>
              </p:cNvPr>
              <p:cNvGrpSpPr/>
              <p:nvPr/>
            </p:nvGrpSpPr>
            <p:grpSpPr>
              <a:xfrm>
                <a:off x="2389399" y="3100241"/>
                <a:ext cx="363638" cy="296869"/>
                <a:chOff x="2389399" y="3100241"/>
                <a:chExt cx="363638" cy="296869"/>
              </a:xfrm>
            </p:grpSpPr>
            <p:grpSp>
              <p:nvGrpSpPr>
                <p:cNvPr id="389" name="Google Shape;7856;p72">
                  <a:extLst>
                    <a:ext uri="{FF2B5EF4-FFF2-40B4-BE49-F238E27FC236}">
                      <a16:creationId xmlns:a16="http://schemas.microsoft.com/office/drawing/2014/main" id="{C569C95C-F9FF-8CA0-CCC5-CF6C2FE8CC28}"/>
                    </a:ext>
                  </a:extLst>
                </p:cNvPr>
                <p:cNvGrpSpPr/>
                <p:nvPr/>
              </p:nvGrpSpPr>
              <p:grpSpPr>
                <a:xfrm>
                  <a:off x="2493852" y="3100241"/>
                  <a:ext cx="259185" cy="98237"/>
                  <a:chOff x="2493852" y="3100241"/>
                  <a:chExt cx="259185" cy="98237"/>
                </a:xfrm>
              </p:grpSpPr>
              <p:sp>
                <p:nvSpPr>
                  <p:cNvPr id="393" name="Google Shape;7857;p72">
                    <a:extLst>
                      <a:ext uri="{FF2B5EF4-FFF2-40B4-BE49-F238E27FC236}">
                        <a16:creationId xmlns:a16="http://schemas.microsoft.com/office/drawing/2014/main" id="{CE82AEB4-CAEF-0F0D-EFDB-5BD4144A84D8}"/>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94" name="Google Shape;7858;p72">
                    <a:extLst>
                      <a:ext uri="{FF2B5EF4-FFF2-40B4-BE49-F238E27FC236}">
                        <a16:creationId xmlns:a16="http://schemas.microsoft.com/office/drawing/2014/main" id="{4A0CBBF5-0B01-5B20-08F4-3F4D12CB813A}"/>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95" name="Google Shape;7859;p72">
                    <a:extLst>
                      <a:ext uri="{FF2B5EF4-FFF2-40B4-BE49-F238E27FC236}">
                        <a16:creationId xmlns:a16="http://schemas.microsoft.com/office/drawing/2014/main" id="{9D084323-287D-68B4-512A-C74C361A2DA2}"/>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90" name="Google Shape;7860;p72">
                  <a:extLst>
                    <a:ext uri="{FF2B5EF4-FFF2-40B4-BE49-F238E27FC236}">
                      <a16:creationId xmlns:a16="http://schemas.microsoft.com/office/drawing/2014/main" id="{B77F9A7F-916C-2A43-E930-BE8D897CC843}"/>
                    </a:ext>
                  </a:extLst>
                </p:cNvPr>
                <p:cNvGrpSpPr/>
                <p:nvPr/>
              </p:nvGrpSpPr>
              <p:grpSpPr>
                <a:xfrm>
                  <a:off x="2389399" y="3215065"/>
                  <a:ext cx="224343" cy="182045"/>
                  <a:chOff x="2389399" y="3215065"/>
                  <a:chExt cx="224343" cy="182045"/>
                </a:xfrm>
              </p:grpSpPr>
              <p:sp>
                <p:nvSpPr>
                  <p:cNvPr id="391" name="Google Shape;7861;p72">
                    <a:extLst>
                      <a:ext uri="{FF2B5EF4-FFF2-40B4-BE49-F238E27FC236}">
                        <a16:creationId xmlns:a16="http://schemas.microsoft.com/office/drawing/2014/main" id="{603D53C1-DD56-14E6-BD97-A9DA5B3B4862}"/>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2" name="Google Shape;7862;p72">
                    <a:extLst>
                      <a:ext uri="{FF2B5EF4-FFF2-40B4-BE49-F238E27FC236}">
                        <a16:creationId xmlns:a16="http://schemas.microsoft.com/office/drawing/2014/main" id="{2A2A8E23-83AE-067D-A6AA-60DE015A94AB}"/>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1" name="Google Shape;7863;p72">
                <a:extLst>
                  <a:ext uri="{FF2B5EF4-FFF2-40B4-BE49-F238E27FC236}">
                    <a16:creationId xmlns:a16="http://schemas.microsoft.com/office/drawing/2014/main" id="{6B0DE8F4-A87C-9530-1B9C-E03348906930}"/>
                  </a:ext>
                </a:extLst>
              </p:cNvPr>
              <p:cNvGrpSpPr/>
              <p:nvPr/>
            </p:nvGrpSpPr>
            <p:grpSpPr>
              <a:xfrm>
                <a:off x="2838475" y="3100241"/>
                <a:ext cx="363719" cy="296869"/>
                <a:chOff x="2838475" y="3100241"/>
                <a:chExt cx="363719" cy="296869"/>
              </a:xfrm>
            </p:grpSpPr>
            <p:grpSp>
              <p:nvGrpSpPr>
                <p:cNvPr id="382" name="Google Shape;7864;p72">
                  <a:extLst>
                    <a:ext uri="{FF2B5EF4-FFF2-40B4-BE49-F238E27FC236}">
                      <a16:creationId xmlns:a16="http://schemas.microsoft.com/office/drawing/2014/main" id="{0643D9E0-E335-8046-8348-B19FBD7E7C77}"/>
                    </a:ext>
                  </a:extLst>
                </p:cNvPr>
                <p:cNvGrpSpPr/>
                <p:nvPr/>
              </p:nvGrpSpPr>
              <p:grpSpPr>
                <a:xfrm>
                  <a:off x="2838475" y="3100241"/>
                  <a:ext cx="259185" cy="98237"/>
                  <a:chOff x="2838475" y="3100241"/>
                  <a:chExt cx="259185" cy="98237"/>
                </a:xfrm>
              </p:grpSpPr>
              <p:sp>
                <p:nvSpPr>
                  <p:cNvPr id="386" name="Google Shape;7865;p72">
                    <a:extLst>
                      <a:ext uri="{FF2B5EF4-FFF2-40B4-BE49-F238E27FC236}">
                        <a16:creationId xmlns:a16="http://schemas.microsoft.com/office/drawing/2014/main" id="{A0E8FD53-E3C1-83AF-E882-78B3F901474E}"/>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87" name="Google Shape;7866;p72">
                    <a:extLst>
                      <a:ext uri="{FF2B5EF4-FFF2-40B4-BE49-F238E27FC236}">
                        <a16:creationId xmlns:a16="http://schemas.microsoft.com/office/drawing/2014/main" id="{D270AB5F-0CCB-75B1-6A9E-74073372A358}"/>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88" name="Google Shape;7867;p72">
                    <a:extLst>
                      <a:ext uri="{FF2B5EF4-FFF2-40B4-BE49-F238E27FC236}">
                        <a16:creationId xmlns:a16="http://schemas.microsoft.com/office/drawing/2014/main" id="{24F24A84-073A-D8A8-B1EE-2D3474CB68F9}"/>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383" name="Google Shape;7868;p72">
                  <a:extLst>
                    <a:ext uri="{FF2B5EF4-FFF2-40B4-BE49-F238E27FC236}">
                      <a16:creationId xmlns:a16="http://schemas.microsoft.com/office/drawing/2014/main" id="{861FEDDD-65D2-F71B-922E-159B1BB997F6}"/>
                    </a:ext>
                  </a:extLst>
                </p:cNvPr>
                <p:cNvGrpSpPr/>
                <p:nvPr/>
              </p:nvGrpSpPr>
              <p:grpSpPr>
                <a:xfrm>
                  <a:off x="2977852" y="3215065"/>
                  <a:ext cx="224343" cy="182045"/>
                  <a:chOff x="2977852" y="3215065"/>
                  <a:chExt cx="224343" cy="182045"/>
                </a:xfrm>
              </p:grpSpPr>
              <p:sp>
                <p:nvSpPr>
                  <p:cNvPr id="384" name="Google Shape;7869;p72">
                    <a:extLst>
                      <a:ext uri="{FF2B5EF4-FFF2-40B4-BE49-F238E27FC236}">
                        <a16:creationId xmlns:a16="http://schemas.microsoft.com/office/drawing/2014/main" id="{B56CD04F-C99E-AE65-CC16-3AF431D8B8C5}"/>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5" name="Google Shape;7870;p72">
                    <a:extLst>
                      <a:ext uri="{FF2B5EF4-FFF2-40B4-BE49-F238E27FC236}">
                        <a16:creationId xmlns:a16="http://schemas.microsoft.com/office/drawing/2014/main" id="{3AFF9AE2-3E81-5900-7E07-A779EE394329}"/>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sp>
        <p:nvSpPr>
          <p:cNvPr id="430" name="Google Shape;1529;p70">
            <a:extLst>
              <a:ext uri="{FF2B5EF4-FFF2-40B4-BE49-F238E27FC236}">
                <a16:creationId xmlns:a16="http://schemas.microsoft.com/office/drawing/2014/main" id="{94F8071F-A956-A3C6-1EAC-E9E5CE476D73}"/>
              </a:ext>
            </a:extLst>
          </p:cNvPr>
          <p:cNvSpPr txBox="1">
            <a:spLocks/>
          </p:cNvSpPr>
          <p:nvPr/>
        </p:nvSpPr>
        <p:spPr>
          <a:xfrm>
            <a:off x="1172534" y="59178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FF0000"/>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15607666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3" name="Google Shape;7875;p73">
            <a:extLst>
              <a:ext uri="{FF2B5EF4-FFF2-40B4-BE49-F238E27FC236}">
                <a16:creationId xmlns:a16="http://schemas.microsoft.com/office/drawing/2014/main" id="{470FB252-0DAF-4AEA-F583-45BF5E02B73F}"/>
              </a:ext>
            </a:extLst>
          </p:cNvPr>
          <p:cNvGrpSpPr/>
          <p:nvPr/>
        </p:nvGrpSpPr>
        <p:grpSpPr>
          <a:xfrm>
            <a:off x="1106176" y="6994370"/>
            <a:ext cx="4780828" cy="2049600"/>
            <a:chOff x="728925" y="3296613"/>
            <a:chExt cx="2390414" cy="1024800"/>
          </a:xfrm>
        </p:grpSpPr>
        <p:grpSp>
          <p:nvGrpSpPr>
            <p:cNvPr id="4" name="Google Shape;7876;p73">
              <a:extLst>
                <a:ext uri="{FF2B5EF4-FFF2-40B4-BE49-F238E27FC236}">
                  <a16:creationId xmlns:a16="http://schemas.microsoft.com/office/drawing/2014/main" id="{43C85ACE-02CA-73DE-BD41-44E6B9F5FE77}"/>
                </a:ext>
              </a:extLst>
            </p:cNvPr>
            <p:cNvGrpSpPr/>
            <p:nvPr/>
          </p:nvGrpSpPr>
          <p:grpSpPr>
            <a:xfrm>
              <a:off x="728925" y="3619800"/>
              <a:ext cx="2390414" cy="500893"/>
              <a:chOff x="728925" y="3619800"/>
              <a:chExt cx="2390414" cy="500893"/>
            </a:xfrm>
          </p:grpSpPr>
          <p:sp>
            <p:nvSpPr>
              <p:cNvPr id="36" name="Google Shape;7877;p73">
                <a:extLst>
                  <a:ext uri="{FF2B5EF4-FFF2-40B4-BE49-F238E27FC236}">
                    <a16:creationId xmlns:a16="http://schemas.microsoft.com/office/drawing/2014/main" id="{1EA2019E-7D48-5BD8-CD27-6243F8927445}"/>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7" name="Google Shape;7878;p73">
                <a:extLst>
                  <a:ext uri="{FF2B5EF4-FFF2-40B4-BE49-F238E27FC236}">
                    <a16:creationId xmlns:a16="http://schemas.microsoft.com/office/drawing/2014/main" id="{4D055FFA-62DA-0C4F-E2AF-04354DDD97A3}"/>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grpSp>
        <p:grpSp>
          <p:nvGrpSpPr>
            <p:cNvPr id="9" name="Google Shape;7879;p73">
              <a:extLst>
                <a:ext uri="{FF2B5EF4-FFF2-40B4-BE49-F238E27FC236}">
                  <a16:creationId xmlns:a16="http://schemas.microsoft.com/office/drawing/2014/main" id="{23736BB1-821D-AEB8-487C-41F1BEC91550}"/>
                </a:ext>
              </a:extLst>
            </p:cNvPr>
            <p:cNvGrpSpPr/>
            <p:nvPr/>
          </p:nvGrpSpPr>
          <p:grpSpPr>
            <a:xfrm>
              <a:off x="1348050" y="3296613"/>
              <a:ext cx="1706152" cy="1024800"/>
              <a:chOff x="1348050" y="3296613"/>
              <a:chExt cx="1706152" cy="1024800"/>
            </a:xfrm>
          </p:grpSpPr>
          <p:sp>
            <p:nvSpPr>
              <p:cNvPr id="31" name="Google Shape;7880;p73">
                <a:extLst>
                  <a:ext uri="{FF2B5EF4-FFF2-40B4-BE49-F238E27FC236}">
                    <a16:creationId xmlns:a16="http://schemas.microsoft.com/office/drawing/2014/main" id="{D34277D6-4AE5-C21B-A727-8FC20122560C}"/>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2" name="Google Shape;7881;p73">
                <a:extLst>
                  <a:ext uri="{FF2B5EF4-FFF2-40B4-BE49-F238E27FC236}">
                    <a16:creationId xmlns:a16="http://schemas.microsoft.com/office/drawing/2014/main" id="{95A444E1-8A17-FAF6-F4F5-8E792B300668}"/>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3" name="Google Shape;7882;p73">
                <a:extLst>
                  <a:ext uri="{FF2B5EF4-FFF2-40B4-BE49-F238E27FC236}">
                    <a16:creationId xmlns:a16="http://schemas.microsoft.com/office/drawing/2014/main" id="{58A00DEB-E59D-9566-65A5-3E34D36ECA5E}"/>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4" name="Google Shape;7883;p73">
                <a:extLst>
                  <a:ext uri="{FF2B5EF4-FFF2-40B4-BE49-F238E27FC236}">
                    <a16:creationId xmlns:a16="http://schemas.microsoft.com/office/drawing/2014/main" id="{E890C8ED-AC01-E93C-AA2B-0E7D0B662ED6}"/>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sp>
            <p:nvSpPr>
              <p:cNvPr id="35" name="Google Shape;7884;p73">
                <a:extLst>
                  <a:ext uri="{FF2B5EF4-FFF2-40B4-BE49-F238E27FC236}">
                    <a16:creationId xmlns:a16="http://schemas.microsoft.com/office/drawing/2014/main" id="{16F64F3F-A011-D496-4190-97012B462322}"/>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solidFill>
                    <a:srgbClr val="FF0000"/>
                  </a:solidFill>
                </a:endParaRPr>
              </a:p>
            </p:txBody>
          </p:sp>
        </p:grpSp>
        <p:grpSp>
          <p:nvGrpSpPr>
            <p:cNvPr id="10" name="Google Shape;7885;p73">
              <a:extLst>
                <a:ext uri="{FF2B5EF4-FFF2-40B4-BE49-F238E27FC236}">
                  <a16:creationId xmlns:a16="http://schemas.microsoft.com/office/drawing/2014/main" id="{8613A141-8557-33AC-F3E0-6CA3B8AFE2E9}"/>
                </a:ext>
              </a:extLst>
            </p:cNvPr>
            <p:cNvGrpSpPr/>
            <p:nvPr/>
          </p:nvGrpSpPr>
          <p:grpSpPr>
            <a:xfrm>
              <a:off x="1455707" y="3654858"/>
              <a:ext cx="1491150" cy="417657"/>
              <a:chOff x="1455707" y="3654858"/>
              <a:chExt cx="1491150" cy="417657"/>
            </a:xfrm>
          </p:grpSpPr>
          <p:sp>
            <p:nvSpPr>
              <p:cNvPr id="11" name="Google Shape;7886;p73">
                <a:extLst>
                  <a:ext uri="{FF2B5EF4-FFF2-40B4-BE49-F238E27FC236}">
                    <a16:creationId xmlns:a16="http://schemas.microsoft.com/office/drawing/2014/main" id="{37DD6925-15CB-78FC-CEC6-84155A8E6525}"/>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 name="Google Shape;7887;p73">
                <a:extLst>
                  <a:ext uri="{FF2B5EF4-FFF2-40B4-BE49-F238E27FC236}">
                    <a16:creationId xmlns:a16="http://schemas.microsoft.com/office/drawing/2014/main" id="{39C95C27-62C0-12D7-7506-6DE9E3AD6916}"/>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 name="Google Shape;7888;p73">
                <a:extLst>
                  <a:ext uri="{FF2B5EF4-FFF2-40B4-BE49-F238E27FC236}">
                    <a16:creationId xmlns:a16="http://schemas.microsoft.com/office/drawing/2014/main" id="{693167E8-D4D4-66C8-B93B-90231BBB295E}"/>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 name="Google Shape;7889;p73">
                <a:extLst>
                  <a:ext uri="{FF2B5EF4-FFF2-40B4-BE49-F238E27FC236}">
                    <a16:creationId xmlns:a16="http://schemas.microsoft.com/office/drawing/2014/main" id="{D230CBCA-07C1-95CC-99E1-60A2AAE0FE29}"/>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 name="Google Shape;7890;p73">
                <a:extLst>
                  <a:ext uri="{FF2B5EF4-FFF2-40B4-BE49-F238E27FC236}">
                    <a16:creationId xmlns:a16="http://schemas.microsoft.com/office/drawing/2014/main" id="{054CDB7F-5D47-914E-5518-3E002ACF714B}"/>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 name="Google Shape;7891;p73">
                <a:extLst>
                  <a:ext uri="{FF2B5EF4-FFF2-40B4-BE49-F238E27FC236}">
                    <a16:creationId xmlns:a16="http://schemas.microsoft.com/office/drawing/2014/main" id="{29BAB30D-C315-CA5C-3A01-231525578ACE}"/>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 name="Google Shape;7892;p73">
                <a:extLst>
                  <a:ext uri="{FF2B5EF4-FFF2-40B4-BE49-F238E27FC236}">
                    <a16:creationId xmlns:a16="http://schemas.microsoft.com/office/drawing/2014/main" id="{D3B5A7B5-8378-73E7-0952-D20A6E0572E7}"/>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 name="Google Shape;7893;p73">
                <a:extLst>
                  <a:ext uri="{FF2B5EF4-FFF2-40B4-BE49-F238E27FC236}">
                    <a16:creationId xmlns:a16="http://schemas.microsoft.com/office/drawing/2014/main" id="{E315B885-AA55-F491-6505-A3B8B8C29863}"/>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7894;p73">
                <a:extLst>
                  <a:ext uri="{FF2B5EF4-FFF2-40B4-BE49-F238E27FC236}">
                    <a16:creationId xmlns:a16="http://schemas.microsoft.com/office/drawing/2014/main" id="{435206A3-D689-FA24-E571-8E933B3FA912}"/>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7895;p73">
                <a:extLst>
                  <a:ext uri="{FF2B5EF4-FFF2-40B4-BE49-F238E27FC236}">
                    <a16:creationId xmlns:a16="http://schemas.microsoft.com/office/drawing/2014/main" id="{FC825884-BF9C-7B4D-7D5F-EC6A3DC45A89}"/>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7896;p73">
                <a:extLst>
                  <a:ext uri="{FF2B5EF4-FFF2-40B4-BE49-F238E27FC236}">
                    <a16:creationId xmlns:a16="http://schemas.microsoft.com/office/drawing/2014/main" id="{E3F1F54F-2C27-ED6C-E3E4-BF747FAEF0B5}"/>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2" name="Google Shape;7897;p73">
                <a:extLst>
                  <a:ext uri="{FF2B5EF4-FFF2-40B4-BE49-F238E27FC236}">
                    <a16:creationId xmlns:a16="http://schemas.microsoft.com/office/drawing/2014/main" id="{7314FDD4-8F14-1156-6199-7F0D26FE968E}"/>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3" name="Google Shape;7898;p73">
                <a:extLst>
                  <a:ext uri="{FF2B5EF4-FFF2-40B4-BE49-F238E27FC236}">
                    <a16:creationId xmlns:a16="http://schemas.microsoft.com/office/drawing/2014/main" id="{9EB378BB-B654-1B28-6197-0BC815865164}"/>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4" name="Google Shape;7899;p73">
                <a:extLst>
                  <a:ext uri="{FF2B5EF4-FFF2-40B4-BE49-F238E27FC236}">
                    <a16:creationId xmlns:a16="http://schemas.microsoft.com/office/drawing/2014/main" id="{4DAF7333-B4DF-D352-B204-E31FACB12565}"/>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 name="Google Shape;7900;p73">
                <a:extLst>
                  <a:ext uri="{FF2B5EF4-FFF2-40B4-BE49-F238E27FC236}">
                    <a16:creationId xmlns:a16="http://schemas.microsoft.com/office/drawing/2014/main" id="{B0C1EB23-6F50-B288-404C-151697A1B309}"/>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7901;p73">
                <a:extLst>
                  <a:ext uri="{FF2B5EF4-FFF2-40B4-BE49-F238E27FC236}">
                    <a16:creationId xmlns:a16="http://schemas.microsoft.com/office/drawing/2014/main" id="{4D9735A0-94D3-456D-D586-9AD659683AD8}"/>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7902;p73">
                <a:extLst>
                  <a:ext uri="{FF2B5EF4-FFF2-40B4-BE49-F238E27FC236}">
                    <a16:creationId xmlns:a16="http://schemas.microsoft.com/office/drawing/2014/main" id="{C5B3CE05-CA24-C9B8-A182-7B7792C0C4F8}"/>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8" name="Google Shape;7903;p73">
                <a:extLst>
                  <a:ext uri="{FF2B5EF4-FFF2-40B4-BE49-F238E27FC236}">
                    <a16:creationId xmlns:a16="http://schemas.microsoft.com/office/drawing/2014/main" id="{7F49ADF2-431E-1A53-9F16-2BDCE4D6D4CC}"/>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7904;p73">
                <a:extLst>
                  <a:ext uri="{FF2B5EF4-FFF2-40B4-BE49-F238E27FC236}">
                    <a16:creationId xmlns:a16="http://schemas.microsoft.com/office/drawing/2014/main" id="{DC7469DD-98E0-BAEF-1859-A2B874721A61}"/>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7905;p73">
                <a:extLst>
                  <a:ext uri="{FF2B5EF4-FFF2-40B4-BE49-F238E27FC236}">
                    <a16:creationId xmlns:a16="http://schemas.microsoft.com/office/drawing/2014/main" id="{22623650-C3EB-3AE4-C9C5-D06284C05BF1}"/>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aphicFrame>
        <p:nvGraphicFramePr>
          <p:cNvPr id="38" name="Google Shape;7906;p73">
            <a:extLst>
              <a:ext uri="{FF2B5EF4-FFF2-40B4-BE49-F238E27FC236}">
                <a16:creationId xmlns:a16="http://schemas.microsoft.com/office/drawing/2014/main" id="{B42176BC-D0F1-E578-4B77-8D2644427D9B}"/>
              </a:ext>
            </a:extLst>
          </p:cNvPr>
          <p:cNvGraphicFramePr/>
          <p:nvPr/>
        </p:nvGraphicFramePr>
        <p:xfrm>
          <a:off x="11577574" y="4990194"/>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9" name="Google Shape;7907;p73">
            <a:extLst>
              <a:ext uri="{FF2B5EF4-FFF2-40B4-BE49-F238E27FC236}">
                <a16:creationId xmlns:a16="http://schemas.microsoft.com/office/drawing/2014/main" id="{AF960F99-F398-C657-1E8E-219EEBE6E7CB}"/>
              </a:ext>
            </a:extLst>
          </p:cNvPr>
          <p:cNvGrpSpPr/>
          <p:nvPr/>
        </p:nvGrpSpPr>
        <p:grpSpPr>
          <a:xfrm>
            <a:off x="1122929" y="2645724"/>
            <a:ext cx="4793010" cy="1953004"/>
            <a:chOff x="749309" y="1112739"/>
            <a:chExt cx="2371603" cy="976502"/>
          </a:xfrm>
        </p:grpSpPr>
        <p:grpSp>
          <p:nvGrpSpPr>
            <p:cNvPr id="40" name="Google Shape;7908;p73">
              <a:extLst>
                <a:ext uri="{FF2B5EF4-FFF2-40B4-BE49-F238E27FC236}">
                  <a16:creationId xmlns:a16="http://schemas.microsoft.com/office/drawing/2014/main" id="{C4A2E235-1CDE-8E12-CB5D-992790D78031}"/>
                </a:ext>
              </a:extLst>
            </p:cNvPr>
            <p:cNvGrpSpPr/>
            <p:nvPr/>
          </p:nvGrpSpPr>
          <p:grpSpPr>
            <a:xfrm>
              <a:off x="1092126" y="1112739"/>
              <a:ext cx="2028786" cy="975464"/>
              <a:chOff x="1092126" y="1112739"/>
              <a:chExt cx="2028786" cy="975464"/>
            </a:xfrm>
          </p:grpSpPr>
          <p:sp>
            <p:nvSpPr>
              <p:cNvPr id="50" name="Google Shape;7909;p73">
                <a:extLst>
                  <a:ext uri="{FF2B5EF4-FFF2-40B4-BE49-F238E27FC236}">
                    <a16:creationId xmlns:a16="http://schemas.microsoft.com/office/drawing/2014/main" id="{C8520FAE-0DE9-7A24-5D78-FDEB345EE798}"/>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7910;p73">
                <a:extLst>
                  <a:ext uri="{FF2B5EF4-FFF2-40B4-BE49-F238E27FC236}">
                    <a16:creationId xmlns:a16="http://schemas.microsoft.com/office/drawing/2014/main" id="{5623C4C3-7898-6674-55AA-8A8EE0F8257D}"/>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7911;p73">
                <a:extLst>
                  <a:ext uri="{FF2B5EF4-FFF2-40B4-BE49-F238E27FC236}">
                    <a16:creationId xmlns:a16="http://schemas.microsoft.com/office/drawing/2014/main" id="{8C533F93-D346-2C97-C730-526F86371B82}"/>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3" name="Google Shape;7912;p73">
                <a:extLst>
                  <a:ext uri="{FF2B5EF4-FFF2-40B4-BE49-F238E27FC236}">
                    <a16:creationId xmlns:a16="http://schemas.microsoft.com/office/drawing/2014/main" id="{E7F49040-1E23-B5E8-2966-88FFAE4F87C6}"/>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7913;p73">
                <a:extLst>
                  <a:ext uri="{FF2B5EF4-FFF2-40B4-BE49-F238E27FC236}">
                    <a16:creationId xmlns:a16="http://schemas.microsoft.com/office/drawing/2014/main" id="{ABF9B4C4-017E-8197-97AE-72038F4E3EA1}"/>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7914;p73">
                <a:extLst>
                  <a:ext uri="{FF2B5EF4-FFF2-40B4-BE49-F238E27FC236}">
                    <a16:creationId xmlns:a16="http://schemas.microsoft.com/office/drawing/2014/main" id="{6B5E8028-ED70-F22C-668D-4D483197FDDE}"/>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7915;p73">
                <a:extLst>
                  <a:ext uri="{FF2B5EF4-FFF2-40B4-BE49-F238E27FC236}">
                    <a16:creationId xmlns:a16="http://schemas.microsoft.com/office/drawing/2014/main" id="{D025F403-B215-696F-C23D-3D3AD7E06139}"/>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7" name="Google Shape;7916;p73">
                <a:extLst>
                  <a:ext uri="{FF2B5EF4-FFF2-40B4-BE49-F238E27FC236}">
                    <a16:creationId xmlns:a16="http://schemas.microsoft.com/office/drawing/2014/main" id="{C2A76A1F-AED7-0809-5E44-CEEE5F169025}"/>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8" name="Google Shape;7917;p73">
                <a:extLst>
                  <a:ext uri="{FF2B5EF4-FFF2-40B4-BE49-F238E27FC236}">
                    <a16:creationId xmlns:a16="http://schemas.microsoft.com/office/drawing/2014/main" id="{D76A4D7F-B3CB-1304-7053-11182F8B5949}"/>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9" name="Google Shape;7918;p73">
                <a:extLst>
                  <a:ext uri="{FF2B5EF4-FFF2-40B4-BE49-F238E27FC236}">
                    <a16:creationId xmlns:a16="http://schemas.microsoft.com/office/drawing/2014/main" id="{60436488-1347-C3B5-9D6A-3DEC65413027}"/>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0" name="Google Shape;7919;p73">
                <a:extLst>
                  <a:ext uri="{FF2B5EF4-FFF2-40B4-BE49-F238E27FC236}">
                    <a16:creationId xmlns:a16="http://schemas.microsoft.com/office/drawing/2014/main" id="{6DE350F8-8DA6-9041-5CF9-E11E3F6FF6E9}"/>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7920;p73">
                <a:extLst>
                  <a:ext uri="{FF2B5EF4-FFF2-40B4-BE49-F238E27FC236}">
                    <a16:creationId xmlns:a16="http://schemas.microsoft.com/office/drawing/2014/main" id="{53323D65-2239-7606-1179-FFBA03DD3038}"/>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2" name="Google Shape;7921;p73">
                <a:extLst>
                  <a:ext uri="{FF2B5EF4-FFF2-40B4-BE49-F238E27FC236}">
                    <a16:creationId xmlns:a16="http://schemas.microsoft.com/office/drawing/2014/main" id="{578A3615-D71D-B83D-A166-22CEF035C7CA}"/>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3" name="Google Shape;7922;p73">
                <a:extLst>
                  <a:ext uri="{FF2B5EF4-FFF2-40B4-BE49-F238E27FC236}">
                    <a16:creationId xmlns:a16="http://schemas.microsoft.com/office/drawing/2014/main" id="{E863339F-21D2-DACB-9FDA-E82798DD2698}"/>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7923;p73">
                <a:extLst>
                  <a:ext uri="{FF2B5EF4-FFF2-40B4-BE49-F238E27FC236}">
                    <a16:creationId xmlns:a16="http://schemas.microsoft.com/office/drawing/2014/main" id="{B50310B0-874B-6463-51EB-170DB559C90A}"/>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5" name="Google Shape;7924;p73">
                <a:extLst>
                  <a:ext uri="{FF2B5EF4-FFF2-40B4-BE49-F238E27FC236}">
                    <a16:creationId xmlns:a16="http://schemas.microsoft.com/office/drawing/2014/main" id="{86CA928A-8DE0-F56D-041D-38B15CD7B97E}"/>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6" name="Google Shape;7925;p73">
                <a:extLst>
                  <a:ext uri="{FF2B5EF4-FFF2-40B4-BE49-F238E27FC236}">
                    <a16:creationId xmlns:a16="http://schemas.microsoft.com/office/drawing/2014/main" id="{C975ED9F-B5CE-EB39-2124-D7844D4E8F61}"/>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7" name="Google Shape;7926;p73">
                <a:extLst>
                  <a:ext uri="{FF2B5EF4-FFF2-40B4-BE49-F238E27FC236}">
                    <a16:creationId xmlns:a16="http://schemas.microsoft.com/office/drawing/2014/main" id="{A63364A0-8B5C-3FB6-632C-AED118027F62}"/>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8" name="Google Shape;7927;p73">
                <a:extLst>
                  <a:ext uri="{FF2B5EF4-FFF2-40B4-BE49-F238E27FC236}">
                    <a16:creationId xmlns:a16="http://schemas.microsoft.com/office/drawing/2014/main" id="{022ED495-316F-F811-719F-DD4616765CB9}"/>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9" name="Google Shape;7928;p73">
                <a:extLst>
                  <a:ext uri="{FF2B5EF4-FFF2-40B4-BE49-F238E27FC236}">
                    <a16:creationId xmlns:a16="http://schemas.microsoft.com/office/drawing/2014/main" id="{EF9C3D0E-CF02-07C7-EDEC-F9CF049D8DB7}"/>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0" name="Google Shape;7929;p73">
                <a:extLst>
                  <a:ext uri="{FF2B5EF4-FFF2-40B4-BE49-F238E27FC236}">
                    <a16:creationId xmlns:a16="http://schemas.microsoft.com/office/drawing/2014/main" id="{D01E2148-3210-EFD0-64B4-B07760C785EC}"/>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7930;p73">
                <a:extLst>
                  <a:ext uri="{FF2B5EF4-FFF2-40B4-BE49-F238E27FC236}">
                    <a16:creationId xmlns:a16="http://schemas.microsoft.com/office/drawing/2014/main" id="{AEEF1043-DAE7-97A5-CC2F-1446DD552DC8}"/>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2" name="Google Shape;7931;p73">
                <a:extLst>
                  <a:ext uri="{FF2B5EF4-FFF2-40B4-BE49-F238E27FC236}">
                    <a16:creationId xmlns:a16="http://schemas.microsoft.com/office/drawing/2014/main" id="{EA5AC5AE-0BD0-4F15-90C1-CAE9D75CE4D6}"/>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7932;p73">
                <a:extLst>
                  <a:ext uri="{FF2B5EF4-FFF2-40B4-BE49-F238E27FC236}">
                    <a16:creationId xmlns:a16="http://schemas.microsoft.com/office/drawing/2014/main" id="{E618F1DC-3D58-1527-3687-6DC55EE81745}"/>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41" name="Google Shape;7933;p73">
              <a:extLst>
                <a:ext uri="{FF2B5EF4-FFF2-40B4-BE49-F238E27FC236}">
                  <a16:creationId xmlns:a16="http://schemas.microsoft.com/office/drawing/2014/main" id="{B31CA3F1-0281-2338-3EDE-3A99209D2B3D}"/>
                </a:ext>
              </a:extLst>
            </p:cNvPr>
            <p:cNvGrpSpPr/>
            <p:nvPr/>
          </p:nvGrpSpPr>
          <p:grpSpPr>
            <a:xfrm>
              <a:off x="749309" y="1112739"/>
              <a:ext cx="314700" cy="975464"/>
              <a:chOff x="749309" y="1112739"/>
              <a:chExt cx="314700" cy="975464"/>
            </a:xfrm>
          </p:grpSpPr>
          <p:sp>
            <p:nvSpPr>
              <p:cNvPr id="46" name="Google Shape;7934;p73">
                <a:extLst>
                  <a:ext uri="{FF2B5EF4-FFF2-40B4-BE49-F238E27FC236}">
                    <a16:creationId xmlns:a16="http://schemas.microsoft.com/office/drawing/2014/main" id="{D4465BED-5B70-6B01-0494-C2E0B1A33C7F}"/>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7" name="Google Shape;7935;p73">
                <a:extLst>
                  <a:ext uri="{FF2B5EF4-FFF2-40B4-BE49-F238E27FC236}">
                    <a16:creationId xmlns:a16="http://schemas.microsoft.com/office/drawing/2014/main" id="{D5C986B6-CA13-C6A9-1265-677B4D41C9D0}"/>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8" name="Google Shape;7936;p73">
                <a:extLst>
                  <a:ext uri="{FF2B5EF4-FFF2-40B4-BE49-F238E27FC236}">
                    <a16:creationId xmlns:a16="http://schemas.microsoft.com/office/drawing/2014/main" id="{E66EBD72-4E18-CED0-43C9-1287E22EC5AD}"/>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7937;p73">
                <a:extLst>
                  <a:ext uri="{FF2B5EF4-FFF2-40B4-BE49-F238E27FC236}">
                    <a16:creationId xmlns:a16="http://schemas.microsoft.com/office/drawing/2014/main" id="{87573B54-C8A7-159D-E372-CD9BF7846B26}"/>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42" name="Google Shape;7938;p73">
              <a:extLst>
                <a:ext uri="{FF2B5EF4-FFF2-40B4-BE49-F238E27FC236}">
                  <a16:creationId xmlns:a16="http://schemas.microsoft.com/office/drawing/2014/main" id="{D1FE091E-2958-61FE-2DA7-7E322D2BFB03}"/>
                </a:ext>
              </a:extLst>
            </p:cNvPr>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3" name="Google Shape;7939;p73">
              <a:extLst>
                <a:ext uri="{FF2B5EF4-FFF2-40B4-BE49-F238E27FC236}">
                  <a16:creationId xmlns:a16="http://schemas.microsoft.com/office/drawing/2014/main" id="{A40F8004-D5A0-540C-DD6A-C633CA8B3A90}"/>
                </a:ext>
              </a:extLst>
            </p:cNvPr>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4" name="Google Shape;7940;p73">
              <a:extLst>
                <a:ext uri="{FF2B5EF4-FFF2-40B4-BE49-F238E27FC236}">
                  <a16:creationId xmlns:a16="http://schemas.microsoft.com/office/drawing/2014/main" id="{1285D436-466E-EC8E-3713-44519114471B}"/>
                </a:ext>
              </a:extLst>
            </p:cNvPr>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5" name="Google Shape;7941;p73">
              <a:extLst>
                <a:ext uri="{FF2B5EF4-FFF2-40B4-BE49-F238E27FC236}">
                  <a16:creationId xmlns:a16="http://schemas.microsoft.com/office/drawing/2014/main" id="{2C2FA588-077B-AC0F-92F6-2DF2B939B96A}"/>
                </a:ext>
              </a:extLst>
            </p:cNvPr>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aphicFrame>
        <p:nvGraphicFramePr>
          <p:cNvPr id="74" name="Google Shape;7942;p73">
            <a:extLst>
              <a:ext uri="{FF2B5EF4-FFF2-40B4-BE49-F238E27FC236}">
                <a16:creationId xmlns:a16="http://schemas.microsoft.com/office/drawing/2014/main" id="{EA364EF3-FE5A-AE7B-3F74-3BD9490F2425}"/>
              </a:ext>
            </a:extLst>
          </p:cNvPr>
          <p:cNvGraphicFramePr/>
          <p:nvPr/>
        </p:nvGraphicFramePr>
        <p:xfrm>
          <a:off x="11577624" y="2645694"/>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5" name="Google Shape;7943;p73">
            <a:extLst>
              <a:ext uri="{FF2B5EF4-FFF2-40B4-BE49-F238E27FC236}">
                <a16:creationId xmlns:a16="http://schemas.microsoft.com/office/drawing/2014/main" id="{71DC3A6A-4550-6191-22AE-BB1E1DE36173}"/>
              </a:ext>
            </a:extLst>
          </p:cNvPr>
          <p:cNvGraphicFramePr/>
          <p:nvPr/>
        </p:nvGraphicFramePr>
        <p:xfrm>
          <a:off x="6419350" y="4990195"/>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6" name="Google Shape;7944;p73">
            <a:extLst>
              <a:ext uri="{FF2B5EF4-FFF2-40B4-BE49-F238E27FC236}">
                <a16:creationId xmlns:a16="http://schemas.microsoft.com/office/drawing/2014/main" id="{6264C1CD-CE46-6DD0-2CC6-46D3B263D7F0}"/>
              </a:ext>
            </a:extLst>
          </p:cNvPr>
          <p:cNvGrpSpPr/>
          <p:nvPr/>
        </p:nvGrpSpPr>
        <p:grpSpPr>
          <a:xfrm>
            <a:off x="6423323" y="6972116"/>
            <a:ext cx="4726754" cy="2094124"/>
            <a:chOff x="3358399" y="3285485"/>
            <a:chExt cx="2363377" cy="1047062"/>
          </a:xfrm>
        </p:grpSpPr>
        <p:grpSp>
          <p:nvGrpSpPr>
            <p:cNvPr id="77" name="Google Shape;7945;p73">
              <a:extLst>
                <a:ext uri="{FF2B5EF4-FFF2-40B4-BE49-F238E27FC236}">
                  <a16:creationId xmlns:a16="http://schemas.microsoft.com/office/drawing/2014/main" id="{3BA88DDD-56E7-4997-5D5E-B28B5E43093C}"/>
                </a:ext>
              </a:extLst>
            </p:cNvPr>
            <p:cNvGrpSpPr/>
            <p:nvPr/>
          </p:nvGrpSpPr>
          <p:grpSpPr>
            <a:xfrm>
              <a:off x="3358412" y="3285485"/>
              <a:ext cx="2363244" cy="139500"/>
              <a:chOff x="3358412" y="3285485"/>
              <a:chExt cx="2363244" cy="139500"/>
            </a:xfrm>
          </p:grpSpPr>
          <p:sp>
            <p:nvSpPr>
              <p:cNvPr id="108" name="Google Shape;7946;p73">
                <a:extLst>
                  <a:ext uri="{FF2B5EF4-FFF2-40B4-BE49-F238E27FC236}">
                    <a16:creationId xmlns:a16="http://schemas.microsoft.com/office/drawing/2014/main" id="{E42AA8C3-116E-6095-076B-FA342F99E94E}"/>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9" name="Google Shape;7947;p73">
                <a:extLst>
                  <a:ext uri="{FF2B5EF4-FFF2-40B4-BE49-F238E27FC236}">
                    <a16:creationId xmlns:a16="http://schemas.microsoft.com/office/drawing/2014/main" id="{6667FD27-BA32-7B2D-6297-B7A4024DBE09}"/>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0" name="Google Shape;7948;p73">
                <a:extLst>
                  <a:ext uri="{FF2B5EF4-FFF2-40B4-BE49-F238E27FC236}">
                    <a16:creationId xmlns:a16="http://schemas.microsoft.com/office/drawing/2014/main" id="{0E8F8D8D-1268-1406-A07C-22FBB7ACD73B}"/>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7949;p73">
                <a:extLst>
                  <a:ext uri="{FF2B5EF4-FFF2-40B4-BE49-F238E27FC236}">
                    <a16:creationId xmlns:a16="http://schemas.microsoft.com/office/drawing/2014/main" id="{CFAF5A97-C72C-28C9-35EB-F9E311F51438}"/>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7950;p73">
                <a:extLst>
                  <a:ext uri="{FF2B5EF4-FFF2-40B4-BE49-F238E27FC236}">
                    <a16:creationId xmlns:a16="http://schemas.microsoft.com/office/drawing/2014/main" id="{A4A97152-A603-B0DA-E8A9-49CB7BFABD20}"/>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8" name="Google Shape;7951;p73">
              <a:extLst>
                <a:ext uri="{FF2B5EF4-FFF2-40B4-BE49-F238E27FC236}">
                  <a16:creationId xmlns:a16="http://schemas.microsoft.com/office/drawing/2014/main" id="{BF13CD96-A716-873E-111D-02151C64CF5D}"/>
                </a:ext>
              </a:extLst>
            </p:cNvPr>
            <p:cNvGrpSpPr/>
            <p:nvPr/>
          </p:nvGrpSpPr>
          <p:grpSpPr>
            <a:xfrm>
              <a:off x="3358412" y="3466996"/>
              <a:ext cx="2363244" cy="139500"/>
              <a:chOff x="3358412" y="3466996"/>
              <a:chExt cx="2363244" cy="139500"/>
            </a:xfrm>
          </p:grpSpPr>
          <p:sp>
            <p:nvSpPr>
              <p:cNvPr id="103" name="Google Shape;7952;p73">
                <a:extLst>
                  <a:ext uri="{FF2B5EF4-FFF2-40B4-BE49-F238E27FC236}">
                    <a16:creationId xmlns:a16="http://schemas.microsoft.com/office/drawing/2014/main" id="{B084EAE0-C5BD-D880-51F9-167E7C0C4AF3}"/>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4" name="Google Shape;7953;p73">
                <a:extLst>
                  <a:ext uri="{FF2B5EF4-FFF2-40B4-BE49-F238E27FC236}">
                    <a16:creationId xmlns:a16="http://schemas.microsoft.com/office/drawing/2014/main" id="{23350C2C-2C91-FCCD-3954-7ED2B9455652}"/>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5" name="Google Shape;7954;p73">
                <a:extLst>
                  <a:ext uri="{FF2B5EF4-FFF2-40B4-BE49-F238E27FC236}">
                    <a16:creationId xmlns:a16="http://schemas.microsoft.com/office/drawing/2014/main" id="{0BBA7086-5EA0-36C3-244E-4D76CBE1FC94}"/>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7955;p73">
                <a:extLst>
                  <a:ext uri="{FF2B5EF4-FFF2-40B4-BE49-F238E27FC236}">
                    <a16:creationId xmlns:a16="http://schemas.microsoft.com/office/drawing/2014/main" id="{DDE964C0-7492-A23E-BAA9-8FC68FEDCB28}"/>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7956;p73">
                <a:extLst>
                  <a:ext uri="{FF2B5EF4-FFF2-40B4-BE49-F238E27FC236}">
                    <a16:creationId xmlns:a16="http://schemas.microsoft.com/office/drawing/2014/main" id="{748952C5-B0D4-75C5-73B7-E5B9FC6C8840}"/>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9" name="Google Shape;7957;p73">
              <a:extLst>
                <a:ext uri="{FF2B5EF4-FFF2-40B4-BE49-F238E27FC236}">
                  <a16:creationId xmlns:a16="http://schemas.microsoft.com/office/drawing/2014/main" id="{3B0027FD-8719-CE27-115D-1FCB8E2EC178}"/>
                </a:ext>
              </a:extLst>
            </p:cNvPr>
            <p:cNvGrpSpPr/>
            <p:nvPr/>
          </p:nvGrpSpPr>
          <p:grpSpPr>
            <a:xfrm>
              <a:off x="3358412" y="3648507"/>
              <a:ext cx="2363244" cy="139500"/>
              <a:chOff x="3358412" y="3648507"/>
              <a:chExt cx="2363244" cy="139500"/>
            </a:xfrm>
          </p:grpSpPr>
          <p:sp>
            <p:nvSpPr>
              <p:cNvPr id="98" name="Google Shape;7958;p73">
                <a:extLst>
                  <a:ext uri="{FF2B5EF4-FFF2-40B4-BE49-F238E27FC236}">
                    <a16:creationId xmlns:a16="http://schemas.microsoft.com/office/drawing/2014/main" id="{D7E33485-B688-2E82-9D8C-70E7F0DEED43}"/>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7959;p73">
                <a:extLst>
                  <a:ext uri="{FF2B5EF4-FFF2-40B4-BE49-F238E27FC236}">
                    <a16:creationId xmlns:a16="http://schemas.microsoft.com/office/drawing/2014/main" id="{800D65F6-CAF7-3F10-D0EF-6D635645EB6B}"/>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7960;p73">
                <a:extLst>
                  <a:ext uri="{FF2B5EF4-FFF2-40B4-BE49-F238E27FC236}">
                    <a16:creationId xmlns:a16="http://schemas.microsoft.com/office/drawing/2014/main" id="{77D3F756-9C52-09AA-62DA-5DBA7B329ACE}"/>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1" name="Google Shape;7961;p73">
                <a:extLst>
                  <a:ext uri="{FF2B5EF4-FFF2-40B4-BE49-F238E27FC236}">
                    <a16:creationId xmlns:a16="http://schemas.microsoft.com/office/drawing/2014/main" id="{E4169B09-DDD4-6518-8BE2-0C89D7FC3D0D}"/>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2" name="Google Shape;7962;p73">
                <a:extLst>
                  <a:ext uri="{FF2B5EF4-FFF2-40B4-BE49-F238E27FC236}">
                    <a16:creationId xmlns:a16="http://schemas.microsoft.com/office/drawing/2014/main" id="{79DCBFF4-EF73-19A5-2FC2-754E77934B72}"/>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0" name="Google Shape;7963;p73">
              <a:extLst>
                <a:ext uri="{FF2B5EF4-FFF2-40B4-BE49-F238E27FC236}">
                  <a16:creationId xmlns:a16="http://schemas.microsoft.com/office/drawing/2014/main" id="{3C9463C8-FE40-8412-DD6B-3F7634294BCC}"/>
                </a:ext>
              </a:extLst>
            </p:cNvPr>
            <p:cNvGrpSpPr/>
            <p:nvPr/>
          </p:nvGrpSpPr>
          <p:grpSpPr>
            <a:xfrm>
              <a:off x="3358412" y="3830018"/>
              <a:ext cx="2363244" cy="139500"/>
              <a:chOff x="3358412" y="3830018"/>
              <a:chExt cx="2363244" cy="139500"/>
            </a:xfrm>
          </p:grpSpPr>
          <p:sp>
            <p:nvSpPr>
              <p:cNvPr id="93" name="Google Shape;7964;p73">
                <a:extLst>
                  <a:ext uri="{FF2B5EF4-FFF2-40B4-BE49-F238E27FC236}">
                    <a16:creationId xmlns:a16="http://schemas.microsoft.com/office/drawing/2014/main" id="{0BB3814C-1337-041A-AF2B-844F2CD69490}"/>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4" name="Google Shape;7965;p73">
                <a:extLst>
                  <a:ext uri="{FF2B5EF4-FFF2-40B4-BE49-F238E27FC236}">
                    <a16:creationId xmlns:a16="http://schemas.microsoft.com/office/drawing/2014/main" id="{EECBF21B-8D55-E297-BF80-C5339B49CBB2}"/>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7966;p73">
                <a:extLst>
                  <a:ext uri="{FF2B5EF4-FFF2-40B4-BE49-F238E27FC236}">
                    <a16:creationId xmlns:a16="http://schemas.microsoft.com/office/drawing/2014/main" id="{41B404BD-7DB8-5C23-3947-CF2A2DB5B5E1}"/>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7967;p73">
                <a:extLst>
                  <a:ext uri="{FF2B5EF4-FFF2-40B4-BE49-F238E27FC236}">
                    <a16:creationId xmlns:a16="http://schemas.microsoft.com/office/drawing/2014/main" id="{EF3E5A6F-14C9-B4D5-53DC-59F1BE945216}"/>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7" name="Google Shape;7968;p73">
                <a:extLst>
                  <a:ext uri="{FF2B5EF4-FFF2-40B4-BE49-F238E27FC236}">
                    <a16:creationId xmlns:a16="http://schemas.microsoft.com/office/drawing/2014/main" id="{2581E25D-ABC8-E9F4-F7A7-C0FDFC20A8A5}"/>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1" name="Google Shape;7969;p73">
              <a:extLst>
                <a:ext uri="{FF2B5EF4-FFF2-40B4-BE49-F238E27FC236}">
                  <a16:creationId xmlns:a16="http://schemas.microsoft.com/office/drawing/2014/main" id="{0A7DE353-4A45-A181-F330-278ED4E47F06}"/>
                </a:ext>
              </a:extLst>
            </p:cNvPr>
            <p:cNvGrpSpPr/>
            <p:nvPr/>
          </p:nvGrpSpPr>
          <p:grpSpPr>
            <a:xfrm>
              <a:off x="3358399" y="4011514"/>
              <a:ext cx="2363377" cy="139537"/>
              <a:chOff x="3294800" y="4134603"/>
              <a:chExt cx="2638876" cy="152400"/>
            </a:xfrm>
          </p:grpSpPr>
          <p:sp>
            <p:nvSpPr>
              <p:cNvPr id="88" name="Google Shape;7970;p73">
                <a:extLst>
                  <a:ext uri="{FF2B5EF4-FFF2-40B4-BE49-F238E27FC236}">
                    <a16:creationId xmlns:a16="http://schemas.microsoft.com/office/drawing/2014/main" id="{7734C476-5C8A-E1C9-BB69-8536B5A8E2BD}"/>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9" name="Google Shape;7971;p73">
                <a:extLst>
                  <a:ext uri="{FF2B5EF4-FFF2-40B4-BE49-F238E27FC236}">
                    <a16:creationId xmlns:a16="http://schemas.microsoft.com/office/drawing/2014/main" id="{B2630A4F-571F-1DD8-E96E-8D5D8534C5CE}"/>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0" name="Google Shape;7972;p73">
                <a:extLst>
                  <a:ext uri="{FF2B5EF4-FFF2-40B4-BE49-F238E27FC236}">
                    <a16:creationId xmlns:a16="http://schemas.microsoft.com/office/drawing/2014/main" id="{FEC01B83-F3E2-31AA-535C-0C580C31AD90}"/>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1" name="Google Shape;7973;p73">
                <a:extLst>
                  <a:ext uri="{FF2B5EF4-FFF2-40B4-BE49-F238E27FC236}">
                    <a16:creationId xmlns:a16="http://schemas.microsoft.com/office/drawing/2014/main" id="{0C73DB9F-D3B3-BEB9-7010-3C1104519150}"/>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2" name="Google Shape;7974;p73">
                <a:extLst>
                  <a:ext uri="{FF2B5EF4-FFF2-40B4-BE49-F238E27FC236}">
                    <a16:creationId xmlns:a16="http://schemas.microsoft.com/office/drawing/2014/main" id="{A2603F87-D32A-DCB3-FD4D-560D8033F22C}"/>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2" name="Google Shape;7975;p73">
              <a:extLst>
                <a:ext uri="{FF2B5EF4-FFF2-40B4-BE49-F238E27FC236}">
                  <a16:creationId xmlns:a16="http://schemas.microsoft.com/office/drawing/2014/main" id="{AA046DEC-2CA2-9B71-E675-1689AA5A0886}"/>
                </a:ext>
              </a:extLst>
            </p:cNvPr>
            <p:cNvGrpSpPr/>
            <p:nvPr/>
          </p:nvGrpSpPr>
          <p:grpSpPr>
            <a:xfrm>
              <a:off x="3358399" y="4193010"/>
              <a:ext cx="2363377" cy="139537"/>
              <a:chOff x="3294800" y="4134603"/>
              <a:chExt cx="2638876" cy="152400"/>
            </a:xfrm>
          </p:grpSpPr>
          <p:sp>
            <p:nvSpPr>
              <p:cNvPr id="83" name="Google Shape;7976;p73">
                <a:extLst>
                  <a:ext uri="{FF2B5EF4-FFF2-40B4-BE49-F238E27FC236}">
                    <a16:creationId xmlns:a16="http://schemas.microsoft.com/office/drawing/2014/main" id="{F1477C0B-93A3-9A99-C583-7A8BA6405568}"/>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7977;p73">
                <a:extLst>
                  <a:ext uri="{FF2B5EF4-FFF2-40B4-BE49-F238E27FC236}">
                    <a16:creationId xmlns:a16="http://schemas.microsoft.com/office/drawing/2014/main" id="{293A5EC1-474D-7E16-95C5-93ED01523120}"/>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7978;p73">
                <a:extLst>
                  <a:ext uri="{FF2B5EF4-FFF2-40B4-BE49-F238E27FC236}">
                    <a16:creationId xmlns:a16="http://schemas.microsoft.com/office/drawing/2014/main" id="{AB60FE40-6C67-713B-9072-A45CA87B36A2}"/>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7979;p73">
                <a:extLst>
                  <a:ext uri="{FF2B5EF4-FFF2-40B4-BE49-F238E27FC236}">
                    <a16:creationId xmlns:a16="http://schemas.microsoft.com/office/drawing/2014/main" id="{44E4B02D-6E54-2CE2-A1AA-B6664A8656A3}"/>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7980;p73">
                <a:extLst>
                  <a:ext uri="{FF2B5EF4-FFF2-40B4-BE49-F238E27FC236}">
                    <a16:creationId xmlns:a16="http://schemas.microsoft.com/office/drawing/2014/main" id="{2AD6E82A-0092-C587-287B-408813B4F630}"/>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aphicFrame>
        <p:nvGraphicFramePr>
          <p:cNvPr id="113" name="Google Shape;7981;p73">
            <a:extLst>
              <a:ext uri="{FF2B5EF4-FFF2-40B4-BE49-F238E27FC236}">
                <a16:creationId xmlns:a16="http://schemas.microsoft.com/office/drawing/2014/main" id="{DB078DFF-A367-545B-F7F6-CC7639DCF605}"/>
              </a:ext>
            </a:extLst>
          </p:cNvPr>
          <p:cNvGraphicFramePr/>
          <p:nvPr/>
        </p:nvGraphicFramePr>
        <p:xfrm>
          <a:off x="1124926" y="4990194"/>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4" name="Google Shape;7982;p73">
            <a:extLst>
              <a:ext uri="{FF2B5EF4-FFF2-40B4-BE49-F238E27FC236}">
                <a16:creationId xmlns:a16="http://schemas.microsoft.com/office/drawing/2014/main" id="{2F02145B-5039-41F4-AF59-E55EB72E2D1F}"/>
              </a:ext>
            </a:extLst>
          </p:cNvPr>
          <p:cNvGrpSpPr/>
          <p:nvPr/>
        </p:nvGrpSpPr>
        <p:grpSpPr>
          <a:xfrm>
            <a:off x="8024265" y="5797825"/>
            <a:ext cx="2604190" cy="121918"/>
            <a:chOff x="3558802" y="4011427"/>
            <a:chExt cx="1866000" cy="111300"/>
          </a:xfrm>
        </p:grpSpPr>
        <p:sp>
          <p:nvSpPr>
            <p:cNvPr id="115" name="Google Shape;7983;p73">
              <a:extLst>
                <a:ext uri="{FF2B5EF4-FFF2-40B4-BE49-F238E27FC236}">
                  <a16:creationId xmlns:a16="http://schemas.microsoft.com/office/drawing/2014/main" id="{5942F389-9FA2-638F-163C-C2475636F600}"/>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7984;p73">
              <a:extLst>
                <a:ext uri="{FF2B5EF4-FFF2-40B4-BE49-F238E27FC236}">
                  <a16:creationId xmlns:a16="http://schemas.microsoft.com/office/drawing/2014/main" id="{3676E37B-943C-86C7-E4CC-C319C476E8D2}"/>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7" name="Google Shape;7985;p73">
            <a:extLst>
              <a:ext uri="{FF2B5EF4-FFF2-40B4-BE49-F238E27FC236}">
                <a16:creationId xmlns:a16="http://schemas.microsoft.com/office/drawing/2014/main" id="{497D909E-F722-58FC-FEAE-33156B70D264}"/>
              </a:ext>
            </a:extLst>
          </p:cNvPr>
          <p:cNvGrpSpPr/>
          <p:nvPr/>
        </p:nvGrpSpPr>
        <p:grpSpPr>
          <a:xfrm>
            <a:off x="9115240" y="6362143"/>
            <a:ext cx="1828680" cy="121918"/>
            <a:chOff x="3558802" y="4011427"/>
            <a:chExt cx="1866000" cy="111300"/>
          </a:xfrm>
        </p:grpSpPr>
        <p:sp>
          <p:nvSpPr>
            <p:cNvPr id="118" name="Google Shape;7986;p73">
              <a:extLst>
                <a:ext uri="{FF2B5EF4-FFF2-40B4-BE49-F238E27FC236}">
                  <a16:creationId xmlns:a16="http://schemas.microsoft.com/office/drawing/2014/main" id="{198BDFD7-ED2D-7C3C-C652-7F2160D285C6}"/>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9" name="Google Shape;7987;p73">
              <a:extLst>
                <a:ext uri="{FF2B5EF4-FFF2-40B4-BE49-F238E27FC236}">
                  <a16:creationId xmlns:a16="http://schemas.microsoft.com/office/drawing/2014/main" id="{DAC6C813-CD4B-7559-0DED-311C1D4AE46C}"/>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0" name="Google Shape;7988;p73">
            <a:extLst>
              <a:ext uri="{FF2B5EF4-FFF2-40B4-BE49-F238E27FC236}">
                <a16:creationId xmlns:a16="http://schemas.microsoft.com/office/drawing/2014/main" id="{BF027E0E-8576-8EF3-012C-401B4CDA3DDF}"/>
              </a:ext>
            </a:extLst>
          </p:cNvPr>
          <p:cNvGrpSpPr/>
          <p:nvPr/>
        </p:nvGrpSpPr>
        <p:grpSpPr>
          <a:xfrm>
            <a:off x="11444839" y="7017738"/>
            <a:ext cx="5045734" cy="2002908"/>
            <a:chOff x="1904318" y="789980"/>
            <a:chExt cx="1489472" cy="606868"/>
          </a:xfrm>
        </p:grpSpPr>
        <p:cxnSp>
          <p:nvCxnSpPr>
            <p:cNvPr id="121" name="Google Shape;7989;p73">
              <a:extLst>
                <a:ext uri="{FF2B5EF4-FFF2-40B4-BE49-F238E27FC236}">
                  <a16:creationId xmlns:a16="http://schemas.microsoft.com/office/drawing/2014/main" id="{4AA920B4-116B-5660-B6FA-45F62586F2E0}"/>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2" name="Google Shape;7990;p73">
              <a:extLst>
                <a:ext uri="{FF2B5EF4-FFF2-40B4-BE49-F238E27FC236}">
                  <a16:creationId xmlns:a16="http://schemas.microsoft.com/office/drawing/2014/main" id="{79C35BA3-D234-7D81-CC7E-2AAA335E9797}"/>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3" name="Google Shape;7991;p73">
              <a:extLst>
                <a:ext uri="{FF2B5EF4-FFF2-40B4-BE49-F238E27FC236}">
                  <a16:creationId xmlns:a16="http://schemas.microsoft.com/office/drawing/2014/main" id="{64FACFF0-FE4C-F38A-89E4-E69C319F27D3}"/>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4" name="Google Shape;7992;p73">
              <a:extLst>
                <a:ext uri="{FF2B5EF4-FFF2-40B4-BE49-F238E27FC236}">
                  <a16:creationId xmlns:a16="http://schemas.microsoft.com/office/drawing/2014/main" id="{7E98FF9B-CC22-11E3-D5D4-2A351CB09DAB}"/>
                </a:ext>
              </a:extLst>
            </p:cNvPr>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JANUARY</a:t>
              </a:r>
              <a:endParaRPr sz="800">
                <a:solidFill>
                  <a:srgbClr val="FF0000"/>
                </a:solidFill>
              </a:endParaRPr>
            </a:p>
          </p:txBody>
        </p:sp>
        <p:sp>
          <p:nvSpPr>
            <p:cNvPr id="125" name="Google Shape;7993;p73">
              <a:extLst>
                <a:ext uri="{FF2B5EF4-FFF2-40B4-BE49-F238E27FC236}">
                  <a16:creationId xmlns:a16="http://schemas.microsoft.com/office/drawing/2014/main" id="{AAA98EAA-86DF-A101-A875-290A4DC43C84}"/>
                </a:ext>
              </a:extLst>
            </p:cNvPr>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FEBRUARY</a:t>
              </a:r>
              <a:endParaRPr sz="800">
                <a:solidFill>
                  <a:srgbClr val="FF0000"/>
                </a:solidFill>
              </a:endParaRPr>
            </a:p>
          </p:txBody>
        </p:sp>
        <p:sp>
          <p:nvSpPr>
            <p:cNvPr id="126" name="Google Shape;7994;p73">
              <a:extLst>
                <a:ext uri="{FF2B5EF4-FFF2-40B4-BE49-F238E27FC236}">
                  <a16:creationId xmlns:a16="http://schemas.microsoft.com/office/drawing/2014/main" id="{6EE02083-EE7F-B65C-1074-D9EFECB44292}"/>
                </a:ext>
              </a:extLst>
            </p:cNvPr>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MARCH</a:t>
              </a:r>
              <a:endParaRPr sz="800">
                <a:solidFill>
                  <a:srgbClr val="FF0000"/>
                </a:solidFill>
              </a:endParaRPr>
            </a:p>
          </p:txBody>
        </p:sp>
        <p:sp>
          <p:nvSpPr>
            <p:cNvPr id="127" name="Google Shape;7995;p73">
              <a:extLst>
                <a:ext uri="{FF2B5EF4-FFF2-40B4-BE49-F238E27FC236}">
                  <a16:creationId xmlns:a16="http://schemas.microsoft.com/office/drawing/2014/main" id="{9EDA3DAC-232A-D435-7BFF-7FE0D1F24C40}"/>
                </a:ext>
              </a:extLst>
            </p:cNvPr>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solidFill>
                    <a:srgbClr val="FF0000"/>
                  </a:solidFill>
                </a:rPr>
                <a:t>APRIL</a:t>
              </a:r>
              <a:endParaRPr sz="800">
                <a:solidFill>
                  <a:srgbClr val="FF0000"/>
                </a:solidFill>
              </a:endParaRPr>
            </a:p>
          </p:txBody>
        </p:sp>
        <p:sp>
          <p:nvSpPr>
            <p:cNvPr id="128" name="Google Shape;7996;p73">
              <a:extLst>
                <a:ext uri="{FF2B5EF4-FFF2-40B4-BE49-F238E27FC236}">
                  <a16:creationId xmlns:a16="http://schemas.microsoft.com/office/drawing/2014/main" id="{CA29717B-F38A-09CC-0719-E5700EA5C779}"/>
                </a:ext>
              </a:extLst>
            </p:cNvPr>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7997;p73">
              <a:extLst>
                <a:ext uri="{FF2B5EF4-FFF2-40B4-BE49-F238E27FC236}">
                  <a16:creationId xmlns:a16="http://schemas.microsoft.com/office/drawing/2014/main" id="{987DEF57-1F86-D3A5-3295-78D712092FB7}"/>
                </a:ext>
              </a:extLst>
            </p:cNvPr>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7998;p73">
              <a:extLst>
                <a:ext uri="{FF2B5EF4-FFF2-40B4-BE49-F238E27FC236}">
                  <a16:creationId xmlns:a16="http://schemas.microsoft.com/office/drawing/2014/main" id="{AE8EB94D-FB53-98E4-7717-F7ED7E957BF1}"/>
                </a:ext>
              </a:extLst>
            </p:cNvPr>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1" name="Google Shape;7999;p73">
              <a:extLst>
                <a:ext uri="{FF2B5EF4-FFF2-40B4-BE49-F238E27FC236}">
                  <a16:creationId xmlns:a16="http://schemas.microsoft.com/office/drawing/2014/main" id="{ABD43BC3-6D00-3994-8895-0EF5CAE1395C}"/>
                </a:ext>
              </a:extLst>
            </p:cNvPr>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2" name="Google Shape;8000;p73">
              <a:extLst>
                <a:ext uri="{FF2B5EF4-FFF2-40B4-BE49-F238E27FC236}">
                  <a16:creationId xmlns:a16="http://schemas.microsoft.com/office/drawing/2014/main" id="{F6C143E9-1AEE-BCEE-92A3-2521193FC362}"/>
                </a:ext>
              </a:extLst>
            </p:cNvPr>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3" name="Google Shape;8001;p73">
              <a:extLst>
                <a:ext uri="{FF2B5EF4-FFF2-40B4-BE49-F238E27FC236}">
                  <a16:creationId xmlns:a16="http://schemas.microsoft.com/office/drawing/2014/main" id="{961384CD-CBA7-B6E7-E026-C73FDFAACD08}"/>
                </a:ext>
              </a:extLst>
            </p:cNvPr>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4" name="Google Shape;8002;p73">
              <a:extLst>
                <a:ext uri="{FF2B5EF4-FFF2-40B4-BE49-F238E27FC236}">
                  <a16:creationId xmlns:a16="http://schemas.microsoft.com/office/drawing/2014/main" id="{CCBC90FC-917D-9691-4B84-EA7C6398D1F5}"/>
                </a:ext>
              </a:extLst>
            </p:cNvPr>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solidFill>
                    <a:srgbClr val="FF0000"/>
                  </a:solidFill>
                </a:rPr>
                <a:t>PHASE 1</a:t>
              </a:r>
              <a:endParaRPr sz="800">
                <a:solidFill>
                  <a:srgbClr val="FF0000"/>
                </a:solidFill>
              </a:endParaRPr>
            </a:p>
          </p:txBody>
        </p:sp>
        <p:sp>
          <p:nvSpPr>
            <p:cNvPr id="135" name="Google Shape;8003;p73">
              <a:extLst>
                <a:ext uri="{FF2B5EF4-FFF2-40B4-BE49-F238E27FC236}">
                  <a16:creationId xmlns:a16="http://schemas.microsoft.com/office/drawing/2014/main" id="{A9A08CE4-B610-B8EE-B507-2F340FE6876B}"/>
                </a:ext>
              </a:extLst>
            </p:cNvPr>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0000"/>
                  </a:solidFill>
                </a:rPr>
                <a:t>Task 1</a:t>
              </a:r>
              <a:endParaRPr sz="800">
                <a:solidFill>
                  <a:srgbClr val="FF0000"/>
                </a:solidFill>
              </a:endParaRPr>
            </a:p>
          </p:txBody>
        </p:sp>
        <p:sp>
          <p:nvSpPr>
            <p:cNvPr id="136" name="Google Shape;8004;p73">
              <a:extLst>
                <a:ext uri="{FF2B5EF4-FFF2-40B4-BE49-F238E27FC236}">
                  <a16:creationId xmlns:a16="http://schemas.microsoft.com/office/drawing/2014/main" id="{97768402-5973-5A95-B718-A5048D884DF1}"/>
                </a:ext>
              </a:extLst>
            </p:cNvPr>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solidFill>
                    <a:srgbClr val="FF0000"/>
                  </a:solidFill>
                </a:rPr>
                <a:t>Task 2</a:t>
              </a:r>
              <a:endParaRPr sz="800">
                <a:solidFill>
                  <a:srgbClr val="FF0000"/>
                </a:solidFill>
              </a:endParaRPr>
            </a:p>
          </p:txBody>
        </p:sp>
        <p:sp>
          <p:nvSpPr>
            <p:cNvPr id="137" name="Google Shape;8005;p73">
              <a:extLst>
                <a:ext uri="{FF2B5EF4-FFF2-40B4-BE49-F238E27FC236}">
                  <a16:creationId xmlns:a16="http://schemas.microsoft.com/office/drawing/2014/main" id="{1CAAB444-7ABE-D727-BFD1-6ED9B25B8EF8}"/>
                </a:ext>
              </a:extLst>
            </p:cNvPr>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8" name="Google Shape;8006;p73">
            <a:extLst>
              <a:ext uri="{FF2B5EF4-FFF2-40B4-BE49-F238E27FC236}">
                <a16:creationId xmlns:a16="http://schemas.microsoft.com/office/drawing/2014/main" id="{7345293C-8383-9619-E439-38E30BB73DB5}"/>
              </a:ext>
            </a:extLst>
          </p:cNvPr>
          <p:cNvGrpSpPr/>
          <p:nvPr/>
        </p:nvGrpSpPr>
        <p:grpSpPr>
          <a:xfrm>
            <a:off x="6413649" y="2585811"/>
            <a:ext cx="4726786" cy="2011730"/>
            <a:chOff x="3292400" y="1193188"/>
            <a:chExt cx="2615240" cy="1131075"/>
          </a:xfrm>
        </p:grpSpPr>
        <p:sp>
          <p:nvSpPr>
            <p:cNvPr id="139" name="Google Shape;8007;p73">
              <a:extLst>
                <a:ext uri="{FF2B5EF4-FFF2-40B4-BE49-F238E27FC236}">
                  <a16:creationId xmlns:a16="http://schemas.microsoft.com/office/drawing/2014/main" id="{B86DE254-9E52-E794-99A0-3245526E6A6D}"/>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0000"/>
                </a:solidFill>
              </a:endParaRPr>
            </a:p>
          </p:txBody>
        </p:sp>
        <p:sp>
          <p:nvSpPr>
            <p:cNvPr id="140" name="Google Shape;8008;p73">
              <a:extLst>
                <a:ext uri="{FF2B5EF4-FFF2-40B4-BE49-F238E27FC236}">
                  <a16:creationId xmlns:a16="http://schemas.microsoft.com/office/drawing/2014/main" id="{218A930C-01F9-3CCF-6939-E0E2B535D332}"/>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solidFill>
                  <a:srgbClr val="FF0000"/>
                </a:solidFill>
              </a:endParaRPr>
            </a:p>
          </p:txBody>
        </p:sp>
        <p:sp>
          <p:nvSpPr>
            <p:cNvPr id="141" name="Google Shape;8009;p73">
              <a:extLst>
                <a:ext uri="{FF2B5EF4-FFF2-40B4-BE49-F238E27FC236}">
                  <a16:creationId xmlns:a16="http://schemas.microsoft.com/office/drawing/2014/main" id="{B370A35D-4360-1E72-1639-96BD37501272}"/>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JANUARY</a:t>
              </a:r>
              <a:endParaRPr sz="800">
                <a:solidFill>
                  <a:srgbClr val="FF0000"/>
                </a:solidFill>
              </a:endParaRPr>
            </a:p>
          </p:txBody>
        </p:sp>
        <p:sp>
          <p:nvSpPr>
            <p:cNvPr id="142" name="Google Shape;8010;p73">
              <a:extLst>
                <a:ext uri="{FF2B5EF4-FFF2-40B4-BE49-F238E27FC236}">
                  <a16:creationId xmlns:a16="http://schemas.microsoft.com/office/drawing/2014/main" id="{1A2E6E55-995E-DD6A-0FF4-5894597873F9}"/>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FEBRUARY</a:t>
              </a:r>
              <a:endParaRPr sz="800">
                <a:solidFill>
                  <a:srgbClr val="FF0000"/>
                </a:solidFill>
              </a:endParaRPr>
            </a:p>
          </p:txBody>
        </p:sp>
        <p:sp>
          <p:nvSpPr>
            <p:cNvPr id="143" name="Google Shape;8011;p73">
              <a:extLst>
                <a:ext uri="{FF2B5EF4-FFF2-40B4-BE49-F238E27FC236}">
                  <a16:creationId xmlns:a16="http://schemas.microsoft.com/office/drawing/2014/main" id="{2FC01067-F851-3FE2-0A9C-1444CE78FD38}"/>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MARCH</a:t>
              </a:r>
              <a:endParaRPr sz="800">
                <a:solidFill>
                  <a:srgbClr val="FF0000"/>
                </a:solidFill>
              </a:endParaRPr>
            </a:p>
          </p:txBody>
        </p:sp>
        <p:sp>
          <p:nvSpPr>
            <p:cNvPr id="144" name="Google Shape;8012;p73">
              <a:extLst>
                <a:ext uri="{FF2B5EF4-FFF2-40B4-BE49-F238E27FC236}">
                  <a16:creationId xmlns:a16="http://schemas.microsoft.com/office/drawing/2014/main" id="{E7428A9E-910F-7C76-F537-E6C5B7A7F02F}"/>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APRIL</a:t>
              </a:r>
              <a:endParaRPr sz="800">
                <a:solidFill>
                  <a:srgbClr val="FF0000"/>
                </a:solidFill>
              </a:endParaRPr>
            </a:p>
          </p:txBody>
        </p:sp>
        <p:sp>
          <p:nvSpPr>
            <p:cNvPr id="145" name="Google Shape;8013;p73">
              <a:extLst>
                <a:ext uri="{FF2B5EF4-FFF2-40B4-BE49-F238E27FC236}">
                  <a16:creationId xmlns:a16="http://schemas.microsoft.com/office/drawing/2014/main" id="{D272661A-ABD2-B9FE-1A30-621EA164268B}"/>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MAY</a:t>
              </a:r>
              <a:endParaRPr sz="800">
                <a:solidFill>
                  <a:srgbClr val="FF0000"/>
                </a:solidFill>
              </a:endParaRPr>
            </a:p>
          </p:txBody>
        </p:sp>
        <p:sp>
          <p:nvSpPr>
            <p:cNvPr id="146" name="Google Shape;8014;p73">
              <a:extLst>
                <a:ext uri="{FF2B5EF4-FFF2-40B4-BE49-F238E27FC236}">
                  <a16:creationId xmlns:a16="http://schemas.microsoft.com/office/drawing/2014/main" id="{17421497-9F65-8690-DED8-0BE434F5B2C9}"/>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solidFill>
                    <a:srgbClr val="FF0000"/>
                  </a:solidFill>
                </a:rPr>
                <a:t>JUNE</a:t>
              </a:r>
              <a:endParaRPr sz="800">
                <a:solidFill>
                  <a:srgbClr val="FF0000"/>
                </a:solidFill>
              </a:endParaRPr>
            </a:p>
          </p:txBody>
        </p:sp>
        <p:sp>
          <p:nvSpPr>
            <p:cNvPr id="147" name="Google Shape;8015;p73">
              <a:extLst>
                <a:ext uri="{FF2B5EF4-FFF2-40B4-BE49-F238E27FC236}">
                  <a16:creationId xmlns:a16="http://schemas.microsoft.com/office/drawing/2014/main" id="{A6C05F8F-0F40-5FA0-823C-C3D52F865BAD}"/>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0000"/>
                  </a:solidFill>
                </a:rPr>
                <a:t>PHASE 1</a:t>
              </a:r>
              <a:endParaRPr sz="800">
                <a:solidFill>
                  <a:srgbClr val="FF0000"/>
                </a:solidFill>
              </a:endParaRPr>
            </a:p>
          </p:txBody>
        </p:sp>
        <p:sp>
          <p:nvSpPr>
            <p:cNvPr id="148" name="Google Shape;8016;p73">
              <a:extLst>
                <a:ext uri="{FF2B5EF4-FFF2-40B4-BE49-F238E27FC236}">
                  <a16:creationId xmlns:a16="http://schemas.microsoft.com/office/drawing/2014/main" id="{2C05BFE0-A234-4E69-B73E-25EFEF1BBBD6}"/>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solidFill>
                    <a:srgbClr val="FF0000"/>
                  </a:solidFill>
                </a:rPr>
                <a:t>PHASE 2</a:t>
              </a:r>
              <a:endParaRPr sz="800">
                <a:solidFill>
                  <a:srgbClr val="FF0000"/>
                </a:solidFill>
              </a:endParaRPr>
            </a:p>
          </p:txBody>
        </p:sp>
        <p:sp>
          <p:nvSpPr>
            <p:cNvPr id="149" name="Google Shape;8017;p73">
              <a:extLst>
                <a:ext uri="{FF2B5EF4-FFF2-40B4-BE49-F238E27FC236}">
                  <a16:creationId xmlns:a16="http://schemas.microsoft.com/office/drawing/2014/main" id="{6333A30E-830E-535D-D114-1FD76BC77211}"/>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1</a:t>
              </a:r>
              <a:endParaRPr sz="800">
                <a:solidFill>
                  <a:srgbClr val="FF0000"/>
                </a:solidFill>
              </a:endParaRPr>
            </a:p>
          </p:txBody>
        </p:sp>
        <p:sp>
          <p:nvSpPr>
            <p:cNvPr id="150" name="Google Shape;8018;p73">
              <a:extLst>
                <a:ext uri="{FF2B5EF4-FFF2-40B4-BE49-F238E27FC236}">
                  <a16:creationId xmlns:a16="http://schemas.microsoft.com/office/drawing/2014/main" id="{194EC9EE-C201-1CF2-C6FA-668CCED3DECD}"/>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2</a:t>
              </a:r>
              <a:endParaRPr sz="800">
                <a:solidFill>
                  <a:srgbClr val="FF0000"/>
                </a:solidFill>
              </a:endParaRPr>
            </a:p>
          </p:txBody>
        </p:sp>
        <p:sp>
          <p:nvSpPr>
            <p:cNvPr id="151" name="Google Shape;8019;p73">
              <a:extLst>
                <a:ext uri="{FF2B5EF4-FFF2-40B4-BE49-F238E27FC236}">
                  <a16:creationId xmlns:a16="http://schemas.microsoft.com/office/drawing/2014/main" id="{D5B9965C-CDFC-221A-F5DA-EE00A0A30981}"/>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1</a:t>
              </a:r>
              <a:endParaRPr sz="800">
                <a:solidFill>
                  <a:srgbClr val="FF0000"/>
                </a:solidFill>
              </a:endParaRPr>
            </a:p>
          </p:txBody>
        </p:sp>
        <p:sp>
          <p:nvSpPr>
            <p:cNvPr id="152" name="Google Shape;8020;p73">
              <a:extLst>
                <a:ext uri="{FF2B5EF4-FFF2-40B4-BE49-F238E27FC236}">
                  <a16:creationId xmlns:a16="http://schemas.microsoft.com/office/drawing/2014/main" id="{310128BF-A437-9F76-1A13-344825B76D96}"/>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solidFill>
                    <a:srgbClr val="FF0000"/>
                  </a:solidFill>
                </a:rPr>
                <a:t>Task 2</a:t>
              </a:r>
              <a:endParaRPr sz="800">
                <a:solidFill>
                  <a:srgbClr val="FF0000"/>
                </a:solidFill>
              </a:endParaRPr>
            </a:p>
          </p:txBody>
        </p:sp>
        <p:grpSp>
          <p:nvGrpSpPr>
            <p:cNvPr id="153" name="Google Shape;8021;p73">
              <a:extLst>
                <a:ext uri="{FF2B5EF4-FFF2-40B4-BE49-F238E27FC236}">
                  <a16:creationId xmlns:a16="http://schemas.microsoft.com/office/drawing/2014/main" id="{647901CE-97EB-9AE2-97C0-368AE1A3364E}"/>
                </a:ext>
              </a:extLst>
            </p:cNvPr>
            <p:cNvGrpSpPr/>
            <p:nvPr/>
          </p:nvGrpSpPr>
          <p:grpSpPr>
            <a:xfrm>
              <a:off x="3748438" y="1378608"/>
              <a:ext cx="2159202" cy="903971"/>
              <a:chOff x="1683525" y="2179850"/>
              <a:chExt cx="4519050" cy="2134525"/>
            </a:xfrm>
          </p:grpSpPr>
          <p:sp>
            <p:nvSpPr>
              <p:cNvPr id="154" name="Google Shape;8022;p73">
                <a:extLst>
                  <a:ext uri="{FF2B5EF4-FFF2-40B4-BE49-F238E27FC236}">
                    <a16:creationId xmlns:a16="http://schemas.microsoft.com/office/drawing/2014/main" id="{9CAD213C-2E94-F7DD-787F-FB9A6EC7D336}"/>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5" name="Google Shape;8023;p73">
                <a:extLst>
                  <a:ext uri="{FF2B5EF4-FFF2-40B4-BE49-F238E27FC236}">
                    <a16:creationId xmlns:a16="http://schemas.microsoft.com/office/drawing/2014/main" id="{2150AEFC-860F-967F-23ED-2F4D7F4941DC}"/>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6" name="Google Shape;8024;p73">
                <a:extLst>
                  <a:ext uri="{FF2B5EF4-FFF2-40B4-BE49-F238E27FC236}">
                    <a16:creationId xmlns:a16="http://schemas.microsoft.com/office/drawing/2014/main" id="{A17C3304-F06C-B15C-22A2-0BCEB751B062}"/>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7" name="Google Shape;8025;p73">
                <a:extLst>
                  <a:ext uri="{FF2B5EF4-FFF2-40B4-BE49-F238E27FC236}">
                    <a16:creationId xmlns:a16="http://schemas.microsoft.com/office/drawing/2014/main" id="{937B5DEC-0B61-39E8-AA20-988762F31182}"/>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8" name="Google Shape;8026;p73">
                <a:extLst>
                  <a:ext uri="{FF2B5EF4-FFF2-40B4-BE49-F238E27FC236}">
                    <a16:creationId xmlns:a16="http://schemas.microsoft.com/office/drawing/2014/main" id="{5BDB35C7-5A90-BFEA-EC1E-4390B3416ED5}"/>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59" name="Google Shape;8027;p73">
                <a:extLst>
                  <a:ext uri="{FF2B5EF4-FFF2-40B4-BE49-F238E27FC236}">
                    <a16:creationId xmlns:a16="http://schemas.microsoft.com/office/drawing/2014/main" id="{E4815513-F8CA-D254-A581-C9510989AEC3}"/>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0" name="Google Shape;8028;p73">
                <a:extLst>
                  <a:ext uri="{FF2B5EF4-FFF2-40B4-BE49-F238E27FC236}">
                    <a16:creationId xmlns:a16="http://schemas.microsoft.com/office/drawing/2014/main" id="{66D05A34-ABF9-E117-CEB4-8E73F6D5F7A5}"/>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1" name="Google Shape;8029;p73">
                <a:extLst>
                  <a:ext uri="{FF2B5EF4-FFF2-40B4-BE49-F238E27FC236}">
                    <a16:creationId xmlns:a16="http://schemas.microsoft.com/office/drawing/2014/main" id="{F2A4E7FD-5EB0-C433-B949-D0392A09AB22}"/>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2" name="Google Shape;8030;p73">
                <a:extLst>
                  <a:ext uri="{FF2B5EF4-FFF2-40B4-BE49-F238E27FC236}">
                    <a16:creationId xmlns:a16="http://schemas.microsoft.com/office/drawing/2014/main" id="{CFC2F73D-76E9-6462-8623-8447D58A3000}"/>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3" name="Google Shape;8031;p73">
                <a:extLst>
                  <a:ext uri="{FF2B5EF4-FFF2-40B4-BE49-F238E27FC236}">
                    <a16:creationId xmlns:a16="http://schemas.microsoft.com/office/drawing/2014/main" id="{A0029936-EBBD-D159-1D6A-84B77CF2CDC1}"/>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4" name="Google Shape;8032;p73">
                <a:extLst>
                  <a:ext uri="{FF2B5EF4-FFF2-40B4-BE49-F238E27FC236}">
                    <a16:creationId xmlns:a16="http://schemas.microsoft.com/office/drawing/2014/main" id="{9150F36C-0C2E-AF29-61C7-172F18BE032E}"/>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solidFill>
                    <a:srgbClr val="FF0000"/>
                  </a:solidFill>
                </a:endParaRPr>
              </a:p>
            </p:txBody>
          </p:sp>
          <p:sp>
            <p:nvSpPr>
              <p:cNvPr id="165" name="Google Shape;8033;p73">
                <a:extLst>
                  <a:ext uri="{FF2B5EF4-FFF2-40B4-BE49-F238E27FC236}">
                    <a16:creationId xmlns:a16="http://schemas.microsoft.com/office/drawing/2014/main" id="{26A632EC-96A8-66D6-F732-13E1DF3EBFBC}"/>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solidFill>
                    <a:srgbClr val="FF0000"/>
                  </a:solidFill>
                </a:endParaRPr>
              </a:p>
            </p:txBody>
          </p:sp>
        </p:grpSp>
      </p:grpSp>
      <p:sp>
        <p:nvSpPr>
          <p:cNvPr id="166" name="Google Shape;1529;p70">
            <a:extLst>
              <a:ext uri="{FF2B5EF4-FFF2-40B4-BE49-F238E27FC236}">
                <a16:creationId xmlns:a16="http://schemas.microsoft.com/office/drawing/2014/main" id="{C2637662-9981-7D96-4B43-E63B0A99E363}"/>
              </a:ext>
            </a:extLst>
          </p:cNvPr>
          <p:cNvSpPr txBox="1">
            <a:spLocks/>
          </p:cNvSpPr>
          <p:nvPr/>
        </p:nvSpPr>
        <p:spPr>
          <a:xfrm>
            <a:off x="1136656" y="51749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4000" dirty="0">
                <a:solidFill>
                  <a:srgbClr val="FF0000"/>
                </a:solidFill>
                <a:cs typeface="B Nazanin" panose="00000700000000000000" pitchFamily="2" charset="-78"/>
              </a:rPr>
              <a:t>جدولهای و نمودار</a:t>
            </a:r>
          </a:p>
        </p:txBody>
      </p:sp>
    </p:spTree>
    <p:extLst>
      <p:ext uri="{BB962C8B-B14F-4D97-AF65-F5344CB8AC3E}">
        <p14:creationId xmlns:p14="http://schemas.microsoft.com/office/powerpoint/2010/main" val="116933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3" name="Google Shape;8038;p74">
            <a:extLst>
              <a:ext uri="{FF2B5EF4-FFF2-40B4-BE49-F238E27FC236}">
                <a16:creationId xmlns:a16="http://schemas.microsoft.com/office/drawing/2014/main" id="{6F52E3BB-9749-59D7-D60C-4B9B408F2FF2}"/>
              </a:ext>
            </a:extLst>
          </p:cNvPr>
          <p:cNvGrpSpPr/>
          <p:nvPr/>
        </p:nvGrpSpPr>
        <p:grpSpPr>
          <a:xfrm>
            <a:off x="9264387" y="2643091"/>
            <a:ext cx="1490862" cy="1437726"/>
            <a:chOff x="4249973" y="1201875"/>
            <a:chExt cx="1958568" cy="1888762"/>
          </a:xfrm>
        </p:grpSpPr>
        <p:sp>
          <p:nvSpPr>
            <p:cNvPr id="4" name="Google Shape;8039;p74">
              <a:extLst>
                <a:ext uri="{FF2B5EF4-FFF2-40B4-BE49-F238E27FC236}">
                  <a16:creationId xmlns:a16="http://schemas.microsoft.com/office/drawing/2014/main" id="{BE9E3A18-E7B8-3A22-297B-D0CD7C3BB20E}"/>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9" name="Google Shape;8040;p74">
              <a:extLst>
                <a:ext uri="{FF2B5EF4-FFF2-40B4-BE49-F238E27FC236}">
                  <a16:creationId xmlns:a16="http://schemas.microsoft.com/office/drawing/2014/main" id="{1933BE67-696D-C71F-0A0A-813FF3291606}"/>
                </a:ext>
              </a:extLst>
            </p:cNvPr>
            <p:cNvGrpSpPr/>
            <p:nvPr/>
          </p:nvGrpSpPr>
          <p:grpSpPr>
            <a:xfrm>
              <a:off x="5853086" y="1789142"/>
              <a:ext cx="355454" cy="1048099"/>
              <a:chOff x="5576108" y="2016725"/>
              <a:chExt cx="565200" cy="1666560"/>
            </a:xfrm>
          </p:grpSpPr>
          <p:sp>
            <p:nvSpPr>
              <p:cNvPr id="22" name="Google Shape;8041;p74">
                <a:extLst>
                  <a:ext uri="{FF2B5EF4-FFF2-40B4-BE49-F238E27FC236}">
                    <a16:creationId xmlns:a16="http://schemas.microsoft.com/office/drawing/2014/main" id="{009C359B-AF3E-F312-333D-425D165D1B3E}"/>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23" name="Google Shape;8042;p74">
                <a:extLst>
                  <a:ext uri="{FF2B5EF4-FFF2-40B4-BE49-F238E27FC236}">
                    <a16:creationId xmlns:a16="http://schemas.microsoft.com/office/drawing/2014/main" id="{6AD6BAAC-4D79-9626-4E94-B6149844E3FC}"/>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0" name="Google Shape;8043;p74">
              <a:extLst>
                <a:ext uri="{FF2B5EF4-FFF2-40B4-BE49-F238E27FC236}">
                  <a16:creationId xmlns:a16="http://schemas.microsoft.com/office/drawing/2014/main" id="{1E7F4520-60E2-DC94-E570-AB0EAE59948C}"/>
                </a:ext>
              </a:extLst>
            </p:cNvPr>
            <p:cNvGrpSpPr/>
            <p:nvPr/>
          </p:nvGrpSpPr>
          <p:grpSpPr>
            <a:xfrm>
              <a:off x="4869455" y="2691676"/>
              <a:ext cx="1013897" cy="398961"/>
              <a:chOff x="4012057" y="3451825"/>
              <a:chExt cx="1612175" cy="634379"/>
            </a:xfrm>
          </p:grpSpPr>
          <p:sp>
            <p:nvSpPr>
              <p:cNvPr id="20" name="Google Shape;8044;p74">
                <a:extLst>
                  <a:ext uri="{FF2B5EF4-FFF2-40B4-BE49-F238E27FC236}">
                    <a16:creationId xmlns:a16="http://schemas.microsoft.com/office/drawing/2014/main" id="{2AF996BC-B880-9BD5-F71E-880AC7092F0E}"/>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21" name="Google Shape;8045;p74">
                <a:extLst>
                  <a:ext uri="{FF2B5EF4-FFF2-40B4-BE49-F238E27FC236}">
                    <a16:creationId xmlns:a16="http://schemas.microsoft.com/office/drawing/2014/main" id="{54B8D962-8EEF-A7BF-2BAF-EAAD9E980D72}"/>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 name="Google Shape;8046;p74">
              <a:extLst>
                <a:ext uri="{FF2B5EF4-FFF2-40B4-BE49-F238E27FC236}">
                  <a16:creationId xmlns:a16="http://schemas.microsoft.com/office/drawing/2014/main" id="{659C8D54-70F5-E904-3BCA-2AB61A241CCE}"/>
                </a:ext>
              </a:extLst>
            </p:cNvPr>
            <p:cNvGrpSpPr/>
            <p:nvPr/>
          </p:nvGrpSpPr>
          <p:grpSpPr>
            <a:xfrm>
              <a:off x="4276937" y="2155961"/>
              <a:ext cx="651965" cy="891358"/>
              <a:chOff x="3069908" y="2599997"/>
              <a:chExt cx="1036675" cy="1417328"/>
            </a:xfrm>
          </p:grpSpPr>
          <p:sp>
            <p:nvSpPr>
              <p:cNvPr id="18" name="Google Shape;8047;p74">
                <a:extLst>
                  <a:ext uri="{FF2B5EF4-FFF2-40B4-BE49-F238E27FC236}">
                    <a16:creationId xmlns:a16="http://schemas.microsoft.com/office/drawing/2014/main" id="{C17E0323-5415-DBDE-79F1-7E852500DE0E}"/>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9" name="Google Shape;8048;p74">
                <a:extLst>
                  <a:ext uri="{FF2B5EF4-FFF2-40B4-BE49-F238E27FC236}">
                    <a16:creationId xmlns:a16="http://schemas.microsoft.com/office/drawing/2014/main" id="{AF11930F-70C8-2E15-1E57-D74F1C813CDA}"/>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 name="Google Shape;8049;p74">
              <a:extLst>
                <a:ext uri="{FF2B5EF4-FFF2-40B4-BE49-F238E27FC236}">
                  <a16:creationId xmlns:a16="http://schemas.microsoft.com/office/drawing/2014/main" id="{6216602B-2672-45C0-4C18-8E5332CB49B2}"/>
                </a:ext>
              </a:extLst>
            </p:cNvPr>
            <p:cNvGrpSpPr/>
            <p:nvPr/>
          </p:nvGrpSpPr>
          <p:grpSpPr>
            <a:xfrm>
              <a:off x="5054918" y="1201875"/>
              <a:ext cx="999548" cy="602711"/>
              <a:chOff x="4306958" y="1082925"/>
              <a:chExt cx="1589359" cy="958358"/>
            </a:xfrm>
          </p:grpSpPr>
          <p:sp>
            <p:nvSpPr>
              <p:cNvPr id="16" name="Google Shape;8050;p74">
                <a:extLst>
                  <a:ext uri="{FF2B5EF4-FFF2-40B4-BE49-F238E27FC236}">
                    <a16:creationId xmlns:a16="http://schemas.microsoft.com/office/drawing/2014/main" id="{2401DCD9-77F5-5025-AF62-1E1E774149C4}"/>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7" name="Google Shape;8051;p74">
                <a:extLst>
                  <a:ext uri="{FF2B5EF4-FFF2-40B4-BE49-F238E27FC236}">
                    <a16:creationId xmlns:a16="http://schemas.microsoft.com/office/drawing/2014/main" id="{7C118F8A-5A30-F7C5-680D-8FB594B8F9D4}"/>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 name="Google Shape;8052;p74">
              <a:extLst>
                <a:ext uri="{FF2B5EF4-FFF2-40B4-BE49-F238E27FC236}">
                  <a16:creationId xmlns:a16="http://schemas.microsoft.com/office/drawing/2014/main" id="{508B6788-A7BA-BA0D-4F11-EC182957D268}"/>
                </a:ext>
              </a:extLst>
            </p:cNvPr>
            <p:cNvGrpSpPr/>
            <p:nvPr/>
          </p:nvGrpSpPr>
          <p:grpSpPr>
            <a:xfrm>
              <a:off x="4249973" y="1303451"/>
              <a:ext cx="799317" cy="841334"/>
              <a:chOff x="3027033" y="1244439"/>
              <a:chExt cx="1270977" cy="1337786"/>
            </a:xfrm>
          </p:grpSpPr>
          <p:sp>
            <p:nvSpPr>
              <p:cNvPr id="14" name="Google Shape;8053;p74">
                <a:extLst>
                  <a:ext uri="{FF2B5EF4-FFF2-40B4-BE49-F238E27FC236}">
                    <a16:creationId xmlns:a16="http://schemas.microsoft.com/office/drawing/2014/main" id="{A499F919-9DDE-9513-B836-F25CA12B79F3}"/>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solidFill>
                    <a:srgbClr val="FF0000"/>
                  </a:solidFill>
                  <a:latin typeface="Roboto Medium"/>
                  <a:ea typeface="Roboto Medium"/>
                  <a:cs typeface="Roboto Medium"/>
                  <a:sym typeface="Roboto Medium"/>
                </a:endParaRPr>
              </a:p>
            </p:txBody>
          </p:sp>
          <p:sp>
            <p:nvSpPr>
              <p:cNvPr id="15" name="Google Shape;8054;p74">
                <a:extLst>
                  <a:ext uri="{FF2B5EF4-FFF2-40B4-BE49-F238E27FC236}">
                    <a16:creationId xmlns:a16="http://schemas.microsoft.com/office/drawing/2014/main" id="{46F01D1C-B2B3-8AC7-E034-9AA2E6CA0579}"/>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4" name="Google Shape;8055;p74">
            <a:extLst>
              <a:ext uri="{FF2B5EF4-FFF2-40B4-BE49-F238E27FC236}">
                <a16:creationId xmlns:a16="http://schemas.microsoft.com/office/drawing/2014/main" id="{3D4C49F9-254A-B707-A7E8-BD1CC28E0824}"/>
              </a:ext>
            </a:extLst>
          </p:cNvPr>
          <p:cNvGrpSpPr/>
          <p:nvPr/>
        </p:nvGrpSpPr>
        <p:grpSpPr>
          <a:xfrm>
            <a:off x="1097133" y="4399990"/>
            <a:ext cx="1523534" cy="1459792"/>
            <a:chOff x="2657744" y="2337745"/>
            <a:chExt cx="832987" cy="798137"/>
          </a:xfrm>
        </p:grpSpPr>
        <p:sp>
          <p:nvSpPr>
            <p:cNvPr id="25" name="Google Shape;8056;p74">
              <a:extLst>
                <a:ext uri="{FF2B5EF4-FFF2-40B4-BE49-F238E27FC236}">
                  <a16:creationId xmlns:a16="http://schemas.microsoft.com/office/drawing/2014/main" id="{6ADD8023-F2CC-DC87-974A-90F721FDA54A}"/>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8057;p74">
              <a:extLst>
                <a:ext uri="{FF2B5EF4-FFF2-40B4-BE49-F238E27FC236}">
                  <a16:creationId xmlns:a16="http://schemas.microsoft.com/office/drawing/2014/main" id="{8DF07ACC-7858-255F-FD42-92575167070D}"/>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8058;p74">
              <a:extLst>
                <a:ext uri="{FF2B5EF4-FFF2-40B4-BE49-F238E27FC236}">
                  <a16:creationId xmlns:a16="http://schemas.microsoft.com/office/drawing/2014/main" id="{7FCCE99E-4EC0-83B7-0E84-51154E6EC48D}"/>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 name="Google Shape;8059;p74">
              <a:extLst>
                <a:ext uri="{FF2B5EF4-FFF2-40B4-BE49-F238E27FC236}">
                  <a16:creationId xmlns:a16="http://schemas.microsoft.com/office/drawing/2014/main" id="{9E66EE01-5092-C20B-D4A6-96822EB43728}"/>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8060;p74">
              <a:extLst>
                <a:ext uri="{FF2B5EF4-FFF2-40B4-BE49-F238E27FC236}">
                  <a16:creationId xmlns:a16="http://schemas.microsoft.com/office/drawing/2014/main" id="{02588C83-6E3C-D12D-B98C-60D17AEFE3DD}"/>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8061;p74">
              <a:extLst>
                <a:ext uri="{FF2B5EF4-FFF2-40B4-BE49-F238E27FC236}">
                  <a16:creationId xmlns:a16="http://schemas.microsoft.com/office/drawing/2014/main" id="{60C06022-76A4-93B2-0BA9-217A50DFC72E}"/>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 name="Google Shape;8062;p74">
            <a:extLst>
              <a:ext uri="{FF2B5EF4-FFF2-40B4-BE49-F238E27FC236}">
                <a16:creationId xmlns:a16="http://schemas.microsoft.com/office/drawing/2014/main" id="{6D2F0E81-6B38-4417-C922-4EB7B6362F67}"/>
              </a:ext>
            </a:extLst>
          </p:cNvPr>
          <p:cNvGrpSpPr/>
          <p:nvPr/>
        </p:nvGrpSpPr>
        <p:grpSpPr>
          <a:xfrm>
            <a:off x="6119061" y="4406402"/>
            <a:ext cx="1371138" cy="1447172"/>
            <a:chOff x="3398134" y="2057755"/>
            <a:chExt cx="704087" cy="743130"/>
          </a:xfrm>
        </p:grpSpPr>
        <p:grpSp>
          <p:nvGrpSpPr>
            <p:cNvPr id="32" name="Google Shape;8063;p74">
              <a:extLst>
                <a:ext uri="{FF2B5EF4-FFF2-40B4-BE49-F238E27FC236}">
                  <a16:creationId xmlns:a16="http://schemas.microsoft.com/office/drawing/2014/main" id="{AA873019-BEF4-EBFD-4CD1-5ACC2FA0F858}"/>
                </a:ext>
              </a:extLst>
            </p:cNvPr>
            <p:cNvGrpSpPr/>
            <p:nvPr/>
          </p:nvGrpSpPr>
          <p:grpSpPr>
            <a:xfrm>
              <a:off x="3398134" y="2290183"/>
              <a:ext cx="315300" cy="219900"/>
              <a:chOff x="3398134" y="2290183"/>
              <a:chExt cx="315300" cy="219900"/>
            </a:xfrm>
          </p:grpSpPr>
          <p:sp>
            <p:nvSpPr>
              <p:cNvPr id="45" name="Google Shape;8064;p74">
                <a:extLst>
                  <a:ext uri="{FF2B5EF4-FFF2-40B4-BE49-F238E27FC236}">
                    <a16:creationId xmlns:a16="http://schemas.microsoft.com/office/drawing/2014/main" id="{CE792CE2-C190-CD3A-4360-B3574C4832DA}"/>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6" name="Google Shape;8065;p74">
                <a:extLst>
                  <a:ext uri="{FF2B5EF4-FFF2-40B4-BE49-F238E27FC236}">
                    <a16:creationId xmlns:a16="http://schemas.microsoft.com/office/drawing/2014/main" id="{5D86C32F-88B7-6F7A-823A-DA20BD5C0F6F}"/>
                  </a:ext>
                </a:extLst>
              </p:cNvPr>
              <p:cNvCxnSpPr>
                <a:stCxn id="45"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33" name="Google Shape;8066;p74">
              <a:extLst>
                <a:ext uri="{FF2B5EF4-FFF2-40B4-BE49-F238E27FC236}">
                  <a16:creationId xmlns:a16="http://schemas.microsoft.com/office/drawing/2014/main" id="{4E88AF33-2CE9-6556-BE0F-C1637A81AC6B}"/>
                </a:ext>
              </a:extLst>
            </p:cNvPr>
            <p:cNvGrpSpPr/>
            <p:nvPr/>
          </p:nvGrpSpPr>
          <p:grpSpPr>
            <a:xfrm>
              <a:off x="3547823" y="2467358"/>
              <a:ext cx="219900" cy="333527"/>
              <a:chOff x="3547823" y="2467358"/>
              <a:chExt cx="219900" cy="333527"/>
            </a:xfrm>
          </p:grpSpPr>
          <p:sp>
            <p:nvSpPr>
              <p:cNvPr id="43" name="Google Shape;8067;p74">
                <a:extLst>
                  <a:ext uri="{FF2B5EF4-FFF2-40B4-BE49-F238E27FC236}">
                    <a16:creationId xmlns:a16="http://schemas.microsoft.com/office/drawing/2014/main" id="{BBD4217B-6E0D-45B6-CFAA-08865513A3CE}"/>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4" name="Google Shape;8068;p74">
                <a:extLst>
                  <a:ext uri="{FF2B5EF4-FFF2-40B4-BE49-F238E27FC236}">
                    <a16:creationId xmlns:a16="http://schemas.microsoft.com/office/drawing/2014/main" id="{6A7FC960-8AD2-0195-6986-78C30ECAA5ED}"/>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34" name="Google Shape;8069;p74">
              <a:extLst>
                <a:ext uri="{FF2B5EF4-FFF2-40B4-BE49-F238E27FC236}">
                  <a16:creationId xmlns:a16="http://schemas.microsoft.com/office/drawing/2014/main" id="{8D4403E0-7F02-274B-7DD0-A3B4F73DF631}"/>
                </a:ext>
              </a:extLst>
            </p:cNvPr>
            <p:cNvGrpSpPr/>
            <p:nvPr/>
          </p:nvGrpSpPr>
          <p:grpSpPr>
            <a:xfrm>
              <a:off x="3734138" y="2467358"/>
              <a:ext cx="219900" cy="333527"/>
              <a:chOff x="3734138" y="2467358"/>
              <a:chExt cx="219900" cy="333527"/>
            </a:xfrm>
          </p:grpSpPr>
          <p:sp>
            <p:nvSpPr>
              <p:cNvPr id="41" name="Google Shape;8070;p74">
                <a:extLst>
                  <a:ext uri="{FF2B5EF4-FFF2-40B4-BE49-F238E27FC236}">
                    <a16:creationId xmlns:a16="http://schemas.microsoft.com/office/drawing/2014/main" id="{D3385981-7CEC-81E8-53A0-97D588061671}"/>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2" name="Google Shape;8071;p74">
                <a:extLst>
                  <a:ext uri="{FF2B5EF4-FFF2-40B4-BE49-F238E27FC236}">
                    <a16:creationId xmlns:a16="http://schemas.microsoft.com/office/drawing/2014/main" id="{A0BC960E-EA3D-65F1-78C0-A9A9880F6D6E}"/>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35" name="Google Shape;8072;p74">
              <a:extLst>
                <a:ext uri="{FF2B5EF4-FFF2-40B4-BE49-F238E27FC236}">
                  <a16:creationId xmlns:a16="http://schemas.microsoft.com/office/drawing/2014/main" id="{AEB96260-53F7-C808-E7C9-9487EC311D3C}"/>
                </a:ext>
              </a:extLst>
            </p:cNvPr>
            <p:cNvGrpSpPr/>
            <p:nvPr/>
          </p:nvGrpSpPr>
          <p:grpSpPr>
            <a:xfrm>
              <a:off x="3787560" y="2288011"/>
              <a:ext cx="314661" cy="219900"/>
              <a:chOff x="3787560" y="2288011"/>
              <a:chExt cx="314661" cy="219900"/>
            </a:xfrm>
          </p:grpSpPr>
          <p:sp>
            <p:nvSpPr>
              <p:cNvPr id="39" name="Google Shape;8073;p74">
                <a:extLst>
                  <a:ext uri="{FF2B5EF4-FFF2-40B4-BE49-F238E27FC236}">
                    <a16:creationId xmlns:a16="http://schemas.microsoft.com/office/drawing/2014/main" id="{917A69A6-762E-D18B-AF3F-BD33A393DD05}"/>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40" name="Google Shape;8074;p74">
                <a:extLst>
                  <a:ext uri="{FF2B5EF4-FFF2-40B4-BE49-F238E27FC236}">
                    <a16:creationId xmlns:a16="http://schemas.microsoft.com/office/drawing/2014/main" id="{214873C2-C6D4-0A77-A5DA-0B748CDD17FD}"/>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36" name="Google Shape;8075;p74">
              <a:extLst>
                <a:ext uri="{FF2B5EF4-FFF2-40B4-BE49-F238E27FC236}">
                  <a16:creationId xmlns:a16="http://schemas.microsoft.com/office/drawing/2014/main" id="{90588209-9ECC-6AF0-048E-FD5EF38C6B17}"/>
                </a:ext>
              </a:extLst>
            </p:cNvPr>
            <p:cNvGrpSpPr/>
            <p:nvPr/>
          </p:nvGrpSpPr>
          <p:grpSpPr>
            <a:xfrm>
              <a:off x="3637290" y="2057755"/>
              <a:ext cx="219900" cy="335499"/>
              <a:chOff x="3637290" y="2057755"/>
              <a:chExt cx="219900" cy="335499"/>
            </a:xfrm>
          </p:grpSpPr>
          <p:sp>
            <p:nvSpPr>
              <p:cNvPr id="37" name="Google Shape;8076;p74">
                <a:extLst>
                  <a:ext uri="{FF2B5EF4-FFF2-40B4-BE49-F238E27FC236}">
                    <a16:creationId xmlns:a16="http://schemas.microsoft.com/office/drawing/2014/main" id="{CD09B23A-BC80-E70D-BB78-21131A282B22}"/>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solidFill>
                    <a:srgbClr val="FF0000"/>
                  </a:solidFill>
                  <a:latin typeface="Calibri"/>
                  <a:ea typeface="Calibri"/>
                  <a:cs typeface="Calibri"/>
                  <a:sym typeface="Calibri"/>
                </a:endParaRPr>
              </a:p>
            </p:txBody>
          </p:sp>
          <p:cxnSp>
            <p:nvCxnSpPr>
              <p:cNvPr id="38" name="Google Shape;8077;p74">
                <a:extLst>
                  <a:ext uri="{FF2B5EF4-FFF2-40B4-BE49-F238E27FC236}">
                    <a16:creationId xmlns:a16="http://schemas.microsoft.com/office/drawing/2014/main" id="{A88C7347-0537-FF84-9A1E-BAD17265CF79}"/>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7" name="Google Shape;8078;p74">
            <a:extLst>
              <a:ext uri="{FF2B5EF4-FFF2-40B4-BE49-F238E27FC236}">
                <a16:creationId xmlns:a16="http://schemas.microsoft.com/office/drawing/2014/main" id="{563B19DE-D819-3CD5-D230-6E87958E9D81}"/>
              </a:ext>
            </a:extLst>
          </p:cNvPr>
          <p:cNvGrpSpPr/>
          <p:nvPr/>
        </p:nvGrpSpPr>
        <p:grpSpPr>
          <a:xfrm>
            <a:off x="9469505" y="4419795"/>
            <a:ext cx="1420306" cy="1420306"/>
            <a:chOff x="5007123" y="2079403"/>
            <a:chExt cx="687600" cy="687600"/>
          </a:xfrm>
        </p:grpSpPr>
        <p:sp>
          <p:nvSpPr>
            <p:cNvPr id="48" name="Google Shape;8079;p74">
              <a:extLst>
                <a:ext uri="{FF2B5EF4-FFF2-40B4-BE49-F238E27FC236}">
                  <a16:creationId xmlns:a16="http://schemas.microsoft.com/office/drawing/2014/main" id="{E96BFD6A-1901-085E-71A3-7550E99E7197}"/>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8080;p74">
              <a:extLst>
                <a:ext uri="{FF2B5EF4-FFF2-40B4-BE49-F238E27FC236}">
                  <a16:creationId xmlns:a16="http://schemas.microsoft.com/office/drawing/2014/main" id="{C2029116-A3D9-6645-AA03-6CF6AF7F896B}"/>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0" name="Google Shape;8081;p74">
              <a:extLst>
                <a:ext uri="{FF2B5EF4-FFF2-40B4-BE49-F238E27FC236}">
                  <a16:creationId xmlns:a16="http://schemas.microsoft.com/office/drawing/2014/main" id="{81A27208-971E-19DE-D96D-EA04BDE5E674}"/>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8082;p74">
              <a:extLst>
                <a:ext uri="{FF2B5EF4-FFF2-40B4-BE49-F238E27FC236}">
                  <a16:creationId xmlns:a16="http://schemas.microsoft.com/office/drawing/2014/main" id="{78E977EB-6EE9-4B83-17E5-76C21B59DD1D}"/>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52" name="Google Shape;8083;p74">
            <a:extLst>
              <a:ext uri="{FF2B5EF4-FFF2-40B4-BE49-F238E27FC236}">
                <a16:creationId xmlns:a16="http://schemas.microsoft.com/office/drawing/2014/main" id="{62999BC6-74B0-8034-DAFC-3E66CD97175F}"/>
              </a:ext>
            </a:extLst>
          </p:cNvPr>
          <p:cNvGrpSpPr/>
          <p:nvPr/>
        </p:nvGrpSpPr>
        <p:grpSpPr>
          <a:xfrm>
            <a:off x="11088380" y="4408807"/>
            <a:ext cx="1441996" cy="1442366"/>
            <a:chOff x="5797446" y="2063053"/>
            <a:chExt cx="698100" cy="698280"/>
          </a:xfrm>
        </p:grpSpPr>
        <p:sp>
          <p:nvSpPr>
            <p:cNvPr id="53" name="Google Shape;8084;p74">
              <a:extLst>
                <a:ext uri="{FF2B5EF4-FFF2-40B4-BE49-F238E27FC236}">
                  <a16:creationId xmlns:a16="http://schemas.microsoft.com/office/drawing/2014/main" id="{00505E58-92E8-182B-E250-0BE332C9B913}"/>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8085;p74">
              <a:extLst>
                <a:ext uri="{FF2B5EF4-FFF2-40B4-BE49-F238E27FC236}">
                  <a16:creationId xmlns:a16="http://schemas.microsoft.com/office/drawing/2014/main" id="{11472D9C-E28D-5D67-C9A8-46DE30585A24}"/>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8086;p74">
              <a:extLst>
                <a:ext uri="{FF2B5EF4-FFF2-40B4-BE49-F238E27FC236}">
                  <a16:creationId xmlns:a16="http://schemas.microsoft.com/office/drawing/2014/main" id="{027BEE61-1BBC-A8EB-0BBB-AC83C6F02395}"/>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8087;p74">
              <a:extLst>
                <a:ext uri="{FF2B5EF4-FFF2-40B4-BE49-F238E27FC236}">
                  <a16:creationId xmlns:a16="http://schemas.microsoft.com/office/drawing/2014/main" id="{FD515727-A46C-04D7-DACA-2ECBA4A24AA0}"/>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57" name="Google Shape;8088;p74">
            <a:extLst>
              <a:ext uri="{FF2B5EF4-FFF2-40B4-BE49-F238E27FC236}">
                <a16:creationId xmlns:a16="http://schemas.microsoft.com/office/drawing/2014/main" id="{3C85BF24-05FC-92BB-B5EC-D78E996BCB48}"/>
              </a:ext>
            </a:extLst>
          </p:cNvPr>
          <p:cNvGrpSpPr/>
          <p:nvPr/>
        </p:nvGrpSpPr>
        <p:grpSpPr>
          <a:xfrm>
            <a:off x="15978675" y="7700016"/>
            <a:ext cx="561170" cy="1346328"/>
            <a:chOff x="8075075" y="3754290"/>
            <a:chExt cx="255612" cy="613194"/>
          </a:xfrm>
        </p:grpSpPr>
        <p:grpSp>
          <p:nvGrpSpPr>
            <p:cNvPr id="58" name="Google Shape;8089;p74">
              <a:extLst>
                <a:ext uri="{FF2B5EF4-FFF2-40B4-BE49-F238E27FC236}">
                  <a16:creationId xmlns:a16="http://schemas.microsoft.com/office/drawing/2014/main" id="{47D5B82A-69FB-33B1-D662-6A58C292844D}"/>
                </a:ext>
              </a:extLst>
            </p:cNvPr>
            <p:cNvGrpSpPr/>
            <p:nvPr/>
          </p:nvGrpSpPr>
          <p:grpSpPr>
            <a:xfrm>
              <a:off x="8075075" y="3754290"/>
              <a:ext cx="255612" cy="613194"/>
              <a:chOff x="8075075" y="3754290"/>
              <a:chExt cx="255612" cy="613194"/>
            </a:xfrm>
          </p:grpSpPr>
          <p:sp>
            <p:nvSpPr>
              <p:cNvPr id="60" name="Google Shape;8090;p74">
                <a:extLst>
                  <a:ext uri="{FF2B5EF4-FFF2-40B4-BE49-F238E27FC236}">
                    <a16:creationId xmlns:a16="http://schemas.microsoft.com/office/drawing/2014/main" id="{73D8A36A-AC24-4A9B-EF7D-D966297EF54F}"/>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8091;p74">
                <a:extLst>
                  <a:ext uri="{FF2B5EF4-FFF2-40B4-BE49-F238E27FC236}">
                    <a16:creationId xmlns:a16="http://schemas.microsoft.com/office/drawing/2014/main" id="{ECB8D708-9B82-5961-525A-72538C587507}"/>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59" name="Google Shape;8092;p74">
              <a:extLst>
                <a:ext uri="{FF2B5EF4-FFF2-40B4-BE49-F238E27FC236}">
                  <a16:creationId xmlns:a16="http://schemas.microsoft.com/office/drawing/2014/main" id="{E8DF9AA8-8A25-7B62-E20D-EEF178894146}"/>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62" name="Google Shape;8093;p74">
            <a:extLst>
              <a:ext uri="{FF2B5EF4-FFF2-40B4-BE49-F238E27FC236}">
                <a16:creationId xmlns:a16="http://schemas.microsoft.com/office/drawing/2014/main" id="{F137CC68-74C4-5982-32F5-3C33520BAFE5}"/>
              </a:ext>
            </a:extLst>
          </p:cNvPr>
          <p:cNvGrpSpPr/>
          <p:nvPr/>
        </p:nvGrpSpPr>
        <p:grpSpPr>
          <a:xfrm>
            <a:off x="10212790" y="7677611"/>
            <a:ext cx="940704" cy="1367490"/>
            <a:chOff x="1697726" y="3244179"/>
            <a:chExt cx="788124" cy="1146069"/>
          </a:xfrm>
        </p:grpSpPr>
        <p:sp>
          <p:nvSpPr>
            <p:cNvPr id="63" name="Google Shape;8094;p74">
              <a:extLst>
                <a:ext uri="{FF2B5EF4-FFF2-40B4-BE49-F238E27FC236}">
                  <a16:creationId xmlns:a16="http://schemas.microsoft.com/office/drawing/2014/main" id="{FD34977E-180A-1516-8D00-B9834A4D6F9D}"/>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8095;p74">
              <a:extLst>
                <a:ext uri="{FF2B5EF4-FFF2-40B4-BE49-F238E27FC236}">
                  <a16:creationId xmlns:a16="http://schemas.microsoft.com/office/drawing/2014/main" id="{6C59406E-9173-48F0-2E0B-95332300F6FD}"/>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65" name="Google Shape;8096;p74">
            <a:extLst>
              <a:ext uri="{FF2B5EF4-FFF2-40B4-BE49-F238E27FC236}">
                <a16:creationId xmlns:a16="http://schemas.microsoft.com/office/drawing/2014/main" id="{068B9B56-2811-447E-F3C2-46CC5DFAA3FC}"/>
              </a:ext>
            </a:extLst>
          </p:cNvPr>
          <p:cNvSpPr/>
          <p:nvPr/>
        </p:nvSpPr>
        <p:spPr>
          <a:xfrm>
            <a:off x="15927720" y="7505614"/>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66" name="Google Shape;8097;p74">
            <a:extLst>
              <a:ext uri="{FF2B5EF4-FFF2-40B4-BE49-F238E27FC236}">
                <a16:creationId xmlns:a16="http://schemas.microsoft.com/office/drawing/2014/main" id="{F06496BF-50D5-7D0B-A612-03A379E08552}"/>
              </a:ext>
            </a:extLst>
          </p:cNvPr>
          <p:cNvGrpSpPr/>
          <p:nvPr/>
        </p:nvGrpSpPr>
        <p:grpSpPr>
          <a:xfrm>
            <a:off x="11455093" y="7700015"/>
            <a:ext cx="587782" cy="587690"/>
            <a:chOff x="6134814" y="3754290"/>
            <a:chExt cx="293891" cy="293845"/>
          </a:xfrm>
        </p:grpSpPr>
        <p:sp>
          <p:nvSpPr>
            <p:cNvPr id="67" name="Google Shape;8098;p74">
              <a:extLst>
                <a:ext uri="{FF2B5EF4-FFF2-40B4-BE49-F238E27FC236}">
                  <a16:creationId xmlns:a16="http://schemas.microsoft.com/office/drawing/2014/main" id="{AFC6E6EA-2571-28CC-194B-839179F0C9F3}"/>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8" name="Google Shape;8099;p74">
              <a:extLst>
                <a:ext uri="{FF2B5EF4-FFF2-40B4-BE49-F238E27FC236}">
                  <a16:creationId xmlns:a16="http://schemas.microsoft.com/office/drawing/2014/main" id="{3C11830C-B653-0055-DB2E-019A55C7678C}"/>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69" name="Google Shape;8100;p74">
            <a:extLst>
              <a:ext uri="{FF2B5EF4-FFF2-40B4-BE49-F238E27FC236}">
                <a16:creationId xmlns:a16="http://schemas.microsoft.com/office/drawing/2014/main" id="{FBB33E46-4AFC-D931-DAAA-BDA46B57C884}"/>
              </a:ext>
            </a:extLst>
          </p:cNvPr>
          <p:cNvGrpSpPr/>
          <p:nvPr/>
        </p:nvGrpSpPr>
        <p:grpSpPr>
          <a:xfrm>
            <a:off x="11455093" y="8457357"/>
            <a:ext cx="587782" cy="587782"/>
            <a:chOff x="6134814" y="4086186"/>
            <a:chExt cx="293891" cy="293891"/>
          </a:xfrm>
        </p:grpSpPr>
        <p:sp>
          <p:nvSpPr>
            <p:cNvPr id="70" name="Google Shape;8101;p74">
              <a:extLst>
                <a:ext uri="{FF2B5EF4-FFF2-40B4-BE49-F238E27FC236}">
                  <a16:creationId xmlns:a16="http://schemas.microsoft.com/office/drawing/2014/main" id="{95ED3CA2-B7B6-C478-A5B1-02FC049C6D52}"/>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8102;p74">
              <a:extLst>
                <a:ext uri="{FF2B5EF4-FFF2-40B4-BE49-F238E27FC236}">
                  <a16:creationId xmlns:a16="http://schemas.microsoft.com/office/drawing/2014/main" id="{3FEDF381-3C8D-C9C1-D308-BFB96C50260D}"/>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72" name="Google Shape;8103;p74">
            <a:extLst>
              <a:ext uri="{FF2B5EF4-FFF2-40B4-BE49-F238E27FC236}">
                <a16:creationId xmlns:a16="http://schemas.microsoft.com/office/drawing/2014/main" id="{BCAC0743-F21D-5EC2-5C10-A129DBFE38AA}"/>
              </a:ext>
            </a:extLst>
          </p:cNvPr>
          <p:cNvSpPr/>
          <p:nvPr/>
        </p:nvSpPr>
        <p:spPr>
          <a:xfrm>
            <a:off x="13531947" y="7698408"/>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8104;p74">
            <a:extLst>
              <a:ext uri="{FF2B5EF4-FFF2-40B4-BE49-F238E27FC236}">
                <a16:creationId xmlns:a16="http://schemas.microsoft.com/office/drawing/2014/main" id="{5A98DBC6-E4E9-66AD-C5F8-D85FEBE5147B}"/>
              </a:ext>
            </a:extLst>
          </p:cNvPr>
          <p:cNvSpPr/>
          <p:nvPr/>
        </p:nvSpPr>
        <p:spPr>
          <a:xfrm rot="10800000">
            <a:off x="12344471" y="7693884"/>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74" name="Google Shape;8105;p74">
            <a:extLst>
              <a:ext uri="{FF2B5EF4-FFF2-40B4-BE49-F238E27FC236}">
                <a16:creationId xmlns:a16="http://schemas.microsoft.com/office/drawing/2014/main" id="{9CE9B001-14DA-B994-A955-8F72BA2702B6}"/>
              </a:ext>
            </a:extLst>
          </p:cNvPr>
          <p:cNvGrpSpPr/>
          <p:nvPr/>
        </p:nvGrpSpPr>
        <p:grpSpPr>
          <a:xfrm>
            <a:off x="15305043" y="6114742"/>
            <a:ext cx="1245766" cy="1243888"/>
            <a:chOff x="1187048" y="238125"/>
            <a:chExt cx="5256397" cy="5248476"/>
          </a:xfrm>
        </p:grpSpPr>
        <p:sp>
          <p:nvSpPr>
            <p:cNvPr id="75" name="Google Shape;8106;p74">
              <a:extLst>
                <a:ext uri="{FF2B5EF4-FFF2-40B4-BE49-F238E27FC236}">
                  <a16:creationId xmlns:a16="http://schemas.microsoft.com/office/drawing/2014/main" id="{31996DCC-2B87-F13F-2387-47EBF507E7E8}"/>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6" name="Google Shape;8107;p74">
              <a:extLst>
                <a:ext uri="{FF2B5EF4-FFF2-40B4-BE49-F238E27FC236}">
                  <a16:creationId xmlns:a16="http://schemas.microsoft.com/office/drawing/2014/main" id="{FABB76C5-4FD4-4B1B-E039-A5E9B44F8BF7}"/>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8108;p74">
              <a:extLst>
                <a:ext uri="{FF2B5EF4-FFF2-40B4-BE49-F238E27FC236}">
                  <a16:creationId xmlns:a16="http://schemas.microsoft.com/office/drawing/2014/main" id="{2AFA4198-3D0D-F9D9-0F4A-48BE5E2E74BD}"/>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8" name="Google Shape;8109;p74">
              <a:extLst>
                <a:ext uri="{FF2B5EF4-FFF2-40B4-BE49-F238E27FC236}">
                  <a16:creationId xmlns:a16="http://schemas.microsoft.com/office/drawing/2014/main" id="{DFCD0BA7-A3FA-10C1-89FA-F5CC0A371E74}"/>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79" name="Google Shape;8110;p74">
            <a:extLst>
              <a:ext uri="{FF2B5EF4-FFF2-40B4-BE49-F238E27FC236}">
                <a16:creationId xmlns:a16="http://schemas.microsoft.com/office/drawing/2014/main" id="{D8BBFDDC-4DC6-F802-1589-FB2BE8B0A304}"/>
              </a:ext>
            </a:extLst>
          </p:cNvPr>
          <p:cNvGrpSpPr/>
          <p:nvPr/>
        </p:nvGrpSpPr>
        <p:grpSpPr>
          <a:xfrm>
            <a:off x="4219253" y="6133959"/>
            <a:ext cx="2621974" cy="1224814"/>
            <a:chOff x="238125" y="1188750"/>
            <a:chExt cx="7140450" cy="3335550"/>
          </a:xfrm>
        </p:grpSpPr>
        <p:sp>
          <p:nvSpPr>
            <p:cNvPr id="80" name="Google Shape;8111;p74">
              <a:extLst>
                <a:ext uri="{FF2B5EF4-FFF2-40B4-BE49-F238E27FC236}">
                  <a16:creationId xmlns:a16="http://schemas.microsoft.com/office/drawing/2014/main" id="{1523B21E-2A3E-AC9A-9B6F-772EB8D1FEC3}"/>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1" name="Google Shape;8112;p74">
              <a:extLst>
                <a:ext uri="{FF2B5EF4-FFF2-40B4-BE49-F238E27FC236}">
                  <a16:creationId xmlns:a16="http://schemas.microsoft.com/office/drawing/2014/main" id="{8EEB3CDE-8C59-29DF-BFFC-AD72FAAD8EC9}"/>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2" name="Google Shape;8113;p74">
              <a:extLst>
                <a:ext uri="{FF2B5EF4-FFF2-40B4-BE49-F238E27FC236}">
                  <a16:creationId xmlns:a16="http://schemas.microsoft.com/office/drawing/2014/main" id="{DD2BAD34-2986-6E9A-3DE2-57CD904B7D52}"/>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8114;p74">
              <a:extLst>
                <a:ext uri="{FF2B5EF4-FFF2-40B4-BE49-F238E27FC236}">
                  <a16:creationId xmlns:a16="http://schemas.microsoft.com/office/drawing/2014/main" id="{E28F52C5-73FF-70F6-BE32-36115EE35453}"/>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8115;p74">
              <a:extLst>
                <a:ext uri="{FF2B5EF4-FFF2-40B4-BE49-F238E27FC236}">
                  <a16:creationId xmlns:a16="http://schemas.microsoft.com/office/drawing/2014/main" id="{1F9D5A41-13AF-DAC9-2273-04EB426DF23C}"/>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5" name="Google Shape;8116;p74">
            <a:extLst>
              <a:ext uri="{FF2B5EF4-FFF2-40B4-BE49-F238E27FC236}">
                <a16:creationId xmlns:a16="http://schemas.microsoft.com/office/drawing/2014/main" id="{0505E0AA-0C9F-5F6A-E994-3ABE50E37480}"/>
              </a:ext>
            </a:extLst>
          </p:cNvPr>
          <p:cNvGrpSpPr/>
          <p:nvPr/>
        </p:nvGrpSpPr>
        <p:grpSpPr>
          <a:xfrm>
            <a:off x="12870997" y="6115068"/>
            <a:ext cx="2220598" cy="1243404"/>
            <a:chOff x="238125" y="1335475"/>
            <a:chExt cx="5418735" cy="3034175"/>
          </a:xfrm>
        </p:grpSpPr>
        <p:sp>
          <p:nvSpPr>
            <p:cNvPr id="86" name="Google Shape;8117;p74">
              <a:extLst>
                <a:ext uri="{FF2B5EF4-FFF2-40B4-BE49-F238E27FC236}">
                  <a16:creationId xmlns:a16="http://schemas.microsoft.com/office/drawing/2014/main" id="{7506CD93-692C-DD90-A468-4EECAC40DF95}"/>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8118;p74">
              <a:extLst>
                <a:ext uri="{FF2B5EF4-FFF2-40B4-BE49-F238E27FC236}">
                  <a16:creationId xmlns:a16="http://schemas.microsoft.com/office/drawing/2014/main" id="{019251EE-526E-0F2B-6BA7-7DAB67F67399}"/>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8" name="Google Shape;8119;p74">
              <a:extLst>
                <a:ext uri="{FF2B5EF4-FFF2-40B4-BE49-F238E27FC236}">
                  <a16:creationId xmlns:a16="http://schemas.microsoft.com/office/drawing/2014/main" id="{A3B2409C-3CEF-7B19-A9DA-6C3B8805DF16}"/>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89" name="Google Shape;8120;p74">
            <a:extLst>
              <a:ext uri="{FF2B5EF4-FFF2-40B4-BE49-F238E27FC236}">
                <a16:creationId xmlns:a16="http://schemas.microsoft.com/office/drawing/2014/main" id="{E286CAF8-6952-F392-BEF9-C48C9B49B31F}"/>
              </a:ext>
            </a:extLst>
          </p:cNvPr>
          <p:cNvGrpSpPr/>
          <p:nvPr/>
        </p:nvGrpSpPr>
        <p:grpSpPr>
          <a:xfrm>
            <a:off x="10506317" y="6108863"/>
            <a:ext cx="2148902" cy="1254362"/>
            <a:chOff x="5359127" y="2910889"/>
            <a:chExt cx="1097723" cy="640831"/>
          </a:xfrm>
        </p:grpSpPr>
        <p:grpSp>
          <p:nvGrpSpPr>
            <p:cNvPr id="90" name="Google Shape;8121;p74">
              <a:extLst>
                <a:ext uri="{FF2B5EF4-FFF2-40B4-BE49-F238E27FC236}">
                  <a16:creationId xmlns:a16="http://schemas.microsoft.com/office/drawing/2014/main" id="{FCF93D09-EF17-3280-4FAE-BAFC7212A2BB}"/>
                </a:ext>
              </a:extLst>
            </p:cNvPr>
            <p:cNvGrpSpPr/>
            <p:nvPr/>
          </p:nvGrpSpPr>
          <p:grpSpPr>
            <a:xfrm>
              <a:off x="5929791" y="3263088"/>
              <a:ext cx="527060" cy="287097"/>
              <a:chOff x="5929791" y="3263088"/>
              <a:chExt cx="527060" cy="287097"/>
            </a:xfrm>
          </p:grpSpPr>
          <p:sp>
            <p:nvSpPr>
              <p:cNvPr id="100" name="Google Shape;8122;p74">
                <a:extLst>
                  <a:ext uri="{FF2B5EF4-FFF2-40B4-BE49-F238E27FC236}">
                    <a16:creationId xmlns:a16="http://schemas.microsoft.com/office/drawing/2014/main" id="{AC1F5688-7BB7-DA57-FED6-179B8E605C92}"/>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101" name="Google Shape;8123;p74">
                <a:extLst>
                  <a:ext uri="{FF2B5EF4-FFF2-40B4-BE49-F238E27FC236}">
                    <a16:creationId xmlns:a16="http://schemas.microsoft.com/office/drawing/2014/main" id="{ABDD1CB7-C884-271E-51AD-27AE66D4580A}"/>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1" name="Google Shape;8124;p74">
              <a:extLst>
                <a:ext uri="{FF2B5EF4-FFF2-40B4-BE49-F238E27FC236}">
                  <a16:creationId xmlns:a16="http://schemas.microsoft.com/office/drawing/2014/main" id="{4DF56E8F-07D8-EC87-ED7F-E27B48FF85BB}"/>
                </a:ext>
              </a:extLst>
            </p:cNvPr>
            <p:cNvGrpSpPr/>
            <p:nvPr/>
          </p:nvGrpSpPr>
          <p:grpSpPr>
            <a:xfrm>
              <a:off x="5359127" y="3263089"/>
              <a:ext cx="526428" cy="288631"/>
              <a:chOff x="5359127" y="3263089"/>
              <a:chExt cx="526428" cy="288631"/>
            </a:xfrm>
          </p:grpSpPr>
          <p:sp>
            <p:nvSpPr>
              <p:cNvPr id="98" name="Google Shape;8125;p74">
                <a:extLst>
                  <a:ext uri="{FF2B5EF4-FFF2-40B4-BE49-F238E27FC236}">
                    <a16:creationId xmlns:a16="http://schemas.microsoft.com/office/drawing/2014/main" id="{82B17376-1546-5D67-B774-B42534147B8C}"/>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9" name="Google Shape;8126;p74">
                <a:extLst>
                  <a:ext uri="{FF2B5EF4-FFF2-40B4-BE49-F238E27FC236}">
                    <a16:creationId xmlns:a16="http://schemas.microsoft.com/office/drawing/2014/main" id="{86EE8CB8-A2BC-723A-8388-18EC6D790A0E}"/>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2" name="Google Shape;8127;p74">
              <a:extLst>
                <a:ext uri="{FF2B5EF4-FFF2-40B4-BE49-F238E27FC236}">
                  <a16:creationId xmlns:a16="http://schemas.microsoft.com/office/drawing/2014/main" id="{0CD26339-90BF-F5A2-3E04-3ADF09669D43}"/>
                </a:ext>
              </a:extLst>
            </p:cNvPr>
            <p:cNvGrpSpPr/>
            <p:nvPr/>
          </p:nvGrpSpPr>
          <p:grpSpPr>
            <a:xfrm>
              <a:off x="5551525" y="2910889"/>
              <a:ext cx="520901" cy="610283"/>
              <a:chOff x="5551525" y="2910889"/>
              <a:chExt cx="520901" cy="610283"/>
            </a:xfrm>
          </p:grpSpPr>
          <p:sp>
            <p:nvSpPr>
              <p:cNvPr id="96" name="Google Shape;8128;p74">
                <a:extLst>
                  <a:ext uri="{FF2B5EF4-FFF2-40B4-BE49-F238E27FC236}">
                    <a16:creationId xmlns:a16="http://schemas.microsoft.com/office/drawing/2014/main" id="{338A8C9F-B1C0-9894-9625-69E6DE8B19A4}"/>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7" name="Google Shape;8129;p74">
                <a:extLst>
                  <a:ext uri="{FF2B5EF4-FFF2-40B4-BE49-F238E27FC236}">
                    <a16:creationId xmlns:a16="http://schemas.microsoft.com/office/drawing/2014/main" id="{F39620D8-7DA3-9E7E-D811-16B4B5554AB9}"/>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nvGrpSpPr>
            <p:cNvPr id="93" name="Google Shape;8130;p74">
              <a:extLst>
                <a:ext uri="{FF2B5EF4-FFF2-40B4-BE49-F238E27FC236}">
                  <a16:creationId xmlns:a16="http://schemas.microsoft.com/office/drawing/2014/main" id="{F5C26B08-561D-A72F-0C9B-7545DD8B7A9E}"/>
                </a:ext>
              </a:extLst>
            </p:cNvPr>
            <p:cNvGrpSpPr/>
            <p:nvPr/>
          </p:nvGrpSpPr>
          <p:grpSpPr>
            <a:xfrm>
              <a:off x="5743962" y="2919100"/>
              <a:ext cx="623674" cy="284502"/>
              <a:chOff x="5743962" y="2919100"/>
              <a:chExt cx="623674" cy="284502"/>
            </a:xfrm>
          </p:grpSpPr>
          <p:sp>
            <p:nvSpPr>
              <p:cNvPr id="94" name="Google Shape;8131;p74">
                <a:extLst>
                  <a:ext uri="{FF2B5EF4-FFF2-40B4-BE49-F238E27FC236}">
                    <a16:creationId xmlns:a16="http://schemas.microsoft.com/office/drawing/2014/main" id="{8116CCE2-AEB1-2239-1FC2-26BE34CB90A1}"/>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sp>
            <p:nvSpPr>
              <p:cNvPr id="95" name="Google Shape;8132;p74">
                <a:extLst>
                  <a:ext uri="{FF2B5EF4-FFF2-40B4-BE49-F238E27FC236}">
                    <a16:creationId xmlns:a16="http://schemas.microsoft.com/office/drawing/2014/main" id="{080E46A8-F478-F27E-789D-06D5F9098E88}"/>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solidFill>
                    <a:srgbClr val="FF0000"/>
                  </a:solidFill>
                </a:endParaRPr>
              </a:p>
            </p:txBody>
          </p:sp>
        </p:grpSp>
      </p:grpSp>
      <p:grpSp>
        <p:nvGrpSpPr>
          <p:cNvPr id="102" name="Google Shape;8133;p74">
            <a:extLst>
              <a:ext uri="{FF2B5EF4-FFF2-40B4-BE49-F238E27FC236}">
                <a16:creationId xmlns:a16="http://schemas.microsoft.com/office/drawing/2014/main" id="{AC898933-69B5-037C-3995-9DB99BFA1E2A}"/>
              </a:ext>
            </a:extLst>
          </p:cNvPr>
          <p:cNvGrpSpPr/>
          <p:nvPr/>
        </p:nvGrpSpPr>
        <p:grpSpPr>
          <a:xfrm>
            <a:off x="14808742" y="4410286"/>
            <a:ext cx="1749952" cy="1439200"/>
            <a:chOff x="7608988" y="2093194"/>
            <a:chExt cx="817276" cy="672147"/>
          </a:xfrm>
        </p:grpSpPr>
        <p:cxnSp>
          <p:nvCxnSpPr>
            <p:cNvPr id="103" name="Google Shape;8134;p74">
              <a:extLst>
                <a:ext uri="{FF2B5EF4-FFF2-40B4-BE49-F238E27FC236}">
                  <a16:creationId xmlns:a16="http://schemas.microsoft.com/office/drawing/2014/main" id="{8FBE29EB-0383-6CEB-5FDA-55B663A526F7}"/>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4" name="Google Shape;8135;p74">
              <a:extLst>
                <a:ext uri="{FF2B5EF4-FFF2-40B4-BE49-F238E27FC236}">
                  <a16:creationId xmlns:a16="http://schemas.microsoft.com/office/drawing/2014/main" id="{B57C0EF5-D533-B648-ABC5-45FFF31FBBC5}"/>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5" name="Google Shape;8136;p74">
              <a:extLst>
                <a:ext uri="{FF2B5EF4-FFF2-40B4-BE49-F238E27FC236}">
                  <a16:creationId xmlns:a16="http://schemas.microsoft.com/office/drawing/2014/main" id="{03DC0854-68A5-862A-AE64-433A2E958A50}"/>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6" name="Google Shape;8137;p74">
              <a:extLst>
                <a:ext uri="{FF2B5EF4-FFF2-40B4-BE49-F238E27FC236}">
                  <a16:creationId xmlns:a16="http://schemas.microsoft.com/office/drawing/2014/main" id="{0F2B4D4B-7D4D-9658-365A-970525CFAB79}"/>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107" name="Google Shape;8138;p74">
              <a:extLst>
                <a:ext uri="{FF2B5EF4-FFF2-40B4-BE49-F238E27FC236}">
                  <a16:creationId xmlns:a16="http://schemas.microsoft.com/office/drawing/2014/main" id="{4C4E9769-986F-AD96-5168-48A2AA8DFE1A}"/>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108" name="Google Shape;8139;p74">
              <a:extLst>
                <a:ext uri="{FF2B5EF4-FFF2-40B4-BE49-F238E27FC236}">
                  <a16:creationId xmlns:a16="http://schemas.microsoft.com/office/drawing/2014/main" id="{8D640226-E6A9-EF9F-EC0E-AE70D86E6970}"/>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109" name="Google Shape;8140;p74">
              <a:extLst>
                <a:ext uri="{FF2B5EF4-FFF2-40B4-BE49-F238E27FC236}">
                  <a16:creationId xmlns:a16="http://schemas.microsoft.com/office/drawing/2014/main" id="{8DCB66E6-3C7E-7F8F-FF4F-98953A4A254C}"/>
                </a:ext>
              </a:extLst>
            </p:cNvPr>
            <p:cNvGrpSpPr/>
            <p:nvPr/>
          </p:nvGrpSpPr>
          <p:grpSpPr>
            <a:xfrm>
              <a:off x="7721175" y="2093194"/>
              <a:ext cx="599587" cy="623846"/>
              <a:chOff x="7721175" y="2093194"/>
              <a:chExt cx="599587" cy="623846"/>
            </a:xfrm>
          </p:grpSpPr>
          <p:grpSp>
            <p:nvGrpSpPr>
              <p:cNvPr id="110" name="Google Shape;8141;p74">
                <a:extLst>
                  <a:ext uri="{FF2B5EF4-FFF2-40B4-BE49-F238E27FC236}">
                    <a16:creationId xmlns:a16="http://schemas.microsoft.com/office/drawing/2014/main" id="{D107F6EB-7BB3-8DA4-7092-1407F274AB1E}"/>
                  </a:ext>
                </a:extLst>
              </p:cNvPr>
              <p:cNvGrpSpPr/>
              <p:nvPr/>
            </p:nvGrpSpPr>
            <p:grpSpPr>
              <a:xfrm>
                <a:off x="7721175" y="2093194"/>
                <a:ext cx="291605" cy="623846"/>
                <a:chOff x="9405575" y="2061418"/>
                <a:chExt cx="291605" cy="623846"/>
              </a:xfrm>
            </p:grpSpPr>
            <p:sp>
              <p:nvSpPr>
                <p:cNvPr id="119" name="Google Shape;8142;p74">
                  <a:extLst>
                    <a:ext uri="{FF2B5EF4-FFF2-40B4-BE49-F238E27FC236}">
                      <a16:creationId xmlns:a16="http://schemas.microsoft.com/office/drawing/2014/main" id="{8FF096CB-C8BA-A7EE-6A78-2A856E36BA04}"/>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0" name="Google Shape;8143;p74">
                  <a:extLst>
                    <a:ext uri="{FF2B5EF4-FFF2-40B4-BE49-F238E27FC236}">
                      <a16:creationId xmlns:a16="http://schemas.microsoft.com/office/drawing/2014/main" id="{622E6A91-1D40-5D0C-B92D-B9EF8B2F68D8}"/>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1" name="Google Shape;8144;p74">
                  <a:extLst>
                    <a:ext uri="{FF2B5EF4-FFF2-40B4-BE49-F238E27FC236}">
                      <a16:creationId xmlns:a16="http://schemas.microsoft.com/office/drawing/2014/main" id="{9DB4D632-99B3-4E09-DC02-02F9E5D7A265}"/>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2" name="Google Shape;8145;p74">
                  <a:extLst>
                    <a:ext uri="{FF2B5EF4-FFF2-40B4-BE49-F238E27FC236}">
                      <a16:creationId xmlns:a16="http://schemas.microsoft.com/office/drawing/2014/main" id="{8574B26C-BD6A-CAE2-B5FB-38EB3DFBEF30}"/>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3" name="Google Shape;8146;p74">
                  <a:extLst>
                    <a:ext uri="{FF2B5EF4-FFF2-40B4-BE49-F238E27FC236}">
                      <a16:creationId xmlns:a16="http://schemas.microsoft.com/office/drawing/2014/main" id="{7BD856B8-4B76-0D3B-DB23-B4434E536811}"/>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4" name="Google Shape;8147;p74">
                  <a:extLst>
                    <a:ext uri="{FF2B5EF4-FFF2-40B4-BE49-F238E27FC236}">
                      <a16:creationId xmlns:a16="http://schemas.microsoft.com/office/drawing/2014/main" id="{021F92C4-4F2B-40B8-6424-C1A63C4FE325}"/>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5" name="Google Shape;8148;p74">
                  <a:extLst>
                    <a:ext uri="{FF2B5EF4-FFF2-40B4-BE49-F238E27FC236}">
                      <a16:creationId xmlns:a16="http://schemas.microsoft.com/office/drawing/2014/main" id="{637948D5-567A-377E-D75F-DE2D6353AB59}"/>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1" name="Google Shape;8149;p74">
                <a:extLst>
                  <a:ext uri="{FF2B5EF4-FFF2-40B4-BE49-F238E27FC236}">
                    <a16:creationId xmlns:a16="http://schemas.microsoft.com/office/drawing/2014/main" id="{00B82448-3A20-6021-F56A-D64AABECCF24}"/>
                  </a:ext>
                </a:extLst>
              </p:cNvPr>
              <p:cNvGrpSpPr/>
              <p:nvPr/>
            </p:nvGrpSpPr>
            <p:grpSpPr>
              <a:xfrm flipH="1">
                <a:off x="8029157" y="2093194"/>
                <a:ext cx="291605" cy="623846"/>
                <a:chOff x="9405575" y="2061418"/>
                <a:chExt cx="291605" cy="623846"/>
              </a:xfrm>
            </p:grpSpPr>
            <p:sp>
              <p:nvSpPr>
                <p:cNvPr id="112" name="Google Shape;8150;p74">
                  <a:extLst>
                    <a:ext uri="{FF2B5EF4-FFF2-40B4-BE49-F238E27FC236}">
                      <a16:creationId xmlns:a16="http://schemas.microsoft.com/office/drawing/2014/main" id="{86E46D7E-4EBB-A36B-7E13-429E9EA5CEFE}"/>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8151;p74">
                  <a:extLst>
                    <a:ext uri="{FF2B5EF4-FFF2-40B4-BE49-F238E27FC236}">
                      <a16:creationId xmlns:a16="http://schemas.microsoft.com/office/drawing/2014/main" id="{F44F2A8E-C530-36C7-7AFE-359BA459F26B}"/>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8152;p74">
                  <a:extLst>
                    <a:ext uri="{FF2B5EF4-FFF2-40B4-BE49-F238E27FC236}">
                      <a16:creationId xmlns:a16="http://schemas.microsoft.com/office/drawing/2014/main" id="{3DE0142B-AC81-B238-2FF6-EC81AF87BDF0}"/>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5" name="Google Shape;8153;p74">
                  <a:extLst>
                    <a:ext uri="{FF2B5EF4-FFF2-40B4-BE49-F238E27FC236}">
                      <a16:creationId xmlns:a16="http://schemas.microsoft.com/office/drawing/2014/main" id="{5585D80C-ED16-E9AF-5C31-AF25352D640E}"/>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8154;p74">
                  <a:extLst>
                    <a:ext uri="{FF2B5EF4-FFF2-40B4-BE49-F238E27FC236}">
                      <a16:creationId xmlns:a16="http://schemas.microsoft.com/office/drawing/2014/main" id="{7A5AC721-252F-5FED-CBA7-D5481BF47902}"/>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8155;p74">
                  <a:extLst>
                    <a:ext uri="{FF2B5EF4-FFF2-40B4-BE49-F238E27FC236}">
                      <a16:creationId xmlns:a16="http://schemas.microsoft.com/office/drawing/2014/main" id="{AA57A02B-CF5C-B497-5C6A-7F76CF7C4E2D}"/>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8" name="Google Shape;8156;p74">
                  <a:extLst>
                    <a:ext uri="{FF2B5EF4-FFF2-40B4-BE49-F238E27FC236}">
                      <a16:creationId xmlns:a16="http://schemas.microsoft.com/office/drawing/2014/main" id="{EE47FEAE-0EA9-C9E0-FE01-7F609ACC4722}"/>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126" name="Google Shape;8157;p74">
            <a:extLst>
              <a:ext uri="{FF2B5EF4-FFF2-40B4-BE49-F238E27FC236}">
                <a16:creationId xmlns:a16="http://schemas.microsoft.com/office/drawing/2014/main" id="{E06F9CD9-8052-4D36-25A1-BE35A73D57E5}"/>
              </a:ext>
            </a:extLst>
          </p:cNvPr>
          <p:cNvGrpSpPr/>
          <p:nvPr/>
        </p:nvGrpSpPr>
        <p:grpSpPr>
          <a:xfrm>
            <a:off x="7697615" y="2643091"/>
            <a:ext cx="1425114" cy="1571802"/>
            <a:chOff x="4206459" y="1191441"/>
            <a:chExt cx="712557" cy="785901"/>
          </a:xfrm>
        </p:grpSpPr>
        <p:sp>
          <p:nvSpPr>
            <p:cNvPr id="127" name="Google Shape;8158;p74">
              <a:extLst>
                <a:ext uri="{FF2B5EF4-FFF2-40B4-BE49-F238E27FC236}">
                  <a16:creationId xmlns:a16="http://schemas.microsoft.com/office/drawing/2014/main" id="{54909E90-75E2-7BC9-9B8F-89000CF43030}"/>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8" name="Google Shape;8159;p74">
              <a:extLst>
                <a:ext uri="{FF2B5EF4-FFF2-40B4-BE49-F238E27FC236}">
                  <a16:creationId xmlns:a16="http://schemas.microsoft.com/office/drawing/2014/main" id="{F203E0F4-1225-377F-457E-D5BBA49B1825}"/>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8160;p74">
              <a:extLst>
                <a:ext uri="{FF2B5EF4-FFF2-40B4-BE49-F238E27FC236}">
                  <a16:creationId xmlns:a16="http://schemas.microsoft.com/office/drawing/2014/main" id="{F82AF377-8E1A-2C95-4BA4-EDECA6B36E18}"/>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8161;p74">
              <a:extLst>
                <a:ext uri="{FF2B5EF4-FFF2-40B4-BE49-F238E27FC236}">
                  <a16:creationId xmlns:a16="http://schemas.microsoft.com/office/drawing/2014/main" id="{4FA734C2-7896-D6C3-489D-C5794D36D17F}"/>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131" name="Google Shape;8162;p74">
              <a:extLst>
                <a:ext uri="{FF2B5EF4-FFF2-40B4-BE49-F238E27FC236}">
                  <a16:creationId xmlns:a16="http://schemas.microsoft.com/office/drawing/2014/main" id="{F1326850-A8E9-FC28-AB66-2277C8B13BB9}"/>
                </a:ext>
              </a:extLst>
            </p:cNvPr>
            <p:cNvGrpSpPr/>
            <p:nvPr/>
          </p:nvGrpSpPr>
          <p:grpSpPr>
            <a:xfrm>
              <a:off x="4644280" y="1290523"/>
              <a:ext cx="143716" cy="29463"/>
              <a:chOff x="4644280" y="1290523"/>
              <a:chExt cx="143716" cy="29463"/>
            </a:xfrm>
          </p:grpSpPr>
          <p:sp>
            <p:nvSpPr>
              <p:cNvPr id="161" name="Google Shape;8163;p74">
                <a:extLst>
                  <a:ext uri="{FF2B5EF4-FFF2-40B4-BE49-F238E27FC236}">
                    <a16:creationId xmlns:a16="http://schemas.microsoft.com/office/drawing/2014/main" id="{32E47780-D4E0-4189-4140-2B568ACAD75D}"/>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2" name="Google Shape;8164;p74">
                <a:extLst>
                  <a:ext uri="{FF2B5EF4-FFF2-40B4-BE49-F238E27FC236}">
                    <a16:creationId xmlns:a16="http://schemas.microsoft.com/office/drawing/2014/main" id="{E7B088E2-5B9E-A924-F890-1394C0A44137}"/>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3" name="Google Shape;8165;p74">
                <a:extLst>
                  <a:ext uri="{FF2B5EF4-FFF2-40B4-BE49-F238E27FC236}">
                    <a16:creationId xmlns:a16="http://schemas.microsoft.com/office/drawing/2014/main" id="{7EE8573F-86D2-9EA0-E712-EC5BEE25832C}"/>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4" name="Google Shape;8166;p74">
                <a:extLst>
                  <a:ext uri="{FF2B5EF4-FFF2-40B4-BE49-F238E27FC236}">
                    <a16:creationId xmlns:a16="http://schemas.microsoft.com/office/drawing/2014/main" id="{F4B6B313-7493-1FBC-438C-DED2BE0D297B}"/>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2" name="Google Shape;8167;p74">
              <a:extLst>
                <a:ext uri="{FF2B5EF4-FFF2-40B4-BE49-F238E27FC236}">
                  <a16:creationId xmlns:a16="http://schemas.microsoft.com/office/drawing/2014/main" id="{D3AD046A-DBBD-ABC4-5430-E5481A3D4018}"/>
                </a:ext>
              </a:extLst>
            </p:cNvPr>
            <p:cNvGrpSpPr/>
            <p:nvPr/>
          </p:nvGrpSpPr>
          <p:grpSpPr>
            <a:xfrm>
              <a:off x="4356567" y="1191441"/>
              <a:ext cx="143690" cy="29488"/>
              <a:chOff x="4356567" y="1191441"/>
              <a:chExt cx="143690" cy="29488"/>
            </a:xfrm>
          </p:grpSpPr>
          <p:sp>
            <p:nvSpPr>
              <p:cNvPr id="157" name="Google Shape;8168;p74">
                <a:extLst>
                  <a:ext uri="{FF2B5EF4-FFF2-40B4-BE49-F238E27FC236}">
                    <a16:creationId xmlns:a16="http://schemas.microsoft.com/office/drawing/2014/main" id="{6DAD7D33-5DF8-7D42-B6DF-F48A6EA61DDF}"/>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8" name="Google Shape;8169;p74">
                <a:extLst>
                  <a:ext uri="{FF2B5EF4-FFF2-40B4-BE49-F238E27FC236}">
                    <a16:creationId xmlns:a16="http://schemas.microsoft.com/office/drawing/2014/main" id="{1A075D57-E6FE-51EF-D2A7-E77B0CE9B7CD}"/>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9" name="Google Shape;8170;p74">
                <a:extLst>
                  <a:ext uri="{FF2B5EF4-FFF2-40B4-BE49-F238E27FC236}">
                    <a16:creationId xmlns:a16="http://schemas.microsoft.com/office/drawing/2014/main" id="{4847AFDE-B2C7-622F-DBBD-746D5303C710}"/>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60" name="Google Shape;8171;p74">
                <a:extLst>
                  <a:ext uri="{FF2B5EF4-FFF2-40B4-BE49-F238E27FC236}">
                    <a16:creationId xmlns:a16="http://schemas.microsoft.com/office/drawing/2014/main" id="{B041993F-E80A-155E-E025-967E039B21FB}"/>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3" name="Google Shape;8172;p74">
              <a:extLst>
                <a:ext uri="{FF2B5EF4-FFF2-40B4-BE49-F238E27FC236}">
                  <a16:creationId xmlns:a16="http://schemas.microsoft.com/office/drawing/2014/main" id="{881170FE-FBAF-C650-5D59-25DD40105E50}"/>
                </a:ext>
              </a:extLst>
            </p:cNvPr>
            <p:cNvGrpSpPr/>
            <p:nvPr/>
          </p:nvGrpSpPr>
          <p:grpSpPr>
            <a:xfrm>
              <a:off x="4339009" y="1863727"/>
              <a:ext cx="143703" cy="29476"/>
              <a:chOff x="4339009" y="1863727"/>
              <a:chExt cx="143703" cy="29476"/>
            </a:xfrm>
          </p:grpSpPr>
          <p:sp>
            <p:nvSpPr>
              <p:cNvPr id="153" name="Google Shape;8173;p74">
                <a:extLst>
                  <a:ext uri="{FF2B5EF4-FFF2-40B4-BE49-F238E27FC236}">
                    <a16:creationId xmlns:a16="http://schemas.microsoft.com/office/drawing/2014/main" id="{C08DF237-1E87-34D4-C655-DFEC72A3EBCC}"/>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4" name="Google Shape;8174;p74">
                <a:extLst>
                  <a:ext uri="{FF2B5EF4-FFF2-40B4-BE49-F238E27FC236}">
                    <a16:creationId xmlns:a16="http://schemas.microsoft.com/office/drawing/2014/main" id="{64BA42FE-A63F-F5AE-1AA5-17CCC0A4ABCC}"/>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5" name="Google Shape;8175;p74">
                <a:extLst>
                  <a:ext uri="{FF2B5EF4-FFF2-40B4-BE49-F238E27FC236}">
                    <a16:creationId xmlns:a16="http://schemas.microsoft.com/office/drawing/2014/main" id="{EFD68606-0DC4-E72A-001B-F84E98D006D6}"/>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6" name="Google Shape;8176;p74">
                <a:extLst>
                  <a:ext uri="{FF2B5EF4-FFF2-40B4-BE49-F238E27FC236}">
                    <a16:creationId xmlns:a16="http://schemas.microsoft.com/office/drawing/2014/main" id="{D7B9AAD4-E411-ABE9-ECFF-837F04CD975E}"/>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4" name="Google Shape;8177;p74">
              <a:extLst>
                <a:ext uri="{FF2B5EF4-FFF2-40B4-BE49-F238E27FC236}">
                  <a16:creationId xmlns:a16="http://schemas.microsoft.com/office/drawing/2014/main" id="{3DC06A1C-8E98-3CC3-15A8-D89FA4B85DB0}"/>
                </a:ext>
              </a:extLst>
            </p:cNvPr>
            <p:cNvGrpSpPr/>
            <p:nvPr/>
          </p:nvGrpSpPr>
          <p:grpSpPr>
            <a:xfrm>
              <a:off x="4206459" y="1607315"/>
              <a:ext cx="29539" cy="142899"/>
              <a:chOff x="4206459" y="1607315"/>
              <a:chExt cx="29539" cy="142899"/>
            </a:xfrm>
          </p:grpSpPr>
          <p:sp>
            <p:nvSpPr>
              <p:cNvPr id="149" name="Google Shape;8178;p74">
                <a:extLst>
                  <a:ext uri="{FF2B5EF4-FFF2-40B4-BE49-F238E27FC236}">
                    <a16:creationId xmlns:a16="http://schemas.microsoft.com/office/drawing/2014/main" id="{F9EFA139-C1A5-2BB6-AE3B-C7EF8E5CC56D}"/>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0" name="Google Shape;8179;p74">
                <a:extLst>
                  <a:ext uri="{FF2B5EF4-FFF2-40B4-BE49-F238E27FC236}">
                    <a16:creationId xmlns:a16="http://schemas.microsoft.com/office/drawing/2014/main" id="{0677F17F-FD74-2CD7-DB68-045907BAB1FF}"/>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1" name="Google Shape;8180;p74">
                <a:extLst>
                  <a:ext uri="{FF2B5EF4-FFF2-40B4-BE49-F238E27FC236}">
                    <a16:creationId xmlns:a16="http://schemas.microsoft.com/office/drawing/2014/main" id="{3FE4D490-677D-41B3-F29B-DB98F6826FF6}"/>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52" name="Google Shape;8181;p74">
                <a:extLst>
                  <a:ext uri="{FF2B5EF4-FFF2-40B4-BE49-F238E27FC236}">
                    <a16:creationId xmlns:a16="http://schemas.microsoft.com/office/drawing/2014/main" id="{ABC5B18D-82E6-F2C5-5158-3570FC25DAD1}"/>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sp>
          <p:nvSpPr>
            <p:cNvPr id="135" name="Google Shape;8182;p74">
              <a:extLst>
                <a:ext uri="{FF2B5EF4-FFF2-40B4-BE49-F238E27FC236}">
                  <a16:creationId xmlns:a16="http://schemas.microsoft.com/office/drawing/2014/main" id="{944991A9-39F3-08B4-11FB-362382BB7224}"/>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6" name="Google Shape;8183;p74">
              <a:extLst>
                <a:ext uri="{FF2B5EF4-FFF2-40B4-BE49-F238E27FC236}">
                  <a16:creationId xmlns:a16="http://schemas.microsoft.com/office/drawing/2014/main" id="{5E7839D8-07C8-F3B1-07AA-9D4637A53363}"/>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7" name="Google Shape;8184;p74">
              <a:extLst>
                <a:ext uri="{FF2B5EF4-FFF2-40B4-BE49-F238E27FC236}">
                  <a16:creationId xmlns:a16="http://schemas.microsoft.com/office/drawing/2014/main" id="{1F0B3262-933E-5AB3-CBC3-8E7119526A4B}"/>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8" name="Google Shape;8185;p74">
              <a:extLst>
                <a:ext uri="{FF2B5EF4-FFF2-40B4-BE49-F238E27FC236}">
                  <a16:creationId xmlns:a16="http://schemas.microsoft.com/office/drawing/2014/main" id="{B78BCA26-4E28-9367-B838-28F478E6DDE3}"/>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139" name="Google Shape;8186;p74">
              <a:extLst>
                <a:ext uri="{FF2B5EF4-FFF2-40B4-BE49-F238E27FC236}">
                  <a16:creationId xmlns:a16="http://schemas.microsoft.com/office/drawing/2014/main" id="{4E0A387C-1AD1-7710-FE6A-A0EF5C7A21F4}"/>
                </a:ext>
              </a:extLst>
            </p:cNvPr>
            <p:cNvGrpSpPr/>
            <p:nvPr/>
          </p:nvGrpSpPr>
          <p:grpSpPr>
            <a:xfrm>
              <a:off x="4889463" y="1423737"/>
              <a:ext cx="29552" cy="142899"/>
              <a:chOff x="4889463" y="1423737"/>
              <a:chExt cx="29552" cy="142899"/>
            </a:xfrm>
          </p:grpSpPr>
          <p:sp>
            <p:nvSpPr>
              <p:cNvPr id="145" name="Google Shape;8187;p74">
                <a:extLst>
                  <a:ext uri="{FF2B5EF4-FFF2-40B4-BE49-F238E27FC236}">
                    <a16:creationId xmlns:a16="http://schemas.microsoft.com/office/drawing/2014/main" id="{1D1BCBC1-9EE3-B549-7FB1-6194F4445EED}"/>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6" name="Google Shape;8188;p74">
                <a:extLst>
                  <a:ext uri="{FF2B5EF4-FFF2-40B4-BE49-F238E27FC236}">
                    <a16:creationId xmlns:a16="http://schemas.microsoft.com/office/drawing/2014/main" id="{C1DD2C13-F66E-64C1-8877-B736ABA34DBD}"/>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7" name="Google Shape;8189;p74">
                <a:extLst>
                  <a:ext uri="{FF2B5EF4-FFF2-40B4-BE49-F238E27FC236}">
                    <a16:creationId xmlns:a16="http://schemas.microsoft.com/office/drawing/2014/main" id="{E19811AA-2981-39CC-6EDF-896097091B5F}"/>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8" name="Google Shape;8190;p74">
                <a:extLst>
                  <a:ext uri="{FF2B5EF4-FFF2-40B4-BE49-F238E27FC236}">
                    <a16:creationId xmlns:a16="http://schemas.microsoft.com/office/drawing/2014/main" id="{A11FC1FC-8E5D-E456-F4EC-F83973ACBCF1}"/>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40" name="Google Shape;8191;p74">
              <a:extLst>
                <a:ext uri="{FF2B5EF4-FFF2-40B4-BE49-F238E27FC236}">
                  <a16:creationId xmlns:a16="http://schemas.microsoft.com/office/drawing/2014/main" id="{C09DB9CD-984A-6035-53CA-DE4E75DA04E0}"/>
                </a:ext>
              </a:extLst>
            </p:cNvPr>
            <p:cNvGrpSpPr/>
            <p:nvPr/>
          </p:nvGrpSpPr>
          <p:grpSpPr>
            <a:xfrm>
              <a:off x="4771663" y="1876896"/>
              <a:ext cx="108651" cy="100447"/>
              <a:chOff x="4771663" y="1876896"/>
              <a:chExt cx="108651" cy="100447"/>
            </a:xfrm>
          </p:grpSpPr>
          <p:sp>
            <p:nvSpPr>
              <p:cNvPr id="141" name="Google Shape;8192;p74">
                <a:extLst>
                  <a:ext uri="{FF2B5EF4-FFF2-40B4-BE49-F238E27FC236}">
                    <a16:creationId xmlns:a16="http://schemas.microsoft.com/office/drawing/2014/main" id="{0ED1E090-227B-3BD8-749A-B8F0C15AC234}"/>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2" name="Google Shape;8193;p74">
                <a:extLst>
                  <a:ext uri="{FF2B5EF4-FFF2-40B4-BE49-F238E27FC236}">
                    <a16:creationId xmlns:a16="http://schemas.microsoft.com/office/drawing/2014/main" id="{65B6DF3D-D7A5-3580-B671-BB8F9EEF4451}"/>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3" name="Google Shape;8194;p74">
                <a:extLst>
                  <a:ext uri="{FF2B5EF4-FFF2-40B4-BE49-F238E27FC236}">
                    <a16:creationId xmlns:a16="http://schemas.microsoft.com/office/drawing/2014/main" id="{63B0A2BF-8B39-2940-521B-24050A036E05}"/>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4" name="Google Shape;8195;p74">
                <a:extLst>
                  <a:ext uri="{FF2B5EF4-FFF2-40B4-BE49-F238E27FC236}">
                    <a16:creationId xmlns:a16="http://schemas.microsoft.com/office/drawing/2014/main" id="{6E2FD019-AA73-21DC-6FC9-81C2758A5564}"/>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65" name="Google Shape;8196;p74">
            <a:extLst>
              <a:ext uri="{FF2B5EF4-FFF2-40B4-BE49-F238E27FC236}">
                <a16:creationId xmlns:a16="http://schemas.microsoft.com/office/drawing/2014/main" id="{AE768BC6-35D2-91E2-3C81-CDB7252C455E}"/>
              </a:ext>
            </a:extLst>
          </p:cNvPr>
          <p:cNvGrpSpPr/>
          <p:nvPr/>
        </p:nvGrpSpPr>
        <p:grpSpPr>
          <a:xfrm>
            <a:off x="7688567" y="4409536"/>
            <a:ext cx="1582574" cy="1440700"/>
            <a:chOff x="267375" y="1071875"/>
            <a:chExt cx="470500" cy="428550"/>
          </a:xfrm>
        </p:grpSpPr>
        <p:sp>
          <p:nvSpPr>
            <p:cNvPr id="166" name="Google Shape;8197;p74">
              <a:extLst>
                <a:ext uri="{FF2B5EF4-FFF2-40B4-BE49-F238E27FC236}">
                  <a16:creationId xmlns:a16="http://schemas.microsoft.com/office/drawing/2014/main" id="{18455910-CB0A-1F2B-BFD2-3FA7C9C8ADED}"/>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7" name="Google Shape;8198;p74">
              <a:extLst>
                <a:ext uri="{FF2B5EF4-FFF2-40B4-BE49-F238E27FC236}">
                  <a16:creationId xmlns:a16="http://schemas.microsoft.com/office/drawing/2014/main" id="{956CBB28-F329-54D6-41D8-3B0643A539E4}"/>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8" name="Google Shape;8199;p74">
              <a:extLst>
                <a:ext uri="{FF2B5EF4-FFF2-40B4-BE49-F238E27FC236}">
                  <a16:creationId xmlns:a16="http://schemas.microsoft.com/office/drawing/2014/main" id="{00C93BBF-EA5D-6548-4271-F84D8F305C55}"/>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9" name="Google Shape;8200;p74">
              <a:extLst>
                <a:ext uri="{FF2B5EF4-FFF2-40B4-BE49-F238E27FC236}">
                  <a16:creationId xmlns:a16="http://schemas.microsoft.com/office/drawing/2014/main" id="{4C558E9B-EDBC-C436-D69E-289D1C6BE857}"/>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0" name="Google Shape;8201;p74">
              <a:extLst>
                <a:ext uri="{FF2B5EF4-FFF2-40B4-BE49-F238E27FC236}">
                  <a16:creationId xmlns:a16="http://schemas.microsoft.com/office/drawing/2014/main" id="{8C76C4A9-3842-FEC8-E28D-126255C7DD82}"/>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8202;p74">
              <a:extLst>
                <a:ext uri="{FF2B5EF4-FFF2-40B4-BE49-F238E27FC236}">
                  <a16:creationId xmlns:a16="http://schemas.microsoft.com/office/drawing/2014/main" id="{1E31995B-BC79-D884-089F-46CF775EE11D}"/>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8203;p74">
              <a:extLst>
                <a:ext uri="{FF2B5EF4-FFF2-40B4-BE49-F238E27FC236}">
                  <a16:creationId xmlns:a16="http://schemas.microsoft.com/office/drawing/2014/main" id="{BEB477E6-9CEC-632A-EB8A-0E0A8CC50DC6}"/>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3" name="Google Shape;8204;p74">
              <a:extLst>
                <a:ext uri="{FF2B5EF4-FFF2-40B4-BE49-F238E27FC236}">
                  <a16:creationId xmlns:a16="http://schemas.microsoft.com/office/drawing/2014/main" id="{A9E90F24-F753-408C-3A2F-6BB59DB2E725}"/>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4" name="Google Shape;8205;p74">
            <a:extLst>
              <a:ext uri="{FF2B5EF4-FFF2-40B4-BE49-F238E27FC236}">
                <a16:creationId xmlns:a16="http://schemas.microsoft.com/office/drawing/2014/main" id="{FC57CF2C-E631-CEA8-86BD-A8C5B78A4CC7}"/>
              </a:ext>
            </a:extLst>
          </p:cNvPr>
          <p:cNvGrpSpPr/>
          <p:nvPr/>
        </p:nvGrpSpPr>
        <p:grpSpPr>
          <a:xfrm>
            <a:off x="1089556" y="7698796"/>
            <a:ext cx="2816888" cy="1346332"/>
            <a:chOff x="712664" y="3693287"/>
            <a:chExt cx="1460738" cy="698160"/>
          </a:xfrm>
        </p:grpSpPr>
        <p:grpSp>
          <p:nvGrpSpPr>
            <p:cNvPr id="175" name="Google Shape;8206;p74">
              <a:extLst>
                <a:ext uri="{FF2B5EF4-FFF2-40B4-BE49-F238E27FC236}">
                  <a16:creationId xmlns:a16="http://schemas.microsoft.com/office/drawing/2014/main" id="{A52611BB-6D4D-CCBC-398A-26F21FEFB32F}"/>
                </a:ext>
              </a:extLst>
            </p:cNvPr>
            <p:cNvGrpSpPr/>
            <p:nvPr/>
          </p:nvGrpSpPr>
          <p:grpSpPr>
            <a:xfrm>
              <a:off x="1380079" y="4133090"/>
              <a:ext cx="234048" cy="258099"/>
              <a:chOff x="1380079" y="4133090"/>
              <a:chExt cx="234048" cy="258099"/>
            </a:xfrm>
          </p:grpSpPr>
          <p:sp>
            <p:nvSpPr>
              <p:cNvPr id="187" name="Google Shape;8207;p74">
                <a:extLst>
                  <a:ext uri="{FF2B5EF4-FFF2-40B4-BE49-F238E27FC236}">
                    <a16:creationId xmlns:a16="http://schemas.microsoft.com/office/drawing/2014/main" id="{800F239D-FC1C-2B33-224D-CFBB0D1A6F22}"/>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8208;p74">
                <a:extLst>
                  <a:ext uri="{FF2B5EF4-FFF2-40B4-BE49-F238E27FC236}">
                    <a16:creationId xmlns:a16="http://schemas.microsoft.com/office/drawing/2014/main" id="{2A82B2CC-3083-AAAA-E98A-CFA75E33A1EC}"/>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9" name="Google Shape;8209;p74">
                <a:extLst>
                  <a:ext uri="{FF2B5EF4-FFF2-40B4-BE49-F238E27FC236}">
                    <a16:creationId xmlns:a16="http://schemas.microsoft.com/office/drawing/2014/main" id="{D5C9A732-BA20-E800-64D7-7374BDA3D7AD}"/>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76" name="Google Shape;8210;p74">
              <a:extLst>
                <a:ext uri="{FF2B5EF4-FFF2-40B4-BE49-F238E27FC236}">
                  <a16:creationId xmlns:a16="http://schemas.microsoft.com/office/drawing/2014/main" id="{2693A7AF-A606-060B-3F13-36FED244E44E}"/>
                </a:ext>
              </a:extLst>
            </p:cNvPr>
            <p:cNvGrpSpPr/>
            <p:nvPr/>
          </p:nvGrpSpPr>
          <p:grpSpPr>
            <a:xfrm>
              <a:off x="884610" y="3864082"/>
              <a:ext cx="1118566" cy="527275"/>
              <a:chOff x="890961" y="3865463"/>
              <a:chExt cx="1115221" cy="525698"/>
            </a:xfrm>
          </p:grpSpPr>
          <p:sp>
            <p:nvSpPr>
              <p:cNvPr id="184" name="Google Shape;8211;p74">
                <a:extLst>
                  <a:ext uri="{FF2B5EF4-FFF2-40B4-BE49-F238E27FC236}">
                    <a16:creationId xmlns:a16="http://schemas.microsoft.com/office/drawing/2014/main" id="{39BDE881-D3DE-D34D-D48F-59D2387CD017}"/>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8212;p74">
                <a:extLst>
                  <a:ext uri="{FF2B5EF4-FFF2-40B4-BE49-F238E27FC236}">
                    <a16:creationId xmlns:a16="http://schemas.microsoft.com/office/drawing/2014/main" id="{8ADFA228-D43F-6A25-D014-E6A23ABD5EBB}"/>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8213;p74">
                <a:extLst>
                  <a:ext uri="{FF2B5EF4-FFF2-40B4-BE49-F238E27FC236}">
                    <a16:creationId xmlns:a16="http://schemas.microsoft.com/office/drawing/2014/main" id="{BBD98037-B7DB-5DF8-DAA8-6D7B250DCDF1}"/>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7" name="Google Shape;8214;p74">
              <a:extLst>
                <a:ext uri="{FF2B5EF4-FFF2-40B4-BE49-F238E27FC236}">
                  <a16:creationId xmlns:a16="http://schemas.microsoft.com/office/drawing/2014/main" id="{C47370EE-BC63-400A-5357-71990757EEC6}"/>
                </a:ext>
              </a:extLst>
            </p:cNvPr>
            <p:cNvGrpSpPr/>
            <p:nvPr/>
          </p:nvGrpSpPr>
          <p:grpSpPr>
            <a:xfrm>
              <a:off x="712664" y="3693287"/>
              <a:ext cx="1460738" cy="698160"/>
              <a:chOff x="712664" y="3693025"/>
              <a:chExt cx="1460738" cy="698160"/>
            </a:xfrm>
          </p:grpSpPr>
          <p:sp>
            <p:nvSpPr>
              <p:cNvPr id="178" name="Google Shape;8215;p74">
                <a:extLst>
                  <a:ext uri="{FF2B5EF4-FFF2-40B4-BE49-F238E27FC236}">
                    <a16:creationId xmlns:a16="http://schemas.microsoft.com/office/drawing/2014/main" id="{546596AE-7D5E-5452-6870-2DD4266A3D26}"/>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9" name="Google Shape;8216;p74">
                <a:extLst>
                  <a:ext uri="{FF2B5EF4-FFF2-40B4-BE49-F238E27FC236}">
                    <a16:creationId xmlns:a16="http://schemas.microsoft.com/office/drawing/2014/main" id="{0A3098AD-2757-A4B6-7E0C-854B51C04B68}"/>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0" name="Google Shape;8217;p74">
                <a:extLst>
                  <a:ext uri="{FF2B5EF4-FFF2-40B4-BE49-F238E27FC236}">
                    <a16:creationId xmlns:a16="http://schemas.microsoft.com/office/drawing/2014/main" id="{0ACD023F-FF89-7C68-E712-38CC18348DB6}"/>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8218;p74">
                <a:extLst>
                  <a:ext uri="{FF2B5EF4-FFF2-40B4-BE49-F238E27FC236}">
                    <a16:creationId xmlns:a16="http://schemas.microsoft.com/office/drawing/2014/main" id="{DC9EB7C9-AE71-516D-A7C1-A9878DB1D981}"/>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8219;p74">
                <a:extLst>
                  <a:ext uri="{FF2B5EF4-FFF2-40B4-BE49-F238E27FC236}">
                    <a16:creationId xmlns:a16="http://schemas.microsoft.com/office/drawing/2014/main" id="{87F2F9DB-1F3E-53D2-E116-0308DB74D449}"/>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3" name="Google Shape;8220;p74">
                <a:extLst>
                  <a:ext uri="{FF2B5EF4-FFF2-40B4-BE49-F238E27FC236}">
                    <a16:creationId xmlns:a16="http://schemas.microsoft.com/office/drawing/2014/main" id="{5442314F-415C-5476-5146-2EBDDA4C6C5F}"/>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90" name="Google Shape;8221;p74">
            <a:extLst>
              <a:ext uri="{FF2B5EF4-FFF2-40B4-BE49-F238E27FC236}">
                <a16:creationId xmlns:a16="http://schemas.microsoft.com/office/drawing/2014/main" id="{F0997281-42B1-B495-42A8-888F3976C24F}"/>
              </a:ext>
            </a:extLst>
          </p:cNvPr>
          <p:cNvGrpSpPr/>
          <p:nvPr/>
        </p:nvGrpSpPr>
        <p:grpSpPr>
          <a:xfrm>
            <a:off x="5964987" y="2643091"/>
            <a:ext cx="1590970" cy="1477662"/>
            <a:chOff x="3348603" y="1236445"/>
            <a:chExt cx="749256" cy="695894"/>
          </a:xfrm>
        </p:grpSpPr>
        <p:grpSp>
          <p:nvGrpSpPr>
            <p:cNvPr id="191" name="Google Shape;8222;p74">
              <a:extLst>
                <a:ext uri="{FF2B5EF4-FFF2-40B4-BE49-F238E27FC236}">
                  <a16:creationId xmlns:a16="http://schemas.microsoft.com/office/drawing/2014/main" id="{D35FA521-F863-EF5C-468F-36DFC5E32F2E}"/>
                </a:ext>
              </a:extLst>
            </p:cNvPr>
            <p:cNvGrpSpPr/>
            <p:nvPr/>
          </p:nvGrpSpPr>
          <p:grpSpPr>
            <a:xfrm>
              <a:off x="3583779" y="1236445"/>
              <a:ext cx="293795" cy="285811"/>
              <a:chOff x="3750225" y="1774000"/>
              <a:chExt cx="149575" cy="145525"/>
            </a:xfrm>
          </p:grpSpPr>
          <p:sp>
            <p:nvSpPr>
              <p:cNvPr id="201" name="Google Shape;8223;p74">
                <a:extLst>
                  <a:ext uri="{FF2B5EF4-FFF2-40B4-BE49-F238E27FC236}">
                    <a16:creationId xmlns:a16="http://schemas.microsoft.com/office/drawing/2014/main" id="{0D580C08-C056-F30B-5A87-8E7010D6978B}"/>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8224;p74">
                <a:extLst>
                  <a:ext uri="{FF2B5EF4-FFF2-40B4-BE49-F238E27FC236}">
                    <a16:creationId xmlns:a16="http://schemas.microsoft.com/office/drawing/2014/main" id="{DCE48722-6686-9286-DCEE-AA7504F7CAE2}"/>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2" name="Google Shape;8225;p74">
              <a:extLst>
                <a:ext uri="{FF2B5EF4-FFF2-40B4-BE49-F238E27FC236}">
                  <a16:creationId xmlns:a16="http://schemas.microsoft.com/office/drawing/2014/main" id="{E527A1C1-0D28-2830-58A0-C41EB03F8221}"/>
                </a:ext>
              </a:extLst>
            </p:cNvPr>
            <p:cNvGrpSpPr/>
            <p:nvPr/>
          </p:nvGrpSpPr>
          <p:grpSpPr>
            <a:xfrm>
              <a:off x="3775534" y="1462599"/>
              <a:ext cx="322325" cy="285958"/>
              <a:chOff x="3847850" y="1889150"/>
              <a:chExt cx="164100" cy="145600"/>
            </a:xfrm>
          </p:grpSpPr>
          <p:sp>
            <p:nvSpPr>
              <p:cNvPr id="199" name="Google Shape;8226;p74">
                <a:extLst>
                  <a:ext uri="{FF2B5EF4-FFF2-40B4-BE49-F238E27FC236}">
                    <a16:creationId xmlns:a16="http://schemas.microsoft.com/office/drawing/2014/main" id="{CC8525F2-BA25-503C-9D48-2C2CB1C85CB0}"/>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8227;p74">
                <a:extLst>
                  <a:ext uri="{FF2B5EF4-FFF2-40B4-BE49-F238E27FC236}">
                    <a16:creationId xmlns:a16="http://schemas.microsoft.com/office/drawing/2014/main" id="{7662126A-5F12-DF21-8F01-5788C3322E36}"/>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3" name="Google Shape;8228;p74">
              <a:extLst>
                <a:ext uri="{FF2B5EF4-FFF2-40B4-BE49-F238E27FC236}">
                  <a16:creationId xmlns:a16="http://schemas.microsoft.com/office/drawing/2014/main" id="{6E8F9D61-116C-5655-0D52-F8E31E8CE9BD}"/>
                </a:ext>
              </a:extLst>
            </p:cNvPr>
            <p:cNvGrpSpPr/>
            <p:nvPr/>
          </p:nvGrpSpPr>
          <p:grpSpPr>
            <a:xfrm>
              <a:off x="3545329" y="1646528"/>
              <a:ext cx="293746" cy="285811"/>
              <a:chOff x="3730650" y="1982800"/>
              <a:chExt cx="149550" cy="145525"/>
            </a:xfrm>
          </p:grpSpPr>
          <p:sp>
            <p:nvSpPr>
              <p:cNvPr id="197" name="Google Shape;8229;p74">
                <a:extLst>
                  <a:ext uri="{FF2B5EF4-FFF2-40B4-BE49-F238E27FC236}">
                    <a16:creationId xmlns:a16="http://schemas.microsoft.com/office/drawing/2014/main" id="{F52995B0-BE9D-1916-DCF4-974B58DA69A1}"/>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8230;p74">
                <a:extLst>
                  <a:ext uri="{FF2B5EF4-FFF2-40B4-BE49-F238E27FC236}">
                    <a16:creationId xmlns:a16="http://schemas.microsoft.com/office/drawing/2014/main" id="{BED472CB-68C6-2520-BEDB-F67603140086}"/>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4" name="Google Shape;8231;p74">
              <a:extLst>
                <a:ext uri="{FF2B5EF4-FFF2-40B4-BE49-F238E27FC236}">
                  <a16:creationId xmlns:a16="http://schemas.microsoft.com/office/drawing/2014/main" id="{8F4F22BD-B387-A876-3622-74C53C8D57CC}"/>
                </a:ext>
              </a:extLst>
            </p:cNvPr>
            <p:cNvGrpSpPr/>
            <p:nvPr/>
          </p:nvGrpSpPr>
          <p:grpSpPr>
            <a:xfrm>
              <a:off x="3348603" y="1415046"/>
              <a:ext cx="294384" cy="284387"/>
              <a:chOff x="3630494" y="1864938"/>
              <a:chExt cx="149875" cy="144800"/>
            </a:xfrm>
          </p:grpSpPr>
          <p:sp>
            <p:nvSpPr>
              <p:cNvPr id="195" name="Google Shape;8232;p74">
                <a:extLst>
                  <a:ext uri="{FF2B5EF4-FFF2-40B4-BE49-F238E27FC236}">
                    <a16:creationId xmlns:a16="http://schemas.microsoft.com/office/drawing/2014/main" id="{09C1CAB8-84B2-74D2-A341-75D404836DB4}"/>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8233;p74">
                <a:extLst>
                  <a:ext uri="{FF2B5EF4-FFF2-40B4-BE49-F238E27FC236}">
                    <a16:creationId xmlns:a16="http://schemas.microsoft.com/office/drawing/2014/main" id="{8730C150-E5BA-0C6E-1A05-0816E5F55A3F}"/>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03" name="Google Shape;8234;p74">
            <a:extLst>
              <a:ext uri="{FF2B5EF4-FFF2-40B4-BE49-F238E27FC236}">
                <a16:creationId xmlns:a16="http://schemas.microsoft.com/office/drawing/2014/main" id="{6094A468-3D15-682E-C2BE-B902883E7DED}"/>
              </a:ext>
            </a:extLst>
          </p:cNvPr>
          <p:cNvGrpSpPr/>
          <p:nvPr/>
        </p:nvGrpSpPr>
        <p:grpSpPr>
          <a:xfrm>
            <a:off x="4208040" y="7688883"/>
            <a:ext cx="2649848" cy="1356166"/>
            <a:chOff x="2413923" y="3711366"/>
            <a:chExt cx="1374117" cy="703260"/>
          </a:xfrm>
        </p:grpSpPr>
        <p:grpSp>
          <p:nvGrpSpPr>
            <p:cNvPr id="204" name="Google Shape;8235;p74">
              <a:extLst>
                <a:ext uri="{FF2B5EF4-FFF2-40B4-BE49-F238E27FC236}">
                  <a16:creationId xmlns:a16="http://schemas.microsoft.com/office/drawing/2014/main" id="{57D5D62E-8D6F-4FAD-42EA-4CA9EFACB55A}"/>
                </a:ext>
              </a:extLst>
            </p:cNvPr>
            <p:cNvGrpSpPr/>
            <p:nvPr/>
          </p:nvGrpSpPr>
          <p:grpSpPr>
            <a:xfrm>
              <a:off x="2413923" y="3711366"/>
              <a:ext cx="1374117" cy="703260"/>
              <a:chOff x="2413923" y="3711366"/>
              <a:chExt cx="1374117" cy="703260"/>
            </a:xfrm>
          </p:grpSpPr>
          <p:sp>
            <p:nvSpPr>
              <p:cNvPr id="208" name="Google Shape;8236;p74">
                <a:extLst>
                  <a:ext uri="{FF2B5EF4-FFF2-40B4-BE49-F238E27FC236}">
                    <a16:creationId xmlns:a16="http://schemas.microsoft.com/office/drawing/2014/main" id="{B8A6C2BF-74FB-A43D-5BC2-F5CB066D46C5}"/>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nvGrpSpPr>
              <p:cNvPr id="209" name="Google Shape;8237;p74">
                <a:extLst>
                  <a:ext uri="{FF2B5EF4-FFF2-40B4-BE49-F238E27FC236}">
                    <a16:creationId xmlns:a16="http://schemas.microsoft.com/office/drawing/2014/main" id="{AD06E83A-AFB7-2D68-7B9D-6E5E5F247FA1}"/>
                  </a:ext>
                </a:extLst>
              </p:cNvPr>
              <p:cNvGrpSpPr/>
              <p:nvPr/>
            </p:nvGrpSpPr>
            <p:grpSpPr>
              <a:xfrm>
                <a:off x="2600284" y="3808654"/>
                <a:ext cx="234506" cy="138009"/>
                <a:chOff x="2600284" y="3808654"/>
                <a:chExt cx="234506" cy="138009"/>
              </a:xfrm>
            </p:grpSpPr>
            <p:sp>
              <p:nvSpPr>
                <p:cNvPr id="222" name="Google Shape;8238;p74">
                  <a:extLst>
                    <a:ext uri="{FF2B5EF4-FFF2-40B4-BE49-F238E27FC236}">
                      <a16:creationId xmlns:a16="http://schemas.microsoft.com/office/drawing/2014/main" id="{F1A99371-AB50-7CDE-7599-E46D8AB83949}"/>
                    </a:ext>
                  </a:extLst>
                </p:cNvPr>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23" name="Google Shape;8239;p74">
                  <a:extLst>
                    <a:ext uri="{FF2B5EF4-FFF2-40B4-BE49-F238E27FC236}">
                      <a16:creationId xmlns:a16="http://schemas.microsoft.com/office/drawing/2014/main" id="{13F42793-3C81-39F0-2F06-D20F331B43FB}"/>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0" name="Google Shape;8240;p74">
                <a:extLst>
                  <a:ext uri="{FF2B5EF4-FFF2-40B4-BE49-F238E27FC236}">
                    <a16:creationId xmlns:a16="http://schemas.microsoft.com/office/drawing/2014/main" id="{895EDA2A-E9F8-575C-72FA-94804A35682D}"/>
                  </a:ext>
                </a:extLst>
              </p:cNvPr>
              <p:cNvGrpSpPr/>
              <p:nvPr/>
            </p:nvGrpSpPr>
            <p:grpSpPr>
              <a:xfrm>
                <a:off x="3359659" y="3805664"/>
                <a:ext cx="232294" cy="141000"/>
                <a:chOff x="3359659" y="3805664"/>
                <a:chExt cx="232294" cy="141000"/>
              </a:xfrm>
            </p:grpSpPr>
            <p:sp>
              <p:nvSpPr>
                <p:cNvPr id="220" name="Google Shape;8241;p74">
                  <a:extLst>
                    <a:ext uri="{FF2B5EF4-FFF2-40B4-BE49-F238E27FC236}">
                      <a16:creationId xmlns:a16="http://schemas.microsoft.com/office/drawing/2014/main" id="{3B01289E-9528-37F2-D5D3-A3B9B5D0F901}"/>
                    </a:ext>
                  </a:extLst>
                </p:cNvPr>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21" name="Google Shape;8242;p74">
                  <a:extLst>
                    <a:ext uri="{FF2B5EF4-FFF2-40B4-BE49-F238E27FC236}">
                      <a16:creationId xmlns:a16="http://schemas.microsoft.com/office/drawing/2014/main" id="{E68C5C79-EBFF-8D96-2D1C-69D60581E705}"/>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1" name="Google Shape;8243;p74">
                <a:extLst>
                  <a:ext uri="{FF2B5EF4-FFF2-40B4-BE49-F238E27FC236}">
                    <a16:creationId xmlns:a16="http://schemas.microsoft.com/office/drawing/2014/main" id="{8B9250D7-A8E6-28C9-7F81-47682F2B0B6A}"/>
                  </a:ext>
                </a:extLst>
              </p:cNvPr>
              <p:cNvGrpSpPr/>
              <p:nvPr/>
            </p:nvGrpSpPr>
            <p:grpSpPr>
              <a:xfrm>
                <a:off x="3067316" y="3711366"/>
                <a:ext cx="66900" cy="166809"/>
                <a:chOff x="3067316" y="3711366"/>
                <a:chExt cx="66900" cy="166809"/>
              </a:xfrm>
            </p:grpSpPr>
            <p:sp>
              <p:nvSpPr>
                <p:cNvPr id="218" name="Google Shape;8244;p74">
                  <a:extLst>
                    <a:ext uri="{FF2B5EF4-FFF2-40B4-BE49-F238E27FC236}">
                      <a16:creationId xmlns:a16="http://schemas.microsoft.com/office/drawing/2014/main" id="{B805B9CB-63CC-1CB3-8E3C-5C885CE84DC4}"/>
                    </a:ext>
                  </a:extLst>
                </p:cNvPr>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9" name="Google Shape;8245;p74">
                  <a:extLst>
                    <a:ext uri="{FF2B5EF4-FFF2-40B4-BE49-F238E27FC236}">
                      <a16:creationId xmlns:a16="http://schemas.microsoft.com/office/drawing/2014/main" id="{19C7F2F4-A0B3-4956-9621-0AE85328F79D}"/>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2" name="Google Shape;8246;p74">
                <a:extLst>
                  <a:ext uri="{FF2B5EF4-FFF2-40B4-BE49-F238E27FC236}">
                    <a16:creationId xmlns:a16="http://schemas.microsoft.com/office/drawing/2014/main" id="{75EAAF5C-FA93-1C0E-81B8-6B64F97A2918}"/>
                  </a:ext>
                </a:extLst>
              </p:cNvPr>
              <p:cNvGrpSpPr/>
              <p:nvPr/>
            </p:nvGrpSpPr>
            <p:grpSpPr>
              <a:xfrm>
                <a:off x="2413923" y="4058666"/>
                <a:ext cx="224119" cy="66900"/>
                <a:chOff x="2413923" y="4058666"/>
                <a:chExt cx="224119" cy="66900"/>
              </a:xfrm>
            </p:grpSpPr>
            <p:sp>
              <p:nvSpPr>
                <p:cNvPr id="216" name="Google Shape;8247;p74">
                  <a:extLst>
                    <a:ext uri="{FF2B5EF4-FFF2-40B4-BE49-F238E27FC236}">
                      <a16:creationId xmlns:a16="http://schemas.microsoft.com/office/drawing/2014/main" id="{FF312E6A-365F-1EB7-0D65-115ACC26A109}"/>
                    </a:ext>
                  </a:extLst>
                </p:cNvPr>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7" name="Google Shape;8248;p74">
                  <a:extLst>
                    <a:ext uri="{FF2B5EF4-FFF2-40B4-BE49-F238E27FC236}">
                      <a16:creationId xmlns:a16="http://schemas.microsoft.com/office/drawing/2014/main" id="{17FA4F43-86F6-0135-6C44-840B4BB1D6C5}"/>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213" name="Google Shape;8249;p74">
                <a:extLst>
                  <a:ext uri="{FF2B5EF4-FFF2-40B4-BE49-F238E27FC236}">
                    <a16:creationId xmlns:a16="http://schemas.microsoft.com/office/drawing/2014/main" id="{471E9393-3B89-51ED-299E-5781A8926E2D}"/>
                  </a:ext>
                </a:extLst>
              </p:cNvPr>
              <p:cNvGrpSpPr/>
              <p:nvPr/>
            </p:nvGrpSpPr>
            <p:grpSpPr>
              <a:xfrm>
                <a:off x="3564643" y="4058666"/>
                <a:ext cx="223397" cy="66900"/>
                <a:chOff x="3564643" y="4058666"/>
                <a:chExt cx="223397" cy="66900"/>
              </a:xfrm>
            </p:grpSpPr>
            <p:sp>
              <p:nvSpPr>
                <p:cNvPr id="214" name="Google Shape;8250;p74">
                  <a:extLst>
                    <a:ext uri="{FF2B5EF4-FFF2-40B4-BE49-F238E27FC236}">
                      <a16:creationId xmlns:a16="http://schemas.microsoft.com/office/drawing/2014/main" id="{4C6B844B-DE08-25B0-5054-1E217C194F51}"/>
                    </a:ext>
                  </a:extLst>
                </p:cNvPr>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cxnSp>
              <p:nvCxnSpPr>
                <p:cNvPr id="215" name="Google Shape;8251;p74">
                  <a:extLst>
                    <a:ext uri="{FF2B5EF4-FFF2-40B4-BE49-F238E27FC236}">
                      <a16:creationId xmlns:a16="http://schemas.microsoft.com/office/drawing/2014/main" id="{136D28CA-0D4D-2E83-55D3-0AECCABA1686}"/>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205" name="Google Shape;8252;p74">
              <a:extLst>
                <a:ext uri="{FF2B5EF4-FFF2-40B4-BE49-F238E27FC236}">
                  <a16:creationId xmlns:a16="http://schemas.microsoft.com/office/drawing/2014/main" id="{EED56000-AE86-6329-E448-8A1752A71F58}"/>
                </a:ext>
              </a:extLst>
            </p:cNvPr>
            <p:cNvGrpSpPr/>
            <p:nvPr/>
          </p:nvGrpSpPr>
          <p:grpSpPr>
            <a:xfrm>
              <a:off x="2633353" y="3965763"/>
              <a:ext cx="933975" cy="445687"/>
              <a:chOff x="2633353" y="3965763"/>
              <a:chExt cx="933975" cy="445687"/>
            </a:xfrm>
          </p:grpSpPr>
          <p:sp>
            <p:nvSpPr>
              <p:cNvPr id="206" name="Google Shape;8253;p74">
                <a:extLst>
                  <a:ext uri="{FF2B5EF4-FFF2-40B4-BE49-F238E27FC236}">
                    <a16:creationId xmlns:a16="http://schemas.microsoft.com/office/drawing/2014/main" id="{D6384AC3-69CE-B2F1-5AAE-6DF114FE351F}"/>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7" name="Google Shape;8254;p74">
                <a:extLst>
                  <a:ext uri="{FF2B5EF4-FFF2-40B4-BE49-F238E27FC236}">
                    <a16:creationId xmlns:a16="http://schemas.microsoft.com/office/drawing/2014/main" id="{E616C3FE-051E-75AF-9497-0630362A0C6F}"/>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24" name="Google Shape;8255;p74">
            <a:extLst>
              <a:ext uri="{FF2B5EF4-FFF2-40B4-BE49-F238E27FC236}">
                <a16:creationId xmlns:a16="http://schemas.microsoft.com/office/drawing/2014/main" id="{F01CA70E-1276-8313-947F-5436C4A732EB}"/>
              </a:ext>
            </a:extLst>
          </p:cNvPr>
          <p:cNvGrpSpPr/>
          <p:nvPr/>
        </p:nvGrpSpPr>
        <p:grpSpPr>
          <a:xfrm>
            <a:off x="12456585" y="2789979"/>
            <a:ext cx="2262174" cy="1174766"/>
            <a:chOff x="238125" y="999450"/>
            <a:chExt cx="7140700" cy="3708225"/>
          </a:xfrm>
        </p:grpSpPr>
        <p:sp>
          <p:nvSpPr>
            <p:cNvPr id="225" name="Google Shape;8256;p74">
              <a:extLst>
                <a:ext uri="{FF2B5EF4-FFF2-40B4-BE49-F238E27FC236}">
                  <a16:creationId xmlns:a16="http://schemas.microsoft.com/office/drawing/2014/main" id="{F9705C71-EF43-883B-C45D-3D3EEA25070E}"/>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8257;p74">
              <a:extLst>
                <a:ext uri="{FF2B5EF4-FFF2-40B4-BE49-F238E27FC236}">
                  <a16:creationId xmlns:a16="http://schemas.microsoft.com/office/drawing/2014/main" id="{27738EF3-BB67-E3B9-6737-F81FB4734D42}"/>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8258;p74">
              <a:extLst>
                <a:ext uri="{FF2B5EF4-FFF2-40B4-BE49-F238E27FC236}">
                  <a16:creationId xmlns:a16="http://schemas.microsoft.com/office/drawing/2014/main" id="{55B03637-9F11-8C9A-2B76-2B8D25A0A54B}"/>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8259;p74">
              <a:extLst>
                <a:ext uri="{FF2B5EF4-FFF2-40B4-BE49-F238E27FC236}">
                  <a16:creationId xmlns:a16="http://schemas.microsoft.com/office/drawing/2014/main" id="{10504B49-155C-497E-0F61-5B20470A6BA7}"/>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8260;p74">
              <a:extLst>
                <a:ext uri="{FF2B5EF4-FFF2-40B4-BE49-F238E27FC236}">
                  <a16:creationId xmlns:a16="http://schemas.microsoft.com/office/drawing/2014/main" id="{4B82F6A9-B7B6-8C6C-E7CC-06631C3A850C}"/>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8261;p74">
              <a:extLst>
                <a:ext uri="{FF2B5EF4-FFF2-40B4-BE49-F238E27FC236}">
                  <a16:creationId xmlns:a16="http://schemas.microsoft.com/office/drawing/2014/main" id="{BA2C8CA9-708A-3D1F-7218-6B6812274DF9}"/>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1" name="Google Shape;8262;p74">
              <a:extLst>
                <a:ext uri="{FF2B5EF4-FFF2-40B4-BE49-F238E27FC236}">
                  <a16:creationId xmlns:a16="http://schemas.microsoft.com/office/drawing/2014/main" id="{21B1736A-CE62-1012-ADE6-A3491281DDC2}"/>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2" name="Google Shape;8263;p74">
              <a:extLst>
                <a:ext uri="{FF2B5EF4-FFF2-40B4-BE49-F238E27FC236}">
                  <a16:creationId xmlns:a16="http://schemas.microsoft.com/office/drawing/2014/main" id="{27518EE7-B30E-7A65-0382-2970B1E8626A}"/>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3" name="Google Shape;8264;p74">
              <a:extLst>
                <a:ext uri="{FF2B5EF4-FFF2-40B4-BE49-F238E27FC236}">
                  <a16:creationId xmlns:a16="http://schemas.microsoft.com/office/drawing/2014/main" id="{13F21E65-4D7E-48AF-A371-89081869363A}"/>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34" name="Google Shape;8265;p74">
            <a:extLst>
              <a:ext uri="{FF2B5EF4-FFF2-40B4-BE49-F238E27FC236}">
                <a16:creationId xmlns:a16="http://schemas.microsoft.com/office/drawing/2014/main" id="{938ACF7C-470D-AB41-A47D-A176287EDFC5}"/>
              </a:ext>
            </a:extLst>
          </p:cNvPr>
          <p:cNvGrpSpPr/>
          <p:nvPr/>
        </p:nvGrpSpPr>
        <p:grpSpPr>
          <a:xfrm>
            <a:off x="7159486" y="7688967"/>
            <a:ext cx="2751708" cy="1356262"/>
            <a:chOff x="3913765" y="3641905"/>
            <a:chExt cx="1522805" cy="750560"/>
          </a:xfrm>
        </p:grpSpPr>
        <p:grpSp>
          <p:nvGrpSpPr>
            <p:cNvPr id="235" name="Google Shape;8266;p74">
              <a:extLst>
                <a:ext uri="{FF2B5EF4-FFF2-40B4-BE49-F238E27FC236}">
                  <a16:creationId xmlns:a16="http://schemas.microsoft.com/office/drawing/2014/main" id="{FDA61F66-D204-8599-E078-F699282D7645}"/>
                </a:ext>
              </a:extLst>
            </p:cNvPr>
            <p:cNvGrpSpPr/>
            <p:nvPr/>
          </p:nvGrpSpPr>
          <p:grpSpPr>
            <a:xfrm>
              <a:off x="3913765" y="3997002"/>
              <a:ext cx="1522805" cy="395463"/>
              <a:chOff x="3913765" y="3997002"/>
              <a:chExt cx="1522805" cy="395463"/>
            </a:xfrm>
          </p:grpSpPr>
          <p:grpSp>
            <p:nvGrpSpPr>
              <p:cNvPr id="241" name="Google Shape;8267;p74">
                <a:extLst>
                  <a:ext uri="{FF2B5EF4-FFF2-40B4-BE49-F238E27FC236}">
                    <a16:creationId xmlns:a16="http://schemas.microsoft.com/office/drawing/2014/main" id="{1B9F45F9-1EA7-5264-0B15-DAAF608D48DE}"/>
                  </a:ext>
                </a:extLst>
              </p:cNvPr>
              <p:cNvGrpSpPr/>
              <p:nvPr/>
            </p:nvGrpSpPr>
            <p:grpSpPr>
              <a:xfrm>
                <a:off x="3913765" y="4138659"/>
                <a:ext cx="507602" cy="253806"/>
                <a:chOff x="3913765" y="4138659"/>
                <a:chExt cx="507602" cy="253806"/>
              </a:xfrm>
            </p:grpSpPr>
            <p:sp>
              <p:nvSpPr>
                <p:cNvPr id="248" name="Google Shape;8268;p74">
                  <a:extLst>
                    <a:ext uri="{FF2B5EF4-FFF2-40B4-BE49-F238E27FC236}">
                      <a16:creationId xmlns:a16="http://schemas.microsoft.com/office/drawing/2014/main" id="{BCAF3D63-432C-CB94-FF9D-E1A310B84E2D}"/>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9" name="Google Shape;8269;p74">
                  <a:extLst>
                    <a:ext uri="{FF2B5EF4-FFF2-40B4-BE49-F238E27FC236}">
                      <a16:creationId xmlns:a16="http://schemas.microsoft.com/office/drawing/2014/main" id="{D7BB5BCB-92E2-D62E-823D-1B5C61BC5F1F}"/>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solidFill>
                        <a:srgbClr val="FF0000"/>
                      </a:solidFill>
                    </a:rPr>
                    <a:t>     </a:t>
                  </a:r>
                  <a:endParaRPr sz="3600">
                    <a:solidFill>
                      <a:srgbClr val="FF0000"/>
                    </a:solidFill>
                  </a:endParaRPr>
                </a:p>
              </p:txBody>
            </p:sp>
          </p:grpSp>
          <p:grpSp>
            <p:nvGrpSpPr>
              <p:cNvPr id="242" name="Google Shape;8270;p74">
                <a:extLst>
                  <a:ext uri="{FF2B5EF4-FFF2-40B4-BE49-F238E27FC236}">
                    <a16:creationId xmlns:a16="http://schemas.microsoft.com/office/drawing/2014/main" id="{B1535FFD-D9DD-2A5C-7264-CE9209EF0DD1}"/>
                  </a:ext>
                </a:extLst>
              </p:cNvPr>
              <p:cNvGrpSpPr/>
              <p:nvPr/>
            </p:nvGrpSpPr>
            <p:grpSpPr>
              <a:xfrm>
                <a:off x="4421361" y="3997002"/>
                <a:ext cx="507618" cy="395463"/>
                <a:chOff x="4421361" y="3997002"/>
                <a:chExt cx="507618" cy="395463"/>
              </a:xfrm>
            </p:grpSpPr>
            <p:sp>
              <p:nvSpPr>
                <p:cNvPr id="246" name="Google Shape;8271;p74">
                  <a:extLst>
                    <a:ext uri="{FF2B5EF4-FFF2-40B4-BE49-F238E27FC236}">
                      <a16:creationId xmlns:a16="http://schemas.microsoft.com/office/drawing/2014/main" id="{25A3D48A-A16A-9C52-8BC0-42A702970934}"/>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7" name="Google Shape;8272;p74">
                  <a:extLst>
                    <a:ext uri="{FF2B5EF4-FFF2-40B4-BE49-F238E27FC236}">
                      <a16:creationId xmlns:a16="http://schemas.microsoft.com/office/drawing/2014/main" id="{16C2C331-A8BA-C3DA-909D-E6E002092C94}"/>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3" name="Google Shape;8273;p74">
                <a:extLst>
                  <a:ext uri="{FF2B5EF4-FFF2-40B4-BE49-F238E27FC236}">
                    <a16:creationId xmlns:a16="http://schemas.microsoft.com/office/drawing/2014/main" id="{04249973-9559-2AB6-B576-1246CE2F9620}"/>
                  </a:ext>
                </a:extLst>
              </p:cNvPr>
              <p:cNvGrpSpPr/>
              <p:nvPr/>
            </p:nvGrpSpPr>
            <p:grpSpPr>
              <a:xfrm>
                <a:off x="4928973" y="4189418"/>
                <a:ext cx="507596" cy="203047"/>
                <a:chOff x="4928973" y="4189418"/>
                <a:chExt cx="507596" cy="203047"/>
              </a:xfrm>
            </p:grpSpPr>
            <p:sp>
              <p:nvSpPr>
                <p:cNvPr id="244" name="Google Shape;8274;p74">
                  <a:extLst>
                    <a:ext uri="{FF2B5EF4-FFF2-40B4-BE49-F238E27FC236}">
                      <a16:creationId xmlns:a16="http://schemas.microsoft.com/office/drawing/2014/main" id="{28A5BCDA-9A21-88DD-5A51-2D17ABD59B2D}"/>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5" name="Google Shape;8275;p74">
                  <a:extLst>
                    <a:ext uri="{FF2B5EF4-FFF2-40B4-BE49-F238E27FC236}">
                      <a16:creationId xmlns:a16="http://schemas.microsoft.com/office/drawing/2014/main" id="{E10DF82D-55EF-4E9C-7401-1B4AEF364680}"/>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36" name="Google Shape;8276;p74">
              <a:extLst>
                <a:ext uri="{FF2B5EF4-FFF2-40B4-BE49-F238E27FC236}">
                  <a16:creationId xmlns:a16="http://schemas.microsoft.com/office/drawing/2014/main" id="{AB1848B8-1F93-9ED5-605D-D1B7E791D3C1}"/>
                </a:ext>
              </a:extLst>
            </p:cNvPr>
            <p:cNvGrpSpPr/>
            <p:nvPr/>
          </p:nvGrpSpPr>
          <p:grpSpPr>
            <a:xfrm>
              <a:off x="4482186" y="3641905"/>
              <a:ext cx="397605" cy="349784"/>
              <a:chOff x="2906375" y="1159725"/>
              <a:chExt cx="1860575" cy="1636800"/>
            </a:xfrm>
          </p:grpSpPr>
          <p:sp>
            <p:nvSpPr>
              <p:cNvPr id="237" name="Google Shape;8277;p74">
                <a:extLst>
                  <a:ext uri="{FF2B5EF4-FFF2-40B4-BE49-F238E27FC236}">
                    <a16:creationId xmlns:a16="http://schemas.microsoft.com/office/drawing/2014/main" id="{FE8C00F7-7477-16EA-7150-07CB4891E856}"/>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8" name="Google Shape;8278;p74">
                <a:extLst>
                  <a:ext uri="{FF2B5EF4-FFF2-40B4-BE49-F238E27FC236}">
                    <a16:creationId xmlns:a16="http://schemas.microsoft.com/office/drawing/2014/main" id="{FF7AC77A-6C16-9A94-DA5A-6F85D80DB065}"/>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9" name="Google Shape;8279;p74">
                <a:extLst>
                  <a:ext uri="{FF2B5EF4-FFF2-40B4-BE49-F238E27FC236}">
                    <a16:creationId xmlns:a16="http://schemas.microsoft.com/office/drawing/2014/main" id="{D346399F-241E-4670-AAA6-CA0750C913BA}"/>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0" name="Google Shape;8280;p74">
                <a:extLst>
                  <a:ext uri="{FF2B5EF4-FFF2-40B4-BE49-F238E27FC236}">
                    <a16:creationId xmlns:a16="http://schemas.microsoft.com/office/drawing/2014/main" id="{1E274D36-77C1-7051-E2AD-5A452863C20D}"/>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50" name="Google Shape;8281;p74">
            <a:extLst>
              <a:ext uri="{FF2B5EF4-FFF2-40B4-BE49-F238E27FC236}">
                <a16:creationId xmlns:a16="http://schemas.microsoft.com/office/drawing/2014/main" id="{C2059CDC-B22A-A2FB-FF86-00E7B302D55C}"/>
              </a:ext>
            </a:extLst>
          </p:cNvPr>
          <p:cNvGrpSpPr/>
          <p:nvPr/>
        </p:nvGrpSpPr>
        <p:grpSpPr>
          <a:xfrm>
            <a:off x="12728905" y="4408821"/>
            <a:ext cx="1881474" cy="1442134"/>
            <a:chOff x="6599718" y="2068734"/>
            <a:chExt cx="940737" cy="721067"/>
          </a:xfrm>
        </p:grpSpPr>
        <p:sp>
          <p:nvSpPr>
            <p:cNvPr id="251" name="Google Shape;8282;p74">
              <a:extLst>
                <a:ext uri="{FF2B5EF4-FFF2-40B4-BE49-F238E27FC236}">
                  <a16:creationId xmlns:a16="http://schemas.microsoft.com/office/drawing/2014/main" id="{4171A767-D4A3-50BA-ACD0-B036CB26AF77}"/>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2" name="Google Shape;8283;p74">
              <a:extLst>
                <a:ext uri="{FF2B5EF4-FFF2-40B4-BE49-F238E27FC236}">
                  <a16:creationId xmlns:a16="http://schemas.microsoft.com/office/drawing/2014/main" id="{CE8F8036-6BC8-2515-5E39-BB26E213E8E8}"/>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3" name="Google Shape;8284;p74">
              <a:extLst>
                <a:ext uri="{FF2B5EF4-FFF2-40B4-BE49-F238E27FC236}">
                  <a16:creationId xmlns:a16="http://schemas.microsoft.com/office/drawing/2014/main" id="{44B8AB7E-04FB-D687-7E50-D63EFAA992BB}"/>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4" name="Google Shape;8285;p74">
              <a:extLst>
                <a:ext uri="{FF2B5EF4-FFF2-40B4-BE49-F238E27FC236}">
                  <a16:creationId xmlns:a16="http://schemas.microsoft.com/office/drawing/2014/main" id="{BEA1D0B5-A245-BF6E-6F1A-6B2CC51C674A}"/>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8286;p74">
              <a:extLst>
                <a:ext uri="{FF2B5EF4-FFF2-40B4-BE49-F238E27FC236}">
                  <a16:creationId xmlns:a16="http://schemas.microsoft.com/office/drawing/2014/main" id="{A6983467-877B-F36A-FA06-781D1E219700}"/>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8287;p74">
              <a:extLst>
                <a:ext uri="{FF2B5EF4-FFF2-40B4-BE49-F238E27FC236}">
                  <a16:creationId xmlns:a16="http://schemas.microsoft.com/office/drawing/2014/main" id="{64466F31-2495-BB2F-1F8B-5A7E0DD24666}"/>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57" name="Google Shape;8288;p74">
              <a:extLst>
                <a:ext uri="{FF2B5EF4-FFF2-40B4-BE49-F238E27FC236}">
                  <a16:creationId xmlns:a16="http://schemas.microsoft.com/office/drawing/2014/main" id="{4DEFCD38-F519-168E-660B-75B577C18429}"/>
                </a:ext>
              </a:extLst>
            </p:cNvPr>
            <p:cNvGrpSpPr/>
            <p:nvPr/>
          </p:nvGrpSpPr>
          <p:grpSpPr>
            <a:xfrm>
              <a:off x="6836957" y="2068734"/>
              <a:ext cx="461892" cy="721067"/>
              <a:chOff x="6836957" y="2068734"/>
              <a:chExt cx="461892" cy="721067"/>
            </a:xfrm>
          </p:grpSpPr>
          <p:sp>
            <p:nvSpPr>
              <p:cNvPr id="258" name="Google Shape;8289;p74">
                <a:extLst>
                  <a:ext uri="{FF2B5EF4-FFF2-40B4-BE49-F238E27FC236}">
                    <a16:creationId xmlns:a16="http://schemas.microsoft.com/office/drawing/2014/main" id="{44072A88-E9FA-1C65-085B-447541F04839}"/>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8290;p74">
                <a:extLst>
                  <a:ext uri="{FF2B5EF4-FFF2-40B4-BE49-F238E27FC236}">
                    <a16:creationId xmlns:a16="http://schemas.microsoft.com/office/drawing/2014/main" id="{86DCF525-D2B3-68AD-B52D-647FBE2A9797}"/>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8291;p74">
                <a:extLst>
                  <a:ext uri="{FF2B5EF4-FFF2-40B4-BE49-F238E27FC236}">
                    <a16:creationId xmlns:a16="http://schemas.microsoft.com/office/drawing/2014/main" id="{EBF50303-36A1-83DF-F53C-398927821818}"/>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1" name="Google Shape;8292;p74">
                <a:extLst>
                  <a:ext uri="{FF2B5EF4-FFF2-40B4-BE49-F238E27FC236}">
                    <a16:creationId xmlns:a16="http://schemas.microsoft.com/office/drawing/2014/main" id="{59773F1C-C128-F742-9717-370658A70E38}"/>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8293;p74">
                <a:extLst>
                  <a:ext uri="{FF2B5EF4-FFF2-40B4-BE49-F238E27FC236}">
                    <a16:creationId xmlns:a16="http://schemas.microsoft.com/office/drawing/2014/main" id="{39DC6270-4313-9D23-74C0-2D35293851B6}"/>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8294;p74">
                <a:extLst>
                  <a:ext uri="{FF2B5EF4-FFF2-40B4-BE49-F238E27FC236}">
                    <a16:creationId xmlns:a16="http://schemas.microsoft.com/office/drawing/2014/main" id="{E57CFCC4-0A24-6C47-567A-18C14CA56FB8}"/>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64" name="Google Shape;8295;p74">
                <a:extLst>
                  <a:ext uri="{FF2B5EF4-FFF2-40B4-BE49-F238E27FC236}">
                    <a16:creationId xmlns:a16="http://schemas.microsoft.com/office/drawing/2014/main" id="{FBF68900-AE90-4756-0714-8A27FBA0C7A9}"/>
                  </a:ext>
                </a:extLst>
              </p:cNvPr>
              <p:cNvGrpSpPr/>
              <p:nvPr/>
            </p:nvGrpSpPr>
            <p:grpSpPr>
              <a:xfrm>
                <a:off x="6836957" y="2068734"/>
                <a:ext cx="461892" cy="721067"/>
                <a:chOff x="6836957" y="2068734"/>
                <a:chExt cx="461892" cy="721067"/>
              </a:xfrm>
            </p:grpSpPr>
            <p:sp>
              <p:nvSpPr>
                <p:cNvPr id="265" name="Google Shape;8296;p74">
                  <a:extLst>
                    <a:ext uri="{FF2B5EF4-FFF2-40B4-BE49-F238E27FC236}">
                      <a16:creationId xmlns:a16="http://schemas.microsoft.com/office/drawing/2014/main" id="{C3D4DFA1-9EB6-7849-CB7E-625D1E5DFC4C}"/>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8297;p74">
                  <a:extLst>
                    <a:ext uri="{FF2B5EF4-FFF2-40B4-BE49-F238E27FC236}">
                      <a16:creationId xmlns:a16="http://schemas.microsoft.com/office/drawing/2014/main" id="{2236460A-337F-E8E3-1F82-CA8CD9688B79}"/>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8298;p74">
                  <a:extLst>
                    <a:ext uri="{FF2B5EF4-FFF2-40B4-BE49-F238E27FC236}">
                      <a16:creationId xmlns:a16="http://schemas.microsoft.com/office/drawing/2014/main" id="{74AB0A53-4059-DFCD-6B78-198F113AFE0E}"/>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8" name="Google Shape;8299;p74">
                  <a:extLst>
                    <a:ext uri="{FF2B5EF4-FFF2-40B4-BE49-F238E27FC236}">
                      <a16:creationId xmlns:a16="http://schemas.microsoft.com/office/drawing/2014/main" id="{F86B6EFB-62BA-FD58-9E58-70E65EFC9F46}"/>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9" name="Google Shape;8300;p74">
                  <a:extLst>
                    <a:ext uri="{FF2B5EF4-FFF2-40B4-BE49-F238E27FC236}">
                      <a16:creationId xmlns:a16="http://schemas.microsoft.com/office/drawing/2014/main" id="{CE854BFE-9D7B-B030-A92C-B66B750F9CD3}"/>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0" name="Google Shape;8301;p74">
                  <a:extLst>
                    <a:ext uri="{FF2B5EF4-FFF2-40B4-BE49-F238E27FC236}">
                      <a16:creationId xmlns:a16="http://schemas.microsoft.com/office/drawing/2014/main" id="{1FBDCBAC-96B2-AF97-C49D-D399CFDC3334}"/>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8302;p74">
                  <a:extLst>
                    <a:ext uri="{FF2B5EF4-FFF2-40B4-BE49-F238E27FC236}">
                      <a16:creationId xmlns:a16="http://schemas.microsoft.com/office/drawing/2014/main" id="{7B72C178-DE6D-0103-C0F0-029B54C2EA8B}"/>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grpSp>
        <p:nvGrpSpPr>
          <p:cNvPr id="272" name="Google Shape;8303;p74">
            <a:extLst>
              <a:ext uri="{FF2B5EF4-FFF2-40B4-BE49-F238E27FC236}">
                <a16:creationId xmlns:a16="http://schemas.microsoft.com/office/drawing/2014/main" id="{C5BAB87B-9400-148A-113D-EBBC6DD1A3B9}"/>
              </a:ext>
            </a:extLst>
          </p:cNvPr>
          <p:cNvGrpSpPr/>
          <p:nvPr/>
        </p:nvGrpSpPr>
        <p:grpSpPr>
          <a:xfrm>
            <a:off x="4495541" y="4417512"/>
            <a:ext cx="1425154" cy="1424748"/>
            <a:chOff x="2559249" y="2069323"/>
            <a:chExt cx="685566" cy="685634"/>
          </a:xfrm>
        </p:grpSpPr>
        <p:sp>
          <p:nvSpPr>
            <p:cNvPr id="273" name="Google Shape;8304;p74">
              <a:extLst>
                <a:ext uri="{FF2B5EF4-FFF2-40B4-BE49-F238E27FC236}">
                  <a16:creationId xmlns:a16="http://schemas.microsoft.com/office/drawing/2014/main" id="{3DE70CE1-22C6-46A6-5FB9-DB2477EFCBD4}"/>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8305;p74">
              <a:extLst>
                <a:ext uri="{FF2B5EF4-FFF2-40B4-BE49-F238E27FC236}">
                  <a16:creationId xmlns:a16="http://schemas.microsoft.com/office/drawing/2014/main" id="{EDF66E80-3D50-D543-DAE1-35A8D1C88756}"/>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8306;p74">
              <a:extLst>
                <a:ext uri="{FF2B5EF4-FFF2-40B4-BE49-F238E27FC236}">
                  <a16:creationId xmlns:a16="http://schemas.microsoft.com/office/drawing/2014/main" id="{05900997-240E-10DE-CE74-D0F549362709}"/>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8307;p74">
              <a:extLst>
                <a:ext uri="{FF2B5EF4-FFF2-40B4-BE49-F238E27FC236}">
                  <a16:creationId xmlns:a16="http://schemas.microsoft.com/office/drawing/2014/main" id="{8F01A814-52E1-A592-1BCB-7CF22D7D10CB}"/>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7" name="Google Shape;8308;p74">
              <a:extLst>
                <a:ext uri="{FF2B5EF4-FFF2-40B4-BE49-F238E27FC236}">
                  <a16:creationId xmlns:a16="http://schemas.microsoft.com/office/drawing/2014/main" id="{CB17B79B-1ED2-EB44-A02F-F9722292FF5F}"/>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8309;p74">
              <a:extLst>
                <a:ext uri="{FF2B5EF4-FFF2-40B4-BE49-F238E27FC236}">
                  <a16:creationId xmlns:a16="http://schemas.microsoft.com/office/drawing/2014/main" id="{25940299-8276-5D0A-F632-F6F4B842F8B5}"/>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8310;p74">
              <a:extLst>
                <a:ext uri="{FF2B5EF4-FFF2-40B4-BE49-F238E27FC236}">
                  <a16:creationId xmlns:a16="http://schemas.microsoft.com/office/drawing/2014/main" id="{1131C7A8-903E-D551-2FAC-E5050457A945}"/>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8311;p74">
              <a:extLst>
                <a:ext uri="{FF2B5EF4-FFF2-40B4-BE49-F238E27FC236}">
                  <a16:creationId xmlns:a16="http://schemas.microsoft.com/office/drawing/2014/main" id="{314E68F1-BE88-91C0-9EAE-59F0665DA06E}"/>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8312;p74">
              <a:extLst>
                <a:ext uri="{FF2B5EF4-FFF2-40B4-BE49-F238E27FC236}">
                  <a16:creationId xmlns:a16="http://schemas.microsoft.com/office/drawing/2014/main" id="{D4A088FB-0862-7A15-6A31-BC452F57F365}"/>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8313;p74">
              <a:extLst>
                <a:ext uri="{FF2B5EF4-FFF2-40B4-BE49-F238E27FC236}">
                  <a16:creationId xmlns:a16="http://schemas.microsoft.com/office/drawing/2014/main" id="{EDA2EB4D-5E88-7C5F-E4A2-CEC25D2060B3}"/>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8314;p74">
              <a:extLst>
                <a:ext uri="{FF2B5EF4-FFF2-40B4-BE49-F238E27FC236}">
                  <a16:creationId xmlns:a16="http://schemas.microsoft.com/office/drawing/2014/main" id="{B2FC9C9B-B277-FF3B-FBAE-444CBCEC528F}"/>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4" name="Google Shape;8315;p74">
              <a:extLst>
                <a:ext uri="{FF2B5EF4-FFF2-40B4-BE49-F238E27FC236}">
                  <a16:creationId xmlns:a16="http://schemas.microsoft.com/office/drawing/2014/main" id="{83D8A13D-67A3-61F7-23B8-AF743E87666A}"/>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5" name="Google Shape;8316;p74">
              <a:extLst>
                <a:ext uri="{FF2B5EF4-FFF2-40B4-BE49-F238E27FC236}">
                  <a16:creationId xmlns:a16="http://schemas.microsoft.com/office/drawing/2014/main" id="{75F36F4D-8997-6050-2F67-9309A1D1B752}"/>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86" name="Google Shape;8317;p74">
            <a:extLst>
              <a:ext uri="{FF2B5EF4-FFF2-40B4-BE49-F238E27FC236}">
                <a16:creationId xmlns:a16="http://schemas.microsoft.com/office/drawing/2014/main" id="{74834DBB-6897-AAA7-B7A5-AF5B7A7906C3}"/>
              </a:ext>
            </a:extLst>
          </p:cNvPr>
          <p:cNvGrpSpPr/>
          <p:nvPr/>
        </p:nvGrpSpPr>
        <p:grpSpPr>
          <a:xfrm>
            <a:off x="14860417" y="2643091"/>
            <a:ext cx="1691290" cy="1423822"/>
            <a:chOff x="951975" y="315800"/>
            <a:chExt cx="5860325" cy="4933550"/>
          </a:xfrm>
        </p:grpSpPr>
        <p:sp>
          <p:nvSpPr>
            <p:cNvPr id="287" name="Google Shape;8318;p74">
              <a:extLst>
                <a:ext uri="{FF2B5EF4-FFF2-40B4-BE49-F238E27FC236}">
                  <a16:creationId xmlns:a16="http://schemas.microsoft.com/office/drawing/2014/main" id="{6142B174-1654-AEEB-488A-34020C455AC0}"/>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8319;p74">
              <a:extLst>
                <a:ext uri="{FF2B5EF4-FFF2-40B4-BE49-F238E27FC236}">
                  <a16:creationId xmlns:a16="http://schemas.microsoft.com/office/drawing/2014/main" id="{613E596A-4343-B92D-5ED3-AD12B28BE7D2}"/>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8320;p74">
              <a:extLst>
                <a:ext uri="{FF2B5EF4-FFF2-40B4-BE49-F238E27FC236}">
                  <a16:creationId xmlns:a16="http://schemas.microsoft.com/office/drawing/2014/main" id="{742807D9-E7E6-B70B-F1B0-925667FBE4A9}"/>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8321;p74">
              <a:extLst>
                <a:ext uri="{FF2B5EF4-FFF2-40B4-BE49-F238E27FC236}">
                  <a16:creationId xmlns:a16="http://schemas.microsoft.com/office/drawing/2014/main" id="{DF1FD2AD-9782-1DAC-EC6F-96430A6B4F65}"/>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1" name="Google Shape;8322;p74">
              <a:extLst>
                <a:ext uri="{FF2B5EF4-FFF2-40B4-BE49-F238E27FC236}">
                  <a16:creationId xmlns:a16="http://schemas.microsoft.com/office/drawing/2014/main" id="{02E8B9E7-401C-46BE-43B2-422766297423}"/>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2" name="Google Shape;8323;p74">
              <a:extLst>
                <a:ext uri="{FF2B5EF4-FFF2-40B4-BE49-F238E27FC236}">
                  <a16:creationId xmlns:a16="http://schemas.microsoft.com/office/drawing/2014/main" id="{2F8D92CC-8427-93E7-9C8A-3EF87C7EB851}"/>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3" name="Google Shape;8324;p74">
              <a:extLst>
                <a:ext uri="{FF2B5EF4-FFF2-40B4-BE49-F238E27FC236}">
                  <a16:creationId xmlns:a16="http://schemas.microsoft.com/office/drawing/2014/main" id="{C9CF74CE-2874-7B69-D8DA-C667F97EBC11}"/>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4" name="Google Shape;8325;p74">
              <a:extLst>
                <a:ext uri="{FF2B5EF4-FFF2-40B4-BE49-F238E27FC236}">
                  <a16:creationId xmlns:a16="http://schemas.microsoft.com/office/drawing/2014/main" id="{C7A3F85A-F724-8066-C161-32D16D043844}"/>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95" name="Google Shape;8326;p74">
            <a:extLst>
              <a:ext uri="{FF2B5EF4-FFF2-40B4-BE49-F238E27FC236}">
                <a16:creationId xmlns:a16="http://schemas.microsoft.com/office/drawing/2014/main" id="{07E30F94-497C-48B0-53BF-953DAAA48304}"/>
              </a:ext>
            </a:extLst>
          </p:cNvPr>
          <p:cNvGrpSpPr/>
          <p:nvPr/>
        </p:nvGrpSpPr>
        <p:grpSpPr>
          <a:xfrm>
            <a:off x="7054674" y="6115308"/>
            <a:ext cx="3235864" cy="1243448"/>
            <a:chOff x="3862800" y="3038525"/>
            <a:chExt cx="1329006" cy="510698"/>
          </a:xfrm>
        </p:grpSpPr>
        <p:sp>
          <p:nvSpPr>
            <p:cNvPr id="296" name="Google Shape;8327;p74">
              <a:extLst>
                <a:ext uri="{FF2B5EF4-FFF2-40B4-BE49-F238E27FC236}">
                  <a16:creationId xmlns:a16="http://schemas.microsoft.com/office/drawing/2014/main" id="{7B00815A-B84A-0AC4-43E3-50DA26660D48}"/>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7" name="Google Shape;8328;p74">
              <a:extLst>
                <a:ext uri="{FF2B5EF4-FFF2-40B4-BE49-F238E27FC236}">
                  <a16:creationId xmlns:a16="http://schemas.microsoft.com/office/drawing/2014/main" id="{3B82A515-2AFE-085C-ED8F-197424DEC27B}"/>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298" name="Google Shape;8329;p74">
              <a:extLst>
                <a:ext uri="{FF2B5EF4-FFF2-40B4-BE49-F238E27FC236}">
                  <a16:creationId xmlns:a16="http://schemas.microsoft.com/office/drawing/2014/main" id="{50959BCA-0989-F040-C839-B3EF5CC33911}"/>
                </a:ext>
              </a:extLst>
            </p:cNvPr>
            <p:cNvGrpSpPr/>
            <p:nvPr/>
          </p:nvGrpSpPr>
          <p:grpSpPr>
            <a:xfrm>
              <a:off x="3967075" y="3040337"/>
              <a:ext cx="1019927" cy="402126"/>
              <a:chOff x="3967075" y="3040337"/>
              <a:chExt cx="1019927" cy="402126"/>
            </a:xfrm>
          </p:grpSpPr>
          <p:sp>
            <p:nvSpPr>
              <p:cNvPr id="308" name="Google Shape;8330;p74">
                <a:extLst>
                  <a:ext uri="{FF2B5EF4-FFF2-40B4-BE49-F238E27FC236}">
                    <a16:creationId xmlns:a16="http://schemas.microsoft.com/office/drawing/2014/main" id="{6BBB32BF-1326-2CA2-C1F9-D0A541983DD0}"/>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9" name="Google Shape;8331;p74">
                <a:extLst>
                  <a:ext uri="{FF2B5EF4-FFF2-40B4-BE49-F238E27FC236}">
                    <a16:creationId xmlns:a16="http://schemas.microsoft.com/office/drawing/2014/main" id="{D76019D9-046E-8894-6FAB-166DBA28854F}"/>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99" name="Google Shape;8332;p74">
              <a:extLst>
                <a:ext uri="{FF2B5EF4-FFF2-40B4-BE49-F238E27FC236}">
                  <a16:creationId xmlns:a16="http://schemas.microsoft.com/office/drawing/2014/main" id="{12BDE2B2-5C65-3C30-2DC4-74E0B0BAEE0E}"/>
                </a:ext>
              </a:extLst>
            </p:cNvPr>
            <p:cNvGrpSpPr/>
            <p:nvPr/>
          </p:nvGrpSpPr>
          <p:grpSpPr>
            <a:xfrm>
              <a:off x="4186700" y="3040337"/>
              <a:ext cx="390475" cy="183289"/>
              <a:chOff x="4186700" y="3040337"/>
              <a:chExt cx="390475" cy="183289"/>
            </a:xfrm>
          </p:grpSpPr>
          <p:sp>
            <p:nvSpPr>
              <p:cNvPr id="306" name="Google Shape;8333;p74">
                <a:extLst>
                  <a:ext uri="{FF2B5EF4-FFF2-40B4-BE49-F238E27FC236}">
                    <a16:creationId xmlns:a16="http://schemas.microsoft.com/office/drawing/2014/main" id="{F78AF952-03DA-EB10-0840-CE614D1C38BE}"/>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7" name="Google Shape;8334;p74">
                <a:extLst>
                  <a:ext uri="{FF2B5EF4-FFF2-40B4-BE49-F238E27FC236}">
                    <a16:creationId xmlns:a16="http://schemas.microsoft.com/office/drawing/2014/main" id="{BB18A37E-2AF0-717E-607B-8EFC7419D013}"/>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00" name="Google Shape;8335;p74">
              <a:extLst>
                <a:ext uri="{FF2B5EF4-FFF2-40B4-BE49-F238E27FC236}">
                  <a16:creationId xmlns:a16="http://schemas.microsoft.com/office/drawing/2014/main" id="{E57281F4-6780-A2B0-0FC0-EC61EA84340B}"/>
                </a:ext>
              </a:extLst>
            </p:cNvPr>
            <p:cNvGrpSpPr/>
            <p:nvPr/>
          </p:nvGrpSpPr>
          <p:grpSpPr>
            <a:xfrm>
              <a:off x="4073727" y="3040337"/>
              <a:ext cx="697794" cy="296263"/>
              <a:chOff x="4073727" y="3040337"/>
              <a:chExt cx="697794" cy="296263"/>
            </a:xfrm>
          </p:grpSpPr>
          <p:sp>
            <p:nvSpPr>
              <p:cNvPr id="304" name="Google Shape;8336;p74">
                <a:extLst>
                  <a:ext uri="{FF2B5EF4-FFF2-40B4-BE49-F238E27FC236}">
                    <a16:creationId xmlns:a16="http://schemas.microsoft.com/office/drawing/2014/main" id="{67CCDB34-8CBC-04DE-9B9C-2AEE3C97EA37}"/>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5" name="Google Shape;8337;p74">
                <a:extLst>
                  <a:ext uri="{FF2B5EF4-FFF2-40B4-BE49-F238E27FC236}">
                    <a16:creationId xmlns:a16="http://schemas.microsoft.com/office/drawing/2014/main" id="{1C51BDE9-CB74-7B9A-12B9-869F90C66B81}"/>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01" name="Google Shape;8338;p74">
              <a:extLst>
                <a:ext uri="{FF2B5EF4-FFF2-40B4-BE49-F238E27FC236}">
                  <a16:creationId xmlns:a16="http://schemas.microsoft.com/office/drawing/2014/main" id="{F0040F93-8D0F-DFE4-FD68-06C844672835}"/>
                </a:ext>
              </a:extLst>
            </p:cNvPr>
            <p:cNvGrpSpPr/>
            <p:nvPr/>
          </p:nvGrpSpPr>
          <p:grpSpPr>
            <a:xfrm>
              <a:off x="3862800" y="3038525"/>
              <a:ext cx="1329006" cy="510698"/>
              <a:chOff x="3862800" y="3038525"/>
              <a:chExt cx="1329006" cy="510698"/>
            </a:xfrm>
          </p:grpSpPr>
          <p:sp>
            <p:nvSpPr>
              <p:cNvPr id="302" name="Google Shape;8339;p74">
                <a:extLst>
                  <a:ext uri="{FF2B5EF4-FFF2-40B4-BE49-F238E27FC236}">
                    <a16:creationId xmlns:a16="http://schemas.microsoft.com/office/drawing/2014/main" id="{73F352A2-63A1-8D1C-CD44-BA8E7D742DEE}"/>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3" name="Google Shape;8340;p74">
                <a:extLst>
                  <a:ext uri="{FF2B5EF4-FFF2-40B4-BE49-F238E27FC236}">
                    <a16:creationId xmlns:a16="http://schemas.microsoft.com/office/drawing/2014/main" id="{965636A1-7F70-F668-C4BC-CB2219DE72B1}"/>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10" name="Google Shape;8341;p74">
            <a:extLst>
              <a:ext uri="{FF2B5EF4-FFF2-40B4-BE49-F238E27FC236}">
                <a16:creationId xmlns:a16="http://schemas.microsoft.com/office/drawing/2014/main" id="{72799EAC-0282-B4EC-0D07-42870D3C6DA6}"/>
              </a:ext>
            </a:extLst>
          </p:cNvPr>
          <p:cNvGrpSpPr/>
          <p:nvPr/>
        </p:nvGrpSpPr>
        <p:grpSpPr>
          <a:xfrm>
            <a:off x="1071319" y="2643090"/>
            <a:ext cx="1766410" cy="1550352"/>
            <a:chOff x="649648" y="271400"/>
            <a:chExt cx="6215377" cy="5455143"/>
          </a:xfrm>
        </p:grpSpPr>
        <p:sp>
          <p:nvSpPr>
            <p:cNvPr id="311" name="Google Shape;8342;p74">
              <a:extLst>
                <a:ext uri="{FF2B5EF4-FFF2-40B4-BE49-F238E27FC236}">
                  <a16:creationId xmlns:a16="http://schemas.microsoft.com/office/drawing/2014/main" id="{E2D21799-0746-2E74-F270-0A24DB722C47}"/>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2" name="Google Shape;8343;p74">
              <a:extLst>
                <a:ext uri="{FF2B5EF4-FFF2-40B4-BE49-F238E27FC236}">
                  <a16:creationId xmlns:a16="http://schemas.microsoft.com/office/drawing/2014/main" id="{A197F14E-89B4-59D1-3D49-59D48F2D7492}"/>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3" name="Google Shape;8344;p74">
              <a:extLst>
                <a:ext uri="{FF2B5EF4-FFF2-40B4-BE49-F238E27FC236}">
                  <a16:creationId xmlns:a16="http://schemas.microsoft.com/office/drawing/2014/main" id="{9DA217AB-3A6E-C2F1-3CCF-8FCC6B313338}"/>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4" name="Google Shape;8345;p74">
              <a:extLst>
                <a:ext uri="{FF2B5EF4-FFF2-40B4-BE49-F238E27FC236}">
                  <a16:creationId xmlns:a16="http://schemas.microsoft.com/office/drawing/2014/main" id="{B23924BF-2056-82F7-8547-0041ABA61989}"/>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5" name="Google Shape;8346;p74">
              <a:extLst>
                <a:ext uri="{FF2B5EF4-FFF2-40B4-BE49-F238E27FC236}">
                  <a16:creationId xmlns:a16="http://schemas.microsoft.com/office/drawing/2014/main" id="{920D92F1-6932-3E0F-3C42-04D22D6A5C0A}"/>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6" name="Google Shape;8347;p74">
              <a:extLst>
                <a:ext uri="{FF2B5EF4-FFF2-40B4-BE49-F238E27FC236}">
                  <a16:creationId xmlns:a16="http://schemas.microsoft.com/office/drawing/2014/main" id="{12981A82-520B-C01D-299A-CEBB16E2FF82}"/>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7" name="Google Shape;8348;p74">
              <a:extLst>
                <a:ext uri="{FF2B5EF4-FFF2-40B4-BE49-F238E27FC236}">
                  <a16:creationId xmlns:a16="http://schemas.microsoft.com/office/drawing/2014/main" id="{52C1B0C5-227E-FCF6-2EFE-0C19E47F1A00}"/>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8" name="Google Shape;8349;p74">
              <a:extLst>
                <a:ext uri="{FF2B5EF4-FFF2-40B4-BE49-F238E27FC236}">
                  <a16:creationId xmlns:a16="http://schemas.microsoft.com/office/drawing/2014/main" id="{C02AEB9A-BCAC-775E-7F6E-4E79B3CA616E}"/>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9" name="Google Shape;8350;p74">
              <a:extLst>
                <a:ext uri="{FF2B5EF4-FFF2-40B4-BE49-F238E27FC236}">
                  <a16:creationId xmlns:a16="http://schemas.microsoft.com/office/drawing/2014/main" id="{FA95037D-42FC-15FD-BEAE-984D24C5595D}"/>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0" name="Google Shape;8351;p74">
              <a:extLst>
                <a:ext uri="{FF2B5EF4-FFF2-40B4-BE49-F238E27FC236}">
                  <a16:creationId xmlns:a16="http://schemas.microsoft.com/office/drawing/2014/main" id="{7925347D-7201-EDD4-8931-91F3D61BFFC2}"/>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1" name="Google Shape;8352;p74">
              <a:extLst>
                <a:ext uri="{FF2B5EF4-FFF2-40B4-BE49-F238E27FC236}">
                  <a16:creationId xmlns:a16="http://schemas.microsoft.com/office/drawing/2014/main" id="{28EA3E75-1187-B885-6A9F-CA63FA25FE7E}"/>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2" name="Google Shape;8353;p74">
              <a:extLst>
                <a:ext uri="{FF2B5EF4-FFF2-40B4-BE49-F238E27FC236}">
                  <a16:creationId xmlns:a16="http://schemas.microsoft.com/office/drawing/2014/main" id="{DA69D1E3-7EB7-8CF9-532E-027B732919DF}"/>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3" name="Google Shape;8354;p74">
            <a:extLst>
              <a:ext uri="{FF2B5EF4-FFF2-40B4-BE49-F238E27FC236}">
                <a16:creationId xmlns:a16="http://schemas.microsoft.com/office/drawing/2014/main" id="{993331EE-68F6-99A4-4B22-E6923FC9B97C}"/>
              </a:ext>
            </a:extLst>
          </p:cNvPr>
          <p:cNvGrpSpPr/>
          <p:nvPr/>
        </p:nvGrpSpPr>
        <p:grpSpPr>
          <a:xfrm>
            <a:off x="4287920" y="2643091"/>
            <a:ext cx="1535408" cy="1630978"/>
            <a:chOff x="2499700" y="1135950"/>
            <a:chExt cx="732402" cy="777990"/>
          </a:xfrm>
        </p:grpSpPr>
        <p:grpSp>
          <p:nvGrpSpPr>
            <p:cNvPr id="324" name="Google Shape;8355;p74">
              <a:extLst>
                <a:ext uri="{FF2B5EF4-FFF2-40B4-BE49-F238E27FC236}">
                  <a16:creationId xmlns:a16="http://schemas.microsoft.com/office/drawing/2014/main" id="{047C2C5F-AD60-B221-882D-A54B2A63AE5D}"/>
                </a:ext>
              </a:extLst>
            </p:cNvPr>
            <p:cNvGrpSpPr/>
            <p:nvPr/>
          </p:nvGrpSpPr>
          <p:grpSpPr>
            <a:xfrm>
              <a:off x="2499700" y="1135950"/>
              <a:ext cx="732402" cy="694705"/>
              <a:chOff x="2499700" y="1135950"/>
              <a:chExt cx="732402" cy="694705"/>
            </a:xfrm>
          </p:grpSpPr>
          <p:sp>
            <p:nvSpPr>
              <p:cNvPr id="331" name="Google Shape;8356;p74">
                <a:extLst>
                  <a:ext uri="{FF2B5EF4-FFF2-40B4-BE49-F238E27FC236}">
                    <a16:creationId xmlns:a16="http://schemas.microsoft.com/office/drawing/2014/main" id="{FFDA7868-4261-DF0B-331E-9CDB7EBC506E}"/>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2" name="Google Shape;8357;p74">
                <a:extLst>
                  <a:ext uri="{FF2B5EF4-FFF2-40B4-BE49-F238E27FC236}">
                    <a16:creationId xmlns:a16="http://schemas.microsoft.com/office/drawing/2014/main" id="{4C8618E9-9BA8-13D5-EB92-2008F4ED1216}"/>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3" name="Google Shape;8358;p74">
                <a:extLst>
                  <a:ext uri="{FF2B5EF4-FFF2-40B4-BE49-F238E27FC236}">
                    <a16:creationId xmlns:a16="http://schemas.microsoft.com/office/drawing/2014/main" id="{457AC9F0-D875-CFBA-C87F-8B54F2A694ED}"/>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4" name="Google Shape;8359;p74">
                <a:extLst>
                  <a:ext uri="{FF2B5EF4-FFF2-40B4-BE49-F238E27FC236}">
                    <a16:creationId xmlns:a16="http://schemas.microsoft.com/office/drawing/2014/main" id="{BFBBAECD-F282-3BAB-C000-462AB8EEB43F}"/>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5" name="Google Shape;8360;p74">
                <a:extLst>
                  <a:ext uri="{FF2B5EF4-FFF2-40B4-BE49-F238E27FC236}">
                    <a16:creationId xmlns:a16="http://schemas.microsoft.com/office/drawing/2014/main" id="{DD242CAA-FC95-C15A-9B40-E2A8DF9892FA}"/>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6" name="Google Shape;8361;p74">
                <a:extLst>
                  <a:ext uri="{FF2B5EF4-FFF2-40B4-BE49-F238E27FC236}">
                    <a16:creationId xmlns:a16="http://schemas.microsoft.com/office/drawing/2014/main" id="{725EF153-51AE-0282-4FE2-2F6DBA980089}"/>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7" name="Google Shape;8362;p74">
                <a:extLst>
                  <a:ext uri="{FF2B5EF4-FFF2-40B4-BE49-F238E27FC236}">
                    <a16:creationId xmlns:a16="http://schemas.microsoft.com/office/drawing/2014/main" id="{7C1AC0B3-F670-6CA4-3F5F-A66A710B0961}"/>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8" name="Google Shape;8363;p74">
                <a:extLst>
                  <a:ext uri="{FF2B5EF4-FFF2-40B4-BE49-F238E27FC236}">
                    <a16:creationId xmlns:a16="http://schemas.microsoft.com/office/drawing/2014/main" id="{9B7D97E4-CC7E-78DF-B0E1-3DAE2136F11A}"/>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9" name="Google Shape;8364;p74">
                <a:extLst>
                  <a:ext uri="{FF2B5EF4-FFF2-40B4-BE49-F238E27FC236}">
                    <a16:creationId xmlns:a16="http://schemas.microsoft.com/office/drawing/2014/main" id="{3C50FE97-D80A-0CED-5A95-4EB0E8193A57}"/>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8365;p74">
                <a:extLst>
                  <a:ext uri="{FF2B5EF4-FFF2-40B4-BE49-F238E27FC236}">
                    <a16:creationId xmlns:a16="http://schemas.microsoft.com/office/drawing/2014/main" id="{742E8991-D673-CA05-48B0-C0CBFB412231}"/>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1" name="Google Shape;8366;p74">
                <a:extLst>
                  <a:ext uri="{FF2B5EF4-FFF2-40B4-BE49-F238E27FC236}">
                    <a16:creationId xmlns:a16="http://schemas.microsoft.com/office/drawing/2014/main" id="{371284A5-8105-E6A0-98BB-E32D5193FBF1}"/>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2" name="Google Shape;8367;p74">
                <a:extLst>
                  <a:ext uri="{FF2B5EF4-FFF2-40B4-BE49-F238E27FC236}">
                    <a16:creationId xmlns:a16="http://schemas.microsoft.com/office/drawing/2014/main" id="{51A8AE90-15F1-3229-EE7E-3623AC3DE25B}"/>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3" name="Google Shape;8368;p74">
                <a:extLst>
                  <a:ext uri="{FF2B5EF4-FFF2-40B4-BE49-F238E27FC236}">
                    <a16:creationId xmlns:a16="http://schemas.microsoft.com/office/drawing/2014/main" id="{273AE04B-0965-0005-FD2E-8B3951E4AACE}"/>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4" name="Google Shape;8369;p74">
                <a:extLst>
                  <a:ext uri="{FF2B5EF4-FFF2-40B4-BE49-F238E27FC236}">
                    <a16:creationId xmlns:a16="http://schemas.microsoft.com/office/drawing/2014/main" id="{1F6C40A0-FF55-A95B-B7A1-A06F4D78D326}"/>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5" name="Google Shape;8370;p74">
                <a:extLst>
                  <a:ext uri="{FF2B5EF4-FFF2-40B4-BE49-F238E27FC236}">
                    <a16:creationId xmlns:a16="http://schemas.microsoft.com/office/drawing/2014/main" id="{47FF95AF-A66C-AD24-47C8-1055F4E105CA}"/>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6" name="Google Shape;8371;p74">
                <a:extLst>
                  <a:ext uri="{FF2B5EF4-FFF2-40B4-BE49-F238E27FC236}">
                    <a16:creationId xmlns:a16="http://schemas.microsoft.com/office/drawing/2014/main" id="{A6755338-210B-B0B5-21E0-B2E7F2A8BACC}"/>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7" name="Google Shape;8372;p74">
                <a:extLst>
                  <a:ext uri="{FF2B5EF4-FFF2-40B4-BE49-F238E27FC236}">
                    <a16:creationId xmlns:a16="http://schemas.microsoft.com/office/drawing/2014/main" id="{063EDDFA-13E3-7695-3213-43A55AA9608E}"/>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8" name="Google Shape;8373;p74">
                <a:extLst>
                  <a:ext uri="{FF2B5EF4-FFF2-40B4-BE49-F238E27FC236}">
                    <a16:creationId xmlns:a16="http://schemas.microsoft.com/office/drawing/2014/main" id="{8B4F2401-62A9-71F9-13C8-4EB2A67E785E}"/>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9" name="Google Shape;8374;p74">
                <a:extLst>
                  <a:ext uri="{FF2B5EF4-FFF2-40B4-BE49-F238E27FC236}">
                    <a16:creationId xmlns:a16="http://schemas.microsoft.com/office/drawing/2014/main" id="{A8328719-2BE5-E7E9-A1A5-5F32F6A8F3DA}"/>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0" name="Google Shape;8375;p74">
                <a:extLst>
                  <a:ext uri="{FF2B5EF4-FFF2-40B4-BE49-F238E27FC236}">
                    <a16:creationId xmlns:a16="http://schemas.microsoft.com/office/drawing/2014/main" id="{9858305D-25B6-096F-4A19-A9A50995C176}"/>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1" name="Google Shape;8376;p74">
                <a:extLst>
                  <a:ext uri="{FF2B5EF4-FFF2-40B4-BE49-F238E27FC236}">
                    <a16:creationId xmlns:a16="http://schemas.microsoft.com/office/drawing/2014/main" id="{323F866C-AA1C-9B5F-4347-7B4FA822D5AB}"/>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8377;p74">
                <a:extLst>
                  <a:ext uri="{FF2B5EF4-FFF2-40B4-BE49-F238E27FC236}">
                    <a16:creationId xmlns:a16="http://schemas.microsoft.com/office/drawing/2014/main" id="{E838D400-E0B0-D731-9BD3-A9B3B922F570}"/>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3" name="Google Shape;8378;p74">
                <a:extLst>
                  <a:ext uri="{FF2B5EF4-FFF2-40B4-BE49-F238E27FC236}">
                    <a16:creationId xmlns:a16="http://schemas.microsoft.com/office/drawing/2014/main" id="{FBA47EC6-DA32-74C9-9634-2B31711B22FA}"/>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4" name="Google Shape;8379;p74">
                <a:extLst>
                  <a:ext uri="{FF2B5EF4-FFF2-40B4-BE49-F238E27FC236}">
                    <a16:creationId xmlns:a16="http://schemas.microsoft.com/office/drawing/2014/main" id="{E0378159-3A27-239C-BD8D-EB772F72DBBE}"/>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5" name="Google Shape;8380;p74">
                <a:extLst>
                  <a:ext uri="{FF2B5EF4-FFF2-40B4-BE49-F238E27FC236}">
                    <a16:creationId xmlns:a16="http://schemas.microsoft.com/office/drawing/2014/main" id="{2803EB11-3FB3-DABE-61DE-0FAD757A9419}"/>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6" name="Google Shape;8381;p74">
                <a:extLst>
                  <a:ext uri="{FF2B5EF4-FFF2-40B4-BE49-F238E27FC236}">
                    <a16:creationId xmlns:a16="http://schemas.microsoft.com/office/drawing/2014/main" id="{57705316-6EDE-1FBB-E26C-475B1120A24B}"/>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7" name="Google Shape;8382;p74">
                <a:extLst>
                  <a:ext uri="{FF2B5EF4-FFF2-40B4-BE49-F238E27FC236}">
                    <a16:creationId xmlns:a16="http://schemas.microsoft.com/office/drawing/2014/main" id="{FDF772EA-A012-9D45-1319-E44C911C224C}"/>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5" name="Google Shape;8383;p74">
              <a:extLst>
                <a:ext uri="{FF2B5EF4-FFF2-40B4-BE49-F238E27FC236}">
                  <a16:creationId xmlns:a16="http://schemas.microsoft.com/office/drawing/2014/main" id="{33322278-B8BE-D485-B70A-37900C3D0B3A}"/>
                </a:ext>
              </a:extLst>
            </p:cNvPr>
            <p:cNvGrpSpPr/>
            <p:nvPr/>
          </p:nvGrpSpPr>
          <p:grpSpPr>
            <a:xfrm>
              <a:off x="2517909" y="1188726"/>
              <a:ext cx="702702" cy="725214"/>
              <a:chOff x="2517909" y="1188726"/>
              <a:chExt cx="702702" cy="725214"/>
            </a:xfrm>
          </p:grpSpPr>
          <p:sp>
            <p:nvSpPr>
              <p:cNvPr id="326" name="Google Shape;8384;p74">
                <a:extLst>
                  <a:ext uri="{FF2B5EF4-FFF2-40B4-BE49-F238E27FC236}">
                    <a16:creationId xmlns:a16="http://schemas.microsoft.com/office/drawing/2014/main" id="{A34525D5-0C2B-55BE-0F24-B17CCF74CEB6}"/>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7" name="Google Shape;8385;p74">
                <a:extLst>
                  <a:ext uri="{FF2B5EF4-FFF2-40B4-BE49-F238E27FC236}">
                    <a16:creationId xmlns:a16="http://schemas.microsoft.com/office/drawing/2014/main" id="{A68FC59D-D599-2F8C-6C06-9F3442723277}"/>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8" name="Google Shape;8386;p74">
                <a:extLst>
                  <a:ext uri="{FF2B5EF4-FFF2-40B4-BE49-F238E27FC236}">
                    <a16:creationId xmlns:a16="http://schemas.microsoft.com/office/drawing/2014/main" id="{57616097-33F8-08DB-DEF5-BB56758E8213}"/>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29" name="Google Shape;8387;p74">
                <a:extLst>
                  <a:ext uri="{FF2B5EF4-FFF2-40B4-BE49-F238E27FC236}">
                    <a16:creationId xmlns:a16="http://schemas.microsoft.com/office/drawing/2014/main" id="{8907758B-47A6-C340-F163-F0FB9AE8BC89}"/>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30" name="Google Shape;8388;p74">
                <a:extLst>
                  <a:ext uri="{FF2B5EF4-FFF2-40B4-BE49-F238E27FC236}">
                    <a16:creationId xmlns:a16="http://schemas.microsoft.com/office/drawing/2014/main" id="{198639EA-8551-7ECC-465A-661A14B0618A}"/>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58" name="Google Shape;8389;p74">
            <a:extLst>
              <a:ext uri="{FF2B5EF4-FFF2-40B4-BE49-F238E27FC236}">
                <a16:creationId xmlns:a16="http://schemas.microsoft.com/office/drawing/2014/main" id="{626438B3-5BAB-0062-61A6-49D08D055085}"/>
              </a:ext>
            </a:extLst>
          </p:cNvPr>
          <p:cNvGrpSpPr/>
          <p:nvPr/>
        </p:nvGrpSpPr>
        <p:grpSpPr>
          <a:xfrm>
            <a:off x="2979385" y="2643091"/>
            <a:ext cx="1166878" cy="1740458"/>
            <a:chOff x="1716825" y="1121550"/>
            <a:chExt cx="622800" cy="928938"/>
          </a:xfrm>
        </p:grpSpPr>
        <p:grpSp>
          <p:nvGrpSpPr>
            <p:cNvPr id="359" name="Google Shape;8390;p74">
              <a:extLst>
                <a:ext uri="{FF2B5EF4-FFF2-40B4-BE49-F238E27FC236}">
                  <a16:creationId xmlns:a16="http://schemas.microsoft.com/office/drawing/2014/main" id="{96FD710A-5793-E55D-2135-F82B850F3527}"/>
                </a:ext>
              </a:extLst>
            </p:cNvPr>
            <p:cNvGrpSpPr/>
            <p:nvPr/>
          </p:nvGrpSpPr>
          <p:grpSpPr>
            <a:xfrm>
              <a:off x="1716825" y="1121550"/>
              <a:ext cx="622800" cy="928938"/>
              <a:chOff x="1716825" y="1121550"/>
              <a:chExt cx="622800" cy="928938"/>
            </a:xfrm>
          </p:grpSpPr>
          <p:cxnSp>
            <p:nvCxnSpPr>
              <p:cNvPr id="370" name="Google Shape;8391;p74">
                <a:extLst>
                  <a:ext uri="{FF2B5EF4-FFF2-40B4-BE49-F238E27FC236}">
                    <a16:creationId xmlns:a16="http://schemas.microsoft.com/office/drawing/2014/main" id="{BE57A67E-F5BB-4EE4-45B5-60BBC42F5725}"/>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371" name="Google Shape;8392;p74">
                <a:extLst>
                  <a:ext uri="{FF2B5EF4-FFF2-40B4-BE49-F238E27FC236}">
                    <a16:creationId xmlns:a16="http://schemas.microsoft.com/office/drawing/2014/main" id="{C6053070-26DA-8EF4-3D05-8D82C8550FA1}"/>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0" name="Google Shape;8393;p74">
              <a:extLst>
                <a:ext uri="{FF2B5EF4-FFF2-40B4-BE49-F238E27FC236}">
                  <a16:creationId xmlns:a16="http://schemas.microsoft.com/office/drawing/2014/main" id="{40339D9C-47BD-2DDE-BDB8-3E0355D1CFAA}"/>
                </a:ext>
              </a:extLst>
            </p:cNvPr>
            <p:cNvGrpSpPr/>
            <p:nvPr/>
          </p:nvGrpSpPr>
          <p:grpSpPr>
            <a:xfrm>
              <a:off x="1768050" y="1172775"/>
              <a:ext cx="520200" cy="832000"/>
              <a:chOff x="1768050" y="1172775"/>
              <a:chExt cx="520200" cy="832000"/>
            </a:xfrm>
          </p:grpSpPr>
          <p:cxnSp>
            <p:nvCxnSpPr>
              <p:cNvPr id="368" name="Google Shape;8394;p74">
                <a:extLst>
                  <a:ext uri="{FF2B5EF4-FFF2-40B4-BE49-F238E27FC236}">
                    <a16:creationId xmlns:a16="http://schemas.microsoft.com/office/drawing/2014/main" id="{A907395E-0AD4-7D1E-EB9B-E278D04805DB}"/>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369" name="Google Shape;8395;p74">
                <a:extLst>
                  <a:ext uri="{FF2B5EF4-FFF2-40B4-BE49-F238E27FC236}">
                    <a16:creationId xmlns:a16="http://schemas.microsoft.com/office/drawing/2014/main" id="{F894EC16-17EF-C8DC-1305-C139A21143C6}"/>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1" name="Google Shape;8396;p74">
              <a:extLst>
                <a:ext uri="{FF2B5EF4-FFF2-40B4-BE49-F238E27FC236}">
                  <a16:creationId xmlns:a16="http://schemas.microsoft.com/office/drawing/2014/main" id="{4DABC992-5CB4-CDC6-CA21-E03A40537349}"/>
                </a:ext>
              </a:extLst>
            </p:cNvPr>
            <p:cNvGrpSpPr/>
            <p:nvPr/>
          </p:nvGrpSpPr>
          <p:grpSpPr>
            <a:xfrm>
              <a:off x="1820100" y="1225475"/>
              <a:ext cx="416400" cy="729575"/>
              <a:chOff x="1820100" y="1225475"/>
              <a:chExt cx="416400" cy="729575"/>
            </a:xfrm>
          </p:grpSpPr>
          <p:cxnSp>
            <p:nvCxnSpPr>
              <p:cNvPr id="366" name="Google Shape;8397;p74">
                <a:extLst>
                  <a:ext uri="{FF2B5EF4-FFF2-40B4-BE49-F238E27FC236}">
                    <a16:creationId xmlns:a16="http://schemas.microsoft.com/office/drawing/2014/main" id="{128A6060-0B61-A446-8F60-70E307D7BE54}"/>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367" name="Google Shape;8398;p74">
                <a:extLst>
                  <a:ext uri="{FF2B5EF4-FFF2-40B4-BE49-F238E27FC236}">
                    <a16:creationId xmlns:a16="http://schemas.microsoft.com/office/drawing/2014/main" id="{0EEF420A-C45F-A437-27CF-DCDE84D545A1}"/>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62" name="Google Shape;8399;p74">
              <a:extLst>
                <a:ext uri="{FF2B5EF4-FFF2-40B4-BE49-F238E27FC236}">
                  <a16:creationId xmlns:a16="http://schemas.microsoft.com/office/drawing/2014/main" id="{BD236EB5-2D6D-FA08-1B5B-123CC7FBB182}"/>
                </a:ext>
              </a:extLst>
            </p:cNvPr>
            <p:cNvGrpSpPr/>
            <p:nvPr/>
          </p:nvGrpSpPr>
          <p:grpSpPr>
            <a:xfrm>
              <a:off x="1874250" y="1278825"/>
              <a:ext cx="308100" cy="605275"/>
              <a:chOff x="1874250" y="1278825"/>
              <a:chExt cx="308100" cy="605275"/>
            </a:xfrm>
          </p:grpSpPr>
          <p:cxnSp>
            <p:nvCxnSpPr>
              <p:cNvPr id="364" name="Google Shape;8400;p74">
                <a:extLst>
                  <a:ext uri="{FF2B5EF4-FFF2-40B4-BE49-F238E27FC236}">
                    <a16:creationId xmlns:a16="http://schemas.microsoft.com/office/drawing/2014/main" id="{D3A7FBB0-463E-D453-1F93-73DF2F8FBE1D}"/>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365" name="Google Shape;8401;p74">
                <a:extLst>
                  <a:ext uri="{FF2B5EF4-FFF2-40B4-BE49-F238E27FC236}">
                    <a16:creationId xmlns:a16="http://schemas.microsoft.com/office/drawing/2014/main" id="{CF117233-B603-75DF-0C62-9177A42FA40A}"/>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363" name="Google Shape;8402;p74">
              <a:extLst>
                <a:ext uri="{FF2B5EF4-FFF2-40B4-BE49-F238E27FC236}">
                  <a16:creationId xmlns:a16="http://schemas.microsoft.com/office/drawing/2014/main" id="{0E43983F-B462-1466-2665-E1A8F3EEB509}"/>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72" name="Google Shape;8403;p74">
            <a:extLst>
              <a:ext uri="{FF2B5EF4-FFF2-40B4-BE49-F238E27FC236}">
                <a16:creationId xmlns:a16="http://schemas.microsoft.com/office/drawing/2014/main" id="{BD3612C5-DF74-D8BD-489D-46DB488BAAE3}"/>
              </a:ext>
            </a:extLst>
          </p:cNvPr>
          <p:cNvGrpSpPr/>
          <p:nvPr/>
        </p:nvGrpSpPr>
        <p:grpSpPr>
          <a:xfrm>
            <a:off x="2819030" y="4415734"/>
            <a:ext cx="1478144" cy="1428304"/>
            <a:chOff x="4334725" y="1355875"/>
            <a:chExt cx="3106650" cy="3001900"/>
          </a:xfrm>
        </p:grpSpPr>
        <p:grpSp>
          <p:nvGrpSpPr>
            <p:cNvPr id="373" name="Google Shape;8404;p74">
              <a:extLst>
                <a:ext uri="{FF2B5EF4-FFF2-40B4-BE49-F238E27FC236}">
                  <a16:creationId xmlns:a16="http://schemas.microsoft.com/office/drawing/2014/main" id="{7F145A77-E422-4A39-9E15-EB26F1509916}"/>
                </a:ext>
              </a:extLst>
            </p:cNvPr>
            <p:cNvGrpSpPr/>
            <p:nvPr/>
          </p:nvGrpSpPr>
          <p:grpSpPr>
            <a:xfrm>
              <a:off x="4516050" y="1724875"/>
              <a:ext cx="2693725" cy="2632900"/>
              <a:chOff x="4516050" y="1724875"/>
              <a:chExt cx="2693725" cy="2632900"/>
            </a:xfrm>
          </p:grpSpPr>
          <p:sp>
            <p:nvSpPr>
              <p:cNvPr id="378" name="Google Shape;8405;p74">
                <a:extLst>
                  <a:ext uri="{FF2B5EF4-FFF2-40B4-BE49-F238E27FC236}">
                    <a16:creationId xmlns:a16="http://schemas.microsoft.com/office/drawing/2014/main" id="{62316EC8-05AD-56B8-9DA4-EB248EACED14}"/>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9" name="Google Shape;8406;p74">
                <a:extLst>
                  <a:ext uri="{FF2B5EF4-FFF2-40B4-BE49-F238E27FC236}">
                    <a16:creationId xmlns:a16="http://schemas.microsoft.com/office/drawing/2014/main" id="{2758F0A0-3F24-BCCA-7DF7-C418D997B922}"/>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0" name="Google Shape;8407;p74">
                <a:extLst>
                  <a:ext uri="{FF2B5EF4-FFF2-40B4-BE49-F238E27FC236}">
                    <a16:creationId xmlns:a16="http://schemas.microsoft.com/office/drawing/2014/main" id="{BF23D4B7-44DC-98E0-0106-11E07C7F1F47}"/>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74" name="Google Shape;8408;p74">
              <a:extLst>
                <a:ext uri="{FF2B5EF4-FFF2-40B4-BE49-F238E27FC236}">
                  <a16:creationId xmlns:a16="http://schemas.microsoft.com/office/drawing/2014/main" id="{43ED5B5E-820F-EC2E-F635-E23C16B8464F}"/>
                </a:ext>
              </a:extLst>
            </p:cNvPr>
            <p:cNvGrpSpPr/>
            <p:nvPr/>
          </p:nvGrpSpPr>
          <p:grpSpPr>
            <a:xfrm>
              <a:off x="4334725" y="1355875"/>
              <a:ext cx="3106650" cy="2709650"/>
              <a:chOff x="4334725" y="1355875"/>
              <a:chExt cx="3106650" cy="2709650"/>
            </a:xfrm>
          </p:grpSpPr>
          <p:sp>
            <p:nvSpPr>
              <p:cNvPr id="375" name="Google Shape;8409;p74">
                <a:extLst>
                  <a:ext uri="{FF2B5EF4-FFF2-40B4-BE49-F238E27FC236}">
                    <a16:creationId xmlns:a16="http://schemas.microsoft.com/office/drawing/2014/main" id="{E165457E-83A4-6587-B1C8-935B0750BA48}"/>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6" name="Google Shape;8410;p74">
                <a:extLst>
                  <a:ext uri="{FF2B5EF4-FFF2-40B4-BE49-F238E27FC236}">
                    <a16:creationId xmlns:a16="http://schemas.microsoft.com/office/drawing/2014/main" id="{08A7E509-4667-C50B-57BA-B9A8943AB085}"/>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77" name="Google Shape;8411;p74">
                <a:extLst>
                  <a:ext uri="{FF2B5EF4-FFF2-40B4-BE49-F238E27FC236}">
                    <a16:creationId xmlns:a16="http://schemas.microsoft.com/office/drawing/2014/main" id="{93D98394-6926-D2AA-D950-FE0064F8AD57}"/>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81" name="Google Shape;8412;p74">
            <a:extLst>
              <a:ext uri="{FF2B5EF4-FFF2-40B4-BE49-F238E27FC236}">
                <a16:creationId xmlns:a16="http://schemas.microsoft.com/office/drawing/2014/main" id="{EEEABF73-41E8-62F2-DDA4-9008AFCA73B0}"/>
              </a:ext>
            </a:extLst>
          </p:cNvPr>
          <p:cNvGrpSpPr/>
          <p:nvPr/>
        </p:nvGrpSpPr>
        <p:grpSpPr>
          <a:xfrm>
            <a:off x="15052928" y="7677277"/>
            <a:ext cx="624148" cy="1368346"/>
            <a:chOff x="7645573" y="3754300"/>
            <a:chExt cx="293855" cy="644170"/>
          </a:xfrm>
        </p:grpSpPr>
        <p:sp>
          <p:nvSpPr>
            <p:cNvPr id="382" name="Google Shape;8413;p74">
              <a:extLst>
                <a:ext uri="{FF2B5EF4-FFF2-40B4-BE49-F238E27FC236}">
                  <a16:creationId xmlns:a16="http://schemas.microsoft.com/office/drawing/2014/main" id="{456208A8-B1C3-C352-6E3B-B7E22E5DA9C6}"/>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83" name="Google Shape;8414;p74">
              <a:extLst>
                <a:ext uri="{FF2B5EF4-FFF2-40B4-BE49-F238E27FC236}">
                  <a16:creationId xmlns:a16="http://schemas.microsoft.com/office/drawing/2014/main" id="{166563FD-EC2A-D5DB-7F20-47FDBAB5BAD9}"/>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4" name="Google Shape;8415;p74">
            <a:extLst>
              <a:ext uri="{FF2B5EF4-FFF2-40B4-BE49-F238E27FC236}">
                <a16:creationId xmlns:a16="http://schemas.microsoft.com/office/drawing/2014/main" id="{04BCA151-5499-2329-E8B8-02DC5DD3FB61}"/>
              </a:ext>
            </a:extLst>
          </p:cNvPr>
          <p:cNvGrpSpPr/>
          <p:nvPr/>
        </p:nvGrpSpPr>
        <p:grpSpPr>
          <a:xfrm>
            <a:off x="10896905" y="2643091"/>
            <a:ext cx="1418022" cy="1478718"/>
            <a:chOff x="5830645" y="1256617"/>
            <a:chExt cx="530340" cy="553040"/>
          </a:xfrm>
        </p:grpSpPr>
        <p:grpSp>
          <p:nvGrpSpPr>
            <p:cNvPr id="385" name="Google Shape;8416;p74">
              <a:extLst>
                <a:ext uri="{FF2B5EF4-FFF2-40B4-BE49-F238E27FC236}">
                  <a16:creationId xmlns:a16="http://schemas.microsoft.com/office/drawing/2014/main" id="{A4330850-C613-F47C-C8F8-0132CD5D1450}"/>
                </a:ext>
              </a:extLst>
            </p:cNvPr>
            <p:cNvGrpSpPr/>
            <p:nvPr/>
          </p:nvGrpSpPr>
          <p:grpSpPr>
            <a:xfrm>
              <a:off x="5830645" y="1256617"/>
              <a:ext cx="259743" cy="269909"/>
              <a:chOff x="5830645" y="1256617"/>
              <a:chExt cx="259743" cy="269909"/>
            </a:xfrm>
          </p:grpSpPr>
          <p:sp>
            <p:nvSpPr>
              <p:cNvPr id="396" name="Google Shape;8417;p74">
                <a:extLst>
                  <a:ext uri="{FF2B5EF4-FFF2-40B4-BE49-F238E27FC236}">
                    <a16:creationId xmlns:a16="http://schemas.microsoft.com/office/drawing/2014/main" id="{C4A7CF45-5E31-B663-51E4-8982F8E04537}"/>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7" name="Google Shape;8418;p74">
                <a:extLst>
                  <a:ext uri="{FF2B5EF4-FFF2-40B4-BE49-F238E27FC236}">
                    <a16:creationId xmlns:a16="http://schemas.microsoft.com/office/drawing/2014/main" id="{E24CCE37-12F7-472F-C33F-FD7E164CD705}"/>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6" name="Google Shape;8419;p74">
              <a:extLst>
                <a:ext uri="{FF2B5EF4-FFF2-40B4-BE49-F238E27FC236}">
                  <a16:creationId xmlns:a16="http://schemas.microsoft.com/office/drawing/2014/main" id="{55094302-79C6-3063-5D07-4E077EDE4991}"/>
                </a:ext>
              </a:extLst>
            </p:cNvPr>
            <p:cNvGrpSpPr/>
            <p:nvPr/>
          </p:nvGrpSpPr>
          <p:grpSpPr>
            <a:xfrm>
              <a:off x="6101293" y="1256617"/>
              <a:ext cx="259692" cy="269909"/>
              <a:chOff x="6101293" y="1256617"/>
              <a:chExt cx="259692" cy="269909"/>
            </a:xfrm>
          </p:grpSpPr>
          <p:sp>
            <p:nvSpPr>
              <p:cNvPr id="394" name="Google Shape;8420;p74">
                <a:extLst>
                  <a:ext uri="{FF2B5EF4-FFF2-40B4-BE49-F238E27FC236}">
                    <a16:creationId xmlns:a16="http://schemas.microsoft.com/office/drawing/2014/main" id="{A41BB569-A489-0336-DBC7-5510635E9817}"/>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5" name="Google Shape;8421;p74">
                <a:extLst>
                  <a:ext uri="{FF2B5EF4-FFF2-40B4-BE49-F238E27FC236}">
                    <a16:creationId xmlns:a16="http://schemas.microsoft.com/office/drawing/2014/main" id="{22B654A1-88A0-259E-AB21-554599222BA6}"/>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7" name="Google Shape;8422;p74">
              <a:extLst>
                <a:ext uri="{FF2B5EF4-FFF2-40B4-BE49-F238E27FC236}">
                  <a16:creationId xmlns:a16="http://schemas.microsoft.com/office/drawing/2014/main" id="{9929F390-81F0-21F3-3F36-35305528B361}"/>
                </a:ext>
              </a:extLst>
            </p:cNvPr>
            <p:cNvGrpSpPr/>
            <p:nvPr/>
          </p:nvGrpSpPr>
          <p:grpSpPr>
            <a:xfrm>
              <a:off x="5830645" y="1539749"/>
              <a:ext cx="259692" cy="269909"/>
              <a:chOff x="5830645" y="1539749"/>
              <a:chExt cx="259692" cy="269909"/>
            </a:xfrm>
          </p:grpSpPr>
          <p:sp>
            <p:nvSpPr>
              <p:cNvPr id="392" name="Google Shape;8423;p74">
                <a:extLst>
                  <a:ext uri="{FF2B5EF4-FFF2-40B4-BE49-F238E27FC236}">
                    <a16:creationId xmlns:a16="http://schemas.microsoft.com/office/drawing/2014/main" id="{FE0063AA-77D3-7DCF-AD13-DD4AC4ED50A0}"/>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3" name="Google Shape;8424;p74">
                <a:extLst>
                  <a:ext uri="{FF2B5EF4-FFF2-40B4-BE49-F238E27FC236}">
                    <a16:creationId xmlns:a16="http://schemas.microsoft.com/office/drawing/2014/main" id="{75149807-4E67-236C-B850-1185116CAE1E}"/>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88" name="Google Shape;8425;p74">
              <a:extLst>
                <a:ext uri="{FF2B5EF4-FFF2-40B4-BE49-F238E27FC236}">
                  <a16:creationId xmlns:a16="http://schemas.microsoft.com/office/drawing/2014/main" id="{6A62947B-B25B-DA55-E46C-00FEBF6AE83E}"/>
                </a:ext>
              </a:extLst>
            </p:cNvPr>
            <p:cNvGrpSpPr/>
            <p:nvPr/>
          </p:nvGrpSpPr>
          <p:grpSpPr>
            <a:xfrm>
              <a:off x="6101293" y="1539749"/>
              <a:ext cx="259692" cy="269909"/>
              <a:chOff x="6101293" y="1539749"/>
              <a:chExt cx="259692" cy="269909"/>
            </a:xfrm>
          </p:grpSpPr>
          <p:sp>
            <p:nvSpPr>
              <p:cNvPr id="390" name="Google Shape;8426;p74">
                <a:extLst>
                  <a:ext uri="{FF2B5EF4-FFF2-40B4-BE49-F238E27FC236}">
                    <a16:creationId xmlns:a16="http://schemas.microsoft.com/office/drawing/2014/main" id="{5E2C5A42-0FFF-0175-D896-C406700037DC}"/>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1" name="Google Shape;8427;p74">
                <a:extLst>
                  <a:ext uri="{FF2B5EF4-FFF2-40B4-BE49-F238E27FC236}">
                    <a16:creationId xmlns:a16="http://schemas.microsoft.com/office/drawing/2014/main" id="{627133EF-AA52-D23B-1CD0-83A805E788CD}"/>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389" name="Google Shape;8428;p74">
              <a:extLst>
                <a:ext uri="{FF2B5EF4-FFF2-40B4-BE49-F238E27FC236}">
                  <a16:creationId xmlns:a16="http://schemas.microsoft.com/office/drawing/2014/main" id="{B93261ED-CB50-E10F-97DA-8AD053C11D30}"/>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98" name="Google Shape;8429;p74">
            <a:extLst>
              <a:ext uri="{FF2B5EF4-FFF2-40B4-BE49-F238E27FC236}">
                <a16:creationId xmlns:a16="http://schemas.microsoft.com/office/drawing/2014/main" id="{B6C45C23-A8E5-7965-E4D4-D25665D59249}"/>
              </a:ext>
            </a:extLst>
          </p:cNvPr>
          <p:cNvGrpSpPr/>
          <p:nvPr/>
        </p:nvGrpSpPr>
        <p:grpSpPr>
          <a:xfrm>
            <a:off x="1099895" y="6115322"/>
            <a:ext cx="2905910" cy="1242720"/>
            <a:chOff x="732422" y="2990152"/>
            <a:chExt cx="1337773" cy="572102"/>
          </a:xfrm>
        </p:grpSpPr>
        <p:sp>
          <p:nvSpPr>
            <p:cNvPr id="399" name="Google Shape;8430;p74">
              <a:extLst>
                <a:ext uri="{FF2B5EF4-FFF2-40B4-BE49-F238E27FC236}">
                  <a16:creationId xmlns:a16="http://schemas.microsoft.com/office/drawing/2014/main" id="{8D00A881-553B-8211-50C0-C0F29D488FF1}"/>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0" name="Google Shape;8431;p74">
              <a:extLst>
                <a:ext uri="{FF2B5EF4-FFF2-40B4-BE49-F238E27FC236}">
                  <a16:creationId xmlns:a16="http://schemas.microsoft.com/office/drawing/2014/main" id="{53DC5CFA-C0B0-3CB1-450B-61F50FA7261A}"/>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1" name="Google Shape;8432;p74">
              <a:extLst>
                <a:ext uri="{FF2B5EF4-FFF2-40B4-BE49-F238E27FC236}">
                  <a16:creationId xmlns:a16="http://schemas.microsoft.com/office/drawing/2014/main" id="{6C2D337D-E952-E5B0-8021-9C65EA18F185}"/>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2" name="Google Shape;8433;p74">
              <a:extLst>
                <a:ext uri="{FF2B5EF4-FFF2-40B4-BE49-F238E27FC236}">
                  <a16:creationId xmlns:a16="http://schemas.microsoft.com/office/drawing/2014/main" id="{44119450-83CB-CFD8-C9F7-02C5992C8F45}"/>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3" name="Google Shape;8434;p74">
              <a:extLst>
                <a:ext uri="{FF2B5EF4-FFF2-40B4-BE49-F238E27FC236}">
                  <a16:creationId xmlns:a16="http://schemas.microsoft.com/office/drawing/2014/main" id="{B3E7BE73-A001-BA07-49CA-1EB5534EB146}"/>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4" name="Google Shape;8435;p74">
              <a:extLst>
                <a:ext uri="{FF2B5EF4-FFF2-40B4-BE49-F238E27FC236}">
                  <a16:creationId xmlns:a16="http://schemas.microsoft.com/office/drawing/2014/main" id="{8BC7514B-5FF5-92D8-8459-6D0D1D71DAF1}"/>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sp>
        <p:nvSpPr>
          <p:cNvPr id="405" name="Google Shape;1529;p70">
            <a:extLst>
              <a:ext uri="{FF2B5EF4-FFF2-40B4-BE49-F238E27FC236}">
                <a16:creationId xmlns:a16="http://schemas.microsoft.com/office/drawing/2014/main" id="{A1D32B49-6DA4-76AF-D30A-47E946D8AFC9}"/>
              </a:ext>
            </a:extLst>
          </p:cNvPr>
          <p:cNvSpPr txBox="1">
            <a:spLocks/>
          </p:cNvSpPr>
          <p:nvPr/>
        </p:nvSpPr>
        <p:spPr>
          <a:xfrm>
            <a:off x="1171654" y="434589"/>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400"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22318643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3" name="Google Shape;8440;p75">
            <a:extLst>
              <a:ext uri="{FF2B5EF4-FFF2-40B4-BE49-F238E27FC236}">
                <a16:creationId xmlns:a16="http://schemas.microsoft.com/office/drawing/2014/main" id="{1FAA487B-C3E5-A75C-9CFF-B54E57B2FC57}"/>
              </a:ext>
            </a:extLst>
          </p:cNvPr>
          <p:cNvGrpSpPr/>
          <p:nvPr/>
        </p:nvGrpSpPr>
        <p:grpSpPr>
          <a:xfrm>
            <a:off x="1202602" y="2725748"/>
            <a:ext cx="3272234" cy="3052288"/>
            <a:chOff x="729238" y="1179665"/>
            <a:chExt cx="1636117" cy="1526144"/>
          </a:xfrm>
        </p:grpSpPr>
        <p:grpSp>
          <p:nvGrpSpPr>
            <p:cNvPr id="4" name="Google Shape;8441;p75">
              <a:extLst>
                <a:ext uri="{FF2B5EF4-FFF2-40B4-BE49-F238E27FC236}">
                  <a16:creationId xmlns:a16="http://schemas.microsoft.com/office/drawing/2014/main" id="{F9FCD11B-F528-928A-C282-AD5058D378A7}"/>
                </a:ext>
              </a:extLst>
            </p:cNvPr>
            <p:cNvGrpSpPr/>
            <p:nvPr/>
          </p:nvGrpSpPr>
          <p:grpSpPr>
            <a:xfrm>
              <a:off x="729238" y="1179665"/>
              <a:ext cx="80700" cy="1526144"/>
              <a:chOff x="729238" y="1179665"/>
              <a:chExt cx="80700" cy="1526144"/>
            </a:xfrm>
          </p:grpSpPr>
          <p:sp>
            <p:nvSpPr>
              <p:cNvPr id="108" name="Google Shape;8442;p75">
                <a:extLst>
                  <a:ext uri="{FF2B5EF4-FFF2-40B4-BE49-F238E27FC236}">
                    <a16:creationId xmlns:a16="http://schemas.microsoft.com/office/drawing/2014/main" id="{776E633A-7851-E2C6-E4A0-D5F0F5B8C62D}"/>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9" name="Google Shape;8443;p75">
                <a:extLst>
                  <a:ext uri="{FF2B5EF4-FFF2-40B4-BE49-F238E27FC236}">
                    <a16:creationId xmlns:a16="http://schemas.microsoft.com/office/drawing/2014/main" id="{90B82E9F-6C75-E3CA-AAD9-D643817F4761}"/>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0" name="Google Shape;8444;p75">
                <a:extLst>
                  <a:ext uri="{FF2B5EF4-FFF2-40B4-BE49-F238E27FC236}">
                    <a16:creationId xmlns:a16="http://schemas.microsoft.com/office/drawing/2014/main" id="{13B0F8D9-B82F-A8E7-045E-F728EC1E456F}"/>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1" name="Google Shape;8445;p75">
                <a:extLst>
                  <a:ext uri="{FF2B5EF4-FFF2-40B4-BE49-F238E27FC236}">
                    <a16:creationId xmlns:a16="http://schemas.microsoft.com/office/drawing/2014/main" id="{1B4580CD-EBB8-AB37-0A4D-25ABF79AE310}"/>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12" name="Google Shape;8446;p75">
                <a:extLst>
                  <a:ext uri="{FF2B5EF4-FFF2-40B4-BE49-F238E27FC236}">
                    <a16:creationId xmlns:a16="http://schemas.microsoft.com/office/drawing/2014/main" id="{81932DE8-186A-7425-C721-13EBCD726214}"/>
                  </a:ext>
                </a:extLst>
              </p:cNvPr>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3" name="Google Shape;8447;p75">
                <a:extLst>
                  <a:ext uri="{FF2B5EF4-FFF2-40B4-BE49-F238E27FC236}">
                    <a16:creationId xmlns:a16="http://schemas.microsoft.com/office/drawing/2014/main" id="{7E0F9C4A-C79B-E1A0-4F26-2386414449D8}"/>
                  </a:ext>
                </a:extLst>
              </p:cNvPr>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4" name="Google Shape;8448;p75">
                <a:extLst>
                  <a:ext uri="{FF2B5EF4-FFF2-40B4-BE49-F238E27FC236}">
                    <a16:creationId xmlns:a16="http://schemas.microsoft.com/office/drawing/2014/main" id="{2D9E1D95-156B-0DA5-EC2E-36AFEDDB935A}"/>
                  </a:ext>
                </a:extLst>
              </p:cNvPr>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5" name="Google Shape;8449;p75">
                <a:extLst>
                  <a:ext uri="{FF2B5EF4-FFF2-40B4-BE49-F238E27FC236}">
                    <a16:creationId xmlns:a16="http://schemas.microsoft.com/office/drawing/2014/main" id="{CF98ABBF-D34A-8489-DA19-79BD29C95303}"/>
                  </a:ext>
                </a:extLst>
              </p:cNvPr>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6" name="Google Shape;8450;p75">
                <a:extLst>
                  <a:ext uri="{FF2B5EF4-FFF2-40B4-BE49-F238E27FC236}">
                    <a16:creationId xmlns:a16="http://schemas.microsoft.com/office/drawing/2014/main" id="{E4302272-286C-C202-0DA1-B4191AD0FDB2}"/>
                  </a:ext>
                </a:extLst>
              </p:cNvPr>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17" name="Google Shape;8451;p75">
                <a:extLst>
                  <a:ext uri="{FF2B5EF4-FFF2-40B4-BE49-F238E27FC236}">
                    <a16:creationId xmlns:a16="http://schemas.microsoft.com/office/drawing/2014/main" id="{342CE988-D630-0C7A-B0C7-3E72F8142D5B}"/>
                  </a:ext>
                </a:extLst>
              </p:cNvPr>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9" name="Google Shape;8452;p75">
              <a:extLst>
                <a:ext uri="{FF2B5EF4-FFF2-40B4-BE49-F238E27FC236}">
                  <a16:creationId xmlns:a16="http://schemas.microsoft.com/office/drawing/2014/main" id="{78CFC529-CEC7-8EB4-2433-D842AAA4D913}"/>
                </a:ext>
              </a:extLst>
            </p:cNvPr>
            <p:cNvGrpSpPr/>
            <p:nvPr/>
          </p:nvGrpSpPr>
          <p:grpSpPr>
            <a:xfrm>
              <a:off x="903098" y="1179665"/>
              <a:ext cx="80700" cy="1526144"/>
              <a:chOff x="903098" y="1179665"/>
              <a:chExt cx="80700" cy="1526144"/>
            </a:xfrm>
          </p:grpSpPr>
          <p:sp>
            <p:nvSpPr>
              <p:cNvPr id="98" name="Google Shape;8453;p75">
                <a:extLst>
                  <a:ext uri="{FF2B5EF4-FFF2-40B4-BE49-F238E27FC236}">
                    <a16:creationId xmlns:a16="http://schemas.microsoft.com/office/drawing/2014/main" id="{4177A660-E3D9-CBD1-7C84-1EEAFBDF7C62}"/>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9" name="Google Shape;8454;p75">
                <a:extLst>
                  <a:ext uri="{FF2B5EF4-FFF2-40B4-BE49-F238E27FC236}">
                    <a16:creationId xmlns:a16="http://schemas.microsoft.com/office/drawing/2014/main" id="{C07CE3A0-B46C-3FC6-E41F-AAFA5AFD9900}"/>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0" name="Google Shape;8455;p75">
                <a:extLst>
                  <a:ext uri="{FF2B5EF4-FFF2-40B4-BE49-F238E27FC236}">
                    <a16:creationId xmlns:a16="http://schemas.microsoft.com/office/drawing/2014/main" id="{2AEBFAF6-3DEC-B48C-911E-3FDC0E49964A}"/>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1" name="Google Shape;8456;p75">
                <a:extLst>
                  <a:ext uri="{FF2B5EF4-FFF2-40B4-BE49-F238E27FC236}">
                    <a16:creationId xmlns:a16="http://schemas.microsoft.com/office/drawing/2014/main" id="{925CB780-A392-36FB-72F7-AA0ADCF402F9}"/>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2" name="Google Shape;8457;p75">
                <a:extLst>
                  <a:ext uri="{FF2B5EF4-FFF2-40B4-BE49-F238E27FC236}">
                    <a16:creationId xmlns:a16="http://schemas.microsoft.com/office/drawing/2014/main" id="{3F47B567-5767-A565-CC75-822D86C827C1}"/>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3" name="Google Shape;8458;p75">
                <a:extLst>
                  <a:ext uri="{FF2B5EF4-FFF2-40B4-BE49-F238E27FC236}">
                    <a16:creationId xmlns:a16="http://schemas.microsoft.com/office/drawing/2014/main" id="{586DF813-4EC5-342D-DE8F-D929048F74B7}"/>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04" name="Google Shape;8459;p75">
                <a:extLst>
                  <a:ext uri="{FF2B5EF4-FFF2-40B4-BE49-F238E27FC236}">
                    <a16:creationId xmlns:a16="http://schemas.microsoft.com/office/drawing/2014/main" id="{3184B8CC-DD3B-D872-D28F-1403B2EC5416}"/>
                  </a:ext>
                </a:extLst>
              </p:cNvPr>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5" name="Google Shape;8460;p75">
                <a:extLst>
                  <a:ext uri="{FF2B5EF4-FFF2-40B4-BE49-F238E27FC236}">
                    <a16:creationId xmlns:a16="http://schemas.microsoft.com/office/drawing/2014/main" id="{20FB8680-389F-2F55-B396-1564AD32FEF0}"/>
                  </a:ext>
                </a:extLst>
              </p:cNvPr>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6" name="Google Shape;8461;p75">
                <a:extLst>
                  <a:ext uri="{FF2B5EF4-FFF2-40B4-BE49-F238E27FC236}">
                    <a16:creationId xmlns:a16="http://schemas.microsoft.com/office/drawing/2014/main" id="{DCED0A70-986B-902B-F356-CD565455C1B2}"/>
                  </a:ext>
                </a:extLst>
              </p:cNvPr>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07" name="Google Shape;8462;p75">
                <a:extLst>
                  <a:ext uri="{FF2B5EF4-FFF2-40B4-BE49-F238E27FC236}">
                    <a16:creationId xmlns:a16="http://schemas.microsoft.com/office/drawing/2014/main" id="{3DEFBFC8-804E-32F3-4722-C9DC538F0B82}"/>
                  </a:ext>
                </a:extLst>
              </p:cNvPr>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0" name="Google Shape;8463;p75">
              <a:extLst>
                <a:ext uri="{FF2B5EF4-FFF2-40B4-BE49-F238E27FC236}">
                  <a16:creationId xmlns:a16="http://schemas.microsoft.com/office/drawing/2014/main" id="{57826EAF-3ED5-6546-2ACA-60FC3A29BA16}"/>
                </a:ext>
              </a:extLst>
            </p:cNvPr>
            <p:cNvGrpSpPr/>
            <p:nvPr/>
          </p:nvGrpSpPr>
          <p:grpSpPr>
            <a:xfrm>
              <a:off x="1076958" y="1179665"/>
              <a:ext cx="80700" cy="1526144"/>
              <a:chOff x="1076958" y="1179665"/>
              <a:chExt cx="80700" cy="1526144"/>
            </a:xfrm>
          </p:grpSpPr>
          <p:sp>
            <p:nvSpPr>
              <p:cNvPr id="88" name="Google Shape;8464;p75">
                <a:extLst>
                  <a:ext uri="{FF2B5EF4-FFF2-40B4-BE49-F238E27FC236}">
                    <a16:creationId xmlns:a16="http://schemas.microsoft.com/office/drawing/2014/main" id="{FBDEE110-E282-58FF-1AD8-C58BFDF3B3FE}"/>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9" name="Google Shape;8465;p75">
                <a:extLst>
                  <a:ext uri="{FF2B5EF4-FFF2-40B4-BE49-F238E27FC236}">
                    <a16:creationId xmlns:a16="http://schemas.microsoft.com/office/drawing/2014/main" id="{8197AA39-877D-5DA0-56BA-24CACD4BD621}"/>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0" name="Google Shape;8466;p75">
                <a:extLst>
                  <a:ext uri="{FF2B5EF4-FFF2-40B4-BE49-F238E27FC236}">
                    <a16:creationId xmlns:a16="http://schemas.microsoft.com/office/drawing/2014/main" id="{DC76B95E-AFBD-B4D2-013E-A1D6D73B74B9}"/>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1" name="Google Shape;8467;p75">
                <a:extLst>
                  <a:ext uri="{FF2B5EF4-FFF2-40B4-BE49-F238E27FC236}">
                    <a16:creationId xmlns:a16="http://schemas.microsoft.com/office/drawing/2014/main" id="{A2F018F2-5ADE-BBE9-125C-209CE6EA9B9A}"/>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2" name="Google Shape;8468;p75">
                <a:extLst>
                  <a:ext uri="{FF2B5EF4-FFF2-40B4-BE49-F238E27FC236}">
                    <a16:creationId xmlns:a16="http://schemas.microsoft.com/office/drawing/2014/main" id="{64B05684-BE22-BA88-0BAB-EE495348B56F}"/>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3" name="Google Shape;8469;p75">
                <a:extLst>
                  <a:ext uri="{FF2B5EF4-FFF2-40B4-BE49-F238E27FC236}">
                    <a16:creationId xmlns:a16="http://schemas.microsoft.com/office/drawing/2014/main" id="{6C76AECD-F313-A883-80D4-B104B88D4155}"/>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4" name="Google Shape;8470;p75">
                <a:extLst>
                  <a:ext uri="{FF2B5EF4-FFF2-40B4-BE49-F238E27FC236}">
                    <a16:creationId xmlns:a16="http://schemas.microsoft.com/office/drawing/2014/main" id="{615A0E4E-2D81-DCF2-9D88-E16C60816038}"/>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95" name="Google Shape;8471;p75">
                <a:extLst>
                  <a:ext uri="{FF2B5EF4-FFF2-40B4-BE49-F238E27FC236}">
                    <a16:creationId xmlns:a16="http://schemas.microsoft.com/office/drawing/2014/main" id="{BCBEE673-A925-A219-5977-EF3E8C09BFD4}"/>
                  </a:ext>
                </a:extLst>
              </p:cNvPr>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6" name="Google Shape;8472;p75">
                <a:extLst>
                  <a:ext uri="{FF2B5EF4-FFF2-40B4-BE49-F238E27FC236}">
                    <a16:creationId xmlns:a16="http://schemas.microsoft.com/office/drawing/2014/main" id="{44DF0E9B-15E4-05CA-F70B-A673C9F56F1B}"/>
                  </a:ext>
                </a:extLst>
              </p:cNvPr>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97" name="Google Shape;8473;p75">
                <a:extLst>
                  <a:ext uri="{FF2B5EF4-FFF2-40B4-BE49-F238E27FC236}">
                    <a16:creationId xmlns:a16="http://schemas.microsoft.com/office/drawing/2014/main" id="{FB4053CC-D9CD-918D-DA0D-C102A55B356B}"/>
                  </a:ext>
                </a:extLst>
              </p:cNvPr>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1" name="Google Shape;8474;p75">
              <a:extLst>
                <a:ext uri="{FF2B5EF4-FFF2-40B4-BE49-F238E27FC236}">
                  <a16:creationId xmlns:a16="http://schemas.microsoft.com/office/drawing/2014/main" id="{B869DD4D-0C35-3C40-4819-19F61DC3A596}"/>
                </a:ext>
              </a:extLst>
            </p:cNvPr>
            <p:cNvGrpSpPr/>
            <p:nvPr/>
          </p:nvGrpSpPr>
          <p:grpSpPr>
            <a:xfrm>
              <a:off x="1247707" y="1179665"/>
              <a:ext cx="80700" cy="1526144"/>
              <a:chOff x="1247707" y="1179665"/>
              <a:chExt cx="80700" cy="1526144"/>
            </a:xfrm>
          </p:grpSpPr>
          <p:sp>
            <p:nvSpPr>
              <p:cNvPr id="78" name="Google Shape;8475;p75">
                <a:extLst>
                  <a:ext uri="{FF2B5EF4-FFF2-40B4-BE49-F238E27FC236}">
                    <a16:creationId xmlns:a16="http://schemas.microsoft.com/office/drawing/2014/main" id="{370CEE76-30E1-192E-E8E3-3A1C599954D6}"/>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9" name="Google Shape;8476;p75">
                <a:extLst>
                  <a:ext uri="{FF2B5EF4-FFF2-40B4-BE49-F238E27FC236}">
                    <a16:creationId xmlns:a16="http://schemas.microsoft.com/office/drawing/2014/main" id="{54AD4940-2854-1B9D-4626-9FE6079A2369}"/>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0" name="Google Shape;8477;p75">
                <a:extLst>
                  <a:ext uri="{FF2B5EF4-FFF2-40B4-BE49-F238E27FC236}">
                    <a16:creationId xmlns:a16="http://schemas.microsoft.com/office/drawing/2014/main" id="{ADC0475D-54A7-4376-66CF-EB7FFDA949C9}"/>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81" name="Google Shape;8478;p75">
                <a:extLst>
                  <a:ext uri="{FF2B5EF4-FFF2-40B4-BE49-F238E27FC236}">
                    <a16:creationId xmlns:a16="http://schemas.microsoft.com/office/drawing/2014/main" id="{AE8B4FFB-4403-571C-9520-0E0A970A243D}"/>
                  </a:ext>
                </a:extLst>
              </p:cNvPr>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2" name="Google Shape;8479;p75">
                <a:extLst>
                  <a:ext uri="{FF2B5EF4-FFF2-40B4-BE49-F238E27FC236}">
                    <a16:creationId xmlns:a16="http://schemas.microsoft.com/office/drawing/2014/main" id="{641D6142-85C8-95B1-7E81-30179FB4938E}"/>
                  </a:ext>
                </a:extLst>
              </p:cNvPr>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3" name="Google Shape;8480;p75">
                <a:extLst>
                  <a:ext uri="{FF2B5EF4-FFF2-40B4-BE49-F238E27FC236}">
                    <a16:creationId xmlns:a16="http://schemas.microsoft.com/office/drawing/2014/main" id="{28993542-03C2-C467-FAC7-95DB10F33B2E}"/>
                  </a:ext>
                </a:extLst>
              </p:cNvPr>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4" name="Google Shape;8481;p75">
                <a:extLst>
                  <a:ext uri="{FF2B5EF4-FFF2-40B4-BE49-F238E27FC236}">
                    <a16:creationId xmlns:a16="http://schemas.microsoft.com/office/drawing/2014/main" id="{7925A511-D969-ED06-DE60-1E0B5E227AED}"/>
                  </a:ext>
                </a:extLst>
              </p:cNvPr>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5" name="Google Shape;8482;p75">
                <a:extLst>
                  <a:ext uri="{FF2B5EF4-FFF2-40B4-BE49-F238E27FC236}">
                    <a16:creationId xmlns:a16="http://schemas.microsoft.com/office/drawing/2014/main" id="{ADB95442-9292-C214-4E87-0E255EF8D608}"/>
                  </a:ext>
                </a:extLst>
              </p:cNvPr>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6" name="Google Shape;8483;p75">
                <a:extLst>
                  <a:ext uri="{FF2B5EF4-FFF2-40B4-BE49-F238E27FC236}">
                    <a16:creationId xmlns:a16="http://schemas.microsoft.com/office/drawing/2014/main" id="{7F228280-58F1-B713-E61F-94F1BA9600F5}"/>
                  </a:ext>
                </a:extLst>
              </p:cNvPr>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87" name="Google Shape;8484;p75">
                <a:extLst>
                  <a:ext uri="{FF2B5EF4-FFF2-40B4-BE49-F238E27FC236}">
                    <a16:creationId xmlns:a16="http://schemas.microsoft.com/office/drawing/2014/main" id="{086AE985-BA2A-4939-32C5-70FBBB13705D}"/>
                  </a:ext>
                </a:extLst>
              </p:cNvPr>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 name="Google Shape;8485;p75">
              <a:extLst>
                <a:ext uri="{FF2B5EF4-FFF2-40B4-BE49-F238E27FC236}">
                  <a16:creationId xmlns:a16="http://schemas.microsoft.com/office/drawing/2014/main" id="{15E13BD3-6F31-A81E-22E8-24B1FFFBAFB2}"/>
                </a:ext>
              </a:extLst>
            </p:cNvPr>
            <p:cNvGrpSpPr/>
            <p:nvPr/>
          </p:nvGrpSpPr>
          <p:grpSpPr>
            <a:xfrm>
              <a:off x="1421567" y="1179665"/>
              <a:ext cx="80700" cy="1526144"/>
              <a:chOff x="1421567" y="1179665"/>
              <a:chExt cx="80700" cy="1526144"/>
            </a:xfrm>
          </p:grpSpPr>
          <p:sp>
            <p:nvSpPr>
              <p:cNvPr id="68" name="Google Shape;8486;p75">
                <a:extLst>
                  <a:ext uri="{FF2B5EF4-FFF2-40B4-BE49-F238E27FC236}">
                    <a16:creationId xmlns:a16="http://schemas.microsoft.com/office/drawing/2014/main" id="{8717BC88-D0AF-0DC0-9847-E209E4683A65}"/>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9" name="Google Shape;8487;p75">
                <a:extLst>
                  <a:ext uri="{FF2B5EF4-FFF2-40B4-BE49-F238E27FC236}">
                    <a16:creationId xmlns:a16="http://schemas.microsoft.com/office/drawing/2014/main" id="{22B753EB-14AC-B40F-00C3-889DD10FFE75}"/>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0" name="Google Shape;8488;p75">
                <a:extLst>
                  <a:ext uri="{FF2B5EF4-FFF2-40B4-BE49-F238E27FC236}">
                    <a16:creationId xmlns:a16="http://schemas.microsoft.com/office/drawing/2014/main" id="{1F3397B0-CB53-F816-EEFE-30AFE2444D32}"/>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1" name="Google Shape;8489;p75">
                <a:extLst>
                  <a:ext uri="{FF2B5EF4-FFF2-40B4-BE49-F238E27FC236}">
                    <a16:creationId xmlns:a16="http://schemas.microsoft.com/office/drawing/2014/main" id="{476C64B0-CDEB-9B29-D844-35849A4FA79C}"/>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2" name="Google Shape;8490;p75">
                <a:extLst>
                  <a:ext uri="{FF2B5EF4-FFF2-40B4-BE49-F238E27FC236}">
                    <a16:creationId xmlns:a16="http://schemas.microsoft.com/office/drawing/2014/main" id="{8FB7E454-A6A1-3B49-0CB4-AA9AC358F945}"/>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3" name="Google Shape;8491;p75">
                <a:extLst>
                  <a:ext uri="{FF2B5EF4-FFF2-40B4-BE49-F238E27FC236}">
                    <a16:creationId xmlns:a16="http://schemas.microsoft.com/office/drawing/2014/main" id="{2EDC77DD-55EE-252A-1556-3395A32EF9AA}"/>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4" name="Google Shape;8492;p75">
                <a:extLst>
                  <a:ext uri="{FF2B5EF4-FFF2-40B4-BE49-F238E27FC236}">
                    <a16:creationId xmlns:a16="http://schemas.microsoft.com/office/drawing/2014/main" id="{D27C753F-D820-622B-62A1-9BB2E3A83CD0}"/>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5" name="Google Shape;8493;p75">
                <a:extLst>
                  <a:ext uri="{FF2B5EF4-FFF2-40B4-BE49-F238E27FC236}">
                    <a16:creationId xmlns:a16="http://schemas.microsoft.com/office/drawing/2014/main" id="{03ED0511-06B3-C80B-2C7B-AD149B450FC0}"/>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76" name="Google Shape;8494;p75">
                <a:extLst>
                  <a:ext uri="{FF2B5EF4-FFF2-40B4-BE49-F238E27FC236}">
                    <a16:creationId xmlns:a16="http://schemas.microsoft.com/office/drawing/2014/main" id="{D031A601-4D80-C272-C534-DFA7FFC10C50}"/>
                  </a:ext>
                </a:extLst>
              </p:cNvPr>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77" name="Google Shape;8495;p75">
                <a:extLst>
                  <a:ext uri="{FF2B5EF4-FFF2-40B4-BE49-F238E27FC236}">
                    <a16:creationId xmlns:a16="http://schemas.microsoft.com/office/drawing/2014/main" id="{98234183-EB46-E3B1-0ED8-D8DF7C9A5FD4}"/>
                  </a:ext>
                </a:extLst>
              </p:cNvPr>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3" name="Google Shape;8496;p75">
              <a:extLst>
                <a:ext uri="{FF2B5EF4-FFF2-40B4-BE49-F238E27FC236}">
                  <a16:creationId xmlns:a16="http://schemas.microsoft.com/office/drawing/2014/main" id="{253BF8D3-964B-CFFF-11AC-A478625A6A4C}"/>
                </a:ext>
              </a:extLst>
            </p:cNvPr>
            <p:cNvGrpSpPr/>
            <p:nvPr/>
          </p:nvGrpSpPr>
          <p:grpSpPr>
            <a:xfrm>
              <a:off x="1592327" y="1179665"/>
              <a:ext cx="80700" cy="1526144"/>
              <a:chOff x="1592327" y="1179665"/>
              <a:chExt cx="80700" cy="1526144"/>
            </a:xfrm>
          </p:grpSpPr>
          <p:sp>
            <p:nvSpPr>
              <p:cNvPr id="58" name="Google Shape;8497;p75">
                <a:extLst>
                  <a:ext uri="{FF2B5EF4-FFF2-40B4-BE49-F238E27FC236}">
                    <a16:creationId xmlns:a16="http://schemas.microsoft.com/office/drawing/2014/main" id="{8D7E3B6C-97A9-309B-EAA7-CDB41431374E}"/>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9" name="Google Shape;8498;p75">
                <a:extLst>
                  <a:ext uri="{FF2B5EF4-FFF2-40B4-BE49-F238E27FC236}">
                    <a16:creationId xmlns:a16="http://schemas.microsoft.com/office/drawing/2014/main" id="{48DDECFE-0768-6E94-6CF0-BF19D9CAEC71}"/>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0" name="Google Shape;8499;p75">
                <a:extLst>
                  <a:ext uri="{FF2B5EF4-FFF2-40B4-BE49-F238E27FC236}">
                    <a16:creationId xmlns:a16="http://schemas.microsoft.com/office/drawing/2014/main" id="{BB126734-4B48-F243-E5F9-C151A5101BCF}"/>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1" name="Google Shape;8500;p75">
                <a:extLst>
                  <a:ext uri="{FF2B5EF4-FFF2-40B4-BE49-F238E27FC236}">
                    <a16:creationId xmlns:a16="http://schemas.microsoft.com/office/drawing/2014/main" id="{8B49A5AC-D5F4-B4F4-0D18-F3F6C38ED427}"/>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2" name="Google Shape;8501;p75">
                <a:extLst>
                  <a:ext uri="{FF2B5EF4-FFF2-40B4-BE49-F238E27FC236}">
                    <a16:creationId xmlns:a16="http://schemas.microsoft.com/office/drawing/2014/main" id="{44CAE7AD-30B2-8777-B55B-6A4FC03746CB}"/>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3" name="Google Shape;8502;p75">
                <a:extLst>
                  <a:ext uri="{FF2B5EF4-FFF2-40B4-BE49-F238E27FC236}">
                    <a16:creationId xmlns:a16="http://schemas.microsoft.com/office/drawing/2014/main" id="{81FC18E0-8452-5466-2FB5-22A45FC31877}"/>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64" name="Google Shape;8503;p75">
                <a:extLst>
                  <a:ext uri="{FF2B5EF4-FFF2-40B4-BE49-F238E27FC236}">
                    <a16:creationId xmlns:a16="http://schemas.microsoft.com/office/drawing/2014/main" id="{BDA52C93-013F-BD00-CCEA-C0B19B1AB5D7}"/>
                  </a:ext>
                </a:extLst>
              </p:cNvPr>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5" name="Google Shape;8504;p75">
                <a:extLst>
                  <a:ext uri="{FF2B5EF4-FFF2-40B4-BE49-F238E27FC236}">
                    <a16:creationId xmlns:a16="http://schemas.microsoft.com/office/drawing/2014/main" id="{61D80C2E-63AC-A27D-CDF7-4257AF0E2D2F}"/>
                  </a:ext>
                </a:extLst>
              </p:cNvPr>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6" name="Google Shape;8505;p75">
                <a:extLst>
                  <a:ext uri="{FF2B5EF4-FFF2-40B4-BE49-F238E27FC236}">
                    <a16:creationId xmlns:a16="http://schemas.microsoft.com/office/drawing/2014/main" id="{5EB14EFA-0FFE-81FB-8836-426DEE0BBBE7}"/>
                  </a:ext>
                </a:extLst>
              </p:cNvPr>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67" name="Google Shape;8506;p75">
                <a:extLst>
                  <a:ext uri="{FF2B5EF4-FFF2-40B4-BE49-F238E27FC236}">
                    <a16:creationId xmlns:a16="http://schemas.microsoft.com/office/drawing/2014/main" id="{31C66CC1-E2E4-62ED-8BDA-F347E5B8CA07}"/>
                  </a:ext>
                </a:extLst>
              </p:cNvPr>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4" name="Google Shape;8507;p75">
              <a:extLst>
                <a:ext uri="{FF2B5EF4-FFF2-40B4-BE49-F238E27FC236}">
                  <a16:creationId xmlns:a16="http://schemas.microsoft.com/office/drawing/2014/main" id="{1F502962-7056-1677-FDCA-72033C32FE66}"/>
                </a:ext>
              </a:extLst>
            </p:cNvPr>
            <p:cNvGrpSpPr/>
            <p:nvPr/>
          </p:nvGrpSpPr>
          <p:grpSpPr>
            <a:xfrm>
              <a:off x="1766187" y="1179665"/>
              <a:ext cx="80700" cy="1526144"/>
              <a:chOff x="1766187" y="1179665"/>
              <a:chExt cx="80700" cy="1526144"/>
            </a:xfrm>
          </p:grpSpPr>
          <p:sp>
            <p:nvSpPr>
              <p:cNvPr id="48" name="Google Shape;8508;p75">
                <a:extLst>
                  <a:ext uri="{FF2B5EF4-FFF2-40B4-BE49-F238E27FC236}">
                    <a16:creationId xmlns:a16="http://schemas.microsoft.com/office/drawing/2014/main" id="{ECE9980B-9F80-A4ED-B440-34EC8B4B9286}"/>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9" name="Google Shape;8509;p75">
                <a:extLst>
                  <a:ext uri="{FF2B5EF4-FFF2-40B4-BE49-F238E27FC236}">
                    <a16:creationId xmlns:a16="http://schemas.microsoft.com/office/drawing/2014/main" id="{D31B42E1-7519-1AFC-A385-9208B8BAE33F}"/>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0" name="Google Shape;8510;p75">
                <a:extLst>
                  <a:ext uri="{FF2B5EF4-FFF2-40B4-BE49-F238E27FC236}">
                    <a16:creationId xmlns:a16="http://schemas.microsoft.com/office/drawing/2014/main" id="{7CC196DC-CC4A-8FF8-C2FC-872DADDE71B5}"/>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1" name="Google Shape;8511;p75">
                <a:extLst>
                  <a:ext uri="{FF2B5EF4-FFF2-40B4-BE49-F238E27FC236}">
                    <a16:creationId xmlns:a16="http://schemas.microsoft.com/office/drawing/2014/main" id="{CD44E22E-BEB7-4465-BCC6-751EA0658637}"/>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2" name="Google Shape;8512;p75">
                <a:extLst>
                  <a:ext uri="{FF2B5EF4-FFF2-40B4-BE49-F238E27FC236}">
                    <a16:creationId xmlns:a16="http://schemas.microsoft.com/office/drawing/2014/main" id="{5BC01344-EB03-0577-183C-48771903B9B1}"/>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3" name="Google Shape;8513;p75">
                <a:extLst>
                  <a:ext uri="{FF2B5EF4-FFF2-40B4-BE49-F238E27FC236}">
                    <a16:creationId xmlns:a16="http://schemas.microsoft.com/office/drawing/2014/main" id="{D705D5F2-CF8B-521F-83A0-582AFC9C8EAD}"/>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4" name="Google Shape;8514;p75">
                <a:extLst>
                  <a:ext uri="{FF2B5EF4-FFF2-40B4-BE49-F238E27FC236}">
                    <a16:creationId xmlns:a16="http://schemas.microsoft.com/office/drawing/2014/main" id="{7BD87166-5AD3-33C8-BD1E-5F618D257FBF}"/>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5" name="Google Shape;8515;p75">
                <a:extLst>
                  <a:ext uri="{FF2B5EF4-FFF2-40B4-BE49-F238E27FC236}">
                    <a16:creationId xmlns:a16="http://schemas.microsoft.com/office/drawing/2014/main" id="{CCF4E0B6-6346-031A-659D-347B60DC6A21}"/>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6" name="Google Shape;8516;p75">
                <a:extLst>
                  <a:ext uri="{FF2B5EF4-FFF2-40B4-BE49-F238E27FC236}">
                    <a16:creationId xmlns:a16="http://schemas.microsoft.com/office/drawing/2014/main" id="{815F1D8A-501B-6C4D-2C79-C25FCE20604F}"/>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57" name="Google Shape;8517;p75">
                <a:extLst>
                  <a:ext uri="{FF2B5EF4-FFF2-40B4-BE49-F238E27FC236}">
                    <a16:creationId xmlns:a16="http://schemas.microsoft.com/office/drawing/2014/main" id="{B0658C83-0C0F-3829-308E-C626C20665D8}"/>
                  </a:ext>
                </a:extLst>
              </p:cNvPr>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5" name="Google Shape;8518;p75">
              <a:extLst>
                <a:ext uri="{FF2B5EF4-FFF2-40B4-BE49-F238E27FC236}">
                  <a16:creationId xmlns:a16="http://schemas.microsoft.com/office/drawing/2014/main" id="{BE6BB982-2150-3BDC-A3B4-0A74A72D7B6B}"/>
                </a:ext>
              </a:extLst>
            </p:cNvPr>
            <p:cNvGrpSpPr/>
            <p:nvPr/>
          </p:nvGrpSpPr>
          <p:grpSpPr>
            <a:xfrm>
              <a:off x="1936935" y="1179665"/>
              <a:ext cx="80700" cy="1526144"/>
              <a:chOff x="1936935" y="1179665"/>
              <a:chExt cx="80700" cy="1526144"/>
            </a:xfrm>
          </p:grpSpPr>
          <p:sp>
            <p:nvSpPr>
              <p:cNvPr id="38" name="Google Shape;8519;p75">
                <a:extLst>
                  <a:ext uri="{FF2B5EF4-FFF2-40B4-BE49-F238E27FC236}">
                    <a16:creationId xmlns:a16="http://schemas.microsoft.com/office/drawing/2014/main" id="{E564A5AA-2C8C-C26C-635F-FC78F1214C2A}"/>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9" name="Google Shape;8520;p75">
                <a:extLst>
                  <a:ext uri="{FF2B5EF4-FFF2-40B4-BE49-F238E27FC236}">
                    <a16:creationId xmlns:a16="http://schemas.microsoft.com/office/drawing/2014/main" id="{FE22DF74-DD93-68A1-9A28-522B8463289A}"/>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0" name="Google Shape;8521;p75">
                <a:extLst>
                  <a:ext uri="{FF2B5EF4-FFF2-40B4-BE49-F238E27FC236}">
                    <a16:creationId xmlns:a16="http://schemas.microsoft.com/office/drawing/2014/main" id="{8E693FB2-959B-B71E-86E2-06923069D5BE}"/>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1" name="Google Shape;8522;p75">
                <a:extLst>
                  <a:ext uri="{FF2B5EF4-FFF2-40B4-BE49-F238E27FC236}">
                    <a16:creationId xmlns:a16="http://schemas.microsoft.com/office/drawing/2014/main" id="{07499428-87AC-0CD6-2D61-53492298738B}"/>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2" name="Google Shape;8523;p75">
                <a:extLst>
                  <a:ext uri="{FF2B5EF4-FFF2-40B4-BE49-F238E27FC236}">
                    <a16:creationId xmlns:a16="http://schemas.microsoft.com/office/drawing/2014/main" id="{C5DC1867-4A20-D536-1EB6-8E97EDF0B9B5}"/>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43" name="Google Shape;8524;p75">
                <a:extLst>
                  <a:ext uri="{FF2B5EF4-FFF2-40B4-BE49-F238E27FC236}">
                    <a16:creationId xmlns:a16="http://schemas.microsoft.com/office/drawing/2014/main" id="{B67C3913-AC5D-7D7C-E989-DC4914F08684}"/>
                  </a:ext>
                </a:extLst>
              </p:cNvPr>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4" name="Google Shape;8525;p75">
                <a:extLst>
                  <a:ext uri="{FF2B5EF4-FFF2-40B4-BE49-F238E27FC236}">
                    <a16:creationId xmlns:a16="http://schemas.microsoft.com/office/drawing/2014/main" id="{13683176-ED68-0EDB-5C67-680D8F0E70E8}"/>
                  </a:ext>
                </a:extLst>
              </p:cNvPr>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5" name="Google Shape;8526;p75">
                <a:extLst>
                  <a:ext uri="{FF2B5EF4-FFF2-40B4-BE49-F238E27FC236}">
                    <a16:creationId xmlns:a16="http://schemas.microsoft.com/office/drawing/2014/main" id="{D8E56769-209C-8988-8019-0AB1E590EB50}"/>
                  </a:ext>
                </a:extLst>
              </p:cNvPr>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6" name="Google Shape;8527;p75">
                <a:extLst>
                  <a:ext uri="{FF2B5EF4-FFF2-40B4-BE49-F238E27FC236}">
                    <a16:creationId xmlns:a16="http://schemas.microsoft.com/office/drawing/2014/main" id="{D4923CB8-BD64-CC76-38A0-353AFE3706A0}"/>
                  </a:ext>
                </a:extLst>
              </p:cNvPr>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47" name="Google Shape;8528;p75">
                <a:extLst>
                  <a:ext uri="{FF2B5EF4-FFF2-40B4-BE49-F238E27FC236}">
                    <a16:creationId xmlns:a16="http://schemas.microsoft.com/office/drawing/2014/main" id="{6BF90150-2587-C521-1BB4-4627F06A3BCF}"/>
                  </a:ext>
                </a:extLst>
              </p:cNvPr>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 name="Google Shape;8529;p75">
              <a:extLst>
                <a:ext uri="{FF2B5EF4-FFF2-40B4-BE49-F238E27FC236}">
                  <a16:creationId xmlns:a16="http://schemas.microsoft.com/office/drawing/2014/main" id="{04E60FBE-3BD1-814B-731D-C6AF42BE7736}"/>
                </a:ext>
              </a:extLst>
            </p:cNvPr>
            <p:cNvGrpSpPr/>
            <p:nvPr/>
          </p:nvGrpSpPr>
          <p:grpSpPr>
            <a:xfrm>
              <a:off x="2110795" y="1179665"/>
              <a:ext cx="80700" cy="1526144"/>
              <a:chOff x="2110795" y="1179665"/>
              <a:chExt cx="80700" cy="1526144"/>
            </a:xfrm>
          </p:grpSpPr>
          <p:sp>
            <p:nvSpPr>
              <p:cNvPr id="28" name="Google Shape;8530;p75">
                <a:extLst>
                  <a:ext uri="{FF2B5EF4-FFF2-40B4-BE49-F238E27FC236}">
                    <a16:creationId xmlns:a16="http://schemas.microsoft.com/office/drawing/2014/main" id="{999A7F9D-878D-2253-B5D8-982D75E3C4C9}"/>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 name="Google Shape;8531;p75">
                <a:extLst>
                  <a:ext uri="{FF2B5EF4-FFF2-40B4-BE49-F238E27FC236}">
                    <a16:creationId xmlns:a16="http://schemas.microsoft.com/office/drawing/2014/main" id="{5320F257-C5C6-EF6F-F445-EAE4200672D9}"/>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 name="Google Shape;8532;p75">
                <a:extLst>
                  <a:ext uri="{FF2B5EF4-FFF2-40B4-BE49-F238E27FC236}">
                    <a16:creationId xmlns:a16="http://schemas.microsoft.com/office/drawing/2014/main" id="{0B531DA4-DAF6-F1BD-52A2-82106F6D6B01}"/>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 name="Google Shape;8533;p75">
                <a:extLst>
                  <a:ext uri="{FF2B5EF4-FFF2-40B4-BE49-F238E27FC236}">
                    <a16:creationId xmlns:a16="http://schemas.microsoft.com/office/drawing/2014/main" id="{D73DCE8F-856C-4F5C-DC71-4A4348EC8EE2}"/>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 name="Google Shape;8534;p75">
                <a:extLst>
                  <a:ext uri="{FF2B5EF4-FFF2-40B4-BE49-F238E27FC236}">
                    <a16:creationId xmlns:a16="http://schemas.microsoft.com/office/drawing/2014/main" id="{42A5E910-4B3E-D96C-FE9B-CD73DB484F92}"/>
                  </a:ext>
                </a:extLst>
              </p:cNvPr>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3" name="Google Shape;8535;p75">
                <a:extLst>
                  <a:ext uri="{FF2B5EF4-FFF2-40B4-BE49-F238E27FC236}">
                    <a16:creationId xmlns:a16="http://schemas.microsoft.com/office/drawing/2014/main" id="{596F0031-AFA4-5FE8-F9BE-3C5DE0B9D81B}"/>
                  </a:ext>
                </a:extLst>
              </p:cNvPr>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4" name="Google Shape;8536;p75">
                <a:extLst>
                  <a:ext uri="{FF2B5EF4-FFF2-40B4-BE49-F238E27FC236}">
                    <a16:creationId xmlns:a16="http://schemas.microsoft.com/office/drawing/2014/main" id="{F51D9D54-94FD-1333-12F5-6A8DFDFC2A92}"/>
                  </a:ext>
                </a:extLst>
              </p:cNvPr>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5" name="Google Shape;8537;p75">
                <a:extLst>
                  <a:ext uri="{FF2B5EF4-FFF2-40B4-BE49-F238E27FC236}">
                    <a16:creationId xmlns:a16="http://schemas.microsoft.com/office/drawing/2014/main" id="{3B6BF9EF-B446-51DE-EB1F-9BFA2E2A8E98}"/>
                  </a:ext>
                </a:extLst>
              </p:cNvPr>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6" name="Google Shape;8538;p75">
                <a:extLst>
                  <a:ext uri="{FF2B5EF4-FFF2-40B4-BE49-F238E27FC236}">
                    <a16:creationId xmlns:a16="http://schemas.microsoft.com/office/drawing/2014/main" id="{A5AEB840-D0C5-8207-FED3-472BB9D74F60}"/>
                  </a:ext>
                </a:extLst>
              </p:cNvPr>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37" name="Google Shape;8539;p75">
                <a:extLst>
                  <a:ext uri="{FF2B5EF4-FFF2-40B4-BE49-F238E27FC236}">
                    <a16:creationId xmlns:a16="http://schemas.microsoft.com/office/drawing/2014/main" id="{066B14EA-1398-E3A6-9CAF-38F57C07E5EC}"/>
                  </a:ext>
                </a:extLst>
              </p:cNvPr>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7" name="Google Shape;8540;p75">
              <a:extLst>
                <a:ext uri="{FF2B5EF4-FFF2-40B4-BE49-F238E27FC236}">
                  <a16:creationId xmlns:a16="http://schemas.microsoft.com/office/drawing/2014/main" id="{775E5D8D-B30B-514C-CEF8-0B43A95F42FB}"/>
                </a:ext>
              </a:extLst>
            </p:cNvPr>
            <p:cNvGrpSpPr/>
            <p:nvPr/>
          </p:nvGrpSpPr>
          <p:grpSpPr>
            <a:xfrm>
              <a:off x="2284655" y="1179665"/>
              <a:ext cx="80700" cy="1526144"/>
              <a:chOff x="2284655" y="1179665"/>
              <a:chExt cx="80700" cy="1526144"/>
            </a:xfrm>
          </p:grpSpPr>
          <p:sp>
            <p:nvSpPr>
              <p:cNvPr id="18" name="Google Shape;8541;p75">
                <a:extLst>
                  <a:ext uri="{FF2B5EF4-FFF2-40B4-BE49-F238E27FC236}">
                    <a16:creationId xmlns:a16="http://schemas.microsoft.com/office/drawing/2014/main" id="{708E1679-0C31-E999-A9EB-7765BC8D79DB}"/>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9" name="Google Shape;8542;p75">
                <a:extLst>
                  <a:ext uri="{FF2B5EF4-FFF2-40B4-BE49-F238E27FC236}">
                    <a16:creationId xmlns:a16="http://schemas.microsoft.com/office/drawing/2014/main" id="{56BC7728-90C2-468E-75B8-77CF06031504}"/>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 name="Google Shape;8543;p75">
                <a:extLst>
                  <a:ext uri="{FF2B5EF4-FFF2-40B4-BE49-F238E27FC236}">
                    <a16:creationId xmlns:a16="http://schemas.microsoft.com/office/drawing/2014/main" id="{510EB2A4-68B4-CBA2-9BD4-5964C541046A}"/>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 name="Google Shape;8544;p75">
                <a:extLst>
                  <a:ext uri="{FF2B5EF4-FFF2-40B4-BE49-F238E27FC236}">
                    <a16:creationId xmlns:a16="http://schemas.microsoft.com/office/drawing/2014/main" id="{A3829F40-DD32-6440-0459-9481AC3C86B8}"/>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 name="Google Shape;8545;p75">
                <a:extLst>
                  <a:ext uri="{FF2B5EF4-FFF2-40B4-BE49-F238E27FC236}">
                    <a16:creationId xmlns:a16="http://schemas.microsoft.com/office/drawing/2014/main" id="{4254C11C-7639-08FF-6365-865BBF8B586E}"/>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 name="Google Shape;8546;p75">
                <a:extLst>
                  <a:ext uri="{FF2B5EF4-FFF2-40B4-BE49-F238E27FC236}">
                    <a16:creationId xmlns:a16="http://schemas.microsoft.com/office/drawing/2014/main" id="{8C43297D-A397-3301-5344-48EC8810F808}"/>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 name="Google Shape;8547;p75">
                <a:extLst>
                  <a:ext uri="{FF2B5EF4-FFF2-40B4-BE49-F238E27FC236}">
                    <a16:creationId xmlns:a16="http://schemas.microsoft.com/office/drawing/2014/main" id="{42E4D153-C104-F0BC-F9D9-31E1FDD66399}"/>
                  </a:ext>
                </a:extLst>
              </p:cNvPr>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 name="Google Shape;8548;p75">
                <a:extLst>
                  <a:ext uri="{FF2B5EF4-FFF2-40B4-BE49-F238E27FC236}">
                    <a16:creationId xmlns:a16="http://schemas.microsoft.com/office/drawing/2014/main" id="{12A113D4-0B10-1B90-34A4-9E73C0F21AD8}"/>
                  </a:ext>
                </a:extLst>
              </p:cNvPr>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 name="Google Shape;8549;p75">
                <a:extLst>
                  <a:ext uri="{FF2B5EF4-FFF2-40B4-BE49-F238E27FC236}">
                    <a16:creationId xmlns:a16="http://schemas.microsoft.com/office/drawing/2014/main" id="{953BBE52-5473-ABB2-96F9-DC2BDFC562D6}"/>
                  </a:ext>
                </a:extLst>
              </p:cNvPr>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7" name="Google Shape;8550;p75">
                <a:extLst>
                  <a:ext uri="{FF2B5EF4-FFF2-40B4-BE49-F238E27FC236}">
                    <a16:creationId xmlns:a16="http://schemas.microsoft.com/office/drawing/2014/main" id="{BBCD5E21-3417-D830-E299-E17C0FDD062E}"/>
                  </a:ext>
                </a:extLst>
              </p:cNvPr>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18" name="Google Shape;8551;p75">
            <a:extLst>
              <a:ext uri="{FF2B5EF4-FFF2-40B4-BE49-F238E27FC236}">
                <a16:creationId xmlns:a16="http://schemas.microsoft.com/office/drawing/2014/main" id="{692D4EB0-DB0A-4BD1-1903-F0894FD39A1B}"/>
              </a:ext>
            </a:extLst>
          </p:cNvPr>
          <p:cNvGrpSpPr/>
          <p:nvPr/>
        </p:nvGrpSpPr>
        <p:grpSpPr>
          <a:xfrm>
            <a:off x="4991933" y="2764027"/>
            <a:ext cx="2728496" cy="2204266"/>
            <a:chOff x="2623904" y="1198803"/>
            <a:chExt cx="1364248" cy="1102133"/>
          </a:xfrm>
        </p:grpSpPr>
        <p:grpSp>
          <p:nvGrpSpPr>
            <p:cNvPr id="119" name="Google Shape;8552;p75">
              <a:extLst>
                <a:ext uri="{FF2B5EF4-FFF2-40B4-BE49-F238E27FC236}">
                  <a16:creationId xmlns:a16="http://schemas.microsoft.com/office/drawing/2014/main" id="{E9BB0ED8-090D-D8C5-67C0-A71F1166E752}"/>
                </a:ext>
              </a:extLst>
            </p:cNvPr>
            <p:cNvGrpSpPr/>
            <p:nvPr/>
          </p:nvGrpSpPr>
          <p:grpSpPr>
            <a:xfrm>
              <a:off x="2623907" y="1198803"/>
              <a:ext cx="1364245" cy="273000"/>
              <a:chOff x="2623907" y="1198803"/>
              <a:chExt cx="1364245" cy="273000"/>
            </a:xfrm>
          </p:grpSpPr>
          <p:sp>
            <p:nvSpPr>
              <p:cNvPr id="138" name="Google Shape;8553;p75">
                <a:extLst>
                  <a:ext uri="{FF2B5EF4-FFF2-40B4-BE49-F238E27FC236}">
                    <a16:creationId xmlns:a16="http://schemas.microsoft.com/office/drawing/2014/main" id="{63B88B03-6EFC-4D35-A12E-22FD878DD6AB}"/>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9" name="Google Shape;8554;p75">
                <a:extLst>
                  <a:ext uri="{FF2B5EF4-FFF2-40B4-BE49-F238E27FC236}">
                    <a16:creationId xmlns:a16="http://schemas.microsoft.com/office/drawing/2014/main" id="{C01193F1-0A06-8AF7-633D-92D20EC32121}"/>
                  </a:ext>
                </a:extLst>
              </p:cNvPr>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0" name="Google Shape;8555;p75">
                <a:extLst>
                  <a:ext uri="{FF2B5EF4-FFF2-40B4-BE49-F238E27FC236}">
                    <a16:creationId xmlns:a16="http://schemas.microsoft.com/office/drawing/2014/main" id="{8C11A84C-C6CC-DAFF-7CC3-EC0EE44B7FBE}"/>
                  </a:ext>
                </a:extLst>
              </p:cNvPr>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1" name="Google Shape;8556;p75">
                <a:extLst>
                  <a:ext uri="{FF2B5EF4-FFF2-40B4-BE49-F238E27FC236}">
                    <a16:creationId xmlns:a16="http://schemas.microsoft.com/office/drawing/2014/main" id="{E199E295-4CD4-FE4F-087D-79F10CF77FF7}"/>
                  </a:ext>
                </a:extLst>
              </p:cNvPr>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42" name="Google Shape;8557;p75">
                <a:extLst>
                  <a:ext uri="{FF2B5EF4-FFF2-40B4-BE49-F238E27FC236}">
                    <a16:creationId xmlns:a16="http://schemas.microsoft.com/office/drawing/2014/main" id="{515B62AF-B71F-7DAA-BD7B-F691CF6FB552}"/>
                  </a:ext>
                </a:extLst>
              </p:cNvPr>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0" name="Google Shape;8558;p75">
              <a:extLst>
                <a:ext uri="{FF2B5EF4-FFF2-40B4-BE49-F238E27FC236}">
                  <a16:creationId xmlns:a16="http://schemas.microsoft.com/office/drawing/2014/main" id="{9EE758AA-7E17-E36E-23B9-5379B157DF60}"/>
                </a:ext>
              </a:extLst>
            </p:cNvPr>
            <p:cNvGrpSpPr/>
            <p:nvPr/>
          </p:nvGrpSpPr>
          <p:grpSpPr>
            <a:xfrm>
              <a:off x="2623904" y="1476964"/>
              <a:ext cx="1364245" cy="273000"/>
              <a:chOff x="2623904" y="1476964"/>
              <a:chExt cx="1364245" cy="273000"/>
            </a:xfrm>
          </p:grpSpPr>
          <p:sp>
            <p:nvSpPr>
              <p:cNvPr id="133" name="Google Shape;8559;p75">
                <a:extLst>
                  <a:ext uri="{FF2B5EF4-FFF2-40B4-BE49-F238E27FC236}">
                    <a16:creationId xmlns:a16="http://schemas.microsoft.com/office/drawing/2014/main" id="{A4B59AFC-529F-472D-704B-9452D07C032B}"/>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4" name="Google Shape;8560;p75">
                <a:extLst>
                  <a:ext uri="{FF2B5EF4-FFF2-40B4-BE49-F238E27FC236}">
                    <a16:creationId xmlns:a16="http://schemas.microsoft.com/office/drawing/2014/main" id="{C828C302-B5DC-863D-E541-B4EAC53B9A9A}"/>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5" name="Google Shape;8561;p75">
                <a:extLst>
                  <a:ext uri="{FF2B5EF4-FFF2-40B4-BE49-F238E27FC236}">
                    <a16:creationId xmlns:a16="http://schemas.microsoft.com/office/drawing/2014/main" id="{AC48341F-7E76-479B-B1C9-75E89F2F9E44}"/>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6" name="Google Shape;8562;p75">
                <a:extLst>
                  <a:ext uri="{FF2B5EF4-FFF2-40B4-BE49-F238E27FC236}">
                    <a16:creationId xmlns:a16="http://schemas.microsoft.com/office/drawing/2014/main" id="{879083A7-2C6A-15F3-E57E-8AB7F87B4509}"/>
                  </a:ext>
                </a:extLst>
              </p:cNvPr>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7" name="Google Shape;8563;p75">
                <a:extLst>
                  <a:ext uri="{FF2B5EF4-FFF2-40B4-BE49-F238E27FC236}">
                    <a16:creationId xmlns:a16="http://schemas.microsoft.com/office/drawing/2014/main" id="{65C6FD20-595C-57A3-10E3-4C4D9E6507A7}"/>
                  </a:ext>
                </a:extLst>
              </p:cNvPr>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1" name="Google Shape;8564;p75">
              <a:extLst>
                <a:ext uri="{FF2B5EF4-FFF2-40B4-BE49-F238E27FC236}">
                  <a16:creationId xmlns:a16="http://schemas.microsoft.com/office/drawing/2014/main" id="{CDAC2D93-D27F-6498-246C-EDE7211B0506}"/>
                </a:ext>
              </a:extLst>
            </p:cNvPr>
            <p:cNvGrpSpPr/>
            <p:nvPr/>
          </p:nvGrpSpPr>
          <p:grpSpPr>
            <a:xfrm>
              <a:off x="2623907" y="1749775"/>
              <a:ext cx="1364245" cy="273000"/>
              <a:chOff x="2623907" y="1749775"/>
              <a:chExt cx="1364245" cy="273000"/>
            </a:xfrm>
          </p:grpSpPr>
          <p:sp>
            <p:nvSpPr>
              <p:cNvPr id="128" name="Google Shape;8565;p75">
                <a:extLst>
                  <a:ext uri="{FF2B5EF4-FFF2-40B4-BE49-F238E27FC236}">
                    <a16:creationId xmlns:a16="http://schemas.microsoft.com/office/drawing/2014/main" id="{F575C0F0-50D7-F097-020D-521BE43740E9}"/>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29" name="Google Shape;8566;p75">
                <a:extLst>
                  <a:ext uri="{FF2B5EF4-FFF2-40B4-BE49-F238E27FC236}">
                    <a16:creationId xmlns:a16="http://schemas.microsoft.com/office/drawing/2014/main" id="{73725D41-1909-51B2-D400-002170613561}"/>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30" name="Google Shape;8567;p75">
                <a:extLst>
                  <a:ext uri="{FF2B5EF4-FFF2-40B4-BE49-F238E27FC236}">
                    <a16:creationId xmlns:a16="http://schemas.microsoft.com/office/drawing/2014/main" id="{06B9DE3C-86DD-BD52-0086-8D587FD2497C}"/>
                  </a:ext>
                </a:extLst>
              </p:cNvPr>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1" name="Google Shape;8568;p75">
                <a:extLst>
                  <a:ext uri="{FF2B5EF4-FFF2-40B4-BE49-F238E27FC236}">
                    <a16:creationId xmlns:a16="http://schemas.microsoft.com/office/drawing/2014/main" id="{52A33023-07C0-D455-0D35-E2277831D004}"/>
                  </a:ext>
                </a:extLst>
              </p:cNvPr>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32" name="Google Shape;8569;p75">
                <a:extLst>
                  <a:ext uri="{FF2B5EF4-FFF2-40B4-BE49-F238E27FC236}">
                    <a16:creationId xmlns:a16="http://schemas.microsoft.com/office/drawing/2014/main" id="{BF606B78-4B56-98F9-5702-37071265F20D}"/>
                  </a:ext>
                </a:extLst>
              </p:cNvPr>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22" name="Google Shape;8570;p75">
              <a:extLst>
                <a:ext uri="{FF2B5EF4-FFF2-40B4-BE49-F238E27FC236}">
                  <a16:creationId xmlns:a16="http://schemas.microsoft.com/office/drawing/2014/main" id="{6C24138F-ADD9-1A43-26AF-439C35D530D6}"/>
                </a:ext>
              </a:extLst>
            </p:cNvPr>
            <p:cNvGrpSpPr/>
            <p:nvPr/>
          </p:nvGrpSpPr>
          <p:grpSpPr>
            <a:xfrm>
              <a:off x="2623904" y="2027936"/>
              <a:ext cx="1364245" cy="273000"/>
              <a:chOff x="2623904" y="2027936"/>
              <a:chExt cx="1364245" cy="273000"/>
            </a:xfrm>
          </p:grpSpPr>
          <p:sp>
            <p:nvSpPr>
              <p:cNvPr id="123" name="Google Shape;8571;p75">
                <a:extLst>
                  <a:ext uri="{FF2B5EF4-FFF2-40B4-BE49-F238E27FC236}">
                    <a16:creationId xmlns:a16="http://schemas.microsoft.com/office/drawing/2014/main" id="{391761DD-2148-38B6-AC3C-85E84EAF4416}"/>
                  </a:ext>
                </a:extLst>
              </p:cNvPr>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4" name="Google Shape;8572;p75">
                <a:extLst>
                  <a:ext uri="{FF2B5EF4-FFF2-40B4-BE49-F238E27FC236}">
                    <a16:creationId xmlns:a16="http://schemas.microsoft.com/office/drawing/2014/main" id="{B61A0D00-FD3B-6492-CCCB-2C238D9B797A}"/>
                  </a:ext>
                </a:extLst>
              </p:cNvPr>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5" name="Google Shape;8573;p75">
                <a:extLst>
                  <a:ext uri="{FF2B5EF4-FFF2-40B4-BE49-F238E27FC236}">
                    <a16:creationId xmlns:a16="http://schemas.microsoft.com/office/drawing/2014/main" id="{9B88957E-1B40-0F4B-0B77-A625D42F22BF}"/>
                  </a:ext>
                </a:extLst>
              </p:cNvPr>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6" name="Google Shape;8574;p75">
                <a:extLst>
                  <a:ext uri="{FF2B5EF4-FFF2-40B4-BE49-F238E27FC236}">
                    <a16:creationId xmlns:a16="http://schemas.microsoft.com/office/drawing/2014/main" id="{9BA7AC91-CE01-55D3-9E0F-0CB9EA213EA6}"/>
                  </a:ext>
                </a:extLst>
              </p:cNvPr>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27" name="Google Shape;8575;p75">
                <a:extLst>
                  <a:ext uri="{FF2B5EF4-FFF2-40B4-BE49-F238E27FC236}">
                    <a16:creationId xmlns:a16="http://schemas.microsoft.com/office/drawing/2014/main" id="{32EDB001-0461-D16D-AF32-ACC2565A0FBB}"/>
                  </a:ext>
                </a:extLst>
              </p:cNvPr>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143" name="Google Shape;8576;p75">
            <a:extLst>
              <a:ext uri="{FF2B5EF4-FFF2-40B4-BE49-F238E27FC236}">
                <a16:creationId xmlns:a16="http://schemas.microsoft.com/office/drawing/2014/main" id="{A3D26BC6-C41C-249D-8FBE-63A652299195}"/>
              </a:ext>
            </a:extLst>
          </p:cNvPr>
          <p:cNvGrpSpPr/>
          <p:nvPr/>
        </p:nvGrpSpPr>
        <p:grpSpPr>
          <a:xfrm>
            <a:off x="4970856" y="5682390"/>
            <a:ext cx="2775082" cy="318248"/>
            <a:chOff x="3200660" y="2180272"/>
            <a:chExt cx="2563824" cy="378237"/>
          </a:xfrm>
        </p:grpSpPr>
        <p:sp>
          <p:nvSpPr>
            <p:cNvPr id="144" name="Google Shape;8577;p75">
              <a:extLst>
                <a:ext uri="{FF2B5EF4-FFF2-40B4-BE49-F238E27FC236}">
                  <a16:creationId xmlns:a16="http://schemas.microsoft.com/office/drawing/2014/main" id="{0359050D-DB78-BCEA-CD0A-21DEAE30E93B}"/>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5" name="Google Shape;8578;p75">
              <a:extLst>
                <a:ext uri="{FF2B5EF4-FFF2-40B4-BE49-F238E27FC236}">
                  <a16:creationId xmlns:a16="http://schemas.microsoft.com/office/drawing/2014/main" id="{94A79398-4991-E027-5BE1-43562E207B7E}"/>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6" name="Google Shape;8579;p75">
              <a:extLst>
                <a:ext uri="{FF2B5EF4-FFF2-40B4-BE49-F238E27FC236}">
                  <a16:creationId xmlns:a16="http://schemas.microsoft.com/office/drawing/2014/main" id="{A62BF943-6E62-FB48-3C9F-1428385E4866}"/>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7" name="Google Shape;8580;p75">
              <a:extLst>
                <a:ext uri="{FF2B5EF4-FFF2-40B4-BE49-F238E27FC236}">
                  <a16:creationId xmlns:a16="http://schemas.microsoft.com/office/drawing/2014/main" id="{729257BB-7B03-8676-19C9-1EB9C5639E50}"/>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8" name="Google Shape;8581;p75">
              <a:extLst>
                <a:ext uri="{FF2B5EF4-FFF2-40B4-BE49-F238E27FC236}">
                  <a16:creationId xmlns:a16="http://schemas.microsoft.com/office/drawing/2014/main" id="{A2BA2217-1B76-981E-C138-3383C89AF3A9}"/>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49" name="Google Shape;8582;p75">
              <a:extLst>
                <a:ext uri="{FF2B5EF4-FFF2-40B4-BE49-F238E27FC236}">
                  <a16:creationId xmlns:a16="http://schemas.microsoft.com/office/drawing/2014/main" id="{4D72C517-40AE-62DE-5278-BD531DB8F24E}"/>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0" name="Google Shape;8583;p75">
              <a:extLst>
                <a:ext uri="{FF2B5EF4-FFF2-40B4-BE49-F238E27FC236}">
                  <a16:creationId xmlns:a16="http://schemas.microsoft.com/office/drawing/2014/main" id="{CB8080C4-4475-A1FF-4ED8-619EA451AD3C}"/>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1" name="Google Shape;8584;p75">
              <a:extLst>
                <a:ext uri="{FF2B5EF4-FFF2-40B4-BE49-F238E27FC236}">
                  <a16:creationId xmlns:a16="http://schemas.microsoft.com/office/drawing/2014/main" id="{6A860FE7-4358-8E65-097F-D4EE3F3EC278}"/>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2" name="Google Shape;8585;p75">
              <a:extLst>
                <a:ext uri="{FF2B5EF4-FFF2-40B4-BE49-F238E27FC236}">
                  <a16:creationId xmlns:a16="http://schemas.microsoft.com/office/drawing/2014/main" id="{D473934F-A04A-B652-73B9-2A60B332640C}"/>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3" name="Google Shape;8586;p75">
              <a:extLst>
                <a:ext uri="{FF2B5EF4-FFF2-40B4-BE49-F238E27FC236}">
                  <a16:creationId xmlns:a16="http://schemas.microsoft.com/office/drawing/2014/main" id="{12EC06EA-C600-BAE0-13E3-0251915D2640}"/>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4" name="Google Shape;8587;p75">
              <a:extLst>
                <a:ext uri="{FF2B5EF4-FFF2-40B4-BE49-F238E27FC236}">
                  <a16:creationId xmlns:a16="http://schemas.microsoft.com/office/drawing/2014/main" id="{441889A8-01DC-AD39-D4E1-B11A7375994A}"/>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5" name="Google Shape;8588;p75">
              <a:extLst>
                <a:ext uri="{FF2B5EF4-FFF2-40B4-BE49-F238E27FC236}">
                  <a16:creationId xmlns:a16="http://schemas.microsoft.com/office/drawing/2014/main" id="{CCE6DB52-24A3-616B-C340-AE78A7FDE3A9}"/>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6" name="Google Shape;8589;p75">
              <a:extLst>
                <a:ext uri="{FF2B5EF4-FFF2-40B4-BE49-F238E27FC236}">
                  <a16:creationId xmlns:a16="http://schemas.microsoft.com/office/drawing/2014/main" id="{B8E29090-0EBC-DC61-4CC7-D478A8A18A53}"/>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7" name="Google Shape;8590;p75">
              <a:extLst>
                <a:ext uri="{FF2B5EF4-FFF2-40B4-BE49-F238E27FC236}">
                  <a16:creationId xmlns:a16="http://schemas.microsoft.com/office/drawing/2014/main" id="{3F2D0BEA-7A3E-F6FF-F1FF-F286DBB330A3}"/>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8" name="Google Shape;8591;p75">
              <a:extLst>
                <a:ext uri="{FF2B5EF4-FFF2-40B4-BE49-F238E27FC236}">
                  <a16:creationId xmlns:a16="http://schemas.microsoft.com/office/drawing/2014/main" id="{2564749E-03F4-07A1-FCE8-611C50D19CB2}"/>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59" name="Google Shape;8592;p75">
              <a:extLst>
                <a:ext uri="{FF2B5EF4-FFF2-40B4-BE49-F238E27FC236}">
                  <a16:creationId xmlns:a16="http://schemas.microsoft.com/office/drawing/2014/main" id="{87D97175-51D1-846E-2F8D-0AB5292A1E6A}"/>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0" name="Google Shape;8593;p75">
              <a:extLst>
                <a:ext uri="{FF2B5EF4-FFF2-40B4-BE49-F238E27FC236}">
                  <a16:creationId xmlns:a16="http://schemas.microsoft.com/office/drawing/2014/main" id="{817BA19C-DB10-A88C-DF25-9C13AF56FE8D}"/>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1" name="Google Shape;8594;p75">
              <a:extLst>
                <a:ext uri="{FF2B5EF4-FFF2-40B4-BE49-F238E27FC236}">
                  <a16:creationId xmlns:a16="http://schemas.microsoft.com/office/drawing/2014/main" id="{EE24ECB8-2F4F-659A-9E22-3EBCCD170180}"/>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62" name="Google Shape;8595;p75">
            <a:extLst>
              <a:ext uri="{FF2B5EF4-FFF2-40B4-BE49-F238E27FC236}">
                <a16:creationId xmlns:a16="http://schemas.microsoft.com/office/drawing/2014/main" id="{30A95F8C-4424-2005-C538-D407E902E64C}"/>
              </a:ext>
            </a:extLst>
          </p:cNvPr>
          <p:cNvGrpSpPr/>
          <p:nvPr/>
        </p:nvGrpSpPr>
        <p:grpSpPr>
          <a:xfrm>
            <a:off x="4963905" y="6238041"/>
            <a:ext cx="2781004" cy="319250"/>
            <a:chOff x="3530150" y="2790075"/>
            <a:chExt cx="1962600" cy="225300"/>
          </a:xfrm>
        </p:grpSpPr>
        <p:sp>
          <p:nvSpPr>
            <p:cNvPr id="163" name="Google Shape;8596;p75">
              <a:extLst>
                <a:ext uri="{FF2B5EF4-FFF2-40B4-BE49-F238E27FC236}">
                  <a16:creationId xmlns:a16="http://schemas.microsoft.com/office/drawing/2014/main" id="{07488D1C-02CF-0B01-B760-B49BB2D5465A}"/>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4" name="Google Shape;8597;p75">
              <a:extLst>
                <a:ext uri="{FF2B5EF4-FFF2-40B4-BE49-F238E27FC236}">
                  <a16:creationId xmlns:a16="http://schemas.microsoft.com/office/drawing/2014/main" id="{B229E66B-C183-338C-DF7A-99698E7BD00E}"/>
                </a:ext>
              </a:extLst>
            </p:cNvPr>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5" name="Google Shape;8598;p75">
            <a:extLst>
              <a:ext uri="{FF2B5EF4-FFF2-40B4-BE49-F238E27FC236}">
                <a16:creationId xmlns:a16="http://schemas.microsoft.com/office/drawing/2014/main" id="{4015613E-E88F-318A-5526-4D92FC37BFDC}"/>
              </a:ext>
            </a:extLst>
          </p:cNvPr>
          <p:cNvGrpSpPr/>
          <p:nvPr/>
        </p:nvGrpSpPr>
        <p:grpSpPr>
          <a:xfrm>
            <a:off x="4965212" y="6794693"/>
            <a:ext cx="2823258" cy="307522"/>
            <a:chOff x="3558802" y="4011427"/>
            <a:chExt cx="1866000" cy="111300"/>
          </a:xfrm>
        </p:grpSpPr>
        <p:sp>
          <p:nvSpPr>
            <p:cNvPr id="166" name="Google Shape;8599;p75">
              <a:extLst>
                <a:ext uri="{FF2B5EF4-FFF2-40B4-BE49-F238E27FC236}">
                  <a16:creationId xmlns:a16="http://schemas.microsoft.com/office/drawing/2014/main" id="{61CA2FDC-9858-5CD8-4E9B-146CE41BDF6D}"/>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67" name="Google Shape;8600;p75">
              <a:extLst>
                <a:ext uri="{FF2B5EF4-FFF2-40B4-BE49-F238E27FC236}">
                  <a16:creationId xmlns:a16="http://schemas.microsoft.com/office/drawing/2014/main" id="{C03AB424-8E73-5DF4-F9BA-B34D72F09B7C}"/>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68" name="Google Shape;8601;p75">
            <a:extLst>
              <a:ext uri="{FF2B5EF4-FFF2-40B4-BE49-F238E27FC236}">
                <a16:creationId xmlns:a16="http://schemas.microsoft.com/office/drawing/2014/main" id="{22543660-D2D0-6BFA-22D2-03FB23CAD967}"/>
              </a:ext>
            </a:extLst>
          </p:cNvPr>
          <p:cNvGrpSpPr/>
          <p:nvPr/>
        </p:nvGrpSpPr>
        <p:grpSpPr>
          <a:xfrm>
            <a:off x="4964596" y="5205493"/>
            <a:ext cx="2767006" cy="239498"/>
            <a:chOff x="3465975" y="2270276"/>
            <a:chExt cx="1986364" cy="171929"/>
          </a:xfrm>
        </p:grpSpPr>
        <p:sp>
          <p:nvSpPr>
            <p:cNvPr id="169" name="Google Shape;8602;p75">
              <a:extLst>
                <a:ext uri="{FF2B5EF4-FFF2-40B4-BE49-F238E27FC236}">
                  <a16:creationId xmlns:a16="http://schemas.microsoft.com/office/drawing/2014/main" id="{524567FC-6AB5-22BB-3151-3EC258C6797B}"/>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0" name="Google Shape;8603;p75">
              <a:extLst>
                <a:ext uri="{FF2B5EF4-FFF2-40B4-BE49-F238E27FC236}">
                  <a16:creationId xmlns:a16="http://schemas.microsoft.com/office/drawing/2014/main" id="{A73126D9-7966-7824-A330-708AA2550C7D}"/>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1" name="Google Shape;8604;p75">
              <a:extLst>
                <a:ext uri="{FF2B5EF4-FFF2-40B4-BE49-F238E27FC236}">
                  <a16:creationId xmlns:a16="http://schemas.microsoft.com/office/drawing/2014/main" id="{268A3D1D-0E03-778B-F6FE-C17BBAFFBF99}"/>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2" name="Google Shape;8605;p75">
              <a:extLst>
                <a:ext uri="{FF2B5EF4-FFF2-40B4-BE49-F238E27FC236}">
                  <a16:creationId xmlns:a16="http://schemas.microsoft.com/office/drawing/2014/main" id="{B47CB3D9-2AEA-2DDB-C29C-F3FDA8069332}"/>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3" name="Google Shape;8606;p75">
              <a:extLst>
                <a:ext uri="{FF2B5EF4-FFF2-40B4-BE49-F238E27FC236}">
                  <a16:creationId xmlns:a16="http://schemas.microsoft.com/office/drawing/2014/main" id="{B91EC803-69CE-4A89-EBE2-90EE64D14EC7}"/>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4" name="Google Shape;8607;p75">
              <a:extLst>
                <a:ext uri="{FF2B5EF4-FFF2-40B4-BE49-F238E27FC236}">
                  <a16:creationId xmlns:a16="http://schemas.microsoft.com/office/drawing/2014/main" id="{19041E37-AF5C-CDCC-B837-83C29DF5F54E}"/>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5" name="Google Shape;8608;p75">
              <a:extLst>
                <a:ext uri="{FF2B5EF4-FFF2-40B4-BE49-F238E27FC236}">
                  <a16:creationId xmlns:a16="http://schemas.microsoft.com/office/drawing/2014/main" id="{01708734-046D-58AE-43A6-68015CB61DB4}"/>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76" name="Google Shape;8609;p75">
              <a:extLst>
                <a:ext uri="{FF2B5EF4-FFF2-40B4-BE49-F238E27FC236}">
                  <a16:creationId xmlns:a16="http://schemas.microsoft.com/office/drawing/2014/main" id="{EAC079B0-AE2E-0CD7-B412-62B8C04B7953}"/>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77" name="Google Shape;8610;p75">
            <a:extLst>
              <a:ext uri="{FF2B5EF4-FFF2-40B4-BE49-F238E27FC236}">
                <a16:creationId xmlns:a16="http://schemas.microsoft.com/office/drawing/2014/main" id="{EEFB1ABD-354C-3BE8-673E-779E8F0E7DB8}"/>
              </a:ext>
            </a:extLst>
          </p:cNvPr>
          <p:cNvGrpSpPr/>
          <p:nvPr/>
        </p:nvGrpSpPr>
        <p:grpSpPr>
          <a:xfrm>
            <a:off x="4986612" y="7932792"/>
            <a:ext cx="2739062" cy="390920"/>
            <a:chOff x="723300" y="4253549"/>
            <a:chExt cx="2276482" cy="324900"/>
          </a:xfrm>
        </p:grpSpPr>
        <p:sp>
          <p:nvSpPr>
            <p:cNvPr id="178" name="Google Shape;8611;p75">
              <a:extLst>
                <a:ext uri="{FF2B5EF4-FFF2-40B4-BE49-F238E27FC236}">
                  <a16:creationId xmlns:a16="http://schemas.microsoft.com/office/drawing/2014/main" id="{CCBD16F6-BB91-430C-8F94-C25AA9DB70E0}"/>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79" name="Google Shape;8612;p75">
              <a:extLst>
                <a:ext uri="{FF2B5EF4-FFF2-40B4-BE49-F238E27FC236}">
                  <a16:creationId xmlns:a16="http://schemas.microsoft.com/office/drawing/2014/main" id="{AC4D8CBE-F0CF-D5BE-8E2A-D2A123BA7AD0}"/>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0" name="Google Shape;8613;p75">
              <a:extLst>
                <a:ext uri="{FF2B5EF4-FFF2-40B4-BE49-F238E27FC236}">
                  <a16:creationId xmlns:a16="http://schemas.microsoft.com/office/drawing/2014/main" id="{FD1EBA96-1C55-C263-347C-AB49F0D3156C}"/>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1" name="Google Shape;8614;p75">
              <a:extLst>
                <a:ext uri="{FF2B5EF4-FFF2-40B4-BE49-F238E27FC236}">
                  <a16:creationId xmlns:a16="http://schemas.microsoft.com/office/drawing/2014/main" id="{CE72DDE5-5FF1-4436-FB6E-AE6C53EE5AFD}"/>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2" name="Google Shape;8615;p75">
              <a:extLst>
                <a:ext uri="{FF2B5EF4-FFF2-40B4-BE49-F238E27FC236}">
                  <a16:creationId xmlns:a16="http://schemas.microsoft.com/office/drawing/2014/main" id="{45AE02D3-F937-BA89-1522-451BD2CF2F6F}"/>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83" name="Google Shape;8616;p75">
            <a:extLst>
              <a:ext uri="{FF2B5EF4-FFF2-40B4-BE49-F238E27FC236}">
                <a16:creationId xmlns:a16="http://schemas.microsoft.com/office/drawing/2014/main" id="{5AF941DA-871F-4747-A804-BF9F3EDF5847}"/>
              </a:ext>
            </a:extLst>
          </p:cNvPr>
          <p:cNvGrpSpPr/>
          <p:nvPr/>
        </p:nvGrpSpPr>
        <p:grpSpPr>
          <a:xfrm>
            <a:off x="4965733" y="7335153"/>
            <a:ext cx="2778132" cy="360238"/>
            <a:chOff x="705948" y="3788465"/>
            <a:chExt cx="2308953" cy="299400"/>
          </a:xfrm>
        </p:grpSpPr>
        <p:sp>
          <p:nvSpPr>
            <p:cNvPr id="184" name="Google Shape;8617;p75">
              <a:extLst>
                <a:ext uri="{FF2B5EF4-FFF2-40B4-BE49-F238E27FC236}">
                  <a16:creationId xmlns:a16="http://schemas.microsoft.com/office/drawing/2014/main" id="{87F5016D-2C8A-AAAC-8C07-631A28C66535}"/>
                </a:ext>
              </a:extLst>
            </p:cNvPr>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5" name="Google Shape;8618;p75">
              <a:extLst>
                <a:ext uri="{FF2B5EF4-FFF2-40B4-BE49-F238E27FC236}">
                  <a16:creationId xmlns:a16="http://schemas.microsoft.com/office/drawing/2014/main" id="{35D11C72-B6C3-B25C-DC1F-F391A4614D43}"/>
                </a:ext>
              </a:extLst>
            </p:cNvPr>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6" name="Google Shape;8619;p75">
              <a:extLst>
                <a:ext uri="{FF2B5EF4-FFF2-40B4-BE49-F238E27FC236}">
                  <a16:creationId xmlns:a16="http://schemas.microsoft.com/office/drawing/2014/main" id="{A0D2A348-9E9A-E5C5-8624-96CFB26B7337}"/>
                </a:ext>
              </a:extLst>
            </p:cNvPr>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87" name="Google Shape;8620;p75">
              <a:extLst>
                <a:ext uri="{FF2B5EF4-FFF2-40B4-BE49-F238E27FC236}">
                  <a16:creationId xmlns:a16="http://schemas.microsoft.com/office/drawing/2014/main" id="{F775E00D-1427-551E-46CE-8C52056D9B79}"/>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188" name="Google Shape;8621;p75">
              <a:extLst>
                <a:ext uri="{FF2B5EF4-FFF2-40B4-BE49-F238E27FC236}">
                  <a16:creationId xmlns:a16="http://schemas.microsoft.com/office/drawing/2014/main" id="{3DA0A061-AC32-E63A-B303-AFFEA72383B1}"/>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89" name="Google Shape;8622;p75">
            <a:extLst>
              <a:ext uri="{FF2B5EF4-FFF2-40B4-BE49-F238E27FC236}">
                <a16:creationId xmlns:a16="http://schemas.microsoft.com/office/drawing/2014/main" id="{06FCBB52-B3BA-0F89-3CAF-69FB6F03D660}"/>
              </a:ext>
            </a:extLst>
          </p:cNvPr>
          <p:cNvGrpSpPr/>
          <p:nvPr/>
        </p:nvGrpSpPr>
        <p:grpSpPr>
          <a:xfrm>
            <a:off x="5061608" y="8561112"/>
            <a:ext cx="2609218" cy="588148"/>
            <a:chOff x="2658741" y="4097347"/>
            <a:chExt cx="1304609" cy="294074"/>
          </a:xfrm>
        </p:grpSpPr>
        <p:grpSp>
          <p:nvGrpSpPr>
            <p:cNvPr id="190" name="Google Shape;8623;p75">
              <a:extLst>
                <a:ext uri="{FF2B5EF4-FFF2-40B4-BE49-F238E27FC236}">
                  <a16:creationId xmlns:a16="http://schemas.microsoft.com/office/drawing/2014/main" id="{AEEB046E-4811-357A-56A5-F7A38F901212}"/>
                </a:ext>
              </a:extLst>
            </p:cNvPr>
            <p:cNvGrpSpPr/>
            <p:nvPr/>
          </p:nvGrpSpPr>
          <p:grpSpPr>
            <a:xfrm>
              <a:off x="2658741" y="4097347"/>
              <a:ext cx="118572" cy="294074"/>
              <a:chOff x="3343310" y="4475555"/>
              <a:chExt cx="127717" cy="316753"/>
            </a:xfrm>
          </p:grpSpPr>
          <p:sp>
            <p:nvSpPr>
              <p:cNvPr id="203" name="Google Shape;8624;p75">
                <a:extLst>
                  <a:ext uri="{FF2B5EF4-FFF2-40B4-BE49-F238E27FC236}">
                    <a16:creationId xmlns:a16="http://schemas.microsoft.com/office/drawing/2014/main" id="{21F12151-D2F2-4F9C-7967-AD90EF7DAFF5}"/>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04" name="Google Shape;8625;p75">
                <a:extLst>
                  <a:ext uri="{FF2B5EF4-FFF2-40B4-BE49-F238E27FC236}">
                    <a16:creationId xmlns:a16="http://schemas.microsoft.com/office/drawing/2014/main" id="{8EB9C91D-BEDA-11E0-EB30-85A8599DB212}"/>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91" name="Google Shape;8626;p75">
              <a:extLst>
                <a:ext uri="{FF2B5EF4-FFF2-40B4-BE49-F238E27FC236}">
                  <a16:creationId xmlns:a16="http://schemas.microsoft.com/office/drawing/2014/main" id="{BA5BBA4A-045E-0094-61F6-9CC16821CD23}"/>
                </a:ext>
              </a:extLst>
            </p:cNvPr>
            <p:cNvGrpSpPr/>
            <p:nvPr/>
          </p:nvGrpSpPr>
          <p:grpSpPr>
            <a:xfrm>
              <a:off x="3815519" y="4098388"/>
              <a:ext cx="147831" cy="291991"/>
              <a:chOff x="3527539" y="4476677"/>
              <a:chExt cx="159232" cy="314510"/>
            </a:xfrm>
          </p:grpSpPr>
          <p:sp>
            <p:nvSpPr>
              <p:cNvPr id="201" name="Google Shape;8627;p75">
                <a:extLst>
                  <a:ext uri="{FF2B5EF4-FFF2-40B4-BE49-F238E27FC236}">
                    <a16:creationId xmlns:a16="http://schemas.microsoft.com/office/drawing/2014/main" id="{0125B10E-89B8-9DEC-1728-216C89C2D9C7}"/>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2" name="Google Shape;8628;p75">
                <a:extLst>
                  <a:ext uri="{FF2B5EF4-FFF2-40B4-BE49-F238E27FC236}">
                    <a16:creationId xmlns:a16="http://schemas.microsoft.com/office/drawing/2014/main" id="{5F9B981A-9CF9-9BBF-EF88-CA3E1A0EA67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2" name="Google Shape;8629;p75">
              <a:extLst>
                <a:ext uri="{FF2B5EF4-FFF2-40B4-BE49-F238E27FC236}">
                  <a16:creationId xmlns:a16="http://schemas.microsoft.com/office/drawing/2014/main" id="{2DF6B338-6A4D-11AD-B8D1-FDE28501437F}"/>
                </a:ext>
              </a:extLst>
            </p:cNvPr>
            <p:cNvGrpSpPr/>
            <p:nvPr/>
          </p:nvGrpSpPr>
          <p:grpSpPr>
            <a:xfrm>
              <a:off x="3511696" y="4098388"/>
              <a:ext cx="147831" cy="291991"/>
              <a:chOff x="3527539" y="4476677"/>
              <a:chExt cx="159232" cy="314510"/>
            </a:xfrm>
          </p:grpSpPr>
          <p:sp>
            <p:nvSpPr>
              <p:cNvPr id="199" name="Google Shape;8630;p75">
                <a:extLst>
                  <a:ext uri="{FF2B5EF4-FFF2-40B4-BE49-F238E27FC236}">
                    <a16:creationId xmlns:a16="http://schemas.microsoft.com/office/drawing/2014/main" id="{76A7A990-A370-A87B-64F4-F3308E1F3274}"/>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00" name="Google Shape;8631;p75">
                <a:extLst>
                  <a:ext uri="{FF2B5EF4-FFF2-40B4-BE49-F238E27FC236}">
                    <a16:creationId xmlns:a16="http://schemas.microsoft.com/office/drawing/2014/main" id="{3ABD2704-B332-20FA-A21B-A11F6F7A0431}"/>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193" name="Google Shape;8632;p75">
              <a:extLst>
                <a:ext uri="{FF2B5EF4-FFF2-40B4-BE49-F238E27FC236}">
                  <a16:creationId xmlns:a16="http://schemas.microsoft.com/office/drawing/2014/main" id="{B4324D69-43C6-5510-29FA-75771A1F2C0A}"/>
                </a:ext>
              </a:extLst>
            </p:cNvPr>
            <p:cNvGrpSpPr/>
            <p:nvPr/>
          </p:nvGrpSpPr>
          <p:grpSpPr>
            <a:xfrm>
              <a:off x="3207874" y="4098388"/>
              <a:ext cx="147831" cy="291991"/>
              <a:chOff x="3527539" y="4476677"/>
              <a:chExt cx="159232" cy="314510"/>
            </a:xfrm>
          </p:grpSpPr>
          <p:sp>
            <p:nvSpPr>
              <p:cNvPr id="197" name="Google Shape;8633;p75">
                <a:extLst>
                  <a:ext uri="{FF2B5EF4-FFF2-40B4-BE49-F238E27FC236}">
                    <a16:creationId xmlns:a16="http://schemas.microsoft.com/office/drawing/2014/main" id="{E99DF2C2-A96B-84F3-C120-537C6FCEB921}"/>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8" name="Google Shape;8634;p75">
                <a:extLst>
                  <a:ext uri="{FF2B5EF4-FFF2-40B4-BE49-F238E27FC236}">
                    <a16:creationId xmlns:a16="http://schemas.microsoft.com/office/drawing/2014/main" id="{8AC6862C-BD37-4FB5-3C9E-5B615BCE7867}"/>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nvGrpSpPr>
            <p:cNvPr id="194" name="Google Shape;8635;p75">
              <a:extLst>
                <a:ext uri="{FF2B5EF4-FFF2-40B4-BE49-F238E27FC236}">
                  <a16:creationId xmlns:a16="http://schemas.microsoft.com/office/drawing/2014/main" id="{F58BF8FF-2DF5-6541-C5C2-5ED6B89BCAD4}"/>
                </a:ext>
              </a:extLst>
            </p:cNvPr>
            <p:cNvGrpSpPr/>
            <p:nvPr/>
          </p:nvGrpSpPr>
          <p:grpSpPr>
            <a:xfrm>
              <a:off x="2933305" y="4097347"/>
              <a:ext cx="118572" cy="294074"/>
              <a:chOff x="3343310" y="4475555"/>
              <a:chExt cx="127717" cy="316753"/>
            </a:xfrm>
          </p:grpSpPr>
          <p:sp>
            <p:nvSpPr>
              <p:cNvPr id="195" name="Google Shape;8636;p75">
                <a:extLst>
                  <a:ext uri="{FF2B5EF4-FFF2-40B4-BE49-F238E27FC236}">
                    <a16:creationId xmlns:a16="http://schemas.microsoft.com/office/drawing/2014/main" id="{BD0ACD21-EB2C-1526-D2E9-F7572DB3726B}"/>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196" name="Google Shape;8637;p75">
                <a:extLst>
                  <a:ext uri="{FF2B5EF4-FFF2-40B4-BE49-F238E27FC236}">
                    <a16:creationId xmlns:a16="http://schemas.microsoft.com/office/drawing/2014/main" id="{4B9CB107-AFD8-346B-D92F-3A4FD1BB3D37}"/>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205" name="Google Shape;8638;p75">
            <a:extLst>
              <a:ext uri="{FF2B5EF4-FFF2-40B4-BE49-F238E27FC236}">
                <a16:creationId xmlns:a16="http://schemas.microsoft.com/office/drawing/2014/main" id="{46108F40-3BAE-676D-C444-44EB1AA69C02}"/>
              </a:ext>
            </a:extLst>
          </p:cNvPr>
          <p:cNvGrpSpPr/>
          <p:nvPr/>
        </p:nvGrpSpPr>
        <p:grpSpPr>
          <a:xfrm>
            <a:off x="8299268" y="4527357"/>
            <a:ext cx="2867642" cy="383002"/>
            <a:chOff x="4273350" y="2080469"/>
            <a:chExt cx="1433821" cy="191501"/>
          </a:xfrm>
        </p:grpSpPr>
        <p:grpSp>
          <p:nvGrpSpPr>
            <p:cNvPr id="206" name="Google Shape;8639;p75">
              <a:extLst>
                <a:ext uri="{FF2B5EF4-FFF2-40B4-BE49-F238E27FC236}">
                  <a16:creationId xmlns:a16="http://schemas.microsoft.com/office/drawing/2014/main" id="{570875A4-64E4-DD77-D4F2-01AC48622AB5}"/>
                </a:ext>
              </a:extLst>
            </p:cNvPr>
            <p:cNvGrpSpPr/>
            <p:nvPr/>
          </p:nvGrpSpPr>
          <p:grpSpPr>
            <a:xfrm>
              <a:off x="4273350" y="2080469"/>
              <a:ext cx="1433821" cy="0"/>
              <a:chOff x="5224975" y="2962250"/>
              <a:chExt cx="1544400" cy="0"/>
            </a:xfrm>
          </p:grpSpPr>
          <p:cxnSp>
            <p:nvCxnSpPr>
              <p:cNvPr id="210" name="Google Shape;8640;p75">
                <a:extLst>
                  <a:ext uri="{FF2B5EF4-FFF2-40B4-BE49-F238E27FC236}">
                    <a16:creationId xmlns:a16="http://schemas.microsoft.com/office/drawing/2014/main" id="{57593C17-ACDB-D58B-4841-3DF00ED4A0E8}"/>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11" name="Google Shape;8641;p75">
                <a:extLst>
                  <a:ext uri="{FF2B5EF4-FFF2-40B4-BE49-F238E27FC236}">
                    <a16:creationId xmlns:a16="http://schemas.microsoft.com/office/drawing/2014/main" id="{D8B0A29E-DCCA-C30C-4210-2F5959F14E22}"/>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7" name="Google Shape;8642;p75">
              <a:extLst>
                <a:ext uri="{FF2B5EF4-FFF2-40B4-BE49-F238E27FC236}">
                  <a16:creationId xmlns:a16="http://schemas.microsoft.com/office/drawing/2014/main" id="{BA22A916-B44C-F095-74C4-A77E43D31495}"/>
                </a:ext>
              </a:extLst>
            </p:cNvPr>
            <p:cNvGrpSpPr/>
            <p:nvPr/>
          </p:nvGrpSpPr>
          <p:grpSpPr>
            <a:xfrm>
              <a:off x="4273350" y="2271969"/>
              <a:ext cx="1433821" cy="0"/>
              <a:chOff x="5224975" y="2962250"/>
              <a:chExt cx="1544400" cy="0"/>
            </a:xfrm>
          </p:grpSpPr>
          <p:cxnSp>
            <p:nvCxnSpPr>
              <p:cNvPr id="208" name="Google Shape;8643;p75">
                <a:extLst>
                  <a:ext uri="{FF2B5EF4-FFF2-40B4-BE49-F238E27FC236}">
                    <a16:creationId xmlns:a16="http://schemas.microsoft.com/office/drawing/2014/main" id="{EF9C9FFF-2B1B-2B8D-2983-8C6392EDB8D4}"/>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9" name="Google Shape;8644;p75">
                <a:extLst>
                  <a:ext uri="{FF2B5EF4-FFF2-40B4-BE49-F238E27FC236}">
                    <a16:creationId xmlns:a16="http://schemas.microsoft.com/office/drawing/2014/main" id="{AEBBFDD2-A10F-2EE8-6D65-D2E18D8BD23A}"/>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2" name="Google Shape;8645;p75">
            <a:extLst>
              <a:ext uri="{FF2B5EF4-FFF2-40B4-BE49-F238E27FC236}">
                <a16:creationId xmlns:a16="http://schemas.microsoft.com/office/drawing/2014/main" id="{77800E26-037C-68A6-163E-A37152348E00}"/>
              </a:ext>
            </a:extLst>
          </p:cNvPr>
          <p:cNvGrpSpPr/>
          <p:nvPr/>
        </p:nvGrpSpPr>
        <p:grpSpPr>
          <a:xfrm>
            <a:off x="8302378" y="2732493"/>
            <a:ext cx="2861422" cy="1486778"/>
            <a:chOff x="5159450" y="1919950"/>
            <a:chExt cx="1541050" cy="862500"/>
          </a:xfrm>
        </p:grpSpPr>
        <p:sp>
          <p:nvSpPr>
            <p:cNvPr id="213" name="Google Shape;8646;p75">
              <a:extLst>
                <a:ext uri="{FF2B5EF4-FFF2-40B4-BE49-F238E27FC236}">
                  <a16:creationId xmlns:a16="http://schemas.microsoft.com/office/drawing/2014/main" id="{5ECE706A-9C01-2BB0-0C62-B01310AEB96B}"/>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solidFill>
                  <a:srgbClr val="FF0000"/>
                </a:solidFill>
              </a:endParaRPr>
            </a:p>
          </p:txBody>
        </p:sp>
        <p:grpSp>
          <p:nvGrpSpPr>
            <p:cNvPr id="214" name="Google Shape;8647;p75">
              <a:extLst>
                <a:ext uri="{FF2B5EF4-FFF2-40B4-BE49-F238E27FC236}">
                  <a16:creationId xmlns:a16="http://schemas.microsoft.com/office/drawing/2014/main" id="{75EAB529-306D-5254-515D-8626E6485706}"/>
                </a:ext>
              </a:extLst>
            </p:cNvPr>
            <p:cNvGrpSpPr/>
            <p:nvPr/>
          </p:nvGrpSpPr>
          <p:grpSpPr>
            <a:xfrm>
              <a:off x="5159450" y="1919950"/>
              <a:ext cx="1541050" cy="862500"/>
              <a:chOff x="5159450" y="1919950"/>
              <a:chExt cx="1541050" cy="862500"/>
            </a:xfrm>
          </p:grpSpPr>
          <p:cxnSp>
            <p:nvCxnSpPr>
              <p:cNvPr id="215" name="Google Shape;8648;p75">
                <a:extLst>
                  <a:ext uri="{FF2B5EF4-FFF2-40B4-BE49-F238E27FC236}">
                    <a16:creationId xmlns:a16="http://schemas.microsoft.com/office/drawing/2014/main" id="{E93B59D9-935B-4BD3-33CF-346226C8931B}"/>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6" name="Google Shape;8649;p75">
                <a:extLst>
                  <a:ext uri="{FF2B5EF4-FFF2-40B4-BE49-F238E27FC236}">
                    <a16:creationId xmlns:a16="http://schemas.microsoft.com/office/drawing/2014/main" id="{E87E2B7D-44CE-0B5F-11DC-F4BA7E17EA50}"/>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7" name="Google Shape;8650;p75">
            <a:extLst>
              <a:ext uri="{FF2B5EF4-FFF2-40B4-BE49-F238E27FC236}">
                <a16:creationId xmlns:a16="http://schemas.microsoft.com/office/drawing/2014/main" id="{77FEB0E7-F70E-FE2E-E297-CA3E3D0B977D}"/>
              </a:ext>
            </a:extLst>
          </p:cNvPr>
          <p:cNvGrpSpPr/>
          <p:nvPr/>
        </p:nvGrpSpPr>
        <p:grpSpPr>
          <a:xfrm>
            <a:off x="8282605" y="5179147"/>
            <a:ext cx="2900968" cy="2104174"/>
            <a:chOff x="5230575" y="1554475"/>
            <a:chExt cx="2137150" cy="1550150"/>
          </a:xfrm>
        </p:grpSpPr>
        <p:sp>
          <p:nvSpPr>
            <p:cNvPr id="218" name="Google Shape;8651;p75">
              <a:extLst>
                <a:ext uri="{FF2B5EF4-FFF2-40B4-BE49-F238E27FC236}">
                  <a16:creationId xmlns:a16="http://schemas.microsoft.com/office/drawing/2014/main" id="{A16FAF44-0657-1BCA-9EB3-606A626980C6}"/>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19" name="Google Shape;8652;p75">
              <a:extLst>
                <a:ext uri="{FF2B5EF4-FFF2-40B4-BE49-F238E27FC236}">
                  <a16:creationId xmlns:a16="http://schemas.microsoft.com/office/drawing/2014/main" id="{ABB1F4E5-1B52-EEE0-2A91-E58944E5C019}"/>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0" name="Google Shape;8653;p75">
              <a:extLst>
                <a:ext uri="{FF2B5EF4-FFF2-40B4-BE49-F238E27FC236}">
                  <a16:creationId xmlns:a16="http://schemas.microsoft.com/office/drawing/2014/main" id="{22E73D08-B7B8-30DC-0F54-8DB80082C211}"/>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1" name="Google Shape;8654;p75">
              <a:extLst>
                <a:ext uri="{FF2B5EF4-FFF2-40B4-BE49-F238E27FC236}">
                  <a16:creationId xmlns:a16="http://schemas.microsoft.com/office/drawing/2014/main" id="{FEC273C2-8D53-3882-8BCB-C89783F41824}"/>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2" name="Google Shape;8655;p75">
              <a:extLst>
                <a:ext uri="{FF2B5EF4-FFF2-40B4-BE49-F238E27FC236}">
                  <a16:creationId xmlns:a16="http://schemas.microsoft.com/office/drawing/2014/main" id="{0AA010C4-0FAC-2AC0-036D-1C8F91E5C09F}"/>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3" name="Google Shape;8656;p75">
              <a:extLst>
                <a:ext uri="{FF2B5EF4-FFF2-40B4-BE49-F238E27FC236}">
                  <a16:creationId xmlns:a16="http://schemas.microsoft.com/office/drawing/2014/main" id="{1034B659-C17C-EBAA-2ACC-75DA5C4F9943}"/>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4" name="Google Shape;8657;p75">
              <a:extLst>
                <a:ext uri="{FF2B5EF4-FFF2-40B4-BE49-F238E27FC236}">
                  <a16:creationId xmlns:a16="http://schemas.microsoft.com/office/drawing/2014/main" id="{76286F73-C085-62EC-61BE-D801FD5B37D8}"/>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5" name="Google Shape;8658;p75">
              <a:extLst>
                <a:ext uri="{FF2B5EF4-FFF2-40B4-BE49-F238E27FC236}">
                  <a16:creationId xmlns:a16="http://schemas.microsoft.com/office/drawing/2014/main" id="{8994504D-530E-262D-9912-A3D3D598D1A1}"/>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6" name="Google Shape;8659;p75">
              <a:extLst>
                <a:ext uri="{FF2B5EF4-FFF2-40B4-BE49-F238E27FC236}">
                  <a16:creationId xmlns:a16="http://schemas.microsoft.com/office/drawing/2014/main" id="{D64C265E-0C4F-9FB7-8C6B-4509C52C7BE0}"/>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7" name="Google Shape;8660;p75">
              <a:extLst>
                <a:ext uri="{FF2B5EF4-FFF2-40B4-BE49-F238E27FC236}">
                  <a16:creationId xmlns:a16="http://schemas.microsoft.com/office/drawing/2014/main" id="{677E176F-EB84-DA5A-3A98-B02C91442A16}"/>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8" name="Google Shape;8661;p75">
              <a:extLst>
                <a:ext uri="{FF2B5EF4-FFF2-40B4-BE49-F238E27FC236}">
                  <a16:creationId xmlns:a16="http://schemas.microsoft.com/office/drawing/2014/main" id="{6179C1F5-56FE-0647-7396-6D1DC3CF9ABC}"/>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29" name="Google Shape;8662;p75">
              <a:extLst>
                <a:ext uri="{FF2B5EF4-FFF2-40B4-BE49-F238E27FC236}">
                  <a16:creationId xmlns:a16="http://schemas.microsoft.com/office/drawing/2014/main" id="{61963653-6A00-9021-EB19-7FE4EC2870BA}"/>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30" name="Google Shape;8663;p75">
              <a:extLst>
                <a:ext uri="{FF2B5EF4-FFF2-40B4-BE49-F238E27FC236}">
                  <a16:creationId xmlns:a16="http://schemas.microsoft.com/office/drawing/2014/main" id="{DFA2CE5B-F6E3-C48F-40C0-CF8A3714F54E}"/>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31" name="Google Shape;8664;p75">
            <a:extLst>
              <a:ext uri="{FF2B5EF4-FFF2-40B4-BE49-F238E27FC236}">
                <a16:creationId xmlns:a16="http://schemas.microsoft.com/office/drawing/2014/main" id="{FCCB4173-52E1-A4E8-088F-5B2112409382}"/>
              </a:ext>
            </a:extLst>
          </p:cNvPr>
          <p:cNvGrpSpPr/>
          <p:nvPr/>
        </p:nvGrpSpPr>
        <p:grpSpPr>
          <a:xfrm rot="10800000">
            <a:off x="8315706" y="7363526"/>
            <a:ext cx="2834766" cy="1775892"/>
            <a:chOff x="5645403" y="2920021"/>
            <a:chExt cx="2650800" cy="2180614"/>
          </a:xfrm>
        </p:grpSpPr>
        <p:sp>
          <p:nvSpPr>
            <p:cNvPr id="232" name="Google Shape;8665;p75">
              <a:extLst>
                <a:ext uri="{FF2B5EF4-FFF2-40B4-BE49-F238E27FC236}">
                  <a16:creationId xmlns:a16="http://schemas.microsoft.com/office/drawing/2014/main" id="{3000E1FB-8468-2A26-DE24-6EBAA91D2F04}"/>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3" name="Google Shape;8666;p75">
              <a:extLst>
                <a:ext uri="{FF2B5EF4-FFF2-40B4-BE49-F238E27FC236}">
                  <a16:creationId xmlns:a16="http://schemas.microsoft.com/office/drawing/2014/main" id="{96B0FA9C-FCA8-7D27-D751-02B76735D72B}"/>
                </a:ext>
              </a:extLst>
            </p:cNvPr>
            <p:cNvCxnSpPr>
              <a:stCxn id="232"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4" name="Google Shape;8667;p75">
              <a:extLst>
                <a:ext uri="{FF2B5EF4-FFF2-40B4-BE49-F238E27FC236}">
                  <a16:creationId xmlns:a16="http://schemas.microsoft.com/office/drawing/2014/main" id="{6C4D222A-9E4C-F08B-567A-966835A21B92}"/>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5" name="Google Shape;8668;p75">
              <a:extLst>
                <a:ext uri="{FF2B5EF4-FFF2-40B4-BE49-F238E27FC236}">
                  <a16:creationId xmlns:a16="http://schemas.microsoft.com/office/drawing/2014/main" id="{EE0415CC-2B6B-247E-D858-949B9E1A8565}"/>
                </a:ext>
              </a:extLst>
            </p:cNvPr>
            <p:cNvCxnSpPr>
              <a:endCxn id="234"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6" name="Google Shape;8669;p75">
              <a:extLst>
                <a:ext uri="{FF2B5EF4-FFF2-40B4-BE49-F238E27FC236}">
                  <a16:creationId xmlns:a16="http://schemas.microsoft.com/office/drawing/2014/main" id="{DB5D9AE9-DEF1-1E68-D0EF-19895061A5B8}"/>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7" name="Google Shape;8670;p75">
              <a:extLst>
                <a:ext uri="{FF2B5EF4-FFF2-40B4-BE49-F238E27FC236}">
                  <a16:creationId xmlns:a16="http://schemas.microsoft.com/office/drawing/2014/main" id="{08785E64-336C-9E62-7AA7-AB9089C87CC4}"/>
                </a:ext>
              </a:extLst>
            </p:cNvPr>
            <p:cNvCxnSpPr>
              <a:stCxn id="236"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8" name="Google Shape;8671;p75">
              <a:extLst>
                <a:ext uri="{FF2B5EF4-FFF2-40B4-BE49-F238E27FC236}">
                  <a16:creationId xmlns:a16="http://schemas.microsoft.com/office/drawing/2014/main" id="{11D52676-5203-2306-6427-DBB3227FD5D0}"/>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239" name="Google Shape;8672;p75">
              <a:extLst>
                <a:ext uri="{FF2B5EF4-FFF2-40B4-BE49-F238E27FC236}">
                  <a16:creationId xmlns:a16="http://schemas.microsoft.com/office/drawing/2014/main" id="{C1F4C5FE-003A-C98F-2DB6-98E6F93CC035}"/>
                </a:ext>
              </a:extLst>
            </p:cNvPr>
            <p:cNvCxnSpPr>
              <a:endCxn id="238"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40" name="Google Shape;8673;p75">
            <a:extLst>
              <a:ext uri="{FF2B5EF4-FFF2-40B4-BE49-F238E27FC236}">
                <a16:creationId xmlns:a16="http://schemas.microsoft.com/office/drawing/2014/main" id="{2BE6B67E-2C44-241B-E59E-971C6621D617}"/>
              </a:ext>
            </a:extLst>
          </p:cNvPr>
          <p:cNvGrpSpPr/>
          <p:nvPr/>
        </p:nvGrpSpPr>
        <p:grpSpPr>
          <a:xfrm>
            <a:off x="14516426" y="5170237"/>
            <a:ext cx="2143486" cy="2043158"/>
            <a:chOff x="7189833" y="2022667"/>
            <a:chExt cx="1251159" cy="1192597"/>
          </a:xfrm>
        </p:grpSpPr>
        <p:sp>
          <p:nvSpPr>
            <p:cNvPr id="241" name="Google Shape;8674;p75">
              <a:extLst>
                <a:ext uri="{FF2B5EF4-FFF2-40B4-BE49-F238E27FC236}">
                  <a16:creationId xmlns:a16="http://schemas.microsoft.com/office/drawing/2014/main" id="{25C29E27-AE78-F00F-8DAA-0CC1F845C44B}"/>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2" name="Google Shape;8675;p75">
              <a:extLst>
                <a:ext uri="{FF2B5EF4-FFF2-40B4-BE49-F238E27FC236}">
                  <a16:creationId xmlns:a16="http://schemas.microsoft.com/office/drawing/2014/main" id="{C562038E-B9ED-F540-0538-79CA859C4574}"/>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3" name="Google Shape;8676;p75">
              <a:extLst>
                <a:ext uri="{FF2B5EF4-FFF2-40B4-BE49-F238E27FC236}">
                  <a16:creationId xmlns:a16="http://schemas.microsoft.com/office/drawing/2014/main" id="{1FCF97C7-D022-9024-EAC7-B5CD5DBD45A3}"/>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44" name="Google Shape;8677;p75">
              <a:extLst>
                <a:ext uri="{FF2B5EF4-FFF2-40B4-BE49-F238E27FC236}">
                  <a16:creationId xmlns:a16="http://schemas.microsoft.com/office/drawing/2014/main" id="{FAA0C851-391B-BD8A-FFCC-9C78BD6D0D20}"/>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5" name="Google Shape;8678;p75">
            <a:extLst>
              <a:ext uri="{FF2B5EF4-FFF2-40B4-BE49-F238E27FC236}">
                <a16:creationId xmlns:a16="http://schemas.microsoft.com/office/drawing/2014/main" id="{CA51CD0D-2A77-0E2F-33F0-D6CB611F6A24}"/>
              </a:ext>
            </a:extLst>
          </p:cNvPr>
          <p:cNvGrpSpPr/>
          <p:nvPr/>
        </p:nvGrpSpPr>
        <p:grpSpPr>
          <a:xfrm>
            <a:off x="1198967" y="6023051"/>
            <a:ext cx="3390748" cy="3121674"/>
            <a:chOff x="727421" y="2828315"/>
            <a:chExt cx="1695374" cy="1560837"/>
          </a:xfrm>
        </p:grpSpPr>
        <p:grpSp>
          <p:nvGrpSpPr>
            <p:cNvPr id="246" name="Google Shape;8679;p75">
              <a:extLst>
                <a:ext uri="{FF2B5EF4-FFF2-40B4-BE49-F238E27FC236}">
                  <a16:creationId xmlns:a16="http://schemas.microsoft.com/office/drawing/2014/main" id="{295399F4-16AD-075F-BF4B-C6A47D322FB6}"/>
                </a:ext>
              </a:extLst>
            </p:cNvPr>
            <p:cNvGrpSpPr/>
            <p:nvPr/>
          </p:nvGrpSpPr>
          <p:grpSpPr>
            <a:xfrm>
              <a:off x="819108" y="2882501"/>
              <a:ext cx="103104" cy="1426186"/>
              <a:chOff x="4674013" y="3100904"/>
              <a:chExt cx="122758" cy="1698043"/>
            </a:xfrm>
          </p:grpSpPr>
          <p:sp>
            <p:nvSpPr>
              <p:cNvPr id="298" name="Google Shape;8680;p75">
                <a:extLst>
                  <a:ext uri="{FF2B5EF4-FFF2-40B4-BE49-F238E27FC236}">
                    <a16:creationId xmlns:a16="http://schemas.microsoft.com/office/drawing/2014/main" id="{BFE1CC1D-0B93-25E8-62F7-849C3D119B41}"/>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9" name="Google Shape;8681;p75">
                <a:extLst>
                  <a:ext uri="{FF2B5EF4-FFF2-40B4-BE49-F238E27FC236}">
                    <a16:creationId xmlns:a16="http://schemas.microsoft.com/office/drawing/2014/main" id="{C7F78C45-6AF0-F36D-4387-957ACD3D8517}"/>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0" name="Google Shape;8682;p75">
                <a:extLst>
                  <a:ext uri="{FF2B5EF4-FFF2-40B4-BE49-F238E27FC236}">
                    <a16:creationId xmlns:a16="http://schemas.microsoft.com/office/drawing/2014/main" id="{2AE66852-2220-2CC6-8CC8-3914CAF9B974}"/>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1" name="Google Shape;8683;p75">
                <a:extLst>
                  <a:ext uri="{FF2B5EF4-FFF2-40B4-BE49-F238E27FC236}">
                    <a16:creationId xmlns:a16="http://schemas.microsoft.com/office/drawing/2014/main" id="{5F3DA97C-37C5-FCD3-07C2-B4369FDC608B}"/>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2" name="Google Shape;8684;p75">
                <a:extLst>
                  <a:ext uri="{FF2B5EF4-FFF2-40B4-BE49-F238E27FC236}">
                    <a16:creationId xmlns:a16="http://schemas.microsoft.com/office/drawing/2014/main" id="{44D6C8C8-7D9B-35AE-B9C7-73B92FFADDAB}"/>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3" name="Google Shape;8685;p75">
                <a:extLst>
                  <a:ext uri="{FF2B5EF4-FFF2-40B4-BE49-F238E27FC236}">
                    <a16:creationId xmlns:a16="http://schemas.microsoft.com/office/drawing/2014/main" id="{FC197C09-22E1-B5C1-C59B-D69A28A54812}"/>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4" name="Google Shape;8686;p75">
                <a:extLst>
                  <a:ext uri="{FF2B5EF4-FFF2-40B4-BE49-F238E27FC236}">
                    <a16:creationId xmlns:a16="http://schemas.microsoft.com/office/drawing/2014/main" id="{B997A131-417F-537E-E013-4E73D270B822}"/>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7" name="Google Shape;8687;p75">
              <a:extLst>
                <a:ext uri="{FF2B5EF4-FFF2-40B4-BE49-F238E27FC236}">
                  <a16:creationId xmlns:a16="http://schemas.microsoft.com/office/drawing/2014/main" id="{5CD9F143-D8FE-075C-B07B-841CEF30C504}"/>
                </a:ext>
              </a:extLst>
            </p:cNvPr>
            <p:cNvGrpSpPr/>
            <p:nvPr/>
          </p:nvGrpSpPr>
          <p:grpSpPr>
            <a:xfrm>
              <a:off x="1062475" y="2882501"/>
              <a:ext cx="103104" cy="1426186"/>
              <a:chOff x="4940438" y="3100904"/>
              <a:chExt cx="122758" cy="1698043"/>
            </a:xfrm>
          </p:grpSpPr>
          <p:sp>
            <p:nvSpPr>
              <p:cNvPr id="291" name="Google Shape;8688;p75">
                <a:extLst>
                  <a:ext uri="{FF2B5EF4-FFF2-40B4-BE49-F238E27FC236}">
                    <a16:creationId xmlns:a16="http://schemas.microsoft.com/office/drawing/2014/main" id="{4D627285-C93A-C803-4574-1702F76E5794}"/>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2" name="Google Shape;8689;p75">
                <a:extLst>
                  <a:ext uri="{FF2B5EF4-FFF2-40B4-BE49-F238E27FC236}">
                    <a16:creationId xmlns:a16="http://schemas.microsoft.com/office/drawing/2014/main" id="{6D1CA172-40EC-7DA8-4846-CB310082E60D}"/>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3" name="Google Shape;8690;p75">
                <a:extLst>
                  <a:ext uri="{FF2B5EF4-FFF2-40B4-BE49-F238E27FC236}">
                    <a16:creationId xmlns:a16="http://schemas.microsoft.com/office/drawing/2014/main" id="{0D5AA2E0-C0A5-7D38-ACBE-1D2D36F1AF60}"/>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4" name="Google Shape;8691;p75">
                <a:extLst>
                  <a:ext uri="{FF2B5EF4-FFF2-40B4-BE49-F238E27FC236}">
                    <a16:creationId xmlns:a16="http://schemas.microsoft.com/office/drawing/2014/main" id="{40801570-247C-0B45-35C8-E85D2B5ED6D6}"/>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5" name="Google Shape;8692;p75">
                <a:extLst>
                  <a:ext uri="{FF2B5EF4-FFF2-40B4-BE49-F238E27FC236}">
                    <a16:creationId xmlns:a16="http://schemas.microsoft.com/office/drawing/2014/main" id="{17B116F2-3C17-5644-1498-423174A8E905}"/>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6" name="Google Shape;8693;p75">
                <a:extLst>
                  <a:ext uri="{FF2B5EF4-FFF2-40B4-BE49-F238E27FC236}">
                    <a16:creationId xmlns:a16="http://schemas.microsoft.com/office/drawing/2014/main" id="{FB5B2D08-4CB3-DDD4-5695-DDD5F22F5282}"/>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7" name="Google Shape;8694;p75">
                <a:extLst>
                  <a:ext uri="{FF2B5EF4-FFF2-40B4-BE49-F238E27FC236}">
                    <a16:creationId xmlns:a16="http://schemas.microsoft.com/office/drawing/2014/main" id="{DDD3F025-2686-C409-F964-32FAAF9B701C}"/>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8" name="Google Shape;8695;p75">
              <a:extLst>
                <a:ext uri="{FF2B5EF4-FFF2-40B4-BE49-F238E27FC236}">
                  <a16:creationId xmlns:a16="http://schemas.microsoft.com/office/drawing/2014/main" id="{973382FA-72FB-A078-7266-A7343F9E751E}"/>
                </a:ext>
              </a:extLst>
            </p:cNvPr>
            <p:cNvGrpSpPr/>
            <p:nvPr/>
          </p:nvGrpSpPr>
          <p:grpSpPr>
            <a:xfrm>
              <a:off x="1299324" y="2882501"/>
              <a:ext cx="103104" cy="1426186"/>
              <a:chOff x="5206863" y="3100904"/>
              <a:chExt cx="122758" cy="1698043"/>
            </a:xfrm>
          </p:grpSpPr>
          <p:sp>
            <p:nvSpPr>
              <p:cNvPr id="284" name="Google Shape;8696;p75">
                <a:extLst>
                  <a:ext uri="{FF2B5EF4-FFF2-40B4-BE49-F238E27FC236}">
                    <a16:creationId xmlns:a16="http://schemas.microsoft.com/office/drawing/2014/main" id="{62B660B6-8838-38D1-F954-9213034C21C4}"/>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5" name="Google Shape;8697;p75">
                <a:extLst>
                  <a:ext uri="{FF2B5EF4-FFF2-40B4-BE49-F238E27FC236}">
                    <a16:creationId xmlns:a16="http://schemas.microsoft.com/office/drawing/2014/main" id="{FB9C2E10-A0E8-70CE-33DD-A3E8ABC5FAFB}"/>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6" name="Google Shape;8698;p75">
                <a:extLst>
                  <a:ext uri="{FF2B5EF4-FFF2-40B4-BE49-F238E27FC236}">
                    <a16:creationId xmlns:a16="http://schemas.microsoft.com/office/drawing/2014/main" id="{120B873A-9573-39EE-F1D1-47A10016C6DC}"/>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7" name="Google Shape;8699;p75">
                <a:extLst>
                  <a:ext uri="{FF2B5EF4-FFF2-40B4-BE49-F238E27FC236}">
                    <a16:creationId xmlns:a16="http://schemas.microsoft.com/office/drawing/2014/main" id="{0A04A4C3-4AA1-4B23-7206-C31163679C27}"/>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8" name="Google Shape;8700;p75">
                <a:extLst>
                  <a:ext uri="{FF2B5EF4-FFF2-40B4-BE49-F238E27FC236}">
                    <a16:creationId xmlns:a16="http://schemas.microsoft.com/office/drawing/2014/main" id="{98117EDA-4B5D-BE1B-DB2C-BD8D9916F0E1}"/>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9" name="Google Shape;8701;p75">
                <a:extLst>
                  <a:ext uri="{FF2B5EF4-FFF2-40B4-BE49-F238E27FC236}">
                    <a16:creationId xmlns:a16="http://schemas.microsoft.com/office/drawing/2014/main" id="{79E26ADB-FE02-EDEA-D482-71AB59B8B9C3}"/>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90" name="Google Shape;8702;p75">
                <a:extLst>
                  <a:ext uri="{FF2B5EF4-FFF2-40B4-BE49-F238E27FC236}">
                    <a16:creationId xmlns:a16="http://schemas.microsoft.com/office/drawing/2014/main" id="{8171620D-873D-6B54-143D-CC3F0E2C2FD1}"/>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49" name="Google Shape;8703;p75">
              <a:extLst>
                <a:ext uri="{FF2B5EF4-FFF2-40B4-BE49-F238E27FC236}">
                  <a16:creationId xmlns:a16="http://schemas.microsoft.com/office/drawing/2014/main" id="{59A5FAE1-0BC2-38F1-5652-543350B41043}"/>
                </a:ext>
              </a:extLst>
            </p:cNvPr>
            <p:cNvGrpSpPr/>
            <p:nvPr/>
          </p:nvGrpSpPr>
          <p:grpSpPr>
            <a:xfrm>
              <a:off x="1786057" y="2882501"/>
              <a:ext cx="103104" cy="1426186"/>
              <a:chOff x="6006138" y="3143629"/>
              <a:chExt cx="122758" cy="1698043"/>
            </a:xfrm>
          </p:grpSpPr>
          <p:sp>
            <p:nvSpPr>
              <p:cNvPr id="277" name="Google Shape;8704;p75">
                <a:extLst>
                  <a:ext uri="{FF2B5EF4-FFF2-40B4-BE49-F238E27FC236}">
                    <a16:creationId xmlns:a16="http://schemas.microsoft.com/office/drawing/2014/main" id="{3F91348D-E8DE-8606-FA43-5D7A6F2E780A}"/>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8" name="Google Shape;8705;p75">
                <a:extLst>
                  <a:ext uri="{FF2B5EF4-FFF2-40B4-BE49-F238E27FC236}">
                    <a16:creationId xmlns:a16="http://schemas.microsoft.com/office/drawing/2014/main" id="{DDDBB658-38E1-C574-B25C-47D70B7D466C}"/>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9" name="Google Shape;8706;p75">
                <a:extLst>
                  <a:ext uri="{FF2B5EF4-FFF2-40B4-BE49-F238E27FC236}">
                    <a16:creationId xmlns:a16="http://schemas.microsoft.com/office/drawing/2014/main" id="{F4A812E0-8CCC-4459-1935-04BE65C69323}"/>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0" name="Google Shape;8707;p75">
                <a:extLst>
                  <a:ext uri="{FF2B5EF4-FFF2-40B4-BE49-F238E27FC236}">
                    <a16:creationId xmlns:a16="http://schemas.microsoft.com/office/drawing/2014/main" id="{29F573E1-D863-FCEF-6B41-2B2FAB8EB4B7}"/>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1" name="Google Shape;8708;p75">
                <a:extLst>
                  <a:ext uri="{FF2B5EF4-FFF2-40B4-BE49-F238E27FC236}">
                    <a16:creationId xmlns:a16="http://schemas.microsoft.com/office/drawing/2014/main" id="{0F0BE433-AD4B-4E36-C2E3-1B3BD900EA1F}"/>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2" name="Google Shape;8709;p75">
                <a:extLst>
                  <a:ext uri="{FF2B5EF4-FFF2-40B4-BE49-F238E27FC236}">
                    <a16:creationId xmlns:a16="http://schemas.microsoft.com/office/drawing/2014/main" id="{5740A699-D537-A527-BB86-E96C5DDE80C5}"/>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83" name="Google Shape;8710;p75">
                <a:extLst>
                  <a:ext uri="{FF2B5EF4-FFF2-40B4-BE49-F238E27FC236}">
                    <a16:creationId xmlns:a16="http://schemas.microsoft.com/office/drawing/2014/main" id="{28B58F23-A219-A799-08E6-2443E6573A44}"/>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0" name="Google Shape;8711;p75">
              <a:extLst>
                <a:ext uri="{FF2B5EF4-FFF2-40B4-BE49-F238E27FC236}">
                  <a16:creationId xmlns:a16="http://schemas.microsoft.com/office/drawing/2014/main" id="{A1EC5F11-2BBC-2745-AC8B-232F60B20AEF}"/>
                </a:ext>
              </a:extLst>
            </p:cNvPr>
            <p:cNvGrpSpPr/>
            <p:nvPr/>
          </p:nvGrpSpPr>
          <p:grpSpPr>
            <a:xfrm>
              <a:off x="2029422" y="2882501"/>
              <a:ext cx="103104" cy="1426186"/>
              <a:chOff x="6805413" y="3100904"/>
              <a:chExt cx="122758" cy="1698043"/>
            </a:xfrm>
          </p:grpSpPr>
          <p:sp>
            <p:nvSpPr>
              <p:cNvPr id="270" name="Google Shape;8712;p75">
                <a:extLst>
                  <a:ext uri="{FF2B5EF4-FFF2-40B4-BE49-F238E27FC236}">
                    <a16:creationId xmlns:a16="http://schemas.microsoft.com/office/drawing/2014/main" id="{CCFEA64B-F6D8-5B83-5C5A-CD1C10B7594C}"/>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1" name="Google Shape;8713;p75">
                <a:extLst>
                  <a:ext uri="{FF2B5EF4-FFF2-40B4-BE49-F238E27FC236}">
                    <a16:creationId xmlns:a16="http://schemas.microsoft.com/office/drawing/2014/main" id="{0C451B6D-51AE-4E24-FBA5-73212EC48932}"/>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2" name="Google Shape;8714;p75">
                <a:extLst>
                  <a:ext uri="{FF2B5EF4-FFF2-40B4-BE49-F238E27FC236}">
                    <a16:creationId xmlns:a16="http://schemas.microsoft.com/office/drawing/2014/main" id="{A1683D45-BD84-74ED-3C49-7CE78471C2A0}"/>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3" name="Google Shape;8715;p75">
                <a:extLst>
                  <a:ext uri="{FF2B5EF4-FFF2-40B4-BE49-F238E27FC236}">
                    <a16:creationId xmlns:a16="http://schemas.microsoft.com/office/drawing/2014/main" id="{314BFB79-6E72-2839-6122-C173C7A99D8B}"/>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4" name="Google Shape;8716;p75">
                <a:extLst>
                  <a:ext uri="{FF2B5EF4-FFF2-40B4-BE49-F238E27FC236}">
                    <a16:creationId xmlns:a16="http://schemas.microsoft.com/office/drawing/2014/main" id="{2C0E0E05-8C01-4928-1A02-B2AED99486F3}"/>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5" name="Google Shape;8717;p75">
                <a:extLst>
                  <a:ext uri="{FF2B5EF4-FFF2-40B4-BE49-F238E27FC236}">
                    <a16:creationId xmlns:a16="http://schemas.microsoft.com/office/drawing/2014/main" id="{A0FDBF8C-01D4-EE2C-8D8B-F62230BE5184}"/>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76" name="Google Shape;8718;p75">
                <a:extLst>
                  <a:ext uri="{FF2B5EF4-FFF2-40B4-BE49-F238E27FC236}">
                    <a16:creationId xmlns:a16="http://schemas.microsoft.com/office/drawing/2014/main" id="{BE0C7554-5A9E-166F-DAC4-BCFCB2E93106}"/>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1" name="Google Shape;8719;p75">
              <a:extLst>
                <a:ext uri="{FF2B5EF4-FFF2-40B4-BE49-F238E27FC236}">
                  <a16:creationId xmlns:a16="http://schemas.microsoft.com/office/drawing/2014/main" id="{0CFC5D85-AA80-6FE7-15A7-3F8736D5B15C}"/>
                </a:ext>
              </a:extLst>
            </p:cNvPr>
            <p:cNvGrpSpPr/>
            <p:nvPr/>
          </p:nvGrpSpPr>
          <p:grpSpPr>
            <a:xfrm>
              <a:off x="727421" y="2828315"/>
              <a:ext cx="1695374" cy="1560837"/>
              <a:chOff x="734799" y="2782450"/>
              <a:chExt cx="1571100" cy="1577400"/>
            </a:xfrm>
          </p:grpSpPr>
          <p:cxnSp>
            <p:nvCxnSpPr>
              <p:cNvPr id="268" name="Google Shape;8720;p75">
                <a:extLst>
                  <a:ext uri="{FF2B5EF4-FFF2-40B4-BE49-F238E27FC236}">
                    <a16:creationId xmlns:a16="http://schemas.microsoft.com/office/drawing/2014/main" id="{4F2B2BF3-C53B-7F66-8782-9542F33A259C}"/>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69" name="Google Shape;8721;p75">
                <a:extLst>
                  <a:ext uri="{FF2B5EF4-FFF2-40B4-BE49-F238E27FC236}">
                    <a16:creationId xmlns:a16="http://schemas.microsoft.com/office/drawing/2014/main" id="{56E8165A-EC0D-D5A2-C1E5-93F067B93475}"/>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2" name="Google Shape;8722;p75">
              <a:extLst>
                <a:ext uri="{FF2B5EF4-FFF2-40B4-BE49-F238E27FC236}">
                  <a16:creationId xmlns:a16="http://schemas.microsoft.com/office/drawing/2014/main" id="{16D52CB1-99BB-FEF6-3A76-1F35A1CCBFC1}"/>
                </a:ext>
              </a:extLst>
            </p:cNvPr>
            <p:cNvGrpSpPr/>
            <p:nvPr/>
          </p:nvGrpSpPr>
          <p:grpSpPr>
            <a:xfrm>
              <a:off x="2272795" y="2882501"/>
              <a:ext cx="103104" cy="1426186"/>
              <a:chOff x="5206863" y="3100904"/>
              <a:chExt cx="122758" cy="1698043"/>
            </a:xfrm>
          </p:grpSpPr>
          <p:sp>
            <p:nvSpPr>
              <p:cNvPr id="261" name="Google Shape;8723;p75">
                <a:extLst>
                  <a:ext uri="{FF2B5EF4-FFF2-40B4-BE49-F238E27FC236}">
                    <a16:creationId xmlns:a16="http://schemas.microsoft.com/office/drawing/2014/main" id="{85416733-0807-4088-C1C2-0779EB32BC92}"/>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2" name="Google Shape;8724;p75">
                <a:extLst>
                  <a:ext uri="{FF2B5EF4-FFF2-40B4-BE49-F238E27FC236}">
                    <a16:creationId xmlns:a16="http://schemas.microsoft.com/office/drawing/2014/main" id="{E44A197B-381D-44AE-8A81-CA1EEFF4A9B5}"/>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3" name="Google Shape;8725;p75">
                <a:extLst>
                  <a:ext uri="{FF2B5EF4-FFF2-40B4-BE49-F238E27FC236}">
                    <a16:creationId xmlns:a16="http://schemas.microsoft.com/office/drawing/2014/main" id="{88B2247A-3848-F5C4-B1DF-892E4140F232}"/>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4" name="Google Shape;8726;p75">
                <a:extLst>
                  <a:ext uri="{FF2B5EF4-FFF2-40B4-BE49-F238E27FC236}">
                    <a16:creationId xmlns:a16="http://schemas.microsoft.com/office/drawing/2014/main" id="{65C5CF3B-DD23-3E5E-5C6D-C203384080BF}"/>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5" name="Google Shape;8727;p75">
                <a:extLst>
                  <a:ext uri="{FF2B5EF4-FFF2-40B4-BE49-F238E27FC236}">
                    <a16:creationId xmlns:a16="http://schemas.microsoft.com/office/drawing/2014/main" id="{9EFC2E13-741C-CBEE-6728-925339CD9D3C}"/>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6" name="Google Shape;8728;p75">
                <a:extLst>
                  <a:ext uri="{FF2B5EF4-FFF2-40B4-BE49-F238E27FC236}">
                    <a16:creationId xmlns:a16="http://schemas.microsoft.com/office/drawing/2014/main" id="{B92E870D-6F1F-2CF6-5FB6-3367E65AA0AE}"/>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67" name="Google Shape;8729;p75">
                <a:extLst>
                  <a:ext uri="{FF2B5EF4-FFF2-40B4-BE49-F238E27FC236}">
                    <a16:creationId xmlns:a16="http://schemas.microsoft.com/office/drawing/2014/main" id="{45C7A6D6-6F67-A5B2-0107-E06A58882D80}"/>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253" name="Google Shape;8730;p75">
              <a:extLst>
                <a:ext uri="{FF2B5EF4-FFF2-40B4-BE49-F238E27FC236}">
                  <a16:creationId xmlns:a16="http://schemas.microsoft.com/office/drawing/2014/main" id="{39ACBD0C-75EF-42C9-23A6-762DA19671A2}"/>
                </a:ext>
              </a:extLst>
            </p:cNvPr>
            <p:cNvGrpSpPr/>
            <p:nvPr/>
          </p:nvGrpSpPr>
          <p:grpSpPr>
            <a:xfrm>
              <a:off x="1542694" y="2882501"/>
              <a:ext cx="103104" cy="1426186"/>
              <a:chOff x="6006138" y="3143629"/>
              <a:chExt cx="122758" cy="1698043"/>
            </a:xfrm>
          </p:grpSpPr>
          <p:sp>
            <p:nvSpPr>
              <p:cNvPr id="254" name="Google Shape;8731;p75">
                <a:extLst>
                  <a:ext uri="{FF2B5EF4-FFF2-40B4-BE49-F238E27FC236}">
                    <a16:creationId xmlns:a16="http://schemas.microsoft.com/office/drawing/2014/main" id="{E88FAA14-F36D-39FE-8AF8-463D25A444D4}"/>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5" name="Google Shape;8732;p75">
                <a:extLst>
                  <a:ext uri="{FF2B5EF4-FFF2-40B4-BE49-F238E27FC236}">
                    <a16:creationId xmlns:a16="http://schemas.microsoft.com/office/drawing/2014/main" id="{7EA6C8B4-CD13-84B3-CF30-6BB07B0F6FF9}"/>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256" name="Google Shape;8733;p75">
                <a:extLst>
                  <a:ext uri="{FF2B5EF4-FFF2-40B4-BE49-F238E27FC236}">
                    <a16:creationId xmlns:a16="http://schemas.microsoft.com/office/drawing/2014/main" id="{805D2E1E-4C49-6AF5-510C-82F10F1C0461}"/>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7" name="Google Shape;8734;p75">
                <a:extLst>
                  <a:ext uri="{FF2B5EF4-FFF2-40B4-BE49-F238E27FC236}">
                    <a16:creationId xmlns:a16="http://schemas.microsoft.com/office/drawing/2014/main" id="{2EAEDF75-B18F-A688-D23A-3C4314323193}"/>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8" name="Google Shape;8735;p75">
                <a:extLst>
                  <a:ext uri="{FF2B5EF4-FFF2-40B4-BE49-F238E27FC236}">
                    <a16:creationId xmlns:a16="http://schemas.microsoft.com/office/drawing/2014/main" id="{FE9FA03C-ECE4-004A-6C94-5B0FAEAB3DC3}"/>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59" name="Google Shape;8736;p75">
                <a:extLst>
                  <a:ext uri="{FF2B5EF4-FFF2-40B4-BE49-F238E27FC236}">
                    <a16:creationId xmlns:a16="http://schemas.microsoft.com/office/drawing/2014/main" id="{5BF8302A-B687-71B1-6A64-AF3BC7BC065B}"/>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sp>
            <p:nvSpPr>
              <p:cNvPr id="260" name="Google Shape;8737;p75">
                <a:extLst>
                  <a:ext uri="{FF2B5EF4-FFF2-40B4-BE49-F238E27FC236}">
                    <a16:creationId xmlns:a16="http://schemas.microsoft.com/office/drawing/2014/main" id="{48661CD0-0DC8-CD49-E8CB-0E373A063490}"/>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solidFill>
                    <a:srgbClr val="FF0000"/>
                  </a:solidFill>
                </a:endParaRPr>
              </a:p>
            </p:txBody>
          </p:sp>
        </p:grpSp>
      </p:grpSp>
      <p:grpSp>
        <p:nvGrpSpPr>
          <p:cNvPr id="305" name="Google Shape;8738;p75">
            <a:extLst>
              <a:ext uri="{FF2B5EF4-FFF2-40B4-BE49-F238E27FC236}">
                <a16:creationId xmlns:a16="http://schemas.microsoft.com/office/drawing/2014/main" id="{8CA65A5E-B734-AB0A-FF47-7ED21459C04B}"/>
              </a:ext>
            </a:extLst>
          </p:cNvPr>
          <p:cNvGrpSpPr/>
          <p:nvPr/>
        </p:nvGrpSpPr>
        <p:grpSpPr>
          <a:xfrm>
            <a:off x="11616126" y="5178193"/>
            <a:ext cx="2497086" cy="2050638"/>
            <a:chOff x="5183758" y="1210600"/>
            <a:chExt cx="3605380" cy="2960783"/>
          </a:xfrm>
        </p:grpSpPr>
        <p:sp>
          <p:nvSpPr>
            <p:cNvPr id="306" name="Google Shape;8739;p75">
              <a:extLst>
                <a:ext uri="{FF2B5EF4-FFF2-40B4-BE49-F238E27FC236}">
                  <a16:creationId xmlns:a16="http://schemas.microsoft.com/office/drawing/2014/main" id="{C6B9E194-A0A4-D12F-2E4B-387E6D1C6091}"/>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7" name="Google Shape;8740;p75">
              <a:extLst>
                <a:ext uri="{FF2B5EF4-FFF2-40B4-BE49-F238E27FC236}">
                  <a16:creationId xmlns:a16="http://schemas.microsoft.com/office/drawing/2014/main" id="{9EB9323A-2E02-B953-E4AA-F033568CD18C}"/>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8" name="Google Shape;8741;p75">
              <a:extLst>
                <a:ext uri="{FF2B5EF4-FFF2-40B4-BE49-F238E27FC236}">
                  <a16:creationId xmlns:a16="http://schemas.microsoft.com/office/drawing/2014/main" id="{CAA51813-3B1E-ECD8-BD2C-B66E3863E87B}"/>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09" name="Google Shape;8742;p75">
              <a:extLst>
                <a:ext uri="{FF2B5EF4-FFF2-40B4-BE49-F238E27FC236}">
                  <a16:creationId xmlns:a16="http://schemas.microsoft.com/office/drawing/2014/main" id="{E7CE0D00-B3BC-7221-86E0-06EEF54401A3}"/>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10" name="Google Shape;8743;p75">
              <a:extLst>
                <a:ext uri="{FF2B5EF4-FFF2-40B4-BE49-F238E27FC236}">
                  <a16:creationId xmlns:a16="http://schemas.microsoft.com/office/drawing/2014/main" id="{3F6BA904-6327-CD91-E2FC-7A86399EB021}"/>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11" name="Google Shape;8744;p75">
              <a:extLst>
                <a:ext uri="{FF2B5EF4-FFF2-40B4-BE49-F238E27FC236}">
                  <a16:creationId xmlns:a16="http://schemas.microsoft.com/office/drawing/2014/main" id="{834CDFAC-F972-0499-8781-9371B566C666}"/>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2" name="Google Shape;8745;p75">
              <a:extLst>
                <a:ext uri="{FF2B5EF4-FFF2-40B4-BE49-F238E27FC236}">
                  <a16:creationId xmlns:a16="http://schemas.microsoft.com/office/drawing/2014/main" id="{E437BB6A-965B-E8D3-08BD-67AC97BCA4EA}"/>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3" name="Google Shape;8746;p75">
              <a:extLst>
                <a:ext uri="{FF2B5EF4-FFF2-40B4-BE49-F238E27FC236}">
                  <a16:creationId xmlns:a16="http://schemas.microsoft.com/office/drawing/2014/main" id="{91106393-B067-DCA3-4B77-4ABBE20A6682}"/>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4" name="Google Shape;8747;p75">
              <a:extLst>
                <a:ext uri="{FF2B5EF4-FFF2-40B4-BE49-F238E27FC236}">
                  <a16:creationId xmlns:a16="http://schemas.microsoft.com/office/drawing/2014/main" id="{B45F544A-4AF5-AEF9-387A-DC76DFB9B3EB}"/>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15" name="Google Shape;8748;p75">
            <a:extLst>
              <a:ext uri="{FF2B5EF4-FFF2-40B4-BE49-F238E27FC236}">
                <a16:creationId xmlns:a16="http://schemas.microsoft.com/office/drawing/2014/main" id="{75666302-16C0-B0E7-AA12-5627BAF632D6}"/>
              </a:ext>
            </a:extLst>
          </p:cNvPr>
          <p:cNvGrpSpPr/>
          <p:nvPr/>
        </p:nvGrpSpPr>
        <p:grpSpPr>
          <a:xfrm>
            <a:off x="11330250" y="7454826"/>
            <a:ext cx="5329662" cy="1686880"/>
            <a:chOff x="5916567" y="1099697"/>
            <a:chExt cx="2556683" cy="809211"/>
          </a:xfrm>
        </p:grpSpPr>
        <p:sp>
          <p:nvSpPr>
            <p:cNvPr id="316" name="Google Shape;8749;p75">
              <a:extLst>
                <a:ext uri="{FF2B5EF4-FFF2-40B4-BE49-F238E27FC236}">
                  <a16:creationId xmlns:a16="http://schemas.microsoft.com/office/drawing/2014/main" id="{36BC5F6E-12F5-9325-4185-58CEBFBB1D59}"/>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7" name="Google Shape;8750;p75">
              <a:extLst>
                <a:ext uri="{FF2B5EF4-FFF2-40B4-BE49-F238E27FC236}">
                  <a16:creationId xmlns:a16="http://schemas.microsoft.com/office/drawing/2014/main" id="{01839FA1-F6DB-7C6B-A0C5-EAC907FE39E8}"/>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8" name="Google Shape;8751;p75">
              <a:extLst>
                <a:ext uri="{FF2B5EF4-FFF2-40B4-BE49-F238E27FC236}">
                  <a16:creationId xmlns:a16="http://schemas.microsoft.com/office/drawing/2014/main" id="{AA32185A-EF6A-E908-B0C6-3609625436B5}"/>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19" name="Google Shape;8752;p75">
              <a:extLst>
                <a:ext uri="{FF2B5EF4-FFF2-40B4-BE49-F238E27FC236}">
                  <a16:creationId xmlns:a16="http://schemas.microsoft.com/office/drawing/2014/main" id="{88A3B93C-A0B4-317D-D216-8D2561607486}"/>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0" name="Google Shape;8753;p75">
              <a:extLst>
                <a:ext uri="{FF2B5EF4-FFF2-40B4-BE49-F238E27FC236}">
                  <a16:creationId xmlns:a16="http://schemas.microsoft.com/office/drawing/2014/main" id="{898BCEE1-921C-66BD-4140-312B9126ECD8}"/>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1" name="Google Shape;8754;p75">
              <a:extLst>
                <a:ext uri="{FF2B5EF4-FFF2-40B4-BE49-F238E27FC236}">
                  <a16:creationId xmlns:a16="http://schemas.microsoft.com/office/drawing/2014/main" id="{ED938EF3-A785-6537-41DB-B26A7429659E}"/>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2" name="Google Shape;8755;p75">
              <a:extLst>
                <a:ext uri="{FF2B5EF4-FFF2-40B4-BE49-F238E27FC236}">
                  <a16:creationId xmlns:a16="http://schemas.microsoft.com/office/drawing/2014/main" id="{290775FC-A3AA-219B-A9AB-47B422A2B517}"/>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23" name="Google Shape;8756;p75">
              <a:extLst>
                <a:ext uri="{FF2B5EF4-FFF2-40B4-BE49-F238E27FC236}">
                  <a16:creationId xmlns:a16="http://schemas.microsoft.com/office/drawing/2014/main" id="{D4C33731-D0B8-B301-288C-CA32642DF222}"/>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24" name="Google Shape;8757;p75">
            <a:extLst>
              <a:ext uri="{FF2B5EF4-FFF2-40B4-BE49-F238E27FC236}">
                <a16:creationId xmlns:a16="http://schemas.microsoft.com/office/drawing/2014/main" id="{617172ED-B7D0-B814-46C3-060826B9309E}"/>
              </a:ext>
            </a:extLst>
          </p:cNvPr>
          <p:cNvGrpSpPr/>
          <p:nvPr/>
        </p:nvGrpSpPr>
        <p:grpSpPr>
          <a:xfrm>
            <a:off x="11545330" y="2752544"/>
            <a:ext cx="2599702" cy="2046676"/>
            <a:chOff x="5900602" y="1193063"/>
            <a:chExt cx="1299851" cy="1023338"/>
          </a:xfrm>
        </p:grpSpPr>
        <p:grpSp>
          <p:nvGrpSpPr>
            <p:cNvPr id="325" name="Google Shape;8758;p75">
              <a:extLst>
                <a:ext uri="{FF2B5EF4-FFF2-40B4-BE49-F238E27FC236}">
                  <a16:creationId xmlns:a16="http://schemas.microsoft.com/office/drawing/2014/main" id="{AD80A471-415E-7FFD-6EC2-A35AF734EC39}"/>
                </a:ext>
              </a:extLst>
            </p:cNvPr>
            <p:cNvGrpSpPr/>
            <p:nvPr/>
          </p:nvGrpSpPr>
          <p:grpSpPr>
            <a:xfrm>
              <a:off x="6743564" y="1193063"/>
              <a:ext cx="456889" cy="700379"/>
              <a:chOff x="6743564" y="1193063"/>
              <a:chExt cx="456889" cy="700379"/>
            </a:xfrm>
          </p:grpSpPr>
          <p:grpSp>
            <p:nvGrpSpPr>
              <p:cNvPr id="347" name="Google Shape;8759;p75">
                <a:extLst>
                  <a:ext uri="{FF2B5EF4-FFF2-40B4-BE49-F238E27FC236}">
                    <a16:creationId xmlns:a16="http://schemas.microsoft.com/office/drawing/2014/main" id="{611FAB0C-E0EA-01E5-2671-9CDAB51B3C52}"/>
                  </a:ext>
                </a:extLst>
              </p:cNvPr>
              <p:cNvGrpSpPr/>
              <p:nvPr/>
            </p:nvGrpSpPr>
            <p:grpSpPr>
              <a:xfrm>
                <a:off x="6743564" y="1690731"/>
                <a:ext cx="214402" cy="202710"/>
                <a:chOff x="6743564" y="1690731"/>
                <a:chExt cx="214402" cy="202710"/>
              </a:xfrm>
            </p:grpSpPr>
            <p:sp>
              <p:nvSpPr>
                <p:cNvPr id="351" name="Google Shape;8760;p75">
                  <a:extLst>
                    <a:ext uri="{FF2B5EF4-FFF2-40B4-BE49-F238E27FC236}">
                      <a16:creationId xmlns:a16="http://schemas.microsoft.com/office/drawing/2014/main" id="{6E46447B-AA4D-C948-56FD-251C53A82D90}"/>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52" name="Google Shape;8761;p75">
                  <a:extLst>
                    <a:ext uri="{FF2B5EF4-FFF2-40B4-BE49-F238E27FC236}">
                      <a16:creationId xmlns:a16="http://schemas.microsoft.com/office/drawing/2014/main" id="{80B23D85-0D5E-081B-47CD-7B263E2AE0E0}"/>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48" name="Google Shape;8762;p75">
                <a:extLst>
                  <a:ext uri="{FF2B5EF4-FFF2-40B4-BE49-F238E27FC236}">
                    <a16:creationId xmlns:a16="http://schemas.microsoft.com/office/drawing/2014/main" id="{27592206-2D21-A088-0761-837AECB26D5D}"/>
                  </a:ext>
                </a:extLst>
              </p:cNvPr>
              <p:cNvGrpSpPr/>
              <p:nvPr/>
            </p:nvGrpSpPr>
            <p:grpSpPr>
              <a:xfrm>
                <a:off x="6915505" y="1193063"/>
                <a:ext cx="284947" cy="589637"/>
                <a:chOff x="6915505" y="1193063"/>
                <a:chExt cx="284947" cy="589637"/>
              </a:xfrm>
            </p:grpSpPr>
            <p:sp>
              <p:nvSpPr>
                <p:cNvPr id="349" name="Google Shape;8763;p75">
                  <a:extLst>
                    <a:ext uri="{FF2B5EF4-FFF2-40B4-BE49-F238E27FC236}">
                      <a16:creationId xmlns:a16="http://schemas.microsoft.com/office/drawing/2014/main" id="{3C336558-29F2-0F7F-C42B-4E1EEBD32772}"/>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50" name="Google Shape;8764;p75">
                  <a:extLst>
                    <a:ext uri="{FF2B5EF4-FFF2-40B4-BE49-F238E27FC236}">
                      <a16:creationId xmlns:a16="http://schemas.microsoft.com/office/drawing/2014/main" id="{F57AB74A-73B5-640F-3F60-C4DBC84A4313}"/>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6" name="Google Shape;8765;p75">
              <a:extLst>
                <a:ext uri="{FF2B5EF4-FFF2-40B4-BE49-F238E27FC236}">
                  <a16:creationId xmlns:a16="http://schemas.microsoft.com/office/drawing/2014/main" id="{D755EE5D-B1BE-E3D1-00DC-16800845D1E6}"/>
                </a:ext>
              </a:extLst>
            </p:cNvPr>
            <p:cNvGrpSpPr/>
            <p:nvPr/>
          </p:nvGrpSpPr>
          <p:grpSpPr>
            <a:xfrm>
              <a:off x="6520337" y="1193063"/>
              <a:ext cx="341815" cy="801589"/>
              <a:chOff x="6520337" y="1193063"/>
              <a:chExt cx="341815" cy="801589"/>
            </a:xfrm>
          </p:grpSpPr>
          <p:grpSp>
            <p:nvGrpSpPr>
              <p:cNvPr id="341" name="Google Shape;8766;p75">
                <a:extLst>
                  <a:ext uri="{FF2B5EF4-FFF2-40B4-BE49-F238E27FC236}">
                    <a16:creationId xmlns:a16="http://schemas.microsoft.com/office/drawing/2014/main" id="{204B5CB2-99B2-40A8-B2EE-93B399623562}"/>
                  </a:ext>
                </a:extLst>
              </p:cNvPr>
              <p:cNvGrpSpPr/>
              <p:nvPr/>
            </p:nvGrpSpPr>
            <p:grpSpPr>
              <a:xfrm>
                <a:off x="6520337" y="1589527"/>
                <a:ext cx="213950" cy="405125"/>
                <a:chOff x="6520337" y="1589527"/>
                <a:chExt cx="213950" cy="405125"/>
              </a:xfrm>
            </p:grpSpPr>
            <p:sp>
              <p:nvSpPr>
                <p:cNvPr id="345" name="Google Shape;8767;p75">
                  <a:extLst>
                    <a:ext uri="{FF2B5EF4-FFF2-40B4-BE49-F238E27FC236}">
                      <a16:creationId xmlns:a16="http://schemas.microsoft.com/office/drawing/2014/main" id="{CA2EBBED-F981-C192-295B-46286AE65DD3}"/>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6" name="Google Shape;8768;p75">
                  <a:extLst>
                    <a:ext uri="{FF2B5EF4-FFF2-40B4-BE49-F238E27FC236}">
                      <a16:creationId xmlns:a16="http://schemas.microsoft.com/office/drawing/2014/main" id="{80E8B9E5-5D91-F7DA-04E0-8CEA643725E3}"/>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42" name="Google Shape;8769;p75">
                <a:extLst>
                  <a:ext uri="{FF2B5EF4-FFF2-40B4-BE49-F238E27FC236}">
                    <a16:creationId xmlns:a16="http://schemas.microsoft.com/office/drawing/2014/main" id="{2FE48882-2BB3-B488-03DE-29D2E74690A9}"/>
                  </a:ext>
                </a:extLst>
              </p:cNvPr>
              <p:cNvGrpSpPr/>
              <p:nvPr/>
            </p:nvGrpSpPr>
            <p:grpSpPr>
              <a:xfrm>
                <a:off x="6577204" y="1193063"/>
                <a:ext cx="284947" cy="453562"/>
                <a:chOff x="6577204" y="1193063"/>
                <a:chExt cx="284947" cy="453562"/>
              </a:xfrm>
            </p:grpSpPr>
            <p:sp>
              <p:nvSpPr>
                <p:cNvPr id="343" name="Google Shape;8770;p75">
                  <a:extLst>
                    <a:ext uri="{FF2B5EF4-FFF2-40B4-BE49-F238E27FC236}">
                      <a16:creationId xmlns:a16="http://schemas.microsoft.com/office/drawing/2014/main" id="{0C011FA6-C616-79DC-CEE5-3F5CE589FB23}"/>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44" name="Google Shape;8771;p75">
                  <a:extLst>
                    <a:ext uri="{FF2B5EF4-FFF2-40B4-BE49-F238E27FC236}">
                      <a16:creationId xmlns:a16="http://schemas.microsoft.com/office/drawing/2014/main" id="{E7C1D73E-F4CD-FD31-872B-3C463869AC8E}"/>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7" name="Google Shape;8772;p75">
              <a:extLst>
                <a:ext uri="{FF2B5EF4-FFF2-40B4-BE49-F238E27FC236}">
                  <a16:creationId xmlns:a16="http://schemas.microsoft.com/office/drawing/2014/main" id="{1B451FC6-7E9B-3F4C-95C9-97CCA60BA1E9}"/>
                </a:ext>
              </a:extLst>
            </p:cNvPr>
            <p:cNvGrpSpPr/>
            <p:nvPr/>
          </p:nvGrpSpPr>
          <p:grpSpPr>
            <a:xfrm>
              <a:off x="6238903" y="1193063"/>
              <a:ext cx="300475" cy="901782"/>
              <a:chOff x="6238903" y="1193063"/>
              <a:chExt cx="300475" cy="901782"/>
            </a:xfrm>
          </p:grpSpPr>
          <p:grpSp>
            <p:nvGrpSpPr>
              <p:cNvPr id="335" name="Google Shape;8773;p75">
                <a:extLst>
                  <a:ext uri="{FF2B5EF4-FFF2-40B4-BE49-F238E27FC236}">
                    <a16:creationId xmlns:a16="http://schemas.microsoft.com/office/drawing/2014/main" id="{2DD94671-89A5-1261-E21D-6C5F6B2FA605}"/>
                  </a:ext>
                </a:extLst>
              </p:cNvPr>
              <p:cNvGrpSpPr/>
              <p:nvPr/>
            </p:nvGrpSpPr>
            <p:grpSpPr>
              <a:xfrm>
                <a:off x="6290865" y="1489315"/>
                <a:ext cx="248514" cy="605530"/>
                <a:chOff x="6290865" y="1489315"/>
                <a:chExt cx="248514" cy="605530"/>
              </a:xfrm>
            </p:grpSpPr>
            <p:sp>
              <p:nvSpPr>
                <p:cNvPr id="339" name="Google Shape;8774;p75">
                  <a:extLst>
                    <a:ext uri="{FF2B5EF4-FFF2-40B4-BE49-F238E27FC236}">
                      <a16:creationId xmlns:a16="http://schemas.microsoft.com/office/drawing/2014/main" id="{4D85CC0A-F43E-D1D8-3487-E5B4F95CB87B}"/>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40" name="Google Shape;8775;p75">
                  <a:extLst>
                    <a:ext uri="{FF2B5EF4-FFF2-40B4-BE49-F238E27FC236}">
                      <a16:creationId xmlns:a16="http://schemas.microsoft.com/office/drawing/2014/main" id="{E9260AD8-0405-62FB-27A7-8F77019BB396}"/>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36" name="Google Shape;8776;p75">
                <a:extLst>
                  <a:ext uri="{FF2B5EF4-FFF2-40B4-BE49-F238E27FC236}">
                    <a16:creationId xmlns:a16="http://schemas.microsoft.com/office/drawing/2014/main" id="{07FDE995-5BFF-DEC1-6EA3-716C43437438}"/>
                  </a:ext>
                </a:extLst>
              </p:cNvPr>
              <p:cNvGrpSpPr/>
              <p:nvPr/>
            </p:nvGrpSpPr>
            <p:grpSpPr>
              <a:xfrm>
                <a:off x="6238903" y="1193063"/>
                <a:ext cx="284947" cy="327512"/>
                <a:chOff x="6238903" y="1193063"/>
                <a:chExt cx="284947" cy="327512"/>
              </a:xfrm>
            </p:grpSpPr>
            <p:sp>
              <p:nvSpPr>
                <p:cNvPr id="337" name="Google Shape;8777;p75">
                  <a:extLst>
                    <a:ext uri="{FF2B5EF4-FFF2-40B4-BE49-F238E27FC236}">
                      <a16:creationId xmlns:a16="http://schemas.microsoft.com/office/drawing/2014/main" id="{A74AFEE8-1F54-5C79-1D2E-370F796729C8}"/>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38" name="Google Shape;8778;p75">
                  <a:extLst>
                    <a:ext uri="{FF2B5EF4-FFF2-40B4-BE49-F238E27FC236}">
                      <a16:creationId xmlns:a16="http://schemas.microsoft.com/office/drawing/2014/main" id="{25890E42-51A8-BAA1-BB37-AA2E7CD4C847}"/>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8" name="Google Shape;8779;p75">
              <a:extLst>
                <a:ext uri="{FF2B5EF4-FFF2-40B4-BE49-F238E27FC236}">
                  <a16:creationId xmlns:a16="http://schemas.microsoft.com/office/drawing/2014/main" id="{DFCAF6AA-5859-E9D6-CB4D-235657884D27}"/>
                </a:ext>
              </a:extLst>
            </p:cNvPr>
            <p:cNvGrpSpPr/>
            <p:nvPr/>
          </p:nvGrpSpPr>
          <p:grpSpPr>
            <a:xfrm>
              <a:off x="5900602" y="1193063"/>
              <a:ext cx="444345" cy="1023338"/>
              <a:chOff x="5900602" y="1193063"/>
              <a:chExt cx="444345" cy="1023338"/>
            </a:xfrm>
          </p:grpSpPr>
          <p:grpSp>
            <p:nvGrpSpPr>
              <p:cNvPr id="329" name="Google Shape;8780;p75">
                <a:extLst>
                  <a:ext uri="{FF2B5EF4-FFF2-40B4-BE49-F238E27FC236}">
                    <a16:creationId xmlns:a16="http://schemas.microsoft.com/office/drawing/2014/main" id="{85B0345C-4199-FEE7-043D-51EBC2124AB7}"/>
                  </a:ext>
                </a:extLst>
              </p:cNvPr>
              <p:cNvGrpSpPr/>
              <p:nvPr/>
            </p:nvGrpSpPr>
            <p:grpSpPr>
              <a:xfrm>
                <a:off x="6046501" y="1367785"/>
                <a:ext cx="298446" cy="848616"/>
                <a:chOff x="6046501" y="1367785"/>
                <a:chExt cx="298446" cy="848616"/>
              </a:xfrm>
            </p:grpSpPr>
            <p:sp>
              <p:nvSpPr>
                <p:cNvPr id="333" name="Google Shape;8781;p75">
                  <a:extLst>
                    <a:ext uri="{FF2B5EF4-FFF2-40B4-BE49-F238E27FC236}">
                      <a16:creationId xmlns:a16="http://schemas.microsoft.com/office/drawing/2014/main" id="{F3F2F548-02FF-F0CD-1A54-93A4BC17A865}"/>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sp>
              <p:nvSpPr>
                <p:cNvPr id="334" name="Google Shape;8782;p75">
                  <a:extLst>
                    <a:ext uri="{FF2B5EF4-FFF2-40B4-BE49-F238E27FC236}">
                      <a16:creationId xmlns:a16="http://schemas.microsoft.com/office/drawing/2014/main" id="{2B8E2E66-603F-FA73-D4DD-650A755A4332}"/>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grpSp>
            <p:nvGrpSpPr>
              <p:cNvPr id="330" name="Google Shape;8783;p75">
                <a:extLst>
                  <a:ext uri="{FF2B5EF4-FFF2-40B4-BE49-F238E27FC236}">
                    <a16:creationId xmlns:a16="http://schemas.microsoft.com/office/drawing/2014/main" id="{DA0E025B-8228-0A2E-81D3-92E9118BDB9C}"/>
                  </a:ext>
                </a:extLst>
              </p:cNvPr>
              <p:cNvGrpSpPr/>
              <p:nvPr/>
            </p:nvGrpSpPr>
            <p:grpSpPr>
              <a:xfrm>
                <a:off x="5900602" y="1193063"/>
                <a:ext cx="284947" cy="182312"/>
                <a:chOff x="5900602" y="1193063"/>
                <a:chExt cx="284947" cy="182312"/>
              </a:xfrm>
            </p:grpSpPr>
            <p:sp>
              <p:nvSpPr>
                <p:cNvPr id="331" name="Google Shape;8784;p75">
                  <a:extLst>
                    <a:ext uri="{FF2B5EF4-FFF2-40B4-BE49-F238E27FC236}">
                      <a16:creationId xmlns:a16="http://schemas.microsoft.com/office/drawing/2014/main" id="{850DBFE1-A063-5BBF-96F7-385CBE32E5D1}"/>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32" name="Google Shape;8785;p75">
                  <a:extLst>
                    <a:ext uri="{FF2B5EF4-FFF2-40B4-BE49-F238E27FC236}">
                      <a16:creationId xmlns:a16="http://schemas.microsoft.com/office/drawing/2014/main" id="{E180724E-8B59-B704-7C55-F7D039639681}"/>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3" name="Google Shape;8786;p75">
            <a:extLst>
              <a:ext uri="{FF2B5EF4-FFF2-40B4-BE49-F238E27FC236}">
                <a16:creationId xmlns:a16="http://schemas.microsoft.com/office/drawing/2014/main" id="{EED51282-99DC-0B86-79A9-31D8903E5CB1}"/>
              </a:ext>
            </a:extLst>
          </p:cNvPr>
          <p:cNvGrpSpPr/>
          <p:nvPr/>
        </p:nvGrpSpPr>
        <p:grpSpPr>
          <a:xfrm>
            <a:off x="14221094" y="2752835"/>
            <a:ext cx="2438826" cy="2102730"/>
            <a:chOff x="7287122" y="1165658"/>
            <a:chExt cx="1219413" cy="1051365"/>
          </a:xfrm>
        </p:grpSpPr>
        <p:grpSp>
          <p:nvGrpSpPr>
            <p:cNvPr id="354" name="Google Shape;8787;p75">
              <a:extLst>
                <a:ext uri="{FF2B5EF4-FFF2-40B4-BE49-F238E27FC236}">
                  <a16:creationId xmlns:a16="http://schemas.microsoft.com/office/drawing/2014/main" id="{90AF6CFD-8EA8-1A41-5997-B21B8646F688}"/>
                </a:ext>
              </a:extLst>
            </p:cNvPr>
            <p:cNvGrpSpPr/>
            <p:nvPr/>
          </p:nvGrpSpPr>
          <p:grpSpPr>
            <a:xfrm>
              <a:off x="7287122" y="1969723"/>
              <a:ext cx="1219413" cy="247300"/>
              <a:chOff x="7287122" y="1969723"/>
              <a:chExt cx="1219413" cy="247300"/>
            </a:xfrm>
          </p:grpSpPr>
          <p:sp>
            <p:nvSpPr>
              <p:cNvPr id="370" name="Google Shape;8788;p75">
                <a:extLst>
                  <a:ext uri="{FF2B5EF4-FFF2-40B4-BE49-F238E27FC236}">
                    <a16:creationId xmlns:a16="http://schemas.microsoft.com/office/drawing/2014/main" id="{4AA70837-45C9-DFFE-8DDD-04023D975D54}"/>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71" name="Google Shape;8789;p75">
                <a:extLst>
                  <a:ext uri="{FF2B5EF4-FFF2-40B4-BE49-F238E27FC236}">
                    <a16:creationId xmlns:a16="http://schemas.microsoft.com/office/drawing/2014/main" id="{B5A768CA-12CE-BC4F-BA46-BDDE6160C88A}"/>
                  </a:ext>
                </a:extLst>
              </p:cNvPr>
              <p:cNvGrpSpPr/>
              <p:nvPr/>
            </p:nvGrpSpPr>
            <p:grpSpPr>
              <a:xfrm>
                <a:off x="7287122" y="2063892"/>
                <a:ext cx="1151753" cy="73428"/>
                <a:chOff x="7287122" y="2063892"/>
                <a:chExt cx="1151753" cy="73428"/>
              </a:xfrm>
            </p:grpSpPr>
            <p:sp>
              <p:nvSpPr>
                <p:cNvPr id="372" name="Google Shape;8790;p75">
                  <a:extLst>
                    <a:ext uri="{FF2B5EF4-FFF2-40B4-BE49-F238E27FC236}">
                      <a16:creationId xmlns:a16="http://schemas.microsoft.com/office/drawing/2014/main" id="{27F5F5A6-1071-BA9F-DB17-DDCDE7673759}"/>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73" name="Google Shape;8791;p75">
                  <a:extLst>
                    <a:ext uri="{FF2B5EF4-FFF2-40B4-BE49-F238E27FC236}">
                      <a16:creationId xmlns:a16="http://schemas.microsoft.com/office/drawing/2014/main" id="{00E18C56-BCAF-70FC-ECA3-596DD6B47E6A}"/>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5" name="Google Shape;8792;p75">
              <a:extLst>
                <a:ext uri="{FF2B5EF4-FFF2-40B4-BE49-F238E27FC236}">
                  <a16:creationId xmlns:a16="http://schemas.microsoft.com/office/drawing/2014/main" id="{8F4DA88B-057E-EB7E-01E4-166120CA5E45}"/>
                </a:ext>
              </a:extLst>
            </p:cNvPr>
            <p:cNvGrpSpPr/>
            <p:nvPr/>
          </p:nvGrpSpPr>
          <p:grpSpPr>
            <a:xfrm>
              <a:off x="7287122" y="1712201"/>
              <a:ext cx="1219403" cy="246767"/>
              <a:chOff x="7287122" y="1712201"/>
              <a:chExt cx="1219403" cy="246767"/>
            </a:xfrm>
          </p:grpSpPr>
          <p:sp>
            <p:nvSpPr>
              <p:cNvPr id="366" name="Google Shape;8793;p75">
                <a:extLst>
                  <a:ext uri="{FF2B5EF4-FFF2-40B4-BE49-F238E27FC236}">
                    <a16:creationId xmlns:a16="http://schemas.microsoft.com/office/drawing/2014/main" id="{BAA6A674-5570-F0C5-C31C-E772CEAC28A5}"/>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67" name="Google Shape;8794;p75">
                <a:extLst>
                  <a:ext uri="{FF2B5EF4-FFF2-40B4-BE49-F238E27FC236}">
                    <a16:creationId xmlns:a16="http://schemas.microsoft.com/office/drawing/2014/main" id="{C20890F6-54B2-EE2F-197D-41DA047EAD36}"/>
                  </a:ext>
                </a:extLst>
              </p:cNvPr>
              <p:cNvGrpSpPr/>
              <p:nvPr/>
            </p:nvGrpSpPr>
            <p:grpSpPr>
              <a:xfrm>
                <a:off x="7287122" y="1842861"/>
                <a:ext cx="1005303" cy="73419"/>
                <a:chOff x="7287122" y="1842861"/>
                <a:chExt cx="1005303" cy="73419"/>
              </a:xfrm>
            </p:grpSpPr>
            <p:sp>
              <p:nvSpPr>
                <p:cNvPr id="368" name="Google Shape;8795;p75">
                  <a:extLst>
                    <a:ext uri="{FF2B5EF4-FFF2-40B4-BE49-F238E27FC236}">
                      <a16:creationId xmlns:a16="http://schemas.microsoft.com/office/drawing/2014/main" id="{AD22E9B9-2009-566A-B730-16EE3B6F1FC1}"/>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9" name="Google Shape;8796;p75">
                  <a:extLst>
                    <a:ext uri="{FF2B5EF4-FFF2-40B4-BE49-F238E27FC236}">
                      <a16:creationId xmlns:a16="http://schemas.microsoft.com/office/drawing/2014/main" id="{CA461FE8-0466-1F6D-3A9D-1B1456B2D0F6}"/>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6" name="Google Shape;8797;p75">
              <a:extLst>
                <a:ext uri="{FF2B5EF4-FFF2-40B4-BE49-F238E27FC236}">
                  <a16:creationId xmlns:a16="http://schemas.microsoft.com/office/drawing/2014/main" id="{77C5DCB3-2ED7-F161-2D47-D317AB2C4780}"/>
                </a:ext>
              </a:extLst>
            </p:cNvPr>
            <p:cNvGrpSpPr/>
            <p:nvPr/>
          </p:nvGrpSpPr>
          <p:grpSpPr>
            <a:xfrm>
              <a:off x="7287122" y="1447520"/>
              <a:ext cx="1219403" cy="286667"/>
              <a:chOff x="7287122" y="1447520"/>
              <a:chExt cx="1219403" cy="286667"/>
            </a:xfrm>
          </p:grpSpPr>
          <p:sp>
            <p:nvSpPr>
              <p:cNvPr id="362" name="Google Shape;8798;p75">
                <a:extLst>
                  <a:ext uri="{FF2B5EF4-FFF2-40B4-BE49-F238E27FC236}">
                    <a16:creationId xmlns:a16="http://schemas.microsoft.com/office/drawing/2014/main" id="{25DD9692-A595-83BF-9A52-D9D4AA324FA3}"/>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63" name="Google Shape;8799;p75">
                <a:extLst>
                  <a:ext uri="{FF2B5EF4-FFF2-40B4-BE49-F238E27FC236}">
                    <a16:creationId xmlns:a16="http://schemas.microsoft.com/office/drawing/2014/main" id="{20826210-9212-E10F-AB18-474D89FB206A}"/>
                  </a:ext>
                </a:extLst>
              </p:cNvPr>
              <p:cNvGrpSpPr/>
              <p:nvPr/>
            </p:nvGrpSpPr>
            <p:grpSpPr>
              <a:xfrm>
                <a:off x="7287122" y="1581977"/>
                <a:ext cx="852803" cy="73428"/>
                <a:chOff x="7287122" y="1581977"/>
                <a:chExt cx="852803" cy="73428"/>
              </a:xfrm>
            </p:grpSpPr>
            <p:sp>
              <p:nvSpPr>
                <p:cNvPr id="364" name="Google Shape;8800;p75">
                  <a:extLst>
                    <a:ext uri="{FF2B5EF4-FFF2-40B4-BE49-F238E27FC236}">
                      <a16:creationId xmlns:a16="http://schemas.microsoft.com/office/drawing/2014/main" id="{4808BA18-C58B-F862-8854-7723CA40C76E}"/>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5" name="Google Shape;8801;p75">
                  <a:extLst>
                    <a:ext uri="{FF2B5EF4-FFF2-40B4-BE49-F238E27FC236}">
                      <a16:creationId xmlns:a16="http://schemas.microsoft.com/office/drawing/2014/main" id="{BA209514-AFD3-0C78-27DD-F209E4FE4808}"/>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7" name="Google Shape;8802;p75">
              <a:extLst>
                <a:ext uri="{FF2B5EF4-FFF2-40B4-BE49-F238E27FC236}">
                  <a16:creationId xmlns:a16="http://schemas.microsoft.com/office/drawing/2014/main" id="{969EFFCB-EDE3-E09B-12B4-1B5925938E3B}"/>
                </a:ext>
              </a:extLst>
            </p:cNvPr>
            <p:cNvGrpSpPr/>
            <p:nvPr/>
          </p:nvGrpSpPr>
          <p:grpSpPr>
            <a:xfrm>
              <a:off x="7287122" y="1165658"/>
              <a:ext cx="1219403" cy="344253"/>
              <a:chOff x="7287122" y="1165658"/>
              <a:chExt cx="1219403" cy="344253"/>
            </a:xfrm>
          </p:grpSpPr>
          <p:sp>
            <p:nvSpPr>
              <p:cNvPr id="358" name="Google Shape;8803;p75">
                <a:extLst>
                  <a:ext uri="{FF2B5EF4-FFF2-40B4-BE49-F238E27FC236}">
                    <a16:creationId xmlns:a16="http://schemas.microsoft.com/office/drawing/2014/main" id="{F5C45766-CA24-EC16-CB28-E2002BD9E495}"/>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grpSp>
            <p:nvGrpSpPr>
              <p:cNvPr id="359" name="Google Shape;8804;p75">
                <a:extLst>
                  <a:ext uri="{FF2B5EF4-FFF2-40B4-BE49-F238E27FC236}">
                    <a16:creationId xmlns:a16="http://schemas.microsoft.com/office/drawing/2014/main" id="{72A19A2E-59AC-4B94-7D2B-6F7057A599F3}"/>
                  </a:ext>
                </a:extLst>
              </p:cNvPr>
              <p:cNvGrpSpPr/>
              <p:nvPr/>
            </p:nvGrpSpPr>
            <p:grpSpPr>
              <a:xfrm>
                <a:off x="7287122" y="1341025"/>
                <a:ext cx="695703" cy="73419"/>
                <a:chOff x="7287122" y="1341025"/>
                <a:chExt cx="695703" cy="73419"/>
              </a:xfrm>
            </p:grpSpPr>
            <p:sp>
              <p:nvSpPr>
                <p:cNvPr id="360" name="Google Shape;8805;p75">
                  <a:extLst>
                    <a:ext uri="{FF2B5EF4-FFF2-40B4-BE49-F238E27FC236}">
                      <a16:creationId xmlns:a16="http://schemas.microsoft.com/office/drawing/2014/main" id="{CC673CA1-B5B1-2E20-76E3-EA7AF467CDE6}"/>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solidFill>
                      <a:srgbClr val="FF0000"/>
                    </a:solidFill>
                  </a:endParaRPr>
                </a:p>
              </p:txBody>
            </p:sp>
            <p:cxnSp>
              <p:nvCxnSpPr>
                <p:cNvPr id="361" name="Google Shape;8806;p75">
                  <a:extLst>
                    <a:ext uri="{FF2B5EF4-FFF2-40B4-BE49-F238E27FC236}">
                      <a16:creationId xmlns:a16="http://schemas.microsoft.com/office/drawing/2014/main" id="{6E5A7B6C-E8BB-AA49-5A87-FF588230CED4}"/>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4" name="Google Shape;1529;p70">
            <a:extLst>
              <a:ext uri="{FF2B5EF4-FFF2-40B4-BE49-F238E27FC236}">
                <a16:creationId xmlns:a16="http://schemas.microsoft.com/office/drawing/2014/main" id="{D41A2D7C-D827-FD73-3F1D-249D5503D98A}"/>
              </a:ext>
            </a:extLst>
          </p:cNvPr>
          <p:cNvSpPr txBox="1">
            <a:spLocks/>
          </p:cNvSpPr>
          <p:nvPr/>
        </p:nvSpPr>
        <p:spPr>
          <a:xfrm>
            <a:off x="1260847" y="343119"/>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rgbClr val="FF000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17276749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3" name="กลุ่ม 5">
            <a:extLst>
              <a:ext uri="{FF2B5EF4-FFF2-40B4-BE49-F238E27FC236}">
                <a16:creationId xmlns:a16="http://schemas.microsoft.com/office/drawing/2014/main" id="{910E00B1-DE53-D352-E5F2-3DC18A1A3960}"/>
              </a:ext>
            </a:extLst>
          </p:cNvPr>
          <p:cNvGrpSpPr/>
          <p:nvPr/>
        </p:nvGrpSpPr>
        <p:grpSpPr>
          <a:xfrm>
            <a:off x="1066800" y="2692145"/>
            <a:ext cx="4629150" cy="5476982"/>
            <a:chOff x="884237" y="1516734"/>
            <a:chExt cx="6172200" cy="7302643"/>
          </a:xfrm>
        </p:grpSpPr>
        <p:grpSp>
          <p:nvGrpSpPr>
            <p:cNvPr id="4" name="กลุ่ม 4">
              <a:extLst>
                <a:ext uri="{FF2B5EF4-FFF2-40B4-BE49-F238E27FC236}">
                  <a16:creationId xmlns:a16="http://schemas.microsoft.com/office/drawing/2014/main" id="{26966285-3FC9-6F38-433A-615FDF0E5CC3}"/>
                </a:ext>
              </a:extLst>
            </p:cNvPr>
            <p:cNvGrpSpPr/>
            <p:nvPr/>
          </p:nvGrpSpPr>
          <p:grpSpPr>
            <a:xfrm>
              <a:off x="884237" y="1516734"/>
              <a:ext cx="5751224" cy="2902866"/>
              <a:chOff x="808037" y="1288134"/>
              <a:chExt cx="5751224" cy="2902866"/>
            </a:xfrm>
          </p:grpSpPr>
          <p:sp>
            <p:nvSpPr>
              <p:cNvPr id="12" name="TextBox 11">
                <a:extLst>
                  <a:ext uri="{FF2B5EF4-FFF2-40B4-BE49-F238E27FC236}">
                    <a16:creationId xmlns:a16="http://schemas.microsoft.com/office/drawing/2014/main" id="{ADFB7505-D823-CA6C-56A4-1A1E99E81797}"/>
                  </a:ext>
                </a:extLst>
              </p:cNvPr>
              <p:cNvSpPr txBox="1"/>
              <p:nvPr/>
            </p:nvSpPr>
            <p:spPr>
              <a:xfrm>
                <a:off x="808037" y="1532659"/>
                <a:ext cx="3886200" cy="1477328"/>
              </a:xfrm>
              <a:prstGeom prst="rect">
                <a:avLst/>
              </a:prstGeom>
              <a:noFill/>
            </p:spPr>
            <p:txBody>
              <a:bodyPr wrap="square" rtlCol="0" anchor="t">
                <a:spAutoFit/>
              </a:bodyPr>
              <a:lstStyle/>
              <a:p>
                <a:pPr algn="r"/>
                <a:r>
                  <a:rPr lang="fa-IR" sz="6600" dirty="0">
                    <a:solidFill>
                      <a:srgbClr val="FF0000"/>
                    </a:solidFill>
                    <a:latin typeface="Lato Black" pitchFamily="34" charset="0"/>
                    <a:ea typeface="Lato Black" pitchFamily="34" charset="0"/>
                    <a:cs typeface="B Nazanin" panose="00000700000000000000" pitchFamily="2" charset="-78"/>
                  </a:rPr>
                  <a:t>نمادها</a:t>
                </a:r>
                <a:endParaRPr lang="en-US" sz="6600" dirty="0">
                  <a:solidFill>
                    <a:srgbClr val="FF0000"/>
                  </a:solidFill>
                  <a:latin typeface="Lato Black" pitchFamily="34" charset="0"/>
                  <a:ea typeface="Lato Black" pitchFamily="34" charset="0"/>
                  <a:cs typeface="B Nazanin" panose="00000700000000000000" pitchFamily="2" charset="-78"/>
                </a:endParaRPr>
              </a:p>
            </p:txBody>
          </p:sp>
          <p:grpSp>
            <p:nvGrpSpPr>
              <p:cNvPr id="13" name="กลุ่ม 17">
                <a:extLst>
                  <a:ext uri="{FF2B5EF4-FFF2-40B4-BE49-F238E27FC236}">
                    <a16:creationId xmlns:a16="http://schemas.microsoft.com/office/drawing/2014/main" id="{68280A94-70FC-9693-34E7-4D99A556047D}"/>
                  </a:ext>
                </a:extLst>
              </p:cNvPr>
              <p:cNvGrpSpPr/>
              <p:nvPr/>
            </p:nvGrpSpPr>
            <p:grpSpPr>
              <a:xfrm>
                <a:off x="3656395" y="1288134"/>
                <a:ext cx="2902866" cy="2902866"/>
                <a:chOff x="13526171" y="7470804"/>
                <a:chExt cx="2902866" cy="2902866"/>
              </a:xfrm>
              <a:solidFill>
                <a:schemeClr val="tx1"/>
              </a:solidFill>
            </p:grpSpPr>
            <p:sp>
              <p:nvSpPr>
                <p:cNvPr id="14" name="Rectangle 35">
                  <a:extLst>
                    <a:ext uri="{FF2B5EF4-FFF2-40B4-BE49-F238E27FC236}">
                      <a16:creationId xmlns:a16="http://schemas.microsoft.com/office/drawing/2014/main" id="{91C37F95-F7DC-13EA-78AB-226E20847C27}"/>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0000"/>
                    </a:solidFill>
                    <a:latin typeface="Open Sans Light"/>
                    <a:cs typeface="B Nazanin" panose="00000700000000000000" pitchFamily="2" charset="-78"/>
                  </a:endParaRPr>
                </a:p>
              </p:txBody>
            </p:sp>
            <p:sp>
              <p:nvSpPr>
                <p:cNvPr id="15" name="Rectangle 35">
                  <a:extLst>
                    <a:ext uri="{FF2B5EF4-FFF2-40B4-BE49-F238E27FC236}">
                      <a16:creationId xmlns:a16="http://schemas.microsoft.com/office/drawing/2014/main" id="{91F5B21E-A523-3ED9-3C86-27EE5EB36FA5}"/>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rgbClr val="FF0000"/>
                    </a:solidFill>
                    <a:latin typeface="Open Sans Light"/>
                    <a:cs typeface="B Nazanin" panose="00000700000000000000" pitchFamily="2" charset="-78"/>
                  </a:endParaRPr>
                </a:p>
              </p:txBody>
            </p:sp>
          </p:grpSp>
        </p:grpSp>
        <p:grpSp>
          <p:nvGrpSpPr>
            <p:cNvPr id="9" name="กลุ่ม 3">
              <a:extLst>
                <a:ext uri="{FF2B5EF4-FFF2-40B4-BE49-F238E27FC236}">
                  <a16:creationId xmlns:a16="http://schemas.microsoft.com/office/drawing/2014/main" id="{130E135A-661A-C767-F0DD-1E5340D9BE10}"/>
                </a:ext>
              </a:extLst>
            </p:cNvPr>
            <p:cNvGrpSpPr/>
            <p:nvPr/>
          </p:nvGrpSpPr>
          <p:grpSpPr>
            <a:xfrm>
              <a:off x="1112837" y="6062993"/>
              <a:ext cx="5943600" cy="2756384"/>
              <a:chOff x="960437" y="4996193"/>
              <a:chExt cx="5943600" cy="2756384"/>
            </a:xfrm>
          </p:grpSpPr>
          <p:sp>
            <p:nvSpPr>
              <p:cNvPr id="10" name="Title 20">
                <a:extLst>
                  <a:ext uri="{FF2B5EF4-FFF2-40B4-BE49-F238E27FC236}">
                    <a16:creationId xmlns:a16="http://schemas.microsoft.com/office/drawing/2014/main" id="{14A08CAD-EB1A-E128-9912-A347ACDC151A}"/>
                  </a:ext>
                </a:extLst>
              </p:cNvPr>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solidFill>
                    <a:srgbClr val="FF0000"/>
                  </a:solidFill>
                  <a:latin typeface="Lato" pitchFamily="34" charset="0"/>
                  <a:ea typeface="Lato" pitchFamily="34" charset="0"/>
                  <a:cs typeface="B Nazanin" panose="00000700000000000000" pitchFamily="2" charset="-78"/>
                </a:endParaRPr>
              </a:p>
            </p:txBody>
          </p:sp>
          <p:sp>
            <p:nvSpPr>
              <p:cNvPr id="11" name="TextBox 10">
                <a:extLst>
                  <a:ext uri="{FF2B5EF4-FFF2-40B4-BE49-F238E27FC236}">
                    <a16:creationId xmlns:a16="http://schemas.microsoft.com/office/drawing/2014/main" id="{B2BF9BFB-8965-006C-A3AA-96A5DB9C3947}"/>
                  </a:ext>
                </a:extLst>
              </p:cNvPr>
              <p:cNvSpPr txBox="1"/>
              <p:nvPr/>
            </p:nvSpPr>
            <p:spPr>
              <a:xfrm>
                <a:off x="1119402" y="4996193"/>
                <a:ext cx="5022024" cy="677108"/>
              </a:xfrm>
              <a:prstGeom prst="rect">
                <a:avLst/>
              </a:prstGeom>
              <a:noFill/>
            </p:spPr>
            <p:txBody>
              <a:bodyPr wrap="square" rtlCol="0">
                <a:spAutoFit/>
              </a:bodyPr>
              <a:lstStyle/>
              <a:p>
                <a:pPr algn="r" rtl="1"/>
                <a:r>
                  <a:rPr lang="fa-IR" sz="2700" b="1" dirty="0">
                    <a:solidFill>
                      <a:srgbClr val="FF0000"/>
                    </a:solidFill>
                    <a:latin typeface="Lato Black" charset="0"/>
                    <a:ea typeface="Lato Black" charset="0"/>
                    <a:cs typeface="B Nazanin" panose="00000700000000000000" pitchFamily="2" charset="-78"/>
                  </a:rPr>
                  <a:t>مجموعه آیکون های اجتماعی</a:t>
                </a:r>
                <a:endParaRPr lang="en-US" sz="2700" b="1" dirty="0">
                  <a:solidFill>
                    <a:srgbClr val="FF0000"/>
                  </a:solidFill>
                  <a:latin typeface="Lato Black" charset="0"/>
                  <a:ea typeface="Lato Black" charset="0"/>
                  <a:cs typeface="B Nazanin" panose="00000700000000000000" pitchFamily="2" charset="-78"/>
                </a:endParaRPr>
              </a:p>
            </p:txBody>
          </p:sp>
        </p:grpSp>
      </p:grpSp>
      <p:grpSp>
        <p:nvGrpSpPr>
          <p:cNvPr id="16" name="กลุ่ม 660">
            <a:extLst>
              <a:ext uri="{FF2B5EF4-FFF2-40B4-BE49-F238E27FC236}">
                <a16:creationId xmlns:a16="http://schemas.microsoft.com/office/drawing/2014/main" id="{D8A2CF3F-E891-3349-FB15-1175F25E38B6}"/>
              </a:ext>
            </a:extLst>
          </p:cNvPr>
          <p:cNvGrpSpPr/>
          <p:nvPr/>
        </p:nvGrpSpPr>
        <p:grpSpPr>
          <a:xfrm>
            <a:off x="7639051" y="2904764"/>
            <a:ext cx="987028" cy="976312"/>
            <a:chOff x="9799638" y="2105025"/>
            <a:chExt cx="1316037" cy="1301750"/>
          </a:xfrm>
        </p:grpSpPr>
        <p:sp>
          <p:nvSpPr>
            <p:cNvPr id="17" name="Oval 6">
              <a:extLst>
                <a:ext uri="{FF2B5EF4-FFF2-40B4-BE49-F238E27FC236}">
                  <a16:creationId xmlns:a16="http://schemas.microsoft.com/office/drawing/2014/main" id="{8E219ACD-E6B7-7849-59AE-B95752399098}"/>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8" name="Freeform 7">
              <a:extLst>
                <a:ext uri="{FF2B5EF4-FFF2-40B4-BE49-F238E27FC236}">
                  <a16:creationId xmlns:a16="http://schemas.microsoft.com/office/drawing/2014/main" id="{75D4EF4C-E426-636E-7202-AD52E74EBBD3}"/>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9" name="กลุ่ม 661">
            <a:extLst>
              <a:ext uri="{FF2B5EF4-FFF2-40B4-BE49-F238E27FC236}">
                <a16:creationId xmlns:a16="http://schemas.microsoft.com/office/drawing/2014/main" id="{6CDBE4AB-E4D4-751D-CFDA-20134D504D6F}"/>
              </a:ext>
            </a:extLst>
          </p:cNvPr>
          <p:cNvGrpSpPr/>
          <p:nvPr/>
        </p:nvGrpSpPr>
        <p:grpSpPr>
          <a:xfrm>
            <a:off x="9211866" y="2904764"/>
            <a:ext cx="988218" cy="976312"/>
            <a:chOff x="11896725" y="2105025"/>
            <a:chExt cx="1317625" cy="1301750"/>
          </a:xfrm>
        </p:grpSpPr>
        <p:sp>
          <p:nvSpPr>
            <p:cNvPr id="20" name="Oval 8">
              <a:extLst>
                <a:ext uri="{FF2B5EF4-FFF2-40B4-BE49-F238E27FC236}">
                  <a16:creationId xmlns:a16="http://schemas.microsoft.com/office/drawing/2014/main" id="{F0B05263-05EB-7F60-F319-97F5178D4E4A}"/>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1" name="Freeform 9">
              <a:extLst>
                <a:ext uri="{FF2B5EF4-FFF2-40B4-BE49-F238E27FC236}">
                  <a16:creationId xmlns:a16="http://schemas.microsoft.com/office/drawing/2014/main" id="{5ECD4B51-5DE9-1861-267D-30036C55F44B}"/>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22" name="กลุ่ม 2085">
            <a:extLst>
              <a:ext uri="{FF2B5EF4-FFF2-40B4-BE49-F238E27FC236}">
                <a16:creationId xmlns:a16="http://schemas.microsoft.com/office/drawing/2014/main" id="{38D59556-63D3-0CCD-D5B1-B59E1C1AF302}"/>
              </a:ext>
            </a:extLst>
          </p:cNvPr>
          <p:cNvGrpSpPr/>
          <p:nvPr/>
        </p:nvGrpSpPr>
        <p:grpSpPr>
          <a:xfrm>
            <a:off x="10785871" y="7280311"/>
            <a:ext cx="987028" cy="988218"/>
            <a:chOff x="13995400" y="7939088"/>
            <a:chExt cx="1316037" cy="1317625"/>
          </a:xfrm>
        </p:grpSpPr>
        <p:sp>
          <p:nvSpPr>
            <p:cNvPr id="23" name="Oval 10">
              <a:extLst>
                <a:ext uri="{FF2B5EF4-FFF2-40B4-BE49-F238E27FC236}">
                  <a16:creationId xmlns:a16="http://schemas.microsoft.com/office/drawing/2014/main" id="{FDCED96D-318D-8368-F364-D45B14A3EBFE}"/>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4" name="Freeform 11">
              <a:extLst>
                <a:ext uri="{FF2B5EF4-FFF2-40B4-BE49-F238E27FC236}">
                  <a16:creationId xmlns:a16="http://schemas.microsoft.com/office/drawing/2014/main" id="{3E626254-4757-390A-ACA3-814C991126E9}"/>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5" name="Freeform 12">
              <a:extLst>
                <a:ext uri="{FF2B5EF4-FFF2-40B4-BE49-F238E27FC236}">
                  <a16:creationId xmlns:a16="http://schemas.microsoft.com/office/drawing/2014/main" id="{B97EE339-4E0E-9F79-7F0C-DC3B5DFF3BC3}"/>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6" name="Freeform 13">
              <a:extLst>
                <a:ext uri="{FF2B5EF4-FFF2-40B4-BE49-F238E27FC236}">
                  <a16:creationId xmlns:a16="http://schemas.microsoft.com/office/drawing/2014/main" id="{4427EF8A-E9CE-E1AC-3ACA-D71AE4EC3E16}"/>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27" name="Freeform 14">
              <a:extLst>
                <a:ext uri="{FF2B5EF4-FFF2-40B4-BE49-F238E27FC236}">
                  <a16:creationId xmlns:a16="http://schemas.microsoft.com/office/drawing/2014/main" id="{26073DA1-01B3-9450-6C41-EAF1E8798D3B}"/>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28" name="กลุ่ม 662">
            <a:extLst>
              <a:ext uri="{FF2B5EF4-FFF2-40B4-BE49-F238E27FC236}">
                <a16:creationId xmlns:a16="http://schemas.microsoft.com/office/drawing/2014/main" id="{FAA62867-EF7E-04F9-2681-0E92597FCF10}"/>
              </a:ext>
            </a:extLst>
          </p:cNvPr>
          <p:cNvGrpSpPr/>
          <p:nvPr/>
        </p:nvGrpSpPr>
        <p:grpSpPr>
          <a:xfrm>
            <a:off x="10785871" y="2904764"/>
            <a:ext cx="987028" cy="976312"/>
            <a:chOff x="13995400" y="2105025"/>
            <a:chExt cx="1316037" cy="1301750"/>
          </a:xfrm>
        </p:grpSpPr>
        <p:sp>
          <p:nvSpPr>
            <p:cNvPr id="29" name="Oval 15">
              <a:extLst>
                <a:ext uri="{FF2B5EF4-FFF2-40B4-BE49-F238E27FC236}">
                  <a16:creationId xmlns:a16="http://schemas.microsoft.com/office/drawing/2014/main" id="{00489F22-39DD-33EC-03B2-8684689EE8E1}"/>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0" name="Freeform 16">
              <a:extLst>
                <a:ext uri="{FF2B5EF4-FFF2-40B4-BE49-F238E27FC236}">
                  <a16:creationId xmlns:a16="http://schemas.microsoft.com/office/drawing/2014/main" id="{6EA0E2BC-C19A-3382-FAFB-EF4AFAF28110}"/>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1" name="Freeform 17">
              <a:extLst>
                <a:ext uri="{FF2B5EF4-FFF2-40B4-BE49-F238E27FC236}">
                  <a16:creationId xmlns:a16="http://schemas.microsoft.com/office/drawing/2014/main" id="{CF2F55EE-5065-F74B-59EA-074546B27E19}"/>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32" name="กลุ่ม 663">
            <a:extLst>
              <a:ext uri="{FF2B5EF4-FFF2-40B4-BE49-F238E27FC236}">
                <a16:creationId xmlns:a16="http://schemas.microsoft.com/office/drawing/2014/main" id="{2B1D8A53-AB45-0553-2795-C506712674A2}"/>
              </a:ext>
            </a:extLst>
          </p:cNvPr>
          <p:cNvGrpSpPr/>
          <p:nvPr/>
        </p:nvGrpSpPr>
        <p:grpSpPr>
          <a:xfrm>
            <a:off x="12358690" y="2904764"/>
            <a:ext cx="988218" cy="976312"/>
            <a:chOff x="16092488" y="2105025"/>
            <a:chExt cx="1317625" cy="1301750"/>
          </a:xfrm>
        </p:grpSpPr>
        <p:sp>
          <p:nvSpPr>
            <p:cNvPr id="33" name="Oval 18">
              <a:extLst>
                <a:ext uri="{FF2B5EF4-FFF2-40B4-BE49-F238E27FC236}">
                  <a16:creationId xmlns:a16="http://schemas.microsoft.com/office/drawing/2014/main" id="{46309098-8D8B-0DF4-6025-C7C8F5D47187}"/>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4" name="Freeform 19">
              <a:extLst>
                <a:ext uri="{FF2B5EF4-FFF2-40B4-BE49-F238E27FC236}">
                  <a16:creationId xmlns:a16="http://schemas.microsoft.com/office/drawing/2014/main" id="{92BC1F7E-0238-ECC4-432C-873A5A9F9D83}"/>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5" name="Freeform 20">
              <a:extLst>
                <a:ext uri="{FF2B5EF4-FFF2-40B4-BE49-F238E27FC236}">
                  <a16:creationId xmlns:a16="http://schemas.microsoft.com/office/drawing/2014/main" id="{60B2D667-BA11-2E37-3176-D690CA3983A6}"/>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36" name="กลุ่ม 2084">
            <a:extLst>
              <a:ext uri="{FF2B5EF4-FFF2-40B4-BE49-F238E27FC236}">
                <a16:creationId xmlns:a16="http://schemas.microsoft.com/office/drawing/2014/main" id="{12949BB8-92CC-3FA7-0C66-ECA71C27CC19}"/>
              </a:ext>
            </a:extLst>
          </p:cNvPr>
          <p:cNvGrpSpPr/>
          <p:nvPr/>
        </p:nvGrpSpPr>
        <p:grpSpPr>
          <a:xfrm>
            <a:off x="12358690" y="7280311"/>
            <a:ext cx="988218" cy="988218"/>
            <a:chOff x="16092488" y="7939088"/>
            <a:chExt cx="1317625" cy="1317625"/>
          </a:xfrm>
        </p:grpSpPr>
        <p:sp>
          <p:nvSpPr>
            <p:cNvPr id="37" name="Oval 21">
              <a:extLst>
                <a:ext uri="{FF2B5EF4-FFF2-40B4-BE49-F238E27FC236}">
                  <a16:creationId xmlns:a16="http://schemas.microsoft.com/office/drawing/2014/main" id="{3B480BA0-6A43-012B-84DF-C2A7E8B41BE5}"/>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8" name="Freeform 22">
              <a:extLst>
                <a:ext uri="{FF2B5EF4-FFF2-40B4-BE49-F238E27FC236}">
                  <a16:creationId xmlns:a16="http://schemas.microsoft.com/office/drawing/2014/main" id="{BF15D167-BF61-A8FB-5F7D-1FC7B450FDFF}"/>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39" name="Freeform 23">
              <a:extLst>
                <a:ext uri="{FF2B5EF4-FFF2-40B4-BE49-F238E27FC236}">
                  <a16:creationId xmlns:a16="http://schemas.microsoft.com/office/drawing/2014/main" id="{0D28BE92-BC42-96D8-139B-583DA3D6E128}"/>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0" name="Freeform 24">
              <a:extLst>
                <a:ext uri="{FF2B5EF4-FFF2-40B4-BE49-F238E27FC236}">
                  <a16:creationId xmlns:a16="http://schemas.microsoft.com/office/drawing/2014/main" id="{19D3C88F-B9F8-6624-5B25-C0B3FF99384C}"/>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1" name="กลุ่ม 668">
            <a:extLst>
              <a:ext uri="{FF2B5EF4-FFF2-40B4-BE49-F238E27FC236}">
                <a16:creationId xmlns:a16="http://schemas.microsoft.com/office/drawing/2014/main" id="{0645C3FC-5727-BA14-ADA7-16CC6427712B}"/>
              </a:ext>
            </a:extLst>
          </p:cNvPr>
          <p:cNvGrpSpPr/>
          <p:nvPr/>
        </p:nvGrpSpPr>
        <p:grpSpPr>
          <a:xfrm>
            <a:off x="12358690" y="4363281"/>
            <a:ext cx="988218" cy="988218"/>
            <a:chOff x="16092488" y="4049713"/>
            <a:chExt cx="1317625" cy="1317625"/>
          </a:xfrm>
        </p:grpSpPr>
        <p:sp>
          <p:nvSpPr>
            <p:cNvPr id="42" name="Oval 25">
              <a:extLst>
                <a:ext uri="{FF2B5EF4-FFF2-40B4-BE49-F238E27FC236}">
                  <a16:creationId xmlns:a16="http://schemas.microsoft.com/office/drawing/2014/main" id="{0CF18F73-18E2-E1BD-7E6F-9A27D55E358D}"/>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3" name="Freeform 26">
              <a:extLst>
                <a:ext uri="{FF2B5EF4-FFF2-40B4-BE49-F238E27FC236}">
                  <a16:creationId xmlns:a16="http://schemas.microsoft.com/office/drawing/2014/main" id="{574028C5-30E5-CA2C-276A-8CCC49A2A772}"/>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4" name="กลุ่ม 664">
            <a:extLst>
              <a:ext uri="{FF2B5EF4-FFF2-40B4-BE49-F238E27FC236}">
                <a16:creationId xmlns:a16="http://schemas.microsoft.com/office/drawing/2014/main" id="{70FB5B70-D2AB-F43C-6EF3-472423BF4D55}"/>
              </a:ext>
            </a:extLst>
          </p:cNvPr>
          <p:cNvGrpSpPr/>
          <p:nvPr/>
        </p:nvGrpSpPr>
        <p:grpSpPr>
          <a:xfrm>
            <a:off x="13932693" y="2904764"/>
            <a:ext cx="987028" cy="976312"/>
            <a:chOff x="18191163" y="2105025"/>
            <a:chExt cx="1316037" cy="1301750"/>
          </a:xfrm>
        </p:grpSpPr>
        <p:sp>
          <p:nvSpPr>
            <p:cNvPr id="45" name="Oval 27">
              <a:extLst>
                <a:ext uri="{FF2B5EF4-FFF2-40B4-BE49-F238E27FC236}">
                  <a16:creationId xmlns:a16="http://schemas.microsoft.com/office/drawing/2014/main" id="{2BE6754B-3FB5-46B0-1037-9A7006312885}"/>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6" name="Freeform 28">
              <a:extLst>
                <a:ext uri="{FF2B5EF4-FFF2-40B4-BE49-F238E27FC236}">
                  <a16:creationId xmlns:a16="http://schemas.microsoft.com/office/drawing/2014/main" id="{9AF024D8-71A1-CA9F-4517-5C8D1D0128EF}"/>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47" name="กลุ่ม 2083">
            <a:extLst>
              <a:ext uri="{FF2B5EF4-FFF2-40B4-BE49-F238E27FC236}">
                <a16:creationId xmlns:a16="http://schemas.microsoft.com/office/drawing/2014/main" id="{81F12828-59EF-10EF-E2D7-94539603D4FD}"/>
              </a:ext>
            </a:extLst>
          </p:cNvPr>
          <p:cNvGrpSpPr/>
          <p:nvPr/>
        </p:nvGrpSpPr>
        <p:grpSpPr>
          <a:xfrm>
            <a:off x="13932693" y="7280311"/>
            <a:ext cx="987028" cy="988218"/>
            <a:chOff x="18191163" y="7939088"/>
            <a:chExt cx="1316037" cy="1317625"/>
          </a:xfrm>
        </p:grpSpPr>
        <p:sp>
          <p:nvSpPr>
            <p:cNvPr id="48" name="Oval 29">
              <a:extLst>
                <a:ext uri="{FF2B5EF4-FFF2-40B4-BE49-F238E27FC236}">
                  <a16:creationId xmlns:a16="http://schemas.microsoft.com/office/drawing/2014/main" id="{479B6E0E-ACA0-679B-7733-8C78B1092533}"/>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49" name="Freeform 30">
              <a:extLst>
                <a:ext uri="{FF2B5EF4-FFF2-40B4-BE49-F238E27FC236}">
                  <a16:creationId xmlns:a16="http://schemas.microsoft.com/office/drawing/2014/main" id="{A15F69EC-BD9D-7310-E5C6-1BB1E1BA16A8}"/>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0" name="Freeform 31">
              <a:extLst>
                <a:ext uri="{FF2B5EF4-FFF2-40B4-BE49-F238E27FC236}">
                  <a16:creationId xmlns:a16="http://schemas.microsoft.com/office/drawing/2014/main" id="{952B4972-646F-889A-7E15-E14344C61C20}"/>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1" name="Freeform 32">
              <a:extLst>
                <a:ext uri="{FF2B5EF4-FFF2-40B4-BE49-F238E27FC236}">
                  <a16:creationId xmlns:a16="http://schemas.microsoft.com/office/drawing/2014/main" id="{05F496DE-3DBA-13B7-E571-DF9BFC5A9828}"/>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2" name="Freeform 33">
              <a:extLst>
                <a:ext uri="{FF2B5EF4-FFF2-40B4-BE49-F238E27FC236}">
                  <a16:creationId xmlns:a16="http://schemas.microsoft.com/office/drawing/2014/main" id="{D9F35581-E2BB-1BA5-29F6-89889E6FA762}"/>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3" name="Freeform 34">
              <a:extLst>
                <a:ext uri="{FF2B5EF4-FFF2-40B4-BE49-F238E27FC236}">
                  <a16:creationId xmlns:a16="http://schemas.microsoft.com/office/drawing/2014/main" id="{4E968182-BDC3-4655-B294-707DDE4A1690}"/>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54" name="กลุ่ม 2079">
            <a:extLst>
              <a:ext uri="{FF2B5EF4-FFF2-40B4-BE49-F238E27FC236}">
                <a16:creationId xmlns:a16="http://schemas.microsoft.com/office/drawing/2014/main" id="{A66E654C-DE46-1DBF-2AA2-F8DDFDBFAAED}"/>
              </a:ext>
            </a:extLst>
          </p:cNvPr>
          <p:cNvGrpSpPr/>
          <p:nvPr/>
        </p:nvGrpSpPr>
        <p:grpSpPr>
          <a:xfrm>
            <a:off x="9211866" y="5821795"/>
            <a:ext cx="988218" cy="988218"/>
            <a:chOff x="11896725" y="5994400"/>
            <a:chExt cx="1317625" cy="1317625"/>
          </a:xfrm>
        </p:grpSpPr>
        <p:sp>
          <p:nvSpPr>
            <p:cNvPr id="55" name="Oval 35">
              <a:extLst>
                <a:ext uri="{FF2B5EF4-FFF2-40B4-BE49-F238E27FC236}">
                  <a16:creationId xmlns:a16="http://schemas.microsoft.com/office/drawing/2014/main" id="{65822CD5-76A3-8E02-3101-EB06A141CA89}"/>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6" name="Freeform 36">
              <a:extLst>
                <a:ext uri="{FF2B5EF4-FFF2-40B4-BE49-F238E27FC236}">
                  <a16:creationId xmlns:a16="http://schemas.microsoft.com/office/drawing/2014/main" id="{BFEB29F9-F505-4629-52B3-E37FA932BD7B}"/>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57" name="กลุ่ม 666">
            <a:extLst>
              <a:ext uri="{FF2B5EF4-FFF2-40B4-BE49-F238E27FC236}">
                <a16:creationId xmlns:a16="http://schemas.microsoft.com/office/drawing/2014/main" id="{FB777406-2B3C-5F33-305D-18C6D977A3B3}"/>
              </a:ext>
            </a:extLst>
          </p:cNvPr>
          <p:cNvGrpSpPr/>
          <p:nvPr/>
        </p:nvGrpSpPr>
        <p:grpSpPr>
          <a:xfrm>
            <a:off x="9211866" y="4363281"/>
            <a:ext cx="988218" cy="988218"/>
            <a:chOff x="11896725" y="4049713"/>
            <a:chExt cx="1317625" cy="1317625"/>
          </a:xfrm>
        </p:grpSpPr>
        <p:sp>
          <p:nvSpPr>
            <p:cNvPr id="58" name="Oval 37">
              <a:extLst>
                <a:ext uri="{FF2B5EF4-FFF2-40B4-BE49-F238E27FC236}">
                  <a16:creationId xmlns:a16="http://schemas.microsoft.com/office/drawing/2014/main" id="{121FDDA0-1B07-7129-002A-2B46C73DEDB0}"/>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59" name="Freeform 38">
              <a:extLst>
                <a:ext uri="{FF2B5EF4-FFF2-40B4-BE49-F238E27FC236}">
                  <a16:creationId xmlns:a16="http://schemas.microsoft.com/office/drawing/2014/main" id="{8267E5F9-7677-A75B-1652-36FC9DBC9A1E}"/>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0" name="กลุ่ม 2080">
            <a:extLst>
              <a:ext uri="{FF2B5EF4-FFF2-40B4-BE49-F238E27FC236}">
                <a16:creationId xmlns:a16="http://schemas.microsoft.com/office/drawing/2014/main" id="{BCDD7444-D9D8-0256-5A32-74AB5D9F0A27}"/>
              </a:ext>
            </a:extLst>
          </p:cNvPr>
          <p:cNvGrpSpPr/>
          <p:nvPr/>
        </p:nvGrpSpPr>
        <p:grpSpPr>
          <a:xfrm>
            <a:off x="10785871" y="5821795"/>
            <a:ext cx="987028" cy="988218"/>
            <a:chOff x="13995400" y="5994400"/>
            <a:chExt cx="1316037" cy="1317625"/>
          </a:xfrm>
        </p:grpSpPr>
        <p:sp>
          <p:nvSpPr>
            <p:cNvPr id="61" name="Oval 39">
              <a:extLst>
                <a:ext uri="{FF2B5EF4-FFF2-40B4-BE49-F238E27FC236}">
                  <a16:creationId xmlns:a16="http://schemas.microsoft.com/office/drawing/2014/main" id="{F10A7F1B-0E3B-1509-D85B-292670133760}"/>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2" name="Freeform 40">
              <a:extLst>
                <a:ext uri="{FF2B5EF4-FFF2-40B4-BE49-F238E27FC236}">
                  <a16:creationId xmlns:a16="http://schemas.microsoft.com/office/drawing/2014/main" id="{0AD85B7B-2541-67F1-DAA8-0183F1DA7E93}"/>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3" name="กลุ่ม 2087">
            <a:extLst>
              <a:ext uri="{FF2B5EF4-FFF2-40B4-BE49-F238E27FC236}">
                <a16:creationId xmlns:a16="http://schemas.microsoft.com/office/drawing/2014/main" id="{68D16D29-1013-3510-4964-0A5DEB7CA479}"/>
              </a:ext>
            </a:extLst>
          </p:cNvPr>
          <p:cNvGrpSpPr/>
          <p:nvPr/>
        </p:nvGrpSpPr>
        <p:grpSpPr>
          <a:xfrm>
            <a:off x="7639051" y="7280311"/>
            <a:ext cx="987028" cy="988218"/>
            <a:chOff x="9799638" y="7939088"/>
            <a:chExt cx="1316037" cy="1317625"/>
          </a:xfrm>
        </p:grpSpPr>
        <p:sp>
          <p:nvSpPr>
            <p:cNvPr id="64" name="Oval 41">
              <a:extLst>
                <a:ext uri="{FF2B5EF4-FFF2-40B4-BE49-F238E27FC236}">
                  <a16:creationId xmlns:a16="http://schemas.microsoft.com/office/drawing/2014/main" id="{ED25951A-1BBB-7C3B-8A3B-539066B4C3DF}"/>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5" name="Freeform 42">
              <a:extLst>
                <a:ext uri="{FF2B5EF4-FFF2-40B4-BE49-F238E27FC236}">
                  <a16:creationId xmlns:a16="http://schemas.microsoft.com/office/drawing/2014/main" id="{96F9F865-1D36-2797-ADA8-C444E93D6A20}"/>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66" name="กลุ่ม 667">
            <a:extLst>
              <a:ext uri="{FF2B5EF4-FFF2-40B4-BE49-F238E27FC236}">
                <a16:creationId xmlns:a16="http://schemas.microsoft.com/office/drawing/2014/main" id="{54A6089C-719B-45C8-65C0-07AD0F41D828}"/>
              </a:ext>
            </a:extLst>
          </p:cNvPr>
          <p:cNvGrpSpPr/>
          <p:nvPr/>
        </p:nvGrpSpPr>
        <p:grpSpPr>
          <a:xfrm>
            <a:off x="10785871" y="4363281"/>
            <a:ext cx="987028" cy="988218"/>
            <a:chOff x="13995400" y="4049713"/>
            <a:chExt cx="1316037" cy="1317625"/>
          </a:xfrm>
        </p:grpSpPr>
        <p:sp>
          <p:nvSpPr>
            <p:cNvPr id="67" name="Oval 43">
              <a:extLst>
                <a:ext uri="{FF2B5EF4-FFF2-40B4-BE49-F238E27FC236}">
                  <a16:creationId xmlns:a16="http://schemas.microsoft.com/office/drawing/2014/main" id="{43A973BA-4792-33E3-9FB6-FDF6CB432B80}"/>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8" name="Freeform 44">
              <a:extLst>
                <a:ext uri="{FF2B5EF4-FFF2-40B4-BE49-F238E27FC236}">
                  <a16:creationId xmlns:a16="http://schemas.microsoft.com/office/drawing/2014/main" id="{57B5BD7F-9751-4764-91F5-5156B5A43613}"/>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69" name="Freeform 45">
              <a:extLst>
                <a:ext uri="{FF2B5EF4-FFF2-40B4-BE49-F238E27FC236}">
                  <a16:creationId xmlns:a16="http://schemas.microsoft.com/office/drawing/2014/main" id="{D615A905-13D7-934B-13DE-C8E268C6690E}"/>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0" name="กลุ่ม 2082">
            <a:extLst>
              <a:ext uri="{FF2B5EF4-FFF2-40B4-BE49-F238E27FC236}">
                <a16:creationId xmlns:a16="http://schemas.microsoft.com/office/drawing/2014/main" id="{C296B4F0-B826-F99F-0FE7-89A1B296D9C0}"/>
              </a:ext>
            </a:extLst>
          </p:cNvPr>
          <p:cNvGrpSpPr/>
          <p:nvPr/>
        </p:nvGrpSpPr>
        <p:grpSpPr>
          <a:xfrm>
            <a:off x="13932693" y="5821795"/>
            <a:ext cx="987028" cy="988218"/>
            <a:chOff x="18191163" y="5994400"/>
            <a:chExt cx="1316037" cy="1317625"/>
          </a:xfrm>
        </p:grpSpPr>
        <p:sp>
          <p:nvSpPr>
            <p:cNvPr id="71" name="Oval 46">
              <a:extLst>
                <a:ext uri="{FF2B5EF4-FFF2-40B4-BE49-F238E27FC236}">
                  <a16:creationId xmlns:a16="http://schemas.microsoft.com/office/drawing/2014/main" id="{D45E4ABA-2908-6FCB-2223-6EAFFF8359D3}"/>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2" name="Freeform 47">
              <a:extLst>
                <a:ext uri="{FF2B5EF4-FFF2-40B4-BE49-F238E27FC236}">
                  <a16:creationId xmlns:a16="http://schemas.microsoft.com/office/drawing/2014/main" id="{3BFED161-934F-D986-1674-7E41EC9838D2}"/>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3" name="กลุ่ม 2081">
            <a:extLst>
              <a:ext uri="{FF2B5EF4-FFF2-40B4-BE49-F238E27FC236}">
                <a16:creationId xmlns:a16="http://schemas.microsoft.com/office/drawing/2014/main" id="{11A71E7C-03EB-6C3C-DBE6-8D1D858BE044}"/>
              </a:ext>
            </a:extLst>
          </p:cNvPr>
          <p:cNvGrpSpPr/>
          <p:nvPr/>
        </p:nvGrpSpPr>
        <p:grpSpPr>
          <a:xfrm>
            <a:off x="12358690" y="5821795"/>
            <a:ext cx="988218" cy="988218"/>
            <a:chOff x="16092488" y="5994400"/>
            <a:chExt cx="1317625" cy="1317625"/>
          </a:xfrm>
        </p:grpSpPr>
        <p:sp>
          <p:nvSpPr>
            <p:cNvPr id="74" name="Oval 48">
              <a:extLst>
                <a:ext uri="{FF2B5EF4-FFF2-40B4-BE49-F238E27FC236}">
                  <a16:creationId xmlns:a16="http://schemas.microsoft.com/office/drawing/2014/main" id="{B9AA8C57-5D27-CFCA-AA8E-04358D8EDDB0}"/>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5" name="Freeform 49">
              <a:extLst>
                <a:ext uri="{FF2B5EF4-FFF2-40B4-BE49-F238E27FC236}">
                  <a16:creationId xmlns:a16="http://schemas.microsoft.com/office/drawing/2014/main" id="{DEE740C3-D572-916A-F74B-F28B2D5D10CB}"/>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76" name="กลุ่ม 2086">
            <a:extLst>
              <a:ext uri="{FF2B5EF4-FFF2-40B4-BE49-F238E27FC236}">
                <a16:creationId xmlns:a16="http://schemas.microsoft.com/office/drawing/2014/main" id="{87196FF6-884E-C18E-3C9A-5463ED2E95C1}"/>
              </a:ext>
            </a:extLst>
          </p:cNvPr>
          <p:cNvGrpSpPr/>
          <p:nvPr/>
        </p:nvGrpSpPr>
        <p:grpSpPr>
          <a:xfrm>
            <a:off x="9211866" y="7280311"/>
            <a:ext cx="988218" cy="988218"/>
            <a:chOff x="11896725" y="7939088"/>
            <a:chExt cx="1317625" cy="1317625"/>
          </a:xfrm>
        </p:grpSpPr>
        <p:sp>
          <p:nvSpPr>
            <p:cNvPr id="77" name="Oval 50">
              <a:extLst>
                <a:ext uri="{FF2B5EF4-FFF2-40B4-BE49-F238E27FC236}">
                  <a16:creationId xmlns:a16="http://schemas.microsoft.com/office/drawing/2014/main" id="{A0DEE7FE-AD96-D1B8-9BB6-6CD6AF521BA8}"/>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8" name="Oval 51">
              <a:extLst>
                <a:ext uri="{FF2B5EF4-FFF2-40B4-BE49-F238E27FC236}">
                  <a16:creationId xmlns:a16="http://schemas.microsoft.com/office/drawing/2014/main" id="{160F180E-CFB3-8D1B-55DC-8383CF34C1DA}"/>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79" name="Oval 52">
              <a:extLst>
                <a:ext uri="{FF2B5EF4-FFF2-40B4-BE49-F238E27FC236}">
                  <a16:creationId xmlns:a16="http://schemas.microsoft.com/office/drawing/2014/main" id="{DDA96D8E-4457-72C2-FBB4-37F148316D1F}"/>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0" name="กลุ่ม 665">
            <a:extLst>
              <a:ext uri="{FF2B5EF4-FFF2-40B4-BE49-F238E27FC236}">
                <a16:creationId xmlns:a16="http://schemas.microsoft.com/office/drawing/2014/main" id="{A904C9C4-B0A8-AE13-FAE1-090B5DF059B9}"/>
              </a:ext>
            </a:extLst>
          </p:cNvPr>
          <p:cNvGrpSpPr/>
          <p:nvPr/>
        </p:nvGrpSpPr>
        <p:grpSpPr>
          <a:xfrm>
            <a:off x="7639051" y="4363281"/>
            <a:ext cx="987028" cy="988218"/>
            <a:chOff x="9799638" y="4049713"/>
            <a:chExt cx="1316037" cy="1317625"/>
          </a:xfrm>
        </p:grpSpPr>
        <p:sp>
          <p:nvSpPr>
            <p:cNvPr id="81" name="Oval 53">
              <a:extLst>
                <a:ext uri="{FF2B5EF4-FFF2-40B4-BE49-F238E27FC236}">
                  <a16:creationId xmlns:a16="http://schemas.microsoft.com/office/drawing/2014/main" id="{7D705821-B370-2D70-8178-919DE3D5B3CC}"/>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2" name="Freeform 54">
              <a:extLst>
                <a:ext uri="{FF2B5EF4-FFF2-40B4-BE49-F238E27FC236}">
                  <a16:creationId xmlns:a16="http://schemas.microsoft.com/office/drawing/2014/main" id="{39EF7A50-4658-EB79-FC3D-8BDF354DAC14}"/>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3" name="กลุ่ม 669">
            <a:extLst>
              <a:ext uri="{FF2B5EF4-FFF2-40B4-BE49-F238E27FC236}">
                <a16:creationId xmlns:a16="http://schemas.microsoft.com/office/drawing/2014/main" id="{D0584C7F-9AC0-576C-E477-4B2EF23BF8A3}"/>
              </a:ext>
            </a:extLst>
          </p:cNvPr>
          <p:cNvGrpSpPr/>
          <p:nvPr/>
        </p:nvGrpSpPr>
        <p:grpSpPr>
          <a:xfrm>
            <a:off x="13932693" y="4363281"/>
            <a:ext cx="987028" cy="988218"/>
            <a:chOff x="18191163" y="4049713"/>
            <a:chExt cx="1316037" cy="1317625"/>
          </a:xfrm>
        </p:grpSpPr>
        <p:sp>
          <p:nvSpPr>
            <p:cNvPr id="84" name="Oval 55">
              <a:extLst>
                <a:ext uri="{FF2B5EF4-FFF2-40B4-BE49-F238E27FC236}">
                  <a16:creationId xmlns:a16="http://schemas.microsoft.com/office/drawing/2014/main" id="{ED0284C6-6A37-4F80-A102-A3D1FFF9106F}"/>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5" name="Oval 56">
              <a:extLst>
                <a:ext uri="{FF2B5EF4-FFF2-40B4-BE49-F238E27FC236}">
                  <a16:creationId xmlns:a16="http://schemas.microsoft.com/office/drawing/2014/main" id="{03D88807-9ADB-905E-2A35-9A9E7A3A27CB}"/>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6" name="Freeform 57">
              <a:extLst>
                <a:ext uri="{FF2B5EF4-FFF2-40B4-BE49-F238E27FC236}">
                  <a16:creationId xmlns:a16="http://schemas.microsoft.com/office/drawing/2014/main" id="{DF8DA01E-7A5A-4480-462E-1E782A4FBEB4}"/>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87" name="Freeform 58">
              <a:extLst>
                <a:ext uri="{FF2B5EF4-FFF2-40B4-BE49-F238E27FC236}">
                  <a16:creationId xmlns:a16="http://schemas.microsoft.com/office/drawing/2014/main" id="{B519C52F-1CB3-5B94-EC25-88B249DE5D6E}"/>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88" name="กลุ่ม 670">
            <a:extLst>
              <a:ext uri="{FF2B5EF4-FFF2-40B4-BE49-F238E27FC236}">
                <a16:creationId xmlns:a16="http://schemas.microsoft.com/office/drawing/2014/main" id="{FF71B997-A135-DA5B-14D7-DCB87F40E1C8}"/>
              </a:ext>
            </a:extLst>
          </p:cNvPr>
          <p:cNvGrpSpPr/>
          <p:nvPr/>
        </p:nvGrpSpPr>
        <p:grpSpPr>
          <a:xfrm>
            <a:off x="7639051" y="5821795"/>
            <a:ext cx="987028" cy="988218"/>
            <a:chOff x="9799638" y="5994400"/>
            <a:chExt cx="1316037" cy="1317625"/>
          </a:xfrm>
        </p:grpSpPr>
        <p:sp>
          <p:nvSpPr>
            <p:cNvPr id="89" name="Oval 59">
              <a:extLst>
                <a:ext uri="{FF2B5EF4-FFF2-40B4-BE49-F238E27FC236}">
                  <a16:creationId xmlns:a16="http://schemas.microsoft.com/office/drawing/2014/main" id="{72D35E99-45E1-2A23-176E-476A6CE5233D}"/>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0" name="Freeform 60">
              <a:extLst>
                <a:ext uri="{FF2B5EF4-FFF2-40B4-BE49-F238E27FC236}">
                  <a16:creationId xmlns:a16="http://schemas.microsoft.com/office/drawing/2014/main" id="{40150424-60A9-DFE5-5EAF-DA866A594207}"/>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91" name="กลุ่ม 2090">
            <a:extLst>
              <a:ext uri="{FF2B5EF4-FFF2-40B4-BE49-F238E27FC236}">
                <a16:creationId xmlns:a16="http://schemas.microsoft.com/office/drawing/2014/main" id="{C8FEFE12-5735-A26A-BCCE-232AF575B4FA}"/>
              </a:ext>
            </a:extLst>
          </p:cNvPr>
          <p:cNvGrpSpPr/>
          <p:nvPr/>
        </p:nvGrpSpPr>
        <p:grpSpPr>
          <a:xfrm>
            <a:off x="10785871" y="8738827"/>
            <a:ext cx="987028" cy="988218"/>
            <a:chOff x="13995400" y="9883775"/>
            <a:chExt cx="1316037" cy="1317625"/>
          </a:xfrm>
        </p:grpSpPr>
        <p:sp>
          <p:nvSpPr>
            <p:cNvPr id="92" name="Oval 61">
              <a:extLst>
                <a:ext uri="{FF2B5EF4-FFF2-40B4-BE49-F238E27FC236}">
                  <a16:creationId xmlns:a16="http://schemas.microsoft.com/office/drawing/2014/main" id="{6D4CA529-D090-E8AC-7328-5D3ABC787834}"/>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3" name="Freeform 62">
              <a:extLst>
                <a:ext uri="{FF2B5EF4-FFF2-40B4-BE49-F238E27FC236}">
                  <a16:creationId xmlns:a16="http://schemas.microsoft.com/office/drawing/2014/main" id="{6DC1FF3F-C5E3-CF2A-2A3A-CE6A18A3F55A}"/>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94" name="กลุ่ม 2089">
            <a:extLst>
              <a:ext uri="{FF2B5EF4-FFF2-40B4-BE49-F238E27FC236}">
                <a16:creationId xmlns:a16="http://schemas.microsoft.com/office/drawing/2014/main" id="{4A44F842-B456-E59D-E2FF-B0CB1843385D}"/>
              </a:ext>
            </a:extLst>
          </p:cNvPr>
          <p:cNvGrpSpPr/>
          <p:nvPr/>
        </p:nvGrpSpPr>
        <p:grpSpPr>
          <a:xfrm>
            <a:off x="9211866" y="8738827"/>
            <a:ext cx="988218" cy="988218"/>
            <a:chOff x="11896725" y="9883775"/>
            <a:chExt cx="1317625" cy="1317625"/>
          </a:xfrm>
        </p:grpSpPr>
        <p:sp>
          <p:nvSpPr>
            <p:cNvPr id="95" name="Oval 63">
              <a:extLst>
                <a:ext uri="{FF2B5EF4-FFF2-40B4-BE49-F238E27FC236}">
                  <a16:creationId xmlns:a16="http://schemas.microsoft.com/office/drawing/2014/main" id="{08ABA196-309F-51CE-CD6F-26A80BB28E9D}"/>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6" name="Freeform 64">
              <a:extLst>
                <a:ext uri="{FF2B5EF4-FFF2-40B4-BE49-F238E27FC236}">
                  <a16:creationId xmlns:a16="http://schemas.microsoft.com/office/drawing/2014/main" id="{31BE87D8-721B-6462-1A4C-FD32B4A7F085}"/>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7" name="Freeform 65">
              <a:extLst>
                <a:ext uri="{FF2B5EF4-FFF2-40B4-BE49-F238E27FC236}">
                  <a16:creationId xmlns:a16="http://schemas.microsoft.com/office/drawing/2014/main" id="{B4BBAAEB-5746-F8DC-F97F-73AAF9EBE6F9}"/>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8" name="Freeform 66">
              <a:extLst>
                <a:ext uri="{FF2B5EF4-FFF2-40B4-BE49-F238E27FC236}">
                  <a16:creationId xmlns:a16="http://schemas.microsoft.com/office/drawing/2014/main" id="{185B1B4D-3C3B-3877-289B-66BBBC337C87}"/>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99" name="Freeform 67">
              <a:extLst>
                <a:ext uri="{FF2B5EF4-FFF2-40B4-BE49-F238E27FC236}">
                  <a16:creationId xmlns:a16="http://schemas.microsoft.com/office/drawing/2014/main" id="{D1DCA399-1513-A446-7005-201489C9F391}"/>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0" name="กลุ่ม 2088">
            <a:extLst>
              <a:ext uri="{FF2B5EF4-FFF2-40B4-BE49-F238E27FC236}">
                <a16:creationId xmlns:a16="http://schemas.microsoft.com/office/drawing/2014/main" id="{800C4CFC-B306-D98A-B4E9-11C688B771B9}"/>
              </a:ext>
            </a:extLst>
          </p:cNvPr>
          <p:cNvGrpSpPr/>
          <p:nvPr/>
        </p:nvGrpSpPr>
        <p:grpSpPr>
          <a:xfrm>
            <a:off x="7639051" y="8738827"/>
            <a:ext cx="987028" cy="988218"/>
            <a:chOff x="9799638" y="9883775"/>
            <a:chExt cx="1316037" cy="1317625"/>
          </a:xfrm>
        </p:grpSpPr>
        <p:sp>
          <p:nvSpPr>
            <p:cNvPr id="101" name="Oval 68">
              <a:extLst>
                <a:ext uri="{FF2B5EF4-FFF2-40B4-BE49-F238E27FC236}">
                  <a16:creationId xmlns:a16="http://schemas.microsoft.com/office/drawing/2014/main" id="{3FA99A33-2324-BA7B-2B5A-DB7887D8C69F}"/>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2" name="Freeform 69">
              <a:extLst>
                <a:ext uri="{FF2B5EF4-FFF2-40B4-BE49-F238E27FC236}">
                  <a16:creationId xmlns:a16="http://schemas.microsoft.com/office/drawing/2014/main" id="{D7F5A724-5767-8825-E312-DCC1DF85BAA0}"/>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3" name="Freeform 70">
              <a:extLst>
                <a:ext uri="{FF2B5EF4-FFF2-40B4-BE49-F238E27FC236}">
                  <a16:creationId xmlns:a16="http://schemas.microsoft.com/office/drawing/2014/main" id="{23156202-EB2A-D871-6BA2-A465982AC5E2}"/>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4" name="กลุ่ม 2091">
            <a:extLst>
              <a:ext uri="{FF2B5EF4-FFF2-40B4-BE49-F238E27FC236}">
                <a16:creationId xmlns:a16="http://schemas.microsoft.com/office/drawing/2014/main" id="{4798D9B0-E093-CEC6-B960-2A0F97F33FC9}"/>
              </a:ext>
            </a:extLst>
          </p:cNvPr>
          <p:cNvGrpSpPr/>
          <p:nvPr/>
        </p:nvGrpSpPr>
        <p:grpSpPr>
          <a:xfrm>
            <a:off x="12358690" y="8738827"/>
            <a:ext cx="988218" cy="988218"/>
            <a:chOff x="16092488" y="9883775"/>
            <a:chExt cx="1317625" cy="1317625"/>
          </a:xfrm>
        </p:grpSpPr>
        <p:sp>
          <p:nvSpPr>
            <p:cNvPr id="105" name="Oval 71">
              <a:extLst>
                <a:ext uri="{FF2B5EF4-FFF2-40B4-BE49-F238E27FC236}">
                  <a16:creationId xmlns:a16="http://schemas.microsoft.com/office/drawing/2014/main" id="{EF7C8273-9996-F43B-0EBB-62B8A5F259A4}"/>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6" name="Freeform 72">
              <a:extLst>
                <a:ext uri="{FF2B5EF4-FFF2-40B4-BE49-F238E27FC236}">
                  <a16:creationId xmlns:a16="http://schemas.microsoft.com/office/drawing/2014/main" id="{88BADFEC-C692-8B36-A9D6-B505C4231DC4}"/>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grpSp>
        <p:nvGrpSpPr>
          <p:cNvPr id="107" name="กลุ่ม 2092">
            <a:extLst>
              <a:ext uri="{FF2B5EF4-FFF2-40B4-BE49-F238E27FC236}">
                <a16:creationId xmlns:a16="http://schemas.microsoft.com/office/drawing/2014/main" id="{5663FE35-E051-B9E0-41BF-CE2623894C2C}"/>
              </a:ext>
            </a:extLst>
          </p:cNvPr>
          <p:cNvGrpSpPr/>
          <p:nvPr/>
        </p:nvGrpSpPr>
        <p:grpSpPr>
          <a:xfrm>
            <a:off x="13932693" y="8738827"/>
            <a:ext cx="987028" cy="988218"/>
            <a:chOff x="18191163" y="9883775"/>
            <a:chExt cx="1316037" cy="1317625"/>
          </a:xfrm>
        </p:grpSpPr>
        <p:sp>
          <p:nvSpPr>
            <p:cNvPr id="108" name="Oval 73">
              <a:extLst>
                <a:ext uri="{FF2B5EF4-FFF2-40B4-BE49-F238E27FC236}">
                  <a16:creationId xmlns:a16="http://schemas.microsoft.com/office/drawing/2014/main" id="{AA421D9D-E7FB-F23D-AD7D-5767077C1B78}"/>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09" name="Freeform 74">
              <a:extLst>
                <a:ext uri="{FF2B5EF4-FFF2-40B4-BE49-F238E27FC236}">
                  <a16:creationId xmlns:a16="http://schemas.microsoft.com/office/drawing/2014/main" id="{BE5D90A8-2343-487C-0838-0A4F47E5B610}"/>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10" name="Freeform 75">
              <a:extLst>
                <a:ext uri="{FF2B5EF4-FFF2-40B4-BE49-F238E27FC236}">
                  <a16:creationId xmlns:a16="http://schemas.microsoft.com/office/drawing/2014/main" id="{685011F4-8EFF-DDE0-D3E7-8ECFBC5DD9E4}"/>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sp>
          <p:nvSpPr>
            <p:cNvPr id="111" name="Freeform 76">
              <a:extLst>
                <a:ext uri="{FF2B5EF4-FFF2-40B4-BE49-F238E27FC236}">
                  <a16:creationId xmlns:a16="http://schemas.microsoft.com/office/drawing/2014/main" id="{5DF0BDA2-A693-2669-1C55-4BD0D81CD5D6}"/>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solidFill>
                  <a:srgbClr val="FF0000"/>
                </a:solidFill>
              </a:endParaRPr>
            </a:p>
          </p:txBody>
        </p:sp>
      </p:grpSp>
    </p:spTree>
    <p:extLst>
      <p:ext uri="{BB962C8B-B14F-4D97-AF65-F5344CB8AC3E}">
        <p14:creationId xmlns:p14="http://schemas.microsoft.com/office/powerpoint/2010/main" val="41336864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a:extLst>
              <a:ext uri="{FF2B5EF4-FFF2-40B4-BE49-F238E27FC236}">
                <a16:creationId xmlns:a16="http://schemas.microsoft.com/office/drawing/2014/main" id="{530CB68E-F1B1-E343-46AD-097F7AEE063F}"/>
              </a:ext>
            </a:extLst>
          </p:cNvPr>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10">
            <a:extLst>
              <a:ext uri="{FF2B5EF4-FFF2-40B4-BE49-F238E27FC236}">
                <a16:creationId xmlns:a16="http://schemas.microsoft.com/office/drawing/2014/main" id="{4625B5CC-8D69-3170-68A2-F9DCE6D622F7}"/>
              </a:ext>
            </a:extLst>
          </p:cNvPr>
          <p:cNvSpPr/>
          <p:nvPr/>
        </p:nvSpPr>
        <p:spPr>
          <a:xfrm>
            <a:off x="16230600" y="842010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6">
            <a:extLst>
              <a:ext uri="{FF2B5EF4-FFF2-40B4-BE49-F238E27FC236}">
                <a16:creationId xmlns:a16="http://schemas.microsoft.com/office/drawing/2014/main" id="{85E70800-FC9A-11F7-EE0B-721AE4189648}"/>
              </a:ext>
            </a:extLst>
          </p:cNvPr>
          <p:cNvSpPr/>
          <p:nvPr/>
        </p:nvSpPr>
        <p:spPr>
          <a:xfrm>
            <a:off x="2693790" y="1714500"/>
            <a:ext cx="14362710" cy="144780"/>
          </a:xfrm>
          <a:custGeom>
            <a:avLst/>
            <a:gdLst/>
            <a:ahLst/>
            <a:cxnLst/>
            <a:rect l="l" t="t" r="r" b="b"/>
            <a:pathLst>
              <a:path w="9104400" h="68580">
                <a:moveTo>
                  <a:pt x="0" y="0"/>
                </a:moveTo>
                <a:lnTo>
                  <a:pt x="9104400" y="0"/>
                </a:lnTo>
                <a:lnTo>
                  <a:pt x="9104400" y="68580"/>
                </a:lnTo>
                <a:lnTo>
                  <a:pt x="0" y="685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7">
            <a:extLst>
              <a:ext uri="{FF2B5EF4-FFF2-40B4-BE49-F238E27FC236}">
                <a16:creationId xmlns:a16="http://schemas.microsoft.com/office/drawing/2014/main" id="{A8A24C8D-2A56-CA29-27A2-B729ED2E7490}"/>
              </a:ext>
            </a:extLst>
          </p:cNvPr>
          <p:cNvSpPr/>
          <p:nvPr/>
        </p:nvSpPr>
        <p:spPr>
          <a:xfrm>
            <a:off x="17197440" y="1432680"/>
            <a:ext cx="644220" cy="644760"/>
          </a:xfrm>
          <a:custGeom>
            <a:avLst/>
            <a:gdLst/>
            <a:ahLst/>
            <a:cxnLst/>
            <a:rect l="l" t="t" r="r" b="b"/>
            <a:pathLst>
              <a:path w="644220" h="644760">
                <a:moveTo>
                  <a:pt x="0" y="0"/>
                </a:moveTo>
                <a:lnTo>
                  <a:pt x="644220" y="0"/>
                </a:lnTo>
                <a:lnTo>
                  <a:pt x="644220" y="644760"/>
                </a:lnTo>
                <a:lnTo>
                  <a:pt x="0" y="644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 name="Google Shape;13884;p27">
            <a:extLst>
              <a:ext uri="{FF2B5EF4-FFF2-40B4-BE49-F238E27FC236}">
                <a16:creationId xmlns:a16="http://schemas.microsoft.com/office/drawing/2014/main" id="{5BBB7973-0BD2-A255-41EB-BAF5331120F7}"/>
              </a:ext>
            </a:extLst>
          </p:cNvPr>
          <p:cNvSpPr/>
          <p:nvPr/>
        </p:nvSpPr>
        <p:spPr>
          <a:xfrm>
            <a:off x="2102129" y="323236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4" name="Google Shape;13885;p27">
            <a:extLst>
              <a:ext uri="{FF2B5EF4-FFF2-40B4-BE49-F238E27FC236}">
                <a16:creationId xmlns:a16="http://schemas.microsoft.com/office/drawing/2014/main" id="{8FD42962-3A06-C9F0-3AD7-79730DED8066}"/>
              </a:ext>
            </a:extLst>
          </p:cNvPr>
          <p:cNvGrpSpPr/>
          <p:nvPr/>
        </p:nvGrpSpPr>
        <p:grpSpPr>
          <a:xfrm>
            <a:off x="5099819" y="3232293"/>
            <a:ext cx="713474" cy="706478"/>
            <a:chOff x="3192838" y="1931233"/>
            <a:chExt cx="298300" cy="295375"/>
          </a:xfrm>
        </p:grpSpPr>
        <p:sp>
          <p:nvSpPr>
            <p:cNvPr id="9" name="Google Shape;13886;p27">
              <a:extLst>
                <a:ext uri="{FF2B5EF4-FFF2-40B4-BE49-F238E27FC236}">
                  <a16:creationId xmlns:a16="http://schemas.microsoft.com/office/drawing/2014/main" id="{36E12B26-DE03-9504-35E1-A7FCADA86435}"/>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 name="Google Shape;13887;p27">
              <a:extLst>
                <a:ext uri="{FF2B5EF4-FFF2-40B4-BE49-F238E27FC236}">
                  <a16:creationId xmlns:a16="http://schemas.microsoft.com/office/drawing/2014/main" id="{DB5A0293-4F11-BB94-A411-E6124C13735C}"/>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 name="Google Shape;13888;p27">
              <a:extLst>
                <a:ext uri="{FF2B5EF4-FFF2-40B4-BE49-F238E27FC236}">
                  <a16:creationId xmlns:a16="http://schemas.microsoft.com/office/drawing/2014/main" id="{89970FA4-60DC-A5DC-1381-A7B48C3439AC}"/>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 name="Google Shape;13889;p27">
              <a:extLst>
                <a:ext uri="{FF2B5EF4-FFF2-40B4-BE49-F238E27FC236}">
                  <a16:creationId xmlns:a16="http://schemas.microsoft.com/office/drawing/2014/main" id="{A531863F-2EC5-CEFD-60C3-B866A7783B02}"/>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 name="Google Shape;13890;p27">
              <a:extLst>
                <a:ext uri="{FF2B5EF4-FFF2-40B4-BE49-F238E27FC236}">
                  <a16:creationId xmlns:a16="http://schemas.microsoft.com/office/drawing/2014/main" id="{F2EA2EA4-5508-5BEF-E3D3-B7769E999175}"/>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 name="Google Shape;13891;p27">
              <a:extLst>
                <a:ext uri="{FF2B5EF4-FFF2-40B4-BE49-F238E27FC236}">
                  <a16:creationId xmlns:a16="http://schemas.microsoft.com/office/drawing/2014/main" id="{604ADC79-2C35-FD2E-DE41-95AF30AA3947}"/>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 name="Google Shape;13892;p27">
              <a:extLst>
                <a:ext uri="{FF2B5EF4-FFF2-40B4-BE49-F238E27FC236}">
                  <a16:creationId xmlns:a16="http://schemas.microsoft.com/office/drawing/2014/main" id="{35C03FBD-7ECF-B761-0B09-FA77D15C7B5A}"/>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 name="Google Shape;13893;p27">
              <a:extLst>
                <a:ext uri="{FF2B5EF4-FFF2-40B4-BE49-F238E27FC236}">
                  <a16:creationId xmlns:a16="http://schemas.microsoft.com/office/drawing/2014/main" id="{29990EE0-3A09-B502-177E-413D9A7367C5}"/>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 name="Google Shape;13894;p27">
              <a:extLst>
                <a:ext uri="{FF2B5EF4-FFF2-40B4-BE49-F238E27FC236}">
                  <a16:creationId xmlns:a16="http://schemas.microsoft.com/office/drawing/2014/main" id="{63309317-D4DA-95C5-5527-C24B2530ACBB}"/>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 name="Google Shape;13895;p27">
              <a:extLst>
                <a:ext uri="{FF2B5EF4-FFF2-40B4-BE49-F238E27FC236}">
                  <a16:creationId xmlns:a16="http://schemas.microsoft.com/office/drawing/2014/main" id="{002A9AC1-7D71-B3DF-32DF-EC958B7CB3B7}"/>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 name="Google Shape;13896;p27">
              <a:extLst>
                <a:ext uri="{FF2B5EF4-FFF2-40B4-BE49-F238E27FC236}">
                  <a16:creationId xmlns:a16="http://schemas.microsoft.com/office/drawing/2014/main" id="{64FC3C63-BEE3-5B37-EC73-5AA131CCBF18}"/>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 name="Google Shape;13897;p27">
              <a:extLst>
                <a:ext uri="{FF2B5EF4-FFF2-40B4-BE49-F238E27FC236}">
                  <a16:creationId xmlns:a16="http://schemas.microsoft.com/office/drawing/2014/main" id="{DE22D9AB-AA7F-D198-9C74-293B4C84608C}"/>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 name="Google Shape;13898;p27">
              <a:extLst>
                <a:ext uri="{FF2B5EF4-FFF2-40B4-BE49-F238E27FC236}">
                  <a16:creationId xmlns:a16="http://schemas.microsoft.com/office/drawing/2014/main" id="{42DB9FC4-16E7-3BD5-3137-5AFD36C17718}"/>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 name="Google Shape;13899;p27">
              <a:extLst>
                <a:ext uri="{FF2B5EF4-FFF2-40B4-BE49-F238E27FC236}">
                  <a16:creationId xmlns:a16="http://schemas.microsoft.com/office/drawing/2014/main" id="{60CFB30C-4106-CC5A-975E-92A2D046BE69}"/>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 name="Google Shape;13900;p27">
              <a:extLst>
                <a:ext uri="{FF2B5EF4-FFF2-40B4-BE49-F238E27FC236}">
                  <a16:creationId xmlns:a16="http://schemas.microsoft.com/office/drawing/2014/main" id="{177B2230-E477-4E92-1942-EC8E5DFE7E39}"/>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 name="Google Shape;13901;p27">
              <a:extLst>
                <a:ext uri="{FF2B5EF4-FFF2-40B4-BE49-F238E27FC236}">
                  <a16:creationId xmlns:a16="http://schemas.microsoft.com/office/drawing/2014/main" id="{FF1C89E3-A1E8-60F7-2982-E7CF2EEBD681}"/>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 name="Google Shape;13902;p27">
              <a:extLst>
                <a:ext uri="{FF2B5EF4-FFF2-40B4-BE49-F238E27FC236}">
                  <a16:creationId xmlns:a16="http://schemas.microsoft.com/office/drawing/2014/main" id="{2A3A412A-8F63-2E1F-9164-8E5462FD6F20}"/>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 name="Google Shape;13903;p27">
              <a:extLst>
                <a:ext uri="{FF2B5EF4-FFF2-40B4-BE49-F238E27FC236}">
                  <a16:creationId xmlns:a16="http://schemas.microsoft.com/office/drawing/2014/main" id="{AAC3BF18-431C-62AE-65F1-5F7B42524D18}"/>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 name="Google Shape;13904;p27">
              <a:extLst>
                <a:ext uri="{FF2B5EF4-FFF2-40B4-BE49-F238E27FC236}">
                  <a16:creationId xmlns:a16="http://schemas.microsoft.com/office/drawing/2014/main" id="{801DB6FF-97EC-8E21-3E75-E669E0C94C2F}"/>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 name="Google Shape;13905;p27">
              <a:extLst>
                <a:ext uri="{FF2B5EF4-FFF2-40B4-BE49-F238E27FC236}">
                  <a16:creationId xmlns:a16="http://schemas.microsoft.com/office/drawing/2014/main" id="{E38FD7DC-C4B5-269F-BA9D-4873317AAC04}"/>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 name="Google Shape;13906;p27">
              <a:extLst>
                <a:ext uri="{FF2B5EF4-FFF2-40B4-BE49-F238E27FC236}">
                  <a16:creationId xmlns:a16="http://schemas.microsoft.com/office/drawing/2014/main" id="{9AF5CF53-3AFA-F6D0-3632-4D43DF744188}"/>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 name="Google Shape;13907;p27">
              <a:extLst>
                <a:ext uri="{FF2B5EF4-FFF2-40B4-BE49-F238E27FC236}">
                  <a16:creationId xmlns:a16="http://schemas.microsoft.com/office/drawing/2014/main" id="{44FC61F6-2780-6BA4-DADD-09EC3AA59022}"/>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 name="Google Shape;13908;p27">
              <a:extLst>
                <a:ext uri="{FF2B5EF4-FFF2-40B4-BE49-F238E27FC236}">
                  <a16:creationId xmlns:a16="http://schemas.microsoft.com/office/drawing/2014/main" id="{DD91EC10-529C-71F4-AC4E-B9C1CEFE5A6A}"/>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 name="Google Shape;13909;p27">
              <a:extLst>
                <a:ext uri="{FF2B5EF4-FFF2-40B4-BE49-F238E27FC236}">
                  <a16:creationId xmlns:a16="http://schemas.microsoft.com/office/drawing/2014/main" id="{CA32D84F-21E1-BB3A-A1DE-C7D2BEBD32CD}"/>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 name="Google Shape;13910;p27">
            <a:extLst>
              <a:ext uri="{FF2B5EF4-FFF2-40B4-BE49-F238E27FC236}">
                <a16:creationId xmlns:a16="http://schemas.microsoft.com/office/drawing/2014/main" id="{75DA02C3-DDCF-8542-5416-436E5E355F63}"/>
              </a:ext>
            </a:extLst>
          </p:cNvPr>
          <p:cNvGrpSpPr/>
          <p:nvPr/>
        </p:nvGrpSpPr>
        <p:grpSpPr>
          <a:xfrm>
            <a:off x="6562308" y="3229602"/>
            <a:ext cx="685012" cy="710604"/>
            <a:chOff x="3676863" y="1930108"/>
            <a:chExt cx="286400" cy="297100"/>
          </a:xfrm>
        </p:grpSpPr>
        <p:sp>
          <p:nvSpPr>
            <p:cNvPr id="34" name="Google Shape;13911;p27">
              <a:extLst>
                <a:ext uri="{FF2B5EF4-FFF2-40B4-BE49-F238E27FC236}">
                  <a16:creationId xmlns:a16="http://schemas.microsoft.com/office/drawing/2014/main" id="{9958577E-E750-43FE-EA48-23220DF7604A}"/>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 name="Google Shape;13912;p27">
              <a:extLst>
                <a:ext uri="{FF2B5EF4-FFF2-40B4-BE49-F238E27FC236}">
                  <a16:creationId xmlns:a16="http://schemas.microsoft.com/office/drawing/2014/main" id="{9E03A91D-61CF-754E-E034-E52CFEBD4193}"/>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 name="Google Shape;13913;p27">
              <a:extLst>
                <a:ext uri="{FF2B5EF4-FFF2-40B4-BE49-F238E27FC236}">
                  <a16:creationId xmlns:a16="http://schemas.microsoft.com/office/drawing/2014/main" id="{76B498C0-23E0-3B74-9501-E6013E3566AA}"/>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7" name="Google Shape;13914;p27">
            <a:extLst>
              <a:ext uri="{FF2B5EF4-FFF2-40B4-BE49-F238E27FC236}">
                <a16:creationId xmlns:a16="http://schemas.microsoft.com/office/drawing/2014/main" id="{C093F60C-1587-75FF-65A6-560532E0C280}"/>
              </a:ext>
            </a:extLst>
          </p:cNvPr>
          <p:cNvGrpSpPr/>
          <p:nvPr/>
        </p:nvGrpSpPr>
        <p:grpSpPr>
          <a:xfrm>
            <a:off x="3611675" y="3227929"/>
            <a:ext cx="714910" cy="712278"/>
            <a:chOff x="2698088" y="1929408"/>
            <a:chExt cx="298900" cy="297800"/>
          </a:xfrm>
        </p:grpSpPr>
        <p:sp>
          <p:nvSpPr>
            <p:cNvPr id="38" name="Google Shape;13915;p27">
              <a:extLst>
                <a:ext uri="{FF2B5EF4-FFF2-40B4-BE49-F238E27FC236}">
                  <a16:creationId xmlns:a16="http://schemas.microsoft.com/office/drawing/2014/main" id="{9BFFD404-59FF-6A9A-CB05-168C1CA8382A}"/>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9" name="Google Shape;13916;p27">
              <a:extLst>
                <a:ext uri="{FF2B5EF4-FFF2-40B4-BE49-F238E27FC236}">
                  <a16:creationId xmlns:a16="http://schemas.microsoft.com/office/drawing/2014/main" id="{26239781-6F91-6FBC-C658-FDEFCA26C668}"/>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40" name="Google Shape;13917;p27">
            <a:extLst>
              <a:ext uri="{FF2B5EF4-FFF2-40B4-BE49-F238E27FC236}">
                <a16:creationId xmlns:a16="http://schemas.microsoft.com/office/drawing/2014/main" id="{5ECB6F4B-F100-C6D6-E79E-F8D127F3A025}"/>
              </a:ext>
            </a:extLst>
          </p:cNvPr>
          <p:cNvGrpSpPr/>
          <p:nvPr/>
        </p:nvGrpSpPr>
        <p:grpSpPr>
          <a:xfrm>
            <a:off x="9662491" y="3230978"/>
            <a:ext cx="576782" cy="709468"/>
            <a:chOff x="4718163" y="1930683"/>
            <a:chExt cx="241150" cy="296625"/>
          </a:xfrm>
        </p:grpSpPr>
        <p:sp>
          <p:nvSpPr>
            <p:cNvPr id="41" name="Google Shape;13918;p27">
              <a:extLst>
                <a:ext uri="{FF2B5EF4-FFF2-40B4-BE49-F238E27FC236}">
                  <a16:creationId xmlns:a16="http://schemas.microsoft.com/office/drawing/2014/main" id="{0CC9FA34-799B-7326-B3EB-AB605F5C02F7}"/>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2" name="Google Shape;13919;p27">
              <a:extLst>
                <a:ext uri="{FF2B5EF4-FFF2-40B4-BE49-F238E27FC236}">
                  <a16:creationId xmlns:a16="http://schemas.microsoft.com/office/drawing/2014/main" id="{5F96777C-220D-ECB3-3475-C99DDFDFDF02}"/>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3" name="Google Shape;13920;p27">
              <a:extLst>
                <a:ext uri="{FF2B5EF4-FFF2-40B4-BE49-F238E27FC236}">
                  <a16:creationId xmlns:a16="http://schemas.microsoft.com/office/drawing/2014/main" id="{671FE2F8-C594-9EEC-0042-B559529A9C25}"/>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4" name="Google Shape;13921;p27">
              <a:extLst>
                <a:ext uri="{FF2B5EF4-FFF2-40B4-BE49-F238E27FC236}">
                  <a16:creationId xmlns:a16="http://schemas.microsoft.com/office/drawing/2014/main" id="{A45ADDF4-4E66-DEF0-233E-B4E3C25752AC}"/>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5" name="Google Shape;13922;p27">
              <a:extLst>
                <a:ext uri="{FF2B5EF4-FFF2-40B4-BE49-F238E27FC236}">
                  <a16:creationId xmlns:a16="http://schemas.microsoft.com/office/drawing/2014/main" id="{921869EB-38DF-0214-4550-7152D7C489DE}"/>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6" name="Google Shape;13923;p27">
              <a:extLst>
                <a:ext uri="{FF2B5EF4-FFF2-40B4-BE49-F238E27FC236}">
                  <a16:creationId xmlns:a16="http://schemas.microsoft.com/office/drawing/2014/main" id="{953CA3FA-9787-9E28-CC9A-0C87B8F9CDC6}"/>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7" name="Google Shape;13924;p27">
              <a:extLst>
                <a:ext uri="{FF2B5EF4-FFF2-40B4-BE49-F238E27FC236}">
                  <a16:creationId xmlns:a16="http://schemas.microsoft.com/office/drawing/2014/main" id="{275F524C-ECA5-AD9D-F3FA-24591F7314B5}"/>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48" name="Google Shape;13925;p27">
              <a:extLst>
                <a:ext uri="{FF2B5EF4-FFF2-40B4-BE49-F238E27FC236}">
                  <a16:creationId xmlns:a16="http://schemas.microsoft.com/office/drawing/2014/main" id="{9BDDC854-623A-7FD8-E82F-4403F3A9AF97}"/>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49" name="Google Shape;13926;p27">
            <a:extLst>
              <a:ext uri="{FF2B5EF4-FFF2-40B4-BE49-F238E27FC236}">
                <a16:creationId xmlns:a16="http://schemas.microsoft.com/office/drawing/2014/main" id="{520B0E69-0B35-3141-B4BE-99F05034FA3E}"/>
              </a:ext>
            </a:extLst>
          </p:cNvPr>
          <p:cNvGrpSpPr/>
          <p:nvPr/>
        </p:nvGrpSpPr>
        <p:grpSpPr>
          <a:xfrm>
            <a:off x="11049521" y="3228166"/>
            <a:ext cx="712038" cy="710604"/>
            <a:chOff x="5170638" y="1929508"/>
            <a:chExt cx="297700" cy="297100"/>
          </a:xfrm>
        </p:grpSpPr>
        <p:sp>
          <p:nvSpPr>
            <p:cNvPr id="50" name="Google Shape;13927;p27">
              <a:extLst>
                <a:ext uri="{FF2B5EF4-FFF2-40B4-BE49-F238E27FC236}">
                  <a16:creationId xmlns:a16="http://schemas.microsoft.com/office/drawing/2014/main" id="{BB8DC472-977F-722E-D2DA-CFCB4A9D5887}"/>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1" name="Google Shape;13928;p27">
              <a:extLst>
                <a:ext uri="{FF2B5EF4-FFF2-40B4-BE49-F238E27FC236}">
                  <a16:creationId xmlns:a16="http://schemas.microsoft.com/office/drawing/2014/main" id="{595BC241-23A8-F687-EBA4-51578226769C}"/>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2" name="Google Shape;13929;p27">
              <a:extLst>
                <a:ext uri="{FF2B5EF4-FFF2-40B4-BE49-F238E27FC236}">
                  <a16:creationId xmlns:a16="http://schemas.microsoft.com/office/drawing/2014/main" id="{B0A5BBFE-B90B-6B2B-23B5-C5C8F433B521}"/>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3" name="Google Shape;13930;p27">
              <a:extLst>
                <a:ext uri="{FF2B5EF4-FFF2-40B4-BE49-F238E27FC236}">
                  <a16:creationId xmlns:a16="http://schemas.microsoft.com/office/drawing/2014/main" id="{340D4292-D58E-9E2F-7FED-394B2A2C327F}"/>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4" name="Google Shape;13931;p27">
              <a:extLst>
                <a:ext uri="{FF2B5EF4-FFF2-40B4-BE49-F238E27FC236}">
                  <a16:creationId xmlns:a16="http://schemas.microsoft.com/office/drawing/2014/main" id="{F77C0BDA-3865-90D4-AC38-7A5634E23896}"/>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5" name="Google Shape;13932;p27">
              <a:extLst>
                <a:ext uri="{FF2B5EF4-FFF2-40B4-BE49-F238E27FC236}">
                  <a16:creationId xmlns:a16="http://schemas.microsoft.com/office/drawing/2014/main" id="{3E3ECE05-3ABC-D245-9D25-5C7EFC93DDCF}"/>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56" name="Google Shape;13933;p27">
            <a:extLst>
              <a:ext uri="{FF2B5EF4-FFF2-40B4-BE49-F238E27FC236}">
                <a16:creationId xmlns:a16="http://schemas.microsoft.com/office/drawing/2014/main" id="{13F62B10-B273-E5C5-0B3C-B0B9792A619D}"/>
              </a:ext>
            </a:extLst>
          </p:cNvPr>
          <p:cNvGrpSpPr/>
          <p:nvPr/>
        </p:nvGrpSpPr>
        <p:grpSpPr>
          <a:xfrm>
            <a:off x="12564691" y="3230979"/>
            <a:ext cx="712038" cy="707794"/>
            <a:chOff x="5676688" y="1930683"/>
            <a:chExt cx="297700" cy="295925"/>
          </a:xfrm>
        </p:grpSpPr>
        <p:sp>
          <p:nvSpPr>
            <p:cNvPr id="57" name="Google Shape;13934;p27">
              <a:extLst>
                <a:ext uri="{FF2B5EF4-FFF2-40B4-BE49-F238E27FC236}">
                  <a16:creationId xmlns:a16="http://schemas.microsoft.com/office/drawing/2014/main" id="{4587FD0C-5E0A-6D56-4A97-16D53DFB80A9}"/>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8" name="Google Shape;13935;p27">
              <a:extLst>
                <a:ext uri="{FF2B5EF4-FFF2-40B4-BE49-F238E27FC236}">
                  <a16:creationId xmlns:a16="http://schemas.microsoft.com/office/drawing/2014/main" id="{E73167A2-B27A-BA15-7785-7ABEFB6DBF8B}"/>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59" name="Google Shape;13936;p27">
              <a:extLst>
                <a:ext uri="{FF2B5EF4-FFF2-40B4-BE49-F238E27FC236}">
                  <a16:creationId xmlns:a16="http://schemas.microsoft.com/office/drawing/2014/main" id="{C3434F79-901F-C934-86C7-58C5B8FC558A}"/>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0" name="Google Shape;13937;p27">
              <a:extLst>
                <a:ext uri="{FF2B5EF4-FFF2-40B4-BE49-F238E27FC236}">
                  <a16:creationId xmlns:a16="http://schemas.microsoft.com/office/drawing/2014/main" id="{2D804A3D-79C7-9D72-9E2E-E492E7B15BAD}"/>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61" name="Google Shape;13938;p27">
            <a:extLst>
              <a:ext uri="{FF2B5EF4-FFF2-40B4-BE49-F238E27FC236}">
                <a16:creationId xmlns:a16="http://schemas.microsoft.com/office/drawing/2014/main" id="{2E21F22E-CBFB-A028-0D2C-A150EF82C4F7}"/>
              </a:ext>
            </a:extLst>
          </p:cNvPr>
          <p:cNvSpPr/>
          <p:nvPr/>
        </p:nvSpPr>
        <p:spPr>
          <a:xfrm>
            <a:off x="14085438" y="323379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62" name="Google Shape;13939;p27">
            <a:extLst>
              <a:ext uri="{FF2B5EF4-FFF2-40B4-BE49-F238E27FC236}">
                <a16:creationId xmlns:a16="http://schemas.microsoft.com/office/drawing/2014/main" id="{D228265B-3134-98F7-623B-3930A207B9E8}"/>
              </a:ext>
            </a:extLst>
          </p:cNvPr>
          <p:cNvGrpSpPr/>
          <p:nvPr/>
        </p:nvGrpSpPr>
        <p:grpSpPr>
          <a:xfrm>
            <a:off x="15501094" y="3232412"/>
            <a:ext cx="709228" cy="710664"/>
            <a:chOff x="6649513" y="1931283"/>
            <a:chExt cx="296525" cy="297125"/>
          </a:xfrm>
        </p:grpSpPr>
        <p:sp>
          <p:nvSpPr>
            <p:cNvPr id="63" name="Google Shape;13940;p27">
              <a:extLst>
                <a:ext uri="{FF2B5EF4-FFF2-40B4-BE49-F238E27FC236}">
                  <a16:creationId xmlns:a16="http://schemas.microsoft.com/office/drawing/2014/main" id="{9B0A7FC6-5CF3-C1DD-9FF0-60A113D122F8}"/>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4" name="Google Shape;13941;p27">
              <a:extLst>
                <a:ext uri="{FF2B5EF4-FFF2-40B4-BE49-F238E27FC236}">
                  <a16:creationId xmlns:a16="http://schemas.microsoft.com/office/drawing/2014/main" id="{E872C92E-A18A-3CE1-E081-638F0CEE2673}"/>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5" name="Google Shape;13942;p27">
              <a:extLst>
                <a:ext uri="{FF2B5EF4-FFF2-40B4-BE49-F238E27FC236}">
                  <a16:creationId xmlns:a16="http://schemas.microsoft.com/office/drawing/2014/main" id="{3A1A9D8E-D3D2-E340-F8CD-AC6AE3647434}"/>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66" name="Google Shape;13943;p27">
            <a:extLst>
              <a:ext uri="{FF2B5EF4-FFF2-40B4-BE49-F238E27FC236}">
                <a16:creationId xmlns:a16="http://schemas.microsoft.com/office/drawing/2014/main" id="{2D8FF5F4-1421-667E-4CCE-5A48FB5E4B5D}"/>
              </a:ext>
            </a:extLst>
          </p:cNvPr>
          <p:cNvGrpSpPr/>
          <p:nvPr/>
        </p:nvGrpSpPr>
        <p:grpSpPr>
          <a:xfrm>
            <a:off x="15496789" y="4280500"/>
            <a:ext cx="713534" cy="709168"/>
            <a:chOff x="6647713" y="2369483"/>
            <a:chExt cx="298325" cy="296500"/>
          </a:xfrm>
        </p:grpSpPr>
        <p:sp>
          <p:nvSpPr>
            <p:cNvPr id="67" name="Google Shape;13944;p27">
              <a:extLst>
                <a:ext uri="{FF2B5EF4-FFF2-40B4-BE49-F238E27FC236}">
                  <a16:creationId xmlns:a16="http://schemas.microsoft.com/office/drawing/2014/main" id="{803DE539-7315-EEC3-BDB5-1218FE775E79}"/>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8" name="Google Shape;13945;p27">
              <a:extLst>
                <a:ext uri="{FF2B5EF4-FFF2-40B4-BE49-F238E27FC236}">
                  <a16:creationId xmlns:a16="http://schemas.microsoft.com/office/drawing/2014/main" id="{3B781B82-F9D5-A41C-1502-CAE7D2F3D8F3}"/>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69" name="Google Shape;13946;p27">
              <a:extLst>
                <a:ext uri="{FF2B5EF4-FFF2-40B4-BE49-F238E27FC236}">
                  <a16:creationId xmlns:a16="http://schemas.microsoft.com/office/drawing/2014/main" id="{88368460-D49D-A818-A580-A0128702C8EA}"/>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70" name="Google Shape;13947;p27">
            <a:extLst>
              <a:ext uri="{FF2B5EF4-FFF2-40B4-BE49-F238E27FC236}">
                <a16:creationId xmlns:a16="http://schemas.microsoft.com/office/drawing/2014/main" id="{62C34B71-1E60-40C8-51D2-FE73F28A14C0}"/>
              </a:ext>
            </a:extLst>
          </p:cNvPr>
          <p:cNvGrpSpPr/>
          <p:nvPr/>
        </p:nvGrpSpPr>
        <p:grpSpPr>
          <a:xfrm>
            <a:off x="14031486" y="4280500"/>
            <a:ext cx="710604" cy="709168"/>
            <a:chOff x="6162513" y="2369483"/>
            <a:chExt cx="297100" cy="296500"/>
          </a:xfrm>
        </p:grpSpPr>
        <p:sp>
          <p:nvSpPr>
            <p:cNvPr id="71" name="Google Shape;13948;p27">
              <a:extLst>
                <a:ext uri="{FF2B5EF4-FFF2-40B4-BE49-F238E27FC236}">
                  <a16:creationId xmlns:a16="http://schemas.microsoft.com/office/drawing/2014/main" id="{98CE33B7-804C-DF89-7ABE-374687A210B0}"/>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2" name="Google Shape;13949;p27">
              <a:extLst>
                <a:ext uri="{FF2B5EF4-FFF2-40B4-BE49-F238E27FC236}">
                  <a16:creationId xmlns:a16="http://schemas.microsoft.com/office/drawing/2014/main" id="{C03C3CBA-90C3-77F5-3516-56992241DD33}"/>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3" name="Google Shape;13950;p27">
              <a:extLst>
                <a:ext uri="{FF2B5EF4-FFF2-40B4-BE49-F238E27FC236}">
                  <a16:creationId xmlns:a16="http://schemas.microsoft.com/office/drawing/2014/main" id="{0EBA8202-3C1E-FA99-9897-7C28F6CD2FC7}"/>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4" name="Google Shape;13951;p27">
              <a:extLst>
                <a:ext uri="{FF2B5EF4-FFF2-40B4-BE49-F238E27FC236}">
                  <a16:creationId xmlns:a16="http://schemas.microsoft.com/office/drawing/2014/main" id="{34D45C97-FFF2-8771-2A26-9747094D2C49}"/>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5" name="Google Shape;13952;p27">
              <a:extLst>
                <a:ext uri="{FF2B5EF4-FFF2-40B4-BE49-F238E27FC236}">
                  <a16:creationId xmlns:a16="http://schemas.microsoft.com/office/drawing/2014/main" id="{B84750DF-8166-CDFF-F587-4D788C560C02}"/>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6" name="Google Shape;13953;p27">
              <a:extLst>
                <a:ext uri="{FF2B5EF4-FFF2-40B4-BE49-F238E27FC236}">
                  <a16:creationId xmlns:a16="http://schemas.microsoft.com/office/drawing/2014/main" id="{FF542FA4-CA24-B52C-F9B2-6A39B8D03B3C}"/>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77" name="Google Shape;13954;p27">
            <a:extLst>
              <a:ext uri="{FF2B5EF4-FFF2-40B4-BE49-F238E27FC236}">
                <a16:creationId xmlns:a16="http://schemas.microsoft.com/office/drawing/2014/main" id="{422B8E06-C729-AF87-7D8B-BB51DCB398AA}"/>
              </a:ext>
            </a:extLst>
          </p:cNvPr>
          <p:cNvGrpSpPr/>
          <p:nvPr/>
        </p:nvGrpSpPr>
        <p:grpSpPr>
          <a:xfrm>
            <a:off x="12563257" y="4281874"/>
            <a:ext cx="712038" cy="709228"/>
            <a:chOff x="5676088" y="2370058"/>
            <a:chExt cx="297700" cy="296525"/>
          </a:xfrm>
        </p:grpSpPr>
        <p:sp>
          <p:nvSpPr>
            <p:cNvPr id="78" name="Google Shape;13955;p27">
              <a:extLst>
                <a:ext uri="{FF2B5EF4-FFF2-40B4-BE49-F238E27FC236}">
                  <a16:creationId xmlns:a16="http://schemas.microsoft.com/office/drawing/2014/main" id="{CA2042C1-F579-AAB3-0FCB-7055AC07B91C}"/>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79" name="Google Shape;13956;p27">
              <a:extLst>
                <a:ext uri="{FF2B5EF4-FFF2-40B4-BE49-F238E27FC236}">
                  <a16:creationId xmlns:a16="http://schemas.microsoft.com/office/drawing/2014/main" id="{E2457164-8F81-CDEF-2F64-00AC9A1F4C7C}"/>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0" name="Google Shape;13957;p27">
              <a:extLst>
                <a:ext uri="{FF2B5EF4-FFF2-40B4-BE49-F238E27FC236}">
                  <a16:creationId xmlns:a16="http://schemas.microsoft.com/office/drawing/2014/main" id="{6865543F-6FF4-1064-0468-31C05B7DEC60}"/>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1" name="Google Shape;13958;p27">
              <a:extLst>
                <a:ext uri="{FF2B5EF4-FFF2-40B4-BE49-F238E27FC236}">
                  <a16:creationId xmlns:a16="http://schemas.microsoft.com/office/drawing/2014/main" id="{A936BFE8-B73B-726A-6DF6-060D2720A069}"/>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2" name="Google Shape;13959;p27">
              <a:extLst>
                <a:ext uri="{FF2B5EF4-FFF2-40B4-BE49-F238E27FC236}">
                  <a16:creationId xmlns:a16="http://schemas.microsoft.com/office/drawing/2014/main" id="{AFA24407-607B-4123-5EA6-367145A96BAB}"/>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83" name="Google Shape;13960;p27">
            <a:extLst>
              <a:ext uri="{FF2B5EF4-FFF2-40B4-BE49-F238E27FC236}">
                <a16:creationId xmlns:a16="http://schemas.microsoft.com/office/drawing/2014/main" id="{B27C8437-5EB7-9F46-9228-2F37B811C1BB}"/>
              </a:ext>
            </a:extLst>
          </p:cNvPr>
          <p:cNvGrpSpPr/>
          <p:nvPr/>
        </p:nvGrpSpPr>
        <p:grpSpPr>
          <a:xfrm>
            <a:off x="11045215" y="4281874"/>
            <a:ext cx="712098" cy="710664"/>
            <a:chOff x="5168838" y="2370058"/>
            <a:chExt cx="297725" cy="297125"/>
          </a:xfrm>
        </p:grpSpPr>
        <p:sp>
          <p:nvSpPr>
            <p:cNvPr id="84" name="Google Shape;13961;p27">
              <a:extLst>
                <a:ext uri="{FF2B5EF4-FFF2-40B4-BE49-F238E27FC236}">
                  <a16:creationId xmlns:a16="http://schemas.microsoft.com/office/drawing/2014/main" id="{AD2BBD7B-792E-8933-4837-0A4CAB343F1E}"/>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5" name="Google Shape;13962;p27">
              <a:extLst>
                <a:ext uri="{FF2B5EF4-FFF2-40B4-BE49-F238E27FC236}">
                  <a16:creationId xmlns:a16="http://schemas.microsoft.com/office/drawing/2014/main" id="{D1256C9B-F88F-B83D-98E9-37266ECCDB16}"/>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6" name="Google Shape;13963;p27">
              <a:extLst>
                <a:ext uri="{FF2B5EF4-FFF2-40B4-BE49-F238E27FC236}">
                  <a16:creationId xmlns:a16="http://schemas.microsoft.com/office/drawing/2014/main" id="{4CA23098-C713-0D8E-E965-C82C416E5283}"/>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7" name="Google Shape;13964;p27">
              <a:extLst>
                <a:ext uri="{FF2B5EF4-FFF2-40B4-BE49-F238E27FC236}">
                  <a16:creationId xmlns:a16="http://schemas.microsoft.com/office/drawing/2014/main" id="{2D8A997F-28EA-3189-B634-33D7C8FA6F86}"/>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8" name="Google Shape;13965;p27">
              <a:extLst>
                <a:ext uri="{FF2B5EF4-FFF2-40B4-BE49-F238E27FC236}">
                  <a16:creationId xmlns:a16="http://schemas.microsoft.com/office/drawing/2014/main" id="{755DE4B4-4D88-0671-4946-E406F1590938}"/>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89" name="Google Shape;13966;p27">
              <a:extLst>
                <a:ext uri="{FF2B5EF4-FFF2-40B4-BE49-F238E27FC236}">
                  <a16:creationId xmlns:a16="http://schemas.microsoft.com/office/drawing/2014/main" id="{F711E7A9-981B-03F2-5A65-2AF9AB1E2388}"/>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0" name="Google Shape;13967;p27">
              <a:extLst>
                <a:ext uri="{FF2B5EF4-FFF2-40B4-BE49-F238E27FC236}">
                  <a16:creationId xmlns:a16="http://schemas.microsoft.com/office/drawing/2014/main" id="{DA525455-99CF-473B-B1F5-B810DD7D70C9}"/>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1" name="Google Shape;13968;p27">
              <a:extLst>
                <a:ext uri="{FF2B5EF4-FFF2-40B4-BE49-F238E27FC236}">
                  <a16:creationId xmlns:a16="http://schemas.microsoft.com/office/drawing/2014/main" id="{3AF29779-B872-A02E-B525-4DA60CB28BA8}"/>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2" name="Google Shape;13969;p27">
              <a:extLst>
                <a:ext uri="{FF2B5EF4-FFF2-40B4-BE49-F238E27FC236}">
                  <a16:creationId xmlns:a16="http://schemas.microsoft.com/office/drawing/2014/main" id="{363C5B6B-302D-7772-B6A5-31DF93C0294B}"/>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3" name="Google Shape;13970;p27">
              <a:extLst>
                <a:ext uri="{FF2B5EF4-FFF2-40B4-BE49-F238E27FC236}">
                  <a16:creationId xmlns:a16="http://schemas.microsoft.com/office/drawing/2014/main" id="{A07E73D6-FF62-1878-8DF8-05C4976B7597}"/>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94" name="Google Shape;13971;p27">
            <a:extLst>
              <a:ext uri="{FF2B5EF4-FFF2-40B4-BE49-F238E27FC236}">
                <a16:creationId xmlns:a16="http://schemas.microsoft.com/office/drawing/2014/main" id="{24182026-0BFD-99C4-0D52-801DC6F28B64}"/>
              </a:ext>
            </a:extLst>
          </p:cNvPr>
          <p:cNvGrpSpPr/>
          <p:nvPr/>
        </p:nvGrpSpPr>
        <p:grpSpPr>
          <a:xfrm>
            <a:off x="9557072" y="4408641"/>
            <a:ext cx="710664" cy="455698"/>
            <a:chOff x="4674088" y="2423058"/>
            <a:chExt cx="297125" cy="190525"/>
          </a:xfrm>
        </p:grpSpPr>
        <p:sp>
          <p:nvSpPr>
            <p:cNvPr id="95" name="Google Shape;13972;p27">
              <a:extLst>
                <a:ext uri="{FF2B5EF4-FFF2-40B4-BE49-F238E27FC236}">
                  <a16:creationId xmlns:a16="http://schemas.microsoft.com/office/drawing/2014/main" id="{680AB9C1-8DFB-0771-53EC-C81B963D30C2}"/>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6" name="Google Shape;13973;p27">
              <a:extLst>
                <a:ext uri="{FF2B5EF4-FFF2-40B4-BE49-F238E27FC236}">
                  <a16:creationId xmlns:a16="http://schemas.microsoft.com/office/drawing/2014/main" id="{512A108C-5422-DFD5-94F2-2670B1B3A129}"/>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7" name="Google Shape;13974;p27">
              <a:extLst>
                <a:ext uri="{FF2B5EF4-FFF2-40B4-BE49-F238E27FC236}">
                  <a16:creationId xmlns:a16="http://schemas.microsoft.com/office/drawing/2014/main" id="{78027B19-9D71-3518-7765-98EC5C41663B}"/>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8" name="Google Shape;13975;p27">
              <a:extLst>
                <a:ext uri="{FF2B5EF4-FFF2-40B4-BE49-F238E27FC236}">
                  <a16:creationId xmlns:a16="http://schemas.microsoft.com/office/drawing/2014/main" id="{0F7ADE18-BC15-A27E-4C50-B598023F845B}"/>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99" name="Google Shape;13976;p27">
              <a:extLst>
                <a:ext uri="{FF2B5EF4-FFF2-40B4-BE49-F238E27FC236}">
                  <a16:creationId xmlns:a16="http://schemas.microsoft.com/office/drawing/2014/main" id="{463B0689-50BD-2622-C039-71683133C667}"/>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00" name="Google Shape;13977;p27">
            <a:extLst>
              <a:ext uri="{FF2B5EF4-FFF2-40B4-BE49-F238E27FC236}">
                <a16:creationId xmlns:a16="http://schemas.microsoft.com/office/drawing/2014/main" id="{8D5123B5-C2EE-D54C-890C-6658B147D6E9}"/>
              </a:ext>
            </a:extLst>
          </p:cNvPr>
          <p:cNvSpPr/>
          <p:nvPr/>
        </p:nvSpPr>
        <p:spPr>
          <a:xfrm>
            <a:off x="8192713" y="485260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1" name="Google Shape;13978;p27">
            <a:extLst>
              <a:ext uri="{FF2B5EF4-FFF2-40B4-BE49-F238E27FC236}">
                <a16:creationId xmlns:a16="http://schemas.microsoft.com/office/drawing/2014/main" id="{0DB53E31-45DB-F13E-59C4-9E3ECF0DC6BE}"/>
              </a:ext>
            </a:extLst>
          </p:cNvPr>
          <p:cNvSpPr/>
          <p:nvPr/>
        </p:nvSpPr>
        <p:spPr>
          <a:xfrm>
            <a:off x="8654131" y="478593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2" name="Google Shape;13979;p27">
            <a:extLst>
              <a:ext uri="{FF2B5EF4-FFF2-40B4-BE49-F238E27FC236}">
                <a16:creationId xmlns:a16="http://schemas.microsoft.com/office/drawing/2014/main" id="{6142495B-377F-9474-8CCF-3A03CEC19D8C}"/>
              </a:ext>
            </a:extLst>
          </p:cNvPr>
          <p:cNvSpPr/>
          <p:nvPr/>
        </p:nvSpPr>
        <p:spPr>
          <a:xfrm>
            <a:off x="8654131" y="484142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3" name="Google Shape;13980;p27">
            <a:extLst>
              <a:ext uri="{FF2B5EF4-FFF2-40B4-BE49-F238E27FC236}">
                <a16:creationId xmlns:a16="http://schemas.microsoft.com/office/drawing/2014/main" id="{433BCDE8-271D-6163-4CB6-CE899E8BB93E}"/>
              </a:ext>
            </a:extLst>
          </p:cNvPr>
          <p:cNvSpPr/>
          <p:nvPr/>
        </p:nvSpPr>
        <p:spPr>
          <a:xfrm>
            <a:off x="8654131" y="472895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4" name="Google Shape;13981;p27">
            <a:extLst>
              <a:ext uri="{FF2B5EF4-FFF2-40B4-BE49-F238E27FC236}">
                <a16:creationId xmlns:a16="http://schemas.microsoft.com/office/drawing/2014/main" id="{B0CFD3F5-FC04-5378-9F13-36936339EDDB}"/>
              </a:ext>
            </a:extLst>
          </p:cNvPr>
          <p:cNvSpPr/>
          <p:nvPr/>
        </p:nvSpPr>
        <p:spPr>
          <a:xfrm>
            <a:off x="8654131" y="467340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5" name="Google Shape;13982;p27">
            <a:extLst>
              <a:ext uri="{FF2B5EF4-FFF2-40B4-BE49-F238E27FC236}">
                <a16:creationId xmlns:a16="http://schemas.microsoft.com/office/drawing/2014/main" id="{3581D48A-1D87-B54A-3A49-EB9926E24C70}"/>
              </a:ext>
            </a:extLst>
          </p:cNvPr>
          <p:cNvSpPr/>
          <p:nvPr/>
        </p:nvSpPr>
        <p:spPr>
          <a:xfrm>
            <a:off x="8654131" y="461929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6" name="Google Shape;13983;p27">
            <a:extLst>
              <a:ext uri="{FF2B5EF4-FFF2-40B4-BE49-F238E27FC236}">
                <a16:creationId xmlns:a16="http://schemas.microsoft.com/office/drawing/2014/main" id="{7D9706EB-071A-BCE3-2CDB-3AA0E429537C}"/>
              </a:ext>
            </a:extLst>
          </p:cNvPr>
          <p:cNvSpPr/>
          <p:nvPr/>
        </p:nvSpPr>
        <p:spPr>
          <a:xfrm>
            <a:off x="8654131" y="456380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7" name="Google Shape;13984;p27">
            <a:extLst>
              <a:ext uri="{FF2B5EF4-FFF2-40B4-BE49-F238E27FC236}">
                <a16:creationId xmlns:a16="http://schemas.microsoft.com/office/drawing/2014/main" id="{57E520BE-79C0-EA8B-296C-131337EC1228}"/>
              </a:ext>
            </a:extLst>
          </p:cNvPr>
          <p:cNvSpPr/>
          <p:nvPr/>
        </p:nvSpPr>
        <p:spPr>
          <a:xfrm>
            <a:off x="8563003" y="487987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8" name="Google Shape;13985;p27">
            <a:extLst>
              <a:ext uri="{FF2B5EF4-FFF2-40B4-BE49-F238E27FC236}">
                <a16:creationId xmlns:a16="http://schemas.microsoft.com/office/drawing/2014/main" id="{4A294372-553D-D13D-85BF-902F5D17BA4C}"/>
              </a:ext>
            </a:extLst>
          </p:cNvPr>
          <p:cNvSpPr/>
          <p:nvPr/>
        </p:nvSpPr>
        <p:spPr>
          <a:xfrm>
            <a:off x="8563003" y="476883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09" name="Google Shape;13986;p27">
            <a:extLst>
              <a:ext uri="{FF2B5EF4-FFF2-40B4-BE49-F238E27FC236}">
                <a16:creationId xmlns:a16="http://schemas.microsoft.com/office/drawing/2014/main" id="{9F1034FA-1859-90B9-5245-FC38A8814E5A}"/>
              </a:ext>
            </a:extLst>
          </p:cNvPr>
          <p:cNvSpPr/>
          <p:nvPr/>
        </p:nvSpPr>
        <p:spPr>
          <a:xfrm>
            <a:off x="8563003" y="482295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0" name="Google Shape;13987;p27">
            <a:extLst>
              <a:ext uri="{FF2B5EF4-FFF2-40B4-BE49-F238E27FC236}">
                <a16:creationId xmlns:a16="http://schemas.microsoft.com/office/drawing/2014/main" id="{FEAD8B35-65B1-E139-8D9B-299CB5DF263F}"/>
              </a:ext>
            </a:extLst>
          </p:cNvPr>
          <p:cNvSpPr/>
          <p:nvPr/>
        </p:nvSpPr>
        <p:spPr>
          <a:xfrm>
            <a:off x="8563003" y="471472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1" name="Google Shape;13988;p27">
            <a:extLst>
              <a:ext uri="{FF2B5EF4-FFF2-40B4-BE49-F238E27FC236}">
                <a16:creationId xmlns:a16="http://schemas.microsoft.com/office/drawing/2014/main" id="{EE1189F0-51C9-F3C1-4D80-96D70BD3ED90}"/>
              </a:ext>
            </a:extLst>
          </p:cNvPr>
          <p:cNvSpPr/>
          <p:nvPr/>
        </p:nvSpPr>
        <p:spPr>
          <a:xfrm>
            <a:off x="8288145" y="474175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2" name="Google Shape;13989;p27">
            <a:extLst>
              <a:ext uri="{FF2B5EF4-FFF2-40B4-BE49-F238E27FC236}">
                <a16:creationId xmlns:a16="http://schemas.microsoft.com/office/drawing/2014/main" id="{B96B2D66-6D45-64D5-ABB8-BD1B12FA5C37}"/>
              </a:ext>
            </a:extLst>
          </p:cNvPr>
          <p:cNvSpPr/>
          <p:nvPr/>
        </p:nvSpPr>
        <p:spPr>
          <a:xfrm>
            <a:off x="8288145" y="463071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3" name="Google Shape;13990;p27">
            <a:extLst>
              <a:ext uri="{FF2B5EF4-FFF2-40B4-BE49-F238E27FC236}">
                <a16:creationId xmlns:a16="http://schemas.microsoft.com/office/drawing/2014/main" id="{41D08EB4-5C0A-1C19-5967-6A6B0101E284}"/>
              </a:ext>
            </a:extLst>
          </p:cNvPr>
          <p:cNvSpPr/>
          <p:nvPr/>
        </p:nvSpPr>
        <p:spPr>
          <a:xfrm>
            <a:off x="8288145" y="468626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4" name="Google Shape;13991;p27">
            <a:extLst>
              <a:ext uri="{FF2B5EF4-FFF2-40B4-BE49-F238E27FC236}">
                <a16:creationId xmlns:a16="http://schemas.microsoft.com/office/drawing/2014/main" id="{646A1E8F-9659-0345-5044-A4377A93B116}"/>
              </a:ext>
            </a:extLst>
          </p:cNvPr>
          <p:cNvSpPr/>
          <p:nvPr/>
        </p:nvSpPr>
        <p:spPr>
          <a:xfrm>
            <a:off x="8288145" y="479873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5" name="Google Shape;13992;p27">
            <a:extLst>
              <a:ext uri="{FF2B5EF4-FFF2-40B4-BE49-F238E27FC236}">
                <a16:creationId xmlns:a16="http://schemas.microsoft.com/office/drawing/2014/main" id="{43E19193-BBAA-F5CA-C705-DF3ECC467874}"/>
              </a:ext>
            </a:extLst>
          </p:cNvPr>
          <p:cNvSpPr/>
          <p:nvPr/>
        </p:nvSpPr>
        <p:spPr>
          <a:xfrm>
            <a:off x="8288145" y="485428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6" name="Google Shape;13993;p27">
            <a:extLst>
              <a:ext uri="{FF2B5EF4-FFF2-40B4-BE49-F238E27FC236}">
                <a16:creationId xmlns:a16="http://schemas.microsoft.com/office/drawing/2014/main" id="{9FA3110C-24CD-0F84-FD9D-5FEA522CE09E}"/>
              </a:ext>
            </a:extLst>
          </p:cNvPr>
          <p:cNvSpPr/>
          <p:nvPr/>
        </p:nvSpPr>
        <p:spPr>
          <a:xfrm>
            <a:off x="8540223" y="441425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7" name="Google Shape;13994;p27">
            <a:extLst>
              <a:ext uri="{FF2B5EF4-FFF2-40B4-BE49-F238E27FC236}">
                <a16:creationId xmlns:a16="http://schemas.microsoft.com/office/drawing/2014/main" id="{76EB0900-610C-B917-201A-6320E9CA9D5A}"/>
              </a:ext>
            </a:extLst>
          </p:cNvPr>
          <p:cNvSpPr/>
          <p:nvPr/>
        </p:nvSpPr>
        <p:spPr>
          <a:xfrm>
            <a:off x="8649885" y="441425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8" name="Google Shape;13995;p27">
            <a:extLst>
              <a:ext uri="{FF2B5EF4-FFF2-40B4-BE49-F238E27FC236}">
                <a16:creationId xmlns:a16="http://schemas.microsoft.com/office/drawing/2014/main" id="{4B2116BE-1AC8-3079-DC7C-5ED83AF7F9DD}"/>
              </a:ext>
            </a:extLst>
          </p:cNvPr>
          <p:cNvSpPr/>
          <p:nvPr/>
        </p:nvSpPr>
        <p:spPr>
          <a:xfrm>
            <a:off x="8164251" y="441425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19" name="Google Shape;13996;p27">
            <a:extLst>
              <a:ext uri="{FF2B5EF4-FFF2-40B4-BE49-F238E27FC236}">
                <a16:creationId xmlns:a16="http://schemas.microsoft.com/office/drawing/2014/main" id="{6B0718E8-B70A-7CEE-5FE1-BE660EA890FA}"/>
              </a:ext>
            </a:extLst>
          </p:cNvPr>
          <p:cNvSpPr/>
          <p:nvPr/>
        </p:nvSpPr>
        <p:spPr>
          <a:xfrm>
            <a:off x="8594335" y="441425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0" name="Google Shape;13997;p27">
            <a:extLst>
              <a:ext uri="{FF2B5EF4-FFF2-40B4-BE49-F238E27FC236}">
                <a16:creationId xmlns:a16="http://schemas.microsoft.com/office/drawing/2014/main" id="{E77A0037-AE45-013F-84F9-F03F4BC0D4F0}"/>
              </a:ext>
            </a:extLst>
          </p:cNvPr>
          <p:cNvSpPr/>
          <p:nvPr/>
        </p:nvSpPr>
        <p:spPr>
          <a:xfrm>
            <a:off x="8219799" y="441425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1" name="Google Shape;13998;p27">
            <a:extLst>
              <a:ext uri="{FF2B5EF4-FFF2-40B4-BE49-F238E27FC236}">
                <a16:creationId xmlns:a16="http://schemas.microsoft.com/office/drawing/2014/main" id="{7E6271BA-8869-63A8-EA07-B33484E41025}"/>
              </a:ext>
            </a:extLst>
          </p:cNvPr>
          <p:cNvSpPr/>
          <p:nvPr/>
        </p:nvSpPr>
        <p:spPr>
          <a:xfrm>
            <a:off x="8483238" y="441425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2" name="Google Shape;13999;p27">
            <a:extLst>
              <a:ext uri="{FF2B5EF4-FFF2-40B4-BE49-F238E27FC236}">
                <a16:creationId xmlns:a16="http://schemas.microsoft.com/office/drawing/2014/main" id="{BB3C460C-4F96-723E-BF06-04159AA7CC79}"/>
              </a:ext>
            </a:extLst>
          </p:cNvPr>
          <p:cNvSpPr/>
          <p:nvPr/>
        </p:nvSpPr>
        <p:spPr>
          <a:xfrm>
            <a:off x="8275348" y="441425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3" name="Google Shape;14000;p27">
            <a:extLst>
              <a:ext uri="{FF2B5EF4-FFF2-40B4-BE49-F238E27FC236}">
                <a16:creationId xmlns:a16="http://schemas.microsoft.com/office/drawing/2014/main" id="{DD22F8CF-A4D3-2FB0-D1F7-AA525F770B59}"/>
              </a:ext>
            </a:extLst>
          </p:cNvPr>
          <p:cNvSpPr/>
          <p:nvPr/>
        </p:nvSpPr>
        <p:spPr>
          <a:xfrm>
            <a:off x="8786574" y="438579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4" name="Google Shape;14001;p27">
            <a:extLst>
              <a:ext uri="{FF2B5EF4-FFF2-40B4-BE49-F238E27FC236}">
                <a16:creationId xmlns:a16="http://schemas.microsoft.com/office/drawing/2014/main" id="{553D1B96-4B07-C583-FBA0-F4E033DF1CB1}"/>
              </a:ext>
            </a:extLst>
          </p:cNvPr>
          <p:cNvSpPr/>
          <p:nvPr/>
        </p:nvSpPr>
        <p:spPr>
          <a:xfrm>
            <a:off x="8164250" y="434166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5" name="Google Shape;14002;p27">
            <a:extLst>
              <a:ext uri="{FF2B5EF4-FFF2-40B4-BE49-F238E27FC236}">
                <a16:creationId xmlns:a16="http://schemas.microsoft.com/office/drawing/2014/main" id="{8392C3F0-9F94-207E-1689-EC33D05A4AD1}"/>
              </a:ext>
            </a:extLst>
          </p:cNvPr>
          <p:cNvSpPr/>
          <p:nvPr/>
        </p:nvSpPr>
        <p:spPr>
          <a:xfrm>
            <a:off x="8815037" y="463782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6" name="Google Shape;14003;p27">
            <a:extLst>
              <a:ext uri="{FF2B5EF4-FFF2-40B4-BE49-F238E27FC236}">
                <a16:creationId xmlns:a16="http://schemas.microsoft.com/office/drawing/2014/main" id="{3690F819-32C9-4BC7-6F2E-6F17CBA5711B}"/>
              </a:ext>
            </a:extLst>
          </p:cNvPr>
          <p:cNvSpPr/>
          <p:nvPr/>
        </p:nvSpPr>
        <p:spPr>
          <a:xfrm>
            <a:off x="8815037" y="452816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7" name="Google Shape;14004;p27">
            <a:extLst>
              <a:ext uri="{FF2B5EF4-FFF2-40B4-BE49-F238E27FC236}">
                <a16:creationId xmlns:a16="http://schemas.microsoft.com/office/drawing/2014/main" id="{6C42DE75-321F-E2D0-E4ED-6732B1FE29D5}"/>
              </a:ext>
            </a:extLst>
          </p:cNvPr>
          <p:cNvSpPr/>
          <p:nvPr/>
        </p:nvSpPr>
        <p:spPr>
          <a:xfrm>
            <a:off x="8815037" y="469337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8" name="Google Shape;14005;p27">
            <a:extLst>
              <a:ext uri="{FF2B5EF4-FFF2-40B4-BE49-F238E27FC236}">
                <a16:creationId xmlns:a16="http://schemas.microsoft.com/office/drawing/2014/main" id="{16CBD79A-8219-0CAF-8FD4-CEE35FEA1D29}"/>
              </a:ext>
            </a:extLst>
          </p:cNvPr>
          <p:cNvSpPr/>
          <p:nvPr/>
        </p:nvSpPr>
        <p:spPr>
          <a:xfrm>
            <a:off x="8815037" y="458371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29" name="Google Shape;14006;p27">
            <a:extLst>
              <a:ext uri="{FF2B5EF4-FFF2-40B4-BE49-F238E27FC236}">
                <a16:creationId xmlns:a16="http://schemas.microsoft.com/office/drawing/2014/main" id="{7734A6EC-E597-0F83-560C-A676FE2A32DA}"/>
              </a:ext>
            </a:extLst>
          </p:cNvPr>
          <p:cNvSpPr/>
          <p:nvPr/>
        </p:nvSpPr>
        <p:spPr>
          <a:xfrm>
            <a:off x="8815037" y="480585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0" name="Google Shape;14007;p27">
            <a:extLst>
              <a:ext uri="{FF2B5EF4-FFF2-40B4-BE49-F238E27FC236}">
                <a16:creationId xmlns:a16="http://schemas.microsoft.com/office/drawing/2014/main" id="{6410A34A-6007-E887-82AD-516FE7D8B49D}"/>
              </a:ext>
            </a:extLst>
          </p:cNvPr>
          <p:cNvSpPr/>
          <p:nvPr/>
        </p:nvSpPr>
        <p:spPr>
          <a:xfrm>
            <a:off x="8815037" y="486139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1" name="Google Shape;14008;p27">
            <a:extLst>
              <a:ext uri="{FF2B5EF4-FFF2-40B4-BE49-F238E27FC236}">
                <a16:creationId xmlns:a16="http://schemas.microsoft.com/office/drawing/2014/main" id="{B5B4EADC-7DCA-3169-17BA-C89DE109EE7F}"/>
              </a:ext>
            </a:extLst>
          </p:cNvPr>
          <p:cNvSpPr/>
          <p:nvPr/>
        </p:nvSpPr>
        <p:spPr>
          <a:xfrm>
            <a:off x="8815037" y="474886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2" name="Google Shape;14009;p27">
            <a:extLst>
              <a:ext uri="{FF2B5EF4-FFF2-40B4-BE49-F238E27FC236}">
                <a16:creationId xmlns:a16="http://schemas.microsoft.com/office/drawing/2014/main" id="{19EFCF71-F33A-9513-8A57-D8C7946221A8}"/>
              </a:ext>
            </a:extLst>
          </p:cNvPr>
          <p:cNvSpPr/>
          <p:nvPr/>
        </p:nvSpPr>
        <p:spPr>
          <a:xfrm>
            <a:off x="8061763" y="428181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33" name="Google Shape;14010;p27">
            <a:extLst>
              <a:ext uri="{FF2B5EF4-FFF2-40B4-BE49-F238E27FC236}">
                <a16:creationId xmlns:a16="http://schemas.microsoft.com/office/drawing/2014/main" id="{AB9FEF3B-EA40-E5CC-420D-3C5F7B60CF69}"/>
              </a:ext>
            </a:extLst>
          </p:cNvPr>
          <p:cNvGrpSpPr/>
          <p:nvPr/>
        </p:nvGrpSpPr>
        <p:grpSpPr>
          <a:xfrm>
            <a:off x="6508194" y="4278945"/>
            <a:ext cx="723460" cy="717838"/>
            <a:chOff x="3654238" y="2368833"/>
            <a:chExt cx="302475" cy="300125"/>
          </a:xfrm>
        </p:grpSpPr>
        <p:sp>
          <p:nvSpPr>
            <p:cNvPr id="134" name="Google Shape;14011;p27">
              <a:extLst>
                <a:ext uri="{FF2B5EF4-FFF2-40B4-BE49-F238E27FC236}">
                  <a16:creationId xmlns:a16="http://schemas.microsoft.com/office/drawing/2014/main" id="{9FC58572-A505-CCC4-A4CB-82EE3BA74F6C}"/>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5" name="Google Shape;14012;p27">
              <a:extLst>
                <a:ext uri="{FF2B5EF4-FFF2-40B4-BE49-F238E27FC236}">
                  <a16:creationId xmlns:a16="http://schemas.microsoft.com/office/drawing/2014/main" id="{2D12D9B5-105B-3F33-F344-7ECE981C4119}"/>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6" name="Google Shape;14013;p27">
              <a:extLst>
                <a:ext uri="{FF2B5EF4-FFF2-40B4-BE49-F238E27FC236}">
                  <a16:creationId xmlns:a16="http://schemas.microsoft.com/office/drawing/2014/main" id="{1B83D99F-51BA-3938-9638-E85B532990C6}"/>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7" name="Google Shape;14014;p27">
              <a:extLst>
                <a:ext uri="{FF2B5EF4-FFF2-40B4-BE49-F238E27FC236}">
                  <a16:creationId xmlns:a16="http://schemas.microsoft.com/office/drawing/2014/main" id="{8873A09A-9D27-F885-A1E0-1DA38B8800D2}"/>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8" name="Google Shape;14015;p27">
              <a:extLst>
                <a:ext uri="{FF2B5EF4-FFF2-40B4-BE49-F238E27FC236}">
                  <a16:creationId xmlns:a16="http://schemas.microsoft.com/office/drawing/2014/main" id="{64BB6ED9-7FA5-E392-E0A8-B1A8236A3633}"/>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39" name="Google Shape;14016;p27">
              <a:extLst>
                <a:ext uri="{FF2B5EF4-FFF2-40B4-BE49-F238E27FC236}">
                  <a16:creationId xmlns:a16="http://schemas.microsoft.com/office/drawing/2014/main" id="{A711CE54-119A-0BD7-FB40-1B1DC08C16CD}"/>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0" name="Google Shape;14017;p27">
              <a:extLst>
                <a:ext uri="{FF2B5EF4-FFF2-40B4-BE49-F238E27FC236}">
                  <a16:creationId xmlns:a16="http://schemas.microsoft.com/office/drawing/2014/main" id="{AA997BD6-C1C5-582C-40AB-F45148FB79EF}"/>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1" name="Google Shape;14018;p27">
              <a:extLst>
                <a:ext uri="{FF2B5EF4-FFF2-40B4-BE49-F238E27FC236}">
                  <a16:creationId xmlns:a16="http://schemas.microsoft.com/office/drawing/2014/main" id="{1555A28F-3A8B-BCFC-D6B2-1BB7868235A7}"/>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2" name="Google Shape;14019;p27">
              <a:extLst>
                <a:ext uri="{FF2B5EF4-FFF2-40B4-BE49-F238E27FC236}">
                  <a16:creationId xmlns:a16="http://schemas.microsoft.com/office/drawing/2014/main" id="{E7ED90EC-687A-4A7C-028A-815491C19433}"/>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3" name="Google Shape;14020;p27">
              <a:extLst>
                <a:ext uri="{FF2B5EF4-FFF2-40B4-BE49-F238E27FC236}">
                  <a16:creationId xmlns:a16="http://schemas.microsoft.com/office/drawing/2014/main" id="{BBF3CA18-97D4-AC1F-A536-D51CF0908C45}"/>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4" name="Google Shape;14021;p27">
              <a:extLst>
                <a:ext uri="{FF2B5EF4-FFF2-40B4-BE49-F238E27FC236}">
                  <a16:creationId xmlns:a16="http://schemas.microsoft.com/office/drawing/2014/main" id="{77FAA482-1B74-7663-5A67-EA60BB94D474}"/>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5" name="Google Shape;14022;p27">
              <a:extLst>
                <a:ext uri="{FF2B5EF4-FFF2-40B4-BE49-F238E27FC236}">
                  <a16:creationId xmlns:a16="http://schemas.microsoft.com/office/drawing/2014/main" id="{6552408F-4387-490F-26A2-7BB01BC1FD47}"/>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46" name="Google Shape;14023;p27">
            <a:extLst>
              <a:ext uri="{FF2B5EF4-FFF2-40B4-BE49-F238E27FC236}">
                <a16:creationId xmlns:a16="http://schemas.microsoft.com/office/drawing/2014/main" id="{CB47B87A-03B0-F7EF-4ACB-5CE8004CB992}"/>
              </a:ext>
            </a:extLst>
          </p:cNvPr>
          <p:cNvGrpSpPr/>
          <p:nvPr/>
        </p:nvGrpSpPr>
        <p:grpSpPr>
          <a:xfrm>
            <a:off x="5105499" y="4278884"/>
            <a:ext cx="706358" cy="710664"/>
            <a:chOff x="3195213" y="2368808"/>
            <a:chExt cx="295325" cy="297125"/>
          </a:xfrm>
        </p:grpSpPr>
        <p:sp>
          <p:nvSpPr>
            <p:cNvPr id="147" name="Google Shape;14024;p27">
              <a:extLst>
                <a:ext uri="{FF2B5EF4-FFF2-40B4-BE49-F238E27FC236}">
                  <a16:creationId xmlns:a16="http://schemas.microsoft.com/office/drawing/2014/main" id="{63C1F27A-456C-29C3-4C1C-D2960F6EBE45}"/>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8" name="Google Shape;14025;p27">
              <a:extLst>
                <a:ext uri="{FF2B5EF4-FFF2-40B4-BE49-F238E27FC236}">
                  <a16:creationId xmlns:a16="http://schemas.microsoft.com/office/drawing/2014/main" id="{32C1228A-D5F7-BBB7-1499-817E25615ECA}"/>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49" name="Google Shape;14026;p27">
              <a:extLst>
                <a:ext uri="{FF2B5EF4-FFF2-40B4-BE49-F238E27FC236}">
                  <a16:creationId xmlns:a16="http://schemas.microsoft.com/office/drawing/2014/main" id="{36961645-344B-3870-5889-22B72A6BCBB1}"/>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0" name="Google Shape;14027;p27">
              <a:extLst>
                <a:ext uri="{FF2B5EF4-FFF2-40B4-BE49-F238E27FC236}">
                  <a16:creationId xmlns:a16="http://schemas.microsoft.com/office/drawing/2014/main" id="{CB6E9A38-8A74-7991-EBE9-387326F0014D}"/>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1" name="Google Shape;14028;p27">
              <a:extLst>
                <a:ext uri="{FF2B5EF4-FFF2-40B4-BE49-F238E27FC236}">
                  <a16:creationId xmlns:a16="http://schemas.microsoft.com/office/drawing/2014/main" id="{F6679D13-989F-1A90-B7C9-9733C8DB8654}"/>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2" name="Google Shape;14029;p27">
              <a:extLst>
                <a:ext uri="{FF2B5EF4-FFF2-40B4-BE49-F238E27FC236}">
                  <a16:creationId xmlns:a16="http://schemas.microsoft.com/office/drawing/2014/main" id="{BC8539FA-6D01-64D9-E6E3-2B555D54A246}"/>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3" name="Google Shape;14030;p27">
              <a:extLst>
                <a:ext uri="{FF2B5EF4-FFF2-40B4-BE49-F238E27FC236}">
                  <a16:creationId xmlns:a16="http://schemas.microsoft.com/office/drawing/2014/main" id="{DBE60FF0-DAC3-09B6-CEA4-5E1D0DB86AA2}"/>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4" name="Google Shape;14031;p27">
              <a:extLst>
                <a:ext uri="{FF2B5EF4-FFF2-40B4-BE49-F238E27FC236}">
                  <a16:creationId xmlns:a16="http://schemas.microsoft.com/office/drawing/2014/main" id="{DE43D1F2-6AF7-CDE2-E595-7D3670932ACA}"/>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5" name="Google Shape;14032;p27">
              <a:extLst>
                <a:ext uri="{FF2B5EF4-FFF2-40B4-BE49-F238E27FC236}">
                  <a16:creationId xmlns:a16="http://schemas.microsoft.com/office/drawing/2014/main" id="{FABD303C-B542-0778-0BF4-C0DCC20E34F7}"/>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6" name="Google Shape;14033;p27">
              <a:extLst>
                <a:ext uri="{FF2B5EF4-FFF2-40B4-BE49-F238E27FC236}">
                  <a16:creationId xmlns:a16="http://schemas.microsoft.com/office/drawing/2014/main" id="{4BBEDC12-052D-9908-FA03-2DC3DC18AD53}"/>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7" name="Google Shape;14034;p27">
              <a:extLst>
                <a:ext uri="{FF2B5EF4-FFF2-40B4-BE49-F238E27FC236}">
                  <a16:creationId xmlns:a16="http://schemas.microsoft.com/office/drawing/2014/main" id="{37A9627C-1F4B-61D7-26A4-ED7975C7A22E}"/>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58" name="Google Shape;14035;p27">
              <a:extLst>
                <a:ext uri="{FF2B5EF4-FFF2-40B4-BE49-F238E27FC236}">
                  <a16:creationId xmlns:a16="http://schemas.microsoft.com/office/drawing/2014/main" id="{211355B2-6809-2EE6-599F-DB7ACC1B18D0}"/>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59" name="Google Shape;14036;p27">
            <a:extLst>
              <a:ext uri="{FF2B5EF4-FFF2-40B4-BE49-F238E27FC236}">
                <a16:creationId xmlns:a16="http://schemas.microsoft.com/office/drawing/2014/main" id="{84A6E0D8-E6B2-4509-38E3-97D2133E828F}"/>
              </a:ext>
            </a:extLst>
          </p:cNvPr>
          <p:cNvGrpSpPr/>
          <p:nvPr/>
        </p:nvGrpSpPr>
        <p:grpSpPr>
          <a:xfrm>
            <a:off x="3578908" y="4280500"/>
            <a:ext cx="736316" cy="710604"/>
            <a:chOff x="2684388" y="2369483"/>
            <a:chExt cx="307850" cy="297100"/>
          </a:xfrm>
        </p:grpSpPr>
        <p:sp>
          <p:nvSpPr>
            <p:cNvPr id="160" name="Google Shape;14037;p27">
              <a:extLst>
                <a:ext uri="{FF2B5EF4-FFF2-40B4-BE49-F238E27FC236}">
                  <a16:creationId xmlns:a16="http://schemas.microsoft.com/office/drawing/2014/main" id="{B4136182-07D2-427F-54AC-C1494D7523B8}"/>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1" name="Google Shape;14038;p27">
              <a:extLst>
                <a:ext uri="{FF2B5EF4-FFF2-40B4-BE49-F238E27FC236}">
                  <a16:creationId xmlns:a16="http://schemas.microsoft.com/office/drawing/2014/main" id="{D635B858-930F-ACF1-3E46-E5DD93102D49}"/>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2" name="Google Shape;14039;p27">
              <a:extLst>
                <a:ext uri="{FF2B5EF4-FFF2-40B4-BE49-F238E27FC236}">
                  <a16:creationId xmlns:a16="http://schemas.microsoft.com/office/drawing/2014/main" id="{4417B542-CFA7-54E3-72F1-FFBC6E4D3057}"/>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3" name="Google Shape;14040;p27">
              <a:extLst>
                <a:ext uri="{FF2B5EF4-FFF2-40B4-BE49-F238E27FC236}">
                  <a16:creationId xmlns:a16="http://schemas.microsoft.com/office/drawing/2014/main" id="{71953A9C-01D9-B8ED-6FA1-A972FF76EEB2}"/>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64" name="Google Shape;14041;p27">
            <a:extLst>
              <a:ext uri="{FF2B5EF4-FFF2-40B4-BE49-F238E27FC236}">
                <a16:creationId xmlns:a16="http://schemas.microsoft.com/office/drawing/2014/main" id="{9CCD0A0C-3FB4-E5C5-D2B8-AFBC9A4D6537}"/>
              </a:ext>
            </a:extLst>
          </p:cNvPr>
          <p:cNvSpPr/>
          <p:nvPr/>
        </p:nvSpPr>
        <p:spPr>
          <a:xfrm>
            <a:off x="2102129" y="428163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65" name="Google Shape;14042;p27">
            <a:extLst>
              <a:ext uri="{FF2B5EF4-FFF2-40B4-BE49-F238E27FC236}">
                <a16:creationId xmlns:a16="http://schemas.microsoft.com/office/drawing/2014/main" id="{3714184F-C124-F88C-1C19-19FEE5197ACD}"/>
              </a:ext>
            </a:extLst>
          </p:cNvPr>
          <p:cNvGrpSpPr/>
          <p:nvPr/>
        </p:nvGrpSpPr>
        <p:grpSpPr>
          <a:xfrm>
            <a:off x="2099315" y="5368411"/>
            <a:ext cx="713534" cy="713474"/>
            <a:chOff x="2193213" y="2824333"/>
            <a:chExt cx="298325" cy="298300"/>
          </a:xfrm>
        </p:grpSpPr>
        <p:sp>
          <p:nvSpPr>
            <p:cNvPr id="166" name="Google Shape;14043;p27">
              <a:extLst>
                <a:ext uri="{FF2B5EF4-FFF2-40B4-BE49-F238E27FC236}">
                  <a16:creationId xmlns:a16="http://schemas.microsoft.com/office/drawing/2014/main" id="{8F422D38-BBF3-5814-124D-871410C3FB73}"/>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7" name="Google Shape;14044;p27">
              <a:extLst>
                <a:ext uri="{FF2B5EF4-FFF2-40B4-BE49-F238E27FC236}">
                  <a16:creationId xmlns:a16="http://schemas.microsoft.com/office/drawing/2014/main" id="{212C332D-ABC6-883E-FA8A-EA9A52F6E41E}"/>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8" name="Google Shape;14045;p27">
              <a:extLst>
                <a:ext uri="{FF2B5EF4-FFF2-40B4-BE49-F238E27FC236}">
                  <a16:creationId xmlns:a16="http://schemas.microsoft.com/office/drawing/2014/main" id="{412F00D9-894A-86A2-DD60-AAC6188C54F1}"/>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69" name="Google Shape;14046;p27">
              <a:extLst>
                <a:ext uri="{FF2B5EF4-FFF2-40B4-BE49-F238E27FC236}">
                  <a16:creationId xmlns:a16="http://schemas.microsoft.com/office/drawing/2014/main" id="{70D6737A-2214-14BD-09EA-F9230E3815FA}"/>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0" name="Google Shape;14047;p27">
              <a:extLst>
                <a:ext uri="{FF2B5EF4-FFF2-40B4-BE49-F238E27FC236}">
                  <a16:creationId xmlns:a16="http://schemas.microsoft.com/office/drawing/2014/main" id="{D52F27F9-BEEF-B376-AE23-ED714B82711F}"/>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1" name="Google Shape;14048;p27">
              <a:extLst>
                <a:ext uri="{FF2B5EF4-FFF2-40B4-BE49-F238E27FC236}">
                  <a16:creationId xmlns:a16="http://schemas.microsoft.com/office/drawing/2014/main" id="{8EFC86C6-D3BE-F2B4-0598-7EF86215C3E1}"/>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2" name="Google Shape;14049;p27">
              <a:extLst>
                <a:ext uri="{FF2B5EF4-FFF2-40B4-BE49-F238E27FC236}">
                  <a16:creationId xmlns:a16="http://schemas.microsoft.com/office/drawing/2014/main" id="{3A2C6AF7-9EC0-230C-1A95-42E26C89FEA3}"/>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3" name="Google Shape;14050;p27">
              <a:extLst>
                <a:ext uri="{FF2B5EF4-FFF2-40B4-BE49-F238E27FC236}">
                  <a16:creationId xmlns:a16="http://schemas.microsoft.com/office/drawing/2014/main" id="{B58FC3A8-3A26-AEA4-5F0A-F537544C0E3B}"/>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4" name="Google Shape;14051;p27">
              <a:extLst>
                <a:ext uri="{FF2B5EF4-FFF2-40B4-BE49-F238E27FC236}">
                  <a16:creationId xmlns:a16="http://schemas.microsoft.com/office/drawing/2014/main" id="{B09871D2-24A8-CC01-AC90-57741FA3C824}"/>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5" name="Google Shape;14052;p27">
              <a:extLst>
                <a:ext uri="{FF2B5EF4-FFF2-40B4-BE49-F238E27FC236}">
                  <a16:creationId xmlns:a16="http://schemas.microsoft.com/office/drawing/2014/main" id="{0576C10F-D16B-7289-B117-99CA0D8CE04D}"/>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6" name="Google Shape;14053;p27">
              <a:extLst>
                <a:ext uri="{FF2B5EF4-FFF2-40B4-BE49-F238E27FC236}">
                  <a16:creationId xmlns:a16="http://schemas.microsoft.com/office/drawing/2014/main" id="{79DD2123-A302-9EEC-C07C-E5819E9F8E60}"/>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7" name="Google Shape;14054;p27">
              <a:extLst>
                <a:ext uri="{FF2B5EF4-FFF2-40B4-BE49-F238E27FC236}">
                  <a16:creationId xmlns:a16="http://schemas.microsoft.com/office/drawing/2014/main" id="{5DD01A68-C72A-8C1B-263C-1F8FEB67F298}"/>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8" name="Google Shape;14055;p27">
              <a:extLst>
                <a:ext uri="{FF2B5EF4-FFF2-40B4-BE49-F238E27FC236}">
                  <a16:creationId xmlns:a16="http://schemas.microsoft.com/office/drawing/2014/main" id="{A79C94D7-AE63-E3A9-C346-95D055943C36}"/>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79" name="Google Shape;14056;p27">
              <a:extLst>
                <a:ext uri="{FF2B5EF4-FFF2-40B4-BE49-F238E27FC236}">
                  <a16:creationId xmlns:a16="http://schemas.microsoft.com/office/drawing/2014/main" id="{A82ECC3F-697C-321D-237D-D04CBFBBBB90}"/>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0" name="Google Shape;14057;p27">
              <a:extLst>
                <a:ext uri="{FF2B5EF4-FFF2-40B4-BE49-F238E27FC236}">
                  <a16:creationId xmlns:a16="http://schemas.microsoft.com/office/drawing/2014/main" id="{466E6F51-9C73-FD02-7E85-FE30E0CA6930}"/>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1" name="Google Shape;14058;p27">
              <a:extLst>
                <a:ext uri="{FF2B5EF4-FFF2-40B4-BE49-F238E27FC236}">
                  <a16:creationId xmlns:a16="http://schemas.microsoft.com/office/drawing/2014/main" id="{A04D3883-9ADF-3DB4-7D1C-9DA2B23511C1}"/>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182" name="Google Shape;14059;p27">
            <a:extLst>
              <a:ext uri="{FF2B5EF4-FFF2-40B4-BE49-F238E27FC236}">
                <a16:creationId xmlns:a16="http://schemas.microsoft.com/office/drawing/2014/main" id="{00954C50-2AC8-2772-B646-7137457C0226}"/>
              </a:ext>
            </a:extLst>
          </p:cNvPr>
          <p:cNvSpPr/>
          <p:nvPr/>
        </p:nvSpPr>
        <p:spPr>
          <a:xfrm>
            <a:off x="3567476" y="536546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183" name="Google Shape;14060;p27">
            <a:extLst>
              <a:ext uri="{FF2B5EF4-FFF2-40B4-BE49-F238E27FC236}">
                <a16:creationId xmlns:a16="http://schemas.microsoft.com/office/drawing/2014/main" id="{F914E126-6F36-367A-C0C7-B84BA84757BB}"/>
              </a:ext>
            </a:extLst>
          </p:cNvPr>
          <p:cNvGrpSpPr/>
          <p:nvPr/>
        </p:nvGrpSpPr>
        <p:grpSpPr>
          <a:xfrm>
            <a:off x="5102689" y="5369785"/>
            <a:ext cx="712038" cy="713474"/>
            <a:chOff x="3194038" y="2824908"/>
            <a:chExt cx="297700" cy="298300"/>
          </a:xfrm>
        </p:grpSpPr>
        <p:sp>
          <p:nvSpPr>
            <p:cNvPr id="184" name="Google Shape;14061;p27">
              <a:extLst>
                <a:ext uri="{FF2B5EF4-FFF2-40B4-BE49-F238E27FC236}">
                  <a16:creationId xmlns:a16="http://schemas.microsoft.com/office/drawing/2014/main" id="{05A6C6E5-C822-C218-244F-639779567DA5}"/>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5" name="Google Shape;14062;p27">
              <a:extLst>
                <a:ext uri="{FF2B5EF4-FFF2-40B4-BE49-F238E27FC236}">
                  <a16:creationId xmlns:a16="http://schemas.microsoft.com/office/drawing/2014/main" id="{93B6F06F-6040-D97C-8E31-2018A0C08C41}"/>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6" name="Google Shape;14063;p27">
              <a:extLst>
                <a:ext uri="{FF2B5EF4-FFF2-40B4-BE49-F238E27FC236}">
                  <a16:creationId xmlns:a16="http://schemas.microsoft.com/office/drawing/2014/main" id="{57AA8CAA-E322-E399-BCEF-634EE1AD342E}"/>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7" name="Google Shape;14064;p27">
              <a:extLst>
                <a:ext uri="{FF2B5EF4-FFF2-40B4-BE49-F238E27FC236}">
                  <a16:creationId xmlns:a16="http://schemas.microsoft.com/office/drawing/2014/main" id="{BE307F3D-F390-CB4E-1B8D-A7E6FE55AF22}"/>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8" name="Google Shape;14065;p27">
              <a:extLst>
                <a:ext uri="{FF2B5EF4-FFF2-40B4-BE49-F238E27FC236}">
                  <a16:creationId xmlns:a16="http://schemas.microsoft.com/office/drawing/2014/main" id="{29EF6B9C-1B0D-0D48-E8C7-7319BEC94EFF}"/>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89" name="Google Shape;14066;p27">
              <a:extLst>
                <a:ext uri="{FF2B5EF4-FFF2-40B4-BE49-F238E27FC236}">
                  <a16:creationId xmlns:a16="http://schemas.microsoft.com/office/drawing/2014/main" id="{6D447F7B-5766-8B07-F1A3-9625F233CFBE}"/>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0" name="Google Shape;14067;p27">
              <a:extLst>
                <a:ext uri="{FF2B5EF4-FFF2-40B4-BE49-F238E27FC236}">
                  <a16:creationId xmlns:a16="http://schemas.microsoft.com/office/drawing/2014/main" id="{0378C305-9E8F-B14B-240E-79515F24CE11}"/>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1" name="Google Shape;14068;p27">
              <a:extLst>
                <a:ext uri="{FF2B5EF4-FFF2-40B4-BE49-F238E27FC236}">
                  <a16:creationId xmlns:a16="http://schemas.microsoft.com/office/drawing/2014/main" id="{0F457507-FF07-3BDC-2377-7CA58F109F42}"/>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92" name="Google Shape;14069;p27">
            <a:extLst>
              <a:ext uri="{FF2B5EF4-FFF2-40B4-BE49-F238E27FC236}">
                <a16:creationId xmlns:a16="http://schemas.microsoft.com/office/drawing/2014/main" id="{524F084F-1B1A-2A34-C7FD-5E9072FF136F}"/>
              </a:ext>
            </a:extLst>
          </p:cNvPr>
          <p:cNvGrpSpPr/>
          <p:nvPr/>
        </p:nvGrpSpPr>
        <p:grpSpPr>
          <a:xfrm>
            <a:off x="6483979" y="5369426"/>
            <a:ext cx="740562" cy="713892"/>
            <a:chOff x="3644113" y="2824758"/>
            <a:chExt cx="309625" cy="298475"/>
          </a:xfrm>
        </p:grpSpPr>
        <p:sp>
          <p:nvSpPr>
            <p:cNvPr id="193" name="Google Shape;14070;p27">
              <a:extLst>
                <a:ext uri="{FF2B5EF4-FFF2-40B4-BE49-F238E27FC236}">
                  <a16:creationId xmlns:a16="http://schemas.microsoft.com/office/drawing/2014/main" id="{E8205E4C-6148-4FF7-BB2D-62736A26DFAB}"/>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4" name="Google Shape;14071;p27">
              <a:extLst>
                <a:ext uri="{FF2B5EF4-FFF2-40B4-BE49-F238E27FC236}">
                  <a16:creationId xmlns:a16="http://schemas.microsoft.com/office/drawing/2014/main" id="{0F781031-52F7-DC76-24EC-464932C36382}"/>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5" name="Google Shape;14072;p27">
              <a:extLst>
                <a:ext uri="{FF2B5EF4-FFF2-40B4-BE49-F238E27FC236}">
                  <a16:creationId xmlns:a16="http://schemas.microsoft.com/office/drawing/2014/main" id="{7F5989B1-4F04-B37C-5990-5246423DE30D}"/>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196" name="Google Shape;14073;p27">
            <a:extLst>
              <a:ext uri="{FF2B5EF4-FFF2-40B4-BE49-F238E27FC236}">
                <a16:creationId xmlns:a16="http://schemas.microsoft.com/office/drawing/2014/main" id="{D7C8A908-0095-1854-160C-F7A0E3D8641D}"/>
              </a:ext>
            </a:extLst>
          </p:cNvPr>
          <p:cNvGrpSpPr/>
          <p:nvPr/>
        </p:nvGrpSpPr>
        <p:grpSpPr>
          <a:xfrm>
            <a:off x="8061873" y="5369784"/>
            <a:ext cx="712038" cy="704984"/>
            <a:chOff x="4176388" y="2824908"/>
            <a:chExt cx="297700" cy="294750"/>
          </a:xfrm>
        </p:grpSpPr>
        <p:sp>
          <p:nvSpPr>
            <p:cNvPr id="197" name="Google Shape;14074;p27">
              <a:extLst>
                <a:ext uri="{FF2B5EF4-FFF2-40B4-BE49-F238E27FC236}">
                  <a16:creationId xmlns:a16="http://schemas.microsoft.com/office/drawing/2014/main" id="{1DEAC138-0363-EBE0-DFE3-9D3F262E2A44}"/>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8" name="Google Shape;14075;p27">
              <a:extLst>
                <a:ext uri="{FF2B5EF4-FFF2-40B4-BE49-F238E27FC236}">
                  <a16:creationId xmlns:a16="http://schemas.microsoft.com/office/drawing/2014/main" id="{7A6747FC-5F93-B306-7009-017A25BE1EEE}"/>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199" name="Google Shape;14076;p27">
              <a:extLst>
                <a:ext uri="{FF2B5EF4-FFF2-40B4-BE49-F238E27FC236}">
                  <a16:creationId xmlns:a16="http://schemas.microsoft.com/office/drawing/2014/main" id="{8496E3FC-847F-8ED4-C6A0-0B21AA4D375C}"/>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0" name="Google Shape;14077;p27">
              <a:extLst>
                <a:ext uri="{FF2B5EF4-FFF2-40B4-BE49-F238E27FC236}">
                  <a16:creationId xmlns:a16="http://schemas.microsoft.com/office/drawing/2014/main" id="{43054C03-7857-A05C-48B6-DA6C1FC28D49}"/>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1" name="Google Shape;14078;p27">
              <a:extLst>
                <a:ext uri="{FF2B5EF4-FFF2-40B4-BE49-F238E27FC236}">
                  <a16:creationId xmlns:a16="http://schemas.microsoft.com/office/drawing/2014/main" id="{19720EFD-66C5-9CCA-7DF2-BC69705D7D1D}"/>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2" name="Google Shape;14079;p27">
              <a:extLst>
                <a:ext uri="{FF2B5EF4-FFF2-40B4-BE49-F238E27FC236}">
                  <a16:creationId xmlns:a16="http://schemas.microsoft.com/office/drawing/2014/main" id="{B1B070F6-5538-ACA5-57B7-353B6A8633FE}"/>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3" name="Google Shape;14080;p27">
              <a:extLst>
                <a:ext uri="{FF2B5EF4-FFF2-40B4-BE49-F238E27FC236}">
                  <a16:creationId xmlns:a16="http://schemas.microsoft.com/office/drawing/2014/main" id="{63F088A8-6D70-5B92-0768-AE8F8A654C83}"/>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4" name="Google Shape;14081;p27">
              <a:extLst>
                <a:ext uri="{FF2B5EF4-FFF2-40B4-BE49-F238E27FC236}">
                  <a16:creationId xmlns:a16="http://schemas.microsoft.com/office/drawing/2014/main" id="{6F46ACF9-2AC6-7BFA-3213-FF63E212CE14}"/>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5" name="Google Shape;14082;p27">
              <a:extLst>
                <a:ext uri="{FF2B5EF4-FFF2-40B4-BE49-F238E27FC236}">
                  <a16:creationId xmlns:a16="http://schemas.microsoft.com/office/drawing/2014/main" id="{E0F05944-FB14-8A72-E2D5-A337654B3616}"/>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6" name="Google Shape;14083;p27">
              <a:extLst>
                <a:ext uri="{FF2B5EF4-FFF2-40B4-BE49-F238E27FC236}">
                  <a16:creationId xmlns:a16="http://schemas.microsoft.com/office/drawing/2014/main" id="{18838244-D382-E599-66ED-667902C88D38}"/>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7" name="Google Shape;14084;p27">
              <a:extLst>
                <a:ext uri="{FF2B5EF4-FFF2-40B4-BE49-F238E27FC236}">
                  <a16:creationId xmlns:a16="http://schemas.microsoft.com/office/drawing/2014/main" id="{5FDC234C-8AE4-343A-8883-0B824E9212A3}"/>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8" name="Google Shape;14085;p27">
              <a:extLst>
                <a:ext uri="{FF2B5EF4-FFF2-40B4-BE49-F238E27FC236}">
                  <a16:creationId xmlns:a16="http://schemas.microsoft.com/office/drawing/2014/main" id="{D76F1337-8C5D-8718-7B91-4E45A5FBB791}"/>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09" name="Google Shape;14086;p27">
              <a:extLst>
                <a:ext uri="{FF2B5EF4-FFF2-40B4-BE49-F238E27FC236}">
                  <a16:creationId xmlns:a16="http://schemas.microsoft.com/office/drawing/2014/main" id="{B02EA53A-A13C-3EC5-BE2B-027A8644AB4F}"/>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0" name="Google Shape;14087;p27">
              <a:extLst>
                <a:ext uri="{FF2B5EF4-FFF2-40B4-BE49-F238E27FC236}">
                  <a16:creationId xmlns:a16="http://schemas.microsoft.com/office/drawing/2014/main" id="{926AC08C-00D3-A29F-6DBB-188D3EA0E9B9}"/>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1" name="Google Shape;14088;p27">
              <a:extLst>
                <a:ext uri="{FF2B5EF4-FFF2-40B4-BE49-F238E27FC236}">
                  <a16:creationId xmlns:a16="http://schemas.microsoft.com/office/drawing/2014/main" id="{EF2D908F-C14E-A854-1824-31D3582AADE2}"/>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12" name="Google Shape;14089;p27">
            <a:extLst>
              <a:ext uri="{FF2B5EF4-FFF2-40B4-BE49-F238E27FC236}">
                <a16:creationId xmlns:a16="http://schemas.microsoft.com/office/drawing/2014/main" id="{EAC0BE58-C3DB-6ABE-6A6E-5A509150E31D}"/>
              </a:ext>
            </a:extLst>
          </p:cNvPr>
          <p:cNvGrpSpPr/>
          <p:nvPr/>
        </p:nvGrpSpPr>
        <p:grpSpPr>
          <a:xfrm>
            <a:off x="9555697" y="5364224"/>
            <a:ext cx="712038" cy="716224"/>
            <a:chOff x="4673513" y="2822583"/>
            <a:chExt cx="297700" cy="299450"/>
          </a:xfrm>
        </p:grpSpPr>
        <p:sp>
          <p:nvSpPr>
            <p:cNvPr id="213" name="Google Shape;14090;p27">
              <a:extLst>
                <a:ext uri="{FF2B5EF4-FFF2-40B4-BE49-F238E27FC236}">
                  <a16:creationId xmlns:a16="http://schemas.microsoft.com/office/drawing/2014/main" id="{143657E8-BB51-3552-4DF9-A476B93C5798}"/>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4" name="Google Shape;14091;p27">
              <a:extLst>
                <a:ext uri="{FF2B5EF4-FFF2-40B4-BE49-F238E27FC236}">
                  <a16:creationId xmlns:a16="http://schemas.microsoft.com/office/drawing/2014/main" id="{8698B791-9F9E-0E59-6557-15D03AECDDB7}"/>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15" name="Google Shape;14092;p27">
            <a:extLst>
              <a:ext uri="{FF2B5EF4-FFF2-40B4-BE49-F238E27FC236}">
                <a16:creationId xmlns:a16="http://schemas.microsoft.com/office/drawing/2014/main" id="{1CF55992-EE38-8910-0CC9-7469769521ED}"/>
              </a:ext>
            </a:extLst>
          </p:cNvPr>
          <p:cNvGrpSpPr/>
          <p:nvPr/>
        </p:nvGrpSpPr>
        <p:grpSpPr>
          <a:xfrm>
            <a:off x="11042405" y="5384077"/>
            <a:ext cx="714910" cy="676402"/>
            <a:chOff x="5167663" y="2830883"/>
            <a:chExt cx="298900" cy="282800"/>
          </a:xfrm>
        </p:grpSpPr>
        <p:sp>
          <p:nvSpPr>
            <p:cNvPr id="216" name="Google Shape;14093;p27">
              <a:extLst>
                <a:ext uri="{FF2B5EF4-FFF2-40B4-BE49-F238E27FC236}">
                  <a16:creationId xmlns:a16="http://schemas.microsoft.com/office/drawing/2014/main" id="{C967026D-349D-FB53-210D-4B75CFE4EE70}"/>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7" name="Google Shape;14094;p27">
              <a:extLst>
                <a:ext uri="{FF2B5EF4-FFF2-40B4-BE49-F238E27FC236}">
                  <a16:creationId xmlns:a16="http://schemas.microsoft.com/office/drawing/2014/main" id="{387681BE-C161-EC6E-A878-340577B2CFC5}"/>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8" name="Google Shape;14095;p27">
              <a:extLst>
                <a:ext uri="{FF2B5EF4-FFF2-40B4-BE49-F238E27FC236}">
                  <a16:creationId xmlns:a16="http://schemas.microsoft.com/office/drawing/2014/main" id="{05E091A0-84E9-DAB8-0BE4-B6DBE886ECCC}"/>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19" name="Google Shape;14096;p27">
              <a:extLst>
                <a:ext uri="{FF2B5EF4-FFF2-40B4-BE49-F238E27FC236}">
                  <a16:creationId xmlns:a16="http://schemas.microsoft.com/office/drawing/2014/main" id="{400250C1-E485-1ACE-9377-873491E70861}"/>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20" name="Google Shape;14097;p27">
            <a:extLst>
              <a:ext uri="{FF2B5EF4-FFF2-40B4-BE49-F238E27FC236}">
                <a16:creationId xmlns:a16="http://schemas.microsoft.com/office/drawing/2014/main" id="{F539A599-65C1-2E48-6505-59F796707AC5}"/>
              </a:ext>
            </a:extLst>
          </p:cNvPr>
          <p:cNvGrpSpPr/>
          <p:nvPr/>
        </p:nvGrpSpPr>
        <p:grpSpPr>
          <a:xfrm>
            <a:off x="12608820" y="5368769"/>
            <a:ext cx="619536" cy="710246"/>
            <a:chOff x="5695138" y="2824483"/>
            <a:chExt cx="259025" cy="296950"/>
          </a:xfrm>
        </p:grpSpPr>
        <p:sp>
          <p:nvSpPr>
            <p:cNvPr id="221" name="Google Shape;14098;p27">
              <a:extLst>
                <a:ext uri="{FF2B5EF4-FFF2-40B4-BE49-F238E27FC236}">
                  <a16:creationId xmlns:a16="http://schemas.microsoft.com/office/drawing/2014/main" id="{AAA05AEB-6896-3E08-00AB-FC09E697CA8B}"/>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2" name="Google Shape;14099;p27">
              <a:extLst>
                <a:ext uri="{FF2B5EF4-FFF2-40B4-BE49-F238E27FC236}">
                  <a16:creationId xmlns:a16="http://schemas.microsoft.com/office/drawing/2014/main" id="{69806F8E-0245-B016-0785-8AD5B4C2BE4C}"/>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3" name="Google Shape;14100;p27">
              <a:extLst>
                <a:ext uri="{FF2B5EF4-FFF2-40B4-BE49-F238E27FC236}">
                  <a16:creationId xmlns:a16="http://schemas.microsoft.com/office/drawing/2014/main" id="{890AB45A-2049-1263-1EF8-6C19FB6E791F}"/>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4" name="Google Shape;14101;p27">
              <a:extLst>
                <a:ext uri="{FF2B5EF4-FFF2-40B4-BE49-F238E27FC236}">
                  <a16:creationId xmlns:a16="http://schemas.microsoft.com/office/drawing/2014/main" id="{8B24A474-B8FE-DFFE-4010-BDCD1684A463}"/>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25" name="Google Shape;14102;p27">
            <a:extLst>
              <a:ext uri="{FF2B5EF4-FFF2-40B4-BE49-F238E27FC236}">
                <a16:creationId xmlns:a16="http://schemas.microsoft.com/office/drawing/2014/main" id="{96D97D12-391D-3849-E7BD-8120DE7956BB}"/>
              </a:ext>
            </a:extLst>
          </p:cNvPr>
          <p:cNvSpPr/>
          <p:nvPr/>
        </p:nvSpPr>
        <p:spPr>
          <a:xfrm>
            <a:off x="14011353" y="536971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6" name="Google Shape;14103;p27">
            <a:extLst>
              <a:ext uri="{FF2B5EF4-FFF2-40B4-BE49-F238E27FC236}">
                <a16:creationId xmlns:a16="http://schemas.microsoft.com/office/drawing/2014/main" id="{122D6B35-E845-A9BC-8005-6A6B4AFE6700}"/>
              </a:ext>
            </a:extLst>
          </p:cNvPr>
          <p:cNvSpPr/>
          <p:nvPr/>
        </p:nvSpPr>
        <p:spPr>
          <a:xfrm>
            <a:off x="15515149" y="536833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27" name="Google Shape;14104;p27">
            <a:extLst>
              <a:ext uri="{FF2B5EF4-FFF2-40B4-BE49-F238E27FC236}">
                <a16:creationId xmlns:a16="http://schemas.microsoft.com/office/drawing/2014/main" id="{8BC3D44B-8BD8-8826-F506-95B3E4AD43DA}"/>
              </a:ext>
            </a:extLst>
          </p:cNvPr>
          <p:cNvGrpSpPr/>
          <p:nvPr/>
        </p:nvGrpSpPr>
        <p:grpSpPr>
          <a:xfrm>
            <a:off x="15519570" y="6538896"/>
            <a:ext cx="702112" cy="710604"/>
            <a:chOff x="6657238" y="3313708"/>
            <a:chExt cx="293550" cy="297100"/>
          </a:xfrm>
        </p:grpSpPr>
        <p:sp>
          <p:nvSpPr>
            <p:cNvPr id="228" name="Google Shape;14105;p27">
              <a:extLst>
                <a:ext uri="{FF2B5EF4-FFF2-40B4-BE49-F238E27FC236}">
                  <a16:creationId xmlns:a16="http://schemas.microsoft.com/office/drawing/2014/main" id="{E4080D6D-9558-7538-F56E-40D4E4780F35}"/>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29" name="Google Shape;14106;p27">
              <a:extLst>
                <a:ext uri="{FF2B5EF4-FFF2-40B4-BE49-F238E27FC236}">
                  <a16:creationId xmlns:a16="http://schemas.microsoft.com/office/drawing/2014/main" id="{C2FE15B7-C58D-97F8-4EA0-1AEBA273F5B1}"/>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0" name="Google Shape;14107;p27">
              <a:extLst>
                <a:ext uri="{FF2B5EF4-FFF2-40B4-BE49-F238E27FC236}">
                  <a16:creationId xmlns:a16="http://schemas.microsoft.com/office/drawing/2014/main" id="{75094773-3066-8BF0-4D62-CA1CE77337F7}"/>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1" name="Google Shape;14108;p27">
              <a:extLst>
                <a:ext uri="{FF2B5EF4-FFF2-40B4-BE49-F238E27FC236}">
                  <a16:creationId xmlns:a16="http://schemas.microsoft.com/office/drawing/2014/main" id="{A3370696-B1F1-4072-46A4-A500215E7310}"/>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2" name="Google Shape;14109;p27">
              <a:extLst>
                <a:ext uri="{FF2B5EF4-FFF2-40B4-BE49-F238E27FC236}">
                  <a16:creationId xmlns:a16="http://schemas.microsoft.com/office/drawing/2014/main" id="{CEC92D43-9E3B-E762-ED38-E4F7286B1CFA}"/>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3" name="Google Shape;14110;p27">
              <a:extLst>
                <a:ext uri="{FF2B5EF4-FFF2-40B4-BE49-F238E27FC236}">
                  <a16:creationId xmlns:a16="http://schemas.microsoft.com/office/drawing/2014/main" id="{F9877693-F815-3F6D-56BD-15AA434E09FD}"/>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4" name="Google Shape;14111;p27">
              <a:extLst>
                <a:ext uri="{FF2B5EF4-FFF2-40B4-BE49-F238E27FC236}">
                  <a16:creationId xmlns:a16="http://schemas.microsoft.com/office/drawing/2014/main" id="{8C7DB16C-A3B9-B0FD-A1C3-1A8AF95D2309}"/>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5" name="Google Shape;14112;p27">
              <a:extLst>
                <a:ext uri="{FF2B5EF4-FFF2-40B4-BE49-F238E27FC236}">
                  <a16:creationId xmlns:a16="http://schemas.microsoft.com/office/drawing/2014/main" id="{51469667-3E31-902D-2F49-191CA5D7F780}"/>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6" name="Google Shape;14113;p27">
              <a:extLst>
                <a:ext uri="{FF2B5EF4-FFF2-40B4-BE49-F238E27FC236}">
                  <a16:creationId xmlns:a16="http://schemas.microsoft.com/office/drawing/2014/main" id="{47C0A9DA-ADD0-5F88-B5A5-AC1D2E46A24C}"/>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7" name="Google Shape;14114;p27">
              <a:extLst>
                <a:ext uri="{FF2B5EF4-FFF2-40B4-BE49-F238E27FC236}">
                  <a16:creationId xmlns:a16="http://schemas.microsoft.com/office/drawing/2014/main" id="{3C7F2EBE-5E48-9072-048A-526DCA0948AA}"/>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8" name="Google Shape;14115;p27">
              <a:extLst>
                <a:ext uri="{FF2B5EF4-FFF2-40B4-BE49-F238E27FC236}">
                  <a16:creationId xmlns:a16="http://schemas.microsoft.com/office/drawing/2014/main" id="{28BF3C11-E8E0-14FD-554C-A3D2BB3985E7}"/>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39" name="Google Shape;14116;p27">
              <a:extLst>
                <a:ext uri="{FF2B5EF4-FFF2-40B4-BE49-F238E27FC236}">
                  <a16:creationId xmlns:a16="http://schemas.microsoft.com/office/drawing/2014/main" id="{9E031BF5-C977-695C-1CA3-54A62D5B7A10}"/>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0" name="Google Shape;14117;p27">
              <a:extLst>
                <a:ext uri="{FF2B5EF4-FFF2-40B4-BE49-F238E27FC236}">
                  <a16:creationId xmlns:a16="http://schemas.microsoft.com/office/drawing/2014/main" id="{B6185324-E4B9-478C-AF22-C97EC4283BA5}"/>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1" name="Google Shape;14118;p27">
              <a:extLst>
                <a:ext uri="{FF2B5EF4-FFF2-40B4-BE49-F238E27FC236}">
                  <a16:creationId xmlns:a16="http://schemas.microsoft.com/office/drawing/2014/main" id="{E14A32EC-9A50-0FE5-1C07-1AA7CFAAC355}"/>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2" name="Google Shape;14119;p27">
              <a:extLst>
                <a:ext uri="{FF2B5EF4-FFF2-40B4-BE49-F238E27FC236}">
                  <a16:creationId xmlns:a16="http://schemas.microsoft.com/office/drawing/2014/main" id="{6EDCF1CA-9F75-B67F-093A-F876822478F1}"/>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3" name="Google Shape;14120;p27">
              <a:extLst>
                <a:ext uri="{FF2B5EF4-FFF2-40B4-BE49-F238E27FC236}">
                  <a16:creationId xmlns:a16="http://schemas.microsoft.com/office/drawing/2014/main" id="{0B80B508-C8BD-FD20-FC39-2F7C2DB60418}"/>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44" name="Google Shape;14121;p27">
            <a:extLst>
              <a:ext uri="{FF2B5EF4-FFF2-40B4-BE49-F238E27FC236}">
                <a16:creationId xmlns:a16="http://schemas.microsoft.com/office/drawing/2014/main" id="{20CB4A6A-0EDA-E96D-7590-49696141C4FC}"/>
              </a:ext>
            </a:extLst>
          </p:cNvPr>
          <p:cNvSpPr/>
          <p:nvPr/>
        </p:nvSpPr>
        <p:spPr>
          <a:xfrm>
            <a:off x="14269126" y="684495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5" name="Google Shape;14122;p27">
            <a:extLst>
              <a:ext uri="{FF2B5EF4-FFF2-40B4-BE49-F238E27FC236}">
                <a16:creationId xmlns:a16="http://schemas.microsoft.com/office/drawing/2014/main" id="{901BF219-6981-4A9C-C0E4-7255DCA137F8}"/>
              </a:ext>
            </a:extLst>
          </p:cNvPr>
          <p:cNvSpPr/>
          <p:nvPr/>
        </p:nvSpPr>
        <p:spPr>
          <a:xfrm>
            <a:off x="14269126" y="689763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6" name="Google Shape;14123;p27">
            <a:extLst>
              <a:ext uri="{FF2B5EF4-FFF2-40B4-BE49-F238E27FC236}">
                <a16:creationId xmlns:a16="http://schemas.microsoft.com/office/drawing/2014/main" id="{EEB5F20C-55A0-FA20-3F6D-B704E4186DF3}"/>
              </a:ext>
            </a:extLst>
          </p:cNvPr>
          <p:cNvSpPr/>
          <p:nvPr/>
        </p:nvSpPr>
        <p:spPr>
          <a:xfrm>
            <a:off x="14316125" y="694750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47" name="Google Shape;14124;p27">
            <a:extLst>
              <a:ext uri="{FF2B5EF4-FFF2-40B4-BE49-F238E27FC236}">
                <a16:creationId xmlns:a16="http://schemas.microsoft.com/office/drawing/2014/main" id="{95AC8B61-4FF7-C0AC-C339-2FC6323026E1}"/>
              </a:ext>
            </a:extLst>
          </p:cNvPr>
          <p:cNvSpPr/>
          <p:nvPr/>
        </p:nvSpPr>
        <p:spPr>
          <a:xfrm>
            <a:off x="14031325" y="654168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48" name="Google Shape;14125;p27">
            <a:extLst>
              <a:ext uri="{FF2B5EF4-FFF2-40B4-BE49-F238E27FC236}">
                <a16:creationId xmlns:a16="http://schemas.microsoft.com/office/drawing/2014/main" id="{1A9C06FB-848B-2751-88F0-4C2112A6760B}"/>
              </a:ext>
            </a:extLst>
          </p:cNvPr>
          <p:cNvGrpSpPr/>
          <p:nvPr/>
        </p:nvGrpSpPr>
        <p:grpSpPr>
          <a:xfrm>
            <a:off x="12563257" y="6541766"/>
            <a:ext cx="712038" cy="710604"/>
            <a:chOff x="5676088" y="3314908"/>
            <a:chExt cx="297700" cy="297100"/>
          </a:xfrm>
        </p:grpSpPr>
        <p:sp>
          <p:nvSpPr>
            <p:cNvPr id="249" name="Google Shape;14126;p27">
              <a:extLst>
                <a:ext uri="{FF2B5EF4-FFF2-40B4-BE49-F238E27FC236}">
                  <a16:creationId xmlns:a16="http://schemas.microsoft.com/office/drawing/2014/main" id="{1A1FAC4D-2BB5-07B5-314A-934DF83F7883}"/>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0" name="Google Shape;14127;p27">
              <a:extLst>
                <a:ext uri="{FF2B5EF4-FFF2-40B4-BE49-F238E27FC236}">
                  <a16:creationId xmlns:a16="http://schemas.microsoft.com/office/drawing/2014/main" id="{D64FA35F-3594-7174-843D-1CD99C4F17D1}"/>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51" name="Google Shape;14128;p27">
            <a:extLst>
              <a:ext uri="{FF2B5EF4-FFF2-40B4-BE49-F238E27FC236}">
                <a16:creationId xmlns:a16="http://schemas.microsoft.com/office/drawing/2014/main" id="{8F420F0A-7E6C-4412-7AFC-04A7BBEC1F9E}"/>
              </a:ext>
            </a:extLst>
          </p:cNvPr>
          <p:cNvGrpSpPr/>
          <p:nvPr/>
        </p:nvGrpSpPr>
        <p:grpSpPr>
          <a:xfrm>
            <a:off x="11043781" y="6537462"/>
            <a:ext cx="712098" cy="710664"/>
            <a:chOff x="5168238" y="3313108"/>
            <a:chExt cx="297725" cy="297125"/>
          </a:xfrm>
        </p:grpSpPr>
        <p:sp>
          <p:nvSpPr>
            <p:cNvPr id="252" name="Google Shape;14129;p27">
              <a:extLst>
                <a:ext uri="{FF2B5EF4-FFF2-40B4-BE49-F238E27FC236}">
                  <a16:creationId xmlns:a16="http://schemas.microsoft.com/office/drawing/2014/main" id="{33A8CF1D-A692-DA8E-48EC-F0005506BC2A}"/>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3" name="Google Shape;14130;p27">
              <a:extLst>
                <a:ext uri="{FF2B5EF4-FFF2-40B4-BE49-F238E27FC236}">
                  <a16:creationId xmlns:a16="http://schemas.microsoft.com/office/drawing/2014/main" id="{16400971-0330-E8C2-A56C-BC228BE4E595}"/>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4" name="Google Shape;14131;p27">
              <a:extLst>
                <a:ext uri="{FF2B5EF4-FFF2-40B4-BE49-F238E27FC236}">
                  <a16:creationId xmlns:a16="http://schemas.microsoft.com/office/drawing/2014/main" id="{1EF82603-8E0F-FEA7-8EB6-7760FD96BD69}"/>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5" name="Google Shape;14132;p27">
              <a:extLst>
                <a:ext uri="{FF2B5EF4-FFF2-40B4-BE49-F238E27FC236}">
                  <a16:creationId xmlns:a16="http://schemas.microsoft.com/office/drawing/2014/main" id="{F6A5EEFE-A39D-8843-85F2-71C478A54E92}"/>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56" name="Google Shape;14133;p27">
              <a:extLst>
                <a:ext uri="{FF2B5EF4-FFF2-40B4-BE49-F238E27FC236}">
                  <a16:creationId xmlns:a16="http://schemas.microsoft.com/office/drawing/2014/main" id="{5249A773-5FFC-300D-5954-6F41CE202C52}"/>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57" name="Google Shape;14134;p27">
            <a:extLst>
              <a:ext uri="{FF2B5EF4-FFF2-40B4-BE49-F238E27FC236}">
                <a16:creationId xmlns:a16="http://schemas.microsoft.com/office/drawing/2014/main" id="{DCE673D6-326B-BD83-9773-F0B229512716}"/>
              </a:ext>
            </a:extLst>
          </p:cNvPr>
          <p:cNvSpPr/>
          <p:nvPr/>
        </p:nvSpPr>
        <p:spPr>
          <a:xfrm>
            <a:off x="9537037" y="653593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58" name="Google Shape;14135;p27">
            <a:extLst>
              <a:ext uri="{FF2B5EF4-FFF2-40B4-BE49-F238E27FC236}">
                <a16:creationId xmlns:a16="http://schemas.microsoft.com/office/drawing/2014/main" id="{E88CF16E-038B-381B-9DD0-B27A816F4D91}"/>
              </a:ext>
            </a:extLst>
          </p:cNvPr>
          <p:cNvGrpSpPr/>
          <p:nvPr/>
        </p:nvGrpSpPr>
        <p:grpSpPr>
          <a:xfrm>
            <a:off x="8064684" y="6538896"/>
            <a:ext cx="702112" cy="710604"/>
            <a:chOff x="4177563" y="3313708"/>
            <a:chExt cx="293550" cy="297100"/>
          </a:xfrm>
        </p:grpSpPr>
        <p:sp>
          <p:nvSpPr>
            <p:cNvPr id="259" name="Google Shape;14136;p27">
              <a:extLst>
                <a:ext uri="{FF2B5EF4-FFF2-40B4-BE49-F238E27FC236}">
                  <a16:creationId xmlns:a16="http://schemas.microsoft.com/office/drawing/2014/main" id="{A6C01D82-E35E-3451-B075-7E2A063F3220}"/>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0" name="Google Shape;14137;p27">
              <a:extLst>
                <a:ext uri="{FF2B5EF4-FFF2-40B4-BE49-F238E27FC236}">
                  <a16:creationId xmlns:a16="http://schemas.microsoft.com/office/drawing/2014/main" id="{2C0329BB-8089-1581-FFC3-59B51A532383}"/>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1" name="Google Shape;14138;p27">
              <a:extLst>
                <a:ext uri="{FF2B5EF4-FFF2-40B4-BE49-F238E27FC236}">
                  <a16:creationId xmlns:a16="http://schemas.microsoft.com/office/drawing/2014/main" id="{A371D0F2-01E4-D03B-B44F-162AA2B61252}"/>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2" name="Google Shape;14139;p27">
              <a:extLst>
                <a:ext uri="{FF2B5EF4-FFF2-40B4-BE49-F238E27FC236}">
                  <a16:creationId xmlns:a16="http://schemas.microsoft.com/office/drawing/2014/main" id="{5F75FDDA-E9AB-729D-85A8-504858EDEB46}"/>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3" name="Google Shape;14140;p27">
              <a:extLst>
                <a:ext uri="{FF2B5EF4-FFF2-40B4-BE49-F238E27FC236}">
                  <a16:creationId xmlns:a16="http://schemas.microsoft.com/office/drawing/2014/main" id="{C60F3432-6144-2834-9337-5B2C52B0A655}"/>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4" name="Google Shape;14141;p27">
              <a:extLst>
                <a:ext uri="{FF2B5EF4-FFF2-40B4-BE49-F238E27FC236}">
                  <a16:creationId xmlns:a16="http://schemas.microsoft.com/office/drawing/2014/main" id="{75A64FAE-E12A-2291-F137-D1A7A2A10764}"/>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5" name="Google Shape;14142;p27">
              <a:extLst>
                <a:ext uri="{FF2B5EF4-FFF2-40B4-BE49-F238E27FC236}">
                  <a16:creationId xmlns:a16="http://schemas.microsoft.com/office/drawing/2014/main" id="{A0E0E7B0-2DEB-AC79-2909-432262393862}"/>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6" name="Google Shape;14143;p27">
              <a:extLst>
                <a:ext uri="{FF2B5EF4-FFF2-40B4-BE49-F238E27FC236}">
                  <a16:creationId xmlns:a16="http://schemas.microsoft.com/office/drawing/2014/main" id="{47BBDA17-8219-A859-C424-6AD7F6A40EB2}"/>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7" name="Google Shape;14144;p27">
              <a:extLst>
                <a:ext uri="{FF2B5EF4-FFF2-40B4-BE49-F238E27FC236}">
                  <a16:creationId xmlns:a16="http://schemas.microsoft.com/office/drawing/2014/main" id="{AE2C65C6-21FE-0083-1F7D-B87E03BD3273}"/>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8" name="Google Shape;14145;p27">
              <a:extLst>
                <a:ext uri="{FF2B5EF4-FFF2-40B4-BE49-F238E27FC236}">
                  <a16:creationId xmlns:a16="http://schemas.microsoft.com/office/drawing/2014/main" id="{249FAA79-3351-FE26-00D5-293AB7495A75}"/>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69" name="Google Shape;14146;p27">
              <a:extLst>
                <a:ext uri="{FF2B5EF4-FFF2-40B4-BE49-F238E27FC236}">
                  <a16:creationId xmlns:a16="http://schemas.microsoft.com/office/drawing/2014/main" id="{6AEA09F6-D0FF-3660-93BF-4FF42BDD735B}"/>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0" name="Google Shape;14147;p27">
              <a:extLst>
                <a:ext uri="{FF2B5EF4-FFF2-40B4-BE49-F238E27FC236}">
                  <a16:creationId xmlns:a16="http://schemas.microsoft.com/office/drawing/2014/main" id="{6A1EBD5A-9CC6-953E-3081-29FEA6D106BE}"/>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1" name="Google Shape;14148;p27">
              <a:extLst>
                <a:ext uri="{FF2B5EF4-FFF2-40B4-BE49-F238E27FC236}">
                  <a16:creationId xmlns:a16="http://schemas.microsoft.com/office/drawing/2014/main" id="{51BA26B5-1A86-4AA1-8FC3-34E0896AD1D7}"/>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272" name="Google Shape;14149;p27">
            <a:extLst>
              <a:ext uri="{FF2B5EF4-FFF2-40B4-BE49-F238E27FC236}">
                <a16:creationId xmlns:a16="http://schemas.microsoft.com/office/drawing/2014/main" id="{6235C3FF-8E91-E751-16B9-940BF5731A69}"/>
              </a:ext>
            </a:extLst>
          </p:cNvPr>
          <p:cNvSpPr/>
          <p:nvPr/>
        </p:nvSpPr>
        <p:spPr>
          <a:xfrm>
            <a:off x="6512405" y="653857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nvGrpSpPr>
          <p:cNvPr id="273" name="Google Shape;14150;p27">
            <a:extLst>
              <a:ext uri="{FF2B5EF4-FFF2-40B4-BE49-F238E27FC236}">
                <a16:creationId xmlns:a16="http://schemas.microsoft.com/office/drawing/2014/main" id="{A2AB54CE-47EC-06C3-7EEA-58A96F4F4FE5}"/>
              </a:ext>
            </a:extLst>
          </p:cNvPr>
          <p:cNvGrpSpPr/>
          <p:nvPr/>
        </p:nvGrpSpPr>
        <p:grpSpPr>
          <a:xfrm>
            <a:off x="5102688" y="6538896"/>
            <a:ext cx="709168" cy="709228"/>
            <a:chOff x="3194038" y="3313708"/>
            <a:chExt cx="296500" cy="296525"/>
          </a:xfrm>
        </p:grpSpPr>
        <p:sp>
          <p:nvSpPr>
            <p:cNvPr id="274" name="Google Shape;14151;p27">
              <a:extLst>
                <a:ext uri="{FF2B5EF4-FFF2-40B4-BE49-F238E27FC236}">
                  <a16:creationId xmlns:a16="http://schemas.microsoft.com/office/drawing/2014/main" id="{BF0CDCCC-69AB-51F8-EE80-7EAFA4D2E591}"/>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5" name="Google Shape;14152;p27">
              <a:extLst>
                <a:ext uri="{FF2B5EF4-FFF2-40B4-BE49-F238E27FC236}">
                  <a16:creationId xmlns:a16="http://schemas.microsoft.com/office/drawing/2014/main" id="{4F1B20D2-5D61-3D78-98E9-6567C33B547A}"/>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6" name="Google Shape;14153;p27">
              <a:extLst>
                <a:ext uri="{FF2B5EF4-FFF2-40B4-BE49-F238E27FC236}">
                  <a16:creationId xmlns:a16="http://schemas.microsoft.com/office/drawing/2014/main" id="{409A8CAF-9BE6-7573-0FA2-EE90DFD899D2}"/>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7" name="Google Shape;14154;p27">
              <a:extLst>
                <a:ext uri="{FF2B5EF4-FFF2-40B4-BE49-F238E27FC236}">
                  <a16:creationId xmlns:a16="http://schemas.microsoft.com/office/drawing/2014/main" id="{A0611972-FB37-EED2-DEF7-E4E80A5F45E1}"/>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8" name="Google Shape;14155;p27">
              <a:extLst>
                <a:ext uri="{FF2B5EF4-FFF2-40B4-BE49-F238E27FC236}">
                  <a16:creationId xmlns:a16="http://schemas.microsoft.com/office/drawing/2014/main" id="{510B083E-7B40-603C-0351-F378CC435991}"/>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79" name="Google Shape;14156;p27">
              <a:extLst>
                <a:ext uri="{FF2B5EF4-FFF2-40B4-BE49-F238E27FC236}">
                  <a16:creationId xmlns:a16="http://schemas.microsoft.com/office/drawing/2014/main" id="{D5A60871-34B7-DA86-0F74-80932089B198}"/>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0" name="Google Shape;14157;p27">
              <a:extLst>
                <a:ext uri="{FF2B5EF4-FFF2-40B4-BE49-F238E27FC236}">
                  <a16:creationId xmlns:a16="http://schemas.microsoft.com/office/drawing/2014/main" id="{6DF064D2-077F-B3A8-C17F-08CFF37A98BA}"/>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1" name="Google Shape;14158;p27">
              <a:extLst>
                <a:ext uri="{FF2B5EF4-FFF2-40B4-BE49-F238E27FC236}">
                  <a16:creationId xmlns:a16="http://schemas.microsoft.com/office/drawing/2014/main" id="{76C6EE57-BC51-1700-6A57-7865B01CD484}"/>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2" name="Google Shape;14159;p27">
              <a:extLst>
                <a:ext uri="{FF2B5EF4-FFF2-40B4-BE49-F238E27FC236}">
                  <a16:creationId xmlns:a16="http://schemas.microsoft.com/office/drawing/2014/main" id="{85479B01-1BD0-D7E0-285F-AA84B56F3422}"/>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3" name="Google Shape;14160;p27">
              <a:extLst>
                <a:ext uri="{FF2B5EF4-FFF2-40B4-BE49-F238E27FC236}">
                  <a16:creationId xmlns:a16="http://schemas.microsoft.com/office/drawing/2014/main" id="{D26ECC3D-C5BC-42FF-0740-3CB5AA5D0E56}"/>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84" name="Google Shape;14161;p27">
            <a:extLst>
              <a:ext uri="{FF2B5EF4-FFF2-40B4-BE49-F238E27FC236}">
                <a16:creationId xmlns:a16="http://schemas.microsoft.com/office/drawing/2014/main" id="{536ABFB5-085D-E1C8-B99D-4220F1BAB3AA}"/>
              </a:ext>
            </a:extLst>
          </p:cNvPr>
          <p:cNvGrpSpPr/>
          <p:nvPr/>
        </p:nvGrpSpPr>
        <p:grpSpPr>
          <a:xfrm>
            <a:off x="3573227" y="6558271"/>
            <a:ext cx="719154" cy="676102"/>
            <a:chOff x="2682013" y="3321808"/>
            <a:chExt cx="300675" cy="282675"/>
          </a:xfrm>
        </p:grpSpPr>
        <p:sp>
          <p:nvSpPr>
            <p:cNvPr id="285" name="Google Shape;14162;p27">
              <a:extLst>
                <a:ext uri="{FF2B5EF4-FFF2-40B4-BE49-F238E27FC236}">
                  <a16:creationId xmlns:a16="http://schemas.microsoft.com/office/drawing/2014/main" id="{C7593252-D031-FA7D-062D-02D882C08D91}"/>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6" name="Google Shape;14163;p27">
              <a:extLst>
                <a:ext uri="{FF2B5EF4-FFF2-40B4-BE49-F238E27FC236}">
                  <a16:creationId xmlns:a16="http://schemas.microsoft.com/office/drawing/2014/main" id="{D9B2ED15-6B8F-97BE-F061-EFA177BFD0CB}"/>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87" name="Google Shape;14164;p27">
              <a:extLst>
                <a:ext uri="{FF2B5EF4-FFF2-40B4-BE49-F238E27FC236}">
                  <a16:creationId xmlns:a16="http://schemas.microsoft.com/office/drawing/2014/main" id="{8494D57C-549F-34E4-7672-2AC5FC0D8633}"/>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88" name="Google Shape;14165;p27">
            <a:extLst>
              <a:ext uri="{FF2B5EF4-FFF2-40B4-BE49-F238E27FC236}">
                <a16:creationId xmlns:a16="http://schemas.microsoft.com/office/drawing/2014/main" id="{424D7D8E-8041-D17C-6A50-C93205EBE1CB}"/>
              </a:ext>
            </a:extLst>
          </p:cNvPr>
          <p:cNvGrpSpPr/>
          <p:nvPr/>
        </p:nvGrpSpPr>
        <p:grpSpPr>
          <a:xfrm>
            <a:off x="2198995" y="6537463"/>
            <a:ext cx="582522" cy="713474"/>
            <a:chOff x="2234888" y="3313108"/>
            <a:chExt cx="243550" cy="298300"/>
          </a:xfrm>
        </p:grpSpPr>
        <p:sp>
          <p:nvSpPr>
            <p:cNvPr id="289" name="Google Shape;14166;p27">
              <a:extLst>
                <a:ext uri="{FF2B5EF4-FFF2-40B4-BE49-F238E27FC236}">
                  <a16:creationId xmlns:a16="http://schemas.microsoft.com/office/drawing/2014/main" id="{AE00D444-1F26-8704-E81F-54669A31852C}"/>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0" name="Google Shape;14167;p27">
              <a:extLst>
                <a:ext uri="{FF2B5EF4-FFF2-40B4-BE49-F238E27FC236}">
                  <a16:creationId xmlns:a16="http://schemas.microsoft.com/office/drawing/2014/main" id="{CADE8DE9-F72E-A91B-8F5C-D6DF47954AB9}"/>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1" name="Google Shape;14168;p27">
              <a:extLst>
                <a:ext uri="{FF2B5EF4-FFF2-40B4-BE49-F238E27FC236}">
                  <a16:creationId xmlns:a16="http://schemas.microsoft.com/office/drawing/2014/main" id="{CBC80146-65B4-812E-243A-E2D7F238E2A6}"/>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2" name="Google Shape;14169;p27">
              <a:extLst>
                <a:ext uri="{FF2B5EF4-FFF2-40B4-BE49-F238E27FC236}">
                  <a16:creationId xmlns:a16="http://schemas.microsoft.com/office/drawing/2014/main" id="{7401C28F-363A-D411-0587-75B0FC56BCF1}"/>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3" name="Google Shape;14170;p27">
              <a:extLst>
                <a:ext uri="{FF2B5EF4-FFF2-40B4-BE49-F238E27FC236}">
                  <a16:creationId xmlns:a16="http://schemas.microsoft.com/office/drawing/2014/main" id="{A3ADEC8C-3D26-B696-1DFF-9D9B619E4759}"/>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4" name="Google Shape;14171;p27">
              <a:extLst>
                <a:ext uri="{FF2B5EF4-FFF2-40B4-BE49-F238E27FC236}">
                  <a16:creationId xmlns:a16="http://schemas.microsoft.com/office/drawing/2014/main" id="{3FE06F89-8752-553C-3160-EC7A115A9341}"/>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5" name="Google Shape;14172;p27">
              <a:extLst>
                <a:ext uri="{FF2B5EF4-FFF2-40B4-BE49-F238E27FC236}">
                  <a16:creationId xmlns:a16="http://schemas.microsoft.com/office/drawing/2014/main" id="{840F15DB-E829-F7C4-23F6-EBD98F731A46}"/>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6" name="Google Shape;14173;p27">
              <a:extLst>
                <a:ext uri="{FF2B5EF4-FFF2-40B4-BE49-F238E27FC236}">
                  <a16:creationId xmlns:a16="http://schemas.microsoft.com/office/drawing/2014/main" id="{068B4D8B-3315-AE04-DB48-AD81874FC5B5}"/>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297" name="Google Shape;14174;p27">
            <a:extLst>
              <a:ext uri="{FF2B5EF4-FFF2-40B4-BE49-F238E27FC236}">
                <a16:creationId xmlns:a16="http://schemas.microsoft.com/office/drawing/2014/main" id="{BA932273-7632-9404-14F5-9022A34A7541}"/>
              </a:ext>
            </a:extLst>
          </p:cNvPr>
          <p:cNvGrpSpPr/>
          <p:nvPr/>
        </p:nvGrpSpPr>
        <p:grpSpPr>
          <a:xfrm>
            <a:off x="2133519" y="7675241"/>
            <a:ext cx="714910" cy="712038"/>
            <a:chOff x="2207513" y="3788808"/>
            <a:chExt cx="298900" cy="297700"/>
          </a:xfrm>
        </p:grpSpPr>
        <p:sp>
          <p:nvSpPr>
            <p:cNvPr id="298" name="Google Shape;14175;p27">
              <a:extLst>
                <a:ext uri="{FF2B5EF4-FFF2-40B4-BE49-F238E27FC236}">
                  <a16:creationId xmlns:a16="http://schemas.microsoft.com/office/drawing/2014/main" id="{0E284EE3-48C1-FBB9-D5CB-434EAB5080A5}"/>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299" name="Google Shape;14176;p27">
              <a:extLst>
                <a:ext uri="{FF2B5EF4-FFF2-40B4-BE49-F238E27FC236}">
                  <a16:creationId xmlns:a16="http://schemas.microsoft.com/office/drawing/2014/main" id="{784D33E9-B3A6-7383-96A4-CC1663856259}"/>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0" name="Google Shape;14177;p27">
              <a:extLst>
                <a:ext uri="{FF2B5EF4-FFF2-40B4-BE49-F238E27FC236}">
                  <a16:creationId xmlns:a16="http://schemas.microsoft.com/office/drawing/2014/main" id="{25012168-A779-8193-EFC5-F24D2357520A}"/>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1" name="Google Shape;14178;p27">
              <a:extLst>
                <a:ext uri="{FF2B5EF4-FFF2-40B4-BE49-F238E27FC236}">
                  <a16:creationId xmlns:a16="http://schemas.microsoft.com/office/drawing/2014/main" id="{B1BF1EF6-7408-29C8-8E1B-E16F22FD1B91}"/>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2" name="Google Shape;14179;p27">
              <a:extLst>
                <a:ext uri="{FF2B5EF4-FFF2-40B4-BE49-F238E27FC236}">
                  <a16:creationId xmlns:a16="http://schemas.microsoft.com/office/drawing/2014/main" id="{F161EE30-621E-2610-8454-739E6EAAC069}"/>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3" name="Google Shape;14180;p27">
              <a:extLst>
                <a:ext uri="{FF2B5EF4-FFF2-40B4-BE49-F238E27FC236}">
                  <a16:creationId xmlns:a16="http://schemas.microsoft.com/office/drawing/2014/main" id="{E68C8F6F-AEBA-8456-BAE1-DBE372598886}"/>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04" name="Google Shape;14181;p27">
            <a:extLst>
              <a:ext uri="{FF2B5EF4-FFF2-40B4-BE49-F238E27FC236}">
                <a16:creationId xmlns:a16="http://schemas.microsoft.com/office/drawing/2014/main" id="{8BC8E6B2-7725-9515-B69F-D556FEB25032}"/>
              </a:ext>
            </a:extLst>
          </p:cNvPr>
          <p:cNvGrpSpPr/>
          <p:nvPr/>
        </p:nvGrpSpPr>
        <p:grpSpPr>
          <a:xfrm>
            <a:off x="3580343" y="7677752"/>
            <a:ext cx="707794" cy="708092"/>
            <a:chOff x="2684988" y="3789858"/>
            <a:chExt cx="295925" cy="296050"/>
          </a:xfrm>
        </p:grpSpPr>
        <p:sp>
          <p:nvSpPr>
            <p:cNvPr id="305" name="Google Shape;14182;p27">
              <a:extLst>
                <a:ext uri="{FF2B5EF4-FFF2-40B4-BE49-F238E27FC236}">
                  <a16:creationId xmlns:a16="http://schemas.microsoft.com/office/drawing/2014/main" id="{F6C23B26-97B5-7ADD-E5C0-B5290F33530E}"/>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6" name="Google Shape;14183;p27">
              <a:extLst>
                <a:ext uri="{FF2B5EF4-FFF2-40B4-BE49-F238E27FC236}">
                  <a16:creationId xmlns:a16="http://schemas.microsoft.com/office/drawing/2014/main" id="{1DAC0093-AE0A-3403-1B33-F7E096A67906}"/>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7" name="Google Shape;14184;p27">
              <a:extLst>
                <a:ext uri="{FF2B5EF4-FFF2-40B4-BE49-F238E27FC236}">
                  <a16:creationId xmlns:a16="http://schemas.microsoft.com/office/drawing/2014/main" id="{901C0630-A8C6-B086-49C7-5FC7BAC5FDBA}"/>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8" name="Google Shape;14185;p27">
              <a:extLst>
                <a:ext uri="{FF2B5EF4-FFF2-40B4-BE49-F238E27FC236}">
                  <a16:creationId xmlns:a16="http://schemas.microsoft.com/office/drawing/2014/main" id="{8121238E-A665-B7B2-3453-3315382BD076}"/>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09" name="Google Shape;14186;p27">
              <a:extLst>
                <a:ext uri="{FF2B5EF4-FFF2-40B4-BE49-F238E27FC236}">
                  <a16:creationId xmlns:a16="http://schemas.microsoft.com/office/drawing/2014/main" id="{850455A0-37D3-A648-CC3C-B4A8890A2AAC}"/>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0" name="Google Shape;14187;p27">
              <a:extLst>
                <a:ext uri="{FF2B5EF4-FFF2-40B4-BE49-F238E27FC236}">
                  <a16:creationId xmlns:a16="http://schemas.microsoft.com/office/drawing/2014/main" id="{0FDB2D6E-F7C7-2D97-EC7B-11C84FDF60BE}"/>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1" name="Google Shape;14188;p27">
              <a:extLst>
                <a:ext uri="{FF2B5EF4-FFF2-40B4-BE49-F238E27FC236}">
                  <a16:creationId xmlns:a16="http://schemas.microsoft.com/office/drawing/2014/main" id="{A870CC70-E430-93DD-9440-34DDC0B2CA6A}"/>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2" name="Google Shape;14189;p27">
              <a:extLst>
                <a:ext uri="{FF2B5EF4-FFF2-40B4-BE49-F238E27FC236}">
                  <a16:creationId xmlns:a16="http://schemas.microsoft.com/office/drawing/2014/main" id="{7DFD486A-5F57-67AA-F1AA-8F6C37486382}"/>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3" name="Google Shape;14190;p27">
              <a:extLst>
                <a:ext uri="{FF2B5EF4-FFF2-40B4-BE49-F238E27FC236}">
                  <a16:creationId xmlns:a16="http://schemas.microsoft.com/office/drawing/2014/main" id="{C5542634-EF36-4808-E1D0-ABD65FFA00FB}"/>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4" name="Google Shape;14191;p27">
              <a:extLst>
                <a:ext uri="{FF2B5EF4-FFF2-40B4-BE49-F238E27FC236}">
                  <a16:creationId xmlns:a16="http://schemas.microsoft.com/office/drawing/2014/main" id="{A822B23D-0FC4-E386-32EB-8C9503DCB2C6}"/>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5" name="Google Shape;14192;p27">
              <a:extLst>
                <a:ext uri="{FF2B5EF4-FFF2-40B4-BE49-F238E27FC236}">
                  <a16:creationId xmlns:a16="http://schemas.microsoft.com/office/drawing/2014/main" id="{3114D662-6593-E9BA-67E4-487CB70E7179}"/>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6" name="Google Shape;14193;p27">
              <a:extLst>
                <a:ext uri="{FF2B5EF4-FFF2-40B4-BE49-F238E27FC236}">
                  <a16:creationId xmlns:a16="http://schemas.microsoft.com/office/drawing/2014/main" id="{C171DE4A-033A-9727-0B5B-C9984871285A}"/>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17" name="Google Shape;14194;p27">
            <a:extLst>
              <a:ext uri="{FF2B5EF4-FFF2-40B4-BE49-F238E27FC236}">
                <a16:creationId xmlns:a16="http://schemas.microsoft.com/office/drawing/2014/main" id="{5C94754A-24E7-A0B2-4040-447BE179D4D8}"/>
              </a:ext>
            </a:extLst>
          </p:cNvPr>
          <p:cNvGrpSpPr/>
          <p:nvPr/>
        </p:nvGrpSpPr>
        <p:grpSpPr>
          <a:xfrm>
            <a:off x="5105499" y="7706455"/>
            <a:ext cx="712038" cy="653798"/>
            <a:chOff x="3195213" y="3801858"/>
            <a:chExt cx="297700" cy="273350"/>
          </a:xfrm>
        </p:grpSpPr>
        <p:sp>
          <p:nvSpPr>
            <p:cNvPr id="318" name="Google Shape;14195;p27">
              <a:extLst>
                <a:ext uri="{FF2B5EF4-FFF2-40B4-BE49-F238E27FC236}">
                  <a16:creationId xmlns:a16="http://schemas.microsoft.com/office/drawing/2014/main" id="{FBC48436-0F14-C506-D695-C7A31171147E}"/>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19" name="Google Shape;14196;p27">
              <a:extLst>
                <a:ext uri="{FF2B5EF4-FFF2-40B4-BE49-F238E27FC236}">
                  <a16:creationId xmlns:a16="http://schemas.microsoft.com/office/drawing/2014/main" id="{12542D6D-9EDD-4B0F-93A6-FA5E5DCF7BA8}"/>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0" name="Google Shape;14197;p27">
              <a:extLst>
                <a:ext uri="{FF2B5EF4-FFF2-40B4-BE49-F238E27FC236}">
                  <a16:creationId xmlns:a16="http://schemas.microsoft.com/office/drawing/2014/main" id="{5DB4B547-7FF8-1B51-2CAE-38FC5D84C584}"/>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1" name="Google Shape;14198;p27">
              <a:extLst>
                <a:ext uri="{FF2B5EF4-FFF2-40B4-BE49-F238E27FC236}">
                  <a16:creationId xmlns:a16="http://schemas.microsoft.com/office/drawing/2014/main" id="{3A57123B-33C1-7C6F-3F00-6C9D3F3CE42E}"/>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2" name="Google Shape;14199;p27">
              <a:extLst>
                <a:ext uri="{FF2B5EF4-FFF2-40B4-BE49-F238E27FC236}">
                  <a16:creationId xmlns:a16="http://schemas.microsoft.com/office/drawing/2014/main" id="{BEF5DC71-B9E2-7550-EC85-FAA03495098C}"/>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3" name="Google Shape;14200;p27">
              <a:extLst>
                <a:ext uri="{FF2B5EF4-FFF2-40B4-BE49-F238E27FC236}">
                  <a16:creationId xmlns:a16="http://schemas.microsoft.com/office/drawing/2014/main" id="{5A13E2DA-E9AE-BE66-F576-4F8BBC75618C}"/>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4" name="Google Shape;14201;p27">
              <a:extLst>
                <a:ext uri="{FF2B5EF4-FFF2-40B4-BE49-F238E27FC236}">
                  <a16:creationId xmlns:a16="http://schemas.microsoft.com/office/drawing/2014/main" id="{EA3D3335-A3BB-E93B-7ADB-FDBC13E6BE89}"/>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25" name="Google Shape;14202;p27">
            <a:extLst>
              <a:ext uri="{FF2B5EF4-FFF2-40B4-BE49-F238E27FC236}">
                <a16:creationId xmlns:a16="http://schemas.microsoft.com/office/drawing/2014/main" id="{075111E8-C7BE-6352-4F43-A57079D57B0F}"/>
              </a:ext>
            </a:extLst>
          </p:cNvPr>
          <p:cNvGrpSpPr/>
          <p:nvPr/>
        </p:nvGrpSpPr>
        <p:grpSpPr>
          <a:xfrm>
            <a:off x="6512501" y="7679307"/>
            <a:ext cx="712038" cy="712278"/>
            <a:chOff x="3656038" y="3790508"/>
            <a:chExt cx="297700" cy="297800"/>
          </a:xfrm>
        </p:grpSpPr>
        <p:sp>
          <p:nvSpPr>
            <p:cNvPr id="326" name="Google Shape;14203;p27">
              <a:extLst>
                <a:ext uri="{FF2B5EF4-FFF2-40B4-BE49-F238E27FC236}">
                  <a16:creationId xmlns:a16="http://schemas.microsoft.com/office/drawing/2014/main" id="{DE0B1407-9385-B2DD-112F-709C8ACCCBFA}"/>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7" name="Google Shape;14204;p27">
              <a:extLst>
                <a:ext uri="{FF2B5EF4-FFF2-40B4-BE49-F238E27FC236}">
                  <a16:creationId xmlns:a16="http://schemas.microsoft.com/office/drawing/2014/main" id="{FBCCF66D-D8C3-BA1C-1960-0CE4299521EA}"/>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8" name="Google Shape;14205;p27">
              <a:extLst>
                <a:ext uri="{FF2B5EF4-FFF2-40B4-BE49-F238E27FC236}">
                  <a16:creationId xmlns:a16="http://schemas.microsoft.com/office/drawing/2014/main" id="{DEA55959-59D3-C7BF-D0BC-74FA6B0FCA43}"/>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29" name="Google Shape;14206;p27">
              <a:extLst>
                <a:ext uri="{FF2B5EF4-FFF2-40B4-BE49-F238E27FC236}">
                  <a16:creationId xmlns:a16="http://schemas.microsoft.com/office/drawing/2014/main" id="{61B41B5E-F414-34F6-A089-573610B6C452}"/>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0" name="Google Shape;14207;p27">
              <a:extLst>
                <a:ext uri="{FF2B5EF4-FFF2-40B4-BE49-F238E27FC236}">
                  <a16:creationId xmlns:a16="http://schemas.microsoft.com/office/drawing/2014/main" id="{0C1534AC-8403-B45D-307B-EEE33D847238}"/>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1" name="Google Shape;14208;p27">
            <a:extLst>
              <a:ext uri="{FF2B5EF4-FFF2-40B4-BE49-F238E27FC236}">
                <a16:creationId xmlns:a16="http://schemas.microsoft.com/office/drawing/2014/main" id="{69D53ABB-F435-1C11-C368-4B247E3E3F92}"/>
              </a:ext>
            </a:extLst>
          </p:cNvPr>
          <p:cNvGrpSpPr/>
          <p:nvPr/>
        </p:nvGrpSpPr>
        <p:grpSpPr>
          <a:xfrm>
            <a:off x="8078804" y="7676577"/>
            <a:ext cx="710660" cy="706358"/>
            <a:chOff x="3688251" y="4146473"/>
            <a:chExt cx="355330" cy="353179"/>
          </a:xfrm>
        </p:grpSpPr>
        <p:sp>
          <p:nvSpPr>
            <p:cNvPr id="332" name="Google Shape;14209;p27">
              <a:extLst>
                <a:ext uri="{FF2B5EF4-FFF2-40B4-BE49-F238E27FC236}">
                  <a16:creationId xmlns:a16="http://schemas.microsoft.com/office/drawing/2014/main" id="{56F0D76A-5B99-C061-D247-664C7B1378EB}"/>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3" name="Google Shape;14210;p27">
              <a:extLst>
                <a:ext uri="{FF2B5EF4-FFF2-40B4-BE49-F238E27FC236}">
                  <a16:creationId xmlns:a16="http://schemas.microsoft.com/office/drawing/2014/main" id="{E0DAC42C-8214-E528-662F-C97209498FA1}"/>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4" name="Google Shape;14211;p27">
            <a:extLst>
              <a:ext uri="{FF2B5EF4-FFF2-40B4-BE49-F238E27FC236}">
                <a16:creationId xmlns:a16="http://schemas.microsoft.com/office/drawing/2014/main" id="{B6C1B2B3-D690-03EB-C876-6FA60D6B3B36}"/>
              </a:ext>
            </a:extLst>
          </p:cNvPr>
          <p:cNvGrpSpPr/>
          <p:nvPr/>
        </p:nvGrpSpPr>
        <p:grpSpPr>
          <a:xfrm>
            <a:off x="9555697" y="7676677"/>
            <a:ext cx="712038" cy="712038"/>
            <a:chOff x="4673513" y="3789408"/>
            <a:chExt cx="297700" cy="297700"/>
          </a:xfrm>
        </p:grpSpPr>
        <p:sp>
          <p:nvSpPr>
            <p:cNvPr id="335" name="Google Shape;14212;p27">
              <a:extLst>
                <a:ext uri="{FF2B5EF4-FFF2-40B4-BE49-F238E27FC236}">
                  <a16:creationId xmlns:a16="http://schemas.microsoft.com/office/drawing/2014/main" id="{649E2740-DB93-100D-9A5E-EF34781DAF4F}"/>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6" name="Google Shape;14213;p27">
              <a:extLst>
                <a:ext uri="{FF2B5EF4-FFF2-40B4-BE49-F238E27FC236}">
                  <a16:creationId xmlns:a16="http://schemas.microsoft.com/office/drawing/2014/main" id="{9245870A-80DC-299C-350B-A78E22CBC37D}"/>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37" name="Google Shape;14214;p27">
              <a:extLst>
                <a:ext uri="{FF2B5EF4-FFF2-40B4-BE49-F238E27FC236}">
                  <a16:creationId xmlns:a16="http://schemas.microsoft.com/office/drawing/2014/main" id="{F0072511-B8FF-EC18-6567-DDEA67509DA5}"/>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38" name="Google Shape;14215;p27">
            <a:extLst>
              <a:ext uri="{FF2B5EF4-FFF2-40B4-BE49-F238E27FC236}">
                <a16:creationId xmlns:a16="http://schemas.microsoft.com/office/drawing/2014/main" id="{65F9E2D0-ED72-CC28-F43A-9142CE15556B}"/>
              </a:ext>
            </a:extLst>
          </p:cNvPr>
          <p:cNvGrpSpPr/>
          <p:nvPr/>
        </p:nvGrpSpPr>
        <p:grpSpPr>
          <a:xfrm>
            <a:off x="11060881" y="7676677"/>
            <a:ext cx="712038" cy="706358"/>
            <a:chOff x="5175388" y="3789408"/>
            <a:chExt cx="297700" cy="295325"/>
          </a:xfrm>
        </p:grpSpPr>
        <p:sp>
          <p:nvSpPr>
            <p:cNvPr id="339" name="Google Shape;14216;p27">
              <a:extLst>
                <a:ext uri="{FF2B5EF4-FFF2-40B4-BE49-F238E27FC236}">
                  <a16:creationId xmlns:a16="http://schemas.microsoft.com/office/drawing/2014/main" id="{87ED7B4E-933F-1BF7-17E1-B8F946B5155F}"/>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0" name="Google Shape;14217;p27">
              <a:extLst>
                <a:ext uri="{FF2B5EF4-FFF2-40B4-BE49-F238E27FC236}">
                  <a16:creationId xmlns:a16="http://schemas.microsoft.com/office/drawing/2014/main" id="{C5C6599C-8EF0-D787-7EE2-49BB3B808FA1}"/>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1" name="Google Shape;14218;p27">
              <a:extLst>
                <a:ext uri="{FF2B5EF4-FFF2-40B4-BE49-F238E27FC236}">
                  <a16:creationId xmlns:a16="http://schemas.microsoft.com/office/drawing/2014/main" id="{7A2AE9D2-DB80-95F9-72E1-01BB15D8B597}"/>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42" name="Google Shape;14219;p27">
            <a:extLst>
              <a:ext uri="{FF2B5EF4-FFF2-40B4-BE49-F238E27FC236}">
                <a16:creationId xmlns:a16="http://schemas.microsoft.com/office/drawing/2014/main" id="{0953B9CA-37B8-BADB-7329-495C1FEB9BC0}"/>
              </a:ext>
            </a:extLst>
          </p:cNvPr>
          <p:cNvGrpSpPr/>
          <p:nvPr/>
        </p:nvGrpSpPr>
        <p:grpSpPr>
          <a:xfrm>
            <a:off x="12563256" y="7675240"/>
            <a:ext cx="729140" cy="711500"/>
            <a:chOff x="5676088" y="3788808"/>
            <a:chExt cx="304850" cy="297475"/>
          </a:xfrm>
        </p:grpSpPr>
        <p:sp>
          <p:nvSpPr>
            <p:cNvPr id="343" name="Google Shape;14220;p27">
              <a:extLst>
                <a:ext uri="{FF2B5EF4-FFF2-40B4-BE49-F238E27FC236}">
                  <a16:creationId xmlns:a16="http://schemas.microsoft.com/office/drawing/2014/main" id="{41254960-1F90-AF58-94EF-5A55067C9248}"/>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4" name="Google Shape;14221;p27">
              <a:extLst>
                <a:ext uri="{FF2B5EF4-FFF2-40B4-BE49-F238E27FC236}">
                  <a16:creationId xmlns:a16="http://schemas.microsoft.com/office/drawing/2014/main" id="{11D357D1-8913-F1C5-124A-B01D6AD47498}"/>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5" name="Google Shape;14222;p27">
              <a:extLst>
                <a:ext uri="{FF2B5EF4-FFF2-40B4-BE49-F238E27FC236}">
                  <a16:creationId xmlns:a16="http://schemas.microsoft.com/office/drawing/2014/main" id="{8056D0DA-474F-BF4F-A26F-4C3522C7151A}"/>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6" name="Google Shape;14223;p27">
              <a:extLst>
                <a:ext uri="{FF2B5EF4-FFF2-40B4-BE49-F238E27FC236}">
                  <a16:creationId xmlns:a16="http://schemas.microsoft.com/office/drawing/2014/main" id="{40698A7B-369F-5FF3-4A1B-25AD1BDB64AF}"/>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7" name="Google Shape;14224;p27">
              <a:extLst>
                <a:ext uri="{FF2B5EF4-FFF2-40B4-BE49-F238E27FC236}">
                  <a16:creationId xmlns:a16="http://schemas.microsoft.com/office/drawing/2014/main" id="{4632B826-CA76-9424-7A3B-2FFA9EC1C542}"/>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48" name="Google Shape;14225;p27">
              <a:extLst>
                <a:ext uri="{FF2B5EF4-FFF2-40B4-BE49-F238E27FC236}">
                  <a16:creationId xmlns:a16="http://schemas.microsoft.com/office/drawing/2014/main" id="{AD170A51-0363-EC7D-67EC-F483F872FE8C}"/>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49" name="Google Shape;14226;p27">
            <a:extLst>
              <a:ext uri="{FF2B5EF4-FFF2-40B4-BE49-F238E27FC236}">
                <a16:creationId xmlns:a16="http://schemas.microsoft.com/office/drawing/2014/main" id="{B9A9249A-9352-8C2B-ADAC-FB2FB4D6E662}"/>
              </a:ext>
            </a:extLst>
          </p:cNvPr>
          <p:cNvGrpSpPr/>
          <p:nvPr/>
        </p:nvGrpSpPr>
        <p:grpSpPr>
          <a:xfrm>
            <a:off x="14011517" y="7676677"/>
            <a:ext cx="712038" cy="713474"/>
            <a:chOff x="6154163" y="3789408"/>
            <a:chExt cx="297700" cy="298300"/>
          </a:xfrm>
        </p:grpSpPr>
        <p:sp>
          <p:nvSpPr>
            <p:cNvPr id="350" name="Google Shape;14227;p27">
              <a:extLst>
                <a:ext uri="{FF2B5EF4-FFF2-40B4-BE49-F238E27FC236}">
                  <a16:creationId xmlns:a16="http://schemas.microsoft.com/office/drawing/2014/main" id="{C0D7FD3D-369D-BF34-6EA9-A1DBB64CE82C}"/>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1" name="Google Shape;14228;p27">
              <a:extLst>
                <a:ext uri="{FF2B5EF4-FFF2-40B4-BE49-F238E27FC236}">
                  <a16:creationId xmlns:a16="http://schemas.microsoft.com/office/drawing/2014/main" id="{C87008C3-01EF-717D-90A4-32780D3CD0CD}"/>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2" name="Google Shape;14229;p27">
              <a:extLst>
                <a:ext uri="{FF2B5EF4-FFF2-40B4-BE49-F238E27FC236}">
                  <a16:creationId xmlns:a16="http://schemas.microsoft.com/office/drawing/2014/main" id="{0562DE7F-E1E8-DAE7-91F9-B1B9471D7849}"/>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3" name="Google Shape;14230;p27">
              <a:extLst>
                <a:ext uri="{FF2B5EF4-FFF2-40B4-BE49-F238E27FC236}">
                  <a16:creationId xmlns:a16="http://schemas.microsoft.com/office/drawing/2014/main" id="{9830955C-A03F-612B-9A3C-05D4733FF163}"/>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4" name="Google Shape;14231;p27">
              <a:extLst>
                <a:ext uri="{FF2B5EF4-FFF2-40B4-BE49-F238E27FC236}">
                  <a16:creationId xmlns:a16="http://schemas.microsoft.com/office/drawing/2014/main" id="{EB418E4C-AC86-E846-FC55-7D46B96BC566}"/>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5" name="Google Shape;14232;p27">
              <a:extLst>
                <a:ext uri="{FF2B5EF4-FFF2-40B4-BE49-F238E27FC236}">
                  <a16:creationId xmlns:a16="http://schemas.microsoft.com/office/drawing/2014/main" id="{DB05191A-D7D6-2D33-E8D3-D90A22AE7E55}"/>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6" name="Google Shape;14233;p27">
              <a:extLst>
                <a:ext uri="{FF2B5EF4-FFF2-40B4-BE49-F238E27FC236}">
                  <a16:creationId xmlns:a16="http://schemas.microsoft.com/office/drawing/2014/main" id="{3C59492C-3F08-906B-C62C-6975DD069587}"/>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7" name="Google Shape;14234;p27">
              <a:extLst>
                <a:ext uri="{FF2B5EF4-FFF2-40B4-BE49-F238E27FC236}">
                  <a16:creationId xmlns:a16="http://schemas.microsoft.com/office/drawing/2014/main" id="{CE9D57B1-6584-3EA5-734F-174BD9CDE742}"/>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8" name="Google Shape;14235;p27">
              <a:extLst>
                <a:ext uri="{FF2B5EF4-FFF2-40B4-BE49-F238E27FC236}">
                  <a16:creationId xmlns:a16="http://schemas.microsoft.com/office/drawing/2014/main" id="{2DE6DA4D-F3BF-B630-EAFF-D5AC126239F4}"/>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59" name="Google Shape;14236;p27">
              <a:extLst>
                <a:ext uri="{FF2B5EF4-FFF2-40B4-BE49-F238E27FC236}">
                  <a16:creationId xmlns:a16="http://schemas.microsoft.com/office/drawing/2014/main" id="{309897B8-1E17-31E4-6740-B90A5E9780D3}"/>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0" name="Google Shape;14237;p27">
              <a:extLst>
                <a:ext uri="{FF2B5EF4-FFF2-40B4-BE49-F238E27FC236}">
                  <a16:creationId xmlns:a16="http://schemas.microsoft.com/office/drawing/2014/main" id="{92C37035-44F6-2663-18F2-3E5596D358F1}"/>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1" name="Google Shape;14238;p27">
              <a:extLst>
                <a:ext uri="{FF2B5EF4-FFF2-40B4-BE49-F238E27FC236}">
                  <a16:creationId xmlns:a16="http://schemas.microsoft.com/office/drawing/2014/main" id="{1BA117DC-29C4-2BBB-6FFD-D298CE160879}"/>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2" name="Google Shape;14239;p27">
              <a:extLst>
                <a:ext uri="{FF2B5EF4-FFF2-40B4-BE49-F238E27FC236}">
                  <a16:creationId xmlns:a16="http://schemas.microsoft.com/office/drawing/2014/main" id="{20D5EC2B-D843-733D-A88D-FEB868C84A1B}"/>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3" name="Google Shape;14240;p27">
              <a:extLst>
                <a:ext uri="{FF2B5EF4-FFF2-40B4-BE49-F238E27FC236}">
                  <a16:creationId xmlns:a16="http://schemas.microsoft.com/office/drawing/2014/main" id="{B21CCCF1-79E9-1451-CE74-2EB840E18289}"/>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4" name="Google Shape;14241;p27">
              <a:extLst>
                <a:ext uri="{FF2B5EF4-FFF2-40B4-BE49-F238E27FC236}">
                  <a16:creationId xmlns:a16="http://schemas.microsoft.com/office/drawing/2014/main" id="{EE6CD0F5-BC54-8673-0D3A-084F20482430}"/>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5" name="Google Shape;14242;p27">
              <a:extLst>
                <a:ext uri="{FF2B5EF4-FFF2-40B4-BE49-F238E27FC236}">
                  <a16:creationId xmlns:a16="http://schemas.microsoft.com/office/drawing/2014/main" id="{B27AA010-EAB5-B1A1-78AB-CC2A00F567C9}"/>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66" name="Google Shape;14243;p27">
            <a:extLst>
              <a:ext uri="{FF2B5EF4-FFF2-40B4-BE49-F238E27FC236}">
                <a16:creationId xmlns:a16="http://schemas.microsoft.com/office/drawing/2014/main" id="{D239AB8D-0036-3DCA-EA90-7CCEA0960C17}"/>
              </a:ext>
            </a:extLst>
          </p:cNvPr>
          <p:cNvGrpSpPr/>
          <p:nvPr/>
        </p:nvGrpSpPr>
        <p:grpSpPr>
          <a:xfrm>
            <a:off x="15498223" y="7681999"/>
            <a:ext cx="712098" cy="706718"/>
            <a:chOff x="6648313" y="3791633"/>
            <a:chExt cx="297725" cy="295475"/>
          </a:xfrm>
        </p:grpSpPr>
        <p:sp>
          <p:nvSpPr>
            <p:cNvPr id="367" name="Google Shape;14244;p27">
              <a:extLst>
                <a:ext uri="{FF2B5EF4-FFF2-40B4-BE49-F238E27FC236}">
                  <a16:creationId xmlns:a16="http://schemas.microsoft.com/office/drawing/2014/main" id="{B41E7158-C0B0-CB0D-0BCA-FBCB82AC831C}"/>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8" name="Google Shape;14245;p27">
              <a:extLst>
                <a:ext uri="{FF2B5EF4-FFF2-40B4-BE49-F238E27FC236}">
                  <a16:creationId xmlns:a16="http://schemas.microsoft.com/office/drawing/2014/main" id="{5B31D069-ACE3-F602-8324-F1177B758009}"/>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69" name="Google Shape;14246;p27">
              <a:extLst>
                <a:ext uri="{FF2B5EF4-FFF2-40B4-BE49-F238E27FC236}">
                  <a16:creationId xmlns:a16="http://schemas.microsoft.com/office/drawing/2014/main" id="{83DEFEB0-50BA-5E26-648D-6D630CA10B04}"/>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0" name="Google Shape;14247;p27">
              <a:extLst>
                <a:ext uri="{FF2B5EF4-FFF2-40B4-BE49-F238E27FC236}">
                  <a16:creationId xmlns:a16="http://schemas.microsoft.com/office/drawing/2014/main" id="{A9D08C4D-BE5F-AE94-ADA4-D231F37D954A}"/>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1" name="Google Shape;14248;p27">
              <a:extLst>
                <a:ext uri="{FF2B5EF4-FFF2-40B4-BE49-F238E27FC236}">
                  <a16:creationId xmlns:a16="http://schemas.microsoft.com/office/drawing/2014/main" id="{60C2FF75-3122-235F-EA31-569031635340}"/>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grpSp>
        <p:nvGrpSpPr>
          <p:cNvPr id="372" name="Google Shape;14249;p27">
            <a:extLst>
              <a:ext uri="{FF2B5EF4-FFF2-40B4-BE49-F238E27FC236}">
                <a16:creationId xmlns:a16="http://schemas.microsoft.com/office/drawing/2014/main" id="{6DEABD03-B020-DBF7-C673-51580A3A57C7}"/>
              </a:ext>
            </a:extLst>
          </p:cNvPr>
          <p:cNvGrpSpPr/>
          <p:nvPr/>
        </p:nvGrpSpPr>
        <p:grpSpPr>
          <a:xfrm>
            <a:off x="8063248" y="3232412"/>
            <a:ext cx="716344" cy="710664"/>
            <a:chOff x="4176963" y="1931283"/>
            <a:chExt cx="299500" cy="297125"/>
          </a:xfrm>
        </p:grpSpPr>
        <p:sp>
          <p:nvSpPr>
            <p:cNvPr id="373" name="Google Shape;14250;p27">
              <a:extLst>
                <a:ext uri="{FF2B5EF4-FFF2-40B4-BE49-F238E27FC236}">
                  <a16:creationId xmlns:a16="http://schemas.microsoft.com/office/drawing/2014/main" id="{CB32038E-201E-ABBA-BF42-0F4173B124A3}"/>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4" name="Google Shape;14251;p27">
              <a:extLst>
                <a:ext uri="{FF2B5EF4-FFF2-40B4-BE49-F238E27FC236}">
                  <a16:creationId xmlns:a16="http://schemas.microsoft.com/office/drawing/2014/main" id="{839C16F8-72E8-282D-19D0-71E812DE1C20}"/>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5" name="Google Shape;14252;p27">
              <a:extLst>
                <a:ext uri="{FF2B5EF4-FFF2-40B4-BE49-F238E27FC236}">
                  <a16:creationId xmlns:a16="http://schemas.microsoft.com/office/drawing/2014/main" id="{5D7DDAB2-5249-862E-365E-A6ED0A82B220}"/>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6" name="Google Shape;14253;p27">
              <a:extLst>
                <a:ext uri="{FF2B5EF4-FFF2-40B4-BE49-F238E27FC236}">
                  <a16:creationId xmlns:a16="http://schemas.microsoft.com/office/drawing/2014/main" id="{414D1B76-73DC-2D9F-1FBA-9C847F831C93}"/>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7" name="Google Shape;14254;p27">
              <a:extLst>
                <a:ext uri="{FF2B5EF4-FFF2-40B4-BE49-F238E27FC236}">
                  <a16:creationId xmlns:a16="http://schemas.microsoft.com/office/drawing/2014/main" id="{952C46E5-A8BC-9A87-B5CD-C4CDAA0B348B}"/>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sp>
          <p:nvSpPr>
            <p:cNvPr id="378" name="Google Shape;14255;p27">
              <a:extLst>
                <a:ext uri="{FF2B5EF4-FFF2-40B4-BE49-F238E27FC236}">
                  <a16:creationId xmlns:a16="http://schemas.microsoft.com/office/drawing/2014/main" id="{4EFA1E35-9B9B-7D91-5393-8DD7E4DD07AF}"/>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FF0000"/>
                </a:solidFill>
                <a:cs typeface="B Nazanin" panose="00000700000000000000" pitchFamily="2" charset="-78"/>
                <a:sym typeface="Arial"/>
              </a:endParaRPr>
            </a:p>
          </p:txBody>
        </p:sp>
      </p:grpSp>
      <p:sp>
        <p:nvSpPr>
          <p:cNvPr id="379" name="Google Shape;14256;p27">
            <a:extLst>
              <a:ext uri="{FF2B5EF4-FFF2-40B4-BE49-F238E27FC236}">
                <a16:creationId xmlns:a16="http://schemas.microsoft.com/office/drawing/2014/main" id="{E06950AE-4DC0-DD01-9781-BDE53CE313DA}"/>
              </a:ext>
            </a:extLst>
          </p:cNvPr>
          <p:cNvSpPr txBox="1"/>
          <p:nvPr/>
        </p:nvSpPr>
        <p:spPr>
          <a:xfrm>
            <a:off x="2113202" y="201408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0000"/>
                </a:solidFill>
                <a:cs typeface="B Nazanin" panose="00000700000000000000" pitchFamily="2" charset="-78"/>
                <a:sym typeface="Arial"/>
              </a:rPr>
              <a:t>عناصر اینفوگرافیک</a:t>
            </a:r>
            <a:endParaRPr sz="3200" kern="0" dirty="0">
              <a:solidFill>
                <a:srgbClr val="FF0000"/>
              </a:solidFill>
              <a:cs typeface="B Nazanin" panose="00000700000000000000" pitchFamily="2" charset="-78"/>
              <a:sym typeface="Arial"/>
            </a:endParaRPr>
          </a:p>
        </p:txBody>
      </p:sp>
      <p:sp>
        <p:nvSpPr>
          <p:cNvPr id="380" name="Google Shape;14257;p27">
            <a:extLst>
              <a:ext uri="{FF2B5EF4-FFF2-40B4-BE49-F238E27FC236}">
                <a16:creationId xmlns:a16="http://schemas.microsoft.com/office/drawing/2014/main" id="{F92015C0-C6E1-B003-FB36-88E57F9CE1A6}"/>
              </a:ext>
            </a:extLst>
          </p:cNvPr>
          <p:cNvSpPr txBox="1">
            <a:spLocks/>
          </p:cNvSpPr>
          <p:nvPr/>
        </p:nvSpPr>
        <p:spPr>
          <a:xfrm>
            <a:off x="2113202" y="344480"/>
            <a:ext cx="14094600" cy="964800"/>
          </a:xfrm>
          <a:prstGeom prst="rect">
            <a:avLst/>
          </a:prstGeom>
        </p:spPr>
        <p:txBody>
          <a:bodyPr spcFirstLastPara="1" vert="horz" wrap="square" lIns="182850" tIns="182850" rIns="182850" bIns="182850" rtlCol="0" anchor="t"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a:solidFill>
                  <a:srgbClr val="FF0000"/>
                </a:solidFill>
                <a:cs typeface="B Nazanin" panose="00000700000000000000" pitchFamily="2" charset="-78"/>
              </a:rPr>
              <a:t>نمادهای برتر</a:t>
            </a:r>
          </a:p>
        </p:txBody>
      </p:sp>
    </p:spTree>
    <p:extLst>
      <p:ext uri="{BB962C8B-B14F-4D97-AF65-F5344CB8AC3E}">
        <p14:creationId xmlns:p14="http://schemas.microsoft.com/office/powerpoint/2010/main" val="3455469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12"/>
        </a:solidFill>
        <a:effectLst/>
      </p:bgPr>
    </p:bg>
    <p:spTree>
      <p:nvGrpSpPr>
        <p:cNvPr id="1" name=""/>
        <p:cNvGrpSpPr/>
        <p:nvPr/>
      </p:nvGrpSpPr>
      <p:grpSpPr>
        <a:xfrm>
          <a:off x="0" y="0"/>
          <a:ext cx="0" cy="0"/>
          <a:chOff x="0" y="0"/>
          <a:chExt cx="0" cy="0"/>
        </a:xfrm>
      </p:grpSpPr>
      <p:graphicFrame>
        <p:nvGraphicFramePr>
          <p:cNvPr id="2" name="Table 2"/>
          <p:cNvGraphicFramePr>
            <a:graphicFrameLocks noGrp="1"/>
          </p:cNvGraphicFramePr>
          <p:nvPr>
            <p:extLst>
              <p:ext uri="{D42A27DB-BD31-4B8C-83A1-F6EECF244321}">
                <p14:modId xmlns:p14="http://schemas.microsoft.com/office/powerpoint/2010/main" val="1074616093"/>
              </p:ext>
            </p:extLst>
          </p:nvPr>
        </p:nvGraphicFramePr>
        <p:xfrm>
          <a:off x="8561700" y="2553120"/>
          <a:ext cx="9334500" cy="6703580"/>
        </p:xfrm>
        <a:graphic>
          <a:graphicData uri="http://schemas.openxmlformats.org/drawingml/2006/table">
            <a:tbl>
              <a:tblPr/>
              <a:tblGrid>
                <a:gridCol w="1333730">
                  <a:extLst>
                    <a:ext uri="{9D8B030D-6E8A-4147-A177-3AD203B41FA5}">
                      <a16:colId xmlns:a16="http://schemas.microsoft.com/office/drawing/2014/main" val="20000"/>
                    </a:ext>
                  </a:extLst>
                </a:gridCol>
                <a:gridCol w="1333730">
                  <a:extLst>
                    <a:ext uri="{9D8B030D-6E8A-4147-A177-3AD203B41FA5}">
                      <a16:colId xmlns:a16="http://schemas.microsoft.com/office/drawing/2014/main" val="20001"/>
                    </a:ext>
                  </a:extLst>
                </a:gridCol>
                <a:gridCol w="1333730">
                  <a:extLst>
                    <a:ext uri="{9D8B030D-6E8A-4147-A177-3AD203B41FA5}">
                      <a16:colId xmlns:a16="http://schemas.microsoft.com/office/drawing/2014/main" val="20002"/>
                    </a:ext>
                  </a:extLst>
                </a:gridCol>
                <a:gridCol w="1333730">
                  <a:extLst>
                    <a:ext uri="{9D8B030D-6E8A-4147-A177-3AD203B41FA5}">
                      <a16:colId xmlns:a16="http://schemas.microsoft.com/office/drawing/2014/main" val="20003"/>
                    </a:ext>
                  </a:extLst>
                </a:gridCol>
                <a:gridCol w="1333730">
                  <a:extLst>
                    <a:ext uri="{9D8B030D-6E8A-4147-A177-3AD203B41FA5}">
                      <a16:colId xmlns:a16="http://schemas.microsoft.com/office/drawing/2014/main" val="20004"/>
                    </a:ext>
                  </a:extLst>
                </a:gridCol>
                <a:gridCol w="1333730">
                  <a:extLst>
                    <a:ext uri="{9D8B030D-6E8A-4147-A177-3AD203B41FA5}">
                      <a16:colId xmlns:a16="http://schemas.microsoft.com/office/drawing/2014/main" val="20005"/>
                    </a:ext>
                  </a:extLst>
                </a:gridCol>
                <a:gridCol w="1332120">
                  <a:extLst>
                    <a:ext uri="{9D8B030D-6E8A-4147-A177-3AD203B41FA5}">
                      <a16:colId xmlns:a16="http://schemas.microsoft.com/office/drawing/2014/main" val="20006"/>
                    </a:ext>
                  </a:extLst>
                </a:gridCol>
              </a:tblGrid>
              <a:tr h="1364391">
                <a:tc>
                  <a:txBody>
                    <a:bodyPr/>
                    <a:lstStyle/>
                    <a:p>
                      <a:pPr algn="ctr">
                        <a:lnSpc>
                          <a:spcPts val="4140"/>
                        </a:lnSpc>
                        <a:defRPr/>
                      </a:pPr>
                      <a:r>
                        <a:rPr lang="fa-IR" sz="3450" spc="-1" dirty="0">
                          <a:solidFill>
                            <a:srgbClr val="FFFFFF"/>
                          </a:solidFill>
                          <a:latin typeface="Rubik Bold"/>
                          <a:cs typeface="B Nazanin" panose="00000400000000000000" pitchFamily="2" charset="-78"/>
                        </a:rPr>
                        <a:t>من</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سه شنبه</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چهار</a:t>
                      </a:r>
                    </a:p>
                    <a:p>
                      <a:pPr algn="ctr">
                        <a:lnSpc>
                          <a:spcPts val="4140"/>
                        </a:lnSpc>
                        <a:defRPr/>
                      </a:pPr>
                      <a:r>
                        <a:rPr lang="fa-IR" sz="3450" spc="-1" dirty="0">
                          <a:solidFill>
                            <a:srgbClr val="FFFFFF"/>
                          </a:solidFill>
                          <a:latin typeface="Rubik Bold"/>
                          <a:cs typeface="B Nazanin" panose="00000400000000000000" pitchFamily="2" charset="-78"/>
                        </a:rPr>
                        <a:t>شنبه</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جمع آوری کنید</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جمعه</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نشست</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fa-IR" sz="3450" spc="-1" dirty="0">
                          <a:solidFill>
                            <a:srgbClr val="FFFFFF"/>
                          </a:solidFill>
                          <a:latin typeface="Rubik Bold"/>
                          <a:cs typeface="B Nazanin" panose="00000400000000000000" pitchFamily="2" charset="-78"/>
                        </a:rPr>
                        <a:t>آفتاب</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0"/>
                  </a:ext>
                </a:extLst>
              </a:tr>
              <a:tr h="992042">
                <a:tc>
                  <a:txBody>
                    <a:bodyPr/>
                    <a:lstStyle/>
                    <a:p>
                      <a:pPr algn="ctr">
                        <a:lnSpc>
                          <a:spcPts val="4140"/>
                        </a:lnSpc>
                        <a:defRPr/>
                      </a:pPr>
                      <a:r>
                        <a:rPr lang="en-US" sz="3450" spc="-1">
                          <a:solidFill>
                            <a:srgbClr val="FFFFFF"/>
                          </a:solidFill>
                          <a:latin typeface="Arimo"/>
                          <a:cs typeface="B Nazanin" panose="00000400000000000000" pitchFamily="2" charset="-78"/>
                        </a:rPr>
                        <a:t>1</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Bold"/>
                          <a:cs typeface="B Nazanin" panose="00000400000000000000" pitchFamily="2" charset="-78"/>
                        </a:rPr>
                        <a:t>2</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3</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dirty="0">
                          <a:solidFill>
                            <a:srgbClr val="FFFFFF"/>
                          </a:solidFill>
                          <a:latin typeface="Arimo"/>
                          <a:cs typeface="B Nazanin" panose="00000400000000000000" pitchFamily="2" charset="-78"/>
                        </a:rPr>
                        <a:t>4</a:t>
                      </a: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5</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6</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7</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1"/>
                  </a:ext>
                </a:extLst>
              </a:tr>
              <a:tr h="992042">
                <a:tc>
                  <a:txBody>
                    <a:bodyPr/>
                    <a:lstStyle/>
                    <a:p>
                      <a:pPr algn="ctr">
                        <a:lnSpc>
                          <a:spcPts val="4140"/>
                        </a:lnSpc>
                        <a:defRPr/>
                      </a:pPr>
                      <a:r>
                        <a:rPr lang="en-US" sz="3450" spc="-1">
                          <a:solidFill>
                            <a:srgbClr val="FFFFFF"/>
                          </a:solidFill>
                          <a:latin typeface="Arimo"/>
                          <a:cs typeface="B Nazanin" panose="00000400000000000000" pitchFamily="2" charset="-78"/>
                        </a:rPr>
                        <a:t>8</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9</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10</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11</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12</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13</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14</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2"/>
                  </a:ext>
                </a:extLst>
              </a:tr>
              <a:tr h="992042">
                <a:tc>
                  <a:txBody>
                    <a:bodyPr/>
                    <a:lstStyle/>
                    <a:p>
                      <a:pPr algn="ctr">
                        <a:lnSpc>
                          <a:spcPts val="4140"/>
                        </a:lnSpc>
                        <a:defRPr/>
                      </a:pPr>
                      <a:r>
                        <a:rPr lang="en-US" sz="3450" spc="-1">
                          <a:solidFill>
                            <a:srgbClr val="FFFFFF"/>
                          </a:solidFill>
                          <a:latin typeface="Arimo"/>
                          <a:cs typeface="B Nazanin" panose="00000400000000000000" pitchFamily="2" charset="-78"/>
                        </a:rPr>
                        <a:t>15</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16</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17</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18</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19</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20</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21</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3"/>
                  </a:ext>
                </a:extLst>
              </a:tr>
              <a:tr h="992042">
                <a:tc>
                  <a:txBody>
                    <a:bodyPr/>
                    <a:lstStyle/>
                    <a:p>
                      <a:pPr algn="ctr">
                        <a:lnSpc>
                          <a:spcPts val="4140"/>
                        </a:lnSpc>
                        <a:defRPr/>
                      </a:pPr>
                      <a:r>
                        <a:rPr lang="en-US" sz="3450" spc="-1">
                          <a:solidFill>
                            <a:srgbClr val="FFFFFF"/>
                          </a:solidFill>
                          <a:latin typeface="Arimo"/>
                          <a:cs typeface="B Nazanin" panose="00000400000000000000" pitchFamily="2" charset="-78"/>
                        </a:rPr>
                        <a:t>22</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23</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24</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25</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26</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27</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28</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4"/>
                  </a:ext>
                </a:extLst>
              </a:tr>
              <a:tr h="992042">
                <a:tc>
                  <a:txBody>
                    <a:bodyPr/>
                    <a:lstStyle/>
                    <a:p>
                      <a:pPr algn="ctr">
                        <a:lnSpc>
                          <a:spcPts val="4140"/>
                        </a:lnSpc>
                        <a:defRPr/>
                      </a:pPr>
                      <a:r>
                        <a:rPr lang="en-US" sz="3450" spc="-1">
                          <a:solidFill>
                            <a:srgbClr val="FFFFFF"/>
                          </a:solidFill>
                          <a:latin typeface="Arimo"/>
                          <a:cs typeface="B Nazanin" panose="00000400000000000000" pitchFamily="2" charset="-78"/>
                        </a:rPr>
                        <a:t>29</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30</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ctr">
                        <a:lnSpc>
                          <a:spcPts val="4140"/>
                        </a:lnSpc>
                        <a:defRPr/>
                      </a:pPr>
                      <a:r>
                        <a:rPr lang="en-US" sz="3450" spc="-1">
                          <a:solidFill>
                            <a:srgbClr val="FFFFFF"/>
                          </a:solidFill>
                          <a:latin typeface="Arimo"/>
                          <a:cs typeface="B Nazanin" panose="00000400000000000000" pitchFamily="2" charset="-78"/>
                        </a:rPr>
                        <a:t>31</a:t>
                      </a: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tc>
                  <a:txBody>
                    <a:bodyPr/>
                    <a:lstStyle/>
                    <a:p>
                      <a:pPr algn="l">
                        <a:lnSpc>
                          <a:spcPts val="1679"/>
                        </a:lnSpc>
                        <a:defRPr/>
                      </a:pPr>
                      <a:endParaRPr lang="en-US" sz="1100" dirty="0">
                        <a:cs typeface="B Nazanin" panose="00000400000000000000" pitchFamily="2" charset="-78"/>
                      </a:endParaRPr>
                    </a:p>
                  </a:txBody>
                  <a:tcPr marL="90000" marR="90000" marT="90000" marB="900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729FCF"/>
                    </a:solidFill>
                  </a:tcPr>
                </a:tc>
                <a:extLst>
                  <a:ext uri="{0D108BD9-81ED-4DB2-BD59-A6C34878D82A}">
                    <a16:rowId xmlns:a16="http://schemas.microsoft.com/office/drawing/2014/main" val="10005"/>
                  </a:ext>
                </a:extLst>
              </a:tr>
            </a:tbl>
          </a:graphicData>
        </a:graphic>
      </p:graphicFrame>
      <p:sp>
        <p:nvSpPr>
          <p:cNvPr id="3" name="TextBox 3"/>
          <p:cNvSpPr txBox="1"/>
          <p:nvPr/>
        </p:nvSpPr>
        <p:spPr>
          <a:xfrm>
            <a:off x="4615020" y="3169095"/>
            <a:ext cx="3655440" cy="577081"/>
          </a:xfrm>
          <a:prstGeom prst="rect">
            <a:avLst/>
          </a:prstGeom>
        </p:spPr>
        <p:txBody>
          <a:bodyPr lIns="0" tIns="0" rIns="0" bIns="0" rtlCol="0" anchor="t">
            <a:spAutoFit/>
          </a:bodyPr>
          <a:lstStyle/>
          <a:p>
            <a:pPr algn="r">
              <a:lnSpc>
                <a:spcPts val="4500"/>
              </a:lnSpc>
            </a:pPr>
            <a:r>
              <a:rPr lang="fa-IR" sz="3750" spc="-1" dirty="0">
                <a:solidFill>
                  <a:srgbClr val="FFFFFF"/>
                </a:solidFill>
                <a:latin typeface="Rubik Bold"/>
                <a:cs typeface="B Nazanin" panose="00000400000000000000" pitchFamily="2" charset="-78"/>
              </a:rPr>
              <a:t>8 می</a:t>
            </a:r>
            <a:endParaRPr lang="en-US" sz="3750" spc="-1" dirty="0">
              <a:solidFill>
                <a:srgbClr val="FFFFFF"/>
              </a:solidFill>
              <a:latin typeface="Rubik Bold"/>
              <a:cs typeface="B Nazanin" panose="00000400000000000000" pitchFamily="2" charset="-78"/>
            </a:endParaRPr>
          </a:p>
        </p:txBody>
      </p:sp>
      <p:sp>
        <p:nvSpPr>
          <p:cNvPr id="4" name="TextBox 4"/>
          <p:cNvSpPr txBox="1"/>
          <p:nvPr/>
        </p:nvSpPr>
        <p:spPr>
          <a:xfrm>
            <a:off x="5234940" y="3707670"/>
            <a:ext cx="3035520" cy="1384995"/>
          </a:xfrm>
          <a:prstGeom prst="rect">
            <a:avLst/>
          </a:prstGeom>
        </p:spPr>
        <p:txBody>
          <a:bodyPr lIns="0" tIns="0" rIns="0" bIns="0" rtlCol="0" anchor="t">
            <a:spAutoFit/>
          </a:bodyPr>
          <a:lstStyle/>
          <a:p>
            <a:pPr algn="r">
              <a:lnSpc>
                <a:spcPts val="2700"/>
              </a:lnSpc>
            </a:pPr>
            <a:r>
              <a:rPr lang="fa-IR" sz="2250" spc="-1" dirty="0">
                <a:solidFill>
                  <a:srgbClr val="FFFFFF"/>
                </a:solidFill>
                <a:latin typeface="Arimo"/>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sz="2250" spc="-1" dirty="0">
              <a:solidFill>
                <a:srgbClr val="FFFFFF"/>
              </a:solidFill>
              <a:latin typeface="Arimo"/>
              <a:cs typeface="B Nazanin" panose="00000400000000000000" pitchFamily="2" charset="-78"/>
            </a:endParaRPr>
          </a:p>
        </p:txBody>
      </p:sp>
      <p:sp>
        <p:nvSpPr>
          <p:cNvPr id="5" name="TextBox 5"/>
          <p:cNvSpPr txBox="1"/>
          <p:nvPr/>
        </p:nvSpPr>
        <p:spPr>
          <a:xfrm>
            <a:off x="1564560" y="1649475"/>
            <a:ext cx="4627980" cy="302006"/>
          </a:xfrm>
          <a:prstGeom prst="rect">
            <a:avLst/>
          </a:prstGeom>
        </p:spPr>
        <p:txBody>
          <a:bodyPr lIns="0" tIns="0" rIns="0" bIns="0" rtlCol="0" anchor="t">
            <a:spAutoFit/>
          </a:bodyPr>
          <a:lstStyle/>
          <a:p>
            <a:pPr algn="l">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6" name="TextBox 6"/>
          <p:cNvSpPr txBox="1"/>
          <p:nvPr/>
        </p:nvSpPr>
        <p:spPr>
          <a:xfrm>
            <a:off x="141660" y="761370"/>
            <a:ext cx="4627980" cy="513602"/>
          </a:xfrm>
          <a:prstGeom prst="rect">
            <a:avLst/>
          </a:prstGeom>
        </p:spPr>
        <p:txBody>
          <a:bodyPr lIns="0" tIns="0" rIns="0" bIns="0" rtlCol="0" anchor="t">
            <a:spAutoFit/>
          </a:bodyPr>
          <a:lstStyle/>
          <a:p>
            <a:pPr algn="r">
              <a:lnSpc>
                <a:spcPts val="3888"/>
              </a:lnSpc>
            </a:pPr>
            <a:r>
              <a:rPr lang="fa-IR" sz="3600" spc="-1" dirty="0">
                <a:solidFill>
                  <a:srgbClr val="FFFFFF"/>
                </a:solidFill>
                <a:latin typeface="Arimo Bold"/>
                <a:cs typeface="B Nazanin" panose="00000400000000000000" pitchFamily="2" charset="-78"/>
              </a:rPr>
              <a:t>مطالب / فهرست مطالب</a:t>
            </a:r>
            <a:endParaRPr lang="en-US" sz="3600" spc="-1" dirty="0">
              <a:solidFill>
                <a:srgbClr val="FFFFFF"/>
              </a:solidFill>
              <a:latin typeface="Arimo Bold"/>
              <a:cs typeface="B Nazanin" panose="00000400000000000000" pitchFamily="2" charset="-78"/>
            </a:endParaRPr>
          </a:p>
        </p:txBody>
      </p:sp>
      <p:sp>
        <p:nvSpPr>
          <p:cNvPr id="7" name="Freeform 7"/>
          <p:cNvSpPr/>
          <p:nvPr/>
        </p:nvSpPr>
        <p:spPr>
          <a:xfrm>
            <a:off x="548100" y="5806080"/>
            <a:ext cx="7579980" cy="3977100"/>
          </a:xfrm>
          <a:custGeom>
            <a:avLst/>
            <a:gdLst/>
            <a:ahLst/>
            <a:cxnLst/>
            <a:rect l="l" t="t" r="r" b="b"/>
            <a:pathLst>
              <a:path w="7579980" h="3977100">
                <a:moveTo>
                  <a:pt x="0" y="0"/>
                </a:moveTo>
                <a:lnTo>
                  <a:pt x="7579980" y="0"/>
                </a:lnTo>
                <a:lnTo>
                  <a:pt x="7579980" y="3977100"/>
                </a:lnTo>
                <a:lnTo>
                  <a:pt x="0" y="3977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8" name="TextBox 8"/>
          <p:cNvSpPr txBox="1"/>
          <p:nvPr/>
        </p:nvSpPr>
        <p:spPr>
          <a:xfrm>
            <a:off x="542190" y="3579913"/>
            <a:ext cx="4336380" cy="692497"/>
          </a:xfrm>
          <a:prstGeom prst="rect">
            <a:avLst/>
          </a:prstGeom>
        </p:spPr>
        <p:txBody>
          <a:bodyPr lIns="0" tIns="0" rIns="0" bIns="0" rtlCol="0" anchor="t">
            <a:spAutoFit/>
          </a:bodyPr>
          <a:lstStyle/>
          <a:p>
            <a:pPr algn="r" rtl="1">
              <a:lnSpc>
                <a:spcPts val="5400"/>
              </a:lnSpc>
            </a:pPr>
            <a:r>
              <a:rPr lang="fa-IR" sz="4500" spc="745" dirty="0">
                <a:solidFill>
                  <a:srgbClr val="EFEFF3"/>
                </a:solidFill>
                <a:latin typeface="Open Sans Bold"/>
                <a:cs typeface="B Nazanin" panose="00000400000000000000" pitchFamily="2" charset="-78"/>
              </a:rPr>
              <a:t>روز صلیب سرخ</a:t>
            </a:r>
            <a:endParaRPr lang="en-US" sz="4500" spc="745" dirty="0">
              <a:solidFill>
                <a:srgbClr val="EFEFF3"/>
              </a:solidFill>
              <a:latin typeface="Open Sans Bold"/>
              <a:cs typeface="B Nazanin" panose="00000400000000000000" pitchFamily="2" charset="-78"/>
            </a:endParaRPr>
          </a:p>
        </p:txBody>
      </p:sp>
      <p:sp>
        <p:nvSpPr>
          <p:cNvPr id="9" name="TextBox 9"/>
          <p:cNvSpPr txBox="1"/>
          <p:nvPr/>
        </p:nvSpPr>
        <p:spPr>
          <a:xfrm>
            <a:off x="391800" y="2782993"/>
            <a:ext cx="4637160" cy="371897"/>
          </a:xfrm>
          <a:prstGeom prst="rect">
            <a:avLst/>
          </a:prstGeom>
        </p:spPr>
        <p:txBody>
          <a:bodyPr lIns="0" tIns="0" rIns="0" bIns="0" rtlCol="0" anchor="t">
            <a:spAutoFit/>
          </a:bodyPr>
          <a:lstStyle/>
          <a:p>
            <a:pPr algn="r" rtl="1">
              <a:lnSpc>
                <a:spcPts val="2879"/>
              </a:lnSpc>
            </a:pPr>
            <a:r>
              <a:rPr lang="fa-IR" sz="2400" spc="1047" dirty="0">
                <a:solidFill>
                  <a:srgbClr val="FFFFFF"/>
                </a:solidFill>
                <a:latin typeface="Open Sans"/>
                <a:cs typeface="B Nazanin" panose="00000400000000000000" pitchFamily="2" charset="-78"/>
              </a:rPr>
              <a:t>بین المللی</a:t>
            </a:r>
            <a:endParaRPr lang="en-US" sz="2400" spc="1047" dirty="0">
              <a:solidFill>
                <a:srgbClr val="FFFFFF"/>
              </a:solidFill>
              <a:latin typeface="Open Sans"/>
              <a:cs typeface="B Nazanin" panose="00000400000000000000" pitchFamily="2" charset="-78"/>
            </a:endParaRPr>
          </a:p>
        </p:txBody>
      </p:sp>
      <p:sp>
        <p:nvSpPr>
          <p:cNvPr id="10" name="Freeform 10"/>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80" y="-85860"/>
            <a:ext cx="18288180" cy="5483160"/>
          </a:xfrm>
          <a:custGeom>
            <a:avLst/>
            <a:gdLst/>
            <a:ahLst/>
            <a:cxnLst/>
            <a:rect l="l" t="t" r="r" b="b"/>
            <a:pathLst>
              <a:path w="18288180" h="5483160">
                <a:moveTo>
                  <a:pt x="0" y="0"/>
                </a:moveTo>
                <a:lnTo>
                  <a:pt x="18288180" y="0"/>
                </a:lnTo>
                <a:lnTo>
                  <a:pt x="18288180" y="5483160"/>
                </a:lnTo>
                <a:lnTo>
                  <a:pt x="0" y="54831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10160280" y="639055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4" name="TextBox 4"/>
          <p:cNvSpPr txBox="1"/>
          <p:nvPr/>
        </p:nvSpPr>
        <p:spPr>
          <a:xfrm>
            <a:off x="10160280" y="760015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5" name="TextBox 5"/>
          <p:cNvSpPr txBox="1"/>
          <p:nvPr/>
        </p:nvSpPr>
        <p:spPr>
          <a:xfrm>
            <a:off x="10160280" y="8810835"/>
            <a:ext cx="691596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6" name="TextBox 6"/>
          <p:cNvSpPr txBox="1"/>
          <p:nvPr/>
        </p:nvSpPr>
        <p:spPr>
          <a:xfrm>
            <a:off x="948960" y="6341955"/>
            <a:ext cx="724212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Bold"/>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Bold"/>
              <a:cs typeface="B Nazanin" panose="00000400000000000000" pitchFamily="2" charset="-78"/>
            </a:endParaRPr>
          </a:p>
        </p:txBody>
      </p:sp>
      <p:sp>
        <p:nvSpPr>
          <p:cNvPr id="7" name="TextBox 7"/>
          <p:cNvSpPr txBox="1"/>
          <p:nvPr/>
        </p:nvSpPr>
        <p:spPr>
          <a:xfrm>
            <a:off x="948960" y="7552635"/>
            <a:ext cx="724212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8" name="Freeform 8"/>
          <p:cNvSpPr/>
          <p:nvPr/>
        </p:nvSpPr>
        <p:spPr>
          <a:xfrm>
            <a:off x="1216620" y="676080"/>
            <a:ext cx="4293000" cy="3732480"/>
          </a:xfrm>
          <a:custGeom>
            <a:avLst/>
            <a:gdLst/>
            <a:ahLst/>
            <a:cxnLst/>
            <a:rect l="l" t="t" r="r" b="b"/>
            <a:pathLst>
              <a:path w="4293000" h="3732480">
                <a:moveTo>
                  <a:pt x="0" y="0"/>
                </a:moveTo>
                <a:lnTo>
                  <a:pt x="4293000" y="0"/>
                </a:lnTo>
                <a:lnTo>
                  <a:pt x="4293000" y="3732480"/>
                </a:lnTo>
                <a:lnTo>
                  <a:pt x="0" y="37324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a:off x="12147840" y="852120"/>
            <a:ext cx="5101380" cy="5092200"/>
          </a:xfrm>
          <a:custGeom>
            <a:avLst/>
            <a:gdLst/>
            <a:ahLst/>
            <a:cxnLst/>
            <a:rect l="l" t="t" r="r" b="b"/>
            <a:pathLst>
              <a:path w="5101380" h="5092200">
                <a:moveTo>
                  <a:pt x="0" y="0"/>
                </a:moveTo>
                <a:lnTo>
                  <a:pt x="5101380" y="0"/>
                </a:lnTo>
                <a:lnTo>
                  <a:pt x="5101380" y="5092200"/>
                </a:lnTo>
                <a:lnTo>
                  <a:pt x="0" y="5092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AutoShape 10"/>
          <p:cNvSpPr/>
          <p:nvPr/>
        </p:nvSpPr>
        <p:spPr>
          <a:xfrm rot="149133">
            <a:off x="10604474" y="552088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6691320" y="478098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7990020" y="575008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8640" y="-77220"/>
            <a:ext cx="3133620" cy="3923100"/>
          </a:xfrm>
          <a:custGeom>
            <a:avLst/>
            <a:gdLst/>
            <a:ahLst/>
            <a:cxnLst/>
            <a:rect l="l" t="t" r="r" b="b"/>
            <a:pathLst>
              <a:path w="3133620" h="3923100">
                <a:moveTo>
                  <a:pt x="0" y="0"/>
                </a:moveTo>
                <a:lnTo>
                  <a:pt x="3133620" y="0"/>
                </a:lnTo>
                <a:lnTo>
                  <a:pt x="3133620" y="3923100"/>
                </a:lnTo>
                <a:lnTo>
                  <a:pt x="0" y="3923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9188640" y="3846420"/>
            <a:ext cx="3133620" cy="6408180"/>
          </a:xfrm>
          <a:custGeom>
            <a:avLst/>
            <a:gdLst/>
            <a:ahLst/>
            <a:cxnLst/>
            <a:rect l="l" t="t" r="r" b="b"/>
            <a:pathLst>
              <a:path w="3133620" h="6408180">
                <a:moveTo>
                  <a:pt x="0" y="0"/>
                </a:moveTo>
                <a:lnTo>
                  <a:pt x="3133620" y="0"/>
                </a:lnTo>
                <a:lnTo>
                  <a:pt x="3133620" y="6408180"/>
                </a:lnTo>
                <a:lnTo>
                  <a:pt x="0" y="6408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2351700" y="6873465"/>
            <a:ext cx="2005020" cy="730265"/>
          </a:xfrm>
          <a:prstGeom prst="rect">
            <a:avLst/>
          </a:prstGeom>
        </p:spPr>
        <p:txBody>
          <a:bodyPr lIns="0" tIns="0" rIns="0" bIns="0" rtlCol="0" anchor="t">
            <a:spAutoFit/>
          </a:bodyPr>
          <a:lstStyle/>
          <a:p>
            <a:pPr algn="ctr" rtl="1">
              <a:lnSpc>
                <a:spcPts val="2879"/>
              </a:lnSpc>
            </a:pPr>
            <a:r>
              <a:rPr lang="en-US" sz="2400" spc="-1">
                <a:solidFill>
                  <a:srgbClr val="000000"/>
                </a:solidFill>
                <a:latin typeface="Open Sans Bold Italics"/>
                <a:cs typeface="B Nazanin" panose="00000400000000000000" pitchFamily="2" charset="-78"/>
              </a:rPr>
              <a:t>COQ AU VIN</a:t>
            </a:r>
          </a:p>
          <a:p>
            <a:pPr algn="ctr" rtl="1">
              <a:lnSpc>
                <a:spcPts val="2879"/>
              </a:lnSpc>
            </a:pPr>
            <a:endParaRPr lang="en-US" sz="2400" spc="-1">
              <a:solidFill>
                <a:srgbClr val="000000"/>
              </a:solidFill>
              <a:latin typeface="Open Sans Bold Italics"/>
              <a:cs typeface="B Nazanin" panose="00000400000000000000" pitchFamily="2" charset="-78"/>
            </a:endParaRPr>
          </a:p>
        </p:txBody>
      </p:sp>
      <p:sp>
        <p:nvSpPr>
          <p:cNvPr id="5" name="TextBox 5"/>
          <p:cNvSpPr txBox="1"/>
          <p:nvPr/>
        </p:nvSpPr>
        <p:spPr>
          <a:xfrm>
            <a:off x="2351700" y="724570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6" name="TextBox 6"/>
          <p:cNvSpPr txBox="1"/>
          <p:nvPr/>
        </p:nvSpPr>
        <p:spPr>
          <a:xfrm>
            <a:off x="5596020" y="724570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7" name="TextBox 7"/>
          <p:cNvSpPr txBox="1"/>
          <p:nvPr/>
        </p:nvSpPr>
        <p:spPr>
          <a:xfrm>
            <a:off x="13300740" y="7247325"/>
            <a:ext cx="2347920" cy="1009892"/>
          </a:xfrm>
          <a:prstGeom prst="rect">
            <a:avLst/>
          </a:prstGeom>
        </p:spPr>
        <p:txBody>
          <a:bodyPr lIns="0" tIns="0" rIns="0" bIns="0" rtlCol="0" anchor="t">
            <a:spAutoFit/>
          </a:bodyPr>
          <a:lstStyle/>
          <a:p>
            <a:pPr algn="r" rtl="1">
              <a:lnSpc>
                <a:spcPts val="2700"/>
              </a:lnSpc>
            </a:pPr>
            <a:r>
              <a:rPr lang="fa-IR" sz="1500" spc="-1" dirty="0">
                <a:solidFill>
                  <a:srgbClr val="595959"/>
                </a:solidFill>
                <a:latin typeface="Arimo"/>
                <a:cs typeface="B Nazanin" panose="00000400000000000000" pitchFamily="2" charset="-78"/>
              </a:rPr>
              <a:t>هر کسی رویاهای خودش را دارد، من هم همینطور هستم. اما رویای من وکیل نیست</a:t>
            </a:r>
            <a:endParaRPr lang="en-US" sz="1500" spc="-1" dirty="0">
              <a:solidFill>
                <a:srgbClr val="595959"/>
              </a:solidFill>
              <a:latin typeface="Arimo"/>
              <a:cs typeface="B Nazanin" panose="00000400000000000000" pitchFamily="2" charset="-78"/>
            </a:endParaRPr>
          </a:p>
        </p:txBody>
      </p:sp>
      <p:sp>
        <p:nvSpPr>
          <p:cNvPr id="8" name="TextBox 8"/>
          <p:cNvSpPr txBox="1"/>
          <p:nvPr/>
        </p:nvSpPr>
        <p:spPr>
          <a:xfrm>
            <a:off x="9582300" y="6585825"/>
            <a:ext cx="2347920" cy="1688476"/>
          </a:xfrm>
          <a:prstGeom prst="rect">
            <a:avLst/>
          </a:prstGeom>
        </p:spPr>
        <p:txBody>
          <a:bodyPr lIns="0" tIns="0" rIns="0" bIns="0" rtlCol="0" anchor="t">
            <a:spAutoFit/>
          </a:bodyPr>
          <a:lstStyle/>
          <a:p>
            <a:pPr algn="r" rtl="1">
              <a:lnSpc>
                <a:spcPts val="2700"/>
              </a:lnSpc>
            </a:pPr>
            <a:r>
              <a:rPr lang="fa-IR" sz="1500" spc="-1" dirty="0">
                <a:solidFill>
                  <a:srgbClr val="FFFFFF"/>
                </a:solidFill>
                <a:latin typeface="Arimo"/>
                <a:cs typeface="B Nazanin" panose="00000400000000000000" pitchFamily="2" charset="-78"/>
              </a:rPr>
              <a:t>هر کسی رویاهای خودش را دارد، من هم همینطور هستم. اما رویای من یک وکیل نیست. هر کسی رویاهای خودش را دارد، من هم همینطور هستم. اما رویای من وکیل نیست</a:t>
            </a:r>
            <a:endParaRPr lang="en-US" sz="1500" spc="-1" dirty="0">
              <a:solidFill>
                <a:srgbClr val="FFFFFF"/>
              </a:solidFill>
              <a:latin typeface="Arimo"/>
              <a:cs typeface="B Nazanin" panose="00000400000000000000" pitchFamily="2" charset="-78"/>
            </a:endParaRPr>
          </a:p>
        </p:txBody>
      </p:sp>
      <p:sp>
        <p:nvSpPr>
          <p:cNvPr id="9" name="TextBox 9"/>
          <p:cNvSpPr txBox="1"/>
          <p:nvPr/>
        </p:nvSpPr>
        <p:spPr>
          <a:xfrm>
            <a:off x="5666220" y="6873465"/>
            <a:ext cx="2005020" cy="730265"/>
          </a:xfrm>
          <a:prstGeom prst="rect">
            <a:avLst/>
          </a:prstGeom>
        </p:spPr>
        <p:txBody>
          <a:bodyPr lIns="0" tIns="0" rIns="0" bIns="0" rtlCol="0" anchor="t">
            <a:spAutoFit/>
          </a:bodyPr>
          <a:lstStyle/>
          <a:p>
            <a:pPr algn="ctr" rtl="1">
              <a:lnSpc>
                <a:spcPts val="2879"/>
              </a:lnSpc>
            </a:pPr>
            <a:r>
              <a:rPr lang="en-US" sz="2400" spc="-1" dirty="0">
                <a:solidFill>
                  <a:srgbClr val="000000"/>
                </a:solidFill>
                <a:latin typeface="Open Sans Bold Italics"/>
                <a:cs typeface="B Nazanin" panose="00000400000000000000" pitchFamily="2" charset="-78"/>
              </a:rPr>
              <a:t>COQ AU VIN</a:t>
            </a:r>
          </a:p>
          <a:p>
            <a:pPr algn="ctr" rtl="1">
              <a:lnSpc>
                <a:spcPts val="2879"/>
              </a:lnSpc>
            </a:pPr>
            <a:endParaRPr lang="en-US" sz="2400" spc="-1" dirty="0">
              <a:solidFill>
                <a:srgbClr val="000000"/>
              </a:solidFill>
              <a:latin typeface="Open Sans Bold Italics"/>
              <a:cs typeface="B Nazanin" panose="00000400000000000000" pitchFamily="2" charset="-78"/>
            </a:endParaRPr>
          </a:p>
        </p:txBody>
      </p:sp>
      <p:sp>
        <p:nvSpPr>
          <p:cNvPr id="10" name="TextBox 10"/>
          <p:cNvSpPr txBox="1"/>
          <p:nvPr/>
        </p:nvSpPr>
        <p:spPr>
          <a:xfrm>
            <a:off x="13300740" y="6873465"/>
            <a:ext cx="2005020" cy="730265"/>
          </a:xfrm>
          <a:prstGeom prst="rect">
            <a:avLst/>
          </a:prstGeom>
        </p:spPr>
        <p:txBody>
          <a:bodyPr lIns="0" tIns="0" rIns="0" bIns="0" rtlCol="0" anchor="t">
            <a:spAutoFit/>
          </a:bodyPr>
          <a:lstStyle/>
          <a:p>
            <a:pPr algn="ctr" rtl="1">
              <a:lnSpc>
                <a:spcPts val="2879"/>
              </a:lnSpc>
            </a:pPr>
            <a:r>
              <a:rPr lang="en-US" sz="2400" spc="-1">
                <a:solidFill>
                  <a:srgbClr val="000000"/>
                </a:solidFill>
                <a:latin typeface="Open Sans Bold Italics"/>
                <a:cs typeface="B Nazanin" panose="00000400000000000000" pitchFamily="2" charset="-78"/>
              </a:rPr>
              <a:t>COQ AU VIN</a:t>
            </a:r>
          </a:p>
          <a:p>
            <a:pPr algn="ctr" rtl="1">
              <a:lnSpc>
                <a:spcPts val="2879"/>
              </a:lnSpc>
            </a:pPr>
            <a:endParaRPr lang="en-US" sz="2400" spc="-1">
              <a:solidFill>
                <a:srgbClr val="000000"/>
              </a:solidFill>
              <a:latin typeface="Open Sans Bold Italics"/>
              <a:cs typeface="B Nazanin" panose="00000400000000000000" pitchFamily="2" charset="-78"/>
            </a:endParaRPr>
          </a:p>
        </p:txBody>
      </p:sp>
      <p:sp>
        <p:nvSpPr>
          <p:cNvPr id="11" name="TextBox 11"/>
          <p:cNvSpPr txBox="1"/>
          <p:nvPr/>
        </p:nvSpPr>
        <p:spPr>
          <a:xfrm>
            <a:off x="9581220" y="6224385"/>
            <a:ext cx="2005020" cy="730265"/>
          </a:xfrm>
          <a:prstGeom prst="rect">
            <a:avLst/>
          </a:prstGeom>
        </p:spPr>
        <p:txBody>
          <a:bodyPr lIns="0" tIns="0" rIns="0" bIns="0" rtlCol="0" anchor="t">
            <a:spAutoFit/>
          </a:bodyPr>
          <a:lstStyle/>
          <a:p>
            <a:pPr algn="ctr" rtl="1">
              <a:lnSpc>
                <a:spcPts val="2879"/>
              </a:lnSpc>
            </a:pPr>
            <a:r>
              <a:rPr lang="en-US" sz="2400" spc="-1">
                <a:solidFill>
                  <a:srgbClr val="FFFFFF"/>
                </a:solidFill>
                <a:latin typeface="Open Sans Bold Italics"/>
                <a:cs typeface="B Nazanin" panose="00000400000000000000" pitchFamily="2" charset="-78"/>
              </a:rPr>
              <a:t>COQ AU VIN</a:t>
            </a:r>
          </a:p>
          <a:p>
            <a:pPr algn="ctr" rtl="1">
              <a:lnSpc>
                <a:spcPts val="2879"/>
              </a:lnSpc>
            </a:pPr>
            <a:endParaRPr lang="en-US" sz="2400" spc="-1">
              <a:solidFill>
                <a:srgbClr val="FFFFFF"/>
              </a:solidFill>
              <a:latin typeface="Open Sans Bold Italics"/>
              <a:cs typeface="B Nazanin" panose="00000400000000000000" pitchFamily="2" charset="-78"/>
            </a:endParaRPr>
          </a:p>
        </p:txBody>
      </p:sp>
      <p:sp>
        <p:nvSpPr>
          <p:cNvPr id="12" name="Freeform 12"/>
          <p:cNvSpPr/>
          <p:nvPr/>
        </p:nvSpPr>
        <p:spPr>
          <a:xfrm>
            <a:off x="9350640" y="1882980"/>
            <a:ext cx="2628180" cy="3923100"/>
          </a:xfrm>
          <a:custGeom>
            <a:avLst/>
            <a:gdLst/>
            <a:ahLst/>
            <a:cxnLst/>
            <a:rect l="l" t="t" r="r" b="b"/>
            <a:pathLst>
              <a:path w="2628180" h="3923100">
                <a:moveTo>
                  <a:pt x="0" y="0"/>
                </a:moveTo>
                <a:lnTo>
                  <a:pt x="2628180" y="0"/>
                </a:lnTo>
                <a:lnTo>
                  <a:pt x="2628180" y="3923100"/>
                </a:lnTo>
                <a:lnTo>
                  <a:pt x="0" y="3923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Freeform 13"/>
          <p:cNvSpPr/>
          <p:nvPr/>
        </p:nvSpPr>
        <p:spPr>
          <a:xfrm>
            <a:off x="13293180" y="3844260"/>
            <a:ext cx="2570940" cy="2570940"/>
          </a:xfrm>
          <a:custGeom>
            <a:avLst/>
            <a:gdLst/>
            <a:ahLst/>
            <a:cxnLst/>
            <a:rect l="l" t="t" r="r" b="b"/>
            <a:pathLst>
              <a:path w="2570940" h="2570940">
                <a:moveTo>
                  <a:pt x="0" y="0"/>
                </a:moveTo>
                <a:lnTo>
                  <a:pt x="2570940" y="0"/>
                </a:lnTo>
                <a:lnTo>
                  <a:pt x="2570940" y="2570940"/>
                </a:lnTo>
                <a:lnTo>
                  <a:pt x="0" y="25709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4" name="Freeform 14"/>
          <p:cNvSpPr/>
          <p:nvPr/>
        </p:nvSpPr>
        <p:spPr>
          <a:xfrm>
            <a:off x="2242620" y="4540860"/>
            <a:ext cx="2278800" cy="1190160"/>
          </a:xfrm>
          <a:custGeom>
            <a:avLst/>
            <a:gdLst/>
            <a:ahLst/>
            <a:cxnLst/>
            <a:rect l="l" t="t" r="r" b="b"/>
            <a:pathLst>
              <a:path w="2278800" h="1190160">
                <a:moveTo>
                  <a:pt x="0" y="0"/>
                </a:moveTo>
                <a:lnTo>
                  <a:pt x="2278800" y="0"/>
                </a:lnTo>
                <a:lnTo>
                  <a:pt x="2278800" y="1190160"/>
                </a:lnTo>
                <a:lnTo>
                  <a:pt x="0" y="119016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5" name="Freeform 15"/>
          <p:cNvSpPr/>
          <p:nvPr/>
        </p:nvSpPr>
        <p:spPr>
          <a:xfrm>
            <a:off x="6012360" y="3845340"/>
            <a:ext cx="1790640" cy="2292300"/>
          </a:xfrm>
          <a:custGeom>
            <a:avLst/>
            <a:gdLst/>
            <a:ahLst/>
            <a:cxnLst/>
            <a:rect l="l" t="t" r="r" b="b"/>
            <a:pathLst>
              <a:path w="1790640" h="2292300">
                <a:moveTo>
                  <a:pt x="0" y="0"/>
                </a:moveTo>
                <a:lnTo>
                  <a:pt x="1790640" y="0"/>
                </a:lnTo>
                <a:lnTo>
                  <a:pt x="1790640" y="2292300"/>
                </a:lnTo>
                <a:lnTo>
                  <a:pt x="0" y="22923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6" name="TextBox 16"/>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7" name="Freeform 17"/>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8" name="Freeform 18"/>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9" name="AutoShape 19"/>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20" name="TextBox 20"/>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21" name="TextBox 21"/>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3" name="AutoShape 3"/>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4" name="TextBox 4"/>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5" name="TextBox 5"/>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6" name="Freeform 6"/>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a:off x="16273980" y="593460"/>
            <a:ext cx="1644300" cy="1645380"/>
          </a:xfrm>
          <a:custGeom>
            <a:avLst/>
            <a:gdLst/>
            <a:ahLst/>
            <a:cxnLst/>
            <a:rect l="l" t="t" r="r" b="b"/>
            <a:pathLst>
              <a:path w="1644300" h="1645380">
                <a:moveTo>
                  <a:pt x="0" y="0"/>
                </a:moveTo>
                <a:lnTo>
                  <a:pt x="1644300" y="0"/>
                </a:lnTo>
                <a:lnTo>
                  <a:pt x="1644300" y="1645380"/>
                </a:lnTo>
                <a:lnTo>
                  <a:pt x="0" y="16453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TextBox 8"/>
          <p:cNvSpPr txBox="1"/>
          <p:nvPr/>
        </p:nvSpPr>
        <p:spPr>
          <a:xfrm>
            <a:off x="1294560" y="458155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9" name="TextBox 9"/>
          <p:cNvSpPr txBox="1"/>
          <p:nvPr/>
        </p:nvSpPr>
        <p:spPr>
          <a:xfrm>
            <a:off x="3407940" y="4380675"/>
            <a:ext cx="1662120" cy="348942"/>
          </a:xfrm>
          <a:prstGeom prst="rect">
            <a:avLst/>
          </a:prstGeom>
        </p:spPr>
        <p:txBody>
          <a:bodyPr lIns="0" tIns="0" rIns="0" bIns="0" rtlCol="0" anchor="t">
            <a:spAutoFit/>
          </a:bodyPr>
          <a:lstStyle/>
          <a:p>
            <a:pPr algn="l" rtl="1">
              <a:lnSpc>
                <a:spcPts val="2879"/>
              </a:lnSpc>
            </a:pPr>
            <a:r>
              <a:rPr lang="en-US" sz="2400" spc="-1" dirty="0">
                <a:solidFill>
                  <a:srgbClr val="595959"/>
                </a:solidFill>
                <a:latin typeface="Arimo Bold"/>
                <a:cs typeface="B Nazanin" panose="00000400000000000000" pitchFamily="2" charset="-78"/>
              </a:rPr>
              <a:t>BI AO TI</a:t>
            </a:r>
          </a:p>
        </p:txBody>
      </p:sp>
      <p:sp>
        <p:nvSpPr>
          <p:cNvPr id="10" name="TextBox 10"/>
          <p:cNvSpPr txBox="1"/>
          <p:nvPr/>
        </p:nvSpPr>
        <p:spPr>
          <a:xfrm>
            <a:off x="1295640" y="617509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1" name="TextBox 11"/>
          <p:cNvSpPr txBox="1"/>
          <p:nvPr/>
        </p:nvSpPr>
        <p:spPr>
          <a:xfrm>
            <a:off x="3407940" y="5974215"/>
            <a:ext cx="1662120" cy="348942"/>
          </a:xfrm>
          <a:prstGeom prst="rect">
            <a:avLst/>
          </a:prstGeom>
        </p:spPr>
        <p:txBody>
          <a:bodyPr lIns="0" tIns="0" rIns="0" bIns="0" rtlCol="0" anchor="t">
            <a:spAutoFit/>
          </a:bodyPr>
          <a:lstStyle/>
          <a:p>
            <a:pPr algn="l" rtl="1">
              <a:lnSpc>
                <a:spcPts val="2879"/>
              </a:lnSpc>
            </a:pPr>
            <a:r>
              <a:rPr lang="en-US" sz="2400" spc="-1" dirty="0">
                <a:solidFill>
                  <a:srgbClr val="595959"/>
                </a:solidFill>
                <a:latin typeface="Arimo Bold"/>
                <a:cs typeface="B Nazanin" panose="00000400000000000000" pitchFamily="2" charset="-78"/>
              </a:rPr>
              <a:t>BI AO TI</a:t>
            </a:r>
          </a:p>
        </p:txBody>
      </p:sp>
      <p:sp>
        <p:nvSpPr>
          <p:cNvPr id="12" name="TextBox 12"/>
          <p:cNvSpPr txBox="1"/>
          <p:nvPr/>
        </p:nvSpPr>
        <p:spPr>
          <a:xfrm>
            <a:off x="13786380" y="458155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3" name="TextBox 13"/>
          <p:cNvSpPr txBox="1"/>
          <p:nvPr/>
        </p:nvSpPr>
        <p:spPr>
          <a:xfrm>
            <a:off x="13794300" y="4380675"/>
            <a:ext cx="1662120" cy="348942"/>
          </a:xfrm>
          <a:prstGeom prst="rect">
            <a:avLst/>
          </a:prstGeom>
        </p:spPr>
        <p:txBody>
          <a:bodyPr lIns="0" tIns="0" rIns="0" bIns="0" rtlCol="0" anchor="t">
            <a:spAutoFit/>
          </a:bodyPr>
          <a:lstStyle/>
          <a:p>
            <a:pPr algn="r" rtl="1">
              <a:lnSpc>
                <a:spcPts val="2879"/>
              </a:lnSpc>
            </a:pPr>
            <a:r>
              <a:rPr lang="en-US" sz="2400" spc="-1" dirty="0">
                <a:solidFill>
                  <a:srgbClr val="595959"/>
                </a:solidFill>
                <a:latin typeface="Arimo Bold"/>
                <a:cs typeface="B Nazanin" panose="00000400000000000000" pitchFamily="2" charset="-78"/>
              </a:rPr>
              <a:t>BI AO TI</a:t>
            </a:r>
          </a:p>
        </p:txBody>
      </p:sp>
      <p:sp>
        <p:nvSpPr>
          <p:cNvPr id="14" name="TextBox 14"/>
          <p:cNvSpPr txBox="1"/>
          <p:nvPr/>
        </p:nvSpPr>
        <p:spPr>
          <a:xfrm>
            <a:off x="13787460" y="6175095"/>
            <a:ext cx="3959460" cy="787395"/>
          </a:xfrm>
          <a:prstGeom prst="rect">
            <a:avLst/>
          </a:prstGeom>
        </p:spPr>
        <p:txBody>
          <a:bodyPr lIns="0" tIns="0" rIns="0" bIns="0" rtlCol="0" anchor="t">
            <a:spAutoFit/>
          </a:bodyPr>
          <a:lstStyle/>
          <a:p>
            <a:pPr algn="r" rtl="1">
              <a:lnSpc>
                <a:spcPts val="3240"/>
              </a:lnSpc>
            </a:pPr>
            <a:r>
              <a:rPr lang="fa-IR" sz="1800" spc="-1" dirty="0">
                <a:solidFill>
                  <a:srgbClr val="595959"/>
                </a:solidFill>
                <a:latin typeface="Arimo"/>
                <a:cs typeface="B Nazanin" panose="00000400000000000000" pitchFamily="2" charset="-78"/>
              </a:rPr>
              <a:t>هر کسی رویاهای خودش را دارد، من هم همینطور هستم.</a:t>
            </a:r>
            <a:endParaRPr lang="en-US" sz="1800" spc="-1" dirty="0">
              <a:solidFill>
                <a:srgbClr val="595959"/>
              </a:solidFill>
              <a:latin typeface="Arimo"/>
              <a:cs typeface="B Nazanin" panose="00000400000000000000" pitchFamily="2" charset="-78"/>
            </a:endParaRPr>
          </a:p>
        </p:txBody>
      </p:sp>
      <p:sp>
        <p:nvSpPr>
          <p:cNvPr id="15" name="TextBox 15"/>
          <p:cNvSpPr txBox="1"/>
          <p:nvPr/>
        </p:nvSpPr>
        <p:spPr>
          <a:xfrm>
            <a:off x="13794840" y="5974215"/>
            <a:ext cx="1662120" cy="348942"/>
          </a:xfrm>
          <a:prstGeom prst="rect">
            <a:avLst/>
          </a:prstGeom>
        </p:spPr>
        <p:txBody>
          <a:bodyPr lIns="0" tIns="0" rIns="0" bIns="0" rtlCol="0" anchor="t">
            <a:spAutoFit/>
          </a:bodyPr>
          <a:lstStyle/>
          <a:p>
            <a:pPr algn="r" rtl="1">
              <a:lnSpc>
                <a:spcPts val="2879"/>
              </a:lnSpc>
            </a:pPr>
            <a:r>
              <a:rPr lang="en-US" sz="2400" spc="-1" dirty="0">
                <a:solidFill>
                  <a:srgbClr val="2A3642"/>
                </a:solidFill>
                <a:latin typeface="Arimo Bold"/>
                <a:cs typeface="B Nazanin" panose="00000400000000000000" pitchFamily="2" charset="-78"/>
              </a:rPr>
              <a:t>BI AO TI</a:t>
            </a:r>
          </a:p>
        </p:txBody>
      </p:sp>
      <p:sp>
        <p:nvSpPr>
          <p:cNvPr id="16" name="Freeform 16"/>
          <p:cNvSpPr/>
          <p:nvPr/>
        </p:nvSpPr>
        <p:spPr>
          <a:xfrm>
            <a:off x="13395780" y="439020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7" name="Freeform 17"/>
          <p:cNvSpPr/>
          <p:nvPr/>
        </p:nvSpPr>
        <p:spPr>
          <a:xfrm>
            <a:off x="13395780" y="598374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8" name="Freeform 18"/>
          <p:cNvSpPr/>
          <p:nvPr/>
        </p:nvSpPr>
        <p:spPr>
          <a:xfrm>
            <a:off x="5345460" y="439020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9" name="Freeform 19"/>
          <p:cNvSpPr/>
          <p:nvPr/>
        </p:nvSpPr>
        <p:spPr>
          <a:xfrm>
            <a:off x="5346540" y="5983740"/>
            <a:ext cx="142020" cy="368820"/>
          </a:xfrm>
          <a:custGeom>
            <a:avLst/>
            <a:gdLst/>
            <a:ahLst/>
            <a:cxnLst/>
            <a:rect l="l" t="t" r="r" b="b"/>
            <a:pathLst>
              <a:path w="142020" h="368820">
                <a:moveTo>
                  <a:pt x="0" y="0"/>
                </a:moveTo>
                <a:lnTo>
                  <a:pt x="142020" y="0"/>
                </a:lnTo>
                <a:lnTo>
                  <a:pt x="142020" y="368820"/>
                </a:lnTo>
                <a:lnTo>
                  <a:pt x="0" y="3688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20" name="Freeform 20"/>
          <p:cNvSpPr/>
          <p:nvPr/>
        </p:nvSpPr>
        <p:spPr>
          <a:xfrm>
            <a:off x="5943780" y="1940760"/>
            <a:ext cx="7153380" cy="7170660"/>
          </a:xfrm>
          <a:custGeom>
            <a:avLst/>
            <a:gdLst/>
            <a:ahLst/>
            <a:cxnLst/>
            <a:rect l="l" t="t" r="r" b="b"/>
            <a:pathLst>
              <a:path w="7153380" h="7170660">
                <a:moveTo>
                  <a:pt x="0" y="0"/>
                </a:moveTo>
                <a:lnTo>
                  <a:pt x="7153380" y="0"/>
                </a:lnTo>
                <a:lnTo>
                  <a:pt x="7153380" y="7170660"/>
                </a:lnTo>
                <a:lnTo>
                  <a:pt x="0" y="71706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602280" y="-67500"/>
            <a:ext cx="8721000" cy="10386360"/>
          </a:xfrm>
          <a:custGeom>
            <a:avLst/>
            <a:gdLst/>
            <a:ahLst/>
            <a:cxnLst/>
            <a:rect l="l" t="t" r="r" b="b"/>
            <a:pathLst>
              <a:path w="8721000" h="10386360">
                <a:moveTo>
                  <a:pt x="0" y="0"/>
                </a:moveTo>
                <a:lnTo>
                  <a:pt x="8721000" y="0"/>
                </a:lnTo>
                <a:lnTo>
                  <a:pt x="8721000" y="10386360"/>
                </a:lnTo>
                <a:lnTo>
                  <a:pt x="0" y="103863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809720" y="3245955"/>
            <a:ext cx="2547900" cy="371897"/>
          </a:xfrm>
          <a:prstGeom prst="rect">
            <a:avLst/>
          </a:prstGeom>
        </p:spPr>
        <p:txBody>
          <a:bodyPr lIns="0" tIns="0" rIns="0" bIns="0" rtlCol="0" anchor="t">
            <a:spAutoFit/>
          </a:bodyPr>
          <a:lstStyle/>
          <a:p>
            <a:pPr algn="r" rtl="1">
              <a:lnSpc>
                <a:spcPts val="2879"/>
              </a:lnSpc>
            </a:pPr>
            <a:r>
              <a:rPr lang="fa-IR" sz="2400" spc="-1" dirty="0">
                <a:solidFill>
                  <a:srgbClr val="FF0012"/>
                </a:solidFill>
                <a:latin typeface="Arimo Bold"/>
                <a:cs typeface="B Nazanin" panose="00000400000000000000" pitchFamily="2" charset="-78"/>
              </a:rPr>
              <a:t>شرح</a:t>
            </a:r>
            <a:endParaRPr lang="en-US" sz="2400" spc="-1" dirty="0">
              <a:solidFill>
                <a:srgbClr val="FF0012"/>
              </a:solidFill>
              <a:latin typeface="Arimo Bold"/>
              <a:cs typeface="B Nazanin" panose="00000400000000000000" pitchFamily="2" charset="-78"/>
            </a:endParaRPr>
          </a:p>
        </p:txBody>
      </p:sp>
      <p:sp>
        <p:nvSpPr>
          <p:cNvPr id="4" name="TextBox 4"/>
          <p:cNvSpPr txBox="1"/>
          <p:nvPr/>
        </p:nvSpPr>
        <p:spPr>
          <a:xfrm>
            <a:off x="1775700" y="37499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5" name="TextBox 5"/>
          <p:cNvSpPr txBox="1"/>
          <p:nvPr/>
        </p:nvSpPr>
        <p:spPr>
          <a:xfrm>
            <a:off x="1775700" y="495955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6" name="TextBox 6"/>
          <p:cNvSpPr txBox="1"/>
          <p:nvPr/>
        </p:nvSpPr>
        <p:spPr>
          <a:xfrm>
            <a:off x="1775700" y="6170235"/>
            <a:ext cx="6954300" cy="787395"/>
          </a:xfrm>
          <a:prstGeom prst="rect">
            <a:avLst/>
          </a:prstGeom>
        </p:spPr>
        <p:txBody>
          <a:bodyPr lIns="0" tIns="0" rIns="0" bIns="0" rtlCol="0" anchor="t">
            <a:spAutoFit/>
          </a:bodyPr>
          <a:lstStyle/>
          <a:p>
            <a:pPr algn="r" rtl="1">
              <a:lnSpc>
                <a:spcPts val="3240"/>
              </a:lnSpc>
            </a:pPr>
            <a:r>
              <a:rPr lang="fa-IR" sz="1800" spc="-1" dirty="0">
                <a:solidFill>
                  <a:srgbClr val="0D0D0D"/>
                </a:solidFill>
                <a:latin typeface="Arimo"/>
                <a:cs typeface="B Nazanin" panose="00000400000000000000" pitchFamily="2" charset="-78"/>
              </a:rPr>
              <a:t>هر کسی رویاهای خودش را دارد، من هم همینطور هستم. اما رویای من نه یک وکیل است، نه یک پزشک، نه بازیگر، نه حتی یک صنعت.</a:t>
            </a:r>
            <a:endParaRPr lang="en-US" sz="1800" spc="-1" dirty="0">
              <a:solidFill>
                <a:srgbClr val="0D0D0D"/>
              </a:solidFill>
              <a:latin typeface="Arimo"/>
              <a:cs typeface="B Nazanin" panose="00000400000000000000" pitchFamily="2" charset="-78"/>
            </a:endParaRPr>
          </a:p>
        </p:txBody>
      </p:sp>
      <p:sp>
        <p:nvSpPr>
          <p:cNvPr id="7" name="Freeform 7"/>
          <p:cNvSpPr/>
          <p:nvPr/>
        </p:nvSpPr>
        <p:spPr>
          <a:xfrm>
            <a:off x="2717820" y="7913700"/>
            <a:ext cx="6130620" cy="900180"/>
          </a:xfrm>
          <a:custGeom>
            <a:avLst/>
            <a:gdLst/>
            <a:ahLst/>
            <a:cxnLst/>
            <a:rect l="l" t="t" r="r" b="b"/>
            <a:pathLst>
              <a:path w="6130620" h="900180">
                <a:moveTo>
                  <a:pt x="0" y="0"/>
                </a:moveTo>
                <a:lnTo>
                  <a:pt x="6130620" y="0"/>
                </a:lnTo>
                <a:lnTo>
                  <a:pt x="6130620" y="900180"/>
                </a:lnTo>
                <a:lnTo>
                  <a:pt x="0" y="900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3023100" y="8170755"/>
            <a:ext cx="5519520" cy="320601"/>
          </a:xfrm>
          <a:prstGeom prst="rect">
            <a:avLst/>
          </a:prstGeom>
        </p:spPr>
        <p:txBody>
          <a:bodyPr lIns="0" tIns="0" rIns="0" bIns="0" rtlCol="0" anchor="t">
            <a:spAutoFit/>
          </a:bodyPr>
          <a:lstStyle/>
          <a:p>
            <a:pPr algn="ctr" rtl="1">
              <a:lnSpc>
                <a:spcPts val="2520"/>
              </a:lnSpc>
            </a:pPr>
            <a:r>
              <a:rPr lang="fa-IR" sz="2100" spc="-1" dirty="0">
                <a:solidFill>
                  <a:srgbClr val="0D0D0D"/>
                </a:solidFill>
                <a:latin typeface="Arimo Bold Italics"/>
                <a:cs typeface="B Nazanin" panose="00000400000000000000" pitchFamily="2" charset="-78"/>
              </a:rPr>
              <a:t>قالب جهانی ساده جو</a:t>
            </a:r>
            <a:endParaRPr lang="en-US" sz="2100" spc="-1" dirty="0">
              <a:solidFill>
                <a:srgbClr val="0D0D0D"/>
              </a:solidFill>
              <a:latin typeface="Arimo Bold Italics"/>
              <a:cs typeface="B Nazanin" panose="00000400000000000000" pitchFamily="2" charset="-78"/>
            </a:endParaRPr>
          </a:p>
        </p:txBody>
      </p:sp>
      <p:sp>
        <p:nvSpPr>
          <p:cNvPr id="9" name="TextBox 9"/>
          <p:cNvSpPr txBox="1"/>
          <p:nvPr/>
        </p:nvSpPr>
        <p:spPr>
          <a:xfrm>
            <a:off x="2593260" y="1992375"/>
            <a:ext cx="3327660" cy="302006"/>
          </a:xfrm>
          <a:prstGeom prst="rect">
            <a:avLst/>
          </a:prstGeom>
        </p:spPr>
        <p:txBody>
          <a:bodyPr lIns="0" tIns="0" rIns="0" bIns="0" rtlCol="0" anchor="t">
            <a:spAutoFit/>
          </a:bodyPr>
          <a:lstStyle/>
          <a:p>
            <a:pPr algn="r" rtl="1">
              <a:lnSpc>
                <a:spcPts val="2268"/>
              </a:lnSpc>
            </a:pPr>
            <a:r>
              <a:rPr lang="fa-IR" sz="2100" spc="364" dirty="0">
                <a:solidFill>
                  <a:srgbClr val="0D0D0D"/>
                </a:solidFill>
                <a:latin typeface="Open Sans Italics"/>
                <a:cs typeface="B Nazanin" panose="00000400000000000000" pitchFamily="2" charset="-78"/>
              </a:rPr>
              <a:t>محتوا و متن</a:t>
            </a:r>
            <a:endParaRPr lang="en-US" sz="2100" spc="364" dirty="0">
              <a:solidFill>
                <a:srgbClr val="0D0D0D"/>
              </a:solidFill>
              <a:latin typeface="Open Sans Italics"/>
              <a:cs typeface="B Nazanin" panose="00000400000000000000" pitchFamily="2" charset="-78"/>
            </a:endParaRPr>
          </a:p>
        </p:txBody>
      </p:sp>
      <p:sp>
        <p:nvSpPr>
          <p:cNvPr id="10" name="AutoShape 10"/>
          <p:cNvSpPr/>
          <p:nvPr/>
        </p:nvSpPr>
        <p:spPr>
          <a:xfrm rot="149133">
            <a:off x="4389614" y="1207905"/>
            <a:ext cx="672393" cy="0"/>
          </a:xfrm>
          <a:prstGeom prst="line">
            <a:avLst/>
          </a:prstGeom>
          <a:ln w="19050" cap="rnd">
            <a:solidFill>
              <a:srgbClr val="262626"/>
            </a:solidFill>
            <a:prstDash val="solid"/>
            <a:headEnd type="none" w="sm" len="sm"/>
            <a:tailEnd type="none" w="sm" len="sm"/>
          </a:ln>
        </p:spPr>
      </p:sp>
      <p:sp>
        <p:nvSpPr>
          <p:cNvPr id="11" name="TextBox 11"/>
          <p:cNvSpPr txBox="1"/>
          <p:nvPr/>
        </p:nvSpPr>
        <p:spPr>
          <a:xfrm>
            <a:off x="475920" y="46746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12" name="TextBox 12"/>
          <p:cNvSpPr txBox="1"/>
          <p:nvPr/>
        </p:nvSpPr>
        <p:spPr>
          <a:xfrm>
            <a:off x="1775160" y="143656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3" name="Freeform 13"/>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4" name="Freeform 14"/>
          <p:cNvSpPr/>
          <p:nvPr/>
        </p:nvSpPr>
        <p:spPr>
          <a:xfrm>
            <a:off x="9447840" y="6248340"/>
            <a:ext cx="2961360" cy="2955960"/>
          </a:xfrm>
          <a:custGeom>
            <a:avLst/>
            <a:gdLst/>
            <a:ahLst/>
            <a:cxnLst/>
            <a:rect l="l" t="t" r="r" b="b"/>
            <a:pathLst>
              <a:path w="2961360" h="2955960">
                <a:moveTo>
                  <a:pt x="0" y="0"/>
                </a:moveTo>
                <a:lnTo>
                  <a:pt x="2961360" y="0"/>
                </a:lnTo>
                <a:lnTo>
                  <a:pt x="2961360" y="2955960"/>
                </a:lnTo>
                <a:lnTo>
                  <a:pt x="0" y="29559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FF3"/>
        </a:solidFill>
        <a:effectLst/>
      </p:bgPr>
    </p:bg>
    <p:spTree>
      <p:nvGrpSpPr>
        <p:cNvPr id="1" name=""/>
        <p:cNvGrpSpPr/>
        <p:nvPr/>
      </p:nvGrpSpPr>
      <p:grpSpPr>
        <a:xfrm>
          <a:off x="0" y="0"/>
          <a:ext cx="0" cy="0"/>
          <a:chOff x="0" y="0"/>
          <a:chExt cx="0" cy="0"/>
        </a:xfrm>
      </p:grpSpPr>
      <p:sp>
        <p:nvSpPr>
          <p:cNvPr id="2" name="Freeform 2"/>
          <p:cNvSpPr/>
          <p:nvPr/>
        </p:nvSpPr>
        <p:spPr>
          <a:xfrm>
            <a:off x="8058420" y="-11340"/>
            <a:ext cx="10229760" cy="10289160"/>
          </a:xfrm>
          <a:custGeom>
            <a:avLst/>
            <a:gdLst/>
            <a:ahLst/>
            <a:cxnLst/>
            <a:rect l="l" t="t" r="r" b="b"/>
            <a:pathLst>
              <a:path w="10229760" h="10289160">
                <a:moveTo>
                  <a:pt x="0" y="0"/>
                </a:moveTo>
                <a:lnTo>
                  <a:pt x="10229760" y="0"/>
                </a:lnTo>
                <a:lnTo>
                  <a:pt x="10229760" y="10289160"/>
                </a:lnTo>
                <a:lnTo>
                  <a:pt x="0" y="10289160"/>
                </a:lnTo>
                <a:lnTo>
                  <a:pt x="0" y="0"/>
                </a:lnTo>
                <a:close/>
              </a:path>
            </a:pathLst>
          </a:custGeom>
          <a:blipFill>
            <a:blip r:embed="rId3"/>
            <a:stretch>
              <a:fillRect l="-24806" r="-26064"/>
            </a:stretch>
          </a:blipFill>
        </p:spPr>
      </p:sp>
      <p:sp>
        <p:nvSpPr>
          <p:cNvPr id="3" name="TextBox 3"/>
          <p:cNvSpPr txBox="1"/>
          <p:nvPr/>
        </p:nvSpPr>
        <p:spPr>
          <a:xfrm>
            <a:off x="739980" y="239175"/>
            <a:ext cx="2479860" cy="3602589"/>
          </a:xfrm>
          <a:prstGeom prst="rect">
            <a:avLst/>
          </a:prstGeom>
        </p:spPr>
        <p:txBody>
          <a:bodyPr lIns="0" tIns="0" rIns="0" bIns="0" rtlCol="0" anchor="t">
            <a:spAutoFit/>
          </a:bodyPr>
          <a:lstStyle/>
          <a:p>
            <a:pPr algn="r" rtl="1">
              <a:lnSpc>
                <a:spcPts val="29880"/>
              </a:lnSpc>
            </a:pPr>
            <a:r>
              <a:rPr lang="en-US" sz="24900" spc="-1">
                <a:solidFill>
                  <a:srgbClr val="BFBFBF"/>
                </a:solidFill>
                <a:latin typeface="Arimo Italics"/>
                <a:cs typeface="B Nazanin" panose="00000400000000000000" pitchFamily="2" charset="-78"/>
              </a:rPr>
              <a:t>2</a:t>
            </a:r>
          </a:p>
        </p:txBody>
      </p:sp>
      <p:sp>
        <p:nvSpPr>
          <p:cNvPr id="4" name="AutoShape 4"/>
          <p:cNvSpPr/>
          <p:nvPr/>
        </p:nvSpPr>
        <p:spPr>
          <a:xfrm rot="8100238">
            <a:off x="3000961" y="8349945"/>
            <a:ext cx="5514118" cy="0"/>
          </a:xfrm>
          <a:prstGeom prst="line">
            <a:avLst/>
          </a:prstGeom>
          <a:ln w="19050" cap="rnd">
            <a:solidFill>
              <a:srgbClr val="BFBFBF"/>
            </a:solidFill>
            <a:prstDash val="solid"/>
            <a:headEnd type="none" w="sm" len="sm"/>
            <a:tailEnd type="none" w="sm" len="sm"/>
          </a:ln>
        </p:spPr>
      </p:sp>
      <p:sp>
        <p:nvSpPr>
          <p:cNvPr id="5" name="TextBox 5"/>
          <p:cNvSpPr txBox="1"/>
          <p:nvPr/>
        </p:nvSpPr>
        <p:spPr>
          <a:xfrm>
            <a:off x="1534320" y="6339600"/>
            <a:ext cx="4637160" cy="2275623"/>
          </a:xfrm>
          <a:prstGeom prst="rect">
            <a:avLst/>
          </a:prstGeom>
        </p:spPr>
        <p:txBody>
          <a:bodyPr lIns="0" tIns="0" rIns="0" bIns="0" rtlCol="0" anchor="t">
            <a:spAutoFit/>
          </a:bodyPr>
          <a:lstStyle/>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a:t>
            </a:r>
            <a:r>
              <a:rPr lang="en-US" sz="1650" spc="-1" dirty="0">
                <a:solidFill>
                  <a:srgbClr val="404040"/>
                </a:solidFill>
                <a:latin typeface="Arimo"/>
                <a:cs typeface="B Nazanin" panose="00000400000000000000" pitchFamily="2" charset="-78"/>
              </a:rPr>
              <a:t>to </a:t>
            </a:r>
            <a:r>
              <a:rPr lang="fa-IR" sz="1650" spc="-1" dirty="0">
                <a:solidFill>
                  <a:srgbClr val="404040"/>
                </a:solidFill>
                <a:latin typeface="Arimo"/>
                <a:cs typeface="B Nazanin" panose="00000400000000000000" pitchFamily="2" charset="-78"/>
              </a:rPr>
              <a:t>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p>
          <a:p>
            <a:pPr algn="just" rtl="1">
              <a:lnSpc>
                <a:spcPts val="2970"/>
              </a:lnSpc>
            </a:pPr>
            <a:r>
              <a:rPr lang="fa-IR" sz="1650" spc="-1" dirty="0">
                <a:solidFill>
                  <a:srgbClr val="404040"/>
                </a:solidFill>
                <a:latin typeface="Arimo"/>
                <a:cs typeface="B Nazanin" panose="00000400000000000000" pitchFamily="2" charset="-78"/>
              </a:rPr>
              <a:t>لطفا مطالب خود را در اینجا یا با کپی قرار دهید </a:t>
            </a:r>
          </a:p>
          <a:p>
            <a:pPr algn="just" rtl="1">
              <a:lnSpc>
                <a:spcPts val="2970"/>
              </a:lnSpc>
            </a:pPr>
            <a:r>
              <a:rPr lang="fa-IR" sz="1650" spc="-1" dirty="0">
                <a:solidFill>
                  <a:srgbClr val="404040"/>
                </a:solidFill>
                <a:latin typeface="Arimo"/>
                <a:cs typeface="B Nazanin" panose="00000400000000000000" pitchFamily="2" charset="-78"/>
              </a:rPr>
              <a:t>متن خود را، در این کادر </a:t>
            </a:r>
            <a:r>
              <a:rPr lang="en-US" sz="1650" spc="-1" dirty="0">
                <a:solidFill>
                  <a:srgbClr val="404040"/>
                </a:solidFill>
                <a:latin typeface="Arimo"/>
                <a:cs typeface="B Nazanin" panose="00000400000000000000" pitchFamily="2" charset="-78"/>
              </a:rPr>
              <a:t>Paste </a:t>
            </a:r>
            <a:r>
              <a:rPr lang="fa-IR" sz="1650" spc="-1" dirty="0">
                <a:solidFill>
                  <a:srgbClr val="404040"/>
                </a:solidFill>
                <a:latin typeface="Arimo"/>
                <a:cs typeface="B Nazanin" panose="00000400000000000000" pitchFamily="2" charset="-78"/>
              </a:rPr>
              <a:t>را انتخاب کرده و </a:t>
            </a:r>
            <a:r>
              <a:rPr lang="en-US" sz="1650" spc="-1" dirty="0">
                <a:solidFill>
                  <a:srgbClr val="404040"/>
                </a:solidFill>
                <a:latin typeface="Arimo"/>
                <a:cs typeface="B Nazanin" panose="00000400000000000000" pitchFamily="2" charset="-78"/>
              </a:rPr>
              <a:t>to </a:t>
            </a:r>
            <a:r>
              <a:rPr lang="fa-IR" sz="1650" spc="-1" dirty="0">
                <a:solidFill>
                  <a:srgbClr val="404040"/>
                </a:solidFill>
                <a:latin typeface="Arimo"/>
                <a:cs typeface="B Nazanin" panose="00000400000000000000" pitchFamily="2" charset="-78"/>
              </a:rPr>
              <a:t>را انتخاب کنید </a:t>
            </a:r>
          </a:p>
          <a:p>
            <a:pPr algn="just" rtl="1">
              <a:lnSpc>
                <a:spcPts val="2970"/>
              </a:lnSpc>
            </a:pPr>
            <a:r>
              <a:rPr lang="fa-IR" sz="1650" spc="-1" dirty="0">
                <a:solidFill>
                  <a:srgbClr val="404040"/>
                </a:solidFill>
                <a:latin typeface="Arimo"/>
                <a:cs typeface="B Nazanin" panose="00000400000000000000" pitchFamily="2" charset="-78"/>
              </a:rPr>
              <a:t>فقط متن را نگه دارید..</a:t>
            </a:r>
            <a:endParaRPr lang="en-US" sz="1650" spc="-1" dirty="0">
              <a:solidFill>
                <a:srgbClr val="404040"/>
              </a:solidFill>
              <a:latin typeface="Arimo"/>
              <a:cs typeface="B Nazanin" panose="00000400000000000000" pitchFamily="2" charset="-78"/>
            </a:endParaRPr>
          </a:p>
        </p:txBody>
      </p:sp>
      <p:sp>
        <p:nvSpPr>
          <p:cNvPr id="6" name="AutoShape 6"/>
          <p:cNvSpPr/>
          <p:nvPr/>
        </p:nvSpPr>
        <p:spPr>
          <a:xfrm rot="149133">
            <a:off x="5410214" y="4751385"/>
            <a:ext cx="672393" cy="0"/>
          </a:xfrm>
          <a:prstGeom prst="line">
            <a:avLst/>
          </a:prstGeom>
          <a:ln w="19050" cap="rnd">
            <a:solidFill>
              <a:srgbClr val="262626"/>
            </a:solidFill>
            <a:prstDash val="solid"/>
            <a:headEnd type="none" w="sm" len="sm"/>
            <a:tailEnd type="none" w="sm" len="sm"/>
          </a:ln>
        </p:spPr>
      </p:sp>
      <p:sp>
        <p:nvSpPr>
          <p:cNvPr id="7" name="TextBox 7"/>
          <p:cNvSpPr txBox="1"/>
          <p:nvPr/>
        </p:nvSpPr>
        <p:spPr>
          <a:xfrm>
            <a:off x="1558620" y="1530435"/>
            <a:ext cx="4807260" cy="1148391"/>
          </a:xfrm>
          <a:prstGeom prst="rect">
            <a:avLst/>
          </a:prstGeom>
        </p:spPr>
        <p:txBody>
          <a:bodyPr lIns="0" tIns="0" rIns="0" bIns="0" rtlCol="0" anchor="t">
            <a:spAutoFit/>
          </a:bodyPr>
          <a:lstStyle/>
          <a:p>
            <a:pPr algn="r" rtl="1">
              <a:lnSpc>
                <a:spcPts val="8748"/>
              </a:lnSpc>
            </a:pPr>
            <a:r>
              <a:rPr lang="fa-IR" sz="8100" spc="-1" dirty="0">
                <a:solidFill>
                  <a:srgbClr val="FF0012"/>
                </a:solidFill>
                <a:latin typeface="Arimo Bold"/>
                <a:cs typeface="B Nazanin" panose="00000400000000000000" pitchFamily="2" charset="-78"/>
              </a:rPr>
              <a:t>بخش اول</a:t>
            </a:r>
            <a:endParaRPr lang="en-US" sz="8100" spc="-1" dirty="0">
              <a:solidFill>
                <a:srgbClr val="FF0012"/>
              </a:solidFill>
              <a:latin typeface="Arimo Bold"/>
              <a:cs typeface="B Nazanin" panose="00000400000000000000" pitchFamily="2" charset="-78"/>
            </a:endParaRPr>
          </a:p>
        </p:txBody>
      </p:sp>
      <p:sp>
        <p:nvSpPr>
          <p:cNvPr id="8" name="TextBox 8"/>
          <p:cNvSpPr txBox="1"/>
          <p:nvPr/>
        </p:nvSpPr>
        <p:spPr>
          <a:xfrm>
            <a:off x="1497060" y="4010940"/>
            <a:ext cx="6097320" cy="692497"/>
          </a:xfrm>
          <a:prstGeom prst="rect">
            <a:avLst/>
          </a:prstGeom>
        </p:spPr>
        <p:txBody>
          <a:bodyPr lIns="0" tIns="0" rIns="0" bIns="0" rtlCol="0" anchor="t">
            <a:spAutoFit/>
          </a:bodyPr>
          <a:lstStyle/>
          <a:p>
            <a:pPr algn="r" rtl="1">
              <a:lnSpc>
                <a:spcPts val="5400"/>
              </a:lnSpc>
            </a:pPr>
            <a:r>
              <a:rPr lang="fa-IR" sz="4500" spc="745" dirty="0">
                <a:solidFill>
                  <a:srgbClr val="FF0012"/>
                </a:solidFill>
                <a:latin typeface="Open Sans Bold"/>
                <a:cs typeface="B Nazanin" panose="00000400000000000000" pitchFamily="2" charset="-78"/>
              </a:rPr>
              <a:t>روز صلیب سرخ</a:t>
            </a:r>
            <a:endParaRPr lang="en-US" sz="4500" spc="745" dirty="0">
              <a:solidFill>
                <a:srgbClr val="FF0012"/>
              </a:solidFill>
              <a:latin typeface="Open Sans Bold"/>
              <a:cs typeface="B Nazanin" panose="00000400000000000000" pitchFamily="2" charset="-78"/>
            </a:endParaRPr>
          </a:p>
        </p:txBody>
      </p:sp>
      <p:sp>
        <p:nvSpPr>
          <p:cNvPr id="9" name="TextBox 9"/>
          <p:cNvSpPr txBox="1"/>
          <p:nvPr/>
        </p:nvSpPr>
        <p:spPr>
          <a:xfrm>
            <a:off x="2795760" y="4980045"/>
            <a:ext cx="4637160" cy="371897"/>
          </a:xfrm>
          <a:prstGeom prst="rect">
            <a:avLst/>
          </a:prstGeom>
        </p:spPr>
        <p:txBody>
          <a:bodyPr lIns="0" tIns="0" rIns="0" bIns="0" rtlCol="0" anchor="t">
            <a:spAutoFit/>
          </a:bodyPr>
          <a:lstStyle/>
          <a:p>
            <a:pPr algn="r" rtl="1">
              <a:lnSpc>
                <a:spcPts val="2879"/>
              </a:lnSpc>
            </a:pPr>
            <a:r>
              <a:rPr lang="fa-IR" sz="2400" spc="1047" dirty="0">
                <a:solidFill>
                  <a:srgbClr val="FF0012"/>
                </a:solidFill>
                <a:latin typeface="Open Sans"/>
                <a:cs typeface="B Nazanin" panose="00000400000000000000" pitchFamily="2" charset="-78"/>
              </a:rPr>
              <a:t>بین المللی</a:t>
            </a:r>
            <a:endParaRPr lang="en-US" sz="2400" spc="1047" dirty="0">
              <a:solidFill>
                <a:srgbClr val="FF0012"/>
              </a:solidFill>
              <a:latin typeface="Open Sans"/>
              <a:cs typeface="B Nazanin" panose="00000400000000000000" pitchFamily="2" charset="-78"/>
            </a:endParaRPr>
          </a:p>
        </p:txBody>
      </p:sp>
      <p:sp>
        <p:nvSpPr>
          <p:cNvPr id="10" name="Freeform 10"/>
          <p:cNvSpPr/>
          <p:nvPr/>
        </p:nvSpPr>
        <p:spPr>
          <a:xfrm>
            <a:off x="-1080" y="7001100"/>
            <a:ext cx="2694870" cy="3276180"/>
          </a:xfrm>
          <a:custGeom>
            <a:avLst/>
            <a:gdLst/>
            <a:ahLst/>
            <a:cxnLst/>
            <a:rect l="l" t="t" r="r" b="b"/>
            <a:pathLst>
              <a:path w="2694870" h="3276180">
                <a:moveTo>
                  <a:pt x="0" y="0"/>
                </a:moveTo>
                <a:lnTo>
                  <a:pt x="2694870" y="0"/>
                </a:lnTo>
                <a:lnTo>
                  <a:pt x="2694870" y="3276180"/>
                </a:lnTo>
                <a:lnTo>
                  <a:pt x="0" y="32761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6392780" y="279180"/>
            <a:ext cx="1649160" cy="1645920"/>
          </a:xfrm>
          <a:custGeom>
            <a:avLst/>
            <a:gdLst/>
            <a:ahLst/>
            <a:cxnLst/>
            <a:rect l="l" t="t" r="r" b="b"/>
            <a:pathLst>
              <a:path w="1649160" h="1645920">
                <a:moveTo>
                  <a:pt x="0" y="0"/>
                </a:moveTo>
                <a:lnTo>
                  <a:pt x="1649160" y="0"/>
                </a:lnTo>
                <a:lnTo>
                  <a:pt x="1649160" y="1645920"/>
                </a:lnTo>
                <a:lnTo>
                  <a:pt x="0" y="1645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2365</Words>
  <Application>Microsoft Office PowerPoint</Application>
  <PresentationFormat>Custom</PresentationFormat>
  <Paragraphs>345</Paragraphs>
  <Slides>36</Slides>
  <Notes>14</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36</vt:i4>
      </vt:variant>
    </vt:vector>
  </HeadingPairs>
  <TitlesOfParts>
    <vt:vector size="56" baseType="lpstr">
      <vt:lpstr>Open Sans</vt:lpstr>
      <vt:lpstr>Open Sans Italics</vt:lpstr>
      <vt:lpstr>Arimo Bold Italics</vt:lpstr>
      <vt:lpstr>Open Sans Bold</vt:lpstr>
      <vt:lpstr>Open Sans Light</vt:lpstr>
      <vt:lpstr>Arimo Italics</vt:lpstr>
      <vt:lpstr>Calibri</vt:lpstr>
      <vt:lpstr>Arimo</vt:lpstr>
      <vt:lpstr>Futura</vt:lpstr>
      <vt:lpstr>Open Sans Bold Italics</vt:lpstr>
      <vt:lpstr>Roboto Medium</vt:lpstr>
      <vt:lpstr>Lato Black</vt:lpstr>
      <vt:lpstr>B Nazanin</vt:lpstr>
      <vt:lpstr>Lato</vt:lpstr>
      <vt:lpstr>Amatic SC</vt:lpstr>
      <vt:lpstr>Arimo Bold</vt:lpstr>
      <vt:lpstr>Arial</vt:lpstr>
      <vt:lpstr>Rubik Bold</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2024-01-13T14:23:01Z</dcterms:created>
  <dcterms:modified xsi:type="dcterms:W3CDTF">2024-01-18T20:43:54Z</dcterms:modified>
  <dc:identifier/>
</cp:coreProperties>
</file>