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9"/>
  </p:notesMasterIdLst>
  <p:sldIdLst>
    <p:sldId id="256" r:id="rId2"/>
    <p:sldId id="260" r:id="rId3"/>
    <p:sldId id="267" r:id="rId4"/>
    <p:sldId id="269" r:id="rId5"/>
    <p:sldId id="270" r:id="rId6"/>
    <p:sldId id="274" r:id="rId7"/>
    <p:sldId id="1747" r:id="rId8"/>
  </p:sldIdLst>
  <p:sldSz cx="18288000" cy="10287000"/>
  <p:notesSz cx="6858000" cy="9144000"/>
  <p:embeddedFontLst>
    <p:embeddedFont>
      <p:font typeface="Arial" panose="020B0604020202020204" pitchFamily="34" charset="0"/>
      <p:regular r:id="rId10"/>
    </p:embeddedFont>
    <p:embeddedFont>
      <p:font typeface="Arimo" panose="020B0604020202020204" charset="0"/>
      <p:regular r:id="rId11"/>
    </p:embeddedFont>
    <p:embeddedFont>
      <p:font typeface="Arimo Bold" panose="020B0604020202020204" charset="0"/>
      <p:regular r:id="rId12"/>
    </p:embeddedFont>
    <p:embeddedFont>
      <p:font typeface="Arimo Bold Italics" panose="020B0604020202020204" charset="0"/>
      <p:regular r:id="rId13"/>
    </p:embeddedFont>
    <p:embeddedFont>
      <p:font typeface="Arimo Italics" panose="020B0604020202020204" charset="0"/>
      <p:regular r:id="rId14"/>
    </p:embeddedFon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Bold" panose="020B0806030504020204" charset="0"/>
      <p:regular r:id="rId23"/>
    </p:embeddedFont>
    <p:embeddedFont>
      <p:font typeface="Open Sans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5249" autoAdjust="0"/>
  </p:normalViewPr>
  <p:slideViewPr>
    <p:cSldViewPr>
      <p:cViewPr varScale="1">
        <p:scale>
          <a:sx n="44" d="100"/>
          <a:sy n="44" d="100"/>
        </p:scale>
        <p:origin x="7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6" Type="http://schemas.openxmlformats.org/officeDocument/2006/relationships/image" Target="../media/image52.png"/><Relationship Id="rId21" Type="http://schemas.openxmlformats.org/officeDocument/2006/relationships/image" Target="../media/image47.svg"/><Relationship Id="rId42" Type="http://schemas.openxmlformats.org/officeDocument/2006/relationships/image" Target="../media/image68.png"/><Relationship Id="rId47" Type="http://schemas.openxmlformats.org/officeDocument/2006/relationships/image" Target="../media/image73.svg"/><Relationship Id="rId63" Type="http://schemas.openxmlformats.org/officeDocument/2006/relationships/image" Target="../media/image89.svg"/><Relationship Id="rId68" Type="http://schemas.openxmlformats.org/officeDocument/2006/relationships/image" Target="../media/image94.png"/><Relationship Id="rId84" Type="http://schemas.openxmlformats.org/officeDocument/2006/relationships/image" Target="../media/image110.png"/><Relationship Id="rId89" Type="http://schemas.openxmlformats.org/officeDocument/2006/relationships/image" Target="../media/image115.svg"/><Relationship Id="rId16" Type="http://schemas.openxmlformats.org/officeDocument/2006/relationships/image" Target="../media/image42.png"/><Relationship Id="rId11" Type="http://schemas.openxmlformats.org/officeDocument/2006/relationships/image" Target="../media/image37.svg"/><Relationship Id="rId32" Type="http://schemas.openxmlformats.org/officeDocument/2006/relationships/image" Target="../media/image58.png"/><Relationship Id="rId37" Type="http://schemas.openxmlformats.org/officeDocument/2006/relationships/image" Target="../media/image63.svg"/><Relationship Id="rId53" Type="http://schemas.openxmlformats.org/officeDocument/2006/relationships/image" Target="../media/image79.svg"/><Relationship Id="rId58" Type="http://schemas.openxmlformats.org/officeDocument/2006/relationships/image" Target="../media/image84.png"/><Relationship Id="rId74" Type="http://schemas.openxmlformats.org/officeDocument/2006/relationships/image" Target="../media/image100.png"/><Relationship Id="rId79" Type="http://schemas.openxmlformats.org/officeDocument/2006/relationships/image" Target="../media/image105.svg"/><Relationship Id="rId5" Type="http://schemas.openxmlformats.org/officeDocument/2006/relationships/image" Target="../media/image24.svg"/><Relationship Id="rId90" Type="http://schemas.openxmlformats.org/officeDocument/2006/relationships/image" Target="../media/image116.png"/><Relationship Id="rId95" Type="http://schemas.openxmlformats.org/officeDocument/2006/relationships/image" Target="../media/image121.svg"/><Relationship Id="rId22" Type="http://schemas.openxmlformats.org/officeDocument/2006/relationships/image" Target="../media/image48.png"/><Relationship Id="rId27" Type="http://schemas.openxmlformats.org/officeDocument/2006/relationships/image" Target="../media/image53.svg"/><Relationship Id="rId43" Type="http://schemas.openxmlformats.org/officeDocument/2006/relationships/image" Target="../media/image69.svg"/><Relationship Id="rId48" Type="http://schemas.openxmlformats.org/officeDocument/2006/relationships/image" Target="../media/image74.png"/><Relationship Id="rId64" Type="http://schemas.openxmlformats.org/officeDocument/2006/relationships/image" Target="../media/image90.png"/><Relationship Id="rId69" Type="http://schemas.openxmlformats.org/officeDocument/2006/relationships/image" Target="../media/image95.svg"/><Relationship Id="rId80" Type="http://schemas.openxmlformats.org/officeDocument/2006/relationships/image" Target="../media/image106.png"/><Relationship Id="rId85" Type="http://schemas.openxmlformats.org/officeDocument/2006/relationships/image" Target="../media/image111.svg"/><Relationship Id="rId3" Type="http://schemas.openxmlformats.org/officeDocument/2006/relationships/image" Target="../media/image26.svg"/><Relationship Id="rId12" Type="http://schemas.openxmlformats.org/officeDocument/2006/relationships/image" Target="../media/image38.png"/><Relationship Id="rId17" Type="http://schemas.openxmlformats.org/officeDocument/2006/relationships/image" Target="../media/image43.svg"/><Relationship Id="rId25" Type="http://schemas.openxmlformats.org/officeDocument/2006/relationships/image" Target="../media/image51.svg"/><Relationship Id="rId33" Type="http://schemas.openxmlformats.org/officeDocument/2006/relationships/image" Target="../media/image59.svg"/><Relationship Id="rId38" Type="http://schemas.openxmlformats.org/officeDocument/2006/relationships/image" Target="../media/image64.png"/><Relationship Id="rId46" Type="http://schemas.openxmlformats.org/officeDocument/2006/relationships/image" Target="../media/image72.png"/><Relationship Id="rId59" Type="http://schemas.openxmlformats.org/officeDocument/2006/relationships/image" Target="../media/image85.svg"/><Relationship Id="rId67" Type="http://schemas.openxmlformats.org/officeDocument/2006/relationships/image" Target="../media/image93.svg"/><Relationship Id="rId20" Type="http://schemas.openxmlformats.org/officeDocument/2006/relationships/image" Target="../media/image46.png"/><Relationship Id="rId41" Type="http://schemas.openxmlformats.org/officeDocument/2006/relationships/image" Target="../media/image67.svg"/><Relationship Id="rId54" Type="http://schemas.openxmlformats.org/officeDocument/2006/relationships/image" Target="../media/image80.png"/><Relationship Id="rId62" Type="http://schemas.openxmlformats.org/officeDocument/2006/relationships/image" Target="../media/image88.png"/><Relationship Id="rId70" Type="http://schemas.openxmlformats.org/officeDocument/2006/relationships/image" Target="../media/image96.png"/><Relationship Id="rId75" Type="http://schemas.openxmlformats.org/officeDocument/2006/relationships/image" Target="../media/image101.svg"/><Relationship Id="rId83" Type="http://schemas.openxmlformats.org/officeDocument/2006/relationships/image" Target="../media/image109.svg"/><Relationship Id="rId88" Type="http://schemas.openxmlformats.org/officeDocument/2006/relationships/image" Target="../media/image114.png"/><Relationship Id="rId91" Type="http://schemas.openxmlformats.org/officeDocument/2006/relationships/image" Target="../media/image117.svg"/><Relationship Id="rId9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34.png"/><Relationship Id="rId15" Type="http://schemas.openxmlformats.org/officeDocument/2006/relationships/image" Target="../media/image41.svg"/><Relationship Id="rId23" Type="http://schemas.openxmlformats.org/officeDocument/2006/relationships/image" Target="../media/image49.svg"/><Relationship Id="rId28" Type="http://schemas.openxmlformats.org/officeDocument/2006/relationships/image" Target="../media/image54.png"/><Relationship Id="rId36" Type="http://schemas.openxmlformats.org/officeDocument/2006/relationships/image" Target="../media/image62.png"/><Relationship Id="rId49" Type="http://schemas.openxmlformats.org/officeDocument/2006/relationships/image" Target="../media/image75.svg"/><Relationship Id="rId57" Type="http://schemas.openxmlformats.org/officeDocument/2006/relationships/image" Target="../media/image83.svg"/><Relationship Id="rId10" Type="http://schemas.openxmlformats.org/officeDocument/2006/relationships/image" Target="../media/image36.png"/><Relationship Id="rId31" Type="http://schemas.openxmlformats.org/officeDocument/2006/relationships/image" Target="../media/image57.svg"/><Relationship Id="rId44" Type="http://schemas.openxmlformats.org/officeDocument/2006/relationships/image" Target="../media/image70.png"/><Relationship Id="rId52" Type="http://schemas.openxmlformats.org/officeDocument/2006/relationships/image" Target="../media/image78.png"/><Relationship Id="rId60" Type="http://schemas.openxmlformats.org/officeDocument/2006/relationships/image" Target="../media/image86.png"/><Relationship Id="rId65" Type="http://schemas.openxmlformats.org/officeDocument/2006/relationships/image" Target="../media/image91.svg"/><Relationship Id="rId73" Type="http://schemas.openxmlformats.org/officeDocument/2006/relationships/image" Target="../media/image99.svg"/><Relationship Id="rId78" Type="http://schemas.openxmlformats.org/officeDocument/2006/relationships/image" Target="../media/image104.png"/><Relationship Id="rId81" Type="http://schemas.openxmlformats.org/officeDocument/2006/relationships/image" Target="../media/image107.svg"/><Relationship Id="rId86" Type="http://schemas.openxmlformats.org/officeDocument/2006/relationships/image" Target="../media/image112.png"/><Relationship Id="rId94" Type="http://schemas.openxmlformats.org/officeDocument/2006/relationships/image" Target="../media/image120.png"/><Relationship Id="rId99" Type="http://schemas.openxmlformats.org/officeDocument/2006/relationships/image" Target="../media/image125.svg"/><Relationship Id="rId4" Type="http://schemas.openxmlformats.org/officeDocument/2006/relationships/image" Target="../media/image23.png"/><Relationship Id="rId9" Type="http://schemas.openxmlformats.org/officeDocument/2006/relationships/image" Target="../media/image5.svg"/><Relationship Id="rId13" Type="http://schemas.openxmlformats.org/officeDocument/2006/relationships/image" Target="../media/image39.svg"/><Relationship Id="rId18" Type="http://schemas.openxmlformats.org/officeDocument/2006/relationships/image" Target="../media/image44.png"/><Relationship Id="rId39" Type="http://schemas.openxmlformats.org/officeDocument/2006/relationships/image" Target="../media/image65.svg"/><Relationship Id="rId34" Type="http://schemas.openxmlformats.org/officeDocument/2006/relationships/image" Target="../media/image60.png"/><Relationship Id="rId50" Type="http://schemas.openxmlformats.org/officeDocument/2006/relationships/image" Target="../media/image76.png"/><Relationship Id="rId55" Type="http://schemas.openxmlformats.org/officeDocument/2006/relationships/image" Target="../media/image81.svg"/><Relationship Id="rId76" Type="http://schemas.openxmlformats.org/officeDocument/2006/relationships/image" Target="../media/image102.png"/><Relationship Id="rId97" Type="http://schemas.openxmlformats.org/officeDocument/2006/relationships/image" Target="../media/image123.svg"/><Relationship Id="rId7" Type="http://schemas.openxmlformats.org/officeDocument/2006/relationships/image" Target="../media/image35.svg"/><Relationship Id="rId71" Type="http://schemas.openxmlformats.org/officeDocument/2006/relationships/image" Target="../media/image97.svg"/><Relationship Id="rId92" Type="http://schemas.openxmlformats.org/officeDocument/2006/relationships/image" Target="../media/image118.png"/><Relationship Id="rId2" Type="http://schemas.openxmlformats.org/officeDocument/2006/relationships/image" Target="../media/image25.png"/><Relationship Id="rId29" Type="http://schemas.openxmlformats.org/officeDocument/2006/relationships/image" Target="../media/image55.svg"/><Relationship Id="rId24" Type="http://schemas.openxmlformats.org/officeDocument/2006/relationships/image" Target="../media/image50.png"/><Relationship Id="rId40" Type="http://schemas.openxmlformats.org/officeDocument/2006/relationships/image" Target="../media/image66.png"/><Relationship Id="rId45" Type="http://schemas.openxmlformats.org/officeDocument/2006/relationships/image" Target="../media/image71.svg"/><Relationship Id="rId66" Type="http://schemas.openxmlformats.org/officeDocument/2006/relationships/image" Target="../media/image92.png"/><Relationship Id="rId87" Type="http://schemas.openxmlformats.org/officeDocument/2006/relationships/image" Target="../media/image113.svg"/><Relationship Id="rId61" Type="http://schemas.openxmlformats.org/officeDocument/2006/relationships/image" Target="../media/image87.svg"/><Relationship Id="rId82" Type="http://schemas.openxmlformats.org/officeDocument/2006/relationships/image" Target="../media/image108.png"/><Relationship Id="rId19" Type="http://schemas.openxmlformats.org/officeDocument/2006/relationships/image" Target="../media/image45.svg"/><Relationship Id="rId14" Type="http://schemas.openxmlformats.org/officeDocument/2006/relationships/image" Target="../media/image40.png"/><Relationship Id="rId30" Type="http://schemas.openxmlformats.org/officeDocument/2006/relationships/image" Target="../media/image56.png"/><Relationship Id="rId35" Type="http://schemas.openxmlformats.org/officeDocument/2006/relationships/image" Target="../media/image61.svg"/><Relationship Id="rId56" Type="http://schemas.openxmlformats.org/officeDocument/2006/relationships/image" Target="../media/image82.png"/><Relationship Id="rId77" Type="http://schemas.openxmlformats.org/officeDocument/2006/relationships/image" Target="../media/image103.svg"/><Relationship Id="rId8" Type="http://schemas.openxmlformats.org/officeDocument/2006/relationships/image" Target="../media/image4.png"/><Relationship Id="rId51" Type="http://schemas.openxmlformats.org/officeDocument/2006/relationships/image" Target="../media/image77.svg"/><Relationship Id="rId72" Type="http://schemas.openxmlformats.org/officeDocument/2006/relationships/image" Target="../media/image98.png"/><Relationship Id="rId93" Type="http://schemas.openxmlformats.org/officeDocument/2006/relationships/image" Target="../media/image119.svg"/><Relationship Id="rId98" Type="http://schemas.openxmlformats.org/officeDocument/2006/relationships/image" Target="../media/image1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780" cy="10287000"/>
          </a:xfrm>
          <a:custGeom>
            <a:avLst/>
            <a:gdLst/>
            <a:ahLst/>
            <a:cxnLst/>
            <a:rect l="l" t="t" r="r" b="b"/>
            <a:pathLst>
              <a:path w="18282780" h="10287000">
                <a:moveTo>
                  <a:pt x="0" y="0"/>
                </a:moveTo>
                <a:lnTo>
                  <a:pt x="18282780" y="0"/>
                </a:lnTo>
                <a:lnTo>
                  <a:pt x="18282780" y="10287000"/>
                </a:lnTo>
                <a:lnTo>
                  <a:pt x="0" y="10287000"/>
                </a:lnTo>
                <a:lnTo>
                  <a:pt x="0" y="0"/>
                </a:lnTo>
                <a:close/>
              </a:path>
            </a:pathLst>
          </a:custGeom>
          <a:blipFill>
            <a:blip r:embed="rId3"/>
            <a:stretch>
              <a:fillRect/>
            </a:stretch>
          </a:blipFill>
        </p:spPr>
      </p:sp>
      <p:sp>
        <p:nvSpPr>
          <p:cNvPr id="3" name="Freeform 3"/>
          <p:cNvSpPr/>
          <p:nvPr/>
        </p:nvSpPr>
        <p:spPr>
          <a:xfrm>
            <a:off x="935280" y="9996480"/>
            <a:ext cx="9541260" cy="68580"/>
          </a:xfrm>
          <a:custGeom>
            <a:avLst/>
            <a:gdLst/>
            <a:ahLst/>
            <a:cxnLst/>
            <a:rect l="l" t="t" r="r" b="b"/>
            <a:pathLst>
              <a:path w="9541260" h="68580">
                <a:moveTo>
                  <a:pt x="0" y="0"/>
                </a:moveTo>
                <a:lnTo>
                  <a:pt x="9541260" y="0"/>
                </a:lnTo>
                <a:lnTo>
                  <a:pt x="9541260" y="68580"/>
                </a:lnTo>
                <a:lnTo>
                  <a:pt x="0" y="68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0680" y="9705420"/>
            <a:ext cx="644220" cy="644760"/>
          </a:xfrm>
          <a:custGeom>
            <a:avLst/>
            <a:gdLst/>
            <a:ahLst/>
            <a:cxnLst/>
            <a:rect l="l" t="t" r="r" b="b"/>
            <a:pathLst>
              <a:path w="644220" h="644760">
                <a:moveTo>
                  <a:pt x="0" y="0"/>
                </a:moveTo>
                <a:lnTo>
                  <a:pt x="644220" y="0"/>
                </a:lnTo>
                <a:lnTo>
                  <a:pt x="644220" y="644760"/>
                </a:lnTo>
                <a:lnTo>
                  <a:pt x="0" y="644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080" y="0"/>
            <a:ext cx="2694870" cy="3276720"/>
          </a:xfrm>
          <a:custGeom>
            <a:avLst/>
            <a:gdLst/>
            <a:ahLst/>
            <a:cxnLst/>
            <a:rect l="l" t="t" r="r" b="b"/>
            <a:pathLst>
              <a:path w="2694870" h="3276720">
                <a:moveTo>
                  <a:pt x="0" y="0"/>
                </a:moveTo>
                <a:lnTo>
                  <a:pt x="2694870" y="0"/>
                </a:lnTo>
                <a:lnTo>
                  <a:pt x="2694870" y="3276720"/>
                </a:lnTo>
                <a:lnTo>
                  <a:pt x="0" y="32767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0759624" y="6155917"/>
            <a:ext cx="1226092" cy="1224347"/>
          </a:xfrm>
          <a:custGeom>
            <a:avLst/>
            <a:gdLst/>
            <a:ahLst/>
            <a:cxnLst/>
            <a:rect l="l" t="t" r="r" b="b"/>
            <a:pathLst>
              <a:path w="1226092" h="1224347">
                <a:moveTo>
                  <a:pt x="0" y="0"/>
                </a:moveTo>
                <a:lnTo>
                  <a:pt x="1226092" y="0"/>
                </a:lnTo>
                <a:lnTo>
                  <a:pt x="1226092" y="1224346"/>
                </a:lnTo>
                <a:lnTo>
                  <a:pt x="0" y="12243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3230280" y="988946"/>
            <a:ext cx="4660200" cy="4663980"/>
          </a:xfrm>
          <a:custGeom>
            <a:avLst/>
            <a:gdLst/>
            <a:ahLst/>
            <a:cxnLst/>
            <a:rect l="l" t="t" r="r" b="b"/>
            <a:pathLst>
              <a:path w="4660200" h="4663980">
                <a:moveTo>
                  <a:pt x="0" y="0"/>
                </a:moveTo>
                <a:lnTo>
                  <a:pt x="4660200" y="0"/>
                </a:lnTo>
                <a:lnTo>
                  <a:pt x="4660200" y="4663980"/>
                </a:lnTo>
                <a:lnTo>
                  <a:pt x="0" y="46639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p:cNvSpPr txBox="1"/>
          <p:nvPr/>
        </p:nvSpPr>
        <p:spPr>
          <a:xfrm>
            <a:off x="4800600" y="2420397"/>
            <a:ext cx="3444360" cy="1667123"/>
          </a:xfrm>
          <a:prstGeom prst="rect">
            <a:avLst/>
          </a:prstGeom>
        </p:spPr>
        <p:txBody>
          <a:bodyPr wrap="square" lIns="0" tIns="0" rIns="0" bIns="0" rtlCol="0" anchor="t">
            <a:spAutoFit/>
          </a:bodyPr>
          <a:lstStyle/>
          <a:p>
            <a:pPr algn="l">
              <a:lnSpc>
                <a:spcPts val="12960"/>
              </a:lnSpc>
            </a:pPr>
            <a:r>
              <a:rPr lang="fa-IR" sz="10800" spc="-431" dirty="0">
                <a:solidFill>
                  <a:srgbClr val="FFFFFF"/>
                </a:solidFill>
                <a:latin typeface="Open Sans Bold"/>
                <a:cs typeface="B Nazanin" panose="00000700000000000000" pitchFamily="2" charset="-78"/>
              </a:rPr>
              <a:t>تم:</a:t>
            </a:r>
            <a:endParaRPr lang="en-US" sz="10800" spc="-431" dirty="0">
              <a:solidFill>
                <a:srgbClr val="FFFFFF"/>
              </a:solidFill>
              <a:latin typeface="Open Sans Bold"/>
              <a:cs typeface="B Nazanin" panose="00000700000000000000" pitchFamily="2" charset="-78"/>
            </a:endParaRPr>
          </a:p>
        </p:txBody>
      </p:sp>
      <p:sp>
        <p:nvSpPr>
          <p:cNvPr id="10" name="TextBox 10"/>
          <p:cNvSpPr txBox="1"/>
          <p:nvPr/>
        </p:nvSpPr>
        <p:spPr>
          <a:xfrm>
            <a:off x="3370920" y="5596722"/>
            <a:ext cx="5341800" cy="1533525"/>
          </a:xfrm>
          <a:prstGeom prst="rect">
            <a:avLst/>
          </a:prstGeom>
        </p:spPr>
        <p:txBody>
          <a:bodyPr wrap="square" lIns="0" tIns="0" rIns="0" bIns="0" rtlCol="0" anchor="t">
            <a:spAutoFit/>
          </a:bodyPr>
          <a:lstStyle/>
          <a:p>
            <a:pPr algn="l">
              <a:lnSpc>
                <a:spcPts val="12000"/>
              </a:lnSpc>
            </a:pPr>
            <a:r>
              <a:rPr lang="fa-IR" sz="10000" spc="-399" dirty="0">
                <a:solidFill>
                  <a:srgbClr val="FF0012"/>
                </a:solidFill>
                <a:latin typeface="Open Sans Bold"/>
                <a:cs typeface="B Nazanin" panose="00000700000000000000" pitchFamily="2" charset="-78"/>
              </a:rPr>
              <a:t>صلیب </a:t>
            </a:r>
            <a:r>
              <a:rPr lang="fa-IR" sz="10000" b="1" spc="-399" dirty="0">
                <a:solidFill>
                  <a:srgbClr val="FF0012"/>
                </a:solidFill>
                <a:latin typeface="Open Sans Bold"/>
                <a:cs typeface="B Nazanin" panose="00000700000000000000" pitchFamily="2" charset="-78"/>
              </a:rPr>
              <a:t>سرخ</a:t>
            </a:r>
            <a:endParaRPr lang="en-US" sz="10000" b="1" spc="-399" dirty="0">
              <a:solidFill>
                <a:srgbClr val="FF0012"/>
              </a:solidFill>
              <a:latin typeface="Open Sans Bold"/>
              <a:cs typeface="B Nazanin" panose="00000700000000000000" pitchFamily="2" charset="-78"/>
            </a:endParaRPr>
          </a:p>
        </p:txBody>
      </p:sp>
      <p:sp>
        <p:nvSpPr>
          <p:cNvPr id="11" name="TextBox 11"/>
          <p:cNvSpPr txBox="1"/>
          <p:nvPr/>
        </p:nvSpPr>
        <p:spPr>
          <a:xfrm>
            <a:off x="2438520" y="7899237"/>
            <a:ext cx="6304680" cy="348172"/>
          </a:xfrm>
          <a:prstGeom prst="rect">
            <a:avLst/>
          </a:prstGeom>
        </p:spPr>
        <p:txBody>
          <a:bodyPr lIns="0" tIns="0" rIns="0" bIns="0" rtlCol="0" anchor="t">
            <a:spAutoFit/>
          </a:bodyPr>
          <a:lstStyle/>
          <a:p>
            <a:pPr algn="ctr">
              <a:lnSpc>
                <a:spcPts val="2520"/>
              </a:lnSpc>
            </a:pPr>
            <a:r>
              <a:rPr lang="fa-IR" sz="2800" spc="-85" dirty="0">
                <a:solidFill>
                  <a:srgbClr val="262626"/>
                </a:solidFill>
                <a:latin typeface="Open Sans"/>
                <a:cs typeface="B Nazanin" panose="00000700000000000000" pitchFamily="2" charset="-78"/>
              </a:rPr>
              <a:t>عنوان فرعی ارائه خود را وارد کنید</a:t>
            </a:r>
            <a:endParaRPr lang="en-US" sz="2800" spc="-85" dirty="0">
              <a:solidFill>
                <a:srgbClr val="262626"/>
              </a:solidFill>
              <a:latin typeface="Open Sans"/>
              <a:cs typeface="B Nazanin" panose="00000700000000000000" pitchFamily="2" charset="-78"/>
            </a:endParaRPr>
          </a:p>
        </p:txBody>
      </p:sp>
      <p:sp>
        <p:nvSpPr>
          <p:cNvPr id="12" name="TextBox 12"/>
          <p:cNvSpPr txBox="1"/>
          <p:nvPr/>
        </p:nvSpPr>
        <p:spPr>
          <a:xfrm>
            <a:off x="3559860" y="8879820"/>
            <a:ext cx="3979980" cy="264175"/>
          </a:xfrm>
          <a:prstGeom prst="rect">
            <a:avLst/>
          </a:prstGeom>
        </p:spPr>
        <p:txBody>
          <a:bodyPr lIns="0" tIns="0" rIns="0" bIns="0" rtlCol="0" anchor="t">
            <a:spAutoFit/>
          </a:bodyPr>
          <a:lstStyle/>
          <a:p>
            <a:pPr algn="ctr">
              <a:lnSpc>
                <a:spcPts val="2160"/>
              </a:lnSpc>
            </a:pPr>
            <a:r>
              <a:rPr lang="en-US" sz="1800" spc="898" dirty="0">
                <a:solidFill>
                  <a:srgbClr val="262626"/>
                </a:solidFill>
                <a:latin typeface="Arial"/>
                <a:cs typeface="B Nazanin" panose="00000700000000000000" pitchFamily="2" charset="-78"/>
              </a:rPr>
              <a:t>20begir.com</a:t>
            </a:r>
          </a:p>
        </p:txBody>
      </p:sp>
      <p:sp>
        <p:nvSpPr>
          <p:cNvPr id="13" name="Freeform 13"/>
          <p:cNvSpPr/>
          <p:nvPr/>
        </p:nvSpPr>
        <p:spPr>
          <a:xfrm>
            <a:off x="4041360" y="9382500"/>
            <a:ext cx="2902500" cy="417960"/>
          </a:xfrm>
          <a:custGeom>
            <a:avLst/>
            <a:gdLst/>
            <a:ahLst/>
            <a:cxnLst/>
            <a:rect l="l" t="t" r="r" b="b"/>
            <a:pathLst>
              <a:path w="2902500" h="417960">
                <a:moveTo>
                  <a:pt x="0" y="0"/>
                </a:moveTo>
                <a:lnTo>
                  <a:pt x="2902500" y="0"/>
                </a:lnTo>
                <a:lnTo>
                  <a:pt x="2902500" y="417960"/>
                </a:lnTo>
                <a:lnTo>
                  <a:pt x="0" y="4179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0" y="-85860"/>
            <a:ext cx="18288180" cy="5483160"/>
          </a:xfrm>
          <a:custGeom>
            <a:avLst/>
            <a:gdLst/>
            <a:ahLst/>
            <a:cxnLst/>
            <a:rect l="l" t="t" r="r" b="b"/>
            <a:pathLst>
              <a:path w="18288180" h="5483160">
                <a:moveTo>
                  <a:pt x="0" y="0"/>
                </a:moveTo>
                <a:lnTo>
                  <a:pt x="18288180" y="0"/>
                </a:lnTo>
                <a:lnTo>
                  <a:pt x="18288180" y="5483160"/>
                </a:lnTo>
                <a:lnTo>
                  <a:pt x="0" y="5483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10160280" y="6390555"/>
            <a:ext cx="691596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4" name="TextBox 4"/>
          <p:cNvSpPr txBox="1"/>
          <p:nvPr/>
        </p:nvSpPr>
        <p:spPr>
          <a:xfrm>
            <a:off x="10160280" y="7600155"/>
            <a:ext cx="691596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5" name="TextBox 5"/>
          <p:cNvSpPr txBox="1"/>
          <p:nvPr/>
        </p:nvSpPr>
        <p:spPr>
          <a:xfrm>
            <a:off x="10160280" y="8810835"/>
            <a:ext cx="691596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6" name="TextBox 6"/>
          <p:cNvSpPr txBox="1"/>
          <p:nvPr/>
        </p:nvSpPr>
        <p:spPr>
          <a:xfrm>
            <a:off x="948960" y="6341955"/>
            <a:ext cx="724212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Bold"/>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Bold"/>
              <a:cs typeface="B Nazanin" panose="00000400000000000000" pitchFamily="2" charset="-78"/>
            </a:endParaRPr>
          </a:p>
        </p:txBody>
      </p:sp>
      <p:sp>
        <p:nvSpPr>
          <p:cNvPr id="7" name="TextBox 7"/>
          <p:cNvSpPr txBox="1"/>
          <p:nvPr/>
        </p:nvSpPr>
        <p:spPr>
          <a:xfrm>
            <a:off x="948960" y="7552635"/>
            <a:ext cx="724212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8" name="Freeform 8"/>
          <p:cNvSpPr/>
          <p:nvPr/>
        </p:nvSpPr>
        <p:spPr>
          <a:xfrm>
            <a:off x="1216620" y="676080"/>
            <a:ext cx="4293000" cy="3732480"/>
          </a:xfrm>
          <a:custGeom>
            <a:avLst/>
            <a:gdLst/>
            <a:ahLst/>
            <a:cxnLst/>
            <a:rect l="l" t="t" r="r" b="b"/>
            <a:pathLst>
              <a:path w="4293000" h="3732480">
                <a:moveTo>
                  <a:pt x="0" y="0"/>
                </a:moveTo>
                <a:lnTo>
                  <a:pt x="4293000" y="0"/>
                </a:lnTo>
                <a:lnTo>
                  <a:pt x="4293000" y="3732480"/>
                </a:lnTo>
                <a:lnTo>
                  <a:pt x="0" y="37324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2147840" y="852120"/>
            <a:ext cx="5101380" cy="5092200"/>
          </a:xfrm>
          <a:custGeom>
            <a:avLst/>
            <a:gdLst/>
            <a:ahLst/>
            <a:cxnLst/>
            <a:rect l="l" t="t" r="r" b="b"/>
            <a:pathLst>
              <a:path w="5101380" h="5092200">
                <a:moveTo>
                  <a:pt x="0" y="0"/>
                </a:moveTo>
                <a:lnTo>
                  <a:pt x="5101380" y="0"/>
                </a:lnTo>
                <a:lnTo>
                  <a:pt x="5101380" y="5092200"/>
                </a:lnTo>
                <a:lnTo>
                  <a:pt x="0" y="5092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AutoShape 10"/>
          <p:cNvSpPr/>
          <p:nvPr/>
        </p:nvSpPr>
        <p:spPr>
          <a:xfrm rot="149133">
            <a:off x="10604474" y="5520885"/>
            <a:ext cx="672393" cy="0"/>
          </a:xfrm>
          <a:prstGeom prst="line">
            <a:avLst/>
          </a:prstGeom>
          <a:ln w="19050" cap="rnd">
            <a:solidFill>
              <a:srgbClr val="262626"/>
            </a:solidFill>
            <a:prstDash val="solid"/>
            <a:headEnd type="none" w="sm" len="sm"/>
            <a:tailEnd type="none" w="sm" len="sm"/>
          </a:ln>
        </p:spPr>
      </p:sp>
      <p:sp>
        <p:nvSpPr>
          <p:cNvPr id="11" name="TextBox 11"/>
          <p:cNvSpPr txBox="1"/>
          <p:nvPr/>
        </p:nvSpPr>
        <p:spPr>
          <a:xfrm>
            <a:off x="6691320" y="478098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12" name="TextBox 12"/>
          <p:cNvSpPr txBox="1"/>
          <p:nvPr/>
        </p:nvSpPr>
        <p:spPr>
          <a:xfrm>
            <a:off x="7990020" y="575008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33900" y="2700"/>
            <a:ext cx="8954280" cy="10284300"/>
          </a:xfrm>
          <a:custGeom>
            <a:avLst/>
            <a:gdLst/>
            <a:ahLst/>
            <a:cxnLst/>
            <a:rect l="l" t="t" r="r" b="b"/>
            <a:pathLst>
              <a:path w="8954280" h="10284300">
                <a:moveTo>
                  <a:pt x="0" y="0"/>
                </a:moveTo>
                <a:lnTo>
                  <a:pt x="8954280" y="0"/>
                </a:lnTo>
                <a:lnTo>
                  <a:pt x="8954280" y="10284300"/>
                </a:lnTo>
                <a:lnTo>
                  <a:pt x="0" y="10284300"/>
                </a:lnTo>
                <a:lnTo>
                  <a:pt x="0" y="0"/>
                </a:lnTo>
                <a:close/>
              </a:path>
            </a:pathLst>
          </a:custGeom>
          <a:blipFill>
            <a:blip r:embed="rId2"/>
            <a:stretch>
              <a:fillRect l="-15827" r="-15827" b="-19"/>
            </a:stretch>
          </a:blipFill>
        </p:spPr>
      </p:sp>
      <p:sp>
        <p:nvSpPr>
          <p:cNvPr id="3" name="Freeform 3"/>
          <p:cNvSpPr/>
          <p:nvPr/>
        </p:nvSpPr>
        <p:spPr>
          <a:xfrm>
            <a:off x="-8370" y="2865780"/>
            <a:ext cx="18313290" cy="5458860"/>
          </a:xfrm>
          <a:custGeom>
            <a:avLst/>
            <a:gdLst/>
            <a:ahLst/>
            <a:cxnLst/>
            <a:rect l="l" t="t" r="r" b="b"/>
            <a:pathLst>
              <a:path w="18313290" h="5458860">
                <a:moveTo>
                  <a:pt x="0" y="0"/>
                </a:moveTo>
                <a:lnTo>
                  <a:pt x="18313290" y="0"/>
                </a:lnTo>
                <a:lnTo>
                  <a:pt x="18313290" y="5458860"/>
                </a:lnTo>
                <a:lnTo>
                  <a:pt x="0" y="545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780100" y="5061375"/>
            <a:ext cx="5100480" cy="1627369"/>
          </a:xfrm>
          <a:prstGeom prst="rect">
            <a:avLst/>
          </a:prstGeom>
        </p:spPr>
        <p:txBody>
          <a:bodyPr lIns="0" tIns="0" rIns="0" bIns="0" rtlCol="0" anchor="t">
            <a:spAutoFit/>
          </a:bodyPr>
          <a:lstStyle/>
          <a:p>
            <a:pPr algn="r" rtl="1">
              <a:lnSpc>
                <a:spcPct val="150000"/>
              </a:lnSpc>
            </a:pPr>
            <a:r>
              <a:rPr lang="fa-IR" sz="1800" spc="-1" dirty="0">
                <a:solidFill>
                  <a:srgbClr val="FFFFFF"/>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 هر کسی رویاهای خودش را دارد، من هم همینطور هستم. اما رویای من نه یک وکیل است، نه یک پزشک، نه بازیگر، نه حتی یک صنعت.</a:t>
            </a:r>
            <a:endParaRPr lang="en-US" sz="1800" spc="-1" dirty="0">
              <a:solidFill>
                <a:srgbClr val="FFFFFF"/>
              </a:solidFill>
              <a:latin typeface="Arimo"/>
              <a:cs typeface="B Nazanin" panose="00000400000000000000" pitchFamily="2" charset="-78"/>
            </a:endParaRPr>
          </a:p>
        </p:txBody>
      </p:sp>
      <p:sp>
        <p:nvSpPr>
          <p:cNvPr id="5" name="TextBox 5"/>
          <p:cNvSpPr txBox="1"/>
          <p:nvPr/>
        </p:nvSpPr>
        <p:spPr>
          <a:xfrm>
            <a:off x="2807100" y="3830775"/>
            <a:ext cx="5311080" cy="371897"/>
          </a:xfrm>
          <a:prstGeom prst="rect">
            <a:avLst/>
          </a:prstGeom>
        </p:spPr>
        <p:txBody>
          <a:bodyPr lIns="0" tIns="0" rIns="0" bIns="0" rtlCol="0" anchor="t">
            <a:spAutoFit/>
          </a:bodyPr>
          <a:lstStyle/>
          <a:p>
            <a:pPr algn="r" rtl="1">
              <a:lnSpc>
                <a:spcPts val="2879"/>
              </a:lnSpc>
            </a:pPr>
            <a:r>
              <a:rPr lang="fa-IR" sz="2400" spc="-1" dirty="0">
                <a:solidFill>
                  <a:srgbClr val="FFFFFF"/>
                </a:solidFill>
                <a:latin typeface="Arimo Bold"/>
                <a:cs typeface="B Nazanin" panose="00000400000000000000" pitchFamily="2" charset="-78"/>
              </a:rPr>
              <a:t>دان جی آی سی چو شو روبیا او تی</a:t>
            </a:r>
            <a:endParaRPr lang="en-US" sz="2400" spc="-1" dirty="0">
              <a:solidFill>
                <a:srgbClr val="FFFFFF"/>
              </a:solidFill>
              <a:latin typeface="Arimo Bold"/>
              <a:cs typeface="B Nazanin" panose="00000400000000000000" pitchFamily="2" charset="-78"/>
            </a:endParaRPr>
          </a:p>
        </p:txBody>
      </p:sp>
      <p:sp>
        <p:nvSpPr>
          <p:cNvPr id="6" name="TextBox 6"/>
          <p:cNvSpPr txBox="1"/>
          <p:nvPr/>
        </p:nvSpPr>
        <p:spPr>
          <a:xfrm>
            <a:off x="2780100" y="4336755"/>
            <a:ext cx="5247360" cy="320601"/>
          </a:xfrm>
          <a:prstGeom prst="rect">
            <a:avLst/>
          </a:prstGeom>
        </p:spPr>
        <p:txBody>
          <a:bodyPr lIns="0" tIns="0" rIns="0" bIns="0" rtlCol="0" anchor="t">
            <a:spAutoFit/>
          </a:bodyPr>
          <a:lstStyle/>
          <a:p>
            <a:pPr algn="r" rtl="1">
              <a:lnSpc>
                <a:spcPts val="2520"/>
              </a:lnSpc>
            </a:pPr>
            <a:r>
              <a:rPr lang="fa-IR" sz="2100" spc="-1" dirty="0">
                <a:solidFill>
                  <a:srgbClr val="FFFFFF"/>
                </a:solidFill>
                <a:latin typeface="Arimo"/>
                <a:cs typeface="B Nazanin" panose="00000400000000000000" pitchFamily="2" charset="-78"/>
              </a:rPr>
              <a:t>قالب جهانی ساده جو</a:t>
            </a:r>
            <a:endParaRPr lang="en-US" sz="2100" spc="-1" dirty="0">
              <a:solidFill>
                <a:srgbClr val="FFFFFF"/>
              </a:solidFill>
              <a:latin typeface="Arimo"/>
              <a:cs typeface="B Nazanin" panose="00000400000000000000" pitchFamily="2" charset="-78"/>
            </a:endParaRPr>
          </a:p>
        </p:txBody>
      </p:sp>
      <p:sp>
        <p:nvSpPr>
          <p:cNvPr id="7" name="TextBox 7"/>
          <p:cNvSpPr txBox="1"/>
          <p:nvPr/>
        </p:nvSpPr>
        <p:spPr>
          <a:xfrm>
            <a:off x="10272600" y="5069475"/>
            <a:ext cx="5100480" cy="2117246"/>
          </a:xfrm>
          <a:prstGeom prst="rect">
            <a:avLst/>
          </a:prstGeom>
        </p:spPr>
        <p:txBody>
          <a:bodyPr lIns="0" tIns="0" rIns="0" bIns="0" rtlCol="0" anchor="t">
            <a:spAutoFit/>
          </a:bodyPr>
          <a:lstStyle/>
          <a:p>
            <a:pPr algn="r" rtl="1">
              <a:lnSpc>
                <a:spcPts val="2808"/>
              </a:lnSpc>
            </a:pPr>
            <a:r>
              <a:rPr lang="fa-IR" sz="1800" spc="-1" dirty="0">
                <a:solidFill>
                  <a:srgbClr val="FFFFFF"/>
                </a:solidFill>
                <a:latin typeface="Arimo"/>
                <a:cs typeface="B Nazanin" panose="00000400000000000000" pitchFamily="2" charset="-78"/>
              </a:rPr>
              <a:t>هر کسی رویاهای خودش را دارد، من هم همینطور هستم</a:t>
            </a:r>
          </a:p>
          <a:p>
            <a:pPr algn="r" rtl="1">
              <a:lnSpc>
                <a:spcPts val="2808"/>
              </a:lnSpc>
            </a:pPr>
            <a:r>
              <a:rPr lang="fa-IR" sz="1800" spc="-1" dirty="0">
                <a:solidFill>
                  <a:srgbClr val="FFFFFF"/>
                </a:solidFill>
                <a:latin typeface="Arimo"/>
                <a:cs typeface="B Nazanin" panose="00000400000000000000" pitchFamily="2" charset="-78"/>
              </a:rPr>
              <a:t>. اما رویای من نه وکیل است، نه دکتر، نه </a:t>
            </a:r>
          </a:p>
          <a:p>
            <a:pPr algn="r" rtl="1">
              <a:lnSpc>
                <a:spcPts val="2808"/>
              </a:lnSpc>
            </a:pPr>
            <a:r>
              <a:rPr lang="fa-IR" sz="1800" spc="-1" dirty="0">
                <a:solidFill>
                  <a:srgbClr val="FFFFFF"/>
                </a:solidFill>
                <a:latin typeface="Arimo"/>
                <a:cs typeface="B Nazanin" panose="00000400000000000000" pitchFamily="2" charset="-78"/>
              </a:rPr>
              <a:t>بازیگران، نه حتی یک صنعت.</a:t>
            </a:r>
          </a:p>
          <a:p>
            <a:pPr algn="r" rtl="1">
              <a:lnSpc>
                <a:spcPts val="2808"/>
              </a:lnSpc>
            </a:pPr>
            <a:endParaRPr lang="en-US" sz="1800" spc="-1" dirty="0">
              <a:solidFill>
                <a:srgbClr val="FFFFFF"/>
              </a:solidFill>
              <a:latin typeface="Arimo"/>
              <a:cs typeface="B Nazanin" panose="00000400000000000000" pitchFamily="2" charset="-78"/>
            </a:endParaRPr>
          </a:p>
          <a:p>
            <a:pPr algn="r" rtl="1">
              <a:lnSpc>
                <a:spcPts val="2808"/>
              </a:lnSpc>
            </a:pPr>
            <a:r>
              <a:rPr lang="fa-IR" sz="1800" spc="-1" dirty="0">
                <a:solidFill>
                  <a:srgbClr val="FFFFFF"/>
                </a:solidFill>
                <a:latin typeface="Arimo"/>
                <a:cs typeface="B Nazanin" panose="00000400000000000000" pitchFamily="2" charset="-78"/>
              </a:rPr>
              <a:t>هر کسی رویاهای خودش را دارد، من هم همینطور هستم</a:t>
            </a:r>
          </a:p>
          <a:p>
            <a:pPr algn="r" rtl="1">
              <a:lnSpc>
                <a:spcPts val="2808"/>
              </a:lnSpc>
            </a:pPr>
            <a:r>
              <a:rPr lang="fa-IR" sz="1800" spc="-1" dirty="0">
                <a:solidFill>
                  <a:srgbClr val="FFFFFF"/>
                </a:solidFill>
                <a:latin typeface="Arimo"/>
                <a:cs typeface="B Nazanin" panose="00000400000000000000" pitchFamily="2" charset="-78"/>
              </a:rPr>
              <a:t>. اما رویای من وکیل نیست.</a:t>
            </a:r>
            <a:endParaRPr lang="en-US" sz="1800" spc="-1" dirty="0">
              <a:solidFill>
                <a:srgbClr val="FFFFFF"/>
              </a:solidFill>
              <a:latin typeface="Arimo"/>
              <a:cs typeface="B Nazanin" panose="00000400000000000000" pitchFamily="2" charset="-78"/>
            </a:endParaRPr>
          </a:p>
        </p:txBody>
      </p:sp>
      <p:sp>
        <p:nvSpPr>
          <p:cNvPr id="8" name="TextBox 8"/>
          <p:cNvSpPr txBox="1"/>
          <p:nvPr/>
        </p:nvSpPr>
        <p:spPr>
          <a:xfrm>
            <a:off x="10299600" y="3838335"/>
            <a:ext cx="5311080" cy="371897"/>
          </a:xfrm>
          <a:prstGeom prst="rect">
            <a:avLst/>
          </a:prstGeom>
        </p:spPr>
        <p:txBody>
          <a:bodyPr lIns="0" tIns="0" rIns="0" bIns="0" rtlCol="0" anchor="t">
            <a:spAutoFit/>
          </a:bodyPr>
          <a:lstStyle/>
          <a:p>
            <a:pPr algn="r" rtl="1">
              <a:lnSpc>
                <a:spcPts val="2879"/>
              </a:lnSpc>
            </a:pPr>
            <a:r>
              <a:rPr lang="fa-IR" sz="2400" spc="-1" dirty="0">
                <a:solidFill>
                  <a:srgbClr val="FFFFFF"/>
                </a:solidFill>
                <a:latin typeface="Arimo Bold"/>
                <a:cs typeface="B Nazanin" panose="00000400000000000000" pitchFamily="2" charset="-78"/>
              </a:rPr>
              <a:t>دان جی آی سی چو شو روبیا او تی</a:t>
            </a:r>
            <a:endParaRPr lang="en-US" sz="2400" spc="-1" dirty="0">
              <a:solidFill>
                <a:srgbClr val="FFFFFF"/>
              </a:solidFill>
              <a:latin typeface="Arimo Bold"/>
              <a:cs typeface="B Nazanin" panose="00000400000000000000" pitchFamily="2" charset="-78"/>
            </a:endParaRPr>
          </a:p>
        </p:txBody>
      </p:sp>
      <p:sp>
        <p:nvSpPr>
          <p:cNvPr id="9" name="TextBox 9"/>
          <p:cNvSpPr txBox="1"/>
          <p:nvPr/>
        </p:nvSpPr>
        <p:spPr>
          <a:xfrm>
            <a:off x="10272600" y="4344315"/>
            <a:ext cx="5247360" cy="320601"/>
          </a:xfrm>
          <a:prstGeom prst="rect">
            <a:avLst/>
          </a:prstGeom>
        </p:spPr>
        <p:txBody>
          <a:bodyPr lIns="0" tIns="0" rIns="0" bIns="0" rtlCol="0" anchor="t">
            <a:spAutoFit/>
          </a:bodyPr>
          <a:lstStyle/>
          <a:p>
            <a:pPr algn="r" rtl="1">
              <a:lnSpc>
                <a:spcPts val="2520"/>
              </a:lnSpc>
            </a:pPr>
            <a:r>
              <a:rPr lang="fa-IR" sz="2100" spc="-1" dirty="0">
                <a:solidFill>
                  <a:srgbClr val="FFFFFF"/>
                </a:solidFill>
                <a:latin typeface="Arimo"/>
                <a:cs typeface="B Nazanin" panose="00000400000000000000" pitchFamily="2" charset="-78"/>
              </a:rPr>
              <a:t>قالب جهانی ساده جو</a:t>
            </a:r>
            <a:endParaRPr lang="en-US" sz="2100" spc="-1" dirty="0">
              <a:solidFill>
                <a:srgbClr val="FFFFFF"/>
              </a:solidFill>
              <a:latin typeface="Arimo"/>
              <a:cs typeface="B Nazanin" panose="00000400000000000000" pitchFamily="2" charset="-78"/>
            </a:endParaRPr>
          </a:p>
        </p:txBody>
      </p:sp>
      <p:sp>
        <p:nvSpPr>
          <p:cNvPr id="10" name="TextBox 10"/>
          <p:cNvSpPr txBox="1"/>
          <p:nvPr/>
        </p:nvSpPr>
        <p:spPr>
          <a:xfrm>
            <a:off x="2593260" y="1992375"/>
            <a:ext cx="3327660" cy="302006"/>
          </a:xfrm>
          <a:prstGeom prst="rect">
            <a:avLst/>
          </a:prstGeom>
        </p:spPr>
        <p:txBody>
          <a:bodyPr lIns="0" tIns="0" rIns="0" bIns="0" rtlCol="0" anchor="t">
            <a:spAutoFit/>
          </a:bodyPr>
          <a:lstStyle/>
          <a:p>
            <a:pPr algn="r" rtl="1">
              <a:lnSpc>
                <a:spcPts val="2268"/>
              </a:lnSpc>
            </a:pPr>
            <a:r>
              <a:rPr lang="fa-IR" sz="2100" spc="364" dirty="0">
                <a:solidFill>
                  <a:srgbClr val="0D0D0D"/>
                </a:solidFill>
                <a:latin typeface="Open Sans Italics"/>
                <a:cs typeface="B Nazanin" panose="00000400000000000000" pitchFamily="2" charset="-78"/>
              </a:rPr>
              <a:t>محتوا و متن</a:t>
            </a:r>
            <a:endParaRPr lang="en-US" sz="2100" spc="364" dirty="0">
              <a:solidFill>
                <a:srgbClr val="0D0D0D"/>
              </a:solidFill>
              <a:latin typeface="Open Sans Italics"/>
              <a:cs typeface="B Nazanin" panose="00000400000000000000" pitchFamily="2" charset="-78"/>
            </a:endParaRPr>
          </a:p>
        </p:txBody>
      </p:sp>
      <p:sp>
        <p:nvSpPr>
          <p:cNvPr id="11" name="AutoShape 11"/>
          <p:cNvSpPr/>
          <p:nvPr/>
        </p:nvSpPr>
        <p:spPr>
          <a:xfrm rot="149133">
            <a:off x="4389614" y="1207905"/>
            <a:ext cx="672393" cy="0"/>
          </a:xfrm>
          <a:prstGeom prst="line">
            <a:avLst/>
          </a:prstGeom>
          <a:ln w="19050" cap="rnd">
            <a:solidFill>
              <a:srgbClr val="262626"/>
            </a:solidFill>
            <a:prstDash val="solid"/>
            <a:headEnd type="none" w="sm" len="sm"/>
            <a:tailEnd type="none" w="sm" len="sm"/>
          </a:ln>
        </p:spPr>
      </p:sp>
      <p:sp>
        <p:nvSpPr>
          <p:cNvPr id="12" name="TextBox 12"/>
          <p:cNvSpPr txBox="1"/>
          <p:nvPr/>
        </p:nvSpPr>
        <p:spPr>
          <a:xfrm>
            <a:off x="475920" y="46746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13" name="TextBox 13"/>
          <p:cNvSpPr txBox="1"/>
          <p:nvPr/>
        </p:nvSpPr>
        <p:spPr>
          <a:xfrm>
            <a:off x="1775160" y="143656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14" name="Freeform 14"/>
          <p:cNvSpPr/>
          <p:nvPr/>
        </p:nvSpPr>
        <p:spPr>
          <a:xfrm>
            <a:off x="16392780" y="27918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Freeform 2"/>
          <p:cNvSpPr/>
          <p:nvPr/>
        </p:nvSpPr>
        <p:spPr>
          <a:xfrm>
            <a:off x="8058420" y="-11340"/>
            <a:ext cx="10229760" cy="10289160"/>
          </a:xfrm>
          <a:custGeom>
            <a:avLst/>
            <a:gdLst/>
            <a:ahLst/>
            <a:cxnLst/>
            <a:rect l="l" t="t" r="r" b="b"/>
            <a:pathLst>
              <a:path w="10229760" h="10289160">
                <a:moveTo>
                  <a:pt x="0" y="0"/>
                </a:moveTo>
                <a:lnTo>
                  <a:pt x="10229760" y="0"/>
                </a:lnTo>
                <a:lnTo>
                  <a:pt x="10229760" y="10289160"/>
                </a:lnTo>
                <a:lnTo>
                  <a:pt x="0" y="10289160"/>
                </a:lnTo>
                <a:lnTo>
                  <a:pt x="0" y="0"/>
                </a:lnTo>
                <a:close/>
              </a:path>
            </a:pathLst>
          </a:custGeom>
          <a:blipFill>
            <a:blip r:embed="rId2"/>
            <a:stretch>
              <a:fillRect l="-24806" r="-26064"/>
            </a:stretch>
          </a:blipFill>
        </p:spPr>
      </p:sp>
      <p:sp>
        <p:nvSpPr>
          <p:cNvPr id="3" name="TextBox 3"/>
          <p:cNvSpPr txBox="1"/>
          <p:nvPr/>
        </p:nvSpPr>
        <p:spPr>
          <a:xfrm>
            <a:off x="739980" y="239175"/>
            <a:ext cx="2479860" cy="3602589"/>
          </a:xfrm>
          <a:prstGeom prst="rect">
            <a:avLst/>
          </a:prstGeom>
        </p:spPr>
        <p:txBody>
          <a:bodyPr lIns="0" tIns="0" rIns="0" bIns="0" rtlCol="0" anchor="t">
            <a:spAutoFit/>
          </a:bodyPr>
          <a:lstStyle/>
          <a:p>
            <a:pPr algn="r" rtl="1">
              <a:lnSpc>
                <a:spcPts val="29880"/>
              </a:lnSpc>
            </a:pPr>
            <a:r>
              <a:rPr lang="en-US" sz="24900" spc="-1">
                <a:solidFill>
                  <a:srgbClr val="BFBFBF"/>
                </a:solidFill>
                <a:latin typeface="Arimo Italics"/>
                <a:cs typeface="B Nazanin" panose="00000400000000000000" pitchFamily="2" charset="-78"/>
              </a:rPr>
              <a:t>3</a:t>
            </a:r>
          </a:p>
        </p:txBody>
      </p:sp>
      <p:sp>
        <p:nvSpPr>
          <p:cNvPr id="4" name="AutoShape 4"/>
          <p:cNvSpPr/>
          <p:nvPr/>
        </p:nvSpPr>
        <p:spPr>
          <a:xfrm rot="8100238">
            <a:off x="3000961" y="8349945"/>
            <a:ext cx="5514118" cy="0"/>
          </a:xfrm>
          <a:prstGeom prst="line">
            <a:avLst/>
          </a:prstGeom>
          <a:ln w="19050" cap="rnd">
            <a:solidFill>
              <a:srgbClr val="BFBFBF"/>
            </a:solidFill>
            <a:prstDash val="solid"/>
            <a:headEnd type="none" w="sm" len="sm"/>
            <a:tailEnd type="none" w="sm" len="sm"/>
          </a:ln>
        </p:spPr>
      </p:sp>
      <p:sp>
        <p:nvSpPr>
          <p:cNvPr id="5" name="TextBox 5"/>
          <p:cNvSpPr txBox="1"/>
          <p:nvPr/>
        </p:nvSpPr>
        <p:spPr>
          <a:xfrm>
            <a:off x="1534320" y="6339600"/>
            <a:ext cx="4637160" cy="2275623"/>
          </a:xfrm>
          <a:prstGeom prst="rect">
            <a:avLst/>
          </a:prstGeom>
        </p:spPr>
        <p:txBody>
          <a:bodyPr lIns="0" tIns="0" rIns="0" bIns="0" rtlCol="0" anchor="t">
            <a:spAutoFit/>
          </a:bodyPr>
          <a:lstStyle/>
          <a:p>
            <a:pPr algn="just" rtl="1">
              <a:lnSpc>
                <a:spcPts val="2970"/>
              </a:lnSpc>
            </a:pPr>
            <a:r>
              <a:rPr lang="fa-IR" sz="1650" spc="-1" dirty="0">
                <a:solidFill>
                  <a:srgbClr val="404040"/>
                </a:solidFill>
                <a:latin typeface="Arimo"/>
                <a:cs typeface="B Nazanin" panose="00000400000000000000" pitchFamily="2" charset="-78"/>
              </a:rPr>
              <a:t>لطفا مطالب خود را در اینجا یا با کپی قرار دهید </a:t>
            </a:r>
          </a:p>
          <a:p>
            <a:pPr algn="just" rtl="1">
              <a:lnSpc>
                <a:spcPts val="2970"/>
              </a:lnSpc>
            </a:pPr>
            <a:r>
              <a:rPr lang="fa-IR" sz="1650" spc="-1" dirty="0">
                <a:solidFill>
                  <a:srgbClr val="404040"/>
                </a:solidFill>
                <a:latin typeface="Arimo"/>
                <a:cs typeface="B Nazanin" panose="00000400000000000000" pitchFamily="2" charset="-78"/>
              </a:rPr>
              <a:t>متن خود را، در این کادر </a:t>
            </a:r>
            <a:r>
              <a:rPr lang="en-US" sz="1650" spc="-1" dirty="0">
                <a:solidFill>
                  <a:srgbClr val="404040"/>
                </a:solidFill>
                <a:latin typeface="Arimo"/>
                <a:cs typeface="B Nazanin" panose="00000400000000000000" pitchFamily="2" charset="-78"/>
              </a:rPr>
              <a:t>Paste </a:t>
            </a:r>
            <a:r>
              <a:rPr lang="fa-IR" sz="1650" spc="-1" dirty="0">
                <a:solidFill>
                  <a:srgbClr val="404040"/>
                </a:solidFill>
                <a:latin typeface="Arimo"/>
                <a:cs typeface="B Nazanin" panose="00000400000000000000" pitchFamily="2" charset="-78"/>
              </a:rPr>
              <a:t>را انتخاب کرده و </a:t>
            </a:r>
            <a:r>
              <a:rPr lang="en-US" sz="1650" spc="-1" dirty="0">
                <a:solidFill>
                  <a:srgbClr val="404040"/>
                </a:solidFill>
                <a:latin typeface="Arimo"/>
                <a:cs typeface="B Nazanin" panose="00000400000000000000" pitchFamily="2" charset="-78"/>
              </a:rPr>
              <a:t>to </a:t>
            </a:r>
            <a:r>
              <a:rPr lang="fa-IR" sz="1650" spc="-1" dirty="0">
                <a:solidFill>
                  <a:srgbClr val="404040"/>
                </a:solidFill>
                <a:latin typeface="Arimo"/>
                <a:cs typeface="B Nazanin" panose="00000400000000000000" pitchFamily="2" charset="-78"/>
              </a:rPr>
              <a:t>را انتخاب کنید </a:t>
            </a:r>
          </a:p>
          <a:p>
            <a:pPr algn="just" rtl="1">
              <a:lnSpc>
                <a:spcPts val="2970"/>
              </a:lnSpc>
            </a:pPr>
            <a:r>
              <a:rPr lang="fa-IR" sz="1650" spc="-1" dirty="0">
                <a:solidFill>
                  <a:srgbClr val="404040"/>
                </a:solidFill>
                <a:latin typeface="Arimo"/>
                <a:cs typeface="B Nazanin" panose="00000400000000000000" pitchFamily="2" charset="-78"/>
              </a:rPr>
              <a:t>فقط متن را نگه دارید..</a:t>
            </a:r>
          </a:p>
          <a:p>
            <a:pPr algn="just" rtl="1">
              <a:lnSpc>
                <a:spcPts val="2970"/>
              </a:lnSpc>
            </a:pPr>
            <a:r>
              <a:rPr lang="fa-IR" sz="1650" spc="-1" dirty="0">
                <a:solidFill>
                  <a:srgbClr val="404040"/>
                </a:solidFill>
                <a:latin typeface="Arimo"/>
                <a:cs typeface="B Nazanin" panose="00000400000000000000" pitchFamily="2" charset="-78"/>
              </a:rPr>
              <a:t>لطفا مطالب خود را در اینجا یا با کپی قرار دهید </a:t>
            </a:r>
          </a:p>
          <a:p>
            <a:pPr algn="just" rtl="1">
              <a:lnSpc>
                <a:spcPts val="2970"/>
              </a:lnSpc>
            </a:pPr>
            <a:r>
              <a:rPr lang="fa-IR" sz="1650" spc="-1" dirty="0">
                <a:solidFill>
                  <a:srgbClr val="404040"/>
                </a:solidFill>
                <a:latin typeface="Arimo"/>
                <a:cs typeface="B Nazanin" panose="00000400000000000000" pitchFamily="2" charset="-78"/>
              </a:rPr>
              <a:t>متن خود را، در این کادر </a:t>
            </a:r>
            <a:r>
              <a:rPr lang="en-US" sz="1650" spc="-1" dirty="0">
                <a:solidFill>
                  <a:srgbClr val="404040"/>
                </a:solidFill>
                <a:latin typeface="Arimo"/>
                <a:cs typeface="B Nazanin" panose="00000400000000000000" pitchFamily="2" charset="-78"/>
              </a:rPr>
              <a:t>Paste </a:t>
            </a:r>
            <a:r>
              <a:rPr lang="fa-IR" sz="1650" spc="-1" dirty="0">
                <a:solidFill>
                  <a:srgbClr val="404040"/>
                </a:solidFill>
                <a:latin typeface="Arimo"/>
                <a:cs typeface="B Nazanin" panose="00000400000000000000" pitchFamily="2" charset="-78"/>
              </a:rPr>
              <a:t>را انتخاب کرده و </a:t>
            </a:r>
            <a:r>
              <a:rPr lang="en-US" sz="1650" spc="-1" dirty="0">
                <a:solidFill>
                  <a:srgbClr val="404040"/>
                </a:solidFill>
                <a:latin typeface="Arimo"/>
                <a:cs typeface="B Nazanin" panose="00000400000000000000" pitchFamily="2" charset="-78"/>
              </a:rPr>
              <a:t>to </a:t>
            </a:r>
            <a:r>
              <a:rPr lang="fa-IR" sz="1650" spc="-1" dirty="0">
                <a:solidFill>
                  <a:srgbClr val="404040"/>
                </a:solidFill>
                <a:latin typeface="Arimo"/>
                <a:cs typeface="B Nazanin" panose="00000400000000000000" pitchFamily="2" charset="-78"/>
              </a:rPr>
              <a:t>را انتخاب کنید </a:t>
            </a:r>
          </a:p>
          <a:p>
            <a:pPr algn="just" rtl="1">
              <a:lnSpc>
                <a:spcPts val="2970"/>
              </a:lnSpc>
            </a:pPr>
            <a:r>
              <a:rPr lang="fa-IR" sz="1650" spc="-1" dirty="0">
                <a:solidFill>
                  <a:srgbClr val="404040"/>
                </a:solidFill>
                <a:latin typeface="Arimo"/>
                <a:cs typeface="B Nazanin" panose="00000400000000000000" pitchFamily="2" charset="-78"/>
              </a:rPr>
              <a:t>فقط متن را نگه دارید..</a:t>
            </a:r>
            <a:endParaRPr lang="en-US" sz="1650" spc="-1" dirty="0">
              <a:solidFill>
                <a:srgbClr val="404040"/>
              </a:solidFill>
              <a:latin typeface="Arimo"/>
              <a:cs typeface="B Nazanin" panose="00000400000000000000" pitchFamily="2" charset="-78"/>
            </a:endParaRPr>
          </a:p>
        </p:txBody>
      </p:sp>
      <p:sp>
        <p:nvSpPr>
          <p:cNvPr id="6" name="AutoShape 6"/>
          <p:cNvSpPr/>
          <p:nvPr/>
        </p:nvSpPr>
        <p:spPr>
          <a:xfrm rot="149133">
            <a:off x="5410214" y="4751385"/>
            <a:ext cx="672393" cy="0"/>
          </a:xfrm>
          <a:prstGeom prst="line">
            <a:avLst/>
          </a:prstGeom>
          <a:ln w="19050" cap="rnd">
            <a:solidFill>
              <a:srgbClr val="262626"/>
            </a:solidFill>
            <a:prstDash val="solid"/>
            <a:headEnd type="none" w="sm" len="sm"/>
            <a:tailEnd type="none" w="sm" len="sm"/>
          </a:ln>
        </p:spPr>
      </p:sp>
      <p:sp>
        <p:nvSpPr>
          <p:cNvPr id="7" name="TextBox 7"/>
          <p:cNvSpPr txBox="1"/>
          <p:nvPr/>
        </p:nvSpPr>
        <p:spPr>
          <a:xfrm>
            <a:off x="1558620" y="1530435"/>
            <a:ext cx="4807260" cy="1148391"/>
          </a:xfrm>
          <a:prstGeom prst="rect">
            <a:avLst/>
          </a:prstGeom>
        </p:spPr>
        <p:txBody>
          <a:bodyPr lIns="0" tIns="0" rIns="0" bIns="0" rtlCol="0" anchor="t">
            <a:spAutoFit/>
          </a:bodyPr>
          <a:lstStyle/>
          <a:p>
            <a:pPr algn="r" rtl="1">
              <a:lnSpc>
                <a:spcPts val="8748"/>
              </a:lnSpc>
            </a:pPr>
            <a:r>
              <a:rPr lang="fa-IR" sz="8100" spc="-1" dirty="0">
                <a:solidFill>
                  <a:srgbClr val="FF0012"/>
                </a:solidFill>
                <a:latin typeface="Arimo Bold"/>
                <a:cs typeface="B Nazanin" panose="00000400000000000000" pitchFamily="2" charset="-78"/>
              </a:rPr>
              <a:t>بخش اول</a:t>
            </a:r>
            <a:endParaRPr lang="en-US" sz="8100" spc="-1" dirty="0">
              <a:solidFill>
                <a:srgbClr val="FF0012"/>
              </a:solidFill>
              <a:latin typeface="Arimo Bold"/>
              <a:cs typeface="B Nazanin" panose="00000400000000000000" pitchFamily="2" charset="-78"/>
            </a:endParaRPr>
          </a:p>
        </p:txBody>
      </p:sp>
      <p:sp>
        <p:nvSpPr>
          <p:cNvPr id="8" name="TextBox 8"/>
          <p:cNvSpPr txBox="1"/>
          <p:nvPr/>
        </p:nvSpPr>
        <p:spPr>
          <a:xfrm>
            <a:off x="1497060" y="401094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9" name="TextBox 9"/>
          <p:cNvSpPr txBox="1"/>
          <p:nvPr/>
        </p:nvSpPr>
        <p:spPr>
          <a:xfrm>
            <a:off x="2795760" y="498004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10" name="Freeform 10"/>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6392780" y="27918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7790" y="-31590"/>
            <a:ext cx="9095220" cy="10350720"/>
          </a:xfrm>
          <a:custGeom>
            <a:avLst/>
            <a:gdLst/>
            <a:ahLst/>
            <a:cxnLst/>
            <a:rect l="l" t="t" r="r" b="b"/>
            <a:pathLst>
              <a:path w="9095220" h="10350720">
                <a:moveTo>
                  <a:pt x="0" y="0"/>
                </a:moveTo>
                <a:lnTo>
                  <a:pt x="9095220" y="0"/>
                </a:lnTo>
                <a:lnTo>
                  <a:pt x="9095220" y="10350720"/>
                </a:lnTo>
                <a:lnTo>
                  <a:pt x="0" y="10350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2593260" y="1992375"/>
            <a:ext cx="3327660" cy="302006"/>
          </a:xfrm>
          <a:prstGeom prst="rect">
            <a:avLst/>
          </a:prstGeom>
        </p:spPr>
        <p:txBody>
          <a:bodyPr lIns="0" tIns="0" rIns="0" bIns="0" rtlCol="0" anchor="t">
            <a:spAutoFit/>
          </a:bodyPr>
          <a:lstStyle/>
          <a:p>
            <a:pPr algn="r" rtl="1">
              <a:lnSpc>
                <a:spcPts val="2268"/>
              </a:lnSpc>
            </a:pPr>
            <a:r>
              <a:rPr lang="fa-IR" sz="2100" spc="364" dirty="0">
                <a:solidFill>
                  <a:srgbClr val="0D0D0D"/>
                </a:solidFill>
                <a:latin typeface="Open Sans Italics"/>
                <a:cs typeface="B Nazanin" panose="00000400000000000000" pitchFamily="2" charset="-78"/>
              </a:rPr>
              <a:t>محتوا و متن</a:t>
            </a:r>
            <a:endParaRPr lang="en-US" sz="2100" spc="364" dirty="0">
              <a:solidFill>
                <a:srgbClr val="0D0D0D"/>
              </a:solidFill>
              <a:latin typeface="Open Sans Italics"/>
              <a:cs typeface="B Nazanin" panose="00000400000000000000" pitchFamily="2" charset="-78"/>
            </a:endParaRPr>
          </a:p>
        </p:txBody>
      </p:sp>
      <p:sp>
        <p:nvSpPr>
          <p:cNvPr id="4" name="AutoShape 4"/>
          <p:cNvSpPr/>
          <p:nvPr/>
        </p:nvSpPr>
        <p:spPr>
          <a:xfrm rot="149133">
            <a:off x="4389614" y="1207905"/>
            <a:ext cx="672393" cy="0"/>
          </a:xfrm>
          <a:prstGeom prst="line">
            <a:avLst/>
          </a:prstGeom>
          <a:ln w="19050" cap="rnd">
            <a:solidFill>
              <a:srgbClr val="262626"/>
            </a:solidFill>
            <a:prstDash val="solid"/>
            <a:headEnd type="none" w="sm" len="sm"/>
            <a:tailEnd type="none" w="sm" len="sm"/>
          </a:ln>
        </p:spPr>
      </p:sp>
      <p:sp>
        <p:nvSpPr>
          <p:cNvPr id="5" name="TextBox 5"/>
          <p:cNvSpPr txBox="1"/>
          <p:nvPr/>
        </p:nvSpPr>
        <p:spPr>
          <a:xfrm>
            <a:off x="475920" y="46746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6" name="TextBox 6"/>
          <p:cNvSpPr txBox="1"/>
          <p:nvPr/>
        </p:nvSpPr>
        <p:spPr>
          <a:xfrm>
            <a:off x="1775160" y="143656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7" name="TextBox 7"/>
          <p:cNvSpPr txBox="1"/>
          <p:nvPr/>
        </p:nvSpPr>
        <p:spPr>
          <a:xfrm>
            <a:off x="1809720" y="3245955"/>
            <a:ext cx="2547900" cy="371897"/>
          </a:xfrm>
          <a:prstGeom prst="rect">
            <a:avLst/>
          </a:prstGeom>
        </p:spPr>
        <p:txBody>
          <a:bodyPr lIns="0" tIns="0" rIns="0" bIns="0" rtlCol="0" anchor="t">
            <a:spAutoFit/>
          </a:bodyPr>
          <a:lstStyle/>
          <a:p>
            <a:pPr algn="r" rtl="1">
              <a:lnSpc>
                <a:spcPts val="2879"/>
              </a:lnSpc>
            </a:pPr>
            <a:r>
              <a:rPr lang="fa-IR" sz="2400" spc="-1" dirty="0">
                <a:solidFill>
                  <a:srgbClr val="FF0012"/>
                </a:solidFill>
                <a:latin typeface="Arimo Bold"/>
                <a:cs typeface="B Nazanin" panose="00000400000000000000" pitchFamily="2" charset="-78"/>
              </a:rPr>
              <a:t>شرح</a:t>
            </a:r>
            <a:endParaRPr lang="en-US" sz="2400" spc="-1" dirty="0">
              <a:solidFill>
                <a:srgbClr val="FF0012"/>
              </a:solidFill>
              <a:latin typeface="Arimo Bold"/>
              <a:cs typeface="B Nazanin" panose="00000400000000000000" pitchFamily="2" charset="-78"/>
            </a:endParaRPr>
          </a:p>
        </p:txBody>
      </p:sp>
      <p:sp>
        <p:nvSpPr>
          <p:cNvPr id="8" name="TextBox 8"/>
          <p:cNvSpPr txBox="1"/>
          <p:nvPr/>
        </p:nvSpPr>
        <p:spPr>
          <a:xfrm>
            <a:off x="1775700" y="3749955"/>
            <a:ext cx="695430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9" name="TextBox 9"/>
          <p:cNvSpPr txBox="1"/>
          <p:nvPr/>
        </p:nvSpPr>
        <p:spPr>
          <a:xfrm>
            <a:off x="1775700" y="4959555"/>
            <a:ext cx="695430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10" name="TextBox 10"/>
          <p:cNvSpPr txBox="1"/>
          <p:nvPr/>
        </p:nvSpPr>
        <p:spPr>
          <a:xfrm>
            <a:off x="1775700" y="6170235"/>
            <a:ext cx="695430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11" name="Freeform 11"/>
          <p:cNvSpPr/>
          <p:nvPr/>
        </p:nvSpPr>
        <p:spPr>
          <a:xfrm>
            <a:off x="2717820" y="7913700"/>
            <a:ext cx="6130620" cy="900180"/>
          </a:xfrm>
          <a:custGeom>
            <a:avLst/>
            <a:gdLst/>
            <a:ahLst/>
            <a:cxnLst/>
            <a:rect l="l" t="t" r="r" b="b"/>
            <a:pathLst>
              <a:path w="6130620" h="900180">
                <a:moveTo>
                  <a:pt x="0" y="0"/>
                </a:moveTo>
                <a:lnTo>
                  <a:pt x="6130620" y="0"/>
                </a:lnTo>
                <a:lnTo>
                  <a:pt x="6130620" y="900180"/>
                </a:lnTo>
                <a:lnTo>
                  <a:pt x="0" y="9001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TextBox 12"/>
          <p:cNvSpPr txBox="1"/>
          <p:nvPr/>
        </p:nvSpPr>
        <p:spPr>
          <a:xfrm>
            <a:off x="3023100" y="8170755"/>
            <a:ext cx="5519520" cy="320601"/>
          </a:xfrm>
          <a:prstGeom prst="rect">
            <a:avLst/>
          </a:prstGeom>
        </p:spPr>
        <p:txBody>
          <a:bodyPr lIns="0" tIns="0" rIns="0" bIns="0" rtlCol="0" anchor="t">
            <a:spAutoFit/>
          </a:bodyPr>
          <a:lstStyle/>
          <a:p>
            <a:pPr algn="ctr" rtl="1">
              <a:lnSpc>
                <a:spcPts val="2520"/>
              </a:lnSpc>
            </a:pPr>
            <a:r>
              <a:rPr lang="fa-IR" sz="2100" spc="-1" dirty="0">
                <a:solidFill>
                  <a:srgbClr val="0D0D0D"/>
                </a:solidFill>
                <a:latin typeface="Arimo Bold Italics"/>
                <a:cs typeface="B Nazanin" panose="00000400000000000000" pitchFamily="2" charset="-78"/>
              </a:rPr>
              <a:t>قالب جهانی ساده جو</a:t>
            </a:r>
            <a:endParaRPr lang="en-US" sz="2100" spc="-1" dirty="0">
              <a:solidFill>
                <a:srgbClr val="0D0D0D"/>
              </a:solidFill>
              <a:latin typeface="Arimo Bold Italics"/>
              <a:cs typeface="B Nazanin" panose="00000400000000000000" pitchFamily="2" charset="-78"/>
            </a:endParaRPr>
          </a:p>
        </p:txBody>
      </p:sp>
      <p:sp>
        <p:nvSpPr>
          <p:cNvPr id="13" name="Freeform 13"/>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a:off x="10981980" y="2541780"/>
            <a:ext cx="2961360" cy="2955960"/>
          </a:xfrm>
          <a:custGeom>
            <a:avLst/>
            <a:gdLst/>
            <a:ahLst/>
            <a:cxnLst/>
            <a:rect l="l" t="t" r="r" b="b"/>
            <a:pathLst>
              <a:path w="2961360" h="2955960">
                <a:moveTo>
                  <a:pt x="0" y="0"/>
                </a:moveTo>
                <a:lnTo>
                  <a:pt x="2961360" y="0"/>
                </a:lnTo>
                <a:lnTo>
                  <a:pt x="2961360" y="2955960"/>
                </a:lnTo>
                <a:lnTo>
                  <a:pt x="0" y="2955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Freeform 2"/>
          <p:cNvSpPr/>
          <p:nvPr/>
        </p:nvSpPr>
        <p:spPr>
          <a:xfrm>
            <a:off x="8058420" y="-11340"/>
            <a:ext cx="10229760" cy="10289160"/>
          </a:xfrm>
          <a:custGeom>
            <a:avLst/>
            <a:gdLst/>
            <a:ahLst/>
            <a:cxnLst/>
            <a:rect l="l" t="t" r="r" b="b"/>
            <a:pathLst>
              <a:path w="10229760" h="10289160">
                <a:moveTo>
                  <a:pt x="0" y="0"/>
                </a:moveTo>
                <a:lnTo>
                  <a:pt x="10229760" y="0"/>
                </a:lnTo>
                <a:lnTo>
                  <a:pt x="10229760" y="10289160"/>
                </a:lnTo>
                <a:lnTo>
                  <a:pt x="0" y="10289160"/>
                </a:lnTo>
                <a:lnTo>
                  <a:pt x="0" y="0"/>
                </a:lnTo>
                <a:close/>
              </a:path>
            </a:pathLst>
          </a:custGeom>
          <a:blipFill>
            <a:blip r:embed="rId3"/>
            <a:stretch>
              <a:fillRect l="-24806" r="-26064"/>
            </a:stretch>
          </a:blipFill>
        </p:spPr>
      </p:sp>
      <p:sp>
        <p:nvSpPr>
          <p:cNvPr id="3" name="TextBox 3"/>
          <p:cNvSpPr txBox="1"/>
          <p:nvPr/>
        </p:nvSpPr>
        <p:spPr>
          <a:xfrm>
            <a:off x="739980" y="239175"/>
            <a:ext cx="2479860" cy="3602589"/>
          </a:xfrm>
          <a:prstGeom prst="rect">
            <a:avLst/>
          </a:prstGeom>
        </p:spPr>
        <p:txBody>
          <a:bodyPr lIns="0" tIns="0" rIns="0" bIns="0" rtlCol="0" anchor="t">
            <a:spAutoFit/>
          </a:bodyPr>
          <a:lstStyle/>
          <a:p>
            <a:pPr algn="r" rtl="1">
              <a:lnSpc>
                <a:spcPts val="29880"/>
              </a:lnSpc>
            </a:pPr>
            <a:r>
              <a:rPr lang="en-US" sz="24900" spc="-1">
                <a:solidFill>
                  <a:srgbClr val="BFBFBF"/>
                </a:solidFill>
                <a:latin typeface="Arimo Italics"/>
                <a:cs typeface="B Nazanin" panose="00000400000000000000" pitchFamily="2" charset="-78"/>
              </a:rPr>
              <a:t>4</a:t>
            </a:r>
          </a:p>
        </p:txBody>
      </p:sp>
      <p:sp>
        <p:nvSpPr>
          <p:cNvPr id="4" name="AutoShape 4"/>
          <p:cNvSpPr/>
          <p:nvPr/>
        </p:nvSpPr>
        <p:spPr>
          <a:xfrm rot="8100238">
            <a:off x="3000961" y="8349945"/>
            <a:ext cx="5514118" cy="0"/>
          </a:xfrm>
          <a:prstGeom prst="line">
            <a:avLst/>
          </a:prstGeom>
          <a:ln w="19050" cap="rnd">
            <a:solidFill>
              <a:srgbClr val="BFBFBF"/>
            </a:solidFill>
            <a:prstDash val="solid"/>
            <a:headEnd type="none" w="sm" len="sm"/>
            <a:tailEnd type="none" w="sm" len="sm"/>
          </a:ln>
        </p:spPr>
      </p:sp>
      <p:sp>
        <p:nvSpPr>
          <p:cNvPr id="5" name="TextBox 5"/>
          <p:cNvSpPr txBox="1"/>
          <p:nvPr/>
        </p:nvSpPr>
        <p:spPr>
          <a:xfrm>
            <a:off x="1534320" y="6339600"/>
            <a:ext cx="4637160" cy="2260299"/>
          </a:xfrm>
          <a:prstGeom prst="rect">
            <a:avLst/>
          </a:prstGeom>
        </p:spPr>
        <p:txBody>
          <a:bodyPr lIns="0" tIns="0" rIns="0" bIns="0" rtlCol="0" anchor="t">
            <a:spAutoFit/>
          </a:bodyPr>
          <a:lstStyle/>
          <a:p>
            <a:pPr algn="just" rtl="1">
              <a:lnSpc>
                <a:spcPts val="2970"/>
              </a:lnSpc>
            </a:pPr>
            <a:r>
              <a:rPr lang="fa-IR" sz="1650" spc="-1" dirty="0">
                <a:solidFill>
                  <a:srgbClr val="404040"/>
                </a:solidFill>
                <a:latin typeface="Arimo"/>
                <a:cs typeface="B Nazanin" panose="00000400000000000000" pitchFamily="2" charset="-78"/>
              </a:rPr>
              <a:t>لطفاً محتوای خود را اینجا قرار دهید یا با کپی </a:t>
            </a:r>
          </a:p>
          <a:p>
            <a:pPr algn="just" rtl="1">
              <a:lnSpc>
                <a:spcPts val="2970"/>
              </a:lnSpc>
            </a:pPr>
            <a:r>
              <a:rPr lang="fa-IR" sz="1650" spc="-1" dirty="0">
                <a:solidFill>
                  <a:srgbClr val="404040"/>
                </a:solidFill>
                <a:latin typeface="Arimo"/>
                <a:cs typeface="B Nazanin" panose="00000400000000000000" pitchFamily="2" charset="-78"/>
              </a:rPr>
              <a:t>کردن متن خود، </a:t>
            </a:r>
            <a:r>
              <a:rPr lang="en-US" sz="1650" spc="-1" dirty="0">
                <a:solidFill>
                  <a:srgbClr val="404040"/>
                </a:solidFill>
                <a:latin typeface="Arimo"/>
                <a:cs typeface="B Nazanin" panose="00000400000000000000" pitchFamily="2" charset="-78"/>
              </a:rPr>
              <a:t>Paste </a:t>
            </a:r>
            <a:r>
              <a:rPr lang="fa-IR" sz="1650" spc="-1" dirty="0">
                <a:solidFill>
                  <a:srgbClr val="404040"/>
                </a:solidFill>
                <a:latin typeface="Arimo"/>
                <a:cs typeface="B Nazanin" panose="00000400000000000000" pitchFamily="2" charset="-78"/>
              </a:rPr>
              <a:t>را در این کادر انتخاب کنی</a:t>
            </a:r>
          </a:p>
          <a:p>
            <a:pPr algn="just" rtl="1">
              <a:lnSpc>
                <a:spcPts val="2970"/>
              </a:lnSpc>
            </a:pPr>
            <a:r>
              <a:rPr lang="fa-IR" sz="1650" spc="-1" dirty="0">
                <a:solidFill>
                  <a:srgbClr val="404040"/>
                </a:solidFill>
                <a:latin typeface="Arimo"/>
                <a:cs typeface="B Nazanin" panose="00000400000000000000" pitchFamily="2" charset="-78"/>
              </a:rPr>
              <a:t>د و فقط متن</a:t>
            </a:r>
          </a:p>
          <a:p>
            <a:pPr algn="just" rtl="1">
              <a:lnSpc>
                <a:spcPts val="2970"/>
              </a:lnSpc>
            </a:pPr>
            <a:r>
              <a:rPr lang="fa-IR" sz="1650" spc="-1" dirty="0">
                <a:solidFill>
                  <a:srgbClr val="404040"/>
                </a:solidFill>
                <a:latin typeface="Arimo"/>
                <a:cs typeface="B Nazanin" panose="00000400000000000000" pitchFamily="2" charset="-78"/>
              </a:rPr>
              <a:t> را نگه دارید.لطفاً محتوای خود را اینجا قرار دهید</a:t>
            </a:r>
          </a:p>
          <a:p>
            <a:pPr algn="just" rtl="1">
              <a:lnSpc>
                <a:spcPts val="2970"/>
              </a:lnSpc>
            </a:pPr>
            <a:r>
              <a:rPr lang="fa-IR" sz="1650" spc="-1" dirty="0">
                <a:solidFill>
                  <a:srgbClr val="404040"/>
                </a:solidFill>
                <a:latin typeface="Arimo"/>
                <a:cs typeface="B Nazanin" panose="00000400000000000000" pitchFamily="2" charset="-78"/>
              </a:rPr>
              <a:t> یا با کپی کردن متن خود، </a:t>
            </a:r>
            <a:r>
              <a:rPr lang="en-US" sz="1650" spc="-1" dirty="0">
                <a:solidFill>
                  <a:srgbClr val="404040"/>
                </a:solidFill>
                <a:latin typeface="Arimo"/>
                <a:cs typeface="B Nazanin" panose="00000400000000000000" pitchFamily="2" charset="-78"/>
              </a:rPr>
              <a:t>Paste </a:t>
            </a:r>
            <a:r>
              <a:rPr lang="fa-IR" sz="1650" spc="-1" dirty="0">
                <a:solidFill>
                  <a:srgbClr val="404040"/>
                </a:solidFill>
                <a:latin typeface="Arimo"/>
                <a:cs typeface="B Nazanin" panose="00000400000000000000" pitchFamily="2" charset="-78"/>
              </a:rPr>
              <a:t>را در این کادر</a:t>
            </a:r>
          </a:p>
          <a:p>
            <a:pPr algn="just" rtl="1">
              <a:lnSpc>
                <a:spcPts val="2970"/>
              </a:lnSpc>
            </a:pPr>
            <a:r>
              <a:rPr lang="fa-IR" sz="1650" spc="-1" dirty="0">
                <a:solidFill>
                  <a:srgbClr val="404040"/>
                </a:solidFill>
                <a:latin typeface="Arimo"/>
                <a:cs typeface="B Nazanin" panose="00000400000000000000" pitchFamily="2" charset="-78"/>
              </a:rPr>
              <a:t> انتخاب کنید و فقط متن را نگه دارید.</a:t>
            </a:r>
            <a:endParaRPr lang="en-US" sz="1650" spc="-1" dirty="0">
              <a:solidFill>
                <a:srgbClr val="404040"/>
              </a:solidFill>
              <a:latin typeface="Arimo"/>
              <a:cs typeface="B Nazanin" panose="00000400000000000000" pitchFamily="2" charset="-78"/>
            </a:endParaRPr>
          </a:p>
        </p:txBody>
      </p:sp>
      <p:sp>
        <p:nvSpPr>
          <p:cNvPr id="6" name="AutoShape 6"/>
          <p:cNvSpPr/>
          <p:nvPr/>
        </p:nvSpPr>
        <p:spPr>
          <a:xfrm rot="149133">
            <a:off x="5410214" y="4751385"/>
            <a:ext cx="672393" cy="0"/>
          </a:xfrm>
          <a:prstGeom prst="line">
            <a:avLst/>
          </a:prstGeom>
          <a:ln w="19050" cap="rnd">
            <a:solidFill>
              <a:srgbClr val="262626"/>
            </a:solidFill>
            <a:prstDash val="solid"/>
            <a:headEnd type="none" w="sm" len="sm"/>
            <a:tailEnd type="none" w="sm" len="sm"/>
          </a:ln>
        </p:spPr>
      </p:sp>
      <p:sp>
        <p:nvSpPr>
          <p:cNvPr id="7" name="TextBox 7"/>
          <p:cNvSpPr txBox="1"/>
          <p:nvPr/>
        </p:nvSpPr>
        <p:spPr>
          <a:xfrm>
            <a:off x="1558620" y="1530435"/>
            <a:ext cx="4807260" cy="1148391"/>
          </a:xfrm>
          <a:prstGeom prst="rect">
            <a:avLst/>
          </a:prstGeom>
        </p:spPr>
        <p:txBody>
          <a:bodyPr lIns="0" tIns="0" rIns="0" bIns="0" rtlCol="0" anchor="t">
            <a:spAutoFit/>
          </a:bodyPr>
          <a:lstStyle/>
          <a:p>
            <a:pPr algn="r" rtl="1">
              <a:lnSpc>
                <a:spcPts val="8748"/>
              </a:lnSpc>
            </a:pPr>
            <a:r>
              <a:rPr lang="fa-IR" sz="8100" spc="-1" dirty="0">
                <a:solidFill>
                  <a:srgbClr val="FF0012"/>
                </a:solidFill>
                <a:latin typeface="Arimo Bold"/>
                <a:cs typeface="B Nazanin" panose="00000400000000000000" pitchFamily="2" charset="-78"/>
              </a:rPr>
              <a:t>بخش اول</a:t>
            </a:r>
            <a:endParaRPr lang="en-US" sz="8100" spc="-1" dirty="0">
              <a:solidFill>
                <a:srgbClr val="FF0012"/>
              </a:solidFill>
              <a:latin typeface="Arimo Bold"/>
              <a:cs typeface="B Nazanin" panose="00000400000000000000" pitchFamily="2" charset="-78"/>
            </a:endParaRPr>
          </a:p>
        </p:txBody>
      </p:sp>
      <p:sp>
        <p:nvSpPr>
          <p:cNvPr id="8" name="TextBox 8"/>
          <p:cNvSpPr txBox="1"/>
          <p:nvPr/>
        </p:nvSpPr>
        <p:spPr>
          <a:xfrm>
            <a:off x="1497060" y="401094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9" name="TextBox 9"/>
          <p:cNvSpPr txBox="1"/>
          <p:nvPr/>
        </p:nvSpPr>
        <p:spPr>
          <a:xfrm>
            <a:off x="2795760" y="498004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10" name="Freeform 10"/>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6392780" y="27918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530CB68E-F1B1-E343-46AD-097F7AEE063F}"/>
              </a:ext>
            </a:extLst>
          </p:cNvPr>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10">
            <a:extLst>
              <a:ext uri="{FF2B5EF4-FFF2-40B4-BE49-F238E27FC236}">
                <a16:creationId xmlns:a16="http://schemas.microsoft.com/office/drawing/2014/main" id="{4625B5CC-8D69-3170-68A2-F9DCE6D622F7}"/>
              </a:ext>
            </a:extLst>
          </p:cNvPr>
          <p:cNvSpPr/>
          <p:nvPr/>
        </p:nvSpPr>
        <p:spPr>
          <a:xfrm>
            <a:off x="16230600" y="842010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a:extLst>
              <a:ext uri="{FF2B5EF4-FFF2-40B4-BE49-F238E27FC236}">
                <a16:creationId xmlns:a16="http://schemas.microsoft.com/office/drawing/2014/main" id="{85E70800-FC9A-11F7-EE0B-721AE4189648}"/>
              </a:ext>
            </a:extLst>
          </p:cNvPr>
          <p:cNvSpPr/>
          <p:nvPr/>
        </p:nvSpPr>
        <p:spPr>
          <a:xfrm>
            <a:off x="2693790" y="1714500"/>
            <a:ext cx="14362710" cy="144780"/>
          </a:xfrm>
          <a:custGeom>
            <a:avLst/>
            <a:gdLst/>
            <a:ahLst/>
            <a:cxnLst/>
            <a:rect l="l" t="t" r="r" b="b"/>
            <a:pathLst>
              <a:path w="9104400" h="68580">
                <a:moveTo>
                  <a:pt x="0" y="0"/>
                </a:moveTo>
                <a:lnTo>
                  <a:pt x="9104400" y="0"/>
                </a:lnTo>
                <a:lnTo>
                  <a:pt x="9104400" y="68580"/>
                </a:lnTo>
                <a:lnTo>
                  <a:pt x="0" y="68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7">
            <a:extLst>
              <a:ext uri="{FF2B5EF4-FFF2-40B4-BE49-F238E27FC236}">
                <a16:creationId xmlns:a16="http://schemas.microsoft.com/office/drawing/2014/main" id="{A8A24C8D-2A56-CA29-27A2-B729ED2E7490}"/>
              </a:ext>
            </a:extLst>
          </p:cNvPr>
          <p:cNvSpPr/>
          <p:nvPr/>
        </p:nvSpPr>
        <p:spPr>
          <a:xfrm>
            <a:off x="17197440" y="1432680"/>
            <a:ext cx="644220" cy="644760"/>
          </a:xfrm>
          <a:custGeom>
            <a:avLst/>
            <a:gdLst/>
            <a:ahLst/>
            <a:cxnLst/>
            <a:rect l="l" t="t" r="r" b="b"/>
            <a:pathLst>
              <a:path w="644220" h="644760">
                <a:moveTo>
                  <a:pt x="0" y="0"/>
                </a:moveTo>
                <a:lnTo>
                  <a:pt x="644220" y="0"/>
                </a:lnTo>
                <a:lnTo>
                  <a:pt x="644220" y="644760"/>
                </a:lnTo>
                <a:lnTo>
                  <a:pt x="0" y="6447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 name="Text Placeholder 1">
            <a:extLst>
              <a:ext uri="{FF2B5EF4-FFF2-40B4-BE49-F238E27FC236}">
                <a16:creationId xmlns:a16="http://schemas.microsoft.com/office/drawing/2014/main" id="{B1F2F2D1-7CBE-2BEC-E6A1-6986CC1EFA2E}"/>
              </a:ext>
            </a:extLst>
          </p:cNvPr>
          <p:cNvSpPr txBox="1">
            <a:spLocks/>
          </p:cNvSpPr>
          <p:nvPr/>
        </p:nvSpPr>
        <p:spPr>
          <a:xfrm>
            <a:off x="2333974" y="401759"/>
            <a:ext cx="13919486"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rgbClr val="FF0000"/>
                </a:solidFill>
                <a:latin typeface="Arial"/>
                <a:cs typeface="B Nazanin" panose="00000700000000000000" pitchFamily="2" charset="-78"/>
              </a:rPr>
              <a:t>مجموعه آیکون های کاملاً قابل ویرایش: </a:t>
            </a:r>
            <a:r>
              <a:rPr lang="en-US" sz="7200" dirty="0">
                <a:solidFill>
                  <a:srgbClr val="FF0000"/>
                </a:solidFill>
                <a:latin typeface="Arial"/>
                <a:cs typeface="B Nazanin" panose="00000700000000000000" pitchFamily="2" charset="-78"/>
              </a:rPr>
              <a:t>C</a:t>
            </a:r>
          </a:p>
        </p:txBody>
      </p:sp>
      <p:sp>
        <p:nvSpPr>
          <p:cNvPr id="4" name="Freeform 13">
            <a:extLst>
              <a:ext uri="{FF2B5EF4-FFF2-40B4-BE49-F238E27FC236}">
                <a16:creationId xmlns:a16="http://schemas.microsoft.com/office/drawing/2014/main" id="{0D286622-A9CE-9DEE-E439-8602DBBF9CF5}"/>
              </a:ext>
            </a:extLst>
          </p:cNvPr>
          <p:cNvSpPr/>
          <p:nvPr/>
        </p:nvSpPr>
        <p:spPr>
          <a:xfrm>
            <a:off x="10499785" y="7167840"/>
            <a:ext cx="374760" cy="1166400"/>
          </a:xfrm>
          <a:custGeom>
            <a:avLst/>
            <a:gdLst/>
            <a:ahLst/>
            <a:cxnLst/>
            <a:rect l="l" t="t" r="r" b="b"/>
            <a:pathLst>
              <a:path w="374760" h="1166400">
                <a:moveTo>
                  <a:pt x="0" y="0"/>
                </a:moveTo>
                <a:lnTo>
                  <a:pt x="374760" y="0"/>
                </a:lnTo>
                <a:lnTo>
                  <a:pt x="374760" y="1166400"/>
                </a:lnTo>
                <a:lnTo>
                  <a:pt x="0" y="1166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14">
            <a:extLst>
              <a:ext uri="{FF2B5EF4-FFF2-40B4-BE49-F238E27FC236}">
                <a16:creationId xmlns:a16="http://schemas.microsoft.com/office/drawing/2014/main" id="{18BCB239-584B-9B97-B54E-6F7A0CDB8E0C}"/>
              </a:ext>
            </a:extLst>
          </p:cNvPr>
          <p:cNvSpPr/>
          <p:nvPr/>
        </p:nvSpPr>
        <p:spPr>
          <a:xfrm>
            <a:off x="11456665" y="7302300"/>
            <a:ext cx="898560" cy="896940"/>
          </a:xfrm>
          <a:custGeom>
            <a:avLst/>
            <a:gdLst/>
            <a:ahLst/>
            <a:cxnLst/>
            <a:rect l="l" t="t" r="r" b="b"/>
            <a:pathLst>
              <a:path w="898560" h="896940">
                <a:moveTo>
                  <a:pt x="0" y="0"/>
                </a:moveTo>
                <a:lnTo>
                  <a:pt x="898560" y="0"/>
                </a:lnTo>
                <a:lnTo>
                  <a:pt x="898560" y="896940"/>
                </a:lnTo>
                <a:lnTo>
                  <a:pt x="0" y="8969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5">
            <a:extLst>
              <a:ext uri="{FF2B5EF4-FFF2-40B4-BE49-F238E27FC236}">
                <a16:creationId xmlns:a16="http://schemas.microsoft.com/office/drawing/2014/main" id="{0289E7A7-ED28-9AA2-DB1C-2CFB4CCBFA32}"/>
              </a:ext>
            </a:extLst>
          </p:cNvPr>
          <p:cNvSpPr/>
          <p:nvPr/>
        </p:nvSpPr>
        <p:spPr>
          <a:xfrm>
            <a:off x="14290045" y="7400580"/>
            <a:ext cx="867780" cy="700380"/>
          </a:xfrm>
          <a:custGeom>
            <a:avLst/>
            <a:gdLst/>
            <a:ahLst/>
            <a:cxnLst/>
            <a:rect l="l" t="t" r="r" b="b"/>
            <a:pathLst>
              <a:path w="867780" h="700380">
                <a:moveTo>
                  <a:pt x="0" y="0"/>
                </a:moveTo>
                <a:lnTo>
                  <a:pt x="867780" y="0"/>
                </a:lnTo>
                <a:lnTo>
                  <a:pt x="867780" y="700380"/>
                </a:lnTo>
                <a:lnTo>
                  <a:pt x="0" y="7003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6">
            <a:extLst>
              <a:ext uri="{FF2B5EF4-FFF2-40B4-BE49-F238E27FC236}">
                <a16:creationId xmlns:a16="http://schemas.microsoft.com/office/drawing/2014/main" id="{A4F90225-797B-9DD3-C5FE-B26156002D14}"/>
              </a:ext>
            </a:extLst>
          </p:cNvPr>
          <p:cNvSpPr/>
          <p:nvPr/>
        </p:nvSpPr>
        <p:spPr>
          <a:xfrm>
            <a:off x="14377525" y="9203100"/>
            <a:ext cx="996300" cy="730080"/>
          </a:xfrm>
          <a:custGeom>
            <a:avLst/>
            <a:gdLst/>
            <a:ahLst/>
            <a:cxnLst/>
            <a:rect l="l" t="t" r="r" b="b"/>
            <a:pathLst>
              <a:path w="996300" h="730080">
                <a:moveTo>
                  <a:pt x="0" y="0"/>
                </a:moveTo>
                <a:lnTo>
                  <a:pt x="996300" y="0"/>
                </a:lnTo>
                <a:lnTo>
                  <a:pt x="996300" y="730080"/>
                </a:lnTo>
                <a:lnTo>
                  <a:pt x="0" y="73008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7">
            <a:extLst>
              <a:ext uri="{FF2B5EF4-FFF2-40B4-BE49-F238E27FC236}">
                <a16:creationId xmlns:a16="http://schemas.microsoft.com/office/drawing/2014/main" id="{CF31C694-ED13-BB0F-47F2-2CD87B57175E}"/>
              </a:ext>
            </a:extLst>
          </p:cNvPr>
          <p:cNvSpPr/>
          <p:nvPr/>
        </p:nvSpPr>
        <p:spPr>
          <a:xfrm>
            <a:off x="4187185" y="7262340"/>
            <a:ext cx="976860" cy="976860"/>
          </a:xfrm>
          <a:custGeom>
            <a:avLst/>
            <a:gdLst/>
            <a:ahLst/>
            <a:cxnLst/>
            <a:rect l="l" t="t" r="r" b="b"/>
            <a:pathLst>
              <a:path w="976860" h="976860">
                <a:moveTo>
                  <a:pt x="0" y="0"/>
                </a:moveTo>
                <a:lnTo>
                  <a:pt x="976860" y="0"/>
                </a:lnTo>
                <a:lnTo>
                  <a:pt x="976860" y="976860"/>
                </a:lnTo>
                <a:lnTo>
                  <a:pt x="0" y="97686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8">
            <a:extLst>
              <a:ext uri="{FF2B5EF4-FFF2-40B4-BE49-F238E27FC236}">
                <a16:creationId xmlns:a16="http://schemas.microsoft.com/office/drawing/2014/main" id="{A46DF986-242C-FDD5-4981-9A6AA386703A}"/>
              </a:ext>
            </a:extLst>
          </p:cNvPr>
          <p:cNvSpPr/>
          <p:nvPr/>
        </p:nvSpPr>
        <p:spPr>
          <a:xfrm>
            <a:off x="7915885" y="8883420"/>
            <a:ext cx="822960" cy="1058400"/>
          </a:xfrm>
          <a:custGeom>
            <a:avLst/>
            <a:gdLst/>
            <a:ahLst/>
            <a:cxnLst/>
            <a:rect l="l" t="t" r="r" b="b"/>
            <a:pathLst>
              <a:path w="822960" h="1058400">
                <a:moveTo>
                  <a:pt x="0" y="0"/>
                </a:moveTo>
                <a:lnTo>
                  <a:pt x="822960" y="0"/>
                </a:lnTo>
                <a:lnTo>
                  <a:pt x="822960" y="1058400"/>
                </a:lnTo>
                <a:lnTo>
                  <a:pt x="0" y="10584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9">
            <a:extLst>
              <a:ext uri="{FF2B5EF4-FFF2-40B4-BE49-F238E27FC236}">
                <a16:creationId xmlns:a16="http://schemas.microsoft.com/office/drawing/2014/main" id="{C83F9749-12F5-BA94-4E59-4D472A7CD20B}"/>
              </a:ext>
            </a:extLst>
          </p:cNvPr>
          <p:cNvSpPr/>
          <p:nvPr/>
        </p:nvSpPr>
        <p:spPr>
          <a:xfrm>
            <a:off x="9171925" y="9138840"/>
            <a:ext cx="861840" cy="853200"/>
          </a:xfrm>
          <a:custGeom>
            <a:avLst/>
            <a:gdLst/>
            <a:ahLst/>
            <a:cxnLst/>
            <a:rect l="l" t="t" r="r" b="b"/>
            <a:pathLst>
              <a:path w="861840" h="853200">
                <a:moveTo>
                  <a:pt x="0" y="0"/>
                </a:moveTo>
                <a:lnTo>
                  <a:pt x="861840" y="0"/>
                </a:lnTo>
                <a:lnTo>
                  <a:pt x="861840" y="853200"/>
                </a:lnTo>
                <a:lnTo>
                  <a:pt x="0" y="8532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5" name="Freeform 20">
            <a:extLst>
              <a:ext uri="{FF2B5EF4-FFF2-40B4-BE49-F238E27FC236}">
                <a16:creationId xmlns:a16="http://schemas.microsoft.com/office/drawing/2014/main" id="{E06D8987-C51C-1429-043A-514D13AC70B6}"/>
              </a:ext>
            </a:extLst>
          </p:cNvPr>
          <p:cNvSpPr/>
          <p:nvPr/>
        </p:nvSpPr>
        <p:spPr>
          <a:xfrm>
            <a:off x="5604685" y="8980080"/>
            <a:ext cx="592920" cy="856980"/>
          </a:xfrm>
          <a:custGeom>
            <a:avLst/>
            <a:gdLst/>
            <a:ahLst/>
            <a:cxnLst/>
            <a:rect l="l" t="t" r="r" b="b"/>
            <a:pathLst>
              <a:path w="592920" h="856980">
                <a:moveTo>
                  <a:pt x="0" y="0"/>
                </a:moveTo>
                <a:lnTo>
                  <a:pt x="592920" y="0"/>
                </a:lnTo>
                <a:lnTo>
                  <a:pt x="592920" y="856980"/>
                </a:lnTo>
                <a:lnTo>
                  <a:pt x="0" y="85698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6" name="Freeform 21">
            <a:extLst>
              <a:ext uri="{FF2B5EF4-FFF2-40B4-BE49-F238E27FC236}">
                <a16:creationId xmlns:a16="http://schemas.microsoft.com/office/drawing/2014/main" id="{2D2A2F68-6111-A4B2-ADFD-2E206D5061A8}"/>
              </a:ext>
            </a:extLst>
          </p:cNvPr>
          <p:cNvSpPr/>
          <p:nvPr/>
        </p:nvSpPr>
        <p:spPr>
          <a:xfrm>
            <a:off x="10440925" y="9043260"/>
            <a:ext cx="773820" cy="856980"/>
          </a:xfrm>
          <a:custGeom>
            <a:avLst/>
            <a:gdLst/>
            <a:ahLst/>
            <a:cxnLst/>
            <a:rect l="l" t="t" r="r" b="b"/>
            <a:pathLst>
              <a:path w="773820" h="856980">
                <a:moveTo>
                  <a:pt x="0" y="0"/>
                </a:moveTo>
                <a:lnTo>
                  <a:pt x="773820" y="0"/>
                </a:lnTo>
                <a:lnTo>
                  <a:pt x="773820" y="856980"/>
                </a:lnTo>
                <a:lnTo>
                  <a:pt x="0" y="85698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7" name="Freeform 22">
            <a:extLst>
              <a:ext uri="{FF2B5EF4-FFF2-40B4-BE49-F238E27FC236}">
                <a16:creationId xmlns:a16="http://schemas.microsoft.com/office/drawing/2014/main" id="{82FC9318-C887-5E40-DDDC-50EF3704254E}"/>
              </a:ext>
            </a:extLst>
          </p:cNvPr>
          <p:cNvSpPr/>
          <p:nvPr/>
        </p:nvSpPr>
        <p:spPr>
          <a:xfrm>
            <a:off x="13031305" y="9096180"/>
            <a:ext cx="847800" cy="869400"/>
          </a:xfrm>
          <a:custGeom>
            <a:avLst/>
            <a:gdLst/>
            <a:ahLst/>
            <a:cxnLst/>
            <a:rect l="l" t="t" r="r" b="b"/>
            <a:pathLst>
              <a:path w="847800" h="869400">
                <a:moveTo>
                  <a:pt x="0" y="0"/>
                </a:moveTo>
                <a:lnTo>
                  <a:pt x="847800" y="0"/>
                </a:lnTo>
                <a:lnTo>
                  <a:pt x="847800" y="869400"/>
                </a:lnTo>
                <a:lnTo>
                  <a:pt x="0" y="86940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8" name="Freeform 23">
            <a:extLst>
              <a:ext uri="{FF2B5EF4-FFF2-40B4-BE49-F238E27FC236}">
                <a16:creationId xmlns:a16="http://schemas.microsoft.com/office/drawing/2014/main" id="{BA338110-AE79-DB45-06F9-1FB6B0E87787}"/>
              </a:ext>
            </a:extLst>
          </p:cNvPr>
          <p:cNvSpPr/>
          <p:nvPr/>
        </p:nvSpPr>
        <p:spPr>
          <a:xfrm>
            <a:off x="5402725" y="7458360"/>
            <a:ext cx="1042740" cy="706320"/>
          </a:xfrm>
          <a:custGeom>
            <a:avLst/>
            <a:gdLst/>
            <a:ahLst/>
            <a:cxnLst/>
            <a:rect l="l" t="t" r="r" b="b"/>
            <a:pathLst>
              <a:path w="1042740" h="706320">
                <a:moveTo>
                  <a:pt x="0" y="0"/>
                </a:moveTo>
                <a:lnTo>
                  <a:pt x="1042740" y="0"/>
                </a:lnTo>
                <a:lnTo>
                  <a:pt x="1042740" y="706320"/>
                </a:lnTo>
                <a:lnTo>
                  <a:pt x="0" y="70632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19" name="Freeform 24">
            <a:extLst>
              <a:ext uri="{FF2B5EF4-FFF2-40B4-BE49-F238E27FC236}">
                <a16:creationId xmlns:a16="http://schemas.microsoft.com/office/drawing/2014/main" id="{4BE6A0E1-1921-F11B-70B5-DD285F924D70}"/>
              </a:ext>
            </a:extLst>
          </p:cNvPr>
          <p:cNvSpPr/>
          <p:nvPr/>
        </p:nvSpPr>
        <p:spPr>
          <a:xfrm>
            <a:off x="4486885" y="8751120"/>
            <a:ext cx="536760" cy="1314900"/>
          </a:xfrm>
          <a:custGeom>
            <a:avLst/>
            <a:gdLst/>
            <a:ahLst/>
            <a:cxnLst/>
            <a:rect l="l" t="t" r="r" b="b"/>
            <a:pathLst>
              <a:path w="536760" h="1314900">
                <a:moveTo>
                  <a:pt x="0" y="0"/>
                </a:moveTo>
                <a:lnTo>
                  <a:pt x="536760" y="0"/>
                </a:lnTo>
                <a:lnTo>
                  <a:pt x="536760" y="1314900"/>
                </a:lnTo>
                <a:lnTo>
                  <a:pt x="0" y="131490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0" name="Freeform 25">
            <a:extLst>
              <a:ext uri="{FF2B5EF4-FFF2-40B4-BE49-F238E27FC236}">
                <a16:creationId xmlns:a16="http://schemas.microsoft.com/office/drawing/2014/main" id="{121F72BD-5815-7E5B-0E85-E4E734DBDD98}"/>
              </a:ext>
            </a:extLst>
          </p:cNvPr>
          <p:cNvSpPr/>
          <p:nvPr/>
        </p:nvSpPr>
        <p:spPr>
          <a:xfrm>
            <a:off x="11550085" y="9096180"/>
            <a:ext cx="983340" cy="777060"/>
          </a:xfrm>
          <a:custGeom>
            <a:avLst/>
            <a:gdLst/>
            <a:ahLst/>
            <a:cxnLst/>
            <a:rect l="l" t="t" r="r" b="b"/>
            <a:pathLst>
              <a:path w="983340" h="777060">
                <a:moveTo>
                  <a:pt x="0" y="0"/>
                </a:moveTo>
                <a:lnTo>
                  <a:pt x="983340" y="0"/>
                </a:lnTo>
                <a:lnTo>
                  <a:pt x="983340" y="777060"/>
                </a:lnTo>
                <a:lnTo>
                  <a:pt x="0" y="77706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1" name="Freeform 26">
            <a:extLst>
              <a:ext uri="{FF2B5EF4-FFF2-40B4-BE49-F238E27FC236}">
                <a16:creationId xmlns:a16="http://schemas.microsoft.com/office/drawing/2014/main" id="{498065F1-A988-DA23-C57A-A40E13A9F513}"/>
              </a:ext>
            </a:extLst>
          </p:cNvPr>
          <p:cNvSpPr/>
          <p:nvPr/>
        </p:nvSpPr>
        <p:spPr>
          <a:xfrm>
            <a:off x="6757585" y="9057300"/>
            <a:ext cx="809460" cy="815940"/>
          </a:xfrm>
          <a:custGeom>
            <a:avLst/>
            <a:gdLst/>
            <a:ahLst/>
            <a:cxnLst/>
            <a:rect l="l" t="t" r="r" b="b"/>
            <a:pathLst>
              <a:path w="809460" h="815940">
                <a:moveTo>
                  <a:pt x="0" y="0"/>
                </a:moveTo>
                <a:lnTo>
                  <a:pt x="809460" y="0"/>
                </a:lnTo>
                <a:lnTo>
                  <a:pt x="809460" y="815940"/>
                </a:lnTo>
                <a:lnTo>
                  <a:pt x="0" y="81594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2" name="Freeform 27">
            <a:extLst>
              <a:ext uri="{FF2B5EF4-FFF2-40B4-BE49-F238E27FC236}">
                <a16:creationId xmlns:a16="http://schemas.microsoft.com/office/drawing/2014/main" id="{3993C21F-A703-319E-B728-6E39768D0DDD}"/>
              </a:ext>
            </a:extLst>
          </p:cNvPr>
          <p:cNvSpPr/>
          <p:nvPr/>
        </p:nvSpPr>
        <p:spPr>
          <a:xfrm>
            <a:off x="12937345" y="7287180"/>
            <a:ext cx="770580" cy="927180"/>
          </a:xfrm>
          <a:custGeom>
            <a:avLst/>
            <a:gdLst/>
            <a:ahLst/>
            <a:cxnLst/>
            <a:rect l="l" t="t" r="r" b="b"/>
            <a:pathLst>
              <a:path w="770580" h="927180">
                <a:moveTo>
                  <a:pt x="0" y="0"/>
                </a:moveTo>
                <a:lnTo>
                  <a:pt x="770580" y="0"/>
                </a:lnTo>
                <a:lnTo>
                  <a:pt x="770580" y="927180"/>
                </a:lnTo>
                <a:lnTo>
                  <a:pt x="0" y="92718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3" name="Freeform 28">
            <a:extLst>
              <a:ext uri="{FF2B5EF4-FFF2-40B4-BE49-F238E27FC236}">
                <a16:creationId xmlns:a16="http://schemas.microsoft.com/office/drawing/2014/main" id="{08A781E7-A22A-9BF8-8DE4-D776F2D278E3}"/>
              </a:ext>
            </a:extLst>
          </p:cNvPr>
          <p:cNvSpPr/>
          <p:nvPr/>
        </p:nvSpPr>
        <p:spPr>
          <a:xfrm>
            <a:off x="14331085" y="2281380"/>
            <a:ext cx="850500" cy="849960"/>
          </a:xfrm>
          <a:custGeom>
            <a:avLst/>
            <a:gdLst/>
            <a:ahLst/>
            <a:cxnLst/>
            <a:rect l="l" t="t" r="r" b="b"/>
            <a:pathLst>
              <a:path w="850500" h="849960">
                <a:moveTo>
                  <a:pt x="0" y="0"/>
                </a:moveTo>
                <a:lnTo>
                  <a:pt x="850500" y="0"/>
                </a:lnTo>
                <a:lnTo>
                  <a:pt x="850500" y="849960"/>
                </a:lnTo>
                <a:lnTo>
                  <a:pt x="0" y="84996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4" name="Freeform 29">
            <a:extLst>
              <a:ext uri="{FF2B5EF4-FFF2-40B4-BE49-F238E27FC236}">
                <a16:creationId xmlns:a16="http://schemas.microsoft.com/office/drawing/2014/main" id="{5E8E8EB6-C1B5-BD92-024C-1872CB7E7E92}"/>
              </a:ext>
            </a:extLst>
          </p:cNvPr>
          <p:cNvSpPr/>
          <p:nvPr/>
        </p:nvSpPr>
        <p:spPr>
          <a:xfrm>
            <a:off x="12899545" y="3885720"/>
            <a:ext cx="827820" cy="826200"/>
          </a:xfrm>
          <a:custGeom>
            <a:avLst/>
            <a:gdLst/>
            <a:ahLst/>
            <a:cxnLst/>
            <a:rect l="l" t="t" r="r" b="b"/>
            <a:pathLst>
              <a:path w="827820" h="826200">
                <a:moveTo>
                  <a:pt x="0" y="0"/>
                </a:moveTo>
                <a:lnTo>
                  <a:pt x="827820" y="0"/>
                </a:lnTo>
                <a:lnTo>
                  <a:pt x="827820" y="826200"/>
                </a:lnTo>
                <a:lnTo>
                  <a:pt x="0" y="826200"/>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25" name="Freeform 30">
            <a:extLst>
              <a:ext uri="{FF2B5EF4-FFF2-40B4-BE49-F238E27FC236}">
                <a16:creationId xmlns:a16="http://schemas.microsoft.com/office/drawing/2014/main" id="{4BB98104-2788-62D7-3DC4-0E430DE83107}"/>
              </a:ext>
            </a:extLst>
          </p:cNvPr>
          <p:cNvSpPr/>
          <p:nvPr/>
        </p:nvSpPr>
        <p:spPr>
          <a:xfrm>
            <a:off x="6779725" y="7394640"/>
            <a:ext cx="763020" cy="844560"/>
          </a:xfrm>
          <a:custGeom>
            <a:avLst/>
            <a:gdLst/>
            <a:ahLst/>
            <a:cxnLst/>
            <a:rect l="l" t="t" r="r" b="b"/>
            <a:pathLst>
              <a:path w="763020" h="844560">
                <a:moveTo>
                  <a:pt x="0" y="0"/>
                </a:moveTo>
                <a:lnTo>
                  <a:pt x="763020" y="0"/>
                </a:lnTo>
                <a:lnTo>
                  <a:pt x="763020" y="844560"/>
                </a:lnTo>
                <a:lnTo>
                  <a:pt x="0" y="844560"/>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26" name="Freeform 31">
            <a:extLst>
              <a:ext uri="{FF2B5EF4-FFF2-40B4-BE49-F238E27FC236}">
                <a16:creationId xmlns:a16="http://schemas.microsoft.com/office/drawing/2014/main" id="{75C64F27-8C65-A946-D6B2-9E11A86AB742}"/>
              </a:ext>
            </a:extLst>
          </p:cNvPr>
          <p:cNvSpPr/>
          <p:nvPr/>
        </p:nvSpPr>
        <p:spPr>
          <a:xfrm>
            <a:off x="5370865" y="2400720"/>
            <a:ext cx="747360" cy="745740"/>
          </a:xfrm>
          <a:custGeom>
            <a:avLst/>
            <a:gdLst/>
            <a:ahLst/>
            <a:cxnLst/>
            <a:rect l="l" t="t" r="r" b="b"/>
            <a:pathLst>
              <a:path w="747360" h="745740">
                <a:moveTo>
                  <a:pt x="0" y="0"/>
                </a:moveTo>
                <a:lnTo>
                  <a:pt x="747360" y="0"/>
                </a:lnTo>
                <a:lnTo>
                  <a:pt x="747360" y="745740"/>
                </a:lnTo>
                <a:lnTo>
                  <a:pt x="0" y="74574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27" name="Freeform 32">
            <a:extLst>
              <a:ext uri="{FF2B5EF4-FFF2-40B4-BE49-F238E27FC236}">
                <a16:creationId xmlns:a16="http://schemas.microsoft.com/office/drawing/2014/main" id="{B7D5E36A-5A59-1375-E692-39FE2B266FC2}"/>
              </a:ext>
            </a:extLst>
          </p:cNvPr>
          <p:cNvSpPr/>
          <p:nvPr/>
        </p:nvSpPr>
        <p:spPr>
          <a:xfrm>
            <a:off x="14288425" y="5545140"/>
            <a:ext cx="907740" cy="908820"/>
          </a:xfrm>
          <a:custGeom>
            <a:avLst/>
            <a:gdLst/>
            <a:ahLst/>
            <a:cxnLst/>
            <a:rect l="l" t="t" r="r" b="b"/>
            <a:pathLst>
              <a:path w="907740" h="908820">
                <a:moveTo>
                  <a:pt x="0" y="0"/>
                </a:moveTo>
                <a:lnTo>
                  <a:pt x="907740" y="0"/>
                </a:lnTo>
                <a:lnTo>
                  <a:pt x="907740" y="908820"/>
                </a:lnTo>
                <a:lnTo>
                  <a:pt x="0" y="908820"/>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28" name="Freeform 33">
            <a:extLst>
              <a:ext uri="{FF2B5EF4-FFF2-40B4-BE49-F238E27FC236}">
                <a16:creationId xmlns:a16="http://schemas.microsoft.com/office/drawing/2014/main" id="{F82C93B1-45C4-0683-DA12-A91430253853}"/>
              </a:ext>
            </a:extLst>
          </p:cNvPr>
          <p:cNvSpPr/>
          <p:nvPr/>
        </p:nvSpPr>
        <p:spPr>
          <a:xfrm>
            <a:off x="4213645" y="2299200"/>
            <a:ext cx="750060" cy="900720"/>
          </a:xfrm>
          <a:custGeom>
            <a:avLst/>
            <a:gdLst/>
            <a:ahLst/>
            <a:cxnLst/>
            <a:rect l="l" t="t" r="r" b="b"/>
            <a:pathLst>
              <a:path w="750060" h="900720">
                <a:moveTo>
                  <a:pt x="0" y="0"/>
                </a:moveTo>
                <a:lnTo>
                  <a:pt x="750060" y="0"/>
                </a:lnTo>
                <a:lnTo>
                  <a:pt x="750060" y="900720"/>
                </a:lnTo>
                <a:lnTo>
                  <a:pt x="0" y="900720"/>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29" name="Freeform 34">
            <a:extLst>
              <a:ext uri="{FF2B5EF4-FFF2-40B4-BE49-F238E27FC236}">
                <a16:creationId xmlns:a16="http://schemas.microsoft.com/office/drawing/2014/main" id="{4C3E8E2A-2B89-251C-711D-DB241CCB4FB6}"/>
              </a:ext>
            </a:extLst>
          </p:cNvPr>
          <p:cNvSpPr/>
          <p:nvPr/>
        </p:nvSpPr>
        <p:spPr>
          <a:xfrm>
            <a:off x="10164445" y="2245740"/>
            <a:ext cx="900720" cy="900180"/>
          </a:xfrm>
          <a:custGeom>
            <a:avLst/>
            <a:gdLst/>
            <a:ahLst/>
            <a:cxnLst/>
            <a:rect l="l" t="t" r="r" b="b"/>
            <a:pathLst>
              <a:path w="900720" h="900180">
                <a:moveTo>
                  <a:pt x="0" y="0"/>
                </a:moveTo>
                <a:lnTo>
                  <a:pt x="900720" y="0"/>
                </a:lnTo>
                <a:lnTo>
                  <a:pt x="900720" y="900180"/>
                </a:lnTo>
                <a:lnTo>
                  <a:pt x="0" y="90018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0" name="Freeform 35">
            <a:extLst>
              <a:ext uri="{FF2B5EF4-FFF2-40B4-BE49-F238E27FC236}">
                <a16:creationId xmlns:a16="http://schemas.microsoft.com/office/drawing/2014/main" id="{DFEFC757-8318-218E-099A-A96DC017B908}"/>
              </a:ext>
            </a:extLst>
          </p:cNvPr>
          <p:cNvSpPr/>
          <p:nvPr/>
        </p:nvSpPr>
        <p:spPr>
          <a:xfrm>
            <a:off x="11298985" y="2261400"/>
            <a:ext cx="910980" cy="898020"/>
          </a:xfrm>
          <a:custGeom>
            <a:avLst/>
            <a:gdLst/>
            <a:ahLst/>
            <a:cxnLst/>
            <a:rect l="l" t="t" r="r" b="b"/>
            <a:pathLst>
              <a:path w="910980" h="898020">
                <a:moveTo>
                  <a:pt x="0" y="0"/>
                </a:moveTo>
                <a:lnTo>
                  <a:pt x="910980" y="0"/>
                </a:lnTo>
                <a:lnTo>
                  <a:pt x="910980" y="898020"/>
                </a:lnTo>
                <a:lnTo>
                  <a:pt x="0" y="898020"/>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1" name="Freeform 36">
            <a:extLst>
              <a:ext uri="{FF2B5EF4-FFF2-40B4-BE49-F238E27FC236}">
                <a16:creationId xmlns:a16="http://schemas.microsoft.com/office/drawing/2014/main" id="{9287949B-3E06-E31A-5BD3-AE9FA4C51A39}"/>
              </a:ext>
            </a:extLst>
          </p:cNvPr>
          <p:cNvSpPr/>
          <p:nvPr/>
        </p:nvSpPr>
        <p:spPr>
          <a:xfrm>
            <a:off x="6699265" y="2262480"/>
            <a:ext cx="871560" cy="900720"/>
          </a:xfrm>
          <a:custGeom>
            <a:avLst/>
            <a:gdLst/>
            <a:ahLst/>
            <a:cxnLst/>
            <a:rect l="l" t="t" r="r" b="b"/>
            <a:pathLst>
              <a:path w="871560" h="900720">
                <a:moveTo>
                  <a:pt x="0" y="0"/>
                </a:moveTo>
                <a:lnTo>
                  <a:pt x="871560" y="0"/>
                </a:lnTo>
                <a:lnTo>
                  <a:pt x="871560" y="900720"/>
                </a:lnTo>
                <a:lnTo>
                  <a:pt x="0" y="900720"/>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2" name="Freeform 37">
            <a:extLst>
              <a:ext uri="{FF2B5EF4-FFF2-40B4-BE49-F238E27FC236}">
                <a16:creationId xmlns:a16="http://schemas.microsoft.com/office/drawing/2014/main" id="{C4E3DDDB-EE70-4023-E11F-4F7F9ACAE2C9}"/>
              </a:ext>
            </a:extLst>
          </p:cNvPr>
          <p:cNvSpPr/>
          <p:nvPr/>
        </p:nvSpPr>
        <p:spPr>
          <a:xfrm>
            <a:off x="12899545" y="2261400"/>
            <a:ext cx="856980" cy="902340"/>
          </a:xfrm>
          <a:custGeom>
            <a:avLst/>
            <a:gdLst/>
            <a:ahLst/>
            <a:cxnLst/>
            <a:rect l="l" t="t" r="r" b="b"/>
            <a:pathLst>
              <a:path w="856980" h="902340">
                <a:moveTo>
                  <a:pt x="0" y="0"/>
                </a:moveTo>
                <a:lnTo>
                  <a:pt x="856980" y="0"/>
                </a:lnTo>
                <a:lnTo>
                  <a:pt x="856980" y="902340"/>
                </a:lnTo>
                <a:lnTo>
                  <a:pt x="0" y="902340"/>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sp>
        <p:nvSpPr>
          <p:cNvPr id="33" name="Freeform 38">
            <a:extLst>
              <a:ext uri="{FF2B5EF4-FFF2-40B4-BE49-F238E27FC236}">
                <a16:creationId xmlns:a16="http://schemas.microsoft.com/office/drawing/2014/main" id="{35F2113C-7351-3204-5CB7-6C456A844205}"/>
              </a:ext>
            </a:extLst>
          </p:cNvPr>
          <p:cNvSpPr/>
          <p:nvPr/>
        </p:nvSpPr>
        <p:spPr>
          <a:xfrm>
            <a:off x="7850545" y="2262480"/>
            <a:ext cx="847260" cy="900720"/>
          </a:xfrm>
          <a:custGeom>
            <a:avLst/>
            <a:gdLst/>
            <a:ahLst/>
            <a:cxnLst/>
            <a:rect l="l" t="t" r="r" b="b"/>
            <a:pathLst>
              <a:path w="847260" h="900720">
                <a:moveTo>
                  <a:pt x="0" y="0"/>
                </a:moveTo>
                <a:lnTo>
                  <a:pt x="847260" y="0"/>
                </a:lnTo>
                <a:lnTo>
                  <a:pt x="847260" y="900720"/>
                </a:lnTo>
                <a:lnTo>
                  <a:pt x="0" y="900720"/>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34" name="Freeform 39">
            <a:extLst>
              <a:ext uri="{FF2B5EF4-FFF2-40B4-BE49-F238E27FC236}">
                <a16:creationId xmlns:a16="http://schemas.microsoft.com/office/drawing/2014/main" id="{8CD93F4D-DB34-F395-4D2A-0685BD50F824}"/>
              </a:ext>
            </a:extLst>
          </p:cNvPr>
          <p:cNvSpPr/>
          <p:nvPr/>
        </p:nvSpPr>
        <p:spPr>
          <a:xfrm>
            <a:off x="8939725" y="2261940"/>
            <a:ext cx="912600" cy="902340"/>
          </a:xfrm>
          <a:custGeom>
            <a:avLst/>
            <a:gdLst/>
            <a:ahLst/>
            <a:cxnLst/>
            <a:rect l="l" t="t" r="r" b="b"/>
            <a:pathLst>
              <a:path w="912600" h="902340">
                <a:moveTo>
                  <a:pt x="0" y="0"/>
                </a:moveTo>
                <a:lnTo>
                  <a:pt x="912600" y="0"/>
                </a:lnTo>
                <a:lnTo>
                  <a:pt x="912600" y="902340"/>
                </a:lnTo>
                <a:lnTo>
                  <a:pt x="0" y="902340"/>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35" name="Freeform 40">
            <a:extLst>
              <a:ext uri="{FF2B5EF4-FFF2-40B4-BE49-F238E27FC236}">
                <a16:creationId xmlns:a16="http://schemas.microsoft.com/office/drawing/2014/main" id="{667F1A2A-1410-A361-C2EF-DE1D64E825A1}"/>
              </a:ext>
            </a:extLst>
          </p:cNvPr>
          <p:cNvSpPr/>
          <p:nvPr/>
        </p:nvSpPr>
        <p:spPr>
          <a:xfrm>
            <a:off x="14250625" y="3787980"/>
            <a:ext cx="997380" cy="992520"/>
          </a:xfrm>
          <a:custGeom>
            <a:avLst/>
            <a:gdLst/>
            <a:ahLst/>
            <a:cxnLst/>
            <a:rect l="l" t="t" r="r" b="b"/>
            <a:pathLst>
              <a:path w="997380" h="992520">
                <a:moveTo>
                  <a:pt x="0" y="0"/>
                </a:moveTo>
                <a:lnTo>
                  <a:pt x="997380" y="0"/>
                </a:lnTo>
                <a:lnTo>
                  <a:pt x="997380" y="992520"/>
                </a:lnTo>
                <a:lnTo>
                  <a:pt x="0" y="99252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36" name="Freeform 41">
            <a:extLst>
              <a:ext uri="{FF2B5EF4-FFF2-40B4-BE49-F238E27FC236}">
                <a16:creationId xmlns:a16="http://schemas.microsoft.com/office/drawing/2014/main" id="{CA161433-820A-5317-F0F9-627EC90C389C}"/>
              </a:ext>
            </a:extLst>
          </p:cNvPr>
          <p:cNvSpPr/>
          <p:nvPr/>
        </p:nvSpPr>
        <p:spPr>
          <a:xfrm>
            <a:off x="6602605" y="3844680"/>
            <a:ext cx="890460" cy="892620"/>
          </a:xfrm>
          <a:custGeom>
            <a:avLst/>
            <a:gdLst/>
            <a:ahLst/>
            <a:cxnLst/>
            <a:rect l="l" t="t" r="r" b="b"/>
            <a:pathLst>
              <a:path w="890460" h="892620">
                <a:moveTo>
                  <a:pt x="0" y="0"/>
                </a:moveTo>
                <a:lnTo>
                  <a:pt x="890460" y="0"/>
                </a:lnTo>
                <a:lnTo>
                  <a:pt x="890460" y="892620"/>
                </a:lnTo>
                <a:lnTo>
                  <a:pt x="0" y="89262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37" name="Freeform 42">
            <a:extLst>
              <a:ext uri="{FF2B5EF4-FFF2-40B4-BE49-F238E27FC236}">
                <a16:creationId xmlns:a16="http://schemas.microsoft.com/office/drawing/2014/main" id="{DF9C5B1B-6110-92EE-78A4-1B5273B86E05}"/>
              </a:ext>
            </a:extLst>
          </p:cNvPr>
          <p:cNvSpPr/>
          <p:nvPr/>
        </p:nvSpPr>
        <p:spPr>
          <a:xfrm>
            <a:off x="7724725" y="3841440"/>
            <a:ext cx="921780" cy="898560"/>
          </a:xfrm>
          <a:custGeom>
            <a:avLst/>
            <a:gdLst/>
            <a:ahLst/>
            <a:cxnLst/>
            <a:rect l="l" t="t" r="r" b="b"/>
            <a:pathLst>
              <a:path w="921780" h="898560">
                <a:moveTo>
                  <a:pt x="0" y="0"/>
                </a:moveTo>
                <a:lnTo>
                  <a:pt x="921780" y="0"/>
                </a:lnTo>
                <a:lnTo>
                  <a:pt x="921780" y="898560"/>
                </a:lnTo>
                <a:lnTo>
                  <a:pt x="0" y="89856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38" name="Freeform 43">
            <a:extLst>
              <a:ext uri="{FF2B5EF4-FFF2-40B4-BE49-F238E27FC236}">
                <a16:creationId xmlns:a16="http://schemas.microsoft.com/office/drawing/2014/main" id="{42D88928-EFE5-D321-3484-950C699E8AC5}"/>
              </a:ext>
            </a:extLst>
          </p:cNvPr>
          <p:cNvSpPr/>
          <p:nvPr/>
        </p:nvSpPr>
        <p:spPr>
          <a:xfrm>
            <a:off x="8859805" y="3841980"/>
            <a:ext cx="900180" cy="897480"/>
          </a:xfrm>
          <a:custGeom>
            <a:avLst/>
            <a:gdLst/>
            <a:ahLst/>
            <a:cxnLst/>
            <a:rect l="l" t="t" r="r" b="b"/>
            <a:pathLst>
              <a:path w="900180" h="897480">
                <a:moveTo>
                  <a:pt x="0" y="0"/>
                </a:moveTo>
                <a:lnTo>
                  <a:pt x="900180" y="0"/>
                </a:lnTo>
                <a:lnTo>
                  <a:pt x="900180" y="897480"/>
                </a:lnTo>
                <a:lnTo>
                  <a:pt x="0" y="897480"/>
                </a:lnTo>
                <a:lnTo>
                  <a:pt x="0" y="0"/>
                </a:lnTo>
                <a:close/>
              </a:path>
            </a:pathLst>
          </a:custGeom>
          <a:blipFill>
            <a:blip r:embed="rId70">
              <a:extLst>
                <a:ext uri="{96DAC541-7B7A-43D3-8B79-37D633B846F1}">
                  <asvg:svgBlip xmlns:asvg="http://schemas.microsoft.com/office/drawing/2016/SVG/main" r:embed="rId71"/>
                </a:ext>
              </a:extLst>
            </a:blip>
            <a:stretch>
              <a:fillRect/>
            </a:stretch>
          </a:blipFill>
        </p:spPr>
      </p:sp>
      <p:sp>
        <p:nvSpPr>
          <p:cNvPr id="39" name="Freeform 44">
            <a:extLst>
              <a:ext uri="{FF2B5EF4-FFF2-40B4-BE49-F238E27FC236}">
                <a16:creationId xmlns:a16="http://schemas.microsoft.com/office/drawing/2014/main" id="{22F65932-11EA-15BB-40A1-FC7259C5E131}"/>
              </a:ext>
            </a:extLst>
          </p:cNvPr>
          <p:cNvSpPr/>
          <p:nvPr/>
        </p:nvSpPr>
        <p:spPr>
          <a:xfrm>
            <a:off x="4205005" y="3880320"/>
            <a:ext cx="892620" cy="894780"/>
          </a:xfrm>
          <a:custGeom>
            <a:avLst/>
            <a:gdLst/>
            <a:ahLst/>
            <a:cxnLst/>
            <a:rect l="l" t="t" r="r" b="b"/>
            <a:pathLst>
              <a:path w="892620" h="894780">
                <a:moveTo>
                  <a:pt x="0" y="0"/>
                </a:moveTo>
                <a:lnTo>
                  <a:pt x="892620" y="0"/>
                </a:lnTo>
                <a:lnTo>
                  <a:pt x="892620" y="894780"/>
                </a:lnTo>
                <a:lnTo>
                  <a:pt x="0" y="89478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40" name="Freeform 45">
            <a:extLst>
              <a:ext uri="{FF2B5EF4-FFF2-40B4-BE49-F238E27FC236}">
                <a16:creationId xmlns:a16="http://schemas.microsoft.com/office/drawing/2014/main" id="{BAA20957-60B6-A413-A323-D190B213FC15}"/>
              </a:ext>
            </a:extLst>
          </p:cNvPr>
          <p:cNvSpPr/>
          <p:nvPr/>
        </p:nvSpPr>
        <p:spPr>
          <a:xfrm>
            <a:off x="10124485" y="3829020"/>
            <a:ext cx="890460" cy="890460"/>
          </a:xfrm>
          <a:custGeom>
            <a:avLst/>
            <a:gdLst/>
            <a:ahLst/>
            <a:cxnLst/>
            <a:rect l="l" t="t" r="r" b="b"/>
            <a:pathLst>
              <a:path w="890460" h="890460">
                <a:moveTo>
                  <a:pt x="0" y="0"/>
                </a:moveTo>
                <a:lnTo>
                  <a:pt x="890460" y="0"/>
                </a:lnTo>
                <a:lnTo>
                  <a:pt x="890460" y="890460"/>
                </a:lnTo>
                <a:lnTo>
                  <a:pt x="0" y="89046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1" name="Freeform 46">
            <a:extLst>
              <a:ext uri="{FF2B5EF4-FFF2-40B4-BE49-F238E27FC236}">
                <a16:creationId xmlns:a16="http://schemas.microsoft.com/office/drawing/2014/main" id="{96006267-071E-D19F-33D4-F3284FED8C7D}"/>
              </a:ext>
            </a:extLst>
          </p:cNvPr>
          <p:cNvSpPr/>
          <p:nvPr/>
        </p:nvSpPr>
        <p:spPr>
          <a:xfrm>
            <a:off x="5472385" y="3844680"/>
            <a:ext cx="938520" cy="891540"/>
          </a:xfrm>
          <a:custGeom>
            <a:avLst/>
            <a:gdLst/>
            <a:ahLst/>
            <a:cxnLst/>
            <a:rect l="l" t="t" r="r" b="b"/>
            <a:pathLst>
              <a:path w="938520" h="891540">
                <a:moveTo>
                  <a:pt x="0" y="0"/>
                </a:moveTo>
                <a:lnTo>
                  <a:pt x="938520" y="0"/>
                </a:lnTo>
                <a:lnTo>
                  <a:pt x="938520" y="891540"/>
                </a:lnTo>
                <a:lnTo>
                  <a:pt x="0" y="891540"/>
                </a:lnTo>
                <a:lnTo>
                  <a:pt x="0" y="0"/>
                </a:lnTo>
                <a:close/>
              </a:path>
            </a:pathLst>
          </a:custGeom>
          <a:blipFill>
            <a:blip r:embed="rId76">
              <a:extLst>
                <a:ext uri="{96DAC541-7B7A-43D3-8B79-37D633B846F1}">
                  <asvg:svgBlip xmlns:asvg="http://schemas.microsoft.com/office/drawing/2016/SVG/main" r:embed="rId77"/>
                </a:ext>
              </a:extLst>
            </a:blip>
            <a:stretch>
              <a:fillRect/>
            </a:stretch>
          </a:blipFill>
        </p:spPr>
      </p:sp>
      <p:sp>
        <p:nvSpPr>
          <p:cNvPr id="42" name="Freeform 47">
            <a:extLst>
              <a:ext uri="{FF2B5EF4-FFF2-40B4-BE49-F238E27FC236}">
                <a16:creationId xmlns:a16="http://schemas.microsoft.com/office/drawing/2014/main" id="{2A0FA190-376D-ADFB-81BC-70096BAF7E35}"/>
              </a:ext>
            </a:extLst>
          </p:cNvPr>
          <p:cNvSpPr/>
          <p:nvPr/>
        </p:nvSpPr>
        <p:spPr>
          <a:xfrm>
            <a:off x="11369725" y="3843060"/>
            <a:ext cx="892620" cy="890460"/>
          </a:xfrm>
          <a:custGeom>
            <a:avLst/>
            <a:gdLst/>
            <a:ahLst/>
            <a:cxnLst/>
            <a:rect l="l" t="t" r="r" b="b"/>
            <a:pathLst>
              <a:path w="892620" h="890460">
                <a:moveTo>
                  <a:pt x="0" y="0"/>
                </a:moveTo>
                <a:lnTo>
                  <a:pt x="892620" y="0"/>
                </a:lnTo>
                <a:lnTo>
                  <a:pt x="892620" y="890460"/>
                </a:lnTo>
                <a:lnTo>
                  <a:pt x="0" y="890460"/>
                </a:lnTo>
                <a:lnTo>
                  <a:pt x="0" y="0"/>
                </a:lnTo>
                <a:close/>
              </a:path>
            </a:pathLst>
          </a:custGeom>
          <a:blipFill>
            <a:blip r:embed="rId78">
              <a:extLst>
                <a:ext uri="{96DAC541-7B7A-43D3-8B79-37D633B846F1}">
                  <asvg:svgBlip xmlns:asvg="http://schemas.microsoft.com/office/drawing/2016/SVG/main" r:embed="rId79"/>
                </a:ext>
              </a:extLst>
            </a:blip>
            <a:stretch>
              <a:fillRect/>
            </a:stretch>
          </a:blipFill>
        </p:spPr>
      </p:sp>
      <p:sp>
        <p:nvSpPr>
          <p:cNvPr id="43" name="Freeform 48">
            <a:extLst>
              <a:ext uri="{FF2B5EF4-FFF2-40B4-BE49-F238E27FC236}">
                <a16:creationId xmlns:a16="http://schemas.microsoft.com/office/drawing/2014/main" id="{84999D76-388B-9649-86A2-DBA17191F057}"/>
              </a:ext>
            </a:extLst>
          </p:cNvPr>
          <p:cNvSpPr/>
          <p:nvPr/>
        </p:nvSpPr>
        <p:spPr>
          <a:xfrm>
            <a:off x="6588565" y="5582940"/>
            <a:ext cx="901800" cy="926100"/>
          </a:xfrm>
          <a:custGeom>
            <a:avLst/>
            <a:gdLst/>
            <a:ahLst/>
            <a:cxnLst/>
            <a:rect l="l" t="t" r="r" b="b"/>
            <a:pathLst>
              <a:path w="901800" h="926100">
                <a:moveTo>
                  <a:pt x="0" y="0"/>
                </a:moveTo>
                <a:lnTo>
                  <a:pt x="901800" y="0"/>
                </a:lnTo>
                <a:lnTo>
                  <a:pt x="901800" y="926100"/>
                </a:lnTo>
                <a:lnTo>
                  <a:pt x="0" y="926100"/>
                </a:lnTo>
                <a:lnTo>
                  <a:pt x="0" y="0"/>
                </a:lnTo>
                <a:close/>
              </a:path>
            </a:pathLst>
          </a:custGeom>
          <a:blipFill>
            <a:blip r:embed="rId80">
              <a:extLst>
                <a:ext uri="{96DAC541-7B7A-43D3-8B79-37D633B846F1}">
                  <asvg:svgBlip xmlns:asvg="http://schemas.microsoft.com/office/drawing/2016/SVG/main" r:embed="rId81"/>
                </a:ext>
              </a:extLst>
            </a:blip>
            <a:stretch>
              <a:fillRect/>
            </a:stretch>
          </a:blipFill>
        </p:spPr>
      </p:sp>
      <p:sp>
        <p:nvSpPr>
          <p:cNvPr id="44" name="Freeform 49">
            <a:extLst>
              <a:ext uri="{FF2B5EF4-FFF2-40B4-BE49-F238E27FC236}">
                <a16:creationId xmlns:a16="http://schemas.microsoft.com/office/drawing/2014/main" id="{BFC3F200-E723-1CEE-B6B2-B0C33DABC3DB}"/>
              </a:ext>
            </a:extLst>
          </p:cNvPr>
          <p:cNvSpPr/>
          <p:nvPr/>
        </p:nvSpPr>
        <p:spPr>
          <a:xfrm>
            <a:off x="7668025" y="5727660"/>
            <a:ext cx="918000" cy="781380"/>
          </a:xfrm>
          <a:custGeom>
            <a:avLst/>
            <a:gdLst/>
            <a:ahLst/>
            <a:cxnLst/>
            <a:rect l="l" t="t" r="r" b="b"/>
            <a:pathLst>
              <a:path w="918000" h="781380">
                <a:moveTo>
                  <a:pt x="0" y="0"/>
                </a:moveTo>
                <a:lnTo>
                  <a:pt x="918000" y="0"/>
                </a:lnTo>
                <a:lnTo>
                  <a:pt x="918000" y="781380"/>
                </a:lnTo>
                <a:lnTo>
                  <a:pt x="0" y="78138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5" name="Freeform 50">
            <a:extLst>
              <a:ext uri="{FF2B5EF4-FFF2-40B4-BE49-F238E27FC236}">
                <a16:creationId xmlns:a16="http://schemas.microsoft.com/office/drawing/2014/main" id="{B3C01543-E704-0178-56E3-FE35D5ECA152}"/>
              </a:ext>
            </a:extLst>
          </p:cNvPr>
          <p:cNvSpPr/>
          <p:nvPr/>
        </p:nvSpPr>
        <p:spPr>
          <a:xfrm>
            <a:off x="8962945" y="5607240"/>
            <a:ext cx="922320" cy="923940"/>
          </a:xfrm>
          <a:custGeom>
            <a:avLst/>
            <a:gdLst/>
            <a:ahLst/>
            <a:cxnLst/>
            <a:rect l="l" t="t" r="r" b="b"/>
            <a:pathLst>
              <a:path w="922320" h="923940">
                <a:moveTo>
                  <a:pt x="0" y="0"/>
                </a:moveTo>
                <a:lnTo>
                  <a:pt x="922320" y="0"/>
                </a:lnTo>
                <a:lnTo>
                  <a:pt x="922320" y="923940"/>
                </a:lnTo>
                <a:lnTo>
                  <a:pt x="0" y="92394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46" name="Freeform 51">
            <a:extLst>
              <a:ext uri="{FF2B5EF4-FFF2-40B4-BE49-F238E27FC236}">
                <a16:creationId xmlns:a16="http://schemas.microsoft.com/office/drawing/2014/main" id="{BA9668FA-D087-088F-EA49-19A236DEB22A}"/>
              </a:ext>
            </a:extLst>
          </p:cNvPr>
          <p:cNvSpPr/>
          <p:nvPr/>
        </p:nvSpPr>
        <p:spPr>
          <a:xfrm>
            <a:off x="12616585" y="5571600"/>
            <a:ext cx="932040" cy="928800"/>
          </a:xfrm>
          <a:custGeom>
            <a:avLst/>
            <a:gdLst/>
            <a:ahLst/>
            <a:cxnLst/>
            <a:rect l="l" t="t" r="r" b="b"/>
            <a:pathLst>
              <a:path w="932040" h="928800">
                <a:moveTo>
                  <a:pt x="0" y="0"/>
                </a:moveTo>
                <a:lnTo>
                  <a:pt x="932040" y="0"/>
                </a:lnTo>
                <a:lnTo>
                  <a:pt x="932040" y="928800"/>
                </a:lnTo>
                <a:lnTo>
                  <a:pt x="0" y="928800"/>
                </a:lnTo>
                <a:lnTo>
                  <a:pt x="0" y="0"/>
                </a:lnTo>
                <a:close/>
              </a:path>
            </a:pathLst>
          </a:custGeom>
          <a:blipFill>
            <a:blip r:embed="rId86">
              <a:extLst>
                <a:ext uri="{96DAC541-7B7A-43D3-8B79-37D633B846F1}">
                  <asvg:svgBlip xmlns:asvg="http://schemas.microsoft.com/office/drawing/2016/SVG/main" r:embed="rId87"/>
                </a:ext>
              </a:extLst>
            </a:blip>
            <a:stretch>
              <a:fillRect/>
            </a:stretch>
          </a:blipFill>
        </p:spPr>
      </p:sp>
      <p:sp>
        <p:nvSpPr>
          <p:cNvPr id="47" name="Freeform 52">
            <a:extLst>
              <a:ext uri="{FF2B5EF4-FFF2-40B4-BE49-F238E27FC236}">
                <a16:creationId xmlns:a16="http://schemas.microsoft.com/office/drawing/2014/main" id="{1B79CFED-5663-5FE1-EF32-E25B5690A2BF}"/>
              </a:ext>
            </a:extLst>
          </p:cNvPr>
          <p:cNvSpPr/>
          <p:nvPr/>
        </p:nvSpPr>
        <p:spPr>
          <a:xfrm>
            <a:off x="7711765" y="7419480"/>
            <a:ext cx="812700" cy="817560"/>
          </a:xfrm>
          <a:custGeom>
            <a:avLst/>
            <a:gdLst/>
            <a:ahLst/>
            <a:cxnLst/>
            <a:rect l="l" t="t" r="r" b="b"/>
            <a:pathLst>
              <a:path w="812700" h="817560">
                <a:moveTo>
                  <a:pt x="0" y="0"/>
                </a:moveTo>
                <a:lnTo>
                  <a:pt x="812700" y="0"/>
                </a:lnTo>
                <a:lnTo>
                  <a:pt x="812700" y="817560"/>
                </a:lnTo>
                <a:lnTo>
                  <a:pt x="0" y="81756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48" name="Freeform 53">
            <a:extLst>
              <a:ext uri="{FF2B5EF4-FFF2-40B4-BE49-F238E27FC236}">
                <a16:creationId xmlns:a16="http://schemas.microsoft.com/office/drawing/2014/main" id="{12D224AE-E0BD-93E0-1997-E249774F889D}"/>
              </a:ext>
            </a:extLst>
          </p:cNvPr>
          <p:cNvSpPr/>
          <p:nvPr/>
        </p:nvSpPr>
        <p:spPr>
          <a:xfrm>
            <a:off x="10206025" y="5594820"/>
            <a:ext cx="545940" cy="923940"/>
          </a:xfrm>
          <a:custGeom>
            <a:avLst/>
            <a:gdLst/>
            <a:ahLst/>
            <a:cxnLst/>
            <a:rect l="l" t="t" r="r" b="b"/>
            <a:pathLst>
              <a:path w="545940" h="923940">
                <a:moveTo>
                  <a:pt x="0" y="0"/>
                </a:moveTo>
                <a:lnTo>
                  <a:pt x="545940" y="0"/>
                </a:lnTo>
                <a:lnTo>
                  <a:pt x="545940" y="923940"/>
                </a:lnTo>
                <a:lnTo>
                  <a:pt x="0" y="923940"/>
                </a:lnTo>
                <a:lnTo>
                  <a:pt x="0" y="0"/>
                </a:lnTo>
                <a:close/>
              </a:path>
            </a:pathLst>
          </a:custGeom>
          <a:blipFill>
            <a:blip r:embed="rId90">
              <a:extLst>
                <a:ext uri="{96DAC541-7B7A-43D3-8B79-37D633B846F1}">
                  <asvg:svgBlip xmlns:asvg="http://schemas.microsoft.com/office/drawing/2016/SVG/main" r:embed="rId91"/>
                </a:ext>
              </a:extLst>
            </a:blip>
            <a:stretch>
              <a:fillRect/>
            </a:stretch>
          </a:blipFill>
        </p:spPr>
      </p:sp>
      <p:sp>
        <p:nvSpPr>
          <p:cNvPr id="49" name="Freeform 54">
            <a:extLst>
              <a:ext uri="{FF2B5EF4-FFF2-40B4-BE49-F238E27FC236}">
                <a16:creationId xmlns:a16="http://schemas.microsoft.com/office/drawing/2014/main" id="{64275933-86EC-D3D3-C191-896BAE33CA34}"/>
              </a:ext>
            </a:extLst>
          </p:cNvPr>
          <p:cNvSpPr/>
          <p:nvPr/>
        </p:nvSpPr>
        <p:spPr>
          <a:xfrm>
            <a:off x="5501005" y="5637480"/>
            <a:ext cx="909360" cy="925020"/>
          </a:xfrm>
          <a:custGeom>
            <a:avLst/>
            <a:gdLst/>
            <a:ahLst/>
            <a:cxnLst/>
            <a:rect l="l" t="t" r="r" b="b"/>
            <a:pathLst>
              <a:path w="909360" h="925020">
                <a:moveTo>
                  <a:pt x="0" y="0"/>
                </a:moveTo>
                <a:lnTo>
                  <a:pt x="909360" y="0"/>
                </a:lnTo>
                <a:lnTo>
                  <a:pt x="909360" y="925020"/>
                </a:lnTo>
                <a:lnTo>
                  <a:pt x="0" y="92502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50" name="Freeform 55">
            <a:extLst>
              <a:ext uri="{FF2B5EF4-FFF2-40B4-BE49-F238E27FC236}">
                <a16:creationId xmlns:a16="http://schemas.microsoft.com/office/drawing/2014/main" id="{22A28618-4309-6C58-AFDA-296195C1B8B0}"/>
              </a:ext>
            </a:extLst>
          </p:cNvPr>
          <p:cNvSpPr/>
          <p:nvPr/>
        </p:nvSpPr>
        <p:spPr>
          <a:xfrm>
            <a:off x="11319505" y="5581320"/>
            <a:ext cx="913680" cy="928260"/>
          </a:xfrm>
          <a:custGeom>
            <a:avLst/>
            <a:gdLst/>
            <a:ahLst/>
            <a:cxnLst/>
            <a:rect l="l" t="t" r="r" b="b"/>
            <a:pathLst>
              <a:path w="913680" h="928260">
                <a:moveTo>
                  <a:pt x="0" y="0"/>
                </a:moveTo>
                <a:lnTo>
                  <a:pt x="913680" y="0"/>
                </a:lnTo>
                <a:lnTo>
                  <a:pt x="913680" y="928260"/>
                </a:lnTo>
                <a:lnTo>
                  <a:pt x="0" y="928260"/>
                </a:lnTo>
                <a:lnTo>
                  <a:pt x="0" y="0"/>
                </a:lnTo>
                <a:close/>
              </a:path>
            </a:pathLst>
          </a:custGeom>
          <a:blipFill>
            <a:blip r:embed="rId94">
              <a:extLst>
                <a:ext uri="{96DAC541-7B7A-43D3-8B79-37D633B846F1}">
                  <asvg:svgBlip xmlns:asvg="http://schemas.microsoft.com/office/drawing/2016/SVG/main" r:embed="rId95"/>
                </a:ext>
              </a:extLst>
            </a:blip>
            <a:stretch>
              <a:fillRect/>
            </a:stretch>
          </a:blipFill>
        </p:spPr>
      </p:sp>
      <p:sp>
        <p:nvSpPr>
          <p:cNvPr id="51" name="Freeform 56">
            <a:extLst>
              <a:ext uri="{FF2B5EF4-FFF2-40B4-BE49-F238E27FC236}">
                <a16:creationId xmlns:a16="http://schemas.microsoft.com/office/drawing/2014/main" id="{D0FC9D3E-430C-B6BC-A9D6-DD9104FBA982}"/>
              </a:ext>
            </a:extLst>
          </p:cNvPr>
          <p:cNvSpPr/>
          <p:nvPr/>
        </p:nvSpPr>
        <p:spPr>
          <a:xfrm>
            <a:off x="9045025" y="7475640"/>
            <a:ext cx="984420" cy="775980"/>
          </a:xfrm>
          <a:custGeom>
            <a:avLst/>
            <a:gdLst/>
            <a:ahLst/>
            <a:cxnLst/>
            <a:rect l="l" t="t" r="r" b="b"/>
            <a:pathLst>
              <a:path w="984420" h="775980">
                <a:moveTo>
                  <a:pt x="0" y="0"/>
                </a:moveTo>
                <a:lnTo>
                  <a:pt x="984420" y="0"/>
                </a:lnTo>
                <a:lnTo>
                  <a:pt x="984420" y="775980"/>
                </a:lnTo>
                <a:lnTo>
                  <a:pt x="0" y="77598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2" name="Freeform 57">
            <a:extLst>
              <a:ext uri="{FF2B5EF4-FFF2-40B4-BE49-F238E27FC236}">
                <a16:creationId xmlns:a16="http://schemas.microsoft.com/office/drawing/2014/main" id="{71DFBFF5-7299-C70F-587B-3F155D678489}"/>
              </a:ext>
            </a:extLst>
          </p:cNvPr>
          <p:cNvSpPr/>
          <p:nvPr/>
        </p:nvSpPr>
        <p:spPr>
          <a:xfrm>
            <a:off x="4065145" y="5620200"/>
            <a:ext cx="1112940" cy="915300"/>
          </a:xfrm>
          <a:custGeom>
            <a:avLst/>
            <a:gdLst/>
            <a:ahLst/>
            <a:cxnLst/>
            <a:rect l="l" t="t" r="r" b="b"/>
            <a:pathLst>
              <a:path w="1112940" h="915300">
                <a:moveTo>
                  <a:pt x="0" y="0"/>
                </a:moveTo>
                <a:lnTo>
                  <a:pt x="1112940" y="0"/>
                </a:lnTo>
                <a:lnTo>
                  <a:pt x="1112940" y="915300"/>
                </a:lnTo>
                <a:lnTo>
                  <a:pt x="0" y="915300"/>
                </a:lnTo>
                <a:lnTo>
                  <a:pt x="0" y="0"/>
                </a:lnTo>
                <a:close/>
              </a:path>
            </a:pathLst>
          </a:custGeom>
          <a:blipFill>
            <a:blip r:embed="rId98">
              <a:extLst>
                <a:ext uri="{96DAC541-7B7A-43D3-8B79-37D633B846F1}">
                  <asvg:svgBlip xmlns:asvg="http://schemas.microsoft.com/office/drawing/2016/SVG/main" r:embed="rId99"/>
                </a:ext>
              </a:extLst>
            </a:blip>
            <a:stretch>
              <a:fillRect/>
            </a:stretch>
          </a:blipFill>
        </p:spPr>
      </p:sp>
    </p:spTree>
    <p:extLst>
      <p:ext uri="{BB962C8B-B14F-4D97-AF65-F5344CB8AC3E}">
        <p14:creationId xmlns:p14="http://schemas.microsoft.com/office/powerpoint/2010/main" val="370205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Custom</PresentationFormat>
  <Paragraphs>62</Paragraphs>
  <Slides>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Open Sans Bold</vt:lpstr>
      <vt:lpstr>Arimo</vt:lpstr>
      <vt:lpstr>Arimo Bold Italics</vt:lpstr>
      <vt:lpstr>Arial</vt:lpstr>
      <vt:lpstr>Calibri</vt:lpstr>
      <vt:lpstr>Open Sans</vt:lpstr>
      <vt:lpstr>Open Sans Italics</vt:lpstr>
      <vt:lpstr>Arimo Bold</vt:lpstr>
      <vt:lpstr>Arimo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2024-01-13T14:23:01Z</dcterms:created>
  <dcterms:modified xsi:type="dcterms:W3CDTF">2024-01-20T05:52:12Z</dcterms:modified>
  <dc:identifier/>
</cp:coreProperties>
</file>