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1745" r:id="rId29"/>
    <p:sldId id="1746" r:id="rId30"/>
    <p:sldId id="1747" r:id="rId31"/>
    <p:sldId id="1748" r:id="rId32"/>
    <p:sldId id="1749" r:id="rId33"/>
    <p:sldId id="1750" r:id="rId34"/>
    <p:sldId id="1751" r:id="rId35"/>
    <p:sldId id="1752" r:id="rId36"/>
    <p:sldId id="1753" r:id="rId37"/>
  </p:sldIdLst>
  <p:sldSz cx="18288000" cy="10287000"/>
  <p:notesSz cx="6858000" cy="9144000"/>
  <p:embeddedFontLst>
    <p:embeddedFont>
      <p:font typeface="Arial" panose="020B0604020202020204" pitchFamily="34" charset="0"/>
      <p:regular r:id="rId39"/>
    </p:embeddedFont>
    <p:embeddedFont>
      <p:font typeface="Arial Bold" panose="020B0704020202020204" pitchFamily="34" charset="0"/>
      <p:regular r:id="rId40"/>
      <p:bold r:id="rId41"/>
    </p:embeddedFont>
    <p:embeddedFont>
      <p:font typeface="Arimo Bold" panose="020B060402020202020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Cinzel" panose="020B0604020202020204" charset="0"/>
      <p:regular r:id="rId47"/>
    </p:embeddedFont>
    <p:embeddedFont>
      <p:font typeface="Cinzel Bold" panose="020B0604020202020204" charset="0"/>
      <p:regular r:id="rId48"/>
    </p:embeddedFont>
    <p:embeddedFont>
      <p:font typeface="Lato" panose="020F0502020204030203" pitchFamily="34" charset="0"/>
      <p:regular r:id="rId49"/>
      <p:bold r:id="rId50"/>
      <p:italic r:id="rId51"/>
      <p:boldItalic r:id="rId52"/>
    </p:embeddedFont>
    <p:embeddedFont>
      <p:font typeface="Lato Black" panose="020F0502020204030203" pitchFamily="34" charset="0"/>
      <p:bold r:id="rId53"/>
      <p:boldItalic r:id="rId54"/>
    </p:embeddedFont>
    <p:embeddedFont>
      <p:font typeface="Libre Baskerville" panose="02000000000000000000" pitchFamily="2" charset="0"/>
      <p:regular r:id="rId55"/>
      <p:bold r:id="rId56"/>
      <p:italic r:id="rId57"/>
    </p:embeddedFont>
    <p:embeddedFont>
      <p:font typeface="Libre Baskerville Bold" panose="02000000000000000000" charset="0"/>
      <p:regular r:id="rId58"/>
    </p:embeddedFont>
    <p:embeddedFont>
      <p:font typeface="Libre Baskerville Italics" panose="020B0604020202020204" charset="0"/>
      <p:regular r:id="rId59"/>
    </p:embeddedFont>
    <p:embeddedFont>
      <p:font typeface="Open Sans" panose="020B0606030504020204" pitchFamily="34" charset="0"/>
      <p:regular r:id="rId60"/>
      <p:bold r:id="rId61"/>
      <p:italic r:id="rId62"/>
      <p:boldItalic r:id="rId63"/>
    </p:embeddedFont>
    <p:embeddedFont>
      <p:font typeface="Open Sans Light" panose="020B0306030504020204" pitchFamily="34" charset="0"/>
      <p:regular r:id="rId64"/>
      <p:italic r:id="rId65"/>
    </p:embeddedFont>
    <p:embeddedFont>
      <p:font typeface="Roboto Medium" panose="02000000000000000000" pitchFamily="2" charset="0"/>
      <p:regular r:id="rId66"/>
      <p:italic r:id="rId67"/>
    </p:embeddedFont>
    <p:embeddedFont>
      <p:font typeface="Source Sans Pro" panose="020B0503030403020204" pitchFamily="34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53" autoAdjust="0"/>
    <p:restoredTop sz="94061" autoAdjust="0"/>
  </p:normalViewPr>
  <p:slideViewPr>
    <p:cSldViewPr>
      <p:cViewPr varScale="1">
        <p:scale>
          <a:sx n="44" d="100"/>
          <a:sy n="44" d="100"/>
        </p:scale>
        <p:origin x="6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63" Type="http://schemas.openxmlformats.org/officeDocument/2006/relationships/font" Target="fonts/font25.fntdata"/><Relationship Id="rId68" Type="http://schemas.openxmlformats.org/officeDocument/2006/relationships/font" Target="fonts/font3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font" Target="fonts/font28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font" Target="fonts/font26.fntdata"/><Relationship Id="rId69" Type="http://schemas.openxmlformats.org/officeDocument/2006/relationships/font" Target="fonts/font31.fntdata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67" Type="http://schemas.openxmlformats.org/officeDocument/2006/relationships/font" Target="fonts/font29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font" Target="fonts/font24.fntdata"/><Relationship Id="rId70" Type="http://schemas.openxmlformats.org/officeDocument/2006/relationships/font" Target="fonts/font32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schemas.openxmlformats.org/officeDocument/2006/relationships/font" Target="fonts/font27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.fntdata"/><Relationship Id="rId34" Type="http://schemas.openxmlformats.org/officeDocument/2006/relationships/slide" Target="slides/slide33.xml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font" Target="fonts/font3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17.01.2024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svg"/><Relationship Id="rId18" Type="http://schemas.openxmlformats.org/officeDocument/2006/relationships/image" Target="../media/image43.png"/><Relationship Id="rId3" Type="http://schemas.openxmlformats.org/officeDocument/2006/relationships/image" Target="../media/image28.jpeg"/><Relationship Id="rId21" Type="http://schemas.openxmlformats.org/officeDocument/2006/relationships/image" Target="../media/image46.png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17" Type="http://schemas.openxmlformats.org/officeDocument/2006/relationships/image" Target="../media/image42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5" Type="http://schemas.openxmlformats.org/officeDocument/2006/relationships/image" Target="../media/image40.svg"/><Relationship Id="rId10" Type="http://schemas.openxmlformats.org/officeDocument/2006/relationships/image" Target="../media/image35.png"/><Relationship Id="rId19" Type="http://schemas.openxmlformats.org/officeDocument/2006/relationships/image" Target="../media/image44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Relationship Id="rId14" Type="http://schemas.openxmlformats.org/officeDocument/2006/relationships/image" Target="../media/image39.png"/><Relationship Id="rId22" Type="http://schemas.openxmlformats.org/officeDocument/2006/relationships/image" Target="../media/image4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8.png"/><Relationship Id="rId7" Type="http://schemas.openxmlformats.org/officeDocument/2006/relationships/image" Target="../media/image38.sv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4.svg"/><Relationship Id="rId5" Type="http://schemas.openxmlformats.org/officeDocument/2006/relationships/image" Target="../media/image36.svg"/><Relationship Id="rId10" Type="http://schemas.openxmlformats.org/officeDocument/2006/relationships/image" Target="../media/image43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5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svg"/><Relationship Id="rId3" Type="http://schemas.openxmlformats.org/officeDocument/2006/relationships/image" Target="../media/image8.jpeg"/><Relationship Id="rId7" Type="http://schemas.openxmlformats.org/officeDocument/2006/relationships/image" Target="../media/image74.sv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svg"/><Relationship Id="rId5" Type="http://schemas.openxmlformats.org/officeDocument/2006/relationships/image" Target="../media/image72.svg"/><Relationship Id="rId15" Type="http://schemas.openxmlformats.org/officeDocument/2006/relationships/image" Target="../media/image82.sv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svg"/><Relationship Id="rId14" Type="http://schemas.openxmlformats.org/officeDocument/2006/relationships/image" Target="../media/image8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sheets/about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svg"/><Relationship Id="rId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13" Type="http://schemas.openxmlformats.org/officeDocument/2006/relationships/image" Target="../media/image98.png"/><Relationship Id="rId18" Type="http://schemas.openxmlformats.org/officeDocument/2006/relationships/image" Target="../media/image103.svg"/><Relationship Id="rId26" Type="http://schemas.openxmlformats.org/officeDocument/2006/relationships/image" Target="../media/image111.svg"/><Relationship Id="rId3" Type="http://schemas.openxmlformats.org/officeDocument/2006/relationships/image" Target="../media/image88.png"/><Relationship Id="rId21" Type="http://schemas.openxmlformats.org/officeDocument/2006/relationships/image" Target="../media/image106.png"/><Relationship Id="rId7" Type="http://schemas.openxmlformats.org/officeDocument/2006/relationships/image" Target="../media/image92.png"/><Relationship Id="rId12" Type="http://schemas.openxmlformats.org/officeDocument/2006/relationships/image" Target="../media/image97.svg"/><Relationship Id="rId17" Type="http://schemas.openxmlformats.org/officeDocument/2006/relationships/image" Target="../media/image102.png"/><Relationship Id="rId25" Type="http://schemas.openxmlformats.org/officeDocument/2006/relationships/image" Target="../media/image11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01.svg"/><Relationship Id="rId20" Type="http://schemas.openxmlformats.org/officeDocument/2006/relationships/image" Target="../media/image105.svg"/><Relationship Id="rId29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svg"/><Relationship Id="rId11" Type="http://schemas.openxmlformats.org/officeDocument/2006/relationships/image" Target="../media/image96.png"/><Relationship Id="rId24" Type="http://schemas.openxmlformats.org/officeDocument/2006/relationships/image" Target="../media/image109.svg"/><Relationship Id="rId5" Type="http://schemas.openxmlformats.org/officeDocument/2006/relationships/image" Target="../media/image90.png"/><Relationship Id="rId15" Type="http://schemas.openxmlformats.org/officeDocument/2006/relationships/image" Target="../media/image100.png"/><Relationship Id="rId23" Type="http://schemas.openxmlformats.org/officeDocument/2006/relationships/image" Target="../media/image108.png"/><Relationship Id="rId28" Type="http://schemas.openxmlformats.org/officeDocument/2006/relationships/image" Target="../media/image113.svg"/><Relationship Id="rId10" Type="http://schemas.openxmlformats.org/officeDocument/2006/relationships/image" Target="../media/image95.svg"/><Relationship Id="rId19" Type="http://schemas.openxmlformats.org/officeDocument/2006/relationships/image" Target="../media/image104.png"/><Relationship Id="rId4" Type="http://schemas.openxmlformats.org/officeDocument/2006/relationships/image" Target="../media/image89.svg"/><Relationship Id="rId9" Type="http://schemas.openxmlformats.org/officeDocument/2006/relationships/image" Target="../media/image94.png"/><Relationship Id="rId14" Type="http://schemas.openxmlformats.org/officeDocument/2006/relationships/image" Target="../media/image99.svg"/><Relationship Id="rId22" Type="http://schemas.openxmlformats.org/officeDocument/2006/relationships/image" Target="../media/image107.svg"/><Relationship Id="rId27" Type="http://schemas.openxmlformats.org/officeDocument/2006/relationships/image" Target="../media/image1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svg"/><Relationship Id="rId4" Type="http://schemas.openxmlformats.org/officeDocument/2006/relationships/image" Target="../media/image1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svg"/></Relationships>
</file>

<file path=ppt/slides/_rels/slide2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6.svg"/><Relationship Id="rId117" Type="http://schemas.openxmlformats.org/officeDocument/2006/relationships/image" Target="../media/image237.png"/><Relationship Id="rId21" Type="http://schemas.openxmlformats.org/officeDocument/2006/relationships/image" Target="../media/image141.png"/><Relationship Id="rId42" Type="http://schemas.openxmlformats.org/officeDocument/2006/relationships/image" Target="../media/image162.svg"/><Relationship Id="rId47" Type="http://schemas.openxmlformats.org/officeDocument/2006/relationships/image" Target="../media/image167.png"/><Relationship Id="rId63" Type="http://schemas.openxmlformats.org/officeDocument/2006/relationships/image" Target="../media/image183.png"/><Relationship Id="rId68" Type="http://schemas.openxmlformats.org/officeDocument/2006/relationships/image" Target="../media/image188.svg"/><Relationship Id="rId84" Type="http://schemas.openxmlformats.org/officeDocument/2006/relationships/image" Target="../media/image204.svg"/><Relationship Id="rId89" Type="http://schemas.openxmlformats.org/officeDocument/2006/relationships/image" Target="../media/image209.png"/><Relationship Id="rId112" Type="http://schemas.openxmlformats.org/officeDocument/2006/relationships/image" Target="../media/image232.svg"/><Relationship Id="rId16" Type="http://schemas.openxmlformats.org/officeDocument/2006/relationships/image" Target="../media/image136.svg"/><Relationship Id="rId107" Type="http://schemas.openxmlformats.org/officeDocument/2006/relationships/image" Target="../media/image227.png"/><Relationship Id="rId11" Type="http://schemas.openxmlformats.org/officeDocument/2006/relationships/image" Target="../media/image131.png"/><Relationship Id="rId32" Type="http://schemas.openxmlformats.org/officeDocument/2006/relationships/image" Target="../media/image152.svg"/><Relationship Id="rId37" Type="http://schemas.openxmlformats.org/officeDocument/2006/relationships/image" Target="../media/image157.png"/><Relationship Id="rId53" Type="http://schemas.openxmlformats.org/officeDocument/2006/relationships/image" Target="../media/image173.png"/><Relationship Id="rId58" Type="http://schemas.openxmlformats.org/officeDocument/2006/relationships/image" Target="../media/image178.svg"/><Relationship Id="rId74" Type="http://schemas.openxmlformats.org/officeDocument/2006/relationships/image" Target="../media/image194.svg"/><Relationship Id="rId79" Type="http://schemas.openxmlformats.org/officeDocument/2006/relationships/image" Target="../media/image199.png"/><Relationship Id="rId102" Type="http://schemas.openxmlformats.org/officeDocument/2006/relationships/image" Target="../media/image222.svg"/><Relationship Id="rId5" Type="http://schemas.openxmlformats.org/officeDocument/2006/relationships/image" Target="../media/image125.png"/><Relationship Id="rId90" Type="http://schemas.openxmlformats.org/officeDocument/2006/relationships/image" Target="../media/image210.svg"/><Relationship Id="rId95" Type="http://schemas.openxmlformats.org/officeDocument/2006/relationships/image" Target="../media/image215.png"/><Relationship Id="rId22" Type="http://schemas.openxmlformats.org/officeDocument/2006/relationships/image" Target="../media/image142.svg"/><Relationship Id="rId27" Type="http://schemas.openxmlformats.org/officeDocument/2006/relationships/image" Target="../media/image147.png"/><Relationship Id="rId43" Type="http://schemas.openxmlformats.org/officeDocument/2006/relationships/image" Target="../media/image163.png"/><Relationship Id="rId48" Type="http://schemas.openxmlformats.org/officeDocument/2006/relationships/image" Target="../media/image168.svg"/><Relationship Id="rId64" Type="http://schemas.openxmlformats.org/officeDocument/2006/relationships/image" Target="../media/image184.svg"/><Relationship Id="rId69" Type="http://schemas.openxmlformats.org/officeDocument/2006/relationships/image" Target="../media/image189.png"/><Relationship Id="rId113" Type="http://schemas.openxmlformats.org/officeDocument/2006/relationships/image" Target="../media/image233.png"/><Relationship Id="rId118" Type="http://schemas.openxmlformats.org/officeDocument/2006/relationships/image" Target="../media/image238.svg"/><Relationship Id="rId80" Type="http://schemas.openxmlformats.org/officeDocument/2006/relationships/image" Target="../media/image200.svg"/><Relationship Id="rId85" Type="http://schemas.openxmlformats.org/officeDocument/2006/relationships/image" Target="../media/image205.png"/><Relationship Id="rId12" Type="http://schemas.openxmlformats.org/officeDocument/2006/relationships/image" Target="../media/image132.svg"/><Relationship Id="rId17" Type="http://schemas.openxmlformats.org/officeDocument/2006/relationships/image" Target="../media/image137.png"/><Relationship Id="rId33" Type="http://schemas.openxmlformats.org/officeDocument/2006/relationships/image" Target="../media/image153.png"/><Relationship Id="rId38" Type="http://schemas.openxmlformats.org/officeDocument/2006/relationships/image" Target="../media/image158.svg"/><Relationship Id="rId59" Type="http://schemas.openxmlformats.org/officeDocument/2006/relationships/image" Target="../media/image179.png"/><Relationship Id="rId103" Type="http://schemas.openxmlformats.org/officeDocument/2006/relationships/image" Target="../media/image223.png"/><Relationship Id="rId108" Type="http://schemas.openxmlformats.org/officeDocument/2006/relationships/image" Target="../media/image228.svg"/><Relationship Id="rId54" Type="http://schemas.openxmlformats.org/officeDocument/2006/relationships/image" Target="../media/image174.svg"/><Relationship Id="rId70" Type="http://schemas.openxmlformats.org/officeDocument/2006/relationships/image" Target="../media/image190.svg"/><Relationship Id="rId75" Type="http://schemas.openxmlformats.org/officeDocument/2006/relationships/image" Target="../media/image195.png"/><Relationship Id="rId91" Type="http://schemas.openxmlformats.org/officeDocument/2006/relationships/image" Target="../media/image211.png"/><Relationship Id="rId96" Type="http://schemas.openxmlformats.org/officeDocument/2006/relationships/image" Target="../media/image2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svg"/><Relationship Id="rId23" Type="http://schemas.openxmlformats.org/officeDocument/2006/relationships/image" Target="../media/image143.png"/><Relationship Id="rId28" Type="http://schemas.openxmlformats.org/officeDocument/2006/relationships/image" Target="../media/image148.svg"/><Relationship Id="rId49" Type="http://schemas.openxmlformats.org/officeDocument/2006/relationships/image" Target="../media/image169.png"/><Relationship Id="rId114" Type="http://schemas.openxmlformats.org/officeDocument/2006/relationships/image" Target="../media/image234.svg"/><Relationship Id="rId119" Type="http://schemas.openxmlformats.org/officeDocument/2006/relationships/image" Target="../media/image239.png"/><Relationship Id="rId44" Type="http://schemas.openxmlformats.org/officeDocument/2006/relationships/image" Target="../media/image164.svg"/><Relationship Id="rId60" Type="http://schemas.openxmlformats.org/officeDocument/2006/relationships/image" Target="../media/image180.svg"/><Relationship Id="rId65" Type="http://schemas.openxmlformats.org/officeDocument/2006/relationships/image" Target="../media/image185.png"/><Relationship Id="rId81" Type="http://schemas.openxmlformats.org/officeDocument/2006/relationships/image" Target="../media/image201.png"/><Relationship Id="rId86" Type="http://schemas.openxmlformats.org/officeDocument/2006/relationships/image" Target="../media/image206.svg"/><Relationship Id="rId4" Type="http://schemas.openxmlformats.org/officeDocument/2006/relationships/image" Target="../media/image124.svg"/><Relationship Id="rId9" Type="http://schemas.openxmlformats.org/officeDocument/2006/relationships/image" Target="../media/image129.png"/><Relationship Id="rId13" Type="http://schemas.openxmlformats.org/officeDocument/2006/relationships/image" Target="../media/image133.png"/><Relationship Id="rId18" Type="http://schemas.openxmlformats.org/officeDocument/2006/relationships/image" Target="../media/image138.svg"/><Relationship Id="rId39" Type="http://schemas.openxmlformats.org/officeDocument/2006/relationships/image" Target="../media/image159.png"/><Relationship Id="rId109" Type="http://schemas.openxmlformats.org/officeDocument/2006/relationships/image" Target="../media/image229.png"/><Relationship Id="rId34" Type="http://schemas.openxmlformats.org/officeDocument/2006/relationships/image" Target="../media/image154.svg"/><Relationship Id="rId50" Type="http://schemas.openxmlformats.org/officeDocument/2006/relationships/image" Target="../media/image170.svg"/><Relationship Id="rId55" Type="http://schemas.openxmlformats.org/officeDocument/2006/relationships/image" Target="../media/image175.png"/><Relationship Id="rId76" Type="http://schemas.openxmlformats.org/officeDocument/2006/relationships/image" Target="../media/image196.svg"/><Relationship Id="rId97" Type="http://schemas.openxmlformats.org/officeDocument/2006/relationships/image" Target="../media/image217.png"/><Relationship Id="rId104" Type="http://schemas.openxmlformats.org/officeDocument/2006/relationships/image" Target="../media/image224.svg"/><Relationship Id="rId120" Type="http://schemas.openxmlformats.org/officeDocument/2006/relationships/image" Target="../media/image240.svg"/><Relationship Id="rId7" Type="http://schemas.openxmlformats.org/officeDocument/2006/relationships/image" Target="../media/image127.png"/><Relationship Id="rId71" Type="http://schemas.openxmlformats.org/officeDocument/2006/relationships/image" Target="../media/image191.png"/><Relationship Id="rId92" Type="http://schemas.openxmlformats.org/officeDocument/2006/relationships/image" Target="../media/image212.svg"/><Relationship Id="rId2" Type="http://schemas.openxmlformats.org/officeDocument/2006/relationships/notesSlide" Target="../notesSlides/notesSlide16.xml"/><Relationship Id="rId29" Type="http://schemas.openxmlformats.org/officeDocument/2006/relationships/image" Target="../media/image149.png"/><Relationship Id="rId24" Type="http://schemas.openxmlformats.org/officeDocument/2006/relationships/image" Target="../media/image144.svg"/><Relationship Id="rId40" Type="http://schemas.openxmlformats.org/officeDocument/2006/relationships/image" Target="../media/image160.svg"/><Relationship Id="rId45" Type="http://schemas.openxmlformats.org/officeDocument/2006/relationships/image" Target="../media/image165.png"/><Relationship Id="rId66" Type="http://schemas.openxmlformats.org/officeDocument/2006/relationships/image" Target="../media/image186.svg"/><Relationship Id="rId87" Type="http://schemas.openxmlformats.org/officeDocument/2006/relationships/image" Target="../media/image207.png"/><Relationship Id="rId110" Type="http://schemas.openxmlformats.org/officeDocument/2006/relationships/image" Target="../media/image230.svg"/><Relationship Id="rId115" Type="http://schemas.openxmlformats.org/officeDocument/2006/relationships/image" Target="../media/image235.png"/><Relationship Id="rId61" Type="http://schemas.openxmlformats.org/officeDocument/2006/relationships/image" Target="../media/image181.png"/><Relationship Id="rId82" Type="http://schemas.openxmlformats.org/officeDocument/2006/relationships/image" Target="../media/image202.svg"/><Relationship Id="rId19" Type="http://schemas.openxmlformats.org/officeDocument/2006/relationships/image" Target="../media/image139.png"/><Relationship Id="rId14" Type="http://schemas.openxmlformats.org/officeDocument/2006/relationships/image" Target="../media/image134.svg"/><Relationship Id="rId30" Type="http://schemas.openxmlformats.org/officeDocument/2006/relationships/image" Target="../media/image150.svg"/><Relationship Id="rId35" Type="http://schemas.openxmlformats.org/officeDocument/2006/relationships/image" Target="../media/image155.png"/><Relationship Id="rId56" Type="http://schemas.openxmlformats.org/officeDocument/2006/relationships/image" Target="../media/image176.svg"/><Relationship Id="rId77" Type="http://schemas.openxmlformats.org/officeDocument/2006/relationships/image" Target="../media/image197.png"/><Relationship Id="rId100" Type="http://schemas.openxmlformats.org/officeDocument/2006/relationships/image" Target="../media/image220.svg"/><Relationship Id="rId105" Type="http://schemas.openxmlformats.org/officeDocument/2006/relationships/image" Target="../media/image225.png"/><Relationship Id="rId8" Type="http://schemas.openxmlformats.org/officeDocument/2006/relationships/image" Target="../media/image128.svg"/><Relationship Id="rId51" Type="http://schemas.openxmlformats.org/officeDocument/2006/relationships/image" Target="../media/image171.png"/><Relationship Id="rId72" Type="http://schemas.openxmlformats.org/officeDocument/2006/relationships/image" Target="../media/image192.svg"/><Relationship Id="rId93" Type="http://schemas.openxmlformats.org/officeDocument/2006/relationships/image" Target="../media/image213.png"/><Relationship Id="rId98" Type="http://schemas.openxmlformats.org/officeDocument/2006/relationships/image" Target="../media/image218.svg"/><Relationship Id="rId121" Type="http://schemas.openxmlformats.org/officeDocument/2006/relationships/image" Target="../media/image241.png"/><Relationship Id="rId3" Type="http://schemas.openxmlformats.org/officeDocument/2006/relationships/image" Target="../media/image123.png"/><Relationship Id="rId25" Type="http://schemas.openxmlformats.org/officeDocument/2006/relationships/image" Target="../media/image145.png"/><Relationship Id="rId46" Type="http://schemas.openxmlformats.org/officeDocument/2006/relationships/image" Target="../media/image166.svg"/><Relationship Id="rId67" Type="http://schemas.openxmlformats.org/officeDocument/2006/relationships/image" Target="../media/image187.png"/><Relationship Id="rId116" Type="http://schemas.openxmlformats.org/officeDocument/2006/relationships/image" Target="../media/image236.svg"/><Relationship Id="rId20" Type="http://schemas.openxmlformats.org/officeDocument/2006/relationships/image" Target="../media/image140.svg"/><Relationship Id="rId41" Type="http://schemas.openxmlformats.org/officeDocument/2006/relationships/image" Target="../media/image161.png"/><Relationship Id="rId62" Type="http://schemas.openxmlformats.org/officeDocument/2006/relationships/image" Target="../media/image182.svg"/><Relationship Id="rId83" Type="http://schemas.openxmlformats.org/officeDocument/2006/relationships/image" Target="../media/image203.png"/><Relationship Id="rId88" Type="http://schemas.openxmlformats.org/officeDocument/2006/relationships/image" Target="../media/image208.svg"/><Relationship Id="rId111" Type="http://schemas.openxmlformats.org/officeDocument/2006/relationships/image" Target="../media/image231.png"/><Relationship Id="rId15" Type="http://schemas.openxmlformats.org/officeDocument/2006/relationships/image" Target="../media/image135.png"/><Relationship Id="rId36" Type="http://schemas.openxmlformats.org/officeDocument/2006/relationships/image" Target="../media/image156.svg"/><Relationship Id="rId57" Type="http://schemas.openxmlformats.org/officeDocument/2006/relationships/image" Target="../media/image177.png"/><Relationship Id="rId106" Type="http://schemas.openxmlformats.org/officeDocument/2006/relationships/image" Target="../media/image226.svg"/><Relationship Id="rId10" Type="http://schemas.openxmlformats.org/officeDocument/2006/relationships/image" Target="../media/image130.svg"/><Relationship Id="rId31" Type="http://schemas.openxmlformats.org/officeDocument/2006/relationships/image" Target="../media/image151.png"/><Relationship Id="rId52" Type="http://schemas.openxmlformats.org/officeDocument/2006/relationships/image" Target="../media/image172.svg"/><Relationship Id="rId73" Type="http://schemas.openxmlformats.org/officeDocument/2006/relationships/image" Target="../media/image193.png"/><Relationship Id="rId78" Type="http://schemas.openxmlformats.org/officeDocument/2006/relationships/image" Target="../media/image198.svg"/><Relationship Id="rId94" Type="http://schemas.openxmlformats.org/officeDocument/2006/relationships/image" Target="../media/image214.svg"/><Relationship Id="rId99" Type="http://schemas.openxmlformats.org/officeDocument/2006/relationships/image" Target="../media/image219.png"/><Relationship Id="rId101" Type="http://schemas.openxmlformats.org/officeDocument/2006/relationships/image" Target="../media/image2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94640" y="390240"/>
            <a:ext cx="17298000" cy="9506880"/>
          </a:xfrm>
          <a:custGeom>
            <a:avLst/>
            <a:gdLst/>
            <a:ahLst/>
            <a:cxnLst/>
            <a:rect l="l" t="t" r="r" b="b"/>
            <a:pathLst>
              <a:path w="17298000" h="9506880">
                <a:moveTo>
                  <a:pt x="0" y="0"/>
                </a:moveTo>
                <a:lnTo>
                  <a:pt x="17298000" y="0"/>
                </a:lnTo>
                <a:lnTo>
                  <a:pt x="17298000" y="9506880"/>
                </a:lnTo>
                <a:lnTo>
                  <a:pt x="0" y="9506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53200" y="6381271"/>
            <a:ext cx="10088897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8800" spc="-2" dirty="0">
                <a:solidFill>
                  <a:srgbClr val="FFC000"/>
                </a:solidFill>
                <a:latin typeface="Arial"/>
                <a:cs typeface="B Nazanin" panose="00000400000000000000" pitchFamily="2" charset="-78"/>
              </a:rPr>
              <a:t>تم : سبک رنسانس </a:t>
            </a:r>
            <a:endParaRPr lang="en-US" sz="8800" spc="-2" dirty="0">
              <a:solidFill>
                <a:srgbClr val="FFC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 rot="-1572599">
            <a:off x="-513360" y="5395680"/>
            <a:ext cx="8231040" cy="5979600"/>
          </a:xfrm>
          <a:custGeom>
            <a:avLst/>
            <a:gdLst/>
            <a:ahLst/>
            <a:cxnLst/>
            <a:rect l="l" t="t" r="r" b="b"/>
            <a:pathLst>
              <a:path w="8231040" h="5979600">
                <a:moveTo>
                  <a:pt x="0" y="0"/>
                </a:moveTo>
                <a:lnTo>
                  <a:pt x="8231040" y="0"/>
                </a:lnTo>
                <a:lnTo>
                  <a:pt x="8231040" y="5979600"/>
                </a:lnTo>
                <a:lnTo>
                  <a:pt x="0" y="597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19" b="-419"/>
            </a:stretch>
          </a:blipFill>
        </p:spPr>
      </p:sp>
      <p:sp>
        <p:nvSpPr>
          <p:cNvPr id="6" name="Freeform 6"/>
          <p:cNvSpPr/>
          <p:nvPr/>
        </p:nvSpPr>
        <p:spPr>
          <a:xfrm rot="-2058600">
            <a:off x="11378880" y="-430560"/>
            <a:ext cx="7871760" cy="5979600"/>
          </a:xfrm>
          <a:custGeom>
            <a:avLst/>
            <a:gdLst/>
            <a:ahLst/>
            <a:cxnLst/>
            <a:rect l="l" t="t" r="r" b="b"/>
            <a:pathLst>
              <a:path w="7871760" h="5979600">
                <a:moveTo>
                  <a:pt x="0" y="0"/>
                </a:moveTo>
                <a:lnTo>
                  <a:pt x="7871760" y="0"/>
                </a:lnTo>
                <a:lnTo>
                  <a:pt x="7871760" y="5979600"/>
                </a:lnTo>
                <a:lnTo>
                  <a:pt x="0" y="597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r="54" b="-594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958080" y="8421540"/>
            <a:ext cx="43718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7777440" y="7648560"/>
            <a:ext cx="2733840" cy="600480"/>
            <a:chOff x="0" y="0"/>
            <a:chExt cx="3645120" cy="8006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45154" cy="800608"/>
            </a:xfrm>
            <a:custGeom>
              <a:avLst/>
              <a:gdLst/>
              <a:ahLst/>
              <a:cxnLst/>
              <a:rect l="l" t="t" r="r" b="b"/>
              <a:pathLst>
                <a:path w="3645154" h="800608">
                  <a:moveTo>
                    <a:pt x="0" y="0"/>
                  </a:moveTo>
                  <a:lnTo>
                    <a:pt x="3645154" y="0"/>
                  </a:lnTo>
                  <a:lnTo>
                    <a:pt x="3645154" y="800608"/>
                  </a:lnTo>
                  <a:lnTo>
                    <a:pt x="0" y="800608"/>
                  </a:lnTo>
                  <a:close/>
                </a:path>
              </a:pathLst>
            </a:custGeom>
            <a:solidFill>
              <a:srgbClr val="FAB117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645120" cy="85779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l">
                <a:lnSpc>
                  <a:spcPts val="3240"/>
                </a:lnSpc>
              </a:pPr>
              <a:r>
                <a:rPr lang="fa-IR" sz="2700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قالب پاورپوینت    </a:t>
              </a:r>
              <a:endParaRPr lang="en-US" sz="27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966080" y="4618800"/>
            <a:ext cx="23558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403228"/>
                </a:solidFill>
                <a:latin typeface="Cinzel"/>
                <a:cs typeface="B Nazanin" panose="00000400000000000000" pitchFamily="2" charset="-78"/>
              </a:rPr>
              <a:t>سبک</a:t>
            </a:r>
            <a:endParaRPr lang="en-US" sz="4800" spc="-2" dirty="0">
              <a:solidFill>
                <a:srgbClr val="403228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14085">
            <a:off x="3261920" y="7288035"/>
            <a:ext cx="9488960" cy="0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14086">
            <a:off x="5408960" y="5403795"/>
            <a:ext cx="9488240" cy="0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Freeform 23"/>
          <p:cNvSpPr/>
          <p:nvPr/>
        </p:nvSpPr>
        <p:spPr>
          <a:xfrm>
            <a:off x="7963200" y="1936080"/>
            <a:ext cx="2370960" cy="2417760"/>
          </a:xfrm>
          <a:custGeom>
            <a:avLst/>
            <a:gdLst/>
            <a:ahLst/>
            <a:cxnLst/>
            <a:rect l="l" t="t" r="r" b="b"/>
            <a:pathLst>
              <a:path w="2370960" h="2417760">
                <a:moveTo>
                  <a:pt x="0" y="0"/>
                </a:moveTo>
                <a:lnTo>
                  <a:pt x="2370960" y="0"/>
                </a:lnTo>
                <a:lnTo>
                  <a:pt x="2370960" y="2417760"/>
                </a:lnTo>
                <a:lnTo>
                  <a:pt x="0" y="24177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541520" y="2966966"/>
            <a:ext cx="15204960" cy="2207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یک تصویر ارزش هزار</a:t>
            </a:r>
            <a:endParaRPr lang="en-US" sz="72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 کلمه است</a:t>
            </a:r>
            <a:endParaRPr lang="en-US" sz="72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33600" y="6930634"/>
            <a:ext cx="13680360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40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یک ایده پیچیده را می توان تنها با یک تصویر ثابت منتقل کرد، یعنی امکان جذب سریع مقادیر زیادی از داده ها.</a:t>
            </a:r>
            <a:endParaRPr lang="en-US" sz="40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10</a:t>
            </a:r>
          </a:p>
        </p:txBody>
      </p:sp>
      <p:sp>
        <p:nvSpPr>
          <p:cNvPr id="7" name="AutoShape 7"/>
          <p:cNvSpPr/>
          <p:nvPr/>
        </p:nvSpPr>
        <p:spPr>
          <a:xfrm rot="6123">
            <a:off x="3687111" y="1593720"/>
            <a:ext cx="10914497" cy="0"/>
          </a:xfrm>
          <a:prstGeom prst="line">
            <a:avLst/>
          </a:prstGeom>
          <a:ln w="9525" cap="rnd">
            <a:solidFill>
              <a:srgbClr val="A18169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817880" y="3952440"/>
            <a:ext cx="8651520" cy="2382480"/>
            <a:chOff x="0" y="0"/>
            <a:chExt cx="11535360" cy="3176640"/>
          </a:xfrm>
        </p:grpSpPr>
        <p:sp>
          <p:nvSpPr>
            <p:cNvPr id="4" name="Freeform 4"/>
            <p:cNvSpPr/>
            <p:nvPr/>
          </p:nvSpPr>
          <p:spPr>
            <a:xfrm>
              <a:off x="37973" y="37973"/>
              <a:ext cx="11459464" cy="3100705"/>
            </a:xfrm>
            <a:custGeom>
              <a:avLst/>
              <a:gdLst/>
              <a:ahLst/>
              <a:cxnLst/>
              <a:rect l="l" t="t" r="r" b="b"/>
              <a:pathLst>
                <a:path w="11459464" h="3100705">
                  <a:moveTo>
                    <a:pt x="0" y="0"/>
                  </a:moveTo>
                  <a:lnTo>
                    <a:pt x="11459464" y="0"/>
                  </a:lnTo>
                  <a:lnTo>
                    <a:pt x="11459464" y="3100705"/>
                  </a:lnTo>
                  <a:lnTo>
                    <a:pt x="0" y="3100705"/>
                  </a:lnTo>
                  <a:close/>
                </a:path>
              </a:pathLst>
            </a:custGeom>
            <a:solidFill>
              <a:srgbClr val="FFFFFF">
                <a:alpha val="52941"/>
              </a:srgbClr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1535410" cy="3176651"/>
            </a:xfrm>
            <a:custGeom>
              <a:avLst/>
              <a:gdLst/>
              <a:ahLst/>
              <a:cxnLst/>
              <a:rect l="l" t="t" r="r" b="b"/>
              <a:pathLst>
                <a:path w="11535410" h="3176651">
                  <a:moveTo>
                    <a:pt x="37973" y="0"/>
                  </a:moveTo>
                  <a:lnTo>
                    <a:pt x="11497437" y="0"/>
                  </a:lnTo>
                  <a:cubicBezTo>
                    <a:pt x="11518392" y="0"/>
                    <a:pt x="11535410" y="17018"/>
                    <a:pt x="11535410" y="37973"/>
                  </a:cubicBezTo>
                  <a:lnTo>
                    <a:pt x="11535410" y="3138678"/>
                  </a:lnTo>
                  <a:cubicBezTo>
                    <a:pt x="11535410" y="3159633"/>
                    <a:pt x="11518392" y="3176651"/>
                    <a:pt x="11497437" y="3176651"/>
                  </a:cubicBezTo>
                  <a:lnTo>
                    <a:pt x="37973" y="3176651"/>
                  </a:lnTo>
                  <a:cubicBezTo>
                    <a:pt x="17018" y="3176651"/>
                    <a:pt x="0" y="3159633"/>
                    <a:pt x="0" y="3138678"/>
                  </a:cubicBezTo>
                  <a:lnTo>
                    <a:pt x="0" y="37973"/>
                  </a:lnTo>
                  <a:cubicBezTo>
                    <a:pt x="0" y="17018"/>
                    <a:pt x="17018" y="0"/>
                    <a:pt x="37973" y="0"/>
                  </a:cubicBezTo>
                  <a:moveTo>
                    <a:pt x="37973" y="75819"/>
                  </a:moveTo>
                  <a:lnTo>
                    <a:pt x="37973" y="37973"/>
                  </a:lnTo>
                  <a:lnTo>
                    <a:pt x="75819" y="37973"/>
                  </a:lnTo>
                  <a:lnTo>
                    <a:pt x="75819" y="3138678"/>
                  </a:lnTo>
                  <a:lnTo>
                    <a:pt x="37973" y="3138678"/>
                  </a:lnTo>
                  <a:lnTo>
                    <a:pt x="37973" y="3100705"/>
                  </a:lnTo>
                  <a:lnTo>
                    <a:pt x="11497437" y="3100705"/>
                  </a:lnTo>
                  <a:lnTo>
                    <a:pt x="11497437" y="3138678"/>
                  </a:lnTo>
                  <a:lnTo>
                    <a:pt x="11459464" y="3138678"/>
                  </a:lnTo>
                  <a:lnTo>
                    <a:pt x="11459464" y="37973"/>
                  </a:lnTo>
                  <a:lnTo>
                    <a:pt x="11497437" y="37973"/>
                  </a:lnTo>
                  <a:lnTo>
                    <a:pt x="11497437" y="75819"/>
                  </a:lnTo>
                  <a:lnTo>
                    <a:pt x="37973" y="75819"/>
                  </a:lnTo>
                  <a:close/>
                </a:path>
              </a:pathLst>
            </a:custGeom>
            <a:solidFill>
              <a:srgbClr val="40322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0"/>
              <a:ext cx="11535360" cy="31766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759"/>
                </a:lnSpc>
              </a:pPr>
              <a:r>
                <a:rPr lang="fa-IR" sz="4800" spc="-2" dirty="0">
                  <a:solidFill>
                    <a:srgbClr val="1D1D1B"/>
                  </a:solidFill>
                  <a:latin typeface="Cinzel"/>
                  <a:cs typeface="B Nazanin" panose="00000400000000000000" pitchFamily="2" charset="-78"/>
                </a:rPr>
                <a:t>تاثیر بزرگ می خواهید؟از تصویر بزرگ استفاده کنید</a:t>
              </a:r>
              <a:endParaRPr lang="en-US" sz="4800" spc="-2" dirty="0">
                <a:solidFill>
                  <a:srgbClr val="1D1D1B"/>
                </a:solidFill>
                <a:latin typeface="Cinzel"/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10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3867120" y="960480"/>
            <a:ext cx="1055376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از نمودارها برای توضیح ایده های </a:t>
            </a:r>
            <a:endParaRPr lang="en-US" sz="4800" spc="-2" dirty="0">
              <a:solidFill>
                <a:srgbClr val="926940"/>
              </a:solidFill>
              <a:latin typeface="Cinzel"/>
              <a:cs typeface="B Nazanin" panose="00000400000000000000" pitchFamily="2" charset="-78"/>
            </a:endParaRPr>
          </a:p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خود استفاده کنید</a:t>
            </a:r>
            <a:endParaRPr lang="en-US" sz="4800" spc="-2" dirty="0">
              <a:solidFill>
                <a:srgbClr val="926940"/>
              </a:solidFill>
              <a:latin typeface="Cinze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7024320" y="3455280"/>
            <a:ext cx="4284720" cy="4284720"/>
            <a:chOff x="0" y="0"/>
            <a:chExt cx="5712960" cy="5712960"/>
          </a:xfrm>
        </p:grpSpPr>
        <p:sp>
          <p:nvSpPr>
            <p:cNvPr id="6" name="Freeform 6"/>
            <p:cNvSpPr/>
            <p:nvPr/>
          </p:nvSpPr>
          <p:spPr>
            <a:xfrm>
              <a:off x="12446" y="6731"/>
              <a:ext cx="5699379" cy="5710555"/>
            </a:xfrm>
            <a:custGeom>
              <a:avLst/>
              <a:gdLst/>
              <a:ahLst/>
              <a:cxnLst/>
              <a:rect l="l" t="t" r="r" b="b"/>
              <a:pathLst>
                <a:path w="5699379" h="5710555">
                  <a:moveTo>
                    <a:pt x="0" y="2849753"/>
                  </a:moveTo>
                  <a:cubicBezTo>
                    <a:pt x="0" y="1283081"/>
                    <a:pt x="1267079" y="11430"/>
                    <a:pt x="2833751" y="5715"/>
                  </a:cubicBezTo>
                  <a:cubicBezTo>
                    <a:pt x="4400423" y="0"/>
                    <a:pt x="5676519" y="1262507"/>
                    <a:pt x="5687949" y="2829052"/>
                  </a:cubicBezTo>
                  <a:cubicBezTo>
                    <a:pt x="5699379" y="4395597"/>
                    <a:pt x="4441571" y="5676519"/>
                    <a:pt x="2875026" y="5693537"/>
                  </a:cubicBezTo>
                  <a:cubicBezTo>
                    <a:pt x="1308481" y="5710555"/>
                    <a:pt x="23114" y="4457573"/>
                    <a:pt x="381" y="2891155"/>
                  </a:cubicBezTo>
                  <a:close/>
                </a:path>
              </a:pathLst>
            </a:custGeom>
            <a:solidFill>
              <a:srgbClr val="403228">
                <a:alpha val="20784"/>
              </a:srgb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-5715"/>
              <a:ext cx="5724271" cy="5735701"/>
            </a:xfrm>
            <a:custGeom>
              <a:avLst/>
              <a:gdLst/>
              <a:ahLst/>
              <a:cxnLst/>
              <a:rect l="l" t="t" r="r" b="b"/>
              <a:pathLst>
                <a:path w="5724271" h="5735701">
                  <a:moveTo>
                    <a:pt x="12446" y="2849753"/>
                  </a:moveTo>
                  <a:lnTo>
                    <a:pt x="12446" y="2862199"/>
                  </a:lnTo>
                  <a:lnTo>
                    <a:pt x="12446" y="2849753"/>
                  </a:lnTo>
                  <a:lnTo>
                    <a:pt x="12446" y="2862199"/>
                  </a:lnTo>
                  <a:lnTo>
                    <a:pt x="0" y="2862199"/>
                  </a:lnTo>
                  <a:cubicBezTo>
                    <a:pt x="0" y="1288669"/>
                    <a:pt x="1272540" y="11430"/>
                    <a:pt x="2846070" y="5715"/>
                  </a:cubicBezTo>
                  <a:cubicBezTo>
                    <a:pt x="4419600" y="0"/>
                    <a:pt x="5701411" y="1267968"/>
                    <a:pt x="5712841" y="2841371"/>
                  </a:cubicBezTo>
                  <a:cubicBezTo>
                    <a:pt x="5724271" y="4414774"/>
                    <a:pt x="4461129" y="5701284"/>
                    <a:pt x="2887599" y="5718556"/>
                  </a:cubicBezTo>
                  <a:lnTo>
                    <a:pt x="2887472" y="5706110"/>
                  </a:lnTo>
                  <a:lnTo>
                    <a:pt x="2887599" y="5718556"/>
                  </a:lnTo>
                  <a:cubicBezTo>
                    <a:pt x="1314196" y="5735701"/>
                    <a:pt x="23241" y="4477131"/>
                    <a:pt x="254" y="2903728"/>
                  </a:cubicBezTo>
                  <a:lnTo>
                    <a:pt x="254" y="2903601"/>
                  </a:lnTo>
                  <a:lnTo>
                    <a:pt x="0" y="2862326"/>
                  </a:lnTo>
                  <a:cubicBezTo>
                    <a:pt x="0" y="2859024"/>
                    <a:pt x="1270" y="2855849"/>
                    <a:pt x="3683" y="2853436"/>
                  </a:cubicBezTo>
                  <a:cubicBezTo>
                    <a:pt x="6096" y="2851023"/>
                    <a:pt x="9271" y="2849753"/>
                    <a:pt x="12573" y="2849753"/>
                  </a:cubicBezTo>
                  <a:moveTo>
                    <a:pt x="12573" y="2874772"/>
                  </a:moveTo>
                  <a:lnTo>
                    <a:pt x="12573" y="2862326"/>
                  </a:lnTo>
                  <a:lnTo>
                    <a:pt x="25019" y="2862199"/>
                  </a:lnTo>
                  <a:lnTo>
                    <a:pt x="25273" y="2903601"/>
                  </a:lnTo>
                  <a:lnTo>
                    <a:pt x="12827" y="2903728"/>
                  </a:lnTo>
                  <a:lnTo>
                    <a:pt x="25273" y="2903601"/>
                  </a:lnTo>
                  <a:cubicBezTo>
                    <a:pt x="48006" y="4463161"/>
                    <a:pt x="1327658" y="5710809"/>
                    <a:pt x="2887345" y="5693791"/>
                  </a:cubicBezTo>
                  <a:cubicBezTo>
                    <a:pt x="4447032" y="5676773"/>
                    <a:pt x="5699252" y="4401312"/>
                    <a:pt x="5687949" y="2841625"/>
                  </a:cubicBezTo>
                  <a:lnTo>
                    <a:pt x="5700395" y="2841498"/>
                  </a:lnTo>
                  <a:lnTo>
                    <a:pt x="5687949" y="2841625"/>
                  </a:lnTo>
                  <a:cubicBezTo>
                    <a:pt x="5676519" y="1281811"/>
                    <a:pt x="4406011" y="25019"/>
                    <a:pt x="2846197" y="30734"/>
                  </a:cubicBezTo>
                  <a:lnTo>
                    <a:pt x="2846197" y="18288"/>
                  </a:lnTo>
                  <a:lnTo>
                    <a:pt x="2846197" y="30734"/>
                  </a:lnTo>
                  <a:cubicBezTo>
                    <a:pt x="1286383" y="36322"/>
                    <a:pt x="25019" y="1302385"/>
                    <a:pt x="25019" y="2862199"/>
                  </a:cubicBezTo>
                  <a:cubicBezTo>
                    <a:pt x="25019" y="2869057"/>
                    <a:pt x="19431" y="2874645"/>
                    <a:pt x="12573" y="2874645"/>
                  </a:cubicBezTo>
                  <a:close/>
                </a:path>
              </a:pathLst>
            </a:custGeom>
            <a:solidFill>
              <a:srgbClr val="92694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5712960" cy="57129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fa-IR" sz="2799" spc="-1" dirty="0">
                  <a:solidFill>
                    <a:srgbClr val="1D1D1B"/>
                  </a:solidFill>
                  <a:latin typeface="Libre Baskerville Italics"/>
                  <a:cs typeface="B Nazanin" panose="00000400000000000000" pitchFamily="2" charset="-78"/>
                </a:rPr>
                <a:t>خاکستری</a:t>
              </a:r>
              <a:endParaRPr lang="en-US" sz="2799" spc="-1" dirty="0">
                <a:solidFill>
                  <a:srgbClr val="1D1D1B"/>
                </a:solidFill>
                <a:latin typeface="Libre Baskerville Italic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379680" y="3455280"/>
            <a:ext cx="4284720" cy="4284720"/>
            <a:chOff x="0" y="0"/>
            <a:chExt cx="5712960" cy="5712960"/>
          </a:xfrm>
        </p:grpSpPr>
        <p:sp>
          <p:nvSpPr>
            <p:cNvPr id="10" name="Freeform 10"/>
            <p:cNvSpPr/>
            <p:nvPr/>
          </p:nvSpPr>
          <p:spPr>
            <a:xfrm>
              <a:off x="12446" y="6731"/>
              <a:ext cx="5699379" cy="5710555"/>
            </a:xfrm>
            <a:custGeom>
              <a:avLst/>
              <a:gdLst/>
              <a:ahLst/>
              <a:cxnLst/>
              <a:rect l="l" t="t" r="r" b="b"/>
              <a:pathLst>
                <a:path w="5699379" h="5710555">
                  <a:moveTo>
                    <a:pt x="0" y="2849753"/>
                  </a:moveTo>
                  <a:cubicBezTo>
                    <a:pt x="0" y="1283081"/>
                    <a:pt x="1267079" y="11430"/>
                    <a:pt x="2833751" y="5715"/>
                  </a:cubicBezTo>
                  <a:cubicBezTo>
                    <a:pt x="4400423" y="0"/>
                    <a:pt x="5676519" y="1262507"/>
                    <a:pt x="5687949" y="2829052"/>
                  </a:cubicBezTo>
                  <a:cubicBezTo>
                    <a:pt x="5699379" y="4395597"/>
                    <a:pt x="4441571" y="5676519"/>
                    <a:pt x="2875026" y="5693537"/>
                  </a:cubicBezTo>
                  <a:cubicBezTo>
                    <a:pt x="1308481" y="5710555"/>
                    <a:pt x="23114" y="4457573"/>
                    <a:pt x="381" y="2891155"/>
                  </a:cubicBezTo>
                  <a:close/>
                </a:path>
              </a:pathLst>
            </a:custGeom>
            <a:solidFill>
              <a:srgbClr val="403228">
                <a:alpha val="20784"/>
              </a:srgb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-5715"/>
              <a:ext cx="5724271" cy="5735701"/>
            </a:xfrm>
            <a:custGeom>
              <a:avLst/>
              <a:gdLst/>
              <a:ahLst/>
              <a:cxnLst/>
              <a:rect l="l" t="t" r="r" b="b"/>
              <a:pathLst>
                <a:path w="5724271" h="5735701">
                  <a:moveTo>
                    <a:pt x="12446" y="2849753"/>
                  </a:moveTo>
                  <a:lnTo>
                    <a:pt x="12446" y="2862199"/>
                  </a:lnTo>
                  <a:lnTo>
                    <a:pt x="12446" y="2849753"/>
                  </a:lnTo>
                  <a:lnTo>
                    <a:pt x="12446" y="2862199"/>
                  </a:lnTo>
                  <a:lnTo>
                    <a:pt x="0" y="2862199"/>
                  </a:lnTo>
                  <a:cubicBezTo>
                    <a:pt x="0" y="1288669"/>
                    <a:pt x="1272540" y="11430"/>
                    <a:pt x="2846070" y="5715"/>
                  </a:cubicBezTo>
                  <a:cubicBezTo>
                    <a:pt x="4419600" y="0"/>
                    <a:pt x="5701411" y="1267968"/>
                    <a:pt x="5712841" y="2841371"/>
                  </a:cubicBezTo>
                  <a:cubicBezTo>
                    <a:pt x="5724271" y="4414774"/>
                    <a:pt x="4461129" y="5701284"/>
                    <a:pt x="2887599" y="5718556"/>
                  </a:cubicBezTo>
                  <a:lnTo>
                    <a:pt x="2887472" y="5706110"/>
                  </a:lnTo>
                  <a:lnTo>
                    <a:pt x="2887599" y="5718556"/>
                  </a:lnTo>
                  <a:cubicBezTo>
                    <a:pt x="1314196" y="5735701"/>
                    <a:pt x="23241" y="4477131"/>
                    <a:pt x="254" y="2903728"/>
                  </a:cubicBezTo>
                  <a:lnTo>
                    <a:pt x="254" y="2903601"/>
                  </a:lnTo>
                  <a:lnTo>
                    <a:pt x="0" y="2862326"/>
                  </a:lnTo>
                  <a:cubicBezTo>
                    <a:pt x="0" y="2859024"/>
                    <a:pt x="1270" y="2855849"/>
                    <a:pt x="3683" y="2853436"/>
                  </a:cubicBezTo>
                  <a:cubicBezTo>
                    <a:pt x="6096" y="2851023"/>
                    <a:pt x="9271" y="2849753"/>
                    <a:pt x="12573" y="2849753"/>
                  </a:cubicBezTo>
                  <a:moveTo>
                    <a:pt x="12573" y="2874772"/>
                  </a:moveTo>
                  <a:lnTo>
                    <a:pt x="12573" y="2862326"/>
                  </a:lnTo>
                  <a:lnTo>
                    <a:pt x="25019" y="2862199"/>
                  </a:lnTo>
                  <a:lnTo>
                    <a:pt x="25273" y="2903601"/>
                  </a:lnTo>
                  <a:lnTo>
                    <a:pt x="12827" y="2903728"/>
                  </a:lnTo>
                  <a:lnTo>
                    <a:pt x="25273" y="2903601"/>
                  </a:lnTo>
                  <a:cubicBezTo>
                    <a:pt x="48006" y="4463161"/>
                    <a:pt x="1327658" y="5710809"/>
                    <a:pt x="2887345" y="5693791"/>
                  </a:cubicBezTo>
                  <a:cubicBezTo>
                    <a:pt x="4447032" y="5676773"/>
                    <a:pt x="5699252" y="4401312"/>
                    <a:pt x="5687949" y="2841625"/>
                  </a:cubicBezTo>
                  <a:lnTo>
                    <a:pt x="5700395" y="2841498"/>
                  </a:lnTo>
                  <a:lnTo>
                    <a:pt x="5687949" y="2841625"/>
                  </a:lnTo>
                  <a:cubicBezTo>
                    <a:pt x="5676519" y="1281811"/>
                    <a:pt x="4406011" y="25019"/>
                    <a:pt x="2846197" y="30734"/>
                  </a:cubicBezTo>
                  <a:lnTo>
                    <a:pt x="2846197" y="18288"/>
                  </a:lnTo>
                  <a:lnTo>
                    <a:pt x="2846197" y="30734"/>
                  </a:lnTo>
                  <a:cubicBezTo>
                    <a:pt x="1286383" y="36322"/>
                    <a:pt x="25019" y="1302385"/>
                    <a:pt x="25019" y="2862199"/>
                  </a:cubicBezTo>
                  <a:cubicBezTo>
                    <a:pt x="25019" y="2869057"/>
                    <a:pt x="19431" y="2874645"/>
                    <a:pt x="12573" y="2874645"/>
                  </a:cubicBezTo>
                  <a:close/>
                </a:path>
              </a:pathLst>
            </a:custGeom>
            <a:solidFill>
              <a:srgbClr val="92694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5712960" cy="57129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fa-IR" sz="2799" spc="-1" dirty="0">
                  <a:solidFill>
                    <a:srgbClr val="1D1D1B"/>
                  </a:solidFill>
                  <a:latin typeface="Libre Baskerville Italics"/>
                  <a:cs typeface="B Nazanin" panose="00000400000000000000" pitchFamily="2" charset="-78"/>
                </a:rPr>
                <a:t>سفید</a:t>
              </a:r>
              <a:endParaRPr lang="en-US" sz="2799" spc="-1" dirty="0">
                <a:solidFill>
                  <a:srgbClr val="1D1D1B"/>
                </a:solidFill>
                <a:latin typeface="Libre Baskerville Italics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668240" y="3455280"/>
            <a:ext cx="4284720" cy="4284720"/>
            <a:chOff x="0" y="0"/>
            <a:chExt cx="5712960" cy="5712960"/>
          </a:xfrm>
        </p:grpSpPr>
        <p:sp>
          <p:nvSpPr>
            <p:cNvPr id="14" name="Freeform 14"/>
            <p:cNvSpPr/>
            <p:nvPr/>
          </p:nvSpPr>
          <p:spPr>
            <a:xfrm>
              <a:off x="12446" y="6731"/>
              <a:ext cx="5699379" cy="5710555"/>
            </a:xfrm>
            <a:custGeom>
              <a:avLst/>
              <a:gdLst/>
              <a:ahLst/>
              <a:cxnLst/>
              <a:rect l="l" t="t" r="r" b="b"/>
              <a:pathLst>
                <a:path w="5699379" h="5710555">
                  <a:moveTo>
                    <a:pt x="0" y="2849753"/>
                  </a:moveTo>
                  <a:cubicBezTo>
                    <a:pt x="0" y="1283081"/>
                    <a:pt x="1267079" y="11430"/>
                    <a:pt x="2833751" y="5715"/>
                  </a:cubicBezTo>
                  <a:cubicBezTo>
                    <a:pt x="4400423" y="0"/>
                    <a:pt x="5676519" y="1262507"/>
                    <a:pt x="5687949" y="2829052"/>
                  </a:cubicBezTo>
                  <a:cubicBezTo>
                    <a:pt x="5699379" y="4395597"/>
                    <a:pt x="4441571" y="5676519"/>
                    <a:pt x="2875026" y="5693537"/>
                  </a:cubicBezTo>
                  <a:cubicBezTo>
                    <a:pt x="1308481" y="5710555"/>
                    <a:pt x="23114" y="4457573"/>
                    <a:pt x="381" y="2891155"/>
                  </a:cubicBezTo>
                  <a:close/>
                </a:path>
              </a:pathLst>
            </a:custGeom>
            <a:solidFill>
              <a:srgbClr val="403228">
                <a:alpha val="20784"/>
              </a:srgb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-5715"/>
              <a:ext cx="5724271" cy="5735701"/>
            </a:xfrm>
            <a:custGeom>
              <a:avLst/>
              <a:gdLst/>
              <a:ahLst/>
              <a:cxnLst/>
              <a:rect l="l" t="t" r="r" b="b"/>
              <a:pathLst>
                <a:path w="5724271" h="5735701">
                  <a:moveTo>
                    <a:pt x="12446" y="2849753"/>
                  </a:moveTo>
                  <a:lnTo>
                    <a:pt x="12446" y="2862199"/>
                  </a:lnTo>
                  <a:lnTo>
                    <a:pt x="12446" y="2849753"/>
                  </a:lnTo>
                  <a:lnTo>
                    <a:pt x="12446" y="2862199"/>
                  </a:lnTo>
                  <a:lnTo>
                    <a:pt x="0" y="2862199"/>
                  </a:lnTo>
                  <a:cubicBezTo>
                    <a:pt x="0" y="1288669"/>
                    <a:pt x="1272540" y="11430"/>
                    <a:pt x="2846070" y="5715"/>
                  </a:cubicBezTo>
                  <a:cubicBezTo>
                    <a:pt x="4419600" y="0"/>
                    <a:pt x="5701411" y="1267968"/>
                    <a:pt x="5712841" y="2841371"/>
                  </a:cubicBezTo>
                  <a:cubicBezTo>
                    <a:pt x="5724271" y="4414774"/>
                    <a:pt x="4461129" y="5701284"/>
                    <a:pt x="2887599" y="5718556"/>
                  </a:cubicBezTo>
                  <a:lnTo>
                    <a:pt x="2887472" y="5706110"/>
                  </a:lnTo>
                  <a:lnTo>
                    <a:pt x="2887599" y="5718556"/>
                  </a:lnTo>
                  <a:cubicBezTo>
                    <a:pt x="1314196" y="5735701"/>
                    <a:pt x="23241" y="4477131"/>
                    <a:pt x="254" y="2903728"/>
                  </a:cubicBezTo>
                  <a:lnTo>
                    <a:pt x="254" y="2903601"/>
                  </a:lnTo>
                  <a:lnTo>
                    <a:pt x="0" y="2862326"/>
                  </a:lnTo>
                  <a:cubicBezTo>
                    <a:pt x="0" y="2859024"/>
                    <a:pt x="1270" y="2855849"/>
                    <a:pt x="3683" y="2853436"/>
                  </a:cubicBezTo>
                  <a:cubicBezTo>
                    <a:pt x="6096" y="2851023"/>
                    <a:pt x="9271" y="2849753"/>
                    <a:pt x="12573" y="2849753"/>
                  </a:cubicBezTo>
                  <a:moveTo>
                    <a:pt x="12573" y="2874772"/>
                  </a:moveTo>
                  <a:lnTo>
                    <a:pt x="12573" y="2862326"/>
                  </a:lnTo>
                  <a:lnTo>
                    <a:pt x="25019" y="2862199"/>
                  </a:lnTo>
                  <a:lnTo>
                    <a:pt x="25273" y="2903601"/>
                  </a:lnTo>
                  <a:lnTo>
                    <a:pt x="12827" y="2903728"/>
                  </a:lnTo>
                  <a:lnTo>
                    <a:pt x="25273" y="2903601"/>
                  </a:lnTo>
                  <a:cubicBezTo>
                    <a:pt x="48006" y="4463161"/>
                    <a:pt x="1327658" y="5710809"/>
                    <a:pt x="2887345" y="5693791"/>
                  </a:cubicBezTo>
                  <a:cubicBezTo>
                    <a:pt x="4447032" y="5676773"/>
                    <a:pt x="5699252" y="4401312"/>
                    <a:pt x="5687949" y="2841625"/>
                  </a:cubicBezTo>
                  <a:lnTo>
                    <a:pt x="5700395" y="2841498"/>
                  </a:lnTo>
                  <a:lnTo>
                    <a:pt x="5687949" y="2841625"/>
                  </a:lnTo>
                  <a:cubicBezTo>
                    <a:pt x="5676519" y="1281811"/>
                    <a:pt x="4406011" y="25019"/>
                    <a:pt x="2846197" y="30734"/>
                  </a:cubicBezTo>
                  <a:lnTo>
                    <a:pt x="2846197" y="18288"/>
                  </a:lnTo>
                  <a:lnTo>
                    <a:pt x="2846197" y="30734"/>
                  </a:lnTo>
                  <a:cubicBezTo>
                    <a:pt x="1286383" y="36322"/>
                    <a:pt x="25019" y="1302385"/>
                    <a:pt x="25019" y="2862199"/>
                  </a:cubicBezTo>
                  <a:cubicBezTo>
                    <a:pt x="25019" y="2869057"/>
                    <a:pt x="19431" y="2874645"/>
                    <a:pt x="12573" y="2874645"/>
                  </a:cubicBezTo>
                  <a:close/>
                </a:path>
              </a:pathLst>
            </a:custGeom>
            <a:solidFill>
              <a:srgbClr val="92694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5712960" cy="57129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fa-IR" sz="2799" spc="-1" dirty="0">
                  <a:solidFill>
                    <a:srgbClr val="1D1D1B"/>
                  </a:solidFill>
                  <a:latin typeface="Libre Baskerville Italics"/>
                  <a:cs typeface="B Nazanin" panose="00000400000000000000" pitchFamily="2" charset="-78"/>
                </a:rPr>
                <a:t>مشکی</a:t>
              </a:r>
              <a:endParaRPr lang="en-US" sz="2799" spc="-1" dirty="0">
                <a:solidFill>
                  <a:srgbClr val="1D1D1B"/>
                </a:solidFill>
                <a:latin typeface="Libre Baskerville Italics"/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10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9777600"/>
          </a:xfrm>
          <a:custGeom>
            <a:avLst/>
            <a:gdLst/>
            <a:ahLst/>
            <a:cxnLst/>
            <a:rect l="l" t="t" r="r" b="b"/>
            <a:pathLst>
              <a:path w="18288000" h="9777600">
                <a:moveTo>
                  <a:pt x="0" y="0"/>
                </a:moveTo>
                <a:lnTo>
                  <a:pt x="18288000" y="0"/>
                </a:lnTo>
                <a:lnTo>
                  <a:pt x="18288000" y="9777600"/>
                </a:lnTo>
                <a:lnTo>
                  <a:pt x="0" y="9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6" b="-2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6720" y="505230"/>
            <a:ext cx="17177040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37"/>
              </a:lnSpc>
            </a:pPr>
            <a:r>
              <a:rPr lang="fa-IR" sz="4698" u="sng" spc="-1" dirty="0">
                <a:solidFill>
                  <a:srgbClr val="FFCC66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4698" u="sng" spc="-1" dirty="0">
              <a:solidFill>
                <a:srgbClr val="FFCC66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207680" y="372697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2">
                <a:solidFill>
                  <a:srgbClr val="E8DAC2"/>
                </a:solidFill>
                <a:latin typeface="Arial Bold"/>
                <a:cs typeface="B Nazanin" panose="00000400000000000000" pitchFamily="2" charset="-78"/>
              </a:rPr>
              <a:t>Content  Here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207680" y="4097940"/>
            <a:ext cx="378360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spc="-2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Get a modern PowerPoint  Presentation that is beautifully designed. Easy to change colors, photos and Text.</a:t>
            </a:r>
          </a:p>
        </p:txBody>
      </p:sp>
      <p:sp>
        <p:nvSpPr>
          <p:cNvPr id="6" name="Freeform 6"/>
          <p:cNvSpPr/>
          <p:nvPr/>
        </p:nvSpPr>
        <p:spPr>
          <a:xfrm>
            <a:off x="14617080" y="272340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894640" y="3029040"/>
            <a:ext cx="428400" cy="313200"/>
          </a:xfrm>
          <a:custGeom>
            <a:avLst/>
            <a:gdLst/>
            <a:ahLst/>
            <a:cxnLst/>
            <a:rect l="l" t="t" r="r" b="b"/>
            <a:pathLst>
              <a:path w="428400" h="313200">
                <a:moveTo>
                  <a:pt x="0" y="0"/>
                </a:moveTo>
                <a:lnTo>
                  <a:pt x="428400" y="0"/>
                </a:lnTo>
                <a:lnTo>
                  <a:pt x="428400" y="313200"/>
                </a:lnTo>
                <a:lnTo>
                  <a:pt x="0" y="313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3207680" y="752065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2">
                <a:solidFill>
                  <a:srgbClr val="8E5025"/>
                </a:solidFill>
                <a:latin typeface="Arial Bold"/>
                <a:cs typeface="B Nazanin" panose="00000400000000000000" pitchFamily="2" charset="-78"/>
              </a:rPr>
              <a:t>Content  Here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207680" y="7890900"/>
            <a:ext cx="378360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spc="-2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Get a modern PowerPoint  Presentation that is beautifully designed. Easy to change colors, photos and Text.</a:t>
            </a:r>
          </a:p>
        </p:txBody>
      </p:sp>
      <p:sp>
        <p:nvSpPr>
          <p:cNvPr id="10" name="Freeform 10"/>
          <p:cNvSpPr/>
          <p:nvPr/>
        </p:nvSpPr>
        <p:spPr>
          <a:xfrm>
            <a:off x="14617080" y="651708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52160" y="374065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2">
                <a:solidFill>
                  <a:srgbClr val="261408"/>
                </a:solidFill>
                <a:latin typeface="Arial Bold"/>
                <a:cs typeface="B Nazanin" panose="00000400000000000000" pitchFamily="2" charset="-78"/>
              </a:rPr>
              <a:t>Content  Here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52160" y="4111620"/>
            <a:ext cx="378360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spc="-2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Get a modern PowerPoint  Presentation that is beautifully designed. Easy to change colors, photos and Text.</a:t>
            </a:r>
          </a:p>
        </p:txBody>
      </p:sp>
      <p:sp>
        <p:nvSpPr>
          <p:cNvPr id="13" name="Freeform 13"/>
          <p:cNvSpPr/>
          <p:nvPr/>
        </p:nvSpPr>
        <p:spPr>
          <a:xfrm>
            <a:off x="2761560" y="273708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352160" y="753361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2">
                <a:solidFill>
                  <a:srgbClr val="B68C68"/>
                </a:solidFill>
                <a:latin typeface="Arial Bold"/>
                <a:cs typeface="B Nazanin" panose="00000400000000000000" pitchFamily="2" charset="-78"/>
              </a:rPr>
              <a:t>Content 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52160" y="7904580"/>
            <a:ext cx="3783600" cy="11105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spc="-2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Get a modern PowerPoint  Presentation that is beautifully designed. Easy to change colors, photos and Text.</a:t>
            </a:r>
          </a:p>
        </p:txBody>
      </p:sp>
      <p:sp>
        <p:nvSpPr>
          <p:cNvPr id="16" name="Freeform 16"/>
          <p:cNvSpPr/>
          <p:nvPr/>
        </p:nvSpPr>
        <p:spPr>
          <a:xfrm>
            <a:off x="2761560" y="653004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949308" y="6757574"/>
            <a:ext cx="603704" cy="559411"/>
          </a:xfrm>
          <a:custGeom>
            <a:avLst/>
            <a:gdLst/>
            <a:ahLst/>
            <a:cxnLst/>
            <a:rect l="l" t="t" r="r" b="b"/>
            <a:pathLst>
              <a:path w="603704" h="559411">
                <a:moveTo>
                  <a:pt x="0" y="0"/>
                </a:moveTo>
                <a:lnTo>
                  <a:pt x="603704" y="0"/>
                </a:lnTo>
                <a:lnTo>
                  <a:pt x="603704" y="559412"/>
                </a:lnTo>
                <a:lnTo>
                  <a:pt x="0" y="55941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865840" y="6760800"/>
            <a:ext cx="508320" cy="499680"/>
          </a:xfrm>
          <a:custGeom>
            <a:avLst/>
            <a:gdLst/>
            <a:ahLst/>
            <a:cxnLst/>
            <a:rect l="l" t="t" r="r" b="b"/>
            <a:pathLst>
              <a:path w="508320" h="499680">
                <a:moveTo>
                  <a:pt x="0" y="0"/>
                </a:moveTo>
                <a:lnTo>
                  <a:pt x="508320" y="0"/>
                </a:lnTo>
                <a:lnTo>
                  <a:pt x="508320" y="499680"/>
                </a:lnTo>
                <a:lnTo>
                  <a:pt x="0" y="4996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986560" y="2962080"/>
            <a:ext cx="540000" cy="536400"/>
          </a:xfrm>
          <a:custGeom>
            <a:avLst/>
            <a:gdLst/>
            <a:ahLst/>
            <a:cxnLst/>
            <a:rect l="l" t="t" r="r" b="b"/>
            <a:pathLst>
              <a:path w="540000" h="536400">
                <a:moveTo>
                  <a:pt x="0" y="0"/>
                </a:moveTo>
                <a:lnTo>
                  <a:pt x="540000" y="0"/>
                </a:lnTo>
                <a:lnTo>
                  <a:pt x="540000" y="536400"/>
                </a:lnTo>
                <a:lnTo>
                  <a:pt x="0" y="536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6090480" y="2113200"/>
            <a:ext cx="6407280" cy="8173440"/>
          </a:xfrm>
          <a:custGeom>
            <a:avLst/>
            <a:gdLst/>
            <a:ahLst/>
            <a:cxnLst/>
            <a:rect l="l" t="t" r="r" b="b"/>
            <a:pathLst>
              <a:path w="6407280" h="8173440">
                <a:moveTo>
                  <a:pt x="0" y="0"/>
                </a:moveTo>
                <a:lnTo>
                  <a:pt x="6407280" y="0"/>
                </a:lnTo>
                <a:lnTo>
                  <a:pt x="6407280" y="8173440"/>
                </a:lnTo>
                <a:lnTo>
                  <a:pt x="0" y="8173440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b="-25951"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0" y="9614160"/>
            <a:ext cx="18288000" cy="672480"/>
          </a:xfrm>
          <a:custGeom>
            <a:avLst/>
            <a:gdLst/>
            <a:ahLst/>
            <a:cxnLst/>
            <a:rect l="l" t="t" r="r" b="b"/>
            <a:pathLst>
              <a:path w="18288000" h="672480">
                <a:moveTo>
                  <a:pt x="0" y="0"/>
                </a:moveTo>
                <a:lnTo>
                  <a:pt x="18288000" y="0"/>
                </a:lnTo>
                <a:lnTo>
                  <a:pt x="18288000" y="672480"/>
                </a:lnTo>
                <a:lnTo>
                  <a:pt x="0" y="6724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2514960" y="1342635"/>
            <a:ext cx="13258080" cy="2207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و جداول برای مقایسه</a:t>
            </a:r>
            <a:endParaRPr lang="en-US" sz="72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 داده ها</a:t>
            </a:r>
            <a:endParaRPr lang="en-US" sz="72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13</a:t>
            </a:r>
          </a:p>
        </p:txBody>
      </p:sp>
      <p:sp>
        <p:nvSpPr>
          <p:cNvPr id="6" name="Freeform 6"/>
          <p:cNvSpPr/>
          <p:nvPr/>
        </p:nvSpPr>
        <p:spPr>
          <a:xfrm>
            <a:off x="4771440" y="5050800"/>
            <a:ext cx="8498160" cy="5235840"/>
          </a:xfrm>
          <a:custGeom>
            <a:avLst/>
            <a:gdLst/>
            <a:ahLst/>
            <a:cxnLst/>
            <a:rect l="l" t="t" r="r" b="b"/>
            <a:pathLst>
              <a:path w="8498160" h="5235840">
                <a:moveTo>
                  <a:pt x="0" y="0"/>
                </a:moveTo>
                <a:lnTo>
                  <a:pt x="8498160" y="0"/>
                </a:lnTo>
                <a:lnTo>
                  <a:pt x="8498160" y="5235840"/>
                </a:lnTo>
                <a:lnTo>
                  <a:pt x="0" y="52358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3108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509120" y="351601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09120" y="3886980"/>
            <a:ext cx="3783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2918520" y="251244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509120" y="730897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09120" y="7679940"/>
            <a:ext cx="3783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2918520" y="630612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106268" y="6533654"/>
            <a:ext cx="603704" cy="559411"/>
          </a:xfrm>
          <a:custGeom>
            <a:avLst/>
            <a:gdLst/>
            <a:ahLst/>
            <a:cxnLst/>
            <a:rect l="l" t="t" r="r" b="b"/>
            <a:pathLst>
              <a:path w="603704" h="559411">
                <a:moveTo>
                  <a:pt x="0" y="0"/>
                </a:moveTo>
                <a:lnTo>
                  <a:pt x="603704" y="0"/>
                </a:lnTo>
                <a:lnTo>
                  <a:pt x="603704" y="559412"/>
                </a:lnTo>
                <a:lnTo>
                  <a:pt x="0" y="55941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143520" y="2738160"/>
            <a:ext cx="540000" cy="536400"/>
          </a:xfrm>
          <a:custGeom>
            <a:avLst/>
            <a:gdLst/>
            <a:ahLst/>
            <a:cxnLst/>
            <a:rect l="l" t="t" r="r" b="b"/>
            <a:pathLst>
              <a:path w="540000" h="536400">
                <a:moveTo>
                  <a:pt x="0" y="0"/>
                </a:moveTo>
                <a:lnTo>
                  <a:pt x="540000" y="0"/>
                </a:lnTo>
                <a:lnTo>
                  <a:pt x="540000" y="536400"/>
                </a:lnTo>
                <a:lnTo>
                  <a:pt x="0" y="536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3444560" y="387745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444560" y="4248420"/>
            <a:ext cx="3783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4853960" y="287388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3444560" y="7670415"/>
            <a:ext cx="3798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444560" y="8041380"/>
            <a:ext cx="378360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4853960" y="6667560"/>
            <a:ext cx="984240" cy="984240"/>
          </a:xfrm>
          <a:custGeom>
            <a:avLst/>
            <a:gdLst/>
            <a:ahLst/>
            <a:cxnLst/>
            <a:rect l="l" t="t" r="r" b="b"/>
            <a:pathLst>
              <a:path w="984240" h="984240">
                <a:moveTo>
                  <a:pt x="0" y="0"/>
                </a:moveTo>
                <a:lnTo>
                  <a:pt x="984240" y="0"/>
                </a:lnTo>
                <a:lnTo>
                  <a:pt x="984240" y="984240"/>
                </a:lnTo>
                <a:lnTo>
                  <a:pt x="0" y="9842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041708" y="6895094"/>
            <a:ext cx="603704" cy="559411"/>
          </a:xfrm>
          <a:custGeom>
            <a:avLst/>
            <a:gdLst/>
            <a:ahLst/>
            <a:cxnLst/>
            <a:rect l="l" t="t" r="r" b="b"/>
            <a:pathLst>
              <a:path w="603704" h="559411">
                <a:moveTo>
                  <a:pt x="0" y="0"/>
                </a:moveTo>
                <a:lnTo>
                  <a:pt x="603704" y="0"/>
                </a:lnTo>
                <a:lnTo>
                  <a:pt x="603704" y="559412"/>
                </a:lnTo>
                <a:lnTo>
                  <a:pt x="0" y="55941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5078960" y="3098880"/>
            <a:ext cx="540000" cy="536400"/>
          </a:xfrm>
          <a:custGeom>
            <a:avLst/>
            <a:gdLst/>
            <a:ahLst/>
            <a:cxnLst/>
            <a:rect l="l" t="t" r="r" b="b"/>
            <a:pathLst>
              <a:path w="540000" h="536400">
                <a:moveTo>
                  <a:pt x="0" y="0"/>
                </a:moveTo>
                <a:lnTo>
                  <a:pt x="540000" y="0"/>
                </a:lnTo>
                <a:lnTo>
                  <a:pt x="540000" y="536400"/>
                </a:lnTo>
                <a:lnTo>
                  <a:pt x="0" y="536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3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84480" y="6030210"/>
            <a:ext cx="1173168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fa-IR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ارائه عالی</a:t>
            </a:r>
            <a:endParaRPr lang="en-US" sz="6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406200" y="7169715"/>
            <a:ext cx="50882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fa-IR" sz="4200" spc="-2" dirty="0">
                <a:solidFill>
                  <a:srgbClr val="FFC000"/>
                </a:solidFill>
                <a:latin typeface="Arial"/>
                <a:cs typeface="B Nazanin" panose="00000400000000000000" pitchFamily="2" charset="-78"/>
              </a:rPr>
              <a:t>پاورپوینت ساده</a:t>
            </a:r>
            <a:endParaRPr lang="en-US" sz="4200" spc="-2" dirty="0">
              <a:solidFill>
                <a:srgbClr val="FFC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607040" y="8032740"/>
            <a:ext cx="15073200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972000" y="387360"/>
            <a:ext cx="16343280" cy="5531040"/>
          </a:xfrm>
          <a:custGeom>
            <a:avLst/>
            <a:gdLst/>
            <a:ahLst/>
            <a:cxnLst/>
            <a:rect l="l" t="t" r="r" b="b"/>
            <a:pathLst>
              <a:path w="16343280" h="5531040">
                <a:moveTo>
                  <a:pt x="0" y="0"/>
                </a:moveTo>
                <a:lnTo>
                  <a:pt x="16343280" y="0"/>
                </a:lnTo>
                <a:lnTo>
                  <a:pt x="16343280" y="5531040"/>
                </a:lnTo>
                <a:lnTo>
                  <a:pt x="0" y="5531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4" r="-64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34240" y="710640"/>
            <a:ext cx="17219520" cy="8866080"/>
          </a:xfrm>
          <a:custGeom>
            <a:avLst/>
            <a:gdLst/>
            <a:ahLst/>
            <a:cxnLst/>
            <a:rect l="l" t="t" r="r" b="b"/>
            <a:pathLst>
              <a:path w="17219520" h="8866080">
                <a:moveTo>
                  <a:pt x="0" y="0"/>
                </a:moveTo>
                <a:lnTo>
                  <a:pt x="17219520" y="0"/>
                </a:lnTo>
                <a:lnTo>
                  <a:pt x="17219520" y="8866080"/>
                </a:lnTo>
                <a:lnTo>
                  <a:pt x="0" y="8866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5552118" y="9138624"/>
            <a:ext cx="6796404" cy="795870"/>
            <a:chOff x="-1019483" y="-76200"/>
            <a:chExt cx="9061873" cy="1061160"/>
          </a:xfrm>
        </p:grpSpPr>
        <p:sp>
          <p:nvSpPr>
            <p:cNvPr id="8" name="Freeform 8"/>
            <p:cNvSpPr/>
            <p:nvPr/>
          </p:nvSpPr>
          <p:spPr>
            <a:xfrm>
              <a:off x="-258711" y="-52"/>
              <a:ext cx="8301101" cy="985012"/>
            </a:xfrm>
            <a:custGeom>
              <a:avLst/>
              <a:gdLst/>
              <a:ahLst/>
              <a:cxnLst/>
              <a:rect l="l" t="t" r="r" b="b"/>
              <a:pathLst>
                <a:path w="8301101" h="985012">
                  <a:moveTo>
                    <a:pt x="0" y="0"/>
                  </a:moveTo>
                  <a:lnTo>
                    <a:pt x="8301101" y="0"/>
                  </a:lnTo>
                  <a:lnTo>
                    <a:pt x="8301101" y="985012"/>
                  </a:lnTo>
                  <a:lnTo>
                    <a:pt x="0" y="9850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-1019483" y="-76200"/>
              <a:ext cx="8301120" cy="10611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fa-IR" sz="3600" spc="-2" dirty="0">
                  <a:solidFill>
                    <a:srgbClr val="4C3D2B"/>
                  </a:solidFill>
                  <a:latin typeface="Arial"/>
                  <a:cs typeface="B Nazanin" panose="00000400000000000000" pitchFamily="2" charset="-78"/>
                </a:rPr>
                <a:t>قالب پاورپوینت تاریخی</a:t>
              </a:r>
              <a:endParaRPr lang="en-US" sz="3600" spc="-2" dirty="0">
                <a:solidFill>
                  <a:srgbClr val="4C3D2B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0240" y="1875600"/>
            <a:ext cx="16362000" cy="7804080"/>
          </a:xfrm>
          <a:custGeom>
            <a:avLst/>
            <a:gdLst/>
            <a:ahLst/>
            <a:cxnLst/>
            <a:rect l="l" t="t" r="r" b="b"/>
            <a:pathLst>
              <a:path w="16362000" h="7804080">
                <a:moveTo>
                  <a:pt x="0" y="0"/>
                </a:moveTo>
                <a:lnTo>
                  <a:pt x="16362000" y="0"/>
                </a:lnTo>
                <a:lnTo>
                  <a:pt x="16362000" y="7804080"/>
                </a:lnTo>
                <a:lnTo>
                  <a:pt x="0" y="78040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75680" y="46080"/>
            <a:ext cx="10736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نقشه ها</a:t>
            </a:r>
            <a:endParaRPr lang="en-US" sz="4800" spc="-2" dirty="0">
              <a:solidFill>
                <a:srgbClr val="926940"/>
              </a:solidFill>
              <a:latin typeface="Cinzel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754080" y="3949179"/>
            <a:ext cx="1681197" cy="544354"/>
            <a:chOff x="0" y="0"/>
            <a:chExt cx="2241596" cy="72580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5480" cy="725805"/>
            </a:xfrm>
            <a:custGeom>
              <a:avLst/>
              <a:gdLst/>
              <a:ahLst/>
              <a:cxnLst/>
              <a:rect l="l" t="t" r="r" b="b"/>
              <a:pathLst>
                <a:path w="1935480" h="725805">
                  <a:moveTo>
                    <a:pt x="0" y="0"/>
                  </a:moveTo>
                  <a:lnTo>
                    <a:pt x="0" y="89789"/>
                  </a:lnTo>
                  <a:lnTo>
                    <a:pt x="0" y="157099"/>
                  </a:lnTo>
                  <a:lnTo>
                    <a:pt x="0" y="224409"/>
                  </a:lnTo>
                  <a:lnTo>
                    <a:pt x="0" y="315976"/>
                  </a:lnTo>
                  <a:lnTo>
                    <a:pt x="0" y="383286"/>
                  </a:lnTo>
                  <a:lnTo>
                    <a:pt x="0" y="450596"/>
                  </a:lnTo>
                  <a:lnTo>
                    <a:pt x="0" y="540385"/>
                  </a:lnTo>
                  <a:lnTo>
                    <a:pt x="321691" y="540385"/>
                  </a:lnTo>
                  <a:lnTo>
                    <a:pt x="552958" y="725805"/>
                  </a:lnTo>
                  <a:lnTo>
                    <a:pt x="803656" y="540512"/>
                  </a:lnTo>
                  <a:lnTo>
                    <a:pt x="1131697" y="540512"/>
                  </a:lnTo>
                  <a:lnTo>
                    <a:pt x="1372743" y="540512"/>
                  </a:lnTo>
                  <a:lnTo>
                    <a:pt x="1613789" y="540512"/>
                  </a:lnTo>
                  <a:lnTo>
                    <a:pt x="1935480" y="540512"/>
                  </a:lnTo>
                  <a:lnTo>
                    <a:pt x="1935480" y="450596"/>
                  </a:lnTo>
                  <a:lnTo>
                    <a:pt x="1935480" y="383286"/>
                  </a:lnTo>
                  <a:lnTo>
                    <a:pt x="1935480" y="315976"/>
                  </a:lnTo>
                  <a:lnTo>
                    <a:pt x="1935480" y="224409"/>
                  </a:lnTo>
                  <a:lnTo>
                    <a:pt x="1935480" y="157099"/>
                  </a:lnTo>
                  <a:lnTo>
                    <a:pt x="1935480" y="89789"/>
                  </a:lnTo>
                  <a:lnTo>
                    <a:pt x="1935480" y="0"/>
                  </a:lnTo>
                  <a:lnTo>
                    <a:pt x="1613662" y="0"/>
                  </a:lnTo>
                  <a:lnTo>
                    <a:pt x="1372616" y="0"/>
                  </a:lnTo>
                  <a:lnTo>
                    <a:pt x="1131697" y="0"/>
                  </a:lnTo>
                  <a:lnTo>
                    <a:pt x="803656" y="0"/>
                  </a:lnTo>
                  <a:lnTo>
                    <a:pt x="562737" y="0"/>
                  </a:lnTo>
                  <a:lnTo>
                    <a:pt x="3216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06236" y="92663"/>
              <a:ext cx="1935360" cy="540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2160"/>
                </a:lnSpc>
              </a:pPr>
              <a:r>
                <a:rPr lang="fa-IR" sz="3200" spc="-2" dirty="0">
                  <a:solidFill>
                    <a:srgbClr val="926940"/>
                  </a:solidFill>
                  <a:latin typeface="Libre Baskerville Italics"/>
                  <a:cs typeface="B Nazanin" panose="00000400000000000000" pitchFamily="2" charset="-78"/>
                </a:rPr>
                <a:t>دفتر ما</a:t>
              </a:r>
              <a:endParaRPr lang="en-US" sz="3200" spc="-2" dirty="0">
                <a:solidFill>
                  <a:srgbClr val="926940"/>
                </a:solidFill>
                <a:latin typeface="Libre Baskerville Italics"/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2164136" y="433061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609336" y="715517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594376" y="375821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023576" y="807533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360856" y="481661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621576" y="8075336"/>
            <a:ext cx="652688" cy="652688"/>
          </a:xfrm>
          <a:custGeom>
            <a:avLst/>
            <a:gdLst/>
            <a:ahLst/>
            <a:cxnLst/>
            <a:rect l="l" t="t" r="r" b="b"/>
            <a:pathLst>
              <a:path w="652688" h="652688">
                <a:moveTo>
                  <a:pt x="0" y="0"/>
                </a:moveTo>
                <a:lnTo>
                  <a:pt x="652688" y="0"/>
                </a:lnTo>
                <a:lnTo>
                  <a:pt x="652688" y="652688"/>
                </a:lnTo>
                <a:lnTo>
                  <a:pt x="0" y="652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13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633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54200" y="1016280"/>
            <a:ext cx="6211440" cy="8443440"/>
          </a:xfrm>
          <a:custGeom>
            <a:avLst/>
            <a:gdLst/>
            <a:ahLst/>
            <a:cxnLst/>
            <a:rect l="l" t="t" r="r" b="b"/>
            <a:pathLst>
              <a:path w="6211440" h="8443440">
                <a:moveTo>
                  <a:pt x="0" y="0"/>
                </a:moveTo>
                <a:lnTo>
                  <a:pt x="6211440" y="0"/>
                </a:lnTo>
                <a:lnTo>
                  <a:pt x="6211440" y="8443440"/>
                </a:lnTo>
                <a:lnTo>
                  <a:pt x="0" y="8443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-12405" y="3779767"/>
            <a:ext cx="8853480" cy="22185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280"/>
              </a:lnSpc>
            </a:pPr>
            <a:r>
              <a:rPr lang="en-US" sz="14400" spc="-2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89,526,124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052720" y="6507233"/>
            <a:ext cx="54144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Libre Baskerville Italics"/>
                <a:cs typeface="B Nazanin" panose="00000400000000000000" pitchFamily="2" charset="-78"/>
              </a:rPr>
              <a:t>وای این یک عدد بزرگ است، آیا شما افتخار نمی کنید؟</a:t>
            </a:r>
            <a:endParaRPr lang="en-US" sz="3200" spc="-2" dirty="0">
              <a:solidFill>
                <a:srgbClr val="FFFFFF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365047" y="1418760"/>
            <a:ext cx="10912320" cy="7638480"/>
          </a:xfrm>
          <a:custGeom>
            <a:avLst/>
            <a:gdLst/>
            <a:ahLst/>
            <a:cxnLst/>
            <a:rect l="l" t="t" r="r" b="b"/>
            <a:pathLst>
              <a:path w="10912320" h="7638480">
                <a:moveTo>
                  <a:pt x="0" y="0"/>
                </a:moveTo>
                <a:lnTo>
                  <a:pt x="10912320" y="0"/>
                </a:lnTo>
                <a:lnTo>
                  <a:pt x="10912320" y="7638480"/>
                </a:lnTo>
                <a:lnTo>
                  <a:pt x="0" y="76384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36080" cy="10286640"/>
          </a:xfrm>
          <a:custGeom>
            <a:avLst/>
            <a:gdLst/>
            <a:ahLst/>
            <a:cxnLst/>
            <a:rect l="l" t="t" r="r" b="b"/>
            <a:pathLst>
              <a:path w="9136080" h="10286640">
                <a:moveTo>
                  <a:pt x="0" y="0"/>
                </a:moveTo>
                <a:lnTo>
                  <a:pt x="9136080" y="0"/>
                </a:lnTo>
                <a:lnTo>
                  <a:pt x="91360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843600" y="8152560"/>
            <a:ext cx="4268160" cy="4268160"/>
          </a:xfrm>
          <a:custGeom>
            <a:avLst/>
            <a:gdLst/>
            <a:ahLst/>
            <a:cxnLst/>
            <a:rect l="l" t="t" r="r" b="b"/>
            <a:pathLst>
              <a:path w="4268160" h="4268160">
                <a:moveTo>
                  <a:pt x="0" y="0"/>
                </a:moveTo>
                <a:lnTo>
                  <a:pt x="4268160" y="0"/>
                </a:lnTo>
                <a:lnTo>
                  <a:pt x="4268160" y="4268160"/>
                </a:lnTo>
                <a:lnTo>
                  <a:pt x="0" y="42681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1626560" y="2810580"/>
            <a:ext cx="51177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26140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643840" y="3148980"/>
            <a:ext cx="50983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26140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368880" y="4275060"/>
            <a:ext cx="50968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26140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389760" y="4613460"/>
            <a:ext cx="50774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26140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445920" y="5953380"/>
            <a:ext cx="5077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26140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63920" y="6291780"/>
            <a:ext cx="50580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26140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584880" y="7534500"/>
            <a:ext cx="51177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26140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602160" y="7872900"/>
            <a:ext cx="50983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261408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26140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32480" y="2810580"/>
            <a:ext cx="54021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1200" y="3148980"/>
            <a:ext cx="53812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49440" y="4242495"/>
            <a:ext cx="508824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70320" y="4622985"/>
            <a:ext cx="506880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fa-IR" sz="12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2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68800" y="5953380"/>
            <a:ext cx="5088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86080" y="6291780"/>
            <a:ext cx="50688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73600" y="7441620"/>
            <a:ext cx="53812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18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956240" y="7780020"/>
            <a:ext cx="3697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4810320" y="446400"/>
            <a:ext cx="8650800" cy="1392480"/>
            <a:chOff x="0" y="0"/>
            <a:chExt cx="11534400" cy="18566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534394" cy="1856613"/>
            </a:xfrm>
            <a:custGeom>
              <a:avLst/>
              <a:gdLst/>
              <a:ahLst/>
              <a:cxnLst/>
              <a:rect l="l" t="t" r="r" b="b"/>
              <a:pathLst>
                <a:path w="11534394" h="1856613">
                  <a:moveTo>
                    <a:pt x="0" y="0"/>
                  </a:moveTo>
                  <a:lnTo>
                    <a:pt x="11534394" y="0"/>
                  </a:lnTo>
                  <a:lnTo>
                    <a:pt x="11534394" y="1856613"/>
                  </a:lnTo>
                  <a:lnTo>
                    <a:pt x="0" y="1856613"/>
                  </a:lnTo>
                  <a:close/>
                </a:path>
              </a:pathLst>
            </a:custGeom>
            <a:solidFill>
              <a:srgbClr val="A6A6A6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133350"/>
              <a:ext cx="11534400" cy="19899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8067"/>
                </a:lnSpc>
              </a:pPr>
              <a:r>
                <a:rPr lang="fa-IR" sz="6722" spc="-1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سبک اینفوگرافیک</a:t>
              </a:r>
              <a:endParaRPr lang="en-US" sz="6722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23"/>
          <p:cNvSpPr/>
          <p:nvPr/>
        </p:nvSpPr>
        <p:spPr>
          <a:xfrm>
            <a:off x="3974042" y="2259801"/>
            <a:ext cx="10355760" cy="8012880"/>
          </a:xfrm>
          <a:custGeom>
            <a:avLst/>
            <a:gdLst/>
            <a:ahLst/>
            <a:cxnLst/>
            <a:rect l="l" t="t" r="r" b="b"/>
            <a:pathLst>
              <a:path w="10355760" h="8012880">
                <a:moveTo>
                  <a:pt x="0" y="0"/>
                </a:moveTo>
                <a:lnTo>
                  <a:pt x="10355760" y="0"/>
                </a:lnTo>
                <a:lnTo>
                  <a:pt x="10355760" y="8012880"/>
                </a:lnTo>
                <a:lnTo>
                  <a:pt x="0" y="80128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" b="-8"/>
            </a:stretch>
          </a:blipFill>
        </p:spPr>
        <p:txBody>
          <a:bodyPr/>
          <a:lstStyle/>
          <a:p>
            <a:endParaRPr 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71600" y="1997280"/>
            <a:ext cx="15544800" cy="2218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280"/>
              </a:lnSpc>
            </a:pPr>
            <a:r>
              <a:rPr lang="en-US" sz="14400" spc="-2" dirty="0">
                <a:solidFill>
                  <a:srgbClr val="FFFFFF"/>
                </a:solidFill>
                <a:latin typeface="Cinzel"/>
                <a:cs typeface="B Nazanin" panose="00000400000000000000" pitchFamily="2" charset="-78"/>
              </a:rPr>
              <a:t>89,526,124$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03498" y="3717285"/>
            <a:ext cx="155448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اون پول زیادیه</a:t>
            </a:r>
            <a:endParaRPr lang="en-US" sz="36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71600" y="7254720"/>
            <a:ext cx="15544800" cy="2218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280"/>
              </a:lnSpc>
            </a:pPr>
            <a:r>
              <a:rPr lang="en-US" sz="14400" spc="-2" dirty="0">
                <a:solidFill>
                  <a:srgbClr val="FFFFFF"/>
                </a:solidFill>
                <a:latin typeface="Cinzel"/>
                <a:cs typeface="B Nazanin" panose="00000400000000000000" pitchFamily="2" charset="-78"/>
              </a:rPr>
              <a:t>100%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71600" y="9022946"/>
            <a:ext cx="155448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موفقیت کامل!</a:t>
            </a:r>
            <a:endParaRPr lang="en-US" sz="36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71600" y="4626000"/>
            <a:ext cx="15544800" cy="2218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280"/>
              </a:lnSpc>
            </a:pPr>
            <a:r>
              <a:rPr lang="fa-IR" sz="14400" spc="-2" dirty="0">
                <a:solidFill>
                  <a:srgbClr val="FFFFFF"/>
                </a:solidFill>
                <a:latin typeface="Cinzel"/>
                <a:cs typeface="B Nazanin" panose="00000400000000000000" pitchFamily="2" charset="-78"/>
              </a:rPr>
              <a:t>185244 کاربر</a:t>
            </a:r>
            <a:endParaRPr lang="en-US" sz="14400" spc="-2" dirty="0">
              <a:solidFill>
                <a:srgbClr val="FFFFFF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71600" y="6391472"/>
            <a:ext cx="155448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و تعداد زیادی از کاربران</a:t>
            </a:r>
            <a:endParaRPr lang="en-US" sz="36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18</a:t>
            </a:r>
          </a:p>
        </p:txBody>
      </p:sp>
      <p:sp>
        <p:nvSpPr>
          <p:cNvPr id="10" name="Freeform 10"/>
          <p:cNvSpPr/>
          <p:nvPr/>
        </p:nvSpPr>
        <p:spPr>
          <a:xfrm rot="1800000">
            <a:off x="1787760" y="6269760"/>
            <a:ext cx="3591360" cy="3456720"/>
          </a:xfrm>
          <a:custGeom>
            <a:avLst/>
            <a:gdLst/>
            <a:ahLst/>
            <a:cxnLst/>
            <a:rect l="l" t="t" r="r" b="b"/>
            <a:pathLst>
              <a:path w="3591360" h="3456720">
                <a:moveTo>
                  <a:pt x="0" y="0"/>
                </a:moveTo>
                <a:lnTo>
                  <a:pt x="3591360" y="0"/>
                </a:lnTo>
                <a:lnTo>
                  <a:pt x="3591360" y="3456720"/>
                </a:lnTo>
                <a:lnTo>
                  <a:pt x="0" y="34567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" b="-13"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2958560" y="6123600"/>
            <a:ext cx="3692880" cy="3553920"/>
          </a:xfrm>
          <a:custGeom>
            <a:avLst/>
            <a:gdLst/>
            <a:ahLst/>
            <a:cxnLst/>
            <a:rect l="l" t="t" r="r" b="b"/>
            <a:pathLst>
              <a:path w="3692880" h="3553920">
                <a:moveTo>
                  <a:pt x="3692880" y="0"/>
                </a:moveTo>
                <a:lnTo>
                  <a:pt x="0" y="0"/>
                </a:lnTo>
                <a:lnTo>
                  <a:pt x="0" y="3553920"/>
                </a:lnTo>
                <a:lnTo>
                  <a:pt x="3692880" y="3553920"/>
                </a:lnTo>
                <a:lnTo>
                  <a:pt x="3692880" y="0"/>
                </a:lnTo>
                <a:close/>
              </a:path>
            </a:pathLst>
          </a:custGeom>
          <a:blipFill>
            <a:blip r:embed="rId5"/>
            <a:stretch>
              <a:fillRect t="-80" b="-80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60" y="-5078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200720" y="5330715"/>
            <a:ext cx="388584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سلام!</a:t>
            </a:r>
            <a:endParaRPr lang="en-US" sz="64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861920" y="6292800"/>
            <a:ext cx="1456416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من جیدن اسمیت هستم</a:t>
            </a:r>
            <a:r>
              <a:rPr lang="en-US" sz="6000" spc="-1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 </a:t>
            </a:r>
            <a:r>
              <a:rPr lang="fa-IR" sz="6000" spc="-1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من اینجا هستم زیرا عاشق ارائه سخنرانی هستم.</a:t>
            </a:r>
            <a:endParaRPr lang="en-US" sz="3600" spc="-2" dirty="0">
              <a:solidFill>
                <a:srgbClr val="FFFFFF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229600" y="9062789"/>
            <a:ext cx="1371240" cy="552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-145" dirty="0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&lt;تعداد&gt;</a:t>
            </a:r>
            <a:endParaRPr lang="en-US" sz="3600" spc="-145" dirty="0">
              <a:solidFill>
                <a:srgbClr val="000000"/>
              </a:solidFill>
              <a:latin typeface="Open Sans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6819120" y="794160"/>
            <a:ext cx="4650480" cy="4561920"/>
          </a:xfrm>
          <a:custGeom>
            <a:avLst/>
            <a:gdLst/>
            <a:ahLst/>
            <a:cxnLst/>
            <a:rect l="l" t="t" r="r" b="b"/>
            <a:pathLst>
              <a:path w="4650480" h="4561920">
                <a:moveTo>
                  <a:pt x="0" y="0"/>
                </a:moveTo>
                <a:lnTo>
                  <a:pt x="4650480" y="0"/>
                </a:lnTo>
                <a:lnTo>
                  <a:pt x="4650480" y="4561920"/>
                </a:lnTo>
                <a:lnTo>
                  <a:pt x="0" y="45619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79" r="-27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3330000" y="1192875"/>
            <a:ext cx="1129464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80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روند ما آسان است</a:t>
            </a:r>
            <a:endParaRPr lang="en-US" sz="80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3646">
            <a:off x="-18725" y="5905800"/>
            <a:ext cx="18326170" cy="0"/>
          </a:xfrm>
          <a:prstGeom prst="line">
            <a:avLst/>
          </a:prstGeom>
          <a:ln w="9525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Freeform 6"/>
          <p:cNvSpPr/>
          <p:nvPr/>
        </p:nvSpPr>
        <p:spPr>
          <a:xfrm>
            <a:off x="4399920" y="5486400"/>
            <a:ext cx="838080" cy="838800"/>
          </a:xfrm>
          <a:custGeom>
            <a:avLst/>
            <a:gdLst/>
            <a:ahLst/>
            <a:cxnLst/>
            <a:rect l="l" t="t" r="r" b="b"/>
            <a:pathLst>
              <a:path w="838080" h="838800">
                <a:moveTo>
                  <a:pt x="0" y="0"/>
                </a:moveTo>
                <a:lnTo>
                  <a:pt x="838080" y="0"/>
                </a:lnTo>
                <a:lnTo>
                  <a:pt x="838080" y="838800"/>
                </a:lnTo>
                <a:lnTo>
                  <a:pt x="0" y="83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AutoShape 7"/>
          <p:cNvSpPr/>
          <p:nvPr/>
        </p:nvSpPr>
        <p:spPr>
          <a:xfrm rot="-5294135">
            <a:off x="4188661" y="5335035"/>
            <a:ext cx="1262759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8" name="Freeform 8"/>
          <p:cNvSpPr/>
          <p:nvPr/>
        </p:nvSpPr>
        <p:spPr>
          <a:xfrm>
            <a:off x="8724960" y="5486400"/>
            <a:ext cx="838080" cy="838800"/>
          </a:xfrm>
          <a:custGeom>
            <a:avLst/>
            <a:gdLst/>
            <a:ahLst/>
            <a:cxnLst/>
            <a:rect l="l" t="t" r="r" b="b"/>
            <a:pathLst>
              <a:path w="838080" h="838800">
                <a:moveTo>
                  <a:pt x="0" y="0"/>
                </a:moveTo>
                <a:lnTo>
                  <a:pt x="838080" y="0"/>
                </a:lnTo>
                <a:lnTo>
                  <a:pt x="838080" y="838800"/>
                </a:lnTo>
                <a:lnTo>
                  <a:pt x="0" y="83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49280" y="5486400"/>
            <a:ext cx="838080" cy="838800"/>
          </a:xfrm>
          <a:custGeom>
            <a:avLst/>
            <a:gdLst/>
            <a:ahLst/>
            <a:cxnLst/>
            <a:rect l="l" t="t" r="r" b="b"/>
            <a:pathLst>
              <a:path w="838080" h="838800">
                <a:moveTo>
                  <a:pt x="0" y="0"/>
                </a:moveTo>
                <a:lnTo>
                  <a:pt x="838080" y="0"/>
                </a:lnTo>
                <a:lnTo>
                  <a:pt x="838080" y="838800"/>
                </a:lnTo>
                <a:lnTo>
                  <a:pt x="0" y="838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AutoShape 10"/>
          <p:cNvSpPr/>
          <p:nvPr/>
        </p:nvSpPr>
        <p:spPr>
          <a:xfrm rot="5294135">
            <a:off x="8512981" y="6438795"/>
            <a:ext cx="1262759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1" name="AutoShape 11"/>
          <p:cNvSpPr/>
          <p:nvPr/>
        </p:nvSpPr>
        <p:spPr>
          <a:xfrm rot="-5294135">
            <a:off x="12837301" y="5335035"/>
            <a:ext cx="1262759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2" name="TextBox 12"/>
          <p:cNvSpPr txBox="1"/>
          <p:nvPr/>
        </p:nvSpPr>
        <p:spPr>
          <a:xfrm>
            <a:off x="3663360" y="3983760"/>
            <a:ext cx="23126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bre Baskerville Italics"/>
                <a:cs typeface="B Nazanin" panose="00000400000000000000" pitchFamily="2" charset="-78"/>
              </a:rPr>
              <a:t>اولین</a:t>
            </a:r>
            <a:endParaRPr lang="en-US" sz="2799" spc="-1" dirty="0">
              <a:solidFill>
                <a:srgbClr val="FFFFFF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987680" y="7089120"/>
            <a:ext cx="23126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bre Baskerville Italics"/>
                <a:cs typeface="B Nazanin" panose="00000400000000000000" pitchFamily="2" charset="-78"/>
              </a:rPr>
              <a:t>دومین</a:t>
            </a:r>
            <a:endParaRPr lang="en-US" sz="2799" spc="-1" dirty="0">
              <a:solidFill>
                <a:srgbClr val="FFFFFF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312000" y="3983760"/>
            <a:ext cx="23126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Libre Baskerville Italics"/>
                <a:cs typeface="B Nazanin" panose="00000400000000000000" pitchFamily="2" charset="-78"/>
              </a:rPr>
              <a:t>آخر</a:t>
            </a:r>
            <a:endParaRPr lang="en-US" sz="2799" spc="-1" dirty="0">
              <a:solidFill>
                <a:srgbClr val="FFFFFF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18</a:t>
            </a:r>
          </a:p>
        </p:txBody>
      </p:sp>
      <p:sp>
        <p:nvSpPr>
          <p:cNvPr id="16" name="Freeform 16"/>
          <p:cNvSpPr/>
          <p:nvPr/>
        </p:nvSpPr>
        <p:spPr>
          <a:xfrm>
            <a:off x="1800720" y="6995520"/>
            <a:ext cx="5754240" cy="1373040"/>
          </a:xfrm>
          <a:custGeom>
            <a:avLst/>
            <a:gdLst/>
            <a:ahLst/>
            <a:cxnLst/>
            <a:rect l="l" t="t" r="r" b="b"/>
            <a:pathLst>
              <a:path w="5754240" h="1373040">
                <a:moveTo>
                  <a:pt x="0" y="0"/>
                </a:moveTo>
                <a:lnTo>
                  <a:pt x="5754240" y="0"/>
                </a:lnTo>
                <a:lnTo>
                  <a:pt x="5754240" y="1373040"/>
                </a:lnTo>
                <a:lnTo>
                  <a:pt x="0" y="1373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2" r="-42"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244560" y="3738240"/>
            <a:ext cx="5379120" cy="1399680"/>
          </a:xfrm>
          <a:custGeom>
            <a:avLst/>
            <a:gdLst/>
            <a:ahLst/>
            <a:cxnLst/>
            <a:rect l="l" t="t" r="r" b="b"/>
            <a:pathLst>
              <a:path w="5379120" h="1399680">
                <a:moveTo>
                  <a:pt x="0" y="0"/>
                </a:moveTo>
                <a:lnTo>
                  <a:pt x="5379120" y="0"/>
                </a:lnTo>
                <a:lnTo>
                  <a:pt x="5379120" y="1399680"/>
                </a:lnTo>
                <a:lnTo>
                  <a:pt x="0" y="13996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517"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0810800" y="6865200"/>
            <a:ext cx="5754240" cy="1373040"/>
          </a:xfrm>
          <a:custGeom>
            <a:avLst/>
            <a:gdLst/>
            <a:ahLst/>
            <a:cxnLst/>
            <a:rect l="l" t="t" r="r" b="b"/>
            <a:pathLst>
              <a:path w="5754240" h="1373040">
                <a:moveTo>
                  <a:pt x="0" y="0"/>
                </a:moveTo>
                <a:lnTo>
                  <a:pt x="5754240" y="0"/>
                </a:lnTo>
                <a:lnTo>
                  <a:pt x="5754240" y="1373040"/>
                </a:lnTo>
                <a:lnTo>
                  <a:pt x="0" y="13730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2" r="-4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249200" y="1056075"/>
            <a:ext cx="15661440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1E1911"/>
                </a:solidFill>
                <a:latin typeface="Cinzel"/>
                <a:cs typeface="B Nazanin" panose="00000400000000000000" pitchFamily="2" charset="-78"/>
              </a:rPr>
              <a:t>بیایید چند مفهوم را مرور کنیم</a:t>
            </a:r>
            <a:endParaRPr lang="en-US" sz="7200" spc="-2" dirty="0">
              <a:solidFill>
                <a:srgbClr val="1E1911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85920" y="3330000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رنگ زرد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  <a:endParaRPr lang="en-US" sz="2000" spc="-2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919920" y="3453385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آبی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  <a:endParaRPr lang="en-US" sz="2000" spc="-2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653200" y="3330000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قرمز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  <a:r>
              <a:rPr lang="en-US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185920" y="7102080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رنگ زرد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  <a:endParaRPr lang="en-US" sz="2000" spc="-2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919920" y="7102080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آبی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  <a:endParaRPr lang="en-US" sz="2000" spc="-2" dirty="0">
              <a:solidFill>
                <a:srgbClr val="FFFFFF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653200" y="7102080"/>
            <a:ext cx="432000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1E1911"/>
                </a:solidFill>
                <a:latin typeface="Libre Baskerville Bold"/>
                <a:cs typeface="B Nazanin" panose="00000400000000000000" pitchFamily="2" charset="-78"/>
              </a:rPr>
              <a:t>قرمز</a:t>
            </a:r>
            <a:endParaRPr lang="en-US" sz="2000" spc="-2" dirty="0">
              <a:solidFill>
                <a:srgbClr val="1E1911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  <a:r>
              <a:rPr lang="en-US" sz="2000" spc="-2" dirty="0">
                <a:solidFill>
                  <a:srgbClr val="FFFFFF"/>
                </a:solidFill>
                <a:latin typeface="Libre Baskerville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11" name="Freeform 11"/>
          <p:cNvSpPr/>
          <p:nvPr/>
        </p:nvSpPr>
        <p:spPr>
          <a:xfrm>
            <a:off x="3398114" y="2909238"/>
            <a:ext cx="829440" cy="732960"/>
          </a:xfrm>
          <a:custGeom>
            <a:avLst/>
            <a:gdLst/>
            <a:ahLst/>
            <a:cxnLst/>
            <a:rect l="l" t="t" r="r" b="b"/>
            <a:pathLst>
              <a:path w="829440" h="732960">
                <a:moveTo>
                  <a:pt x="0" y="0"/>
                </a:moveTo>
                <a:lnTo>
                  <a:pt x="829440" y="0"/>
                </a:lnTo>
                <a:lnTo>
                  <a:pt x="829440" y="732960"/>
                </a:lnTo>
                <a:lnTo>
                  <a:pt x="0" y="732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157865">
            <a:off x="12380425" y="3000960"/>
            <a:ext cx="677520" cy="658080"/>
          </a:xfrm>
          <a:custGeom>
            <a:avLst/>
            <a:gdLst/>
            <a:ahLst/>
            <a:cxnLst/>
            <a:rect l="l" t="t" r="r" b="b"/>
            <a:pathLst>
              <a:path w="677520" h="658080">
                <a:moveTo>
                  <a:pt x="0" y="0"/>
                </a:moveTo>
                <a:lnTo>
                  <a:pt x="677520" y="0"/>
                </a:lnTo>
                <a:lnTo>
                  <a:pt x="677520" y="658080"/>
                </a:lnTo>
                <a:lnTo>
                  <a:pt x="0" y="6580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>
            <a:off x="7756560" y="3028945"/>
            <a:ext cx="835920" cy="539280"/>
          </a:xfrm>
          <a:custGeom>
            <a:avLst/>
            <a:gdLst/>
            <a:ahLst/>
            <a:cxnLst/>
            <a:rect l="l" t="t" r="r" b="b"/>
            <a:pathLst>
              <a:path w="835920" h="539280">
                <a:moveTo>
                  <a:pt x="0" y="0"/>
                </a:moveTo>
                <a:lnTo>
                  <a:pt x="835920" y="0"/>
                </a:lnTo>
                <a:lnTo>
                  <a:pt x="835920" y="539280"/>
                </a:lnTo>
                <a:lnTo>
                  <a:pt x="0" y="5392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332160" y="6484320"/>
            <a:ext cx="774000" cy="804960"/>
          </a:xfrm>
          <a:custGeom>
            <a:avLst/>
            <a:gdLst/>
            <a:ahLst/>
            <a:cxnLst/>
            <a:rect l="l" t="t" r="r" b="b"/>
            <a:pathLst>
              <a:path w="774000" h="804960">
                <a:moveTo>
                  <a:pt x="0" y="0"/>
                </a:moveTo>
                <a:lnTo>
                  <a:pt x="774000" y="0"/>
                </a:lnTo>
                <a:lnTo>
                  <a:pt x="774000" y="804960"/>
                </a:lnTo>
                <a:lnTo>
                  <a:pt x="0" y="804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787400" y="6515451"/>
            <a:ext cx="592560" cy="824400"/>
          </a:xfrm>
          <a:custGeom>
            <a:avLst/>
            <a:gdLst/>
            <a:ahLst/>
            <a:cxnLst/>
            <a:rect l="l" t="t" r="r" b="b"/>
            <a:pathLst>
              <a:path w="592560" h="824400">
                <a:moveTo>
                  <a:pt x="0" y="0"/>
                </a:moveTo>
                <a:lnTo>
                  <a:pt x="592560" y="0"/>
                </a:lnTo>
                <a:lnTo>
                  <a:pt x="592560" y="824400"/>
                </a:lnTo>
                <a:lnTo>
                  <a:pt x="0" y="8244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2397345" y="6633531"/>
            <a:ext cx="643680" cy="706320"/>
          </a:xfrm>
          <a:custGeom>
            <a:avLst/>
            <a:gdLst/>
            <a:ahLst/>
            <a:cxnLst/>
            <a:rect l="l" t="t" r="r" b="b"/>
            <a:pathLst>
              <a:path w="643680" h="706320">
                <a:moveTo>
                  <a:pt x="0" y="0"/>
                </a:moveTo>
                <a:lnTo>
                  <a:pt x="643680" y="0"/>
                </a:lnTo>
                <a:lnTo>
                  <a:pt x="64368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21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826651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005840" y="8552160"/>
            <a:ext cx="16276320" cy="488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می‌توانید نمودارها را از </a:t>
            </a:r>
            <a:r>
              <a:rPr lang="en-US" sz="3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Google Sheets </a:t>
            </a:r>
            <a:r>
              <a:rPr lang="fa-IR" sz="32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کپی کنید</a:t>
            </a:r>
            <a:endParaRPr lang="en-US" sz="3200" u="sng" spc="-2" dirty="0">
              <a:solidFill>
                <a:srgbClr val="0000FF"/>
              </a:solidFill>
              <a:latin typeface="Cinzel Bold"/>
              <a:cs typeface="B Nazanin" panose="00000400000000000000" pitchFamily="2" charset="-78"/>
              <a:hlinkClick r:id="rId3" tooltip="http://www.google.com/sheets/about/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22</a:t>
            </a:r>
          </a:p>
        </p:txBody>
      </p:sp>
      <p:sp>
        <p:nvSpPr>
          <p:cNvPr id="6" name="Freeform 6"/>
          <p:cNvSpPr/>
          <p:nvPr/>
        </p:nvSpPr>
        <p:spPr>
          <a:xfrm rot="-1690200">
            <a:off x="4048561" y="-467738"/>
            <a:ext cx="10190880" cy="10558800"/>
          </a:xfrm>
          <a:custGeom>
            <a:avLst/>
            <a:gdLst/>
            <a:ahLst/>
            <a:cxnLst/>
            <a:rect l="l" t="t" r="r" b="b"/>
            <a:pathLst>
              <a:path w="10190880" h="10558800">
                <a:moveTo>
                  <a:pt x="0" y="0"/>
                </a:moveTo>
                <a:lnTo>
                  <a:pt x="10190880" y="0"/>
                </a:lnTo>
                <a:lnTo>
                  <a:pt x="10190880" y="10558800"/>
                </a:lnTo>
                <a:lnTo>
                  <a:pt x="0" y="1055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" b="-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565920" y="1062000"/>
            <a:ext cx="5778000" cy="8163360"/>
          </a:xfrm>
          <a:custGeom>
            <a:avLst/>
            <a:gdLst/>
            <a:ahLst/>
            <a:cxnLst/>
            <a:rect l="l" t="t" r="r" b="b"/>
            <a:pathLst>
              <a:path w="5778000" h="8163360">
                <a:moveTo>
                  <a:pt x="0" y="0"/>
                </a:moveTo>
                <a:lnTo>
                  <a:pt x="5778000" y="0"/>
                </a:lnTo>
                <a:lnTo>
                  <a:pt x="5778000" y="8163360"/>
                </a:lnTo>
                <a:lnTo>
                  <a:pt x="0" y="8163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972720" y="1820880"/>
            <a:ext cx="4986720" cy="6667200"/>
            <a:chOff x="0" y="0"/>
            <a:chExt cx="6648960" cy="88896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648958" cy="8889619"/>
            </a:xfrm>
            <a:custGeom>
              <a:avLst/>
              <a:gdLst/>
              <a:ahLst/>
              <a:cxnLst/>
              <a:rect l="l" t="t" r="r" b="b"/>
              <a:pathLst>
                <a:path w="6648958" h="8889619">
                  <a:moveTo>
                    <a:pt x="0" y="0"/>
                  </a:moveTo>
                  <a:lnTo>
                    <a:pt x="6648958" y="0"/>
                  </a:lnTo>
                  <a:lnTo>
                    <a:pt x="6648958" y="8889619"/>
                  </a:lnTo>
                  <a:lnTo>
                    <a:pt x="0" y="8889619"/>
                  </a:lnTo>
                  <a:close/>
                </a:path>
              </a:pathLst>
            </a:custGeom>
            <a:blipFill>
              <a:blip r:embed="rId6"/>
              <a:stretch>
                <a:fillRect l="-41" r="-41"/>
              </a:stretch>
            </a:blipFill>
          </p:spPr>
        </p:sp>
        <p:sp>
          <p:nvSpPr>
            <p:cNvPr id="6" name="TextBox 6"/>
            <p:cNvSpPr txBox="1"/>
            <p:nvPr/>
          </p:nvSpPr>
          <p:spPr>
            <a:xfrm>
              <a:off x="0" y="0"/>
              <a:ext cx="6648960" cy="8889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r>
                <a:rPr lang="en-US" sz="2000" spc="-2">
                  <a:solidFill>
                    <a:srgbClr val="926940"/>
                  </a:solidFill>
                  <a:latin typeface="Libre Baskerville Italics"/>
                  <a:cs typeface="B Nazanin" panose="00000400000000000000" pitchFamily="2" charset="-78"/>
                </a:rPr>
                <a:t>Place your screenshot here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328560" y="5205600"/>
            <a:ext cx="4830480" cy="2859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926940"/>
                </a:solidFill>
                <a:latin typeface="Cinzel Bold"/>
                <a:cs typeface="B Nazanin" panose="00000400000000000000" pitchFamily="2" charset="-78"/>
              </a:rPr>
              <a:t>پروژه تبلت</a:t>
            </a:r>
            <a:endParaRPr lang="en-US" sz="2799" spc="-1" dirty="0">
              <a:solidFill>
                <a:srgbClr val="926940"/>
              </a:solidFill>
              <a:latin typeface="Cinzel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23</a:t>
            </a:r>
          </a:p>
        </p:txBody>
      </p:sp>
      <p:sp>
        <p:nvSpPr>
          <p:cNvPr id="9" name="Freeform 9"/>
          <p:cNvSpPr/>
          <p:nvPr/>
        </p:nvSpPr>
        <p:spPr>
          <a:xfrm>
            <a:off x="3328560" y="1686960"/>
            <a:ext cx="3396240" cy="3343680"/>
          </a:xfrm>
          <a:custGeom>
            <a:avLst/>
            <a:gdLst/>
            <a:ahLst/>
            <a:cxnLst/>
            <a:rect l="l" t="t" r="r" b="b"/>
            <a:pathLst>
              <a:path w="3396240" h="3343680">
                <a:moveTo>
                  <a:pt x="0" y="0"/>
                </a:moveTo>
                <a:lnTo>
                  <a:pt x="3396240" y="0"/>
                </a:lnTo>
                <a:lnTo>
                  <a:pt x="3396240" y="3343680"/>
                </a:lnTo>
                <a:lnTo>
                  <a:pt x="0" y="33436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15" b="-215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080" y="0"/>
            <a:ext cx="5242320" cy="10286640"/>
          </a:xfrm>
          <a:custGeom>
            <a:avLst/>
            <a:gdLst/>
            <a:ahLst/>
            <a:cxnLst/>
            <a:rect l="l" t="t" r="r" b="b"/>
            <a:pathLst>
              <a:path w="5242320" h="10286640">
                <a:moveTo>
                  <a:pt x="0" y="0"/>
                </a:moveTo>
                <a:lnTo>
                  <a:pt x="5242320" y="0"/>
                </a:lnTo>
                <a:lnTo>
                  <a:pt x="52423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859200" y="0"/>
            <a:ext cx="5460480" cy="10286640"/>
          </a:xfrm>
          <a:custGeom>
            <a:avLst/>
            <a:gdLst/>
            <a:ahLst/>
            <a:cxnLst/>
            <a:rect l="l" t="t" r="r" b="b"/>
            <a:pathLst>
              <a:path w="5460480" h="10286640">
                <a:moveTo>
                  <a:pt x="0" y="0"/>
                </a:moveTo>
                <a:lnTo>
                  <a:pt x="5460480" y="0"/>
                </a:lnTo>
                <a:lnTo>
                  <a:pt x="54604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64400" y="250560"/>
            <a:ext cx="17359920" cy="1276560"/>
            <a:chOff x="0" y="0"/>
            <a:chExt cx="23146560" cy="1702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146513" cy="1702054"/>
            </a:xfrm>
            <a:custGeom>
              <a:avLst/>
              <a:gdLst/>
              <a:ahLst/>
              <a:cxnLst/>
              <a:rect l="l" t="t" r="r" b="b"/>
              <a:pathLst>
                <a:path w="23146513" h="1702054">
                  <a:moveTo>
                    <a:pt x="0" y="0"/>
                  </a:moveTo>
                  <a:lnTo>
                    <a:pt x="23146513" y="0"/>
                  </a:lnTo>
                  <a:lnTo>
                    <a:pt x="23146513" y="1702054"/>
                  </a:lnTo>
                  <a:lnTo>
                    <a:pt x="0" y="1702054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14300"/>
              <a:ext cx="23146560" cy="18163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095"/>
                </a:lnSpc>
              </a:pPr>
              <a:r>
                <a:rPr lang="fa-IR" sz="5913" spc="-2" dirty="0">
                  <a:solidFill>
                    <a:srgbClr val="FFFFFF"/>
                  </a:solidFill>
                  <a:latin typeface="Arial"/>
                  <a:cs typeface="B Nazanin" panose="00000400000000000000" pitchFamily="2" charset="-78"/>
                </a:rPr>
                <a:t>سبک اینفوگرافیک</a:t>
              </a:r>
              <a:endParaRPr lang="en-US" sz="5913" spc="-2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410480" y="7347300"/>
            <a:ext cx="352512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10480" y="6925935"/>
            <a:ext cx="352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40322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40322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395680" y="6629460"/>
            <a:ext cx="352512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395680" y="6208095"/>
            <a:ext cx="352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40322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40322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380880" y="6629460"/>
            <a:ext cx="352512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380880" y="6208095"/>
            <a:ext cx="352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40322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40322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66080" y="7347300"/>
            <a:ext cx="352512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-2" dirty="0">
                <a:solidFill>
                  <a:srgbClr val="403228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</a:r>
            <a:endParaRPr lang="en-US" sz="1800" spc="-2" dirty="0">
              <a:solidFill>
                <a:srgbClr val="40322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66080" y="6925935"/>
            <a:ext cx="352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2" dirty="0">
                <a:solidFill>
                  <a:srgbClr val="40322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100" spc="-2" dirty="0">
              <a:solidFill>
                <a:srgbClr val="40322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630800" y="3689280"/>
            <a:ext cx="2592000" cy="2440800"/>
          </a:xfrm>
          <a:custGeom>
            <a:avLst/>
            <a:gdLst/>
            <a:ahLst/>
            <a:cxnLst/>
            <a:rect l="l" t="t" r="r" b="b"/>
            <a:pathLst>
              <a:path w="2592000" h="2440800">
                <a:moveTo>
                  <a:pt x="0" y="0"/>
                </a:moveTo>
                <a:lnTo>
                  <a:pt x="2592000" y="0"/>
                </a:lnTo>
                <a:lnTo>
                  <a:pt x="2592000" y="2440800"/>
                </a:lnTo>
                <a:lnTo>
                  <a:pt x="0" y="2440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878800" y="3085200"/>
            <a:ext cx="2237760" cy="2329200"/>
          </a:xfrm>
          <a:custGeom>
            <a:avLst/>
            <a:gdLst/>
            <a:ahLst/>
            <a:cxnLst/>
            <a:rect l="l" t="t" r="r" b="b"/>
            <a:pathLst>
              <a:path w="2237760" h="2329200">
                <a:moveTo>
                  <a:pt x="0" y="0"/>
                </a:moveTo>
                <a:lnTo>
                  <a:pt x="2237760" y="0"/>
                </a:lnTo>
                <a:lnTo>
                  <a:pt x="2237760" y="2329200"/>
                </a:lnTo>
                <a:lnTo>
                  <a:pt x="0" y="2329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6518160" y="4158000"/>
            <a:ext cx="375840" cy="79920"/>
          </a:xfrm>
          <a:custGeom>
            <a:avLst/>
            <a:gdLst/>
            <a:ahLst/>
            <a:cxnLst/>
            <a:rect l="l" t="t" r="r" b="b"/>
            <a:pathLst>
              <a:path w="375840" h="79920">
                <a:moveTo>
                  <a:pt x="0" y="0"/>
                </a:moveTo>
                <a:lnTo>
                  <a:pt x="375840" y="0"/>
                </a:lnTo>
                <a:lnTo>
                  <a:pt x="375840" y="79920"/>
                </a:lnTo>
                <a:lnTo>
                  <a:pt x="0" y="799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6518160" y="3981600"/>
            <a:ext cx="334800" cy="79920"/>
          </a:xfrm>
          <a:custGeom>
            <a:avLst/>
            <a:gdLst/>
            <a:ahLst/>
            <a:cxnLst/>
            <a:rect l="l" t="t" r="r" b="b"/>
            <a:pathLst>
              <a:path w="334800" h="79920">
                <a:moveTo>
                  <a:pt x="0" y="0"/>
                </a:moveTo>
                <a:lnTo>
                  <a:pt x="334800" y="0"/>
                </a:lnTo>
                <a:lnTo>
                  <a:pt x="334800" y="79920"/>
                </a:lnTo>
                <a:lnTo>
                  <a:pt x="0" y="799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9887040" y="3239280"/>
            <a:ext cx="2516400" cy="2173680"/>
          </a:xfrm>
          <a:custGeom>
            <a:avLst/>
            <a:gdLst/>
            <a:ahLst/>
            <a:cxnLst/>
            <a:rect l="l" t="t" r="r" b="b"/>
            <a:pathLst>
              <a:path w="2516400" h="2173680">
                <a:moveTo>
                  <a:pt x="0" y="0"/>
                </a:moveTo>
                <a:lnTo>
                  <a:pt x="2516400" y="0"/>
                </a:lnTo>
                <a:lnTo>
                  <a:pt x="2516400" y="2173680"/>
                </a:lnTo>
                <a:lnTo>
                  <a:pt x="0" y="21736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0216800" y="2819520"/>
            <a:ext cx="578880" cy="1623600"/>
          </a:xfrm>
          <a:custGeom>
            <a:avLst/>
            <a:gdLst/>
            <a:ahLst/>
            <a:cxnLst/>
            <a:rect l="l" t="t" r="r" b="b"/>
            <a:pathLst>
              <a:path w="578880" h="1623600">
                <a:moveTo>
                  <a:pt x="0" y="0"/>
                </a:moveTo>
                <a:lnTo>
                  <a:pt x="578880" y="0"/>
                </a:lnTo>
                <a:lnTo>
                  <a:pt x="578880" y="1623600"/>
                </a:lnTo>
                <a:lnTo>
                  <a:pt x="0" y="1623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1260080" y="4454640"/>
            <a:ext cx="840960" cy="259200"/>
          </a:xfrm>
          <a:custGeom>
            <a:avLst/>
            <a:gdLst/>
            <a:ahLst/>
            <a:cxnLst/>
            <a:rect l="l" t="t" r="r" b="b"/>
            <a:pathLst>
              <a:path w="840960" h="259200">
                <a:moveTo>
                  <a:pt x="0" y="0"/>
                </a:moveTo>
                <a:lnTo>
                  <a:pt x="840960" y="0"/>
                </a:lnTo>
                <a:lnTo>
                  <a:pt x="840960" y="259200"/>
                </a:lnTo>
                <a:lnTo>
                  <a:pt x="0" y="2592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109600" y="3833280"/>
            <a:ext cx="354960" cy="359280"/>
          </a:xfrm>
          <a:custGeom>
            <a:avLst/>
            <a:gdLst/>
            <a:ahLst/>
            <a:cxnLst/>
            <a:rect l="l" t="t" r="r" b="b"/>
            <a:pathLst>
              <a:path w="354960" h="359280">
                <a:moveTo>
                  <a:pt x="0" y="0"/>
                </a:moveTo>
                <a:lnTo>
                  <a:pt x="354960" y="0"/>
                </a:lnTo>
                <a:lnTo>
                  <a:pt x="354960" y="359280"/>
                </a:lnTo>
                <a:lnTo>
                  <a:pt x="0" y="35928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1280240" y="4752720"/>
            <a:ext cx="801360" cy="80640"/>
          </a:xfrm>
          <a:custGeom>
            <a:avLst/>
            <a:gdLst/>
            <a:ahLst/>
            <a:cxnLst/>
            <a:rect l="l" t="t" r="r" b="b"/>
            <a:pathLst>
              <a:path w="801360" h="80640">
                <a:moveTo>
                  <a:pt x="0" y="0"/>
                </a:moveTo>
                <a:lnTo>
                  <a:pt x="801360" y="0"/>
                </a:lnTo>
                <a:lnTo>
                  <a:pt x="801360" y="80640"/>
                </a:lnTo>
                <a:lnTo>
                  <a:pt x="0" y="806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1371680" y="4917600"/>
            <a:ext cx="82080" cy="324720"/>
          </a:xfrm>
          <a:custGeom>
            <a:avLst/>
            <a:gdLst/>
            <a:ahLst/>
            <a:cxnLst/>
            <a:rect l="l" t="t" r="r" b="b"/>
            <a:pathLst>
              <a:path w="82080" h="324720">
                <a:moveTo>
                  <a:pt x="0" y="0"/>
                </a:moveTo>
                <a:lnTo>
                  <a:pt x="82080" y="0"/>
                </a:lnTo>
                <a:lnTo>
                  <a:pt x="82080" y="324720"/>
                </a:lnTo>
                <a:lnTo>
                  <a:pt x="0" y="3247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1615760" y="4111920"/>
            <a:ext cx="322560" cy="79920"/>
          </a:xfrm>
          <a:custGeom>
            <a:avLst/>
            <a:gdLst/>
            <a:ahLst/>
            <a:cxnLst/>
            <a:rect l="l" t="t" r="r" b="b"/>
            <a:pathLst>
              <a:path w="322560" h="79920">
                <a:moveTo>
                  <a:pt x="0" y="0"/>
                </a:moveTo>
                <a:lnTo>
                  <a:pt x="322560" y="0"/>
                </a:lnTo>
                <a:lnTo>
                  <a:pt x="322560" y="79920"/>
                </a:lnTo>
                <a:lnTo>
                  <a:pt x="0" y="7992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3661280" y="3650400"/>
            <a:ext cx="2590560" cy="2438640"/>
          </a:xfrm>
          <a:custGeom>
            <a:avLst/>
            <a:gdLst/>
            <a:ahLst/>
            <a:cxnLst/>
            <a:rect l="l" t="t" r="r" b="b"/>
            <a:pathLst>
              <a:path w="2590560" h="2438640">
                <a:moveTo>
                  <a:pt x="0" y="0"/>
                </a:moveTo>
                <a:lnTo>
                  <a:pt x="2590560" y="0"/>
                </a:lnTo>
                <a:lnTo>
                  <a:pt x="2590560" y="2438640"/>
                </a:lnTo>
                <a:lnTo>
                  <a:pt x="0" y="2438640"/>
                </a:lnTo>
                <a:lnTo>
                  <a:pt x="0" y="0"/>
                </a:lnTo>
                <a:close/>
              </a:path>
            </a:pathLst>
          </a:custGeom>
          <a:blipFill>
            <a:blip r:embed="rId29"/>
            <a:stretch>
              <a:fillRect l="-9" r="-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0720" y="215280"/>
            <a:ext cx="17732160" cy="9856080"/>
          </a:xfrm>
          <a:custGeom>
            <a:avLst/>
            <a:gdLst/>
            <a:ahLst/>
            <a:cxnLst/>
            <a:rect l="l" t="t" r="r" b="b"/>
            <a:pathLst>
              <a:path w="17732160" h="9856080">
                <a:moveTo>
                  <a:pt x="0" y="0"/>
                </a:moveTo>
                <a:lnTo>
                  <a:pt x="17732160" y="0"/>
                </a:lnTo>
                <a:lnTo>
                  <a:pt x="17732160" y="9856080"/>
                </a:lnTo>
                <a:lnTo>
                  <a:pt x="0" y="9856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590800" y="7525440"/>
            <a:ext cx="14325600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0"/>
              </a:lnSpc>
            </a:pPr>
            <a:r>
              <a:rPr lang="fa-IR" sz="8800" spc="-1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با تشکر از شما دوستان عزیز ... !</a:t>
            </a:r>
            <a:endParaRPr lang="en-US" sz="8800" spc="-1" dirty="0">
              <a:solidFill>
                <a:srgbClr val="FFFFF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5838480" y="499223"/>
            <a:ext cx="6611040" cy="6780960"/>
          </a:xfrm>
          <a:custGeom>
            <a:avLst/>
            <a:gdLst/>
            <a:ahLst/>
            <a:cxnLst/>
            <a:rect l="l" t="t" r="r" b="b"/>
            <a:pathLst>
              <a:path w="6611040" h="6780960">
                <a:moveTo>
                  <a:pt x="0" y="0"/>
                </a:moveTo>
                <a:lnTo>
                  <a:pt x="6611040" y="0"/>
                </a:lnTo>
                <a:lnTo>
                  <a:pt x="6611040" y="6780960"/>
                </a:lnTo>
                <a:lnTo>
                  <a:pt x="0" y="67809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293" b="-2293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Freeform 8"/>
          <p:cNvSpPr/>
          <p:nvPr/>
        </p:nvSpPr>
        <p:spPr>
          <a:xfrm>
            <a:off x="277920" y="5575680"/>
            <a:ext cx="4168800" cy="4591440"/>
          </a:xfrm>
          <a:custGeom>
            <a:avLst/>
            <a:gdLst/>
            <a:ahLst/>
            <a:cxnLst/>
            <a:rect l="l" t="t" r="r" b="b"/>
            <a:pathLst>
              <a:path w="4168800" h="4591440">
                <a:moveTo>
                  <a:pt x="0" y="0"/>
                </a:moveTo>
                <a:lnTo>
                  <a:pt x="4168800" y="0"/>
                </a:lnTo>
                <a:lnTo>
                  <a:pt x="4168800" y="4591440"/>
                </a:lnTo>
                <a:lnTo>
                  <a:pt x="0" y="45914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" r="-1"/>
            </a:stretch>
          </a:blipFill>
        </p:spPr>
      </p:sp>
      <p:sp>
        <p:nvSpPr>
          <p:cNvPr id="9" name="Freeform 9"/>
          <p:cNvSpPr/>
          <p:nvPr/>
        </p:nvSpPr>
        <p:spPr>
          <a:xfrm rot="-10800000">
            <a:off x="13957200" y="119520"/>
            <a:ext cx="4168800" cy="4591440"/>
          </a:xfrm>
          <a:custGeom>
            <a:avLst/>
            <a:gdLst/>
            <a:ahLst/>
            <a:cxnLst/>
            <a:rect l="l" t="t" r="r" b="b"/>
            <a:pathLst>
              <a:path w="4168800" h="4591440">
                <a:moveTo>
                  <a:pt x="0" y="0"/>
                </a:moveTo>
                <a:lnTo>
                  <a:pt x="4168800" y="0"/>
                </a:lnTo>
                <a:lnTo>
                  <a:pt x="4168800" y="4591440"/>
                </a:lnTo>
                <a:lnTo>
                  <a:pt x="0" y="45914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" r="-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664560"/>
            <a:ext cx="18288000" cy="623520"/>
          </a:xfrm>
          <a:custGeom>
            <a:avLst/>
            <a:gdLst/>
            <a:ahLst/>
            <a:cxnLst/>
            <a:rect l="l" t="t" r="r" b="b"/>
            <a:pathLst>
              <a:path w="18288000" h="623520">
                <a:moveTo>
                  <a:pt x="0" y="0"/>
                </a:moveTo>
                <a:lnTo>
                  <a:pt x="18288000" y="0"/>
                </a:lnTo>
                <a:lnTo>
                  <a:pt x="182880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4880" y="1615770"/>
            <a:ext cx="795384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spc="-1" dirty="0">
                <a:solidFill>
                  <a:srgbClr val="FFCC66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FFCC66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6080" y="4586400"/>
            <a:ext cx="40514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AB117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200" spc="-2" dirty="0">
              <a:solidFill>
                <a:srgbClr val="FAB117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6080" y="5204160"/>
            <a:ext cx="579528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gettyimages.espexels.compngwing.com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46080" y="6876000"/>
            <a:ext cx="40514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FAB117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200" spc="-2" dirty="0">
              <a:solidFill>
                <a:srgbClr val="FAB117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46080" y="7493040"/>
            <a:ext cx="51076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fa-IR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اسکنهآریال</a:t>
            </a:r>
            <a:endParaRPr lang="en-US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913520" y="0"/>
            <a:ext cx="9157680" cy="10286640"/>
          </a:xfrm>
          <a:custGeom>
            <a:avLst/>
            <a:gdLst/>
            <a:ahLst/>
            <a:cxnLst/>
            <a:rect l="l" t="t" r="r" b="b"/>
            <a:pathLst>
              <a:path w="9157680" h="10286640">
                <a:moveTo>
                  <a:pt x="0" y="0"/>
                </a:moveTo>
                <a:lnTo>
                  <a:pt x="9157680" y="0"/>
                </a:lnTo>
                <a:lnTo>
                  <a:pt x="91576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6" b="-6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1360" y="241980"/>
            <a:ext cx="3579120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184"/>
              </a:lnSpc>
            </a:pPr>
            <a:r>
              <a:rPr lang="fa-IR" sz="4800" spc="-2" dirty="0">
                <a:solidFill>
                  <a:srgbClr val="FAB117"/>
                </a:solidFill>
                <a:latin typeface="Arial Bold"/>
                <a:cs typeface="B Nazanin" panose="00000400000000000000" pitchFamily="2" charset="-78"/>
              </a:rPr>
              <a:t>منابع</a:t>
            </a:r>
            <a:endParaRPr lang="en-US" sz="4800" spc="-2" dirty="0">
              <a:solidFill>
                <a:srgbClr val="FAB117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359520" y="5016240"/>
            <a:ext cx="1234800" cy="1444320"/>
          </a:xfrm>
          <a:custGeom>
            <a:avLst/>
            <a:gdLst/>
            <a:ahLst/>
            <a:cxnLst/>
            <a:rect l="l" t="t" r="r" b="b"/>
            <a:pathLst>
              <a:path w="1234800" h="1444320">
                <a:moveTo>
                  <a:pt x="0" y="0"/>
                </a:moveTo>
                <a:lnTo>
                  <a:pt x="1234800" y="0"/>
                </a:lnTo>
                <a:lnTo>
                  <a:pt x="1234800" y="1444320"/>
                </a:lnTo>
                <a:lnTo>
                  <a:pt x="0" y="14443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822080" y="1877040"/>
            <a:ext cx="1820880" cy="1710000"/>
          </a:xfrm>
          <a:custGeom>
            <a:avLst/>
            <a:gdLst/>
            <a:ahLst/>
            <a:cxnLst/>
            <a:rect l="l" t="t" r="r" b="b"/>
            <a:pathLst>
              <a:path w="1820880" h="1710000">
                <a:moveTo>
                  <a:pt x="0" y="0"/>
                </a:moveTo>
                <a:lnTo>
                  <a:pt x="1820880" y="0"/>
                </a:lnTo>
                <a:lnTo>
                  <a:pt x="1820880" y="1710000"/>
                </a:lnTo>
                <a:lnTo>
                  <a:pt x="0" y="1710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54560" y="4916160"/>
            <a:ext cx="1574640" cy="1638720"/>
          </a:xfrm>
          <a:custGeom>
            <a:avLst/>
            <a:gdLst/>
            <a:ahLst/>
            <a:cxnLst/>
            <a:rect l="l" t="t" r="r" b="b"/>
            <a:pathLst>
              <a:path w="1574640" h="1638720">
                <a:moveTo>
                  <a:pt x="0" y="0"/>
                </a:moveTo>
                <a:lnTo>
                  <a:pt x="1574640" y="0"/>
                </a:lnTo>
                <a:lnTo>
                  <a:pt x="1574640" y="1638720"/>
                </a:lnTo>
                <a:lnTo>
                  <a:pt x="0" y="16387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307120" y="2023200"/>
            <a:ext cx="1826640" cy="1390320"/>
          </a:xfrm>
          <a:custGeom>
            <a:avLst/>
            <a:gdLst/>
            <a:ahLst/>
            <a:cxnLst/>
            <a:rect l="l" t="t" r="r" b="b"/>
            <a:pathLst>
              <a:path w="1826640" h="1390320">
                <a:moveTo>
                  <a:pt x="0" y="0"/>
                </a:moveTo>
                <a:lnTo>
                  <a:pt x="1826640" y="0"/>
                </a:lnTo>
                <a:lnTo>
                  <a:pt x="1826640" y="1390320"/>
                </a:lnTo>
                <a:lnTo>
                  <a:pt x="0" y="13903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370320" y="1802880"/>
            <a:ext cx="1213920" cy="1845360"/>
          </a:xfrm>
          <a:custGeom>
            <a:avLst/>
            <a:gdLst/>
            <a:ahLst/>
            <a:cxnLst/>
            <a:rect l="l" t="t" r="r" b="b"/>
            <a:pathLst>
              <a:path w="1213920" h="1845360">
                <a:moveTo>
                  <a:pt x="0" y="0"/>
                </a:moveTo>
                <a:lnTo>
                  <a:pt x="1213920" y="0"/>
                </a:lnTo>
                <a:lnTo>
                  <a:pt x="1213920" y="1845360"/>
                </a:lnTo>
                <a:lnTo>
                  <a:pt x="0" y="18453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668880" y="4970160"/>
            <a:ext cx="1782720" cy="1643040"/>
          </a:xfrm>
          <a:custGeom>
            <a:avLst/>
            <a:gdLst/>
            <a:ahLst/>
            <a:cxnLst/>
            <a:rect l="l" t="t" r="r" b="b"/>
            <a:pathLst>
              <a:path w="1782720" h="1643040">
                <a:moveTo>
                  <a:pt x="0" y="0"/>
                </a:moveTo>
                <a:lnTo>
                  <a:pt x="1782720" y="0"/>
                </a:lnTo>
                <a:lnTo>
                  <a:pt x="1782720" y="1643040"/>
                </a:lnTo>
                <a:lnTo>
                  <a:pt x="0" y="16430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385600" y="5263920"/>
            <a:ext cx="1668240" cy="1304640"/>
          </a:xfrm>
          <a:custGeom>
            <a:avLst/>
            <a:gdLst/>
            <a:ahLst/>
            <a:cxnLst/>
            <a:rect l="l" t="t" r="r" b="b"/>
            <a:pathLst>
              <a:path w="1668240" h="1304640">
                <a:moveTo>
                  <a:pt x="0" y="0"/>
                </a:moveTo>
                <a:lnTo>
                  <a:pt x="1668240" y="0"/>
                </a:lnTo>
                <a:lnTo>
                  <a:pt x="1668240" y="1304640"/>
                </a:lnTo>
                <a:lnTo>
                  <a:pt x="0" y="13046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73920" y="8126640"/>
            <a:ext cx="1771200" cy="1530000"/>
          </a:xfrm>
          <a:custGeom>
            <a:avLst/>
            <a:gdLst/>
            <a:ahLst/>
            <a:cxnLst/>
            <a:rect l="l" t="t" r="r" b="b"/>
            <a:pathLst>
              <a:path w="1771200" h="1530000">
                <a:moveTo>
                  <a:pt x="0" y="0"/>
                </a:moveTo>
                <a:lnTo>
                  <a:pt x="1771200" y="0"/>
                </a:lnTo>
                <a:lnTo>
                  <a:pt x="1771200" y="1530000"/>
                </a:lnTo>
                <a:lnTo>
                  <a:pt x="0" y="15300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488560" y="8358480"/>
            <a:ext cx="1463760" cy="1223280"/>
          </a:xfrm>
          <a:custGeom>
            <a:avLst/>
            <a:gdLst/>
            <a:ahLst/>
            <a:cxnLst/>
            <a:rect l="l" t="t" r="r" b="b"/>
            <a:pathLst>
              <a:path w="1463760" h="1223280">
                <a:moveTo>
                  <a:pt x="0" y="0"/>
                </a:moveTo>
                <a:lnTo>
                  <a:pt x="1463760" y="0"/>
                </a:lnTo>
                <a:lnTo>
                  <a:pt x="1463760" y="1223280"/>
                </a:lnTo>
                <a:lnTo>
                  <a:pt x="0" y="12232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3221280" y="4898160"/>
            <a:ext cx="1500480" cy="1670400"/>
          </a:xfrm>
          <a:custGeom>
            <a:avLst/>
            <a:gdLst/>
            <a:ahLst/>
            <a:cxnLst/>
            <a:rect l="l" t="t" r="r" b="b"/>
            <a:pathLst>
              <a:path w="1500480" h="1670400">
                <a:moveTo>
                  <a:pt x="0" y="0"/>
                </a:moveTo>
                <a:lnTo>
                  <a:pt x="1500480" y="0"/>
                </a:lnTo>
                <a:lnTo>
                  <a:pt x="1500480" y="1670400"/>
                </a:lnTo>
                <a:lnTo>
                  <a:pt x="0" y="16704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175920" y="8010720"/>
            <a:ext cx="1584000" cy="1465200"/>
          </a:xfrm>
          <a:custGeom>
            <a:avLst/>
            <a:gdLst/>
            <a:ahLst/>
            <a:cxnLst/>
            <a:rect l="l" t="t" r="r" b="b"/>
            <a:pathLst>
              <a:path w="1584000" h="1465200">
                <a:moveTo>
                  <a:pt x="0" y="0"/>
                </a:moveTo>
                <a:lnTo>
                  <a:pt x="1584000" y="0"/>
                </a:lnTo>
                <a:lnTo>
                  <a:pt x="1584000" y="1465200"/>
                </a:lnTo>
                <a:lnTo>
                  <a:pt x="0" y="14652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06400" y="1890000"/>
            <a:ext cx="1434960" cy="1613520"/>
          </a:xfrm>
          <a:custGeom>
            <a:avLst/>
            <a:gdLst/>
            <a:ahLst/>
            <a:cxnLst/>
            <a:rect l="l" t="t" r="r" b="b"/>
            <a:pathLst>
              <a:path w="1434960" h="1613520">
                <a:moveTo>
                  <a:pt x="0" y="0"/>
                </a:moveTo>
                <a:lnTo>
                  <a:pt x="1434960" y="0"/>
                </a:lnTo>
                <a:lnTo>
                  <a:pt x="1434960" y="1613520"/>
                </a:lnTo>
                <a:lnTo>
                  <a:pt x="0" y="161352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3396240" y="8612640"/>
            <a:ext cx="1172160" cy="645840"/>
          </a:xfrm>
          <a:custGeom>
            <a:avLst/>
            <a:gdLst/>
            <a:ahLst/>
            <a:cxnLst/>
            <a:rect l="l" t="t" r="r" b="b"/>
            <a:pathLst>
              <a:path w="1172160" h="645840">
                <a:moveTo>
                  <a:pt x="0" y="0"/>
                </a:moveTo>
                <a:lnTo>
                  <a:pt x="1172160" y="0"/>
                </a:lnTo>
                <a:lnTo>
                  <a:pt x="1172160" y="645840"/>
                </a:lnTo>
                <a:lnTo>
                  <a:pt x="0" y="6458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817760" y="8697600"/>
            <a:ext cx="1063440" cy="771840"/>
          </a:xfrm>
          <a:custGeom>
            <a:avLst/>
            <a:gdLst/>
            <a:ahLst/>
            <a:cxnLst/>
            <a:rect l="l" t="t" r="r" b="b"/>
            <a:pathLst>
              <a:path w="1063440" h="771840">
                <a:moveTo>
                  <a:pt x="0" y="0"/>
                </a:moveTo>
                <a:lnTo>
                  <a:pt x="1063440" y="0"/>
                </a:lnTo>
                <a:lnTo>
                  <a:pt x="1063440" y="771840"/>
                </a:lnTo>
                <a:lnTo>
                  <a:pt x="0" y="7718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672160" y="5183280"/>
            <a:ext cx="1095120" cy="309600"/>
          </a:xfrm>
          <a:custGeom>
            <a:avLst/>
            <a:gdLst/>
            <a:ahLst/>
            <a:cxnLst/>
            <a:rect l="l" t="t" r="r" b="b"/>
            <a:pathLst>
              <a:path w="1095120" h="309600">
                <a:moveTo>
                  <a:pt x="0" y="0"/>
                </a:moveTo>
                <a:lnTo>
                  <a:pt x="1095120" y="0"/>
                </a:lnTo>
                <a:lnTo>
                  <a:pt x="1095120" y="309600"/>
                </a:lnTo>
                <a:lnTo>
                  <a:pt x="0" y="3096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046800" y="8236080"/>
            <a:ext cx="594720" cy="712080"/>
          </a:xfrm>
          <a:custGeom>
            <a:avLst/>
            <a:gdLst/>
            <a:ahLst/>
            <a:cxnLst/>
            <a:rect l="l" t="t" r="r" b="b"/>
            <a:pathLst>
              <a:path w="594720" h="712080">
                <a:moveTo>
                  <a:pt x="0" y="0"/>
                </a:moveTo>
                <a:lnTo>
                  <a:pt x="594720" y="0"/>
                </a:lnTo>
                <a:lnTo>
                  <a:pt x="594720" y="712080"/>
                </a:lnTo>
                <a:lnTo>
                  <a:pt x="0" y="71208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8165520" y="8493120"/>
            <a:ext cx="1433520" cy="1117440"/>
          </a:xfrm>
          <a:custGeom>
            <a:avLst/>
            <a:gdLst/>
            <a:ahLst/>
            <a:cxnLst/>
            <a:rect l="l" t="t" r="r" b="b"/>
            <a:pathLst>
              <a:path w="1433520" h="1117440">
                <a:moveTo>
                  <a:pt x="0" y="0"/>
                </a:moveTo>
                <a:lnTo>
                  <a:pt x="1433520" y="0"/>
                </a:lnTo>
                <a:lnTo>
                  <a:pt x="1433520" y="1117440"/>
                </a:lnTo>
                <a:lnTo>
                  <a:pt x="0" y="111744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41360" y="2216880"/>
            <a:ext cx="1052640" cy="1339200"/>
          </a:xfrm>
          <a:custGeom>
            <a:avLst/>
            <a:gdLst/>
            <a:ahLst/>
            <a:cxnLst/>
            <a:rect l="l" t="t" r="r" b="b"/>
            <a:pathLst>
              <a:path w="1052640" h="1339200">
                <a:moveTo>
                  <a:pt x="0" y="0"/>
                </a:moveTo>
                <a:lnTo>
                  <a:pt x="1052640" y="0"/>
                </a:lnTo>
                <a:lnTo>
                  <a:pt x="1052640" y="1339200"/>
                </a:lnTo>
                <a:lnTo>
                  <a:pt x="0" y="133920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06480" y="7830720"/>
            <a:ext cx="407520" cy="1142640"/>
          </a:xfrm>
          <a:custGeom>
            <a:avLst/>
            <a:gdLst/>
            <a:ahLst/>
            <a:cxnLst/>
            <a:rect l="l" t="t" r="r" b="b"/>
            <a:pathLst>
              <a:path w="407520" h="1142640">
                <a:moveTo>
                  <a:pt x="0" y="0"/>
                </a:moveTo>
                <a:lnTo>
                  <a:pt x="407520" y="0"/>
                </a:lnTo>
                <a:lnTo>
                  <a:pt x="407520" y="1142640"/>
                </a:lnTo>
                <a:lnTo>
                  <a:pt x="0" y="114264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3909600" y="8019360"/>
            <a:ext cx="567360" cy="787680"/>
          </a:xfrm>
          <a:custGeom>
            <a:avLst/>
            <a:gdLst/>
            <a:ahLst/>
            <a:cxnLst/>
            <a:rect l="l" t="t" r="r" b="b"/>
            <a:pathLst>
              <a:path w="567360" h="787680">
                <a:moveTo>
                  <a:pt x="0" y="0"/>
                </a:moveTo>
                <a:lnTo>
                  <a:pt x="567360" y="0"/>
                </a:lnTo>
                <a:lnTo>
                  <a:pt x="567360" y="787680"/>
                </a:lnTo>
                <a:lnTo>
                  <a:pt x="0" y="787680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788320" y="7893360"/>
            <a:ext cx="750960" cy="808560"/>
          </a:xfrm>
          <a:custGeom>
            <a:avLst/>
            <a:gdLst/>
            <a:ahLst/>
            <a:cxnLst/>
            <a:rect l="l" t="t" r="r" b="b"/>
            <a:pathLst>
              <a:path w="750960" h="808560">
                <a:moveTo>
                  <a:pt x="0" y="0"/>
                </a:moveTo>
                <a:lnTo>
                  <a:pt x="750960" y="0"/>
                </a:lnTo>
                <a:lnTo>
                  <a:pt x="750960" y="808560"/>
                </a:lnTo>
                <a:lnTo>
                  <a:pt x="0" y="808560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3391200" y="8619120"/>
            <a:ext cx="381600" cy="467280"/>
          </a:xfrm>
          <a:custGeom>
            <a:avLst/>
            <a:gdLst/>
            <a:ahLst/>
            <a:cxnLst/>
            <a:rect l="l" t="t" r="r" b="b"/>
            <a:pathLst>
              <a:path w="381600" h="467280">
                <a:moveTo>
                  <a:pt x="0" y="0"/>
                </a:moveTo>
                <a:lnTo>
                  <a:pt x="381600" y="0"/>
                </a:lnTo>
                <a:lnTo>
                  <a:pt x="381600" y="467280"/>
                </a:lnTo>
                <a:lnTo>
                  <a:pt x="0" y="467280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5827680" y="7922880"/>
            <a:ext cx="790560" cy="415440"/>
          </a:xfrm>
          <a:custGeom>
            <a:avLst/>
            <a:gdLst/>
            <a:ahLst/>
            <a:cxnLst/>
            <a:rect l="l" t="t" r="r" b="b"/>
            <a:pathLst>
              <a:path w="790560" h="415440">
                <a:moveTo>
                  <a:pt x="0" y="0"/>
                </a:moveTo>
                <a:lnTo>
                  <a:pt x="790560" y="0"/>
                </a:lnTo>
                <a:lnTo>
                  <a:pt x="790560" y="415440"/>
                </a:lnTo>
                <a:lnTo>
                  <a:pt x="0" y="415440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5681520" y="4898160"/>
            <a:ext cx="1077120" cy="239760"/>
          </a:xfrm>
          <a:custGeom>
            <a:avLst/>
            <a:gdLst/>
            <a:ahLst/>
            <a:cxnLst/>
            <a:rect l="l" t="t" r="r" b="b"/>
            <a:pathLst>
              <a:path w="1077120" h="239760">
                <a:moveTo>
                  <a:pt x="0" y="0"/>
                </a:moveTo>
                <a:lnTo>
                  <a:pt x="1077120" y="0"/>
                </a:lnTo>
                <a:lnTo>
                  <a:pt x="1077120" y="239760"/>
                </a:lnTo>
                <a:lnTo>
                  <a:pt x="0" y="239760"/>
                </a:lnTo>
                <a:lnTo>
                  <a:pt x="0" y="0"/>
                </a:lnTo>
                <a:close/>
              </a:path>
            </a:pathLst>
          </a:custGeom>
          <a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869120" y="5669280"/>
            <a:ext cx="434160" cy="414720"/>
          </a:xfrm>
          <a:custGeom>
            <a:avLst/>
            <a:gdLst/>
            <a:ahLst/>
            <a:cxnLst/>
            <a:rect l="l" t="t" r="r" b="b"/>
            <a:pathLst>
              <a:path w="434160" h="414720">
                <a:moveTo>
                  <a:pt x="0" y="0"/>
                </a:moveTo>
                <a:lnTo>
                  <a:pt x="434160" y="0"/>
                </a:lnTo>
                <a:lnTo>
                  <a:pt x="434160" y="414720"/>
                </a:lnTo>
                <a:lnTo>
                  <a:pt x="0" y="414720"/>
                </a:lnTo>
                <a:lnTo>
                  <a:pt x="0" y="0"/>
                </a:lnTo>
                <a:close/>
              </a:path>
            </a:pathLst>
          </a:custGeom>
          <a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6152400" y="5920560"/>
            <a:ext cx="182160" cy="550080"/>
          </a:xfrm>
          <a:custGeom>
            <a:avLst/>
            <a:gdLst/>
            <a:ahLst/>
            <a:cxnLst/>
            <a:rect l="l" t="t" r="r" b="b"/>
            <a:pathLst>
              <a:path w="182160" h="550080">
                <a:moveTo>
                  <a:pt x="0" y="0"/>
                </a:moveTo>
                <a:lnTo>
                  <a:pt x="182160" y="0"/>
                </a:lnTo>
                <a:lnTo>
                  <a:pt x="182160" y="550080"/>
                </a:lnTo>
                <a:lnTo>
                  <a:pt x="0" y="550080"/>
                </a:lnTo>
                <a:lnTo>
                  <a:pt x="0" y="0"/>
                </a:lnTo>
                <a:close/>
              </a:path>
            </a:pathLst>
          </a:custGeom>
          <a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5899680" y="8176320"/>
            <a:ext cx="640080" cy="170640"/>
          </a:xfrm>
          <a:custGeom>
            <a:avLst/>
            <a:gdLst/>
            <a:ahLst/>
            <a:cxnLst/>
            <a:rect l="l" t="t" r="r" b="b"/>
            <a:pathLst>
              <a:path w="640080" h="170640">
                <a:moveTo>
                  <a:pt x="0" y="0"/>
                </a:moveTo>
                <a:lnTo>
                  <a:pt x="640080" y="0"/>
                </a:lnTo>
                <a:lnTo>
                  <a:pt x="640080" y="170640"/>
                </a:lnTo>
                <a:lnTo>
                  <a:pt x="0" y="170640"/>
                </a:lnTo>
                <a:lnTo>
                  <a:pt x="0" y="0"/>
                </a:lnTo>
                <a:close/>
              </a:path>
            </a:pathLst>
          </a:custGeom>
          <a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085760" y="5110560"/>
            <a:ext cx="324000" cy="339840"/>
          </a:xfrm>
          <a:custGeom>
            <a:avLst/>
            <a:gdLst/>
            <a:ahLst/>
            <a:cxnLst/>
            <a:rect l="l" t="t" r="r" b="b"/>
            <a:pathLst>
              <a:path w="324000" h="339840">
                <a:moveTo>
                  <a:pt x="0" y="0"/>
                </a:moveTo>
                <a:lnTo>
                  <a:pt x="324000" y="0"/>
                </a:lnTo>
                <a:lnTo>
                  <a:pt x="324000" y="339840"/>
                </a:lnTo>
                <a:lnTo>
                  <a:pt x="0" y="339840"/>
                </a:lnTo>
                <a:lnTo>
                  <a:pt x="0" y="0"/>
                </a:lnTo>
                <a:close/>
              </a:path>
            </a:pathLst>
          </a:custGeom>
          <a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640160" y="8982000"/>
            <a:ext cx="591840" cy="182160"/>
          </a:xfrm>
          <a:custGeom>
            <a:avLst/>
            <a:gdLst/>
            <a:ahLst/>
            <a:cxnLst/>
            <a:rect l="l" t="t" r="r" b="b"/>
            <a:pathLst>
              <a:path w="591840" h="182160">
                <a:moveTo>
                  <a:pt x="0" y="0"/>
                </a:moveTo>
                <a:lnTo>
                  <a:pt x="591840" y="0"/>
                </a:lnTo>
                <a:lnTo>
                  <a:pt x="591840" y="182160"/>
                </a:lnTo>
                <a:lnTo>
                  <a:pt x="0" y="182160"/>
                </a:lnTo>
                <a:lnTo>
                  <a:pt x="0" y="0"/>
                </a:lnTo>
                <a:close/>
              </a:path>
            </a:pathLst>
          </a:custGeom>
          <a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3400560" y="8490960"/>
            <a:ext cx="562320" cy="222480"/>
          </a:xfrm>
          <a:custGeom>
            <a:avLst/>
            <a:gdLst/>
            <a:ahLst/>
            <a:cxnLst/>
            <a:rect l="l" t="t" r="r" b="b"/>
            <a:pathLst>
              <a:path w="562320" h="222480">
                <a:moveTo>
                  <a:pt x="0" y="0"/>
                </a:moveTo>
                <a:lnTo>
                  <a:pt x="562320" y="0"/>
                </a:lnTo>
                <a:lnTo>
                  <a:pt x="562320" y="222480"/>
                </a:lnTo>
                <a:lnTo>
                  <a:pt x="0" y="222480"/>
                </a:lnTo>
                <a:lnTo>
                  <a:pt x="0" y="0"/>
                </a:lnTo>
                <a:close/>
              </a:path>
            </a:pathLst>
          </a:custGeom>
          <a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8315280" y="2383200"/>
            <a:ext cx="250560" cy="250560"/>
          </a:xfrm>
          <a:custGeom>
            <a:avLst/>
            <a:gdLst/>
            <a:ahLst/>
            <a:cxnLst/>
            <a:rect l="l" t="t" r="r" b="b"/>
            <a:pathLst>
              <a:path w="250560" h="250560">
                <a:moveTo>
                  <a:pt x="0" y="0"/>
                </a:moveTo>
                <a:lnTo>
                  <a:pt x="250560" y="0"/>
                </a:lnTo>
                <a:lnTo>
                  <a:pt x="250560" y="250560"/>
                </a:lnTo>
                <a:lnTo>
                  <a:pt x="0" y="250560"/>
                </a:lnTo>
                <a:lnTo>
                  <a:pt x="0" y="0"/>
                </a:lnTo>
                <a:close/>
              </a:path>
            </a:pathLst>
          </a:custGeom>
          <a:blipFill>
            <a:blip r:embed="rId63">
              <a:extLst>
                <a:ext uri="{96DAC541-7B7A-43D3-8B79-37D633B846F1}">
                  <asvg:svgBlip xmlns:asvg="http://schemas.microsoft.com/office/drawing/2016/SVG/main" r:embed="rId64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1534320" y="8544240"/>
            <a:ext cx="249840" cy="252720"/>
          </a:xfrm>
          <a:custGeom>
            <a:avLst/>
            <a:gdLst/>
            <a:ahLst/>
            <a:cxnLst/>
            <a:rect l="l" t="t" r="r" b="b"/>
            <a:pathLst>
              <a:path w="249840" h="252720">
                <a:moveTo>
                  <a:pt x="0" y="0"/>
                </a:moveTo>
                <a:lnTo>
                  <a:pt x="249840" y="0"/>
                </a:lnTo>
                <a:lnTo>
                  <a:pt x="249840" y="252720"/>
                </a:lnTo>
                <a:lnTo>
                  <a:pt x="0" y="252720"/>
                </a:lnTo>
                <a:lnTo>
                  <a:pt x="0" y="0"/>
                </a:lnTo>
                <a:close/>
              </a:path>
            </a:pathLst>
          </a:custGeom>
          <a:blipFill>
            <a:blip r:embed="rId65">
              <a:extLst>
                <a:ext uri="{96DAC541-7B7A-43D3-8B79-37D633B846F1}">
                  <asvg:svgBlip xmlns:asvg="http://schemas.microsoft.com/office/drawing/2016/SVG/main" r:embed="rId66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655280" y="9191520"/>
            <a:ext cx="563760" cy="56880"/>
          </a:xfrm>
          <a:custGeom>
            <a:avLst/>
            <a:gdLst/>
            <a:ahLst/>
            <a:cxnLst/>
            <a:rect l="l" t="t" r="r" b="b"/>
            <a:pathLst>
              <a:path w="563760" h="56880">
                <a:moveTo>
                  <a:pt x="0" y="0"/>
                </a:moveTo>
                <a:lnTo>
                  <a:pt x="563760" y="0"/>
                </a:lnTo>
                <a:lnTo>
                  <a:pt x="563760" y="56880"/>
                </a:lnTo>
                <a:lnTo>
                  <a:pt x="0" y="56880"/>
                </a:lnTo>
                <a:lnTo>
                  <a:pt x="0" y="0"/>
                </a:lnTo>
                <a:close/>
              </a:path>
            </a:pathLst>
          </a:custGeom>
          <a:blipFill>
            <a:blip r:embed="rId67">
              <a:extLst>
                <a:ext uri="{96DAC541-7B7A-43D3-8B79-37D633B846F1}">
                  <asvg:svgBlip xmlns:asvg="http://schemas.microsoft.com/office/drawing/2016/SVG/main" r:embed="rId68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5533920" y="4867200"/>
            <a:ext cx="327600" cy="250560"/>
          </a:xfrm>
          <a:custGeom>
            <a:avLst/>
            <a:gdLst/>
            <a:ahLst/>
            <a:cxnLst/>
            <a:rect l="l" t="t" r="r" b="b"/>
            <a:pathLst>
              <a:path w="327600" h="250560">
                <a:moveTo>
                  <a:pt x="0" y="0"/>
                </a:moveTo>
                <a:lnTo>
                  <a:pt x="327600" y="0"/>
                </a:lnTo>
                <a:lnTo>
                  <a:pt x="327600" y="250560"/>
                </a:lnTo>
                <a:lnTo>
                  <a:pt x="0" y="250560"/>
                </a:lnTo>
                <a:lnTo>
                  <a:pt x="0" y="0"/>
                </a:lnTo>
                <a:close/>
              </a:path>
            </a:pathLst>
          </a:custGeom>
          <a:blipFill>
            <a:blip r:embed="rId69">
              <a:extLst>
                <a:ext uri="{96DAC541-7B7A-43D3-8B79-37D633B846F1}">
                  <asvg:svgBlip xmlns:asvg="http://schemas.microsoft.com/office/drawing/2016/SVG/main" r:embed="rId70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6599520" y="6308640"/>
            <a:ext cx="320400" cy="246240"/>
          </a:xfrm>
          <a:custGeom>
            <a:avLst/>
            <a:gdLst/>
            <a:ahLst/>
            <a:cxnLst/>
            <a:rect l="l" t="t" r="r" b="b"/>
            <a:pathLst>
              <a:path w="320400" h="246240">
                <a:moveTo>
                  <a:pt x="0" y="0"/>
                </a:moveTo>
                <a:lnTo>
                  <a:pt x="320400" y="0"/>
                </a:lnTo>
                <a:lnTo>
                  <a:pt x="320400" y="246240"/>
                </a:lnTo>
                <a:lnTo>
                  <a:pt x="0" y="246240"/>
                </a:lnTo>
                <a:lnTo>
                  <a:pt x="0" y="0"/>
                </a:lnTo>
                <a:close/>
              </a:path>
            </a:pathLst>
          </a:custGeom>
          <a:blipFill>
            <a:blip r:embed="rId71">
              <a:extLst>
                <a:ext uri="{96DAC541-7B7A-43D3-8B79-37D633B846F1}">
                  <asvg:svgBlip xmlns:asvg="http://schemas.microsoft.com/office/drawing/2016/SVG/main" r:embed="rId72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6523920" y="8409600"/>
            <a:ext cx="171360" cy="424800"/>
          </a:xfrm>
          <a:custGeom>
            <a:avLst/>
            <a:gdLst/>
            <a:ahLst/>
            <a:cxnLst/>
            <a:rect l="l" t="t" r="r" b="b"/>
            <a:pathLst>
              <a:path w="171360" h="424800">
                <a:moveTo>
                  <a:pt x="0" y="0"/>
                </a:moveTo>
                <a:lnTo>
                  <a:pt x="171360" y="0"/>
                </a:lnTo>
                <a:lnTo>
                  <a:pt x="171360" y="424800"/>
                </a:lnTo>
                <a:lnTo>
                  <a:pt x="0" y="424800"/>
                </a:lnTo>
                <a:lnTo>
                  <a:pt x="0" y="0"/>
                </a:lnTo>
                <a:close/>
              </a:path>
            </a:pathLst>
          </a:custGeom>
          <a:blipFill>
            <a:blip r:embed="rId73">
              <a:extLst>
                <a:ext uri="{96DAC541-7B7A-43D3-8B79-37D633B846F1}">
                  <asvg:svgBlip xmlns:asvg="http://schemas.microsoft.com/office/drawing/2016/SVG/main" r:embed="rId74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5519520" y="6308640"/>
            <a:ext cx="318240" cy="246240"/>
          </a:xfrm>
          <a:custGeom>
            <a:avLst/>
            <a:gdLst/>
            <a:ahLst/>
            <a:cxnLst/>
            <a:rect l="l" t="t" r="r" b="b"/>
            <a:pathLst>
              <a:path w="318240" h="246240">
                <a:moveTo>
                  <a:pt x="0" y="0"/>
                </a:moveTo>
                <a:lnTo>
                  <a:pt x="318240" y="0"/>
                </a:lnTo>
                <a:lnTo>
                  <a:pt x="318240" y="246240"/>
                </a:lnTo>
                <a:lnTo>
                  <a:pt x="0" y="246240"/>
                </a:lnTo>
                <a:lnTo>
                  <a:pt x="0" y="0"/>
                </a:lnTo>
                <a:close/>
              </a:path>
            </a:pathLst>
          </a:custGeom>
          <a:blipFill>
            <a:blip r:embed="rId75">
              <a:extLst>
                <a:ext uri="{96DAC541-7B7A-43D3-8B79-37D633B846F1}">
                  <asvg:svgBlip xmlns:asvg="http://schemas.microsoft.com/office/drawing/2016/SVG/main" r:embed="rId76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5752800" y="8411040"/>
            <a:ext cx="168480" cy="421920"/>
          </a:xfrm>
          <a:custGeom>
            <a:avLst/>
            <a:gdLst/>
            <a:ahLst/>
            <a:cxnLst/>
            <a:rect l="l" t="t" r="r" b="b"/>
            <a:pathLst>
              <a:path w="168480" h="421920">
                <a:moveTo>
                  <a:pt x="0" y="0"/>
                </a:moveTo>
                <a:lnTo>
                  <a:pt x="168480" y="0"/>
                </a:lnTo>
                <a:lnTo>
                  <a:pt x="168480" y="421920"/>
                </a:lnTo>
                <a:lnTo>
                  <a:pt x="0" y="421920"/>
                </a:lnTo>
                <a:lnTo>
                  <a:pt x="0" y="0"/>
                </a:lnTo>
                <a:close/>
              </a:path>
            </a:pathLst>
          </a:custGeom>
          <a:blipFill>
            <a:blip r:embed="rId77">
              <a:extLst>
                <a:ext uri="{96DAC541-7B7A-43D3-8B79-37D633B846F1}">
                  <asvg:svgBlip xmlns:asvg="http://schemas.microsoft.com/office/drawing/2016/SVG/main" r:embed="rId78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703520" y="4852080"/>
            <a:ext cx="265680" cy="249120"/>
          </a:xfrm>
          <a:custGeom>
            <a:avLst/>
            <a:gdLst/>
            <a:ahLst/>
            <a:cxnLst/>
            <a:rect l="l" t="t" r="r" b="b"/>
            <a:pathLst>
              <a:path w="265680" h="249120">
                <a:moveTo>
                  <a:pt x="0" y="0"/>
                </a:moveTo>
                <a:lnTo>
                  <a:pt x="265680" y="0"/>
                </a:lnTo>
                <a:lnTo>
                  <a:pt x="265680" y="249120"/>
                </a:lnTo>
                <a:lnTo>
                  <a:pt x="0" y="249120"/>
                </a:lnTo>
                <a:lnTo>
                  <a:pt x="0" y="0"/>
                </a:lnTo>
                <a:close/>
              </a:path>
            </a:pathLst>
          </a:custGeom>
          <a:blipFill>
            <a:blip r:embed="rId79">
              <a:extLst>
                <a:ext uri="{96DAC541-7B7A-43D3-8B79-37D633B846F1}">
                  <asvg:svgBlip xmlns:asvg="http://schemas.microsoft.com/office/drawing/2016/SVG/main" r:embed="rId80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6625440" y="4867200"/>
            <a:ext cx="306000" cy="251280"/>
          </a:xfrm>
          <a:custGeom>
            <a:avLst/>
            <a:gdLst/>
            <a:ahLst/>
            <a:cxnLst/>
            <a:rect l="l" t="t" r="r" b="b"/>
            <a:pathLst>
              <a:path w="306000" h="251280">
                <a:moveTo>
                  <a:pt x="0" y="0"/>
                </a:moveTo>
                <a:lnTo>
                  <a:pt x="306000" y="0"/>
                </a:lnTo>
                <a:lnTo>
                  <a:pt x="306000" y="251280"/>
                </a:lnTo>
                <a:lnTo>
                  <a:pt x="0" y="251280"/>
                </a:lnTo>
                <a:lnTo>
                  <a:pt x="0" y="0"/>
                </a:lnTo>
                <a:close/>
              </a:path>
            </a:pathLst>
          </a:custGeom>
          <a:blipFill>
            <a:blip r:embed="rId81">
              <a:extLst>
                <a:ext uri="{96DAC541-7B7A-43D3-8B79-37D633B846F1}">
                  <asvg:svgBlip xmlns:asvg="http://schemas.microsoft.com/office/drawing/2016/SVG/main" r:embed="rId82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9284400" y="2842560"/>
            <a:ext cx="175680" cy="177120"/>
          </a:xfrm>
          <a:custGeom>
            <a:avLst/>
            <a:gdLst/>
            <a:ahLst/>
            <a:cxnLst/>
            <a:rect l="l" t="t" r="r" b="b"/>
            <a:pathLst>
              <a:path w="175680" h="177120">
                <a:moveTo>
                  <a:pt x="0" y="0"/>
                </a:moveTo>
                <a:lnTo>
                  <a:pt x="175680" y="0"/>
                </a:lnTo>
                <a:lnTo>
                  <a:pt x="175680" y="177120"/>
                </a:lnTo>
                <a:lnTo>
                  <a:pt x="0" y="177120"/>
                </a:lnTo>
                <a:lnTo>
                  <a:pt x="0" y="0"/>
                </a:lnTo>
                <a:close/>
              </a:path>
            </a:pathLst>
          </a:custGeom>
          <a:blipFill>
            <a:blip r:embed="rId83">
              <a:extLst>
                <a:ext uri="{96DAC541-7B7A-43D3-8B79-37D633B846F1}">
                  <asvg:svgBlip xmlns:asvg="http://schemas.microsoft.com/office/drawing/2016/SVG/main" r:embed="rId84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8832240" y="2842560"/>
            <a:ext cx="177120" cy="177120"/>
          </a:xfrm>
          <a:custGeom>
            <a:avLst/>
            <a:gdLst/>
            <a:ahLst/>
            <a:cxnLst/>
            <a:rect l="l" t="t" r="r" b="b"/>
            <a:pathLst>
              <a:path w="177120" h="177120">
                <a:moveTo>
                  <a:pt x="0" y="0"/>
                </a:moveTo>
                <a:lnTo>
                  <a:pt x="177120" y="0"/>
                </a:lnTo>
                <a:lnTo>
                  <a:pt x="177120" y="177120"/>
                </a:lnTo>
                <a:lnTo>
                  <a:pt x="0" y="177120"/>
                </a:lnTo>
                <a:lnTo>
                  <a:pt x="0" y="0"/>
                </a:lnTo>
                <a:close/>
              </a:path>
            </a:pathLst>
          </a:custGeom>
          <a:blipFill>
            <a:blip r:embed="rId85">
              <a:extLst>
                <a:ext uri="{96DAC541-7B7A-43D3-8B79-37D633B846F1}">
                  <asvg:svgBlip xmlns:asvg="http://schemas.microsoft.com/office/drawing/2016/SVG/main" r:embed="rId86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9059040" y="2842560"/>
            <a:ext cx="175680" cy="176400"/>
          </a:xfrm>
          <a:custGeom>
            <a:avLst/>
            <a:gdLst/>
            <a:ahLst/>
            <a:cxnLst/>
            <a:rect l="l" t="t" r="r" b="b"/>
            <a:pathLst>
              <a:path w="175680" h="176400">
                <a:moveTo>
                  <a:pt x="0" y="0"/>
                </a:moveTo>
                <a:lnTo>
                  <a:pt x="175680" y="0"/>
                </a:lnTo>
                <a:lnTo>
                  <a:pt x="175680" y="176400"/>
                </a:lnTo>
                <a:lnTo>
                  <a:pt x="0" y="176400"/>
                </a:lnTo>
                <a:lnTo>
                  <a:pt x="0" y="0"/>
                </a:lnTo>
                <a:close/>
              </a:path>
            </a:pathLst>
          </a:custGeom>
          <a:blipFill>
            <a:blip r:embed="rId87">
              <a:extLst>
                <a:ext uri="{96DAC541-7B7A-43D3-8B79-37D633B846F1}">
                  <asvg:svgBlip xmlns:asvg="http://schemas.microsoft.com/office/drawing/2016/SVG/main" r:embed="rId88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6860880" y="5608800"/>
            <a:ext cx="59760" cy="421200"/>
          </a:xfrm>
          <a:custGeom>
            <a:avLst/>
            <a:gdLst/>
            <a:ahLst/>
            <a:cxnLst/>
            <a:rect l="l" t="t" r="r" b="b"/>
            <a:pathLst>
              <a:path w="59760" h="421200">
                <a:moveTo>
                  <a:pt x="0" y="0"/>
                </a:moveTo>
                <a:lnTo>
                  <a:pt x="59760" y="0"/>
                </a:lnTo>
                <a:lnTo>
                  <a:pt x="59760" y="421200"/>
                </a:lnTo>
                <a:lnTo>
                  <a:pt x="0" y="421200"/>
                </a:lnTo>
                <a:lnTo>
                  <a:pt x="0" y="0"/>
                </a:lnTo>
                <a:close/>
              </a:path>
            </a:pathLst>
          </a:custGeom>
          <a:blipFill>
            <a:blip r:embed="rId89">
              <a:extLst>
                <a:ext uri="{96DAC541-7B7A-43D3-8B79-37D633B846F1}">
                  <asvg:svgBlip xmlns:asvg="http://schemas.microsoft.com/office/drawing/2016/SVG/main" r:embed="rId90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47"/>
          <p:cNvSpPr/>
          <p:nvPr/>
        </p:nvSpPr>
        <p:spPr>
          <a:xfrm>
            <a:off x="5520240" y="5608800"/>
            <a:ext cx="59760" cy="421200"/>
          </a:xfrm>
          <a:custGeom>
            <a:avLst/>
            <a:gdLst/>
            <a:ahLst/>
            <a:cxnLst/>
            <a:rect l="l" t="t" r="r" b="b"/>
            <a:pathLst>
              <a:path w="59760" h="421200">
                <a:moveTo>
                  <a:pt x="0" y="0"/>
                </a:moveTo>
                <a:lnTo>
                  <a:pt x="59760" y="0"/>
                </a:lnTo>
                <a:lnTo>
                  <a:pt x="59760" y="421200"/>
                </a:lnTo>
                <a:lnTo>
                  <a:pt x="0" y="421200"/>
                </a:lnTo>
                <a:lnTo>
                  <a:pt x="0" y="0"/>
                </a:lnTo>
                <a:close/>
              </a:path>
            </a:pathLst>
          </a:custGeom>
          <a:blipFill>
            <a:blip r:embed="rId91">
              <a:extLst>
                <a:ext uri="{96DAC541-7B7A-43D3-8B79-37D633B846F1}">
                  <asvg:svgBlip xmlns:asvg="http://schemas.microsoft.com/office/drawing/2016/SVG/main" r:embed="rId92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48"/>
          <p:cNvSpPr/>
          <p:nvPr/>
        </p:nvSpPr>
        <p:spPr>
          <a:xfrm>
            <a:off x="6171840" y="8377920"/>
            <a:ext cx="229680" cy="255600"/>
          </a:xfrm>
          <a:custGeom>
            <a:avLst/>
            <a:gdLst/>
            <a:ahLst/>
            <a:cxnLst/>
            <a:rect l="l" t="t" r="r" b="b"/>
            <a:pathLst>
              <a:path w="229680" h="255600">
                <a:moveTo>
                  <a:pt x="0" y="0"/>
                </a:moveTo>
                <a:lnTo>
                  <a:pt x="229680" y="0"/>
                </a:lnTo>
                <a:lnTo>
                  <a:pt x="229680" y="255600"/>
                </a:lnTo>
                <a:lnTo>
                  <a:pt x="0" y="255600"/>
                </a:lnTo>
                <a:lnTo>
                  <a:pt x="0" y="0"/>
                </a:lnTo>
                <a:close/>
              </a:path>
            </a:pathLst>
          </a:custGeom>
          <a:blipFill>
            <a:blip r:embed="rId93">
              <a:extLst>
                <a:ext uri="{96DAC541-7B7A-43D3-8B79-37D633B846F1}">
                  <asvg:svgBlip xmlns:asvg="http://schemas.microsoft.com/office/drawing/2016/SVG/main" r:embed="rId94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49"/>
          <p:cNvSpPr/>
          <p:nvPr/>
        </p:nvSpPr>
        <p:spPr>
          <a:xfrm>
            <a:off x="1141200" y="2768400"/>
            <a:ext cx="217440" cy="213840"/>
          </a:xfrm>
          <a:custGeom>
            <a:avLst/>
            <a:gdLst/>
            <a:ahLst/>
            <a:cxnLst/>
            <a:rect l="l" t="t" r="r" b="b"/>
            <a:pathLst>
              <a:path w="217440" h="213840">
                <a:moveTo>
                  <a:pt x="0" y="0"/>
                </a:moveTo>
                <a:lnTo>
                  <a:pt x="217440" y="0"/>
                </a:lnTo>
                <a:lnTo>
                  <a:pt x="217440" y="213840"/>
                </a:lnTo>
                <a:lnTo>
                  <a:pt x="0" y="213840"/>
                </a:lnTo>
                <a:lnTo>
                  <a:pt x="0" y="0"/>
                </a:lnTo>
                <a:close/>
              </a:path>
            </a:pathLst>
          </a:custGeom>
          <a:blipFill>
            <a:blip r:embed="rId95">
              <a:extLst>
                <a:ext uri="{96DAC541-7B7A-43D3-8B79-37D633B846F1}">
                  <asvg:svgBlip xmlns:asvg="http://schemas.microsoft.com/office/drawing/2016/SVG/main" r:embed="rId96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0"/>
          <p:cNvSpPr/>
          <p:nvPr/>
        </p:nvSpPr>
        <p:spPr>
          <a:xfrm>
            <a:off x="1329840" y="2904480"/>
            <a:ext cx="187920" cy="239760"/>
          </a:xfrm>
          <a:custGeom>
            <a:avLst/>
            <a:gdLst/>
            <a:ahLst/>
            <a:cxnLst/>
            <a:rect l="l" t="t" r="r" b="b"/>
            <a:pathLst>
              <a:path w="187920" h="239760">
                <a:moveTo>
                  <a:pt x="0" y="0"/>
                </a:moveTo>
                <a:lnTo>
                  <a:pt x="187920" y="0"/>
                </a:lnTo>
                <a:lnTo>
                  <a:pt x="187920" y="239760"/>
                </a:lnTo>
                <a:lnTo>
                  <a:pt x="0" y="239760"/>
                </a:lnTo>
                <a:lnTo>
                  <a:pt x="0" y="0"/>
                </a:lnTo>
                <a:close/>
              </a:path>
            </a:pathLst>
          </a:custGeom>
          <a:blipFill>
            <a:blip r:embed="rId97">
              <a:extLst>
                <a:ext uri="{96DAC541-7B7A-43D3-8B79-37D633B846F1}">
                  <asvg:svgBlip xmlns:asvg="http://schemas.microsoft.com/office/drawing/2016/SVG/main" r:embed="rId98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51"/>
          <p:cNvSpPr/>
          <p:nvPr/>
        </p:nvSpPr>
        <p:spPr>
          <a:xfrm>
            <a:off x="8404560" y="5670720"/>
            <a:ext cx="264960" cy="56160"/>
          </a:xfrm>
          <a:custGeom>
            <a:avLst/>
            <a:gdLst/>
            <a:ahLst/>
            <a:cxnLst/>
            <a:rect l="l" t="t" r="r" b="b"/>
            <a:pathLst>
              <a:path w="264960" h="56160">
                <a:moveTo>
                  <a:pt x="0" y="0"/>
                </a:moveTo>
                <a:lnTo>
                  <a:pt x="264960" y="0"/>
                </a:lnTo>
                <a:lnTo>
                  <a:pt x="264960" y="56160"/>
                </a:lnTo>
                <a:lnTo>
                  <a:pt x="0" y="56160"/>
                </a:lnTo>
                <a:lnTo>
                  <a:pt x="0" y="0"/>
                </a:lnTo>
                <a:close/>
              </a:path>
            </a:pathLst>
          </a:custGeom>
          <a:blipFill>
            <a:blip r:embed="rId99">
              <a:extLst>
                <a:ext uri="{96DAC541-7B7A-43D3-8B79-37D633B846F1}">
                  <asvg:svgBlip xmlns:asvg="http://schemas.microsoft.com/office/drawing/2016/SVG/main" r:embed="rId100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52"/>
          <p:cNvSpPr/>
          <p:nvPr/>
        </p:nvSpPr>
        <p:spPr>
          <a:xfrm>
            <a:off x="8404560" y="5546880"/>
            <a:ext cx="235440" cy="56160"/>
          </a:xfrm>
          <a:custGeom>
            <a:avLst/>
            <a:gdLst/>
            <a:ahLst/>
            <a:cxnLst/>
            <a:rect l="l" t="t" r="r" b="b"/>
            <a:pathLst>
              <a:path w="235440" h="56160">
                <a:moveTo>
                  <a:pt x="0" y="0"/>
                </a:moveTo>
                <a:lnTo>
                  <a:pt x="235440" y="0"/>
                </a:lnTo>
                <a:lnTo>
                  <a:pt x="235440" y="56160"/>
                </a:lnTo>
                <a:lnTo>
                  <a:pt x="0" y="56160"/>
                </a:lnTo>
                <a:lnTo>
                  <a:pt x="0" y="0"/>
                </a:lnTo>
                <a:close/>
              </a:path>
            </a:pathLst>
          </a:custGeom>
          <a:blipFill>
            <a:blip r:embed="rId101">
              <a:extLst>
                <a:ext uri="{96DAC541-7B7A-43D3-8B79-37D633B846F1}">
                  <asvg:svgBlip xmlns:asvg="http://schemas.microsoft.com/office/drawing/2016/SVG/main" r:embed="rId102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53"/>
          <p:cNvSpPr/>
          <p:nvPr/>
        </p:nvSpPr>
        <p:spPr>
          <a:xfrm>
            <a:off x="1718640" y="9307440"/>
            <a:ext cx="57600" cy="228960"/>
          </a:xfrm>
          <a:custGeom>
            <a:avLst/>
            <a:gdLst/>
            <a:ahLst/>
            <a:cxnLst/>
            <a:rect l="l" t="t" r="r" b="b"/>
            <a:pathLst>
              <a:path w="57600" h="228960">
                <a:moveTo>
                  <a:pt x="0" y="0"/>
                </a:moveTo>
                <a:lnTo>
                  <a:pt x="57600" y="0"/>
                </a:lnTo>
                <a:lnTo>
                  <a:pt x="57600" y="228960"/>
                </a:lnTo>
                <a:lnTo>
                  <a:pt x="0" y="228960"/>
                </a:lnTo>
                <a:lnTo>
                  <a:pt x="0" y="0"/>
                </a:lnTo>
                <a:close/>
              </a:path>
            </a:pathLst>
          </a:custGeom>
          <a:blipFill>
            <a:blip r:embed="rId103">
              <a:extLst>
                <a:ext uri="{96DAC541-7B7A-43D3-8B79-37D633B846F1}">
                  <asvg:svgBlip xmlns:asvg="http://schemas.microsoft.com/office/drawing/2016/SVG/main" r:embed="rId104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>
            <a:off x="1890720" y="8740800"/>
            <a:ext cx="226800" cy="56160"/>
          </a:xfrm>
          <a:custGeom>
            <a:avLst/>
            <a:gdLst/>
            <a:ahLst/>
            <a:cxnLst/>
            <a:rect l="l" t="t" r="r" b="b"/>
            <a:pathLst>
              <a:path w="226800" h="56160">
                <a:moveTo>
                  <a:pt x="0" y="0"/>
                </a:moveTo>
                <a:lnTo>
                  <a:pt x="226800" y="0"/>
                </a:lnTo>
                <a:lnTo>
                  <a:pt x="226800" y="56160"/>
                </a:lnTo>
                <a:lnTo>
                  <a:pt x="0" y="56160"/>
                </a:lnTo>
                <a:lnTo>
                  <a:pt x="0" y="0"/>
                </a:lnTo>
                <a:close/>
              </a:path>
            </a:pathLst>
          </a:custGeom>
          <a:blipFill>
            <a:blip r:embed="rId105">
              <a:extLst>
                <a:ext uri="{96DAC541-7B7A-43D3-8B79-37D633B846F1}">
                  <asvg:svgBlip xmlns:asvg="http://schemas.microsoft.com/office/drawing/2016/SVG/main" r:embed="rId106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6334560" y="2202480"/>
            <a:ext cx="553680" cy="546480"/>
          </a:xfrm>
          <a:custGeom>
            <a:avLst/>
            <a:gdLst/>
            <a:ahLst/>
            <a:cxnLst/>
            <a:rect l="l" t="t" r="r" b="b"/>
            <a:pathLst>
              <a:path w="553680" h="546480">
                <a:moveTo>
                  <a:pt x="0" y="0"/>
                </a:moveTo>
                <a:lnTo>
                  <a:pt x="553680" y="0"/>
                </a:lnTo>
                <a:lnTo>
                  <a:pt x="553680" y="546480"/>
                </a:lnTo>
                <a:lnTo>
                  <a:pt x="0" y="546480"/>
                </a:lnTo>
                <a:lnTo>
                  <a:pt x="0" y="0"/>
                </a:lnTo>
                <a:close/>
              </a:path>
            </a:pathLst>
          </a:custGeom>
          <a:blipFill>
            <a:blip r:embed="rId107">
              <a:extLst>
                <a:ext uri="{96DAC541-7B7A-43D3-8B79-37D633B846F1}">
                  <asvg:svgBlip xmlns:asvg="http://schemas.microsoft.com/office/drawing/2016/SVG/main" r:embed="rId108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5650560" y="2219040"/>
            <a:ext cx="356400" cy="57600"/>
          </a:xfrm>
          <a:custGeom>
            <a:avLst/>
            <a:gdLst/>
            <a:ahLst/>
            <a:cxnLst/>
            <a:rect l="l" t="t" r="r" b="b"/>
            <a:pathLst>
              <a:path w="356400" h="57600">
                <a:moveTo>
                  <a:pt x="0" y="0"/>
                </a:moveTo>
                <a:lnTo>
                  <a:pt x="356400" y="0"/>
                </a:lnTo>
                <a:lnTo>
                  <a:pt x="356400" y="57600"/>
                </a:lnTo>
                <a:lnTo>
                  <a:pt x="0" y="57600"/>
                </a:lnTo>
                <a:lnTo>
                  <a:pt x="0" y="0"/>
                </a:lnTo>
                <a:close/>
              </a:path>
            </a:pathLst>
          </a:custGeom>
          <a:blipFill>
            <a:blip r:embed="rId109">
              <a:extLst>
                <a:ext uri="{96DAC541-7B7A-43D3-8B79-37D633B846F1}">
                  <asvg:svgBlip xmlns:asvg="http://schemas.microsoft.com/office/drawing/2016/SVG/main" r:embed="rId110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>
            <a:off x="6451200" y="2851200"/>
            <a:ext cx="349920" cy="57600"/>
          </a:xfrm>
          <a:custGeom>
            <a:avLst/>
            <a:gdLst/>
            <a:ahLst/>
            <a:cxnLst/>
            <a:rect l="l" t="t" r="r" b="b"/>
            <a:pathLst>
              <a:path w="349920" h="57600">
                <a:moveTo>
                  <a:pt x="0" y="0"/>
                </a:moveTo>
                <a:lnTo>
                  <a:pt x="349920" y="0"/>
                </a:lnTo>
                <a:lnTo>
                  <a:pt x="349920" y="57600"/>
                </a:lnTo>
                <a:lnTo>
                  <a:pt x="0" y="57600"/>
                </a:lnTo>
                <a:lnTo>
                  <a:pt x="0" y="0"/>
                </a:lnTo>
                <a:close/>
              </a:path>
            </a:pathLst>
          </a:custGeom>
          <a:blipFill>
            <a:blip r:embed="rId111">
              <a:extLst>
                <a:ext uri="{96DAC541-7B7A-43D3-8B79-37D633B846F1}">
                  <asvg:svgBlip xmlns:asvg="http://schemas.microsoft.com/office/drawing/2016/SVG/main" r:embed="rId112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58"/>
          <p:cNvSpPr/>
          <p:nvPr/>
        </p:nvSpPr>
        <p:spPr>
          <a:xfrm>
            <a:off x="6451200" y="2985840"/>
            <a:ext cx="349920" cy="54000"/>
          </a:xfrm>
          <a:custGeom>
            <a:avLst/>
            <a:gdLst/>
            <a:ahLst/>
            <a:cxnLst/>
            <a:rect l="l" t="t" r="r" b="b"/>
            <a:pathLst>
              <a:path w="349920" h="54000">
                <a:moveTo>
                  <a:pt x="0" y="0"/>
                </a:moveTo>
                <a:lnTo>
                  <a:pt x="349920" y="0"/>
                </a:lnTo>
                <a:lnTo>
                  <a:pt x="349920" y="54000"/>
                </a:lnTo>
                <a:lnTo>
                  <a:pt x="0" y="54000"/>
                </a:lnTo>
                <a:lnTo>
                  <a:pt x="0" y="0"/>
                </a:lnTo>
                <a:close/>
              </a:path>
            </a:pathLst>
          </a:custGeom>
          <a:blipFill>
            <a:blip r:embed="rId113">
              <a:extLst>
                <a:ext uri="{96DAC541-7B7A-43D3-8B79-37D633B846F1}">
                  <asvg:svgBlip xmlns:asvg="http://schemas.microsoft.com/office/drawing/2016/SVG/main" r:embed="rId114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9"/>
          <p:cNvSpPr/>
          <p:nvPr/>
        </p:nvSpPr>
        <p:spPr>
          <a:xfrm>
            <a:off x="6418080" y="6100560"/>
            <a:ext cx="210960" cy="257760"/>
          </a:xfrm>
          <a:custGeom>
            <a:avLst/>
            <a:gdLst/>
            <a:ahLst/>
            <a:cxnLst/>
            <a:rect l="l" t="t" r="r" b="b"/>
            <a:pathLst>
              <a:path w="210960" h="257760">
                <a:moveTo>
                  <a:pt x="0" y="0"/>
                </a:moveTo>
                <a:lnTo>
                  <a:pt x="210960" y="0"/>
                </a:lnTo>
                <a:lnTo>
                  <a:pt x="210960" y="257760"/>
                </a:lnTo>
                <a:lnTo>
                  <a:pt x="0" y="257760"/>
                </a:lnTo>
                <a:lnTo>
                  <a:pt x="0" y="0"/>
                </a:lnTo>
                <a:close/>
              </a:path>
            </a:pathLst>
          </a:custGeom>
          <a:blipFill>
            <a:blip r:embed="rId115">
              <a:extLst>
                <a:ext uri="{96DAC541-7B7A-43D3-8B79-37D633B846F1}">
                  <asvg:svgBlip xmlns:asvg="http://schemas.microsoft.com/office/drawing/2016/SVG/main" r:embed="rId116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0"/>
          <p:cNvSpPr/>
          <p:nvPr/>
        </p:nvSpPr>
        <p:spPr>
          <a:xfrm>
            <a:off x="5868720" y="6099840"/>
            <a:ext cx="193680" cy="311040"/>
          </a:xfrm>
          <a:custGeom>
            <a:avLst/>
            <a:gdLst/>
            <a:ahLst/>
            <a:cxnLst/>
            <a:rect l="l" t="t" r="r" b="b"/>
            <a:pathLst>
              <a:path w="193680" h="311040">
                <a:moveTo>
                  <a:pt x="0" y="0"/>
                </a:moveTo>
                <a:lnTo>
                  <a:pt x="193680" y="0"/>
                </a:lnTo>
                <a:lnTo>
                  <a:pt x="193680" y="311040"/>
                </a:lnTo>
                <a:lnTo>
                  <a:pt x="0" y="311040"/>
                </a:lnTo>
                <a:lnTo>
                  <a:pt x="0" y="0"/>
                </a:lnTo>
                <a:close/>
              </a:path>
            </a:pathLst>
          </a:custGeom>
          <a:blipFill>
            <a:blip r:embed="rId117">
              <a:extLst>
                <a:ext uri="{96DAC541-7B7A-43D3-8B79-37D633B846F1}">
                  <asvg:svgBlip xmlns:asvg="http://schemas.microsoft.com/office/drawing/2016/SVG/main" r:embed="rId118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4083840" y="8190720"/>
            <a:ext cx="221040" cy="221040"/>
          </a:xfrm>
          <a:custGeom>
            <a:avLst/>
            <a:gdLst/>
            <a:ahLst/>
            <a:cxnLst/>
            <a:rect l="l" t="t" r="r" b="b"/>
            <a:pathLst>
              <a:path w="221040" h="221040">
                <a:moveTo>
                  <a:pt x="0" y="0"/>
                </a:moveTo>
                <a:lnTo>
                  <a:pt x="221040" y="0"/>
                </a:lnTo>
                <a:lnTo>
                  <a:pt x="221040" y="221040"/>
                </a:lnTo>
                <a:lnTo>
                  <a:pt x="0" y="221040"/>
                </a:lnTo>
                <a:lnTo>
                  <a:pt x="0" y="0"/>
                </a:lnTo>
                <a:close/>
              </a:path>
            </a:pathLst>
          </a:custGeom>
          <a:blipFill>
            <a:blip r:embed="rId119">
              <a:extLst>
                <a:ext uri="{96DAC541-7B7A-43D3-8B79-37D633B846F1}">
                  <asvg:svgBlip xmlns:asvg="http://schemas.microsoft.com/office/drawing/2016/SVG/main" r:embed="rId120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62"/>
          <p:cNvSpPr/>
          <p:nvPr/>
        </p:nvSpPr>
        <p:spPr>
          <a:xfrm>
            <a:off x="10448640" y="1437120"/>
            <a:ext cx="7322400" cy="8099280"/>
          </a:xfrm>
          <a:custGeom>
            <a:avLst/>
            <a:gdLst/>
            <a:ahLst/>
            <a:cxnLst/>
            <a:rect l="l" t="t" r="r" b="b"/>
            <a:pathLst>
              <a:path w="7322400" h="8099280">
                <a:moveTo>
                  <a:pt x="0" y="0"/>
                </a:moveTo>
                <a:lnTo>
                  <a:pt x="7322400" y="0"/>
                </a:lnTo>
                <a:lnTo>
                  <a:pt x="7322400" y="8099280"/>
                </a:lnTo>
                <a:lnTo>
                  <a:pt x="0" y="8099280"/>
                </a:lnTo>
                <a:lnTo>
                  <a:pt x="0" y="0"/>
                </a:lnTo>
                <a:close/>
              </a:path>
            </a:pathLst>
          </a:custGeom>
          <a:blipFill>
            <a:blip r:embed="rId121"/>
            <a:stretch>
              <a:fillRect t="-4" b="-4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1990602" y="1939131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Diamond 5">
            <a:extLst>
              <a:ext uri="{FF2B5EF4-FFF2-40B4-BE49-F238E27FC236}">
                <a16:creationId xmlns:a16="http://schemas.microsoft.com/office/drawing/2014/main" id="{781DAC87-8587-90B0-9787-FD5BEED18A04}"/>
              </a:ext>
            </a:extLst>
          </p:cNvPr>
          <p:cNvSpPr/>
          <p:nvPr/>
        </p:nvSpPr>
        <p:spPr>
          <a:xfrm>
            <a:off x="6588189" y="257534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Isosceles Triangle 51">
            <a:extLst>
              <a:ext uri="{FF2B5EF4-FFF2-40B4-BE49-F238E27FC236}">
                <a16:creationId xmlns:a16="http://schemas.microsoft.com/office/drawing/2014/main" id="{E810D554-A864-7581-58C0-C173F96E07AB}"/>
              </a:ext>
            </a:extLst>
          </p:cNvPr>
          <p:cNvSpPr/>
          <p:nvPr/>
        </p:nvSpPr>
        <p:spPr>
          <a:xfrm>
            <a:off x="5330067" y="268113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Isosceles Triangle 57">
            <a:extLst>
              <a:ext uri="{FF2B5EF4-FFF2-40B4-BE49-F238E27FC236}">
                <a16:creationId xmlns:a16="http://schemas.microsoft.com/office/drawing/2014/main" id="{65879373-54B4-DE12-CE8E-3359838AB8C3}"/>
              </a:ext>
            </a:extLst>
          </p:cNvPr>
          <p:cNvSpPr/>
          <p:nvPr/>
        </p:nvSpPr>
        <p:spPr>
          <a:xfrm>
            <a:off x="6591314" y="711742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00A67FFD-C399-D025-82B2-D8C6A92AE0E1}"/>
              </a:ext>
            </a:extLst>
          </p:cNvPr>
          <p:cNvSpPr/>
          <p:nvPr/>
        </p:nvSpPr>
        <p:spPr>
          <a:xfrm rot="18900010">
            <a:off x="11798686" y="581895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CB242EFE-E2B2-9F8A-678F-86DCAAC40774}"/>
              </a:ext>
            </a:extLst>
          </p:cNvPr>
          <p:cNvSpPr/>
          <p:nvPr/>
        </p:nvSpPr>
        <p:spPr>
          <a:xfrm flipH="1">
            <a:off x="5320628" y="729997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D85577B2-2727-EDCF-5647-F1047BA78D3F}"/>
              </a:ext>
            </a:extLst>
          </p:cNvPr>
          <p:cNvSpPr/>
          <p:nvPr/>
        </p:nvSpPr>
        <p:spPr>
          <a:xfrm>
            <a:off x="9038194" y="580087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E4E81C6B-6C9F-740F-F10C-FB24610CAF75}"/>
              </a:ext>
            </a:extLst>
          </p:cNvPr>
          <p:cNvSpPr/>
          <p:nvPr/>
        </p:nvSpPr>
        <p:spPr>
          <a:xfrm>
            <a:off x="14015640" y="573797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DA4C44C-10EF-2BE8-E145-3C829CBE270C}"/>
              </a:ext>
            </a:extLst>
          </p:cNvPr>
          <p:cNvSpPr/>
          <p:nvPr/>
        </p:nvSpPr>
        <p:spPr>
          <a:xfrm>
            <a:off x="7846331" y="261519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id="{AEB00AE8-5BD8-8040-3097-1DF1FDC6F6D6}"/>
              </a:ext>
            </a:extLst>
          </p:cNvPr>
          <p:cNvSpPr/>
          <p:nvPr/>
        </p:nvSpPr>
        <p:spPr>
          <a:xfrm rot="5400013">
            <a:off x="9026619" y="261519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Pie 24">
            <a:extLst>
              <a:ext uri="{FF2B5EF4-FFF2-40B4-BE49-F238E27FC236}">
                <a16:creationId xmlns:a16="http://schemas.microsoft.com/office/drawing/2014/main" id="{D95FD892-EABD-AE4F-161A-032FCAD0973C}"/>
              </a:ext>
            </a:extLst>
          </p:cNvPr>
          <p:cNvSpPr/>
          <p:nvPr/>
        </p:nvSpPr>
        <p:spPr>
          <a:xfrm>
            <a:off x="7634995" y="726559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4506CEE9-4795-EF1B-3985-02139C737A55}"/>
              </a:ext>
            </a:extLst>
          </p:cNvPr>
          <p:cNvSpPr/>
          <p:nvPr/>
        </p:nvSpPr>
        <p:spPr>
          <a:xfrm rot="16200004">
            <a:off x="10208114" y="254302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id="{5B0288A2-60A2-A79C-7931-C1EDCC752EC4}"/>
              </a:ext>
            </a:extLst>
          </p:cNvPr>
          <p:cNvSpPr/>
          <p:nvPr/>
        </p:nvSpPr>
        <p:spPr>
          <a:xfrm>
            <a:off x="11532917" y="247357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id="{D6A3216E-D48F-11F5-484E-939B21EEDD19}"/>
              </a:ext>
            </a:extLst>
          </p:cNvPr>
          <p:cNvSpPr/>
          <p:nvPr/>
        </p:nvSpPr>
        <p:spPr>
          <a:xfrm>
            <a:off x="8978705" y="723854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Oval 66">
            <a:extLst>
              <a:ext uri="{FF2B5EF4-FFF2-40B4-BE49-F238E27FC236}">
                <a16:creationId xmlns:a16="http://schemas.microsoft.com/office/drawing/2014/main" id="{3493434E-BDDA-9343-E4F8-6C2747E1121F}"/>
              </a:ext>
            </a:extLst>
          </p:cNvPr>
          <p:cNvSpPr/>
          <p:nvPr/>
        </p:nvSpPr>
        <p:spPr>
          <a:xfrm rot="20700014">
            <a:off x="6626375" y="578843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BE5070EF-68AC-23C1-7F63-8C1CBB2B7DFC}"/>
              </a:ext>
            </a:extLst>
          </p:cNvPr>
          <p:cNvSpPr/>
          <p:nvPr/>
        </p:nvSpPr>
        <p:spPr>
          <a:xfrm>
            <a:off x="4021851" y="565498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ame 17">
            <a:extLst>
              <a:ext uri="{FF2B5EF4-FFF2-40B4-BE49-F238E27FC236}">
                <a16:creationId xmlns:a16="http://schemas.microsoft.com/office/drawing/2014/main" id="{FC41EA24-EEB0-06A5-C282-5ABE135D971C}"/>
              </a:ext>
            </a:extLst>
          </p:cNvPr>
          <p:cNvSpPr/>
          <p:nvPr/>
        </p:nvSpPr>
        <p:spPr>
          <a:xfrm>
            <a:off x="3984450" y="725725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Teardrop 1">
            <a:extLst>
              <a:ext uri="{FF2B5EF4-FFF2-40B4-BE49-F238E27FC236}">
                <a16:creationId xmlns:a16="http://schemas.microsoft.com/office/drawing/2014/main" id="{83A1573B-1552-5B80-8B22-263C753AA69F}"/>
              </a:ext>
            </a:extLst>
          </p:cNvPr>
          <p:cNvSpPr/>
          <p:nvPr/>
        </p:nvSpPr>
        <p:spPr>
          <a:xfrm rot="18805987">
            <a:off x="12610138" y="264614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ectangle 130">
            <a:extLst>
              <a:ext uri="{FF2B5EF4-FFF2-40B4-BE49-F238E27FC236}">
                <a16:creationId xmlns:a16="http://schemas.microsoft.com/office/drawing/2014/main" id="{562A29D6-9E6B-4AE6-7794-3F748842AA42}"/>
              </a:ext>
            </a:extLst>
          </p:cNvPr>
          <p:cNvSpPr/>
          <p:nvPr/>
        </p:nvSpPr>
        <p:spPr>
          <a:xfrm>
            <a:off x="13819317" y="264624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DE22BFDA-6E01-00F8-94B8-D1BF31114D52}"/>
              </a:ext>
            </a:extLst>
          </p:cNvPr>
          <p:cNvSpPr/>
          <p:nvPr/>
        </p:nvSpPr>
        <p:spPr>
          <a:xfrm>
            <a:off x="11465307" y="720414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E046A28D-052C-DF30-4CFD-95B204DC0731}"/>
              </a:ext>
            </a:extLst>
          </p:cNvPr>
          <p:cNvSpPr/>
          <p:nvPr/>
        </p:nvSpPr>
        <p:spPr>
          <a:xfrm>
            <a:off x="10152741" y="720414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ight Triangle 17">
            <a:extLst>
              <a:ext uri="{FF2B5EF4-FFF2-40B4-BE49-F238E27FC236}">
                <a16:creationId xmlns:a16="http://schemas.microsoft.com/office/drawing/2014/main" id="{91F1FAB8-18A0-D325-B342-50D28B910678}"/>
              </a:ext>
            </a:extLst>
          </p:cNvPr>
          <p:cNvSpPr/>
          <p:nvPr/>
        </p:nvSpPr>
        <p:spPr>
          <a:xfrm>
            <a:off x="12777855" y="720414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Oval 44">
            <a:extLst>
              <a:ext uri="{FF2B5EF4-FFF2-40B4-BE49-F238E27FC236}">
                <a16:creationId xmlns:a16="http://schemas.microsoft.com/office/drawing/2014/main" id="{2A50CFFB-34BD-DF51-6825-6B71713FF0AD}"/>
              </a:ext>
            </a:extLst>
          </p:cNvPr>
          <p:cNvSpPr/>
          <p:nvPr/>
        </p:nvSpPr>
        <p:spPr>
          <a:xfrm>
            <a:off x="14090421" y="720414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Google Shape;6000;p67">
            <a:extLst>
              <a:ext uri="{FF2B5EF4-FFF2-40B4-BE49-F238E27FC236}">
                <a16:creationId xmlns:a16="http://schemas.microsoft.com/office/drawing/2014/main" id="{4D0E5B6B-39C1-A86E-8CD7-FF9BB0C03182}"/>
              </a:ext>
            </a:extLst>
          </p:cNvPr>
          <p:cNvSpPr/>
          <p:nvPr/>
        </p:nvSpPr>
        <p:spPr>
          <a:xfrm>
            <a:off x="3946873" y="255527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7" name="Google Shape;6029;p67">
            <a:extLst>
              <a:ext uri="{FF2B5EF4-FFF2-40B4-BE49-F238E27FC236}">
                <a16:creationId xmlns:a16="http://schemas.microsoft.com/office/drawing/2014/main" id="{955F58E7-F76A-8359-FDCC-DF7B28551A50}"/>
              </a:ext>
            </a:extLst>
          </p:cNvPr>
          <p:cNvGrpSpPr/>
          <p:nvPr/>
        </p:nvGrpSpPr>
        <p:grpSpPr>
          <a:xfrm>
            <a:off x="11471796" y="846696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Google Shape;6030;p67">
              <a:extLst>
                <a:ext uri="{FF2B5EF4-FFF2-40B4-BE49-F238E27FC236}">
                  <a16:creationId xmlns:a16="http://schemas.microsoft.com/office/drawing/2014/main" id="{08EC67A8-EFDE-10CD-AFC5-40B13457F182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1;p67">
              <a:extLst>
                <a:ext uri="{FF2B5EF4-FFF2-40B4-BE49-F238E27FC236}">
                  <a16:creationId xmlns:a16="http://schemas.microsoft.com/office/drawing/2014/main" id="{4A338E92-345D-3ACD-8FB6-D2B895A6B9D8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032;p67">
              <a:extLst>
                <a:ext uri="{FF2B5EF4-FFF2-40B4-BE49-F238E27FC236}">
                  <a16:creationId xmlns:a16="http://schemas.microsoft.com/office/drawing/2014/main" id="{301E5CFF-1EA5-B686-38B1-C8575415B4A5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033;p67">
              <a:extLst>
                <a:ext uri="{FF2B5EF4-FFF2-40B4-BE49-F238E27FC236}">
                  <a16:creationId xmlns:a16="http://schemas.microsoft.com/office/drawing/2014/main" id="{CD87AA13-46E2-7129-B23B-EB1AA2D5AE2F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6066;p67">
            <a:extLst>
              <a:ext uri="{FF2B5EF4-FFF2-40B4-BE49-F238E27FC236}">
                <a16:creationId xmlns:a16="http://schemas.microsoft.com/office/drawing/2014/main" id="{5E017CD8-DE6F-3B5C-5B9C-7DF79B46E2FD}"/>
              </a:ext>
            </a:extLst>
          </p:cNvPr>
          <p:cNvGrpSpPr/>
          <p:nvPr/>
        </p:nvGrpSpPr>
        <p:grpSpPr>
          <a:xfrm>
            <a:off x="3890780" y="3938459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3" name="Google Shape;6067;p67">
              <a:extLst>
                <a:ext uri="{FF2B5EF4-FFF2-40B4-BE49-F238E27FC236}">
                  <a16:creationId xmlns:a16="http://schemas.microsoft.com/office/drawing/2014/main" id="{E89DE2B4-5ABF-BE8B-4EED-078FE6561CDA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068;p67">
              <a:extLst>
                <a:ext uri="{FF2B5EF4-FFF2-40B4-BE49-F238E27FC236}">
                  <a16:creationId xmlns:a16="http://schemas.microsoft.com/office/drawing/2014/main" id="{008FA79C-5A57-45FA-B1E3-447C32A98F38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5976;p67">
            <a:extLst>
              <a:ext uri="{FF2B5EF4-FFF2-40B4-BE49-F238E27FC236}">
                <a16:creationId xmlns:a16="http://schemas.microsoft.com/office/drawing/2014/main" id="{692113B7-E26C-4239-45CA-9EF8FC077884}"/>
              </a:ext>
            </a:extLst>
          </p:cNvPr>
          <p:cNvGrpSpPr/>
          <p:nvPr/>
        </p:nvGrpSpPr>
        <p:grpSpPr>
          <a:xfrm>
            <a:off x="4019913" y="876550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Google Shape;5977;p67">
              <a:extLst>
                <a:ext uri="{FF2B5EF4-FFF2-40B4-BE49-F238E27FC236}">
                  <a16:creationId xmlns:a16="http://schemas.microsoft.com/office/drawing/2014/main" id="{D1408695-1F0C-1B66-8FB4-49DE3651726E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5978;p67">
              <a:extLst>
                <a:ext uri="{FF2B5EF4-FFF2-40B4-BE49-F238E27FC236}">
                  <a16:creationId xmlns:a16="http://schemas.microsoft.com/office/drawing/2014/main" id="{DAEF4D11-EEC9-1E4A-D73B-54FC509AC67C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5979;p67">
              <a:extLst>
                <a:ext uri="{FF2B5EF4-FFF2-40B4-BE49-F238E27FC236}">
                  <a16:creationId xmlns:a16="http://schemas.microsoft.com/office/drawing/2014/main" id="{56B725A1-F398-C0E0-06AE-CB27DD3BB373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5989;p67">
            <a:extLst>
              <a:ext uri="{FF2B5EF4-FFF2-40B4-BE49-F238E27FC236}">
                <a16:creationId xmlns:a16="http://schemas.microsoft.com/office/drawing/2014/main" id="{23C8845A-7AAB-CBF9-C8F0-E39E55ACD283}"/>
              </a:ext>
            </a:extLst>
          </p:cNvPr>
          <p:cNvGrpSpPr/>
          <p:nvPr/>
        </p:nvGrpSpPr>
        <p:grpSpPr>
          <a:xfrm>
            <a:off x="10069142" y="859006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" name="Google Shape;5990;p67">
              <a:extLst>
                <a:ext uri="{FF2B5EF4-FFF2-40B4-BE49-F238E27FC236}">
                  <a16:creationId xmlns:a16="http://schemas.microsoft.com/office/drawing/2014/main" id="{6BEF55D1-6BC6-B36E-C4BA-CD5CDE1AC48B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5991;p67">
              <a:extLst>
                <a:ext uri="{FF2B5EF4-FFF2-40B4-BE49-F238E27FC236}">
                  <a16:creationId xmlns:a16="http://schemas.microsoft.com/office/drawing/2014/main" id="{F8977ED6-6438-31BA-780F-0655E5CE0B77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5992;p67">
              <a:extLst>
                <a:ext uri="{FF2B5EF4-FFF2-40B4-BE49-F238E27FC236}">
                  <a16:creationId xmlns:a16="http://schemas.microsoft.com/office/drawing/2014/main" id="{C62B5577-3708-BA01-A792-21031393921B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6007;p67">
            <a:extLst>
              <a:ext uri="{FF2B5EF4-FFF2-40B4-BE49-F238E27FC236}">
                <a16:creationId xmlns:a16="http://schemas.microsoft.com/office/drawing/2014/main" id="{32FD1615-C997-6036-2645-0C48DBD160C3}"/>
              </a:ext>
            </a:extLst>
          </p:cNvPr>
          <p:cNvGrpSpPr/>
          <p:nvPr/>
        </p:nvGrpSpPr>
        <p:grpSpPr>
          <a:xfrm>
            <a:off x="5348427" y="865120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Google Shape;6008;p67">
              <a:extLst>
                <a:ext uri="{FF2B5EF4-FFF2-40B4-BE49-F238E27FC236}">
                  <a16:creationId xmlns:a16="http://schemas.microsoft.com/office/drawing/2014/main" id="{78CC762B-698E-38B4-931B-B82561E34E89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009;p67">
              <a:extLst>
                <a:ext uri="{FF2B5EF4-FFF2-40B4-BE49-F238E27FC236}">
                  <a16:creationId xmlns:a16="http://schemas.microsoft.com/office/drawing/2014/main" id="{BB78F609-C431-F826-75B0-83CCFEBEEB58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6018;p67">
            <a:extLst>
              <a:ext uri="{FF2B5EF4-FFF2-40B4-BE49-F238E27FC236}">
                <a16:creationId xmlns:a16="http://schemas.microsoft.com/office/drawing/2014/main" id="{32DFAE37-E676-D977-1959-E2F4C4216B29}"/>
              </a:ext>
            </a:extLst>
          </p:cNvPr>
          <p:cNvGrpSpPr/>
          <p:nvPr/>
        </p:nvGrpSpPr>
        <p:grpSpPr>
          <a:xfrm>
            <a:off x="12751938" y="868413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Google Shape;6019;p67">
              <a:extLst>
                <a:ext uri="{FF2B5EF4-FFF2-40B4-BE49-F238E27FC236}">
                  <a16:creationId xmlns:a16="http://schemas.microsoft.com/office/drawing/2014/main" id="{42F4408A-BCD3-BB00-585D-02848F184688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0;p67">
              <a:extLst>
                <a:ext uri="{FF2B5EF4-FFF2-40B4-BE49-F238E27FC236}">
                  <a16:creationId xmlns:a16="http://schemas.microsoft.com/office/drawing/2014/main" id="{E6833796-34F2-E8F9-F526-9BDAE84DDB3B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1;p67">
              <a:extLst>
                <a:ext uri="{FF2B5EF4-FFF2-40B4-BE49-F238E27FC236}">
                  <a16:creationId xmlns:a16="http://schemas.microsoft.com/office/drawing/2014/main" id="{84CE61E6-B8B3-25C5-1168-6CE6601A31CA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2;p67">
              <a:extLst>
                <a:ext uri="{FF2B5EF4-FFF2-40B4-BE49-F238E27FC236}">
                  <a16:creationId xmlns:a16="http://schemas.microsoft.com/office/drawing/2014/main" id="{39C82FD1-0024-A63B-B6D2-AB0D41DB210C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3;p67">
              <a:extLst>
                <a:ext uri="{FF2B5EF4-FFF2-40B4-BE49-F238E27FC236}">
                  <a16:creationId xmlns:a16="http://schemas.microsoft.com/office/drawing/2014/main" id="{895207DE-D35C-4B1A-A88B-0574BB1F0477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024;p67">
              <a:extLst>
                <a:ext uri="{FF2B5EF4-FFF2-40B4-BE49-F238E27FC236}">
                  <a16:creationId xmlns:a16="http://schemas.microsoft.com/office/drawing/2014/main" id="{60E3A151-2B87-0771-9D40-C8940C738680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025;p67">
              <a:extLst>
                <a:ext uri="{FF2B5EF4-FFF2-40B4-BE49-F238E27FC236}">
                  <a16:creationId xmlns:a16="http://schemas.microsoft.com/office/drawing/2014/main" id="{FB09018F-EFA1-4B27-6C3E-73D19E20B1AF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4" name="Google Shape;6043;p67">
            <a:extLst>
              <a:ext uri="{FF2B5EF4-FFF2-40B4-BE49-F238E27FC236}">
                <a16:creationId xmlns:a16="http://schemas.microsoft.com/office/drawing/2014/main" id="{F04C813D-C1B4-F3E4-202B-B5CCE4BBFD22}"/>
              </a:ext>
            </a:extLst>
          </p:cNvPr>
          <p:cNvSpPr/>
          <p:nvPr/>
        </p:nvSpPr>
        <p:spPr>
          <a:xfrm>
            <a:off x="6536289" y="865251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5" name="Google Shape;6052;p67">
            <a:extLst>
              <a:ext uri="{FF2B5EF4-FFF2-40B4-BE49-F238E27FC236}">
                <a16:creationId xmlns:a16="http://schemas.microsoft.com/office/drawing/2014/main" id="{87CB8982-0AA6-A054-70C4-25A68B4A980E}"/>
              </a:ext>
            </a:extLst>
          </p:cNvPr>
          <p:cNvGrpSpPr/>
          <p:nvPr/>
        </p:nvGrpSpPr>
        <p:grpSpPr>
          <a:xfrm>
            <a:off x="14077984" y="861874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6" name="Google Shape;6053;p67">
              <a:extLst>
                <a:ext uri="{FF2B5EF4-FFF2-40B4-BE49-F238E27FC236}">
                  <a16:creationId xmlns:a16="http://schemas.microsoft.com/office/drawing/2014/main" id="{BA1C678A-E49E-34BA-7C3B-882E13DCF664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54;p67">
              <a:extLst>
                <a:ext uri="{FF2B5EF4-FFF2-40B4-BE49-F238E27FC236}">
                  <a16:creationId xmlns:a16="http://schemas.microsoft.com/office/drawing/2014/main" id="{CE562A33-37BB-62B7-E95F-97897F0BA2FB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55;p67">
              <a:extLst>
                <a:ext uri="{FF2B5EF4-FFF2-40B4-BE49-F238E27FC236}">
                  <a16:creationId xmlns:a16="http://schemas.microsoft.com/office/drawing/2014/main" id="{AA31F4D3-EE2A-A27C-2AB9-9EA6DE0467BA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6078;p67">
            <a:extLst>
              <a:ext uri="{FF2B5EF4-FFF2-40B4-BE49-F238E27FC236}">
                <a16:creationId xmlns:a16="http://schemas.microsoft.com/office/drawing/2014/main" id="{28414F47-939C-2587-704D-2018CD420B99}"/>
              </a:ext>
            </a:extLst>
          </p:cNvPr>
          <p:cNvGrpSpPr/>
          <p:nvPr/>
        </p:nvGrpSpPr>
        <p:grpSpPr>
          <a:xfrm>
            <a:off x="7672592" y="865431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Google Shape;6079;p67">
              <a:extLst>
                <a:ext uri="{FF2B5EF4-FFF2-40B4-BE49-F238E27FC236}">
                  <a16:creationId xmlns:a16="http://schemas.microsoft.com/office/drawing/2014/main" id="{15D0E1A1-A38C-FB5C-19A2-D73D7452140C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0;p67">
              <a:extLst>
                <a:ext uri="{FF2B5EF4-FFF2-40B4-BE49-F238E27FC236}">
                  <a16:creationId xmlns:a16="http://schemas.microsoft.com/office/drawing/2014/main" id="{647D1D4F-69EF-7A5C-7DC1-4FB0407DB127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81;p67">
              <a:extLst>
                <a:ext uri="{FF2B5EF4-FFF2-40B4-BE49-F238E27FC236}">
                  <a16:creationId xmlns:a16="http://schemas.microsoft.com/office/drawing/2014/main" id="{D3AFE6FB-1DEF-A598-9E98-F457526C2B3E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82;p67">
              <a:extLst>
                <a:ext uri="{FF2B5EF4-FFF2-40B4-BE49-F238E27FC236}">
                  <a16:creationId xmlns:a16="http://schemas.microsoft.com/office/drawing/2014/main" id="{361DA261-E531-9EDA-C838-014680B11A30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110;p67">
            <a:extLst>
              <a:ext uri="{FF2B5EF4-FFF2-40B4-BE49-F238E27FC236}">
                <a16:creationId xmlns:a16="http://schemas.microsoft.com/office/drawing/2014/main" id="{0FB658E8-B824-3334-9B8C-F355C0C275BB}"/>
              </a:ext>
            </a:extLst>
          </p:cNvPr>
          <p:cNvGrpSpPr/>
          <p:nvPr/>
        </p:nvGrpSpPr>
        <p:grpSpPr>
          <a:xfrm>
            <a:off x="8886168" y="872409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Google Shape;6111;p67">
              <a:extLst>
                <a:ext uri="{FF2B5EF4-FFF2-40B4-BE49-F238E27FC236}">
                  <a16:creationId xmlns:a16="http://schemas.microsoft.com/office/drawing/2014/main" id="{0BCC42F5-C77A-4AA4-7CC2-D09F00724F4B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112;p67">
              <a:extLst>
                <a:ext uri="{FF2B5EF4-FFF2-40B4-BE49-F238E27FC236}">
                  <a16:creationId xmlns:a16="http://schemas.microsoft.com/office/drawing/2014/main" id="{128D4CFB-1E61-3019-2D37-99CDA9459FF4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5972;p67">
            <a:extLst>
              <a:ext uri="{FF2B5EF4-FFF2-40B4-BE49-F238E27FC236}">
                <a16:creationId xmlns:a16="http://schemas.microsoft.com/office/drawing/2014/main" id="{736DC292-AB06-D3E4-DDF0-4ED6BA5F8B3E}"/>
              </a:ext>
            </a:extLst>
          </p:cNvPr>
          <p:cNvGrpSpPr/>
          <p:nvPr/>
        </p:nvGrpSpPr>
        <p:grpSpPr>
          <a:xfrm>
            <a:off x="5267320" y="4120604"/>
            <a:ext cx="721004" cy="829432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8" name="Google Shape;5973;p67">
              <a:extLst>
                <a:ext uri="{FF2B5EF4-FFF2-40B4-BE49-F238E27FC236}">
                  <a16:creationId xmlns:a16="http://schemas.microsoft.com/office/drawing/2014/main" id="{469FEE6A-50AE-F2BD-A7B0-E54309CE4F6C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5974;p67">
              <a:extLst>
                <a:ext uri="{FF2B5EF4-FFF2-40B4-BE49-F238E27FC236}">
                  <a16:creationId xmlns:a16="http://schemas.microsoft.com/office/drawing/2014/main" id="{8E341ABC-012A-77B5-1F95-9C7459C200D7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5975;p67">
              <a:extLst>
                <a:ext uri="{FF2B5EF4-FFF2-40B4-BE49-F238E27FC236}">
                  <a16:creationId xmlns:a16="http://schemas.microsoft.com/office/drawing/2014/main" id="{37168161-F113-664F-AD0B-A27F90587EB3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5984;p67">
            <a:extLst>
              <a:ext uri="{FF2B5EF4-FFF2-40B4-BE49-F238E27FC236}">
                <a16:creationId xmlns:a16="http://schemas.microsoft.com/office/drawing/2014/main" id="{E2CE188B-6680-C53F-329B-8EEADE7CAE6A}"/>
              </a:ext>
            </a:extLst>
          </p:cNvPr>
          <p:cNvGrpSpPr/>
          <p:nvPr/>
        </p:nvGrpSpPr>
        <p:grpSpPr>
          <a:xfrm>
            <a:off x="11407041" y="4114478"/>
            <a:ext cx="832250" cy="830200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2" name="Google Shape;5985;p67">
              <a:extLst>
                <a:ext uri="{FF2B5EF4-FFF2-40B4-BE49-F238E27FC236}">
                  <a16:creationId xmlns:a16="http://schemas.microsoft.com/office/drawing/2014/main" id="{D942BB65-D05E-09DF-6FAF-D9A3F5D3F12F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6;p67">
              <a:extLst>
                <a:ext uri="{FF2B5EF4-FFF2-40B4-BE49-F238E27FC236}">
                  <a16:creationId xmlns:a16="http://schemas.microsoft.com/office/drawing/2014/main" id="{242D131D-B661-D2BA-4218-E5681E26DE22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5987;p67">
              <a:extLst>
                <a:ext uri="{FF2B5EF4-FFF2-40B4-BE49-F238E27FC236}">
                  <a16:creationId xmlns:a16="http://schemas.microsoft.com/office/drawing/2014/main" id="{A82A9C9A-7816-63B2-4740-D77B62727EF0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5988;p67">
              <a:extLst>
                <a:ext uri="{FF2B5EF4-FFF2-40B4-BE49-F238E27FC236}">
                  <a16:creationId xmlns:a16="http://schemas.microsoft.com/office/drawing/2014/main" id="{15E2B9F7-3B11-750D-1D7B-31A3F47D5693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002;p67">
            <a:extLst>
              <a:ext uri="{FF2B5EF4-FFF2-40B4-BE49-F238E27FC236}">
                <a16:creationId xmlns:a16="http://schemas.microsoft.com/office/drawing/2014/main" id="{12E27F09-E458-AC29-5686-5034810E3D30}"/>
              </a:ext>
            </a:extLst>
          </p:cNvPr>
          <p:cNvGrpSpPr/>
          <p:nvPr/>
        </p:nvGrpSpPr>
        <p:grpSpPr>
          <a:xfrm>
            <a:off x="6559714" y="4120604"/>
            <a:ext cx="961436" cy="830200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7" name="Google Shape;6003;p67">
              <a:extLst>
                <a:ext uri="{FF2B5EF4-FFF2-40B4-BE49-F238E27FC236}">
                  <a16:creationId xmlns:a16="http://schemas.microsoft.com/office/drawing/2014/main" id="{496BD856-01C7-4CAC-7415-752302BB5941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4;p67">
              <a:extLst>
                <a:ext uri="{FF2B5EF4-FFF2-40B4-BE49-F238E27FC236}">
                  <a16:creationId xmlns:a16="http://schemas.microsoft.com/office/drawing/2014/main" id="{088FE27F-D63C-B5B9-1A2F-28C470166A4C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05;p67">
              <a:extLst>
                <a:ext uri="{FF2B5EF4-FFF2-40B4-BE49-F238E27FC236}">
                  <a16:creationId xmlns:a16="http://schemas.microsoft.com/office/drawing/2014/main" id="{51EBFB54-F356-681F-44C7-DDCC59DCEEC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006;p67">
              <a:extLst>
                <a:ext uri="{FF2B5EF4-FFF2-40B4-BE49-F238E27FC236}">
                  <a16:creationId xmlns:a16="http://schemas.microsoft.com/office/drawing/2014/main" id="{C76E0445-8243-E595-75A8-EEE591C383E3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011;p67">
            <a:extLst>
              <a:ext uri="{FF2B5EF4-FFF2-40B4-BE49-F238E27FC236}">
                <a16:creationId xmlns:a16="http://schemas.microsoft.com/office/drawing/2014/main" id="{78EA5A5A-A2B3-0424-EEF1-336945F0733D}"/>
              </a:ext>
            </a:extLst>
          </p:cNvPr>
          <p:cNvGrpSpPr/>
          <p:nvPr/>
        </p:nvGrpSpPr>
        <p:grpSpPr>
          <a:xfrm>
            <a:off x="12590385" y="407214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2" name="Google Shape;6012;p67">
              <a:extLst>
                <a:ext uri="{FF2B5EF4-FFF2-40B4-BE49-F238E27FC236}">
                  <a16:creationId xmlns:a16="http://schemas.microsoft.com/office/drawing/2014/main" id="{255242B7-5223-7658-612C-975A00E8434E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3;p67">
              <a:extLst>
                <a:ext uri="{FF2B5EF4-FFF2-40B4-BE49-F238E27FC236}">
                  <a16:creationId xmlns:a16="http://schemas.microsoft.com/office/drawing/2014/main" id="{F27D3D4C-FDAE-B007-054F-8F8FD7723FE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4;p67">
              <a:extLst>
                <a:ext uri="{FF2B5EF4-FFF2-40B4-BE49-F238E27FC236}">
                  <a16:creationId xmlns:a16="http://schemas.microsoft.com/office/drawing/2014/main" id="{E6CD810B-C722-ACBA-64CE-FFA06767ECE7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5;p67">
              <a:extLst>
                <a:ext uri="{FF2B5EF4-FFF2-40B4-BE49-F238E27FC236}">
                  <a16:creationId xmlns:a16="http://schemas.microsoft.com/office/drawing/2014/main" id="{134685EC-AC3D-19A7-6B64-4CF7323301AC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016;p67">
              <a:extLst>
                <a:ext uri="{FF2B5EF4-FFF2-40B4-BE49-F238E27FC236}">
                  <a16:creationId xmlns:a16="http://schemas.microsoft.com/office/drawing/2014/main" id="{719F80C6-808F-C1E5-CA61-D5592616A300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17;p67">
              <a:extLst>
                <a:ext uri="{FF2B5EF4-FFF2-40B4-BE49-F238E27FC236}">
                  <a16:creationId xmlns:a16="http://schemas.microsoft.com/office/drawing/2014/main" id="{72CC86ED-985C-97B9-29CD-0CC508A02CF1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8" name="Google Shape;6042;p67">
            <a:extLst>
              <a:ext uri="{FF2B5EF4-FFF2-40B4-BE49-F238E27FC236}">
                <a16:creationId xmlns:a16="http://schemas.microsoft.com/office/drawing/2014/main" id="{64DDB892-8F13-9740-7727-7152E272498C}"/>
              </a:ext>
            </a:extLst>
          </p:cNvPr>
          <p:cNvSpPr/>
          <p:nvPr/>
        </p:nvSpPr>
        <p:spPr>
          <a:xfrm>
            <a:off x="7823760" y="412223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9" name="Google Shape;6047;p67">
            <a:extLst>
              <a:ext uri="{FF2B5EF4-FFF2-40B4-BE49-F238E27FC236}">
                <a16:creationId xmlns:a16="http://schemas.microsoft.com/office/drawing/2014/main" id="{3126456B-8B31-9A35-54B6-7CC945ECEEA4}"/>
              </a:ext>
            </a:extLst>
          </p:cNvPr>
          <p:cNvGrpSpPr/>
          <p:nvPr/>
        </p:nvGrpSpPr>
        <p:grpSpPr>
          <a:xfrm>
            <a:off x="13880913" y="407258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90" name="Google Shape;6048;p67">
              <a:extLst>
                <a:ext uri="{FF2B5EF4-FFF2-40B4-BE49-F238E27FC236}">
                  <a16:creationId xmlns:a16="http://schemas.microsoft.com/office/drawing/2014/main" id="{6284ED99-F1D5-7976-7E21-1852EB6EA1C8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49;p67">
              <a:extLst>
                <a:ext uri="{FF2B5EF4-FFF2-40B4-BE49-F238E27FC236}">
                  <a16:creationId xmlns:a16="http://schemas.microsoft.com/office/drawing/2014/main" id="{F25234FC-37B1-672E-6D35-3F63B935F2FF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50;p67">
              <a:extLst>
                <a:ext uri="{FF2B5EF4-FFF2-40B4-BE49-F238E27FC236}">
                  <a16:creationId xmlns:a16="http://schemas.microsoft.com/office/drawing/2014/main" id="{E5CD8855-C92B-5F4A-2A6C-E8DE2C394F8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51;p67">
              <a:extLst>
                <a:ext uri="{FF2B5EF4-FFF2-40B4-BE49-F238E27FC236}">
                  <a16:creationId xmlns:a16="http://schemas.microsoft.com/office/drawing/2014/main" id="{C0B0079B-24BC-A1E9-F037-2ACC92416190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072;p67">
            <a:extLst>
              <a:ext uri="{FF2B5EF4-FFF2-40B4-BE49-F238E27FC236}">
                <a16:creationId xmlns:a16="http://schemas.microsoft.com/office/drawing/2014/main" id="{3E07BB72-3D87-7745-CE7E-1AF916FB1307}"/>
              </a:ext>
            </a:extLst>
          </p:cNvPr>
          <p:cNvGrpSpPr/>
          <p:nvPr/>
        </p:nvGrpSpPr>
        <p:grpSpPr>
          <a:xfrm>
            <a:off x="8973070" y="4081814"/>
            <a:ext cx="830256" cy="829744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5" name="Google Shape;6073;p67">
              <a:extLst>
                <a:ext uri="{FF2B5EF4-FFF2-40B4-BE49-F238E27FC236}">
                  <a16:creationId xmlns:a16="http://schemas.microsoft.com/office/drawing/2014/main" id="{5C19C56E-0A21-5E91-62FE-F3F24DDE91D6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4;p67">
              <a:extLst>
                <a:ext uri="{FF2B5EF4-FFF2-40B4-BE49-F238E27FC236}">
                  <a16:creationId xmlns:a16="http://schemas.microsoft.com/office/drawing/2014/main" id="{04A7261D-5461-48A9-4120-B0CB0D2F6F43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5;p67">
              <a:extLst>
                <a:ext uri="{FF2B5EF4-FFF2-40B4-BE49-F238E27FC236}">
                  <a16:creationId xmlns:a16="http://schemas.microsoft.com/office/drawing/2014/main" id="{0FBAC6A7-CB81-EDA6-A100-52BF78446DED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76;p67">
              <a:extLst>
                <a:ext uri="{FF2B5EF4-FFF2-40B4-BE49-F238E27FC236}">
                  <a16:creationId xmlns:a16="http://schemas.microsoft.com/office/drawing/2014/main" id="{166A4495-D72F-31DA-C734-A4A6AEAB4EFC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77;p67">
              <a:extLst>
                <a:ext uri="{FF2B5EF4-FFF2-40B4-BE49-F238E27FC236}">
                  <a16:creationId xmlns:a16="http://schemas.microsoft.com/office/drawing/2014/main" id="{FEADD348-4423-C183-023D-ACF247BD5255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6107;p67">
            <a:extLst>
              <a:ext uri="{FF2B5EF4-FFF2-40B4-BE49-F238E27FC236}">
                <a16:creationId xmlns:a16="http://schemas.microsoft.com/office/drawing/2014/main" id="{80783F80-C2E2-F39E-2C29-D1DA3BCEDF4C}"/>
              </a:ext>
            </a:extLst>
          </p:cNvPr>
          <p:cNvGrpSpPr/>
          <p:nvPr/>
        </p:nvGrpSpPr>
        <p:grpSpPr>
          <a:xfrm>
            <a:off x="10214112" y="4049830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101" name="Google Shape;6108;p67">
              <a:extLst>
                <a:ext uri="{FF2B5EF4-FFF2-40B4-BE49-F238E27FC236}">
                  <a16:creationId xmlns:a16="http://schemas.microsoft.com/office/drawing/2014/main" id="{F732EB32-924A-A3BE-E85E-B0664B9D350C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109;p67">
              <a:extLst>
                <a:ext uri="{FF2B5EF4-FFF2-40B4-BE49-F238E27FC236}">
                  <a16:creationId xmlns:a16="http://schemas.microsoft.com/office/drawing/2014/main" id="{61953BB1-C6A3-CA03-6966-4B792A841074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5593;p66">
            <a:extLst>
              <a:ext uri="{FF2B5EF4-FFF2-40B4-BE49-F238E27FC236}">
                <a16:creationId xmlns:a16="http://schemas.microsoft.com/office/drawing/2014/main" id="{703B0EC9-20EB-D0F1-DFC5-1039929294A9}"/>
              </a:ext>
            </a:extLst>
          </p:cNvPr>
          <p:cNvGrpSpPr/>
          <p:nvPr/>
        </p:nvGrpSpPr>
        <p:grpSpPr>
          <a:xfrm>
            <a:off x="5191166" y="5536609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4" name="Google Shape;5594;p66">
              <a:extLst>
                <a:ext uri="{FF2B5EF4-FFF2-40B4-BE49-F238E27FC236}">
                  <a16:creationId xmlns:a16="http://schemas.microsoft.com/office/drawing/2014/main" id="{5BCA7A2C-5257-F33A-4117-A3521890A592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5595;p66">
              <a:extLst>
                <a:ext uri="{FF2B5EF4-FFF2-40B4-BE49-F238E27FC236}">
                  <a16:creationId xmlns:a16="http://schemas.microsoft.com/office/drawing/2014/main" id="{EC08880F-9C86-D450-A751-751050FFB20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5596;p66">
            <a:extLst>
              <a:ext uri="{FF2B5EF4-FFF2-40B4-BE49-F238E27FC236}">
                <a16:creationId xmlns:a16="http://schemas.microsoft.com/office/drawing/2014/main" id="{D27C8D2D-A9A4-8DEA-53CE-561600FB2E46}"/>
              </a:ext>
            </a:extLst>
          </p:cNvPr>
          <p:cNvGrpSpPr/>
          <p:nvPr/>
        </p:nvGrpSpPr>
        <p:grpSpPr>
          <a:xfrm>
            <a:off x="7781608" y="5678415"/>
            <a:ext cx="790040" cy="790042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7" name="Google Shape;5597;p66">
              <a:extLst>
                <a:ext uri="{FF2B5EF4-FFF2-40B4-BE49-F238E27FC236}">
                  <a16:creationId xmlns:a16="http://schemas.microsoft.com/office/drawing/2014/main" id="{D17859C5-8169-EC59-0E64-772AEAFBD2E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5598;p66">
              <a:extLst>
                <a:ext uri="{FF2B5EF4-FFF2-40B4-BE49-F238E27FC236}">
                  <a16:creationId xmlns:a16="http://schemas.microsoft.com/office/drawing/2014/main" id="{F5E801EC-F4C7-FA5B-611B-288B546DAD19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5651;p66">
            <a:extLst>
              <a:ext uri="{FF2B5EF4-FFF2-40B4-BE49-F238E27FC236}">
                <a16:creationId xmlns:a16="http://schemas.microsoft.com/office/drawing/2014/main" id="{64BA3BC7-B4CF-A1ED-6F25-24BA96FFBE9D}"/>
              </a:ext>
            </a:extLst>
          </p:cNvPr>
          <p:cNvGrpSpPr/>
          <p:nvPr/>
        </p:nvGrpSpPr>
        <p:grpSpPr>
          <a:xfrm>
            <a:off x="12606640" y="5790958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10" name="Google Shape;5652;p66">
              <a:extLst>
                <a:ext uri="{FF2B5EF4-FFF2-40B4-BE49-F238E27FC236}">
                  <a16:creationId xmlns:a16="http://schemas.microsoft.com/office/drawing/2014/main" id="{0B631A9D-1740-CDF9-099E-8814BB283104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5653;p66">
              <a:extLst>
                <a:ext uri="{FF2B5EF4-FFF2-40B4-BE49-F238E27FC236}">
                  <a16:creationId xmlns:a16="http://schemas.microsoft.com/office/drawing/2014/main" id="{9F53A554-87E2-4C6B-8CAA-B8B87672747F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5775;p66">
            <a:extLst>
              <a:ext uri="{FF2B5EF4-FFF2-40B4-BE49-F238E27FC236}">
                <a16:creationId xmlns:a16="http://schemas.microsoft.com/office/drawing/2014/main" id="{EF709106-B85D-66DF-E574-40CDF5EA7690}"/>
              </a:ext>
            </a:extLst>
          </p:cNvPr>
          <p:cNvGrpSpPr/>
          <p:nvPr/>
        </p:nvGrpSpPr>
        <p:grpSpPr>
          <a:xfrm>
            <a:off x="10284905" y="5833734"/>
            <a:ext cx="677862" cy="635488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3" name="Google Shape;5776;p66">
              <a:extLst>
                <a:ext uri="{FF2B5EF4-FFF2-40B4-BE49-F238E27FC236}">
                  <a16:creationId xmlns:a16="http://schemas.microsoft.com/office/drawing/2014/main" id="{1244CC6E-5EF1-ED30-7D69-7FCBF65C811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7;p66">
              <a:extLst>
                <a:ext uri="{FF2B5EF4-FFF2-40B4-BE49-F238E27FC236}">
                  <a16:creationId xmlns:a16="http://schemas.microsoft.com/office/drawing/2014/main" id="{B6E1AB53-4ACE-5F0A-0F06-A2EB3B955C81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78;p66">
              <a:extLst>
                <a:ext uri="{FF2B5EF4-FFF2-40B4-BE49-F238E27FC236}">
                  <a16:creationId xmlns:a16="http://schemas.microsoft.com/office/drawing/2014/main" id="{D2E4D59B-39DE-1939-8C52-EC7B10C4A9D3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79;p66">
              <a:extLst>
                <a:ext uri="{FF2B5EF4-FFF2-40B4-BE49-F238E27FC236}">
                  <a16:creationId xmlns:a16="http://schemas.microsoft.com/office/drawing/2014/main" id="{BD9CEED4-41A5-84A9-8499-1B1AE818A0A6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780;p66">
              <a:extLst>
                <a:ext uri="{FF2B5EF4-FFF2-40B4-BE49-F238E27FC236}">
                  <a16:creationId xmlns:a16="http://schemas.microsoft.com/office/drawing/2014/main" id="{512495F3-2125-AEE1-34F1-C16BC8B175E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5781;p66">
              <a:extLst>
                <a:ext uri="{FF2B5EF4-FFF2-40B4-BE49-F238E27FC236}">
                  <a16:creationId xmlns:a16="http://schemas.microsoft.com/office/drawing/2014/main" id="{F2B2A556-A947-3FA1-C0F9-D0074CC54E61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C34057E4-FF6A-C033-4CD7-990E99B325BD}"/>
              </a:ext>
            </a:extLst>
          </p:cNvPr>
          <p:cNvSpPr txBox="1">
            <a:spLocks/>
          </p:cNvSpPr>
          <p:nvPr/>
        </p:nvSpPr>
        <p:spPr>
          <a:xfrm>
            <a:off x="1600200" y="72390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505604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645650" y="2047810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4B9AC395-79BA-BC26-21E6-10A65E75871D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8D22717F-6A46-61A5-2908-53BC83EDAAF6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AD41F52F-72A2-5594-C90E-8534100BCB82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7" name="Freeform 111">
              <a:extLst>
                <a:ext uri="{FF2B5EF4-FFF2-40B4-BE49-F238E27FC236}">
                  <a16:creationId xmlns:a16="http://schemas.microsoft.com/office/drawing/2014/main" id="{9B6999C2-7721-C618-2950-C32F19DA3C9B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2">
                    <a:lumMod val="25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8" name="Oval 37">
              <a:extLst>
                <a:ext uri="{FF2B5EF4-FFF2-40B4-BE49-F238E27FC236}">
                  <a16:creationId xmlns:a16="http://schemas.microsoft.com/office/drawing/2014/main" id="{A00810E5-88BF-9F98-0ED9-430F7A6F2406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2">
                    <a:lumMod val="25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9" name="Rectangle 19">
            <a:extLst>
              <a:ext uri="{FF2B5EF4-FFF2-40B4-BE49-F238E27FC236}">
                <a16:creationId xmlns:a16="http://schemas.microsoft.com/office/drawing/2014/main" id="{4B519FD1-E348-0F98-4CD5-5616CF9D622C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E32E8599-4797-CFAC-667D-96795848C007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C06F9841-CB2A-FC99-044D-208F658D51D4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4C0D0567-6D6A-E8A9-E508-DEA2411F6582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63023BAA-5BB0-BB6E-017E-B65F56F42342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285CCF9B-1EB0-5FE4-16E8-477275AD99FF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AF59DEC2-3AC4-A52E-F077-E8272CD746E6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6">
            <a:extLst>
              <a:ext uri="{FF2B5EF4-FFF2-40B4-BE49-F238E27FC236}">
                <a16:creationId xmlns:a16="http://schemas.microsoft.com/office/drawing/2014/main" id="{3CCD4034-7FF4-FA44-B936-19A58D9E9F33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10001;p74">
            <a:extLst>
              <a:ext uri="{FF2B5EF4-FFF2-40B4-BE49-F238E27FC236}">
                <a16:creationId xmlns:a16="http://schemas.microsoft.com/office/drawing/2014/main" id="{D9B70A86-A1C0-E0C1-F846-2A3079022EA6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Google Shape;10002;p74">
              <a:extLst>
                <a:ext uri="{FF2B5EF4-FFF2-40B4-BE49-F238E27FC236}">
                  <a16:creationId xmlns:a16="http://schemas.microsoft.com/office/drawing/2014/main" id="{FAE38973-FED9-B3A9-A2CB-5C81768F04E1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0003;p74">
              <a:extLst>
                <a:ext uri="{FF2B5EF4-FFF2-40B4-BE49-F238E27FC236}">
                  <a16:creationId xmlns:a16="http://schemas.microsoft.com/office/drawing/2014/main" id="{5738ED99-123B-BD04-F976-B8AF949B533F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0027;p74">
            <a:extLst>
              <a:ext uri="{FF2B5EF4-FFF2-40B4-BE49-F238E27FC236}">
                <a16:creationId xmlns:a16="http://schemas.microsoft.com/office/drawing/2014/main" id="{993CC377-415D-6FBD-F841-9EE018620E00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21" name="Google Shape;10028;p74">
              <a:extLst>
                <a:ext uri="{FF2B5EF4-FFF2-40B4-BE49-F238E27FC236}">
                  <a16:creationId xmlns:a16="http://schemas.microsoft.com/office/drawing/2014/main" id="{C39FC333-4365-D2EA-7B2C-137CD5547185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29;p74">
              <a:extLst>
                <a:ext uri="{FF2B5EF4-FFF2-40B4-BE49-F238E27FC236}">
                  <a16:creationId xmlns:a16="http://schemas.microsoft.com/office/drawing/2014/main" id="{A1AB9F33-FEC0-9D25-0368-6077204F2489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30;p74">
              <a:extLst>
                <a:ext uri="{FF2B5EF4-FFF2-40B4-BE49-F238E27FC236}">
                  <a16:creationId xmlns:a16="http://schemas.microsoft.com/office/drawing/2014/main" id="{03FFF3C5-6D29-EB69-6D21-ECD9D41692EC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74;p74">
            <a:extLst>
              <a:ext uri="{FF2B5EF4-FFF2-40B4-BE49-F238E27FC236}">
                <a16:creationId xmlns:a16="http://schemas.microsoft.com/office/drawing/2014/main" id="{C140AAD1-CF41-A0A4-DAAD-D7771E421658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5" name="Google Shape;10075;p74">
              <a:extLst>
                <a:ext uri="{FF2B5EF4-FFF2-40B4-BE49-F238E27FC236}">
                  <a16:creationId xmlns:a16="http://schemas.microsoft.com/office/drawing/2014/main" id="{C6A12729-538A-2306-959C-A4ABADEF416E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76;p74">
              <a:extLst>
                <a:ext uri="{FF2B5EF4-FFF2-40B4-BE49-F238E27FC236}">
                  <a16:creationId xmlns:a16="http://schemas.microsoft.com/office/drawing/2014/main" id="{527E80CD-EA40-1537-F405-3F35C1A59FB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77;p74">
              <a:extLst>
                <a:ext uri="{FF2B5EF4-FFF2-40B4-BE49-F238E27FC236}">
                  <a16:creationId xmlns:a16="http://schemas.microsoft.com/office/drawing/2014/main" id="{223D6B1C-CCD7-D05B-E4CA-A32721CEE5C8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84;p74">
            <a:extLst>
              <a:ext uri="{FF2B5EF4-FFF2-40B4-BE49-F238E27FC236}">
                <a16:creationId xmlns:a16="http://schemas.microsoft.com/office/drawing/2014/main" id="{E5B07650-5B31-1206-333B-4E73D5FA154F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9" name="Google Shape;10085;p74">
              <a:extLst>
                <a:ext uri="{FF2B5EF4-FFF2-40B4-BE49-F238E27FC236}">
                  <a16:creationId xmlns:a16="http://schemas.microsoft.com/office/drawing/2014/main" id="{AA542D41-628B-7929-35CB-148B40EE8B4A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6;p74">
              <a:extLst>
                <a:ext uri="{FF2B5EF4-FFF2-40B4-BE49-F238E27FC236}">
                  <a16:creationId xmlns:a16="http://schemas.microsoft.com/office/drawing/2014/main" id="{301A044F-9882-151F-A5BA-2236AC4E992D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87;p74">
              <a:extLst>
                <a:ext uri="{FF2B5EF4-FFF2-40B4-BE49-F238E27FC236}">
                  <a16:creationId xmlns:a16="http://schemas.microsoft.com/office/drawing/2014/main" id="{6BA3A9B8-6347-9C7E-5B7F-B647A18813AF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88;p74">
              <a:extLst>
                <a:ext uri="{FF2B5EF4-FFF2-40B4-BE49-F238E27FC236}">
                  <a16:creationId xmlns:a16="http://schemas.microsoft.com/office/drawing/2014/main" id="{10B7527B-81E3-DA69-8CF2-98B6AB66E665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0089;p74">
            <a:extLst>
              <a:ext uri="{FF2B5EF4-FFF2-40B4-BE49-F238E27FC236}">
                <a16:creationId xmlns:a16="http://schemas.microsoft.com/office/drawing/2014/main" id="{166E2ACF-FD6B-5260-8C97-780F816C0AF9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4" name="Google Shape;10090;p74">
              <a:extLst>
                <a:ext uri="{FF2B5EF4-FFF2-40B4-BE49-F238E27FC236}">
                  <a16:creationId xmlns:a16="http://schemas.microsoft.com/office/drawing/2014/main" id="{EC345F7C-6D67-D91F-A53C-7787CA8C786B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91;p74">
              <a:extLst>
                <a:ext uri="{FF2B5EF4-FFF2-40B4-BE49-F238E27FC236}">
                  <a16:creationId xmlns:a16="http://schemas.microsoft.com/office/drawing/2014/main" id="{78170245-DB49-7C86-4C8E-F1E885C42813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Google Shape;10113;p74">
            <a:extLst>
              <a:ext uri="{FF2B5EF4-FFF2-40B4-BE49-F238E27FC236}">
                <a16:creationId xmlns:a16="http://schemas.microsoft.com/office/drawing/2014/main" id="{38981CFA-D8C8-3514-2CD0-8A7D010EB451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7" name="Google Shape;10118;p74">
            <a:extLst>
              <a:ext uri="{FF2B5EF4-FFF2-40B4-BE49-F238E27FC236}">
                <a16:creationId xmlns:a16="http://schemas.microsoft.com/office/drawing/2014/main" id="{203E68BC-E1BE-F9D5-FDBD-99408E68EB1B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8" name="Google Shape;10119;p74">
              <a:extLst>
                <a:ext uri="{FF2B5EF4-FFF2-40B4-BE49-F238E27FC236}">
                  <a16:creationId xmlns:a16="http://schemas.microsoft.com/office/drawing/2014/main" id="{63A1EB31-5B40-494A-AD17-95224C033DFD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0;p74">
              <a:extLst>
                <a:ext uri="{FF2B5EF4-FFF2-40B4-BE49-F238E27FC236}">
                  <a16:creationId xmlns:a16="http://schemas.microsoft.com/office/drawing/2014/main" id="{DB98A696-9104-25F9-AB0F-8C272D54A9AF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1;p74">
              <a:extLst>
                <a:ext uri="{FF2B5EF4-FFF2-40B4-BE49-F238E27FC236}">
                  <a16:creationId xmlns:a16="http://schemas.microsoft.com/office/drawing/2014/main" id="{35846141-0FA9-5B4B-7297-B1D13FDD2C7A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2;p74">
              <a:extLst>
                <a:ext uri="{FF2B5EF4-FFF2-40B4-BE49-F238E27FC236}">
                  <a16:creationId xmlns:a16="http://schemas.microsoft.com/office/drawing/2014/main" id="{E677275D-5B56-6206-4E3E-CEA8AA1D1E05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3;p74">
              <a:extLst>
                <a:ext uri="{FF2B5EF4-FFF2-40B4-BE49-F238E27FC236}">
                  <a16:creationId xmlns:a16="http://schemas.microsoft.com/office/drawing/2014/main" id="{0EE51AFD-F42B-1566-D9CB-112294D2CE93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4;p74">
              <a:extLst>
                <a:ext uri="{FF2B5EF4-FFF2-40B4-BE49-F238E27FC236}">
                  <a16:creationId xmlns:a16="http://schemas.microsoft.com/office/drawing/2014/main" id="{191E556F-1074-0584-9D2D-0FDA114AB5E6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0129;p74">
            <a:extLst>
              <a:ext uri="{FF2B5EF4-FFF2-40B4-BE49-F238E27FC236}">
                <a16:creationId xmlns:a16="http://schemas.microsoft.com/office/drawing/2014/main" id="{38944E23-9374-4B89-C623-A696C55D94F7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5" name="Google Shape;10130;p74">
              <a:extLst>
                <a:ext uri="{FF2B5EF4-FFF2-40B4-BE49-F238E27FC236}">
                  <a16:creationId xmlns:a16="http://schemas.microsoft.com/office/drawing/2014/main" id="{ABAFE185-2DA5-549A-4755-E0D06FBC05CE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31;p74">
              <a:extLst>
                <a:ext uri="{FF2B5EF4-FFF2-40B4-BE49-F238E27FC236}">
                  <a16:creationId xmlns:a16="http://schemas.microsoft.com/office/drawing/2014/main" id="{DCA2A5F9-BD69-0CD3-D54E-A1B672FE6B97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32;p74">
              <a:extLst>
                <a:ext uri="{FF2B5EF4-FFF2-40B4-BE49-F238E27FC236}">
                  <a16:creationId xmlns:a16="http://schemas.microsoft.com/office/drawing/2014/main" id="{D87B4698-9744-0E39-2399-AB35552923D7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54;p74">
            <a:extLst>
              <a:ext uri="{FF2B5EF4-FFF2-40B4-BE49-F238E27FC236}">
                <a16:creationId xmlns:a16="http://schemas.microsoft.com/office/drawing/2014/main" id="{D26CB08D-AA6C-CB22-D4AE-49704911EC6E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9" name="Google Shape;10155;p74">
              <a:extLst>
                <a:ext uri="{FF2B5EF4-FFF2-40B4-BE49-F238E27FC236}">
                  <a16:creationId xmlns:a16="http://schemas.microsoft.com/office/drawing/2014/main" id="{3345E7C3-1B4C-DD2E-50A7-EEE517AEA1ED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6;p74">
              <a:extLst>
                <a:ext uri="{FF2B5EF4-FFF2-40B4-BE49-F238E27FC236}">
                  <a16:creationId xmlns:a16="http://schemas.microsoft.com/office/drawing/2014/main" id="{8F98406B-5AB0-E927-6747-0D8FA7AC4634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7;p74">
              <a:extLst>
                <a:ext uri="{FF2B5EF4-FFF2-40B4-BE49-F238E27FC236}">
                  <a16:creationId xmlns:a16="http://schemas.microsoft.com/office/drawing/2014/main" id="{FEE13B91-CE4A-D16F-2068-F068644A5B91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8;p74">
              <a:extLst>
                <a:ext uri="{FF2B5EF4-FFF2-40B4-BE49-F238E27FC236}">
                  <a16:creationId xmlns:a16="http://schemas.microsoft.com/office/drawing/2014/main" id="{3C973AA9-64CC-2C68-0F53-51FEAE5843A7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9;p74">
              <a:extLst>
                <a:ext uri="{FF2B5EF4-FFF2-40B4-BE49-F238E27FC236}">
                  <a16:creationId xmlns:a16="http://schemas.microsoft.com/office/drawing/2014/main" id="{8C148E1B-2D40-AC52-4F52-FC55F898B4EB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60;p74">
              <a:extLst>
                <a:ext uri="{FF2B5EF4-FFF2-40B4-BE49-F238E27FC236}">
                  <a16:creationId xmlns:a16="http://schemas.microsoft.com/office/drawing/2014/main" id="{DD181B0A-CB36-A197-6429-6E651727B217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61;p74">
              <a:extLst>
                <a:ext uri="{FF2B5EF4-FFF2-40B4-BE49-F238E27FC236}">
                  <a16:creationId xmlns:a16="http://schemas.microsoft.com/office/drawing/2014/main" id="{325AD95A-3E3C-82E7-9A24-BEF59EA4D578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0172;p74">
            <a:extLst>
              <a:ext uri="{FF2B5EF4-FFF2-40B4-BE49-F238E27FC236}">
                <a16:creationId xmlns:a16="http://schemas.microsoft.com/office/drawing/2014/main" id="{10B0A480-8E97-D1BE-45AA-D255D16E4B82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7" name="Google Shape;10173;p74">
              <a:extLst>
                <a:ext uri="{FF2B5EF4-FFF2-40B4-BE49-F238E27FC236}">
                  <a16:creationId xmlns:a16="http://schemas.microsoft.com/office/drawing/2014/main" id="{ACF64B41-A260-DB95-D815-30B164E42459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74;p74">
              <a:extLst>
                <a:ext uri="{FF2B5EF4-FFF2-40B4-BE49-F238E27FC236}">
                  <a16:creationId xmlns:a16="http://schemas.microsoft.com/office/drawing/2014/main" id="{D1AFFE6E-64A4-B5C1-A0AA-3657406FB1A4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75;p74">
              <a:extLst>
                <a:ext uri="{FF2B5EF4-FFF2-40B4-BE49-F238E27FC236}">
                  <a16:creationId xmlns:a16="http://schemas.microsoft.com/office/drawing/2014/main" id="{EE175DCF-814A-5C03-8E00-18014D70A7E1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84;p74">
            <a:extLst>
              <a:ext uri="{FF2B5EF4-FFF2-40B4-BE49-F238E27FC236}">
                <a16:creationId xmlns:a16="http://schemas.microsoft.com/office/drawing/2014/main" id="{DCBE2247-7455-0893-204D-D3F26E844C01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61" name="Google Shape;10185;p74">
              <a:extLst>
                <a:ext uri="{FF2B5EF4-FFF2-40B4-BE49-F238E27FC236}">
                  <a16:creationId xmlns:a16="http://schemas.microsoft.com/office/drawing/2014/main" id="{760AD952-2B2C-C684-F640-77684779BFA3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86;p74">
              <a:extLst>
                <a:ext uri="{FF2B5EF4-FFF2-40B4-BE49-F238E27FC236}">
                  <a16:creationId xmlns:a16="http://schemas.microsoft.com/office/drawing/2014/main" id="{96399D13-1008-E422-0CE7-35E4983BF229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3" name="Google Shape;10189;p74">
            <a:extLst>
              <a:ext uri="{FF2B5EF4-FFF2-40B4-BE49-F238E27FC236}">
                <a16:creationId xmlns:a16="http://schemas.microsoft.com/office/drawing/2014/main" id="{CBD865FA-E3A7-13A3-BF40-B2008EF17ABC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4" name="Google Shape;10190;p74">
            <a:extLst>
              <a:ext uri="{FF2B5EF4-FFF2-40B4-BE49-F238E27FC236}">
                <a16:creationId xmlns:a16="http://schemas.microsoft.com/office/drawing/2014/main" id="{EB463D0C-5278-7F8A-2C54-2AD42ADF98AE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5" name="Google Shape;10191;p74">
              <a:extLst>
                <a:ext uri="{FF2B5EF4-FFF2-40B4-BE49-F238E27FC236}">
                  <a16:creationId xmlns:a16="http://schemas.microsoft.com/office/drawing/2014/main" id="{A33CD5B8-48E2-DD75-B55D-8713FC454A81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2;p74">
              <a:extLst>
                <a:ext uri="{FF2B5EF4-FFF2-40B4-BE49-F238E27FC236}">
                  <a16:creationId xmlns:a16="http://schemas.microsoft.com/office/drawing/2014/main" id="{F03123C4-0CFD-62FF-A6CD-99C976010F91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93;p74">
              <a:extLst>
                <a:ext uri="{FF2B5EF4-FFF2-40B4-BE49-F238E27FC236}">
                  <a16:creationId xmlns:a16="http://schemas.microsoft.com/office/drawing/2014/main" id="{7CFAB379-1E9F-7277-A708-337EB2C5587E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94;p74">
              <a:extLst>
                <a:ext uri="{FF2B5EF4-FFF2-40B4-BE49-F238E27FC236}">
                  <a16:creationId xmlns:a16="http://schemas.microsoft.com/office/drawing/2014/main" id="{EE4D59EF-1284-3552-A299-893C220933F8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0221;p74">
            <a:extLst>
              <a:ext uri="{FF2B5EF4-FFF2-40B4-BE49-F238E27FC236}">
                <a16:creationId xmlns:a16="http://schemas.microsoft.com/office/drawing/2014/main" id="{293C0F2D-A831-C9C6-ED33-0430AFAE4C29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70" name="Google Shape;10222;p74">
              <a:extLst>
                <a:ext uri="{FF2B5EF4-FFF2-40B4-BE49-F238E27FC236}">
                  <a16:creationId xmlns:a16="http://schemas.microsoft.com/office/drawing/2014/main" id="{36E30526-5BB7-1C14-FBBE-ACA25BE96E35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223;p74">
              <a:extLst>
                <a:ext uri="{FF2B5EF4-FFF2-40B4-BE49-F238E27FC236}">
                  <a16:creationId xmlns:a16="http://schemas.microsoft.com/office/drawing/2014/main" id="{6565130A-E080-840E-34CE-237A0D33AE8A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224;p74">
              <a:extLst>
                <a:ext uri="{FF2B5EF4-FFF2-40B4-BE49-F238E27FC236}">
                  <a16:creationId xmlns:a16="http://schemas.microsoft.com/office/drawing/2014/main" id="{DEE34FEB-9106-8B13-C91D-636A87B8B91A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40;p74">
            <a:extLst>
              <a:ext uri="{FF2B5EF4-FFF2-40B4-BE49-F238E27FC236}">
                <a16:creationId xmlns:a16="http://schemas.microsoft.com/office/drawing/2014/main" id="{1813B9BE-0C7C-60CF-D4A5-C4E01A8ED267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4" name="Google Shape;10241;p74">
              <a:extLst>
                <a:ext uri="{FF2B5EF4-FFF2-40B4-BE49-F238E27FC236}">
                  <a16:creationId xmlns:a16="http://schemas.microsoft.com/office/drawing/2014/main" id="{0E816156-75F4-4709-B920-D20A06E3E565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42;p74">
              <a:extLst>
                <a:ext uri="{FF2B5EF4-FFF2-40B4-BE49-F238E27FC236}">
                  <a16:creationId xmlns:a16="http://schemas.microsoft.com/office/drawing/2014/main" id="{C1252815-CDC8-2A07-E7A9-F083D4F34EB1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0303;p74">
            <a:extLst>
              <a:ext uri="{FF2B5EF4-FFF2-40B4-BE49-F238E27FC236}">
                <a16:creationId xmlns:a16="http://schemas.microsoft.com/office/drawing/2014/main" id="{59BE1D8B-24DA-8DED-CED9-E7358316B7E2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7" name="Google Shape;10304;p74">
              <a:extLst>
                <a:ext uri="{FF2B5EF4-FFF2-40B4-BE49-F238E27FC236}">
                  <a16:creationId xmlns:a16="http://schemas.microsoft.com/office/drawing/2014/main" id="{DB7B294B-6B16-6317-CB52-346BF0719A73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5;p74">
              <a:extLst>
                <a:ext uri="{FF2B5EF4-FFF2-40B4-BE49-F238E27FC236}">
                  <a16:creationId xmlns:a16="http://schemas.microsoft.com/office/drawing/2014/main" id="{8A84CAE7-2171-31D2-8055-703F46C18E26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6;p74">
              <a:extLst>
                <a:ext uri="{FF2B5EF4-FFF2-40B4-BE49-F238E27FC236}">
                  <a16:creationId xmlns:a16="http://schemas.microsoft.com/office/drawing/2014/main" id="{97C231E0-6E91-8069-276C-60503BB2CDD8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7;p74">
              <a:extLst>
                <a:ext uri="{FF2B5EF4-FFF2-40B4-BE49-F238E27FC236}">
                  <a16:creationId xmlns:a16="http://schemas.microsoft.com/office/drawing/2014/main" id="{259E6E1E-55CF-242E-92A1-51B1D25D400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8;p74">
              <a:extLst>
                <a:ext uri="{FF2B5EF4-FFF2-40B4-BE49-F238E27FC236}">
                  <a16:creationId xmlns:a16="http://schemas.microsoft.com/office/drawing/2014/main" id="{378E1178-10EA-37F2-C70F-03C67C409D5E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9;p74">
              <a:extLst>
                <a:ext uri="{FF2B5EF4-FFF2-40B4-BE49-F238E27FC236}">
                  <a16:creationId xmlns:a16="http://schemas.microsoft.com/office/drawing/2014/main" id="{855E24A2-41E7-2308-5DAD-F10D475E9203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0;p74">
              <a:extLst>
                <a:ext uri="{FF2B5EF4-FFF2-40B4-BE49-F238E27FC236}">
                  <a16:creationId xmlns:a16="http://schemas.microsoft.com/office/drawing/2014/main" id="{5DE42182-6203-030E-2E41-21F354053A8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1;p74">
              <a:extLst>
                <a:ext uri="{FF2B5EF4-FFF2-40B4-BE49-F238E27FC236}">
                  <a16:creationId xmlns:a16="http://schemas.microsoft.com/office/drawing/2014/main" id="{7932AE5B-69F5-B0A6-332A-FC3BE1F6B69F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2;p74">
              <a:extLst>
                <a:ext uri="{FF2B5EF4-FFF2-40B4-BE49-F238E27FC236}">
                  <a16:creationId xmlns:a16="http://schemas.microsoft.com/office/drawing/2014/main" id="{384C00F1-F505-6B76-8EDC-ED6808AE7356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3;p74">
              <a:extLst>
                <a:ext uri="{FF2B5EF4-FFF2-40B4-BE49-F238E27FC236}">
                  <a16:creationId xmlns:a16="http://schemas.microsoft.com/office/drawing/2014/main" id="{0E1AE9CA-1551-298E-0879-F961046DAA61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4;p74">
              <a:extLst>
                <a:ext uri="{FF2B5EF4-FFF2-40B4-BE49-F238E27FC236}">
                  <a16:creationId xmlns:a16="http://schemas.microsoft.com/office/drawing/2014/main" id="{D114E41B-68F3-21ED-0019-CD878F90FD70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5;p74">
              <a:extLst>
                <a:ext uri="{FF2B5EF4-FFF2-40B4-BE49-F238E27FC236}">
                  <a16:creationId xmlns:a16="http://schemas.microsoft.com/office/drawing/2014/main" id="{AE357B64-5E06-31CF-7979-E556ACBFBB24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0341;p74">
            <a:extLst>
              <a:ext uri="{FF2B5EF4-FFF2-40B4-BE49-F238E27FC236}">
                <a16:creationId xmlns:a16="http://schemas.microsoft.com/office/drawing/2014/main" id="{1320F4B4-053F-95D3-98EC-EF705A24B494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90" name="Google Shape;10342;p74">
              <a:extLst>
                <a:ext uri="{FF2B5EF4-FFF2-40B4-BE49-F238E27FC236}">
                  <a16:creationId xmlns:a16="http://schemas.microsoft.com/office/drawing/2014/main" id="{D88205EF-C910-7FA3-CEFD-656414BCABD8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3;p74">
              <a:extLst>
                <a:ext uri="{FF2B5EF4-FFF2-40B4-BE49-F238E27FC236}">
                  <a16:creationId xmlns:a16="http://schemas.microsoft.com/office/drawing/2014/main" id="{61B932C3-EECD-8211-CF33-E1AF77CE8F9C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4;p74">
              <a:extLst>
                <a:ext uri="{FF2B5EF4-FFF2-40B4-BE49-F238E27FC236}">
                  <a16:creationId xmlns:a16="http://schemas.microsoft.com/office/drawing/2014/main" id="{EC373D64-F870-74F9-79DF-2E9A67503692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5;p74">
              <a:extLst>
                <a:ext uri="{FF2B5EF4-FFF2-40B4-BE49-F238E27FC236}">
                  <a16:creationId xmlns:a16="http://schemas.microsoft.com/office/drawing/2014/main" id="{24634406-77F5-61FC-42C1-FD3F13F58F5E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6;p74">
              <a:extLst>
                <a:ext uri="{FF2B5EF4-FFF2-40B4-BE49-F238E27FC236}">
                  <a16:creationId xmlns:a16="http://schemas.microsoft.com/office/drawing/2014/main" id="{CC145A0A-14E0-6CCA-348F-D807010B9B7F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0359;p74">
            <a:extLst>
              <a:ext uri="{FF2B5EF4-FFF2-40B4-BE49-F238E27FC236}">
                <a16:creationId xmlns:a16="http://schemas.microsoft.com/office/drawing/2014/main" id="{3ACA7ECC-1107-F028-2DF7-52D41CE6B680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6" name="Google Shape;10360;p74">
              <a:extLst>
                <a:ext uri="{FF2B5EF4-FFF2-40B4-BE49-F238E27FC236}">
                  <a16:creationId xmlns:a16="http://schemas.microsoft.com/office/drawing/2014/main" id="{E5E5F4F8-7764-7C6C-9787-50970856D04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1;p74">
              <a:extLst>
                <a:ext uri="{FF2B5EF4-FFF2-40B4-BE49-F238E27FC236}">
                  <a16:creationId xmlns:a16="http://schemas.microsoft.com/office/drawing/2014/main" id="{8B1A6C81-E92D-5D49-D9E6-2ACBEAED6364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2;p74">
              <a:extLst>
                <a:ext uri="{FF2B5EF4-FFF2-40B4-BE49-F238E27FC236}">
                  <a16:creationId xmlns:a16="http://schemas.microsoft.com/office/drawing/2014/main" id="{9CBCB5BE-AF45-8614-0E9A-0552783F9793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3;p74">
              <a:extLst>
                <a:ext uri="{FF2B5EF4-FFF2-40B4-BE49-F238E27FC236}">
                  <a16:creationId xmlns:a16="http://schemas.microsoft.com/office/drawing/2014/main" id="{FFC2CFBE-7A16-786A-45FE-161FF9BCC9F4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4;p74">
              <a:extLst>
                <a:ext uri="{FF2B5EF4-FFF2-40B4-BE49-F238E27FC236}">
                  <a16:creationId xmlns:a16="http://schemas.microsoft.com/office/drawing/2014/main" id="{5378805D-7B6E-EE2C-DF9A-85D1B48E7102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5;p74">
              <a:extLst>
                <a:ext uri="{FF2B5EF4-FFF2-40B4-BE49-F238E27FC236}">
                  <a16:creationId xmlns:a16="http://schemas.microsoft.com/office/drawing/2014/main" id="{AC3AE49F-A720-EB9E-41A5-9A2B63C80BD4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6;p74">
              <a:extLst>
                <a:ext uri="{FF2B5EF4-FFF2-40B4-BE49-F238E27FC236}">
                  <a16:creationId xmlns:a16="http://schemas.microsoft.com/office/drawing/2014/main" id="{86B3F076-114D-99F5-F25B-534A28F1FDBD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0399;p74">
            <a:extLst>
              <a:ext uri="{FF2B5EF4-FFF2-40B4-BE49-F238E27FC236}">
                <a16:creationId xmlns:a16="http://schemas.microsoft.com/office/drawing/2014/main" id="{A5EB6478-ACFF-9E93-FB0C-A881B73EB1C8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4" name="Google Shape;10400;p74">
              <a:extLst>
                <a:ext uri="{FF2B5EF4-FFF2-40B4-BE49-F238E27FC236}">
                  <a16:creationId xmlns:a16="http://schemas.microsoft.com/office/drawing/2014/main" id="{2E60CA7B-0650-5C0C-E599-FCC94CAE0CBD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1;p74">
              <a:extLst>
                <a:ext uri="{FF2B5EF4-FFF2-40B4-BE49-F238E27FC236}">
                  <a16:creationId xmlns:a16="http://schemas.microsoft.com/office/drawing/2014/main" id="{95A586FE-06A9-F49B-0C42-18A16BECE9AE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2;p74">
              <a:extLst>
                <a:ext uri="{FF2B5EF4-FFF2-40B4-BE49-F238E27FC236}">
                  <a16:creationId xmlns:a16="http://schemas.microsoft.com/office/drawing/2014/main" id="{CA0FE1F8-A988-3D16-F886-AE5345698BF5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3;p74">
              <a:extLst>
                <a:ext uri="{FF2B5EF4-FFF2-40B4-BE49-F238E27FC236}">
                  <a16:creationId xmlns:a16="http://schemas.microsoft.com/office/drawing/2014/main" id="{84F22E95-3815-261C-D239-E1AB5A39BF37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4;p74">
              <a:extLst>
                <a:ext uri="{FF2B5EF4-FFF2-40B4-BE49-F238E27FC236}">
                  <a16:creationId xmlns:a16="http://schemas.microsoft.com/office/drawing/2014/main" id="{D2989EB2-1BCC-A7EA-FCB0-12B1D1BA325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5;p74">
              <a:extLst>
                <a:ext uri="{FF2B5EF4-FFF2-40B4-BE49-F238E27FC236}">
                  <a16:creationId xmlns:a16="http://schemas.microsoft.com/office/drawing/2014/main" id="{57594B01-1A95-CE47-D4CC-379298A86084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6;p74">
              <a:extLst>
                <a:ext uri="{FF2B5EF4-FFF2-40B4-BE49-F238E27FC236}">
                  <a16:creationId xmlns:a16="http://schemas.microsoft.com/office/drawing/2014/main" id="{2F94258D-4FC1-B5C3-C838-FEBA02303BCE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7;p74">
              <a:extLst>
                <a:ext uri="{FF2B5EF4-FFF2-40B4-BE49-F238E27FC236}">
                  <a16:creationId xmlns:a16="http://schemas.microsoft.com/office/drawing/2014/main" id="{ACA22B8C-9EAE-6524-8757-EB282D62A35C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421;p74">
            <a:extLst>
              <a:ext uri="{FF2B5EF4-FFF2-40B4-BE49-F238E27FC236}">
                <a16:creationId xmlns:a16="http://schemas.microsoft.com/office/drawing/2014/main" id="{CCBF3C4D-16ED-3396-EF4A-79F4854948CA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3" name="Google Shape;10422;p74">
              <a:extLst>
                <a:ext uri="{FF2B5EF4-FFF2-40B4-BE49-F238E27FC236}">
                  <a16:creationId xmlns:a16="http://schemas.microsoft.com/office/drawing/2014/main" id="{F0D09C98-F45A-2648-A1B1-EFC3C0B63D4D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3;p74">
              <a:extLst>
                <a:ext uri="{FF2B5EF4-FFF2-40B4-BE49-F238E27FC236}">
                  <a16:creationId xmlns:a16="http://schemas.microsoft.com/office/drawing/2014/main" id="{DEF0E724-0B2F-5E6F-6D3F-1622156DC704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4;p74">
              <a:extLst>
                <a:ext uri="{FF2B5EF4-FFF2-40B4-BE49-F238E27FC236}">
                  <a16:creationId xmlns:a16="http://schemas.microsoft.com/office/drawing/2014/main" id="{9A5E87D3-D30B-7478-A7E5-7EF3D7559F78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5;p74">
              <a:extLst>
                <a:ext uri="{FF2B5EF4-FFF2-40B4-BE49-F238E27FC236}">
                  <a16:creationId xmlns:a16="http://schemas.microsoft.com/office/drawing/2014/main" id="{C5ECD0C8-7E05-248D-ABDD-DFB987276F3A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6;p74">
              <a:extLst>
                <a:ext uri="{FF2B5EF4-FFF2-40B4-BE49-F238E27FC236}">
                  <a16:creationId xmlns:a16="http://schemas.microsoft.com/office/drawing/2014/main" id="{248585EF-1B7D-74D5-1EDA-6C9E12C7F82B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7;p74">
              <a:extLst>
                <a:ext uri="{FF2B5EF4-FFF2-40B4-BE49-F238E27FC236}">
                  <a16:creationId xmlns:a16="http://schemas.microsoft.com/office/drawing/2014/main" id="{1F6D703A-B4DA-614A-3C1B-0B96B2D3924A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8;p74">
              <a:extLst>
                <a:ext uri="{FF2B5EF4-FFF2-40B4-BE49-F238E27FC236}">
                  <a16:creationId xmlns:a16="http://schemas.microsoft.com/office/drawing/2014/main" id="{DF980388-7F62-4CE2-9201-2E40E8B64F39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9;p74">
              <a:extLst>
                <a:ext uri="{FF2B5EF4-FFF2-40B4-BE49-F238E27FC236}">
                  <a16:creationId xmlns:a16="http://schemas.microsoft.com/office/drawing/2014/main" id="{BF8A4EED-50BB-D96A-7AFC-D6DBC55B659A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0435;p74">
            <a:extLst>
              <a:ext uri="{FF2B5EF4-FFF2-40B4-BE49-F238E27FC236}">
                <a16:creationId xmlns:a16="http://schemas.microsoft.com/office/drawing/2014/main" id="{675B21FA-A5E2-99C8-8B34-4D3D9EA5AD1D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2" name="Google Shape;10436;p74">
              <a:extLst>
                <a:ext uri="{FF2B5EF4-FFF2-40B4-BE49-F238E27FC236}">
                  <a16:creationId xmlns:a16="http://schemas.microsoft.com/office/drawing/2014/main" id="{8CF64D48-4BE6-FBD1-A931-AB2F44B2D6E5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7;p74">
              <a:extLst>
                <a:ext uri="{FF2B5EF4-FFF2-40B4-BE49-F238E27FC236}">
                  <a16:creationId xmlns:a16="http://schemas.microsoft.com/office/drawing/2014/main" id="{F541F572-A982-E5B9-4DBB-162DE13AE1C7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38;p74">
              <a:extLst>
                <a:ext uri="{FF2B5EF4-FFF2-40B4-BE49-F238E27FC236}">
                  <a16:creationId xmlns:a16="http://schemas.microsoft.com/office/drawing/2014/main" id="{43D0FB54-CFC5-3F89-EA8B-7DE3C91A893A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39;p74">
              <a:extLst>
                <a:ext uri="{FF2B5EF4-FFF2-40B4-BE49-F238E27FC236}">
                  <a16:creationId xmlns:a16="http://schemas.microsoft.com/office/drawing/2014/main" id="{CE672B12-86FF-DA67-58BA-BBDE437C478B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0;p74">
              <a:extLst>
                <a:ext uri="{FF2B5EF4-FFF2-40B4-BE49-F238E27FC236}">
                  <a16:creationId xmlns:a16="http://schemas.microsoft.com/office/drawing/2014/main" id="{801833D5-252A-DFD9-8FB7-B27B8371BEC8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41;p74">
              <a:extLst>
                <a:ext uri="{FF2B5EF4-FFF2-40B4-BE49-F238E27FC236}">
                  <a16:creationId xmlns:a16="http://schemas.microsoft.com/office/drawing/2014/main" id="{5E540B98-8467-3E0E-A4CC-A31B29DCCCD9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42;p74">
              <a:extLst>
                <a:ext uri="{FF2B5EF4-FFF2-40B4-BE49-F238E27FC236}">
                  <a16:creationId xmlns:a16="http://schemas.microsoft.com/office/drawing/2014/main" id="{2E64DF7E-3DA3-2818-BA2F-005FDFC3189E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0443;p74">
            <a:extLst>
              <a:ext uri="{FF2B5EF4-FFF2-40B4-BE49-F238E27FC236}">
                <a16:creationId xmlns:a16="http://schemas.microsoft.com/office/drawing/2014/main" id="{B7A93E33-ADD4-4277-A89D-E3DC6A07B43F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30" name="Google Shape;10444;p74">
              <a:extLst>
                <a:ext uri="{FF2B5EF4-FFF2-40B4-BE49-F238E27FC236}">
                  <a16:creationId xmlns:a16="http://schemas.microsoft.com/office/drawing/2014/main" id="{F090143E-B7AF-A588-C6CF-69CE48C497B5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5;p74">
              <a:extLst>
                <a:ext uri="{FF2B5EF4-FFF2-40B4-BE49-F238E27FC236}">
                  <a16:creationId xmlns:a16="http://schemas.microsoft.com/office/drawing/2014/main" id="{FC8B58B2-CDE4-DC86-E7F4-3C5C54A5474C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6;p74">
              <a:extLst>
                <a:ext uri="{FF2B5EF4-FFF2-40B4-BE49-F238E27FC236}">
                  <a16:creationId xmlns:a16="http://schemas.microsoft.com/office/drawing/2014/main" id="{D93E73E8-910D-207F-8778-E957B256C96D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7;p74">
              <a:extLst>
                <a:ext uri="{FF2B5EF4-FFF2-40B4-BE49-F238E27FC236}">
                  <a16:creationId xmlns:a16="http://schemas.microsoft.com/office/drawing/2014/main" id="{335FE63F-74A9-8DA2-5F51-312B0AAAFD6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8;p74">
              <a:extLst>
                <a:ext uri="{FF2B5EF4-FFF2-40B4-BE49-F238E27FC236}">
                  <a16:creationId xmlns:a16="http://schemas.microsoft.com/office/drawing/2014/main" id="{88026729-AA35-7AEA-BA7E-0EA604146124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9;p74">
              <a:extLst>
                <a:ext uri="{FF2B5EF4-FFF2-40B4-BE49-F238E27FC236}">
                  <a16:creationId xmlns:a16="http://schemas.microsoft.com/office/drawing/2014/main" id="{C1E7DF00-F3A7-D5D9-7079-7491D93EA3C7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0468;p74">
            <a:extLst>
              <a:ext uri="{FF2B5EF4-FFF2-40B4-BE49-F238E27FC236}">
                <a16:creationId xmlns:a16="http://schemas.microsoft.com/office/drawing/2014/main" id="{964D8B7C-7C77-3813-F444-DFAA7DE83E30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7" name="Google Shape;10469;p74">
              <a:extLst>
                <a:ext uri="{FF2B5EF4-FFF2-40B4-BE49-F238E27FC236}">
                  <a16:creationId xmlns:a16="http://schemas.microsoft.com/office/drawing/2014/main" id="{7C9B559B-9F1B-B412-030A-CC9E50786F80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70;p74">
              <a:extLst>
                <a:ext uri="{FF2B5EF4-FFF2-40B4-BE49-F238E27FC236}">
                  <a16:creationId xmlns:a16="http://schemas.microsoft.com/office/drawing/2014/main" id="{BA5BC64A-493D-583C-0275-7B7BEE520AC4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71;p74">
              <a:extLst>
                <a:ext uri="{FF2B5EF4-FFF2-40B4-BE49-F238E27FC236}">
                  <a16:creationId xmlns:a16="http://schemas.microsoft.com/office/drawing/2014/main" id="{2699AF4A-93F6-6C01-B88D-7D451A4DC134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83;p74">
            <a:extLst>
              <a:ext uri="{FF2B5EF4-FFF2-40B4-BE49-F238E27FC236}">
                <a16:creationId xmlns:a16="http://schemas.microsoft.com/office/drawing/2014/main" id="{4DA66D8F-3A99-5584-C60A-44D8C125D6F2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41" name="Google Shape;10484;p74">
              <a:extLst>
                <a:ext uri="{FF2B5EF4-FFF2-40B4-BE49-F238E27FC236}">
                  <a16:creationId xmlns:a16="http://schemas.microsoft.com/office/drawing/2014/main" id="{3531A5D5-6051-C5F0-10E4-7F42CEC04400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5;p74">
              <a:extLst>
                <a:ext uri="{FF2B5EF4-FFF2-40B4-BE49-F238E27FC236}">
                  <a16:creationId xmlns:a16="http://schemas.microsoft.com/office/drawing/2014/main" id="{BC618254-48ED-AFFB-2C51-4D7DBCD3B103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6;p74">
              <a:extLst>
                <a:ext uri="{FF2B5EF4-FFF2-40B4-BE49-F238E27FC236}">
                  <a16:creationId xmlns:a16="http://schemas.microsoft.com/office/drawing/2014/main" id="{90C5D6AE-FF35-1D5C-A9DC-0421560CE672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7;p74">
              <a:extLst>
                <a:ext uri="{FF2B5EF4-FFF2-40B4-BE49-F238E27FC236}">
                  <a16:creationId xmlns:a16="http://schemas.microsoft.com/office/drawing/2014/main" id="{0C9BF6E8-3A51-4FCC-CF55-09E0FD8B764B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8;p74">
              <a:extLst>
                <a:ext uri="{FF2B5EF4-FFF2-40B4-BE49-F238E27FC236}">
                  <a16:creationId xmlns:a16="http://schemas.microsoft.com/office/drawing/2014/main" id="{3F5E5DBE-4BB0-47C9-49C6-887823607997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0497;p74">
            <a:extLst>
              <a:ext uri="{FF2B5EF4-FFF2-40B4-BE49-F238E27FC236}">
                <a16:creationId xmlns:a16="http://schemas.microsoft.com/office/drawing/2014/main" id="{8E0E92F1-810E-D061-4C4D-B76B1CEC60DC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7" name="Google Shape;10498;p74">
              <a:extLst>
                <a:ext uri="{FF2B5EF4-FFF2-40B4-BE49-F238E27FC236}">
                  <a16:creationId xmlns:a16="http://schemas.microsoft.com/office/drawing/2014/main" id="{57241CCC-95CC-F4A4-F43E-9CD5BCEC7409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99;p74">
              <a:extLst>
                <a:ext uri="{FF2B5EF4-FFF2-40B4-BE49-F238E27FC236}">
                  <a16:creationId xmlns:a16="http://schemas.microsoft.com/office/drawing/2014/main" id="{BA524773-609E-F362-8534-BDAC62547790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0;p74">
              <a:extLst>
                <a:ext uri="{FF2B5EF4-FFF2-40B4-BE49-F238E27FC236}">
                  <a16:creationId xmlns:a16="http://schemas.microsoft.com/office/drawing/2014/main" id="{7A44E903-D6CB-F933-F699-B9EC58F020EF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1;p74">
              <a:extLst>
                <a:ext uri="{FF2B5EF4-FFF2-40B4-BE49-F238E27FC236}">
                  <a16:creationId xmlns:a16="http://schemas.microsoft.com/office/drawing/2014/main" id="{53C6832F-0DCD-09DD-2F05-1547EBDF3A2C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2;p74">
              <a:extLst>
                <a:ext uri="{FF2B5EF4-FFF2-40B4-BE49-F238E27FC236}">
                  <a16:creationId xmlns:a16="http://schemas.microsoft.com/office/drawing/2014/main" id="{1FA6893D-E9E9-4988-EB0D-A5981175C6A8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3;p74">
              <a:extLst>
                <a:ext uri="{FF2B5EF4-FFF2-40B4-BE49-F238E27FC236}">
                  <a16:creationId xmlns:a16="http://schemas.microsoft.com/office/drawing/2014/main" id="{26DAFEA8-57A7-D963-B811-D621CE20B5B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0234;p74">
            <a:extLst>
              <a:ext uri="{FF2B5EF4-FFF2-40B4-BE49-F238E27FC236}">
                <a16:creationId xmlns:a16="http://schemas.microsoft.com/office/drawing/2014/main" id="{B21C3BBE-6DE9-C3D7-482B-4F2402243389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4" name="Google Shape;10235;p74">
              <a:extLst>
                <a:ext uri="{FF2B5EF4-FFF2-40B4-BE49-F238E27FC236}">
                  <a16:creationId xmlns:a16="http://schemas.microsoft.com/office/drawing/2014/main" id="{F07C9B57-3D83-74BE-AC37-DE8FA20F21C5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6;p74">
              <a:extLst>
                <a:ext uri="{FF2B5EF4-FFF2-40B4-BE49-F238E27FC236}">
                  <a16:creationId xmlns:a16="http://schemas.microsoft.com/office/drawing/2014/main" id="{E1002C8C-AFB0-BF3B-022B-C317C8A193B8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7;p74">
              <a:extLst>
                <a:ext uri="{FF2B5EF4-FFF2-40B4-BE49-F238E27FC236}">
                  <a16:creationId xmlns:a16="http://schemas.microsoft.com/office/drawing/2014/main" id="{A5B97DA9-D10A-60CA-A488-7E14FDD6ED6D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8;p74">
              <a:extLst>
                <a:ext uri="{FF2B5EF4-FFF2-40B4-BE49-F238E27FC236}">
                  <a16:creationId xmlns:a16="http://schemas.microsoft.com/office/drawing/2014/main" id="{E1450F9C-E4BF-F3C3-65B1-52C6F8D0093A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9;p74">
              <a:extLst>
                <a:ext uri="{FF2B5EF4-FFF2-40B4-BE49-F238E27FC236}">
                  <a16:creationId xmlns:a16="http://schemas.microsoft.com/office/drawing/2014/main" id="{D9A45775-1B2E-7635-D4DF-64CC1B6121AE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0251;p74">
            <a:extLst>
              <a:ext uri="{FF2B5EF4-FFF2-40B4-BE49-F238E27FC236}">
                <a16:creationId xmlns:a16="http://schemas.microsoft.com/office/drawing/2014/main" id="{FEFF6B68-F140-55D3-0195-AC1950B1F1ED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60" name="Google Shape;10252;p74">
              <a:extLst>
                <a:ext uri="{FF2B5EF4-FFF2-40B4-BE49-F238E27FC236}">
                  <a16:creationId xmlns:a16="http://schemas.microsoft.com/office/drawing/2014/main" id="{B7E9AE1D-6E60-EFD6-A7C9-09BEB01A52B0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3;p74">
              <a:extLst>
                <a:ext uri="{FF2B5EF4-FFF2-40B4-BE49-F238E27FC236}">
                  <a16:creationId xmlns:a16="http://schemas.microsoft.com/office/drawing/2014/main" id="{ED7F6768-9E92-17A1-1EBA-DCCEE25B1912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4;p74">
              <a:extLst>
                <a:ext uri="{FF2B5EF4-FFF2-40B4-BE49-F238E27FC236}">
                  <a16:creationId xmlns:a16="http://schemas.microsoft.com/office/drawing/2014/main" id="{B72BB831-BA3F-139B-C681-8485B1F45FF6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5;p74">
              <a:extLst>
                <a:ext uri="{FF2B5EF4-FFF2-40B4-BE49-F238E27FC236}">
                  <a16:creationId xmlns:a16="http://schemas.microsoft.com/office/drawing/2014/main" id="{8B6779AD-12A1-28A7-B15A-C1C9969AE24C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6;p74">
              <a:extLst>
                <a:ext uri="{FF2B5EF4-FFF2-40B4-BE49-F238E27FC236}">
                  <a16:creationId xmlns:a16="http://schemas.microsoft.com/office/drawing/2014/main" id="{E756BD27-1761-4C21-EAB8-547B72E34540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7;p74">
              <a:extLst>
                <a:ext uri="{FF2B5EF4-FFF2-40B4-BE49-F238E27FC236}">
                  <a16:creationId xmlns:a16="http://schemas.microsoft.com/office/drawing/2014/main" id="{43C8618A-A5A4-F574-C207-8A0EC6F6F00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8;p74">
              <a:extLst>
                <a:ext uri="{FF2B5EF4-FFF2-40B4-BE49-F238E27FC236}">
                  <a16:creationId xmlns:a16="http://schemas.microsoft.com/office/drawing/2014/main" id="{E9054D59-E7AD-86E8-39CD-821FD7F6B9FF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0297;p74">
            <a:extLst>
              <a:ext uri="{FF2B5EF4-FFF2-40B4-BE49-F238E27FC236}">
                <a16:creationId xmlns:a16="http://schemas.microsoft.com/office/drawing/2014/main" id="{5B7740BF-9B4A-71C6-E480-69D394228BBD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8" name="Google Shape;10298;p74">
              <a:extLst>
                <a:ext uri="{FF2B5EF4-FFF2-40B4-BE49-F238E27FC236}">
                  <a16:creationId xmlns:a16="http://schemas.microsoft.com/office/drawing/2014/main" id="{4EBFF50D-0FEF-DC93-3FB4-A49D8B658B23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99;p74">
              <a:extLst>
                <a:ext uri="{FF2B5EF4-FFF2-40B4-BE49-F238E27FC236}">
                  <a16:creationId xmlns:a16="http://schemas.microsoft.com/office/drawing/2014/main" id="{88A873A5-1E71-832E-D542-EC29A24BF631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0;p74">
              <a:extLst>
                <a:ext uri="{FF2B5EF4-FFF2-40B4-BE49-F238E27FC236}">
                  <a16:creationId xmlns:a16="http://schemas.microsoft.com/office/drawing/2014/main" id="{95C558AD-3A2B-5631-9CC3-EC31E3C23467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301;p74">
              <a:extLst>
                <a:ext uri="{FF2B5EF4-FFF2-40B4-BE49-F238E27FC236}">
                  <a16:creationId xmlns:a16="http://schemas.microsoft.com/office/drawing/2014/main" id="{CD2D80ED-CF41-5183-EA5C-42C3C5D71243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302;p74">
              <a:extLst>
                <a:ext uri="{FF2B5EF4-FFF2-40B4-BE49-F238E27FC236}">
                  <a16:creationId xmlns:a16="http://schemas.microsoft.com/office/drawing/2014/main" id="{B652C2B3-4401-A05B-6779-CAA5C4BE6BF2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0352;p74">
            <a:extLst>
              <a:ext uri="{FF2B5EF4-FFF2-40B4-BE49-F238E27FC236}">
                <a16:creationId xmlns:a16="http://schemas.microsoft.com/office/drawing/2014/main" id="{D537D37F-E7C7-A49D-4E29-454697006535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4" name="Google Shape;10353;p74">
              <a:extLst>
                <a:ext uri="{FF2B5EF4-FFF2-40B4-BE49-F238E27FC236}">
                  <a16:creationId xmlns:a16="http://schemas.microsoft.com/office/drawing/2014/main" id="{F3F99477-E6B1-79B6-A61B-9284B734D60C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4;p74">
              <a:extLst>
                <a:ext uri="{FF2B5EF4-FFF2-40B4-BE49-F238E27FC236}">
                  <a16:creationId xmlns:a16="http://schemas.microsoft.com/office/drawing/2014/main" id="{C1F97205-29F1-7FFF-E6A4-595B8D9B3046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5;p74">
              <a:extLst>
                <a:ext uri="{FF2B5EF4-FFF2-40B4-BE49-F238E27FC236}">
                  <a16:creationId xmlns:a16="http://schemas.microsoft.com/office/drawing/2014/main" id="{23CA5A43-FEBC-33C8-0E7D-EB1517912E58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6;p74">
              <a:extLst>
                <a:ext uri="{FF2B5EF4-FFF2-40B4-BE49-F238E27FC236}">
                  <a16:creationId xmlns:a16="http://schemas.microsoft.com/office/drawing/2014/main" id="{8D2FC626-0E70-7232-A4F4-9E8080C1E4E2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7;p74">
              <a:extLst>
                <a:ext uri="{FF2B5EF4-FFF2-40B4-BE49-F238E27FC236}">
                  <a16:creationId xmlns:a16="http://schemas.microsoft.com/office/drawing/2014/main" id="{9BA3FF73-35DA-CF12-6CBC-828DA61EFBF0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8;p74">
              <a:extLst>
                <a:ext uri="{FF2B5EF4-FFF2-40B4-BE49-F238E27FC236}">
                  <a16:creationId xmlns:a16="http://schemas.microsoft.com/office/drawing/2014/main" id="{9B3F647D-E06B-E7FC-EC63-0054AB6A77DC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0390;p74">
            <a:extLst>
              <a:ext uri="{FF2B5EF4-FFF2-40B4-BE49-F238E27FC236}">
                <a16:creationId xmlns:a16="http://schemas.microsoft.com/office/drawing/2014/main" id="{0F50A151-7257-FA61-5A14-702E85EEB2D6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81" name="Google Shape;10391;p74">
              <a:extLst>
                <a:ext uri="{FF2B5EF4-FFF2-40B4-BE49-F238E27FC236}">
                  <a16:creationId xmlns:a16="http://schemas.microsoft.com/office/drawing/2014/main" id="{B57C61CE-8157-3708-5C7E-43EC836B43AF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2;p74">
              <a:extLst>
                <a:ext uri="{FF2B5EF4-FFF2-40B4-BE49-F238E27FC236}">
                  <a16:creationId xmlns:a16="http://schemas.microsoft.com/office/drawing/2014/main" id="{00CA2606-62A9-F07B-8A63-B68ACE5D66BC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3;p74">
              <a:extLst>
                <a:ext uri="{FF2B5EF4-FFF2-40B4-BE49-F238E27FC236}">
                  <a16:creationId xmlns:a16="http://schemas.microsoft.com/office/drawing/2014/main" id="{2FEEF5DC-1CD2-753B-2052-48CC9567D608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4;p74">
              <a:extLst>
                <a:ext uri="{FF2B5EF4-FFF2-40B4-BE49-F238E27FC236}">
                  <a16:creationId xmlns:a16="http://schemas.microsoft.com/office/drawing/2014/main" id="{DCCB808E-D67B-5991-DC31-7166A232EB66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5;p74">
              <a:extLst>
                <a:ext uri="{FF2B5EF4-FFF2-40B4-BE49-F238E27FC236}">
                  <a16:creationId xmlns:a16="http://schemas.microsoft.com/office/drawing/2014/main" id="{7400BCE2-17D9-DAC1-1BEF-524B9FCB18E3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6;p74">
              <a:extLst>
                <a:ext uri="{FF2B5EF4-FFF2-40B4-BE49-F238E27FC236}">
                  <a16:creationId xmlns:a16="http://schemas.microsoft.com/office/drawing/2014/main" id="{7ED54173-E635-D3C3-3FF0-8EC6A50764F6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7;p74">
              <a:extLst>
                <a:ext uri="{FF2B5EF4-FFF2-40B4-BE49-F238E27FC236}">
                  <a16:creationId xmlns:a16="http://schemas.microsoft.com/office/drawing/2014/main" id="{97969CE5-4AD5-FE81-8963-0198758E1DC2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8;p74">
              <a:extLst>
                <a:ext uri="{FF2B5EF4-FFF2-40B4-BE49-F238E27FC236}">
                  <a16:creationId xmlns:a16="http://schemas.microsoft.com/office/drawing/2014/main" id="{72253823-E731-1C91-DE08-1B77D6DA9263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0412;p74">
            <a:extLst>
              <a:ext uri="{FF2B5EF4-FFF2-40B4-BE49-F238E27FC236}">
                <a16:creationId xmlns:a16="http://schemas.microsoft.com/office/drawing/2014/main" id="{0624ACD6-1619-6EFE-61E4-4E73C8466E77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90" name="Google Shape;10413;p74">
              <a:extLst>
                <a:ext uri="{FF2B5EF4-FFF2-40B4-BE49-F238E27FC236}">
                  <a16:creationId xmlns:a16="http://schemas.microsoft.com/office/drawing/2014/main" id="{908CBAFE-1F44-74DD-82AF-4BBCC4631352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4;p74">
              <a:extLst>
                <a:ext uri="{FF2B5EF4-FFF2-40B4-BE49-F238E27FC236}">
                  <a16:creationId xmlns:a16="http://schemas.microsoft.com/office/drawing/2014/main" id="{6F919F14-D2C2-3A4B-F827-93E977BCFD1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5;p74">
              <a:extLst>
                <a:ext uri="{FF2B5EF4-FFF2-40B4-BE49-F238E27FC236}">
                  <a16:creationId xmlns:a16="http://schemas.microsoft.com/office/drawing/2014/main" id="{BE2EA2EB-D104-CA41-2BF2-C8C9B31FAB5D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6;p74">
              <a:extLst>
                <a:ext uri="{FF2B5EF4-FFF2-40B4-BE49-F238E27FC236}">
                  <a16:creationId xmlns:a16="http://schemas.microsoft.com/office/drawing/2014/main" id="{74E42558-7882-BEC5-99E0-E1C25F78A53E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7;p74">
              <a:extLst>
                <a:ext uri="{FF2B5EF4-FFF2-40B4-BE49-F238E27FC236}">
                  <a16:creationId xmlns:a16="http://schemas.microsoft.com/office/drawing/2014/main" id="{308FEC9F-05EA-B9D7-7B25-C3B4AED7B52C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8;p74">
              <a:extLst>
                <a:ext uri="{FF2B5EF4-FFF2-40B4-BE49-F238E27FC236}">
                  <a16:creationId xmlns:a16="http://schemas.microsoft.com/office/drawing/2014/main" id="{91824A87-4872-56F9-3C61-CEECE5A2CDF6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9;p74">
              <a:extLst>
                <a:ext uri="{FF2B5EF4-FFF2-40B4-BE49-F238E27FC236}">
                  <a16:creationId xmlns:a16="http://schemas.microsoft.com/office/drawing/2014/main" id="{57C74D65-0A61-A089-E4A4-18EE75316769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20;p74">
              <a:extLst>
                <a:ext uri="{FF2B5EF4-FFF2-40B4-BE49-F238E27FC236}">
                  <a16:creationId xmlns:a16="http://schemas.microsoft.com/office/drawing/2014/main" id="{4F797274-C9DF-1A0B-24DD-52F875328379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478;p74">
            <a:extLst>
              <a:ext uri="{FF2B5EF4-FFF2-40B4-BE49-F238E27FC236}">
                <a16:creationId xmlns:a16="http://schemas.microsoft.com/office/drawing/2014/main" id="{D4F6D0DE-A553-3E2E-CE16-59892C868355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9" name="Google Shape;10479;p74">
              <a:extLst>
                <a:ext uri="{FF2B5EF4-FFF2-40B4-BE49-F238E27FC236}">
                  <a16:creationId xmlns:a16="http://schemas.microsoft.com/office/drawing/2014/main" id="{6CEEFA15-A395-2090-E321-9A8B14CA319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0;p74">
              <a:extLst>
                <a:ext uri="{FF2B5EF4-FFF2-40B4-BE49-F238E27FC236}">
                  <a16:creationId xmlns:a16="http://schemas.microsoft.com/office/drawing/2014/main" id="{6A20184D-EEB4-4A88-3B79-0C710018480D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81;p74">
              <a:extLst>
                <a:ext uri="{FF2B5EF4-FFF2-40B4-BE49-F238E27FC236}">
                  <a16:creationId xmlns:a16="http://schemas.microsoft.com/office/drawing/2014/main" id="{FA75304B-C38A-C4A8-8782-3BB891031653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82;p74">
              <a:extLst>
                <a:ext uri="{FF2B5EF4-FFF2-40B4-BE49-F238E27FC236}">
                  <a16:creationId xmlns:a16="http://schemas.microsoft.com/office/drawing/2014/main" id="{25122500-B681-91DA-4C13-C38DBF7A1949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0101;p74">
            <a:extLst>
              <a:ext uri="{FF2B5EF4-FFF2-40B4-BE49-F238E27FC236}">
                <a16:creationId xmlns:a16="http://schemas.microsoft.com/office/drawing/2014/main" id="{A3514808-98E8-DBF6-F6B5-EA431D759A07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4" name="Google Shape;10102;p74">
              <a:extLst>
                <a:ext uri="{FF2B5EF4-FFF2-40B4-BE49-F238E27FC236}">
                  <a16:creationId xmlns:a16="http://schemas.microsoft.com/office/drawing/2014/main" id="{7944CCB6-EA62-143A-608A-F41A0954B35C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3;p74">
              <a:extLst>
                <a:ext uri="{FF2B5EF4-FFF2-40B4-BE49-F238E27FC236}">
                  <a16:creationId xmlns:a16="http://schemas.microsoft.com/office/drawing/2014/main" id="{06B24388-CAC0-1D0D-F01A-EC7EF6D48709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4;p74">
              <a:extLst>
                <a:ext uri="{FF2B5EF4-FFF2-40B4-BE49-F238E27FC236}">
                  <a16:creationId xmlns:a16="http://schemas.microsoft.com/office/drawing/2014/main" id="{D301B6CC-574B-9FF8-4D95-E21C369EBD0A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5;p74">
              <a:extLst>
                <a:ext uri="{FF2B5EF4-FFF2-40B4-BE49-F238E27FC236}">
                  <a16:creationId xmlns:a16="http://schemas.microsoft.com/office/drawing/2014/main" id="{77B3405B-CC1B-8385-DDAF-0977620E061E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6;p74">
              <a:extLst>
                <a:ext uri="{FF2B5EF4-FFF2-40B4-BE49-F238E27FC236}">
                  <a16:creationId xmlns:a16="http://schemas.microsoft.com/office/drawing/2014/main" id="{D7289F17-68DF-5FDB-8A39-F8DD8077A3A4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0125;p74">
            <a:extLst>
              <a:ext uri="{FF2B5EF4-FFF2-40B4-BE49-F238E27FC236}">
                <a16:creationId xmlns:a16="http://schemas.microsoft.com/office/drawing/2014/main" id="{681FE4AC-0222-B6AE-25BD-E5D2D140B5DA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10" name="Google Shape;10126;p74">
              <a:extLst>
                <a:ext uri="{FF2B5EF4-FFF2-40B4-BE49-F238E27FC236}">
                  <a16:creationId xmlns:a16="http://schemas.microsoft.com/office/drawing/2014/main" id="{42BBB0B0-BEA1-56AC-E783-4079C4F1F5B1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27;p74">
              <a:extLst>
                <a:ext uri="{FF2B5EF4-FFF2-40B4-BE49-F238E27FC236}">
                  <a16:creationId xmlns:a16="http://schemas.microsoft.com/office/drawing/2014/main" id="{5A67EFF7-E7E1-2D55-F08E-4AE38450F3C2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28;p74">
              <a:extLst>
                <a:ext uri="{FF2B5EF4-FFF2-40B4-BE49-F238E27FC236}">
                  <a16:creationId xmlns:a16="http://schemas.microsoft.com/office/drawing/2014/main" id="{E09F78B3-1A57-22EC-D9BC-CE27697099B3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3" name="Text Placeholder 1">
            <a:extLst>
              <a:ext uri="{FF2B5EF4-FFF2-40B4-BE49-F238E27FC236}">
                <a16:creationId xmlns:a16="http://schemas.microsoft.com/office/drawing/2014/main" id="{FD96BB5C-2307-ECCF-8DD7-7A49AB70F79A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972563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7999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0" y="1176480"/>
            <a:ext cx="12232080" cy="3081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99"/>
              </a:lnSpc>
            </a:pPr>
            <a:r>
              <a:rPr lang="fa-IR" sz="11100" spc="-1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1.عنوان انتقال</a:t>
            </a:r>
            <a:endParaRPr lang="en-US" sz="3200" spc="-2" dirty="0">
              <a:solidFill>
                <a:srgbClr val="926940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953000" y="5161680"/>
            <a:ext cx="6611040" cy="1946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بیایید با شروع کنیم</a:t>
            </a:r>
            <a:endParaRPr lang="en-US" sz="44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44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اولین مجموعه اسلایدها</a:t>
            </a:r>
            <a:endParaRPr lang="en-US" sz="44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30920" y="1176840"/>
            <a:ext cx="11995200" cy="7969680"/>
          </a:xfrm>
          <a:custGeom>
            <a:avLst/>
            <a:gdLst/>
            <a:ahLst/>
            <a:cxnLst/>
            <a:rect l="l" t="t" r="r" b="b"/>
            <a:pathLst>
              <a:path w="11995200" h="7969680">
                <a:moveTo>
                  <a:pt x="0" y="0"/>
                </a:moveTo>
                <a:lnTo>
                  <a:pt x="11995200" y="0"/>
                </a:lnTo>
                <a:lnTo>
                  <a:pt x="11995200" y="7969680"/>
                </a:lnTo>
                <a:lnTo>
                  <a:pt x="0" y="796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0" y="0"/>
            <a:ext cx="10064160" cy="10286640"/>
          </a:xfrm>
          <a:custGeom>
            <a:avLst/>
            <a:gdLst/>
            <a:ahLst/>
            <a:cxnLst/>
            <a:rect l="l" t="t" r="r" b="b"/>
            <a:pathLst>
              <a:path w="10064160" h="10286640">
                <a:moveTo>
                  <a:pt x="0" y="0"/>
                </a:moveTo>
                <a:lnTo>
                  <a:pt x="10064160" y="0"/>
                </a:lnTo>
                <a:lnTo>
                  <a:pt x="100641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100584" y="1547633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642A417E-A3D9-4AAF-D506-56FBC0C4E184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F091F2DC-832D-DE5E-6627-9B9C12C7A9F0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9620F7DF-528C-3239-C95B-1E8AF9B4B12B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32597042-BAD5-5562-27B1-C9479EE4A3BA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Donut 39">
            <a:extLst>
              <a:ext uri="{FF2B5EF4-FFF2-40B4-BE49-F238E27FC236}">
                <a16:creationId xmlns:a16="http://schemas.microsoft.com/office/drawing/2014/main" id="{155B0440-E9B7-7490-88CB-0E7DB55B1063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Chord 38">
            <a:extLst>
              <a:ext uri="{FF2B5EF4-FFF2-40B4-BE49-F238E27FC236}">
                <a16:creationId xmlns:a16="http://schemas.microsoft.com/office/drawing/2014/main" id="{B0A8AD97-23B7-17DF-D7CD-F6A481119E5E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D014B4CE-34B3-643B-4D48-1FC5D5A04B5C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Block Arc 25">
            <a:extLst>
              <a:ext uri="{FF2B5EF4-FFF2-40B4-BE49-F238E27FC236}">
                <a16:creationId xmlns:a16="http://schemas.microsoft.com/office/drawing/2014/main" id="{6D4525C0-97BD-8E85-4996-93BCC7432D32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31">
            <a:extLst>
              <a:ext uri="{FF2B5EF4-FFF2-40B4-BE49-F238E27FC236}">
                <a16:creationId xmlns:a16="http://schemas.microsoft.com/office/drawing/2014/main" id="{9DFEF57E-0E5F-3466-0C12-AFBAF4B30C7C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3">
            <a:extLst>
              <a:ext uri="{FF2B5EF4-FFF2-40B4-BE49-F238E27FC236}">
                <a16:creationId xmlns:a16="http://schemas.microsoft.com/office/drawing/2014/main" id="{D567283F-EC5C-29C7-D81E-04D321994405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10">
            <a:extLst>
              <a:ext uri="{FF2B5EF4-FFF2-40B4-BE49-F238E27FC236}">
                <a16:creationId xmlns:a16="http://schemas.microsoft.com/office/drawing/2014/main" id="{49E4CC1B-D2D2-EEA8-CFE7-4BB5CDD6F9E4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55">
            <a:extLst>
              <a:ext uri="{FF2B5EF4-FFF2-40B4-BE49-F238E27FC236}">
                <a16:creationId xmlns:a16="http://schemas.microsoft.com/office/drawing/2014/main" id="{5D8561D5-CFE6-7010-3995-F449CB0FC0BD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 Same Side Corner Rectangle 36">
            <a:extLst>
              <a:ext uri="{FF2B5EF4-FFF2-40B4-BE49-F238E27FC236}">
                <a16:creationId xmlns:a16="http://schemas.microsoft.com/office/drawing/2014/main" id="{A2ABFF54-19B9-E617-34FC-12C51CA96E3F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7B4CA7C0-4C9E-183D-49F7-47E67F083DED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Oval 32">
            <a:extLst>
              <a:ext uri="{FF2B5EF4-FFF2-40B4-BE49-F238E27FC236}">
                <a16:creationId xmlns:a16="http://schemas.microsoft.com/office/drawing/2014/main" id="{039B2347-84BC-AAE6-63F1-2798851B698A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2">
                  <a:lumMod val="25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9" name="Google Shape;6783;p88">
            <a:extLst>
              <a:ext uri="{FF2B5EF4-FFF2-40B4-BE49-F238E27FC236}">
                <a16:creationId xmlns:a16="http://schemas.microsoft.com/office/drawing/2014/main" id="{3A128BE3-9B1A-425E-1F82-9F5BC8B529C1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20" name="Google Shape;6784;p88">
              <a:extLst>
                <a:ext uri="{FF2B5EF4-FFF2-40B4-BE49-F238E27FC236}">
                  <a16:creationId xmlns:a16="http://schemas.microsoft.com/office/drawing/2014/main" id="{F66E647F-B859-8171-FC43-742612EF115D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5;p88">
              <a:extLst>
                <a:ext uri="{FF2B5EF4-FFF2-40B4-BE49-F238E27FC236}">
                  <a16:creationId xmlns:a16="http://schemas.microsoft.com/office/drawing/2014/main" id="{A7D6E769-84A4-9AFB-2F75-4F793C9C1C4E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6;p88">
              <a:extLst>
                <a:ext uri="{FF2B5EF4-FFF2-40B4-BE49-F238E27FC236}">
                  <a16:creationId xmlns:a16="http://schemas.microsoft.com/office/drawing/2014/main" id="{2A4AB8C3-968C-E163-E62B-3408BBA76015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7;p88">
              <a:extLst>
                <a:ext uri="{FF2B5EF4-FFF2-40B4-BE49-F238E27FC236}">
                  <a16:creationId xmlns:a16="http://schemas.microsoft.com/office/drawing/2014/main" id="{E8D89D47-C852-8815-EC25-FB683F1BEF35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8;p88">
              <a:extLst>
                <a:ext uri="{FF2B5EF4-FFF2-40B4-BE49-F238E27FC236}">
                  <a16:creationId xmlns:a16="http://schemas.microsoft.com/office/drawing/2014/main" id="{7A766682-A089-EC9A-FD4C-5C7B2D0CE68C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6800;p88">
            <a:extLst>
              <a:ext uri="{FF2B5EF4-FFF2-40B4-BE49-F238E27FC236}">
                <a16:creationId xmlns:a16="http://schemas.microsoft.com/office/drawing/2014/main" id="{A3FCD120-A275-6562-DBF4-762EE4FF08CD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6" name="Google Shape;6801;p88">
              <a:extLst>
                <a:ext uri="{FF2B5EF4-FFF2-40B4-BE49-F238E27FC236}">
                  <a16:creationId xmlns:a16="http://schemas.microsoft.com/office/drawing/2014/main" id="{E3BD4DF0-A25D-9E60-34B6-3A6BD13A069B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2;p88">
              <a:extLst>
                <a:ext uri="{FF2B5EF4-FFF2-40B4-BE49-F238E27FC236}">
                  <a16:creationId xmlns:a16="http://schemas.microsoft.com/office/drawing/2014/main" id="{9D97CCC0-3082-A2B5-0B48-0F307E1B3E6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3;p88">
              <a:extLst>
                <a:ext uri="{FF2B5EF4-FFF2-40B4-BE49-F238E27FC236}">
                  <a16:creationId xmlns:a16="http://schemas.microsoft.com/office/drawing/2014/main" id="{864FD236-D19F-778E-9673-A397197D1D4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4;p88">
              <a:extLst>
                <a:ext uri="{FF2B5EF4-FFF2-40B4-BE49-F238E27FC236}">
                  <a16:creationId xmlns:a16="http://schemas.microsoft.com/office/drawing/2014/main" id="{90B868CC-7CF4-707D-46D6-62F0E307AC9D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5;p88">
              <a:extLst>
                <a:ext uri="{FF2B5EF4-FFF2-40B4-BE49-F238E27FC236}">
                  <a16:creationId xmlns:a16="http://schemas.microsoft.com/office/drawing/2014/main" id="{13C421FD-559C-6ADA-5172-8C9FCA86048D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6866;p88">
            <a:extLst>
              <a:ext uri="{FF2B5EF4-FFF2-40B4-BE49-F238E27FC236}">
                <a16:creationId xmlns:a16="http://schemas.microsoft.com/office/drawing/2014/main" id="{A8AD5A31-E017-BA52-69BD-894BA8B8977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2" name="Google Shape;6867;p88">
              <a:extLst>
                <a:ext uri="{FF2B5EF4-FFF2-40B4-BE49-F238E27FC236}">
                  <a16:creationId xmlns:a16="http://schemas.microsoft.com/office/drawing/2014/main" id="{706DB438-B91A-96B2-52AE-811E6B730839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68;p88">
              <a:extLst>
                <a:ext uri="{FF2B5EF4-FFF2-40B4-BE49-F238E27FC236}">
                  <a16:creationId xmlns:a16="http://schemas.microsoft.com/office/drawing/2014/main" id="{57C0AB64-6259-0689-28A7-356B7BF4A8B9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69;p88">
              <a:extLst>
                <a:ext uri="{FF2B5EF4-FFF2-40B4-BE49-F238E27FC236}">
                  <a16:creationId xmlns:a16="http://schemas.microsoft.com/office/drawing/2014/main" id="{E56BA4B6-36F6-1F34-40A6-0E307F43C03D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0;p88">
              <a:extLst>
                <a:ext uri="{FF2B5EF4-FFF2-40B4-BE49-F238E27FC236}">
                  <a16:creationId xmlns:a16="http://schemas.microsoft.com/office/drawing/2014/main" id="{F7BACB3F-4436-1FBB-3F5E-5125CCDCE8EA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71;p88">
              <a:extLst>
                <a:ext uri="{FF2B5EF4-FFF2-40B4-BE49-F238E27FC236}">
                  <a16:creationId xmlns:a16="http://schemas.microsoft.com/office/drawing/2014/main" id="{EE0EC6CE-82BF-6847-7AF5-2197C1C626CD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72;p88">
              <a:extLst>
                <a:ext uri="{FF2B5EF4-FFF2-40B4-BE49-F238E27FC236}">
                  <a16:creationId xmlns:a16="http://schemas.microsoft.com/office/drawing/2014/main" id="{3AF5713F-238D-75C8-562B-84A1811C16C3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6957;p88">
            <a:extLst>
              <a:ext uri="{FF2B5EF4-FFF2-40B4-BE49-F238E27FC236}">
                <a16:creationId xmlns:a16="http://schemas.microsoft.com/office/drawing/2014/main" id="{0E3F16C2-BC71-F8C2-D006-ED4ADB2680DE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9" name="Google Shape;6958;p88">
              <a:extLst>
                <a:ext uri="{FF2B5EF4-FFF2-40B4-BE49-F238E27FC236}">
                  <a16:creationId xmlns:a16="http://schemas.microsoft.com/office/drawing/2014/main" id="{A90C4889-B239-2FF0-EFF2-F1E7FDB0B599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59;p88">
              <a:extLst>
                <a:ext uri="{FF2B5EF4-FFF2-40B4-BE49-F238E27FC236}">
                  <a16:creationId xmlns:a16="http://schemas.microsoft.com/office/drawing/2014/main" id="{45553190-1E83-13AC-6212-265FA9568922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0;p88">
              <a:extLst>
                <a:ext uri="{FF2B5EF4-FFF2-40B4-BE49-F238E27FC236}">
                  <a16:creationId xmlns:a16="http://schemas.microsoft.com/office/drawing/2014/main" id="{F2999860-113A-C5F6-3DFD-38E37C62DC4E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1;p88">
              <a:extLst>
                <a:ext uri="{FF2B5EF4-FFF2-40B4-BE49-F238E27FC236}">
                  <a16:creationId xmlns:a16="http://schemas.microsoft.com/office/drawing/2014/main" id="{5DC1934D-E028-6115-C421-48A46C50FFFA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2;p88">
              <a:extLst>
                <a:ext uri="{FF2B5EF4-FFF2-40B4-BE49-F238E27FC236}">
                  <a16:creationId xmlns:a16="http://schemas.microsoft.com/office/drawing/2014/main" id="{D20B5FDE-9DC1-F51E-F130-8C7A2ED984B2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3;p88">
              <a:extLst>
                <a:ext uri="{FF2B5EF4-FFF2-40B4-BE49-F238E27FC236}">
                  <a16:creationId xmlns:a16="http://schemas.microsoft.com/office/drawing/2014/main" id="{6EF1E517-0CA0-510B-B51D-8AE93B55BA4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4;p88">
              <a:extLst>
                <a:ext uri="{FF2B5EF4-FFF2-40B4-BE49-F238E27FC236}">
                  <a16:creationId xmlns:a16="http://schemas.microsoft.com/office/drawing/2014/main" id="{DF3B3485-0B77-D143-0433-7019EA8CBFBF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5;p88">
              <a:extLst>
                <a:ext uri="{FF2B5EF4-FFF2-40B4-BE49-F238E27FC236}">
                  <a16:creationId xmlns:a16="http://schemas.microsoft.com/office/drawing/2014/main" id="{5E74BACF-9FF5-363B-176D-60C33C266337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6966;p88">
            <a:extLst>
              <a:ext uri="{FF2B5EF4-FFF2-40B4-BE49-F238E27FC236}">
                <a16:creationId xmlns:a16="http://schemas.microsoft.com/office/drawing/2014/main" id="{9A02E744-D6B3-66C6-E001-69FA0431CB60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8" name="Google Shape;6967;p88">
              <a:extLst>
                <a:ext uri="{FF2B5EF4-FFF2-40B4-BE49-F238E27FC236}">
                  <a16:creationId xmlns:a16="http://schemas.microsoft.com/office/drawing/2014/main" id="{9B3B6FBA-2B8B-C3E6-D0E2-7AADFF1096D8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8;p88">
              <a:extLst>
                <a:ext uri="{FF2B5EF4-FFF2-40B4-BE49-F238E27FC236}">
                  <a16:creationId xmlns:a16="http://schemas.microsoft.com/office/drawing/2014/main" id="{0DC45925-F46D-F3B5-2A48-6D74FEC2A88A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9;p88">
              <a:extLst>
                <a:ext uri="{FF2B5EF4-FFF2-40B4-BE49-F238E27FC236}">
                  <a16:creationId xmlns:a16="http://schemas.microsoft.com/office/drawing/2014/main" id="{C6672E9A-59E1-E438-35F6-E0A5981F3C4D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70;p88">
              <a:extLst>
                <a:ext uri="{FF2B5EF4-FFF2-40B4-BE49-F238E27FC236}">
                  <a16:creationId xmlns:a16="http://schemas.microsoft.com/office/drawing/2014/main" id="{10F50466-AF73-5627-C8A2-4422D41CAE88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6760;p88">
            <a:extLst>
              <a:ext uri="{FF2B5EF4-FFF2-40B4-BE49-F238E27FC236}">
                <a16:creationId xmlns:a16="http://schemas.microsoft.com/office/drawing/2014/main" id="{AC5AAE9D-A3B5-0D46-34F6-566638C93A2D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3" name="Google Shape;6761;p88">
              <a:extLst>
                <a:ext uri="{FF2B5EF4-FFF2-40B4-BE49-F238E27FC236}">
                  <a16:creationId xmlns:a16="http://schemas.microsoft.com/office/drawing/2014/main" id="{2FED84A1-83A9-A1F4-6B66-2653E039A283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2;p88">
              <a:extLst>
                <a:ext uri="{FF2B5EF4-FFF2-40B4-BE49-F238E27FC236}">
                  <a16:creationId xmlns:a16="http://schemas.microsoft.com/office/drawing/2014/main" id="{080D0FCD-8F1C-33F4-5839-FFDA81B197C7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3;p88">
              <a:extLst>
                <a:ext uri="{FF2B5EF4-FFF2-40B4-BE49-F238E27FC236}">
                  <a16:creationId xmlns:a16="http://schemas.microsoft.com/office/drawing/2014/main" id="{26779F7E-EC0C-EDB9-8E6D-BE11C0EFA3A0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4;p88">
              <a:extLst>
                <a:ext uri="{FF2B5EF4-FFF2-40B4-BE49-F238E27FC236}">
                  <a16:creationId xmlns:a16="http://schemas.microsoft.com/office/drawing/2014/main" id="{6114CEEE-5818-A354-B2A0-67C8367E5211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5;p88">
              <a:extLst>
                <a:ext uri="{FF2B5EF4-FFF2-40B4-BE49-F238E27FC236}">
                  <a16:creationId xmlns:a16="http://schemas.microsoft.com/office/drawing/2014/main" id="{F868E075-59F6-69AB-E7CE-6B7820492222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6;p88">
              <a:extLst>
                <a:ext uri="{FF2B5EF4-FFF2-40B4-BE49-F238E27FC236}">
                  <a16:creationId xmlns:a16="http://schemas.microsoft.com/office/drawing/2014/main" id="{D9C65A74-45A3-495E-8733-B65EE45E7FA0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7;p88">
              <a:extLst>
                <a:ext uri="{FF2B5EF4-FFF2-40B4-BE49-F238E27FC236}">
                  <a16:creationId xmlns:a16="http://schemas.microsoft.com/office/drawing/2014/main" id="{2CB72144-4D4A-7E74-0028-6A2331D139CD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6777;p88">
            <a:extLst>
              <a:ext uri="{FF2B5EF4-FFF2-40B4-BE49-F238E27FC236}">
                <a16:creationId xmlns:a16="http://schemas.microsoft.com/office/drawing/2014/main" id="{34D4B98B-A85A-81E3-8D14-98CF566EF6BE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61" name="Google Shape;6778;p88">
              <a:extLst>
                <a:ext uri="{FF2B5EF4-FFF2-40B4-BE49-F238E27FC236}">
                  <a16:creationId xmlns:a16="http://schemas.microsoft.com/office/drawing/2014/main" id="{333B84D7-CB07-47AA-CBE9-70E0C86E3F8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79;p88">
              <a:extLst>
                <a:ext uri="{FF2B5EF4-FFF2-40B4-BE49-F238E27FC236}">
                  <a16:creationId xmlns:a16="http://schemas.microsoft.com/office/drawing/2014/main" id="{9024DE55-5451-3DDA-243B-DABABB63C074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0;p88">
              <a:extLst>
                <a:ext uri="{FF2B5EF4-FFF2-40B4-BE49-F238E27FC236}">
                  <a16:creationId xmlns:a16="http://schemas.microsoft.com/office/drawing/2014/main" id="{8F88A0BF-D0E4-1700-687A-BB81D3802AC9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81;p88">
              <a:extLst>
                <a:ext uri="{FF2B5EF4-FFF2-40B4-BE49-F238E27FC236}">
                  <a16:creationId xmlns:a16="http://schemas.microsoft.com/office/drawing/2014/main" id="{5750166C-252A-D5C8-A369-D1F0DECF2992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82;p88">
              <a:extLst>
                <a:ext uri="{FF2B5EF4-FFF2-40B4-BE49-F238E27FC236}">
                  <a16:creationId xmlns:a16="http://schemas.microsoft.com/office/drawing/2014/main" id="{E6836E83-4342-A2E8-4F14-0A9A033FCEB5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6827;p88">
            <a:extLst>
              <a:ext uri="{FF2B5EF4-FFF2-40B4-BE49-F238E27FC236}">
                <a16:creationId xmlns:a16="http://schemas.microsoft.com/office/drawing/2014/main" id="{69C0A46E-38E0-5FB9-1A8D-01E200CC8425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7" name="Google Shape;6828;p88">
              <a:extLst>
                <a:ext uri="{FF2B5EF4-FFF2-40B4-BE49-F238E27FC236}">
                  <a16:creationId xmlns:a16="http://schemas.microsoft.com/office/drawing/2014/main" id="{A69C2D05-B5E1-A912-B2E6-4BA89BC174E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29;p88">
              <a:extLst>
                <a:ext uri="{FF2B5EF4-FFF2-40B4-BE49-F238E27FC236}">
                  <a16:creationId xmlns:a16="http://schemas.microsoft.com/office/drawing/2014/main" id="{61848658-7286-8729-DE39-0735D2B95F23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0;p88">
              <a:extLst>
                <a:ext uri="{FF2B5EF4-FFF2-40B4-BE49-F238E27FC236}">
                  <a16:creationId xmlns:a16="http://schemas.microsoft.com/office/drawing/2014/main" id="{D456FBFD-D136-2F6E-31F3-E9C95CED744A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1;p88">
              <a:extLst>
                <a:ext uri="{FF2B5EF4-FFF2-40B4-BE49-F238E27FC236}">
                  <a16:creationId xmlns:a16="http://schemas.microsoft.com/office/drawing/2014/main" id="{F7C9540B-BD5D-D565-A845-B56A5DA57686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2;p88">
              <a:extLst>
                <a:ext uri="{FF2B5EF4-FFF2-40B4-BE49-F238E27FC236}">
                  <a16:creationId xmlns:a16="http://schemas.microsoft.com/office/drawing/2014/main" id="{D8D3B092-D57E-FA40-C427-FF7BD0DBDCEF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3;p88">
              <a:extLst>
                <a:ext uri="{FF2B5EF4-FFF2-40B4-BE49-F238E27FC236}">
                  <a16:creationId xmlns:a16="http://schemas.microsoft.com/office/drawing/2014/main" id="{3ADB75A9-6C9D-BBBA-24EB-917BC3C322BA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4;p88">
              <a:extLst>
                <a:ext uri="{FF2B5EF4-FFF2-40B4-BE49-F238E27FC236}">
                  <a16:creationId xmlns:a16="http://schemas.microsoft.com/office/drawing/2014/main" id="{C373B026-4E50-86E1-EF43-BBB19C4C4D7C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873;p88">
            <a:extLst>
              <a:ext uri="{FF2B5EF4-FFF2-40B4-BE49-F238E27FC236}">
                <a16:creationId xmlns:a16="http://schemas.microsoft.com/office/drawing/2014/main" id="{1511342E-1E4E-4F76-4571-AAB3CD4A2302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5" name="Google Shape;6874;p88">
              <a:extLst>
                <a:ext uri="{FF2B5EF4-FFF2-40B4-BE49-F238E27FC236}">
                  <a16:creationId xmlns:a16="http://schemas.microsoft.com/office/drawing/2014/main" id="{6B0DCE0A-C8F8-A8E9-84F7-CEC6AEE5A347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5;p88">
              <a:extLst>
                <a:ext uri="{FF2B5EF4-FFF2-40B4-BE49-F238E27FC236}">
                  <a16:creationId xmlns:a16="http://schemas.microsoft.com/office/drawing/2014/main" id="{B53EA88C-E80D-EFB0-4967-849BBA90815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76;p88">
              <a:extLst>
                <a:ext uri="{FF2B5EF4-FFF2-40B4-BE49-F238E27FC236}">
                  <a16:creationId xmlns:a16="http://schemas.microsoft.com/office/drawing/2014/main" id="{ABF88326-D27D-FBBC-4448-FF61F7F4CC6D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77;p88">
              <a:extLst>
                <a:ext uri="{FF2B5EF4-FFF2-40B4-BE49-F238E27FC236}">
                  <a16:creationId xmlns:a16="http://schemas.microsoft.com/office/drawing/2014/main" id="{87DD929E-D7ED-3273-A642-29C28D56D05B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884;p88">
            <a:extLst>
              <a:ext uri="{FF2B5EF4-FFF2-40B4-BE49-F238E27FC236}">
                <a16:creationId xmlns:a16="http://schemas.microsoft.com/office/drawing/2014/main" id="{EFE05EB5-0644-9385-0DB7-646548AE0418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80" name="Google Shape;6885;p88">
              <a:extLst>
                <a:ext uri="{FF2B5EF4-FFF2-40B4-BE49-F238E27FC236}">
                  <a16:creationId xmlns:a16="http://schemas.microsoft.com/office/drawing/2014/main" id="{95C69389-EB80-CCB8-F387-FE4AC1F2012C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6;p88">
              <a:extLst>
                <a:ext uri="{FF2B5EF4-FFF2-40B4-BE49-F238E27FC236}">
                  <a16:creationId xmlns:a16="http://schemas.microsoft.com/office/drawing/2014/main" id="{E0A6EE33-8B48-18A2-1858-8BADA99A189E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7;p88">
              <a:extLst>
                <a:ext uri="{FF2B5EF4-FFF2-40B4-BE49-F238E27FC236}">
                  <a16:creationId xmlns:a16="http://schemas.microsoft.com/office/drawing/2014/main" id="{308FD296-716D-483D-EF55-74F45387F848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8;p88">
              <a:extLst>
                <a:ext uri="{FF2B5EF4-FFF2-40B4-BE49-F238E27FC236}">
                  <a16:creationId xmlns:a16="http://schemas.microsoft.com/office/drawing/2014/main" id="{9C5F3A41-9614-B983-84CE-E0AF28A930D4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9;p88">
              <a:extLst>
                <a:ext uri="{FF2B5EF4-FFF2-40B4-BE49-F238E27FC236}">
                  <a16:creationId xmlns:a16="http://schemas.microsoft.com/office/drawing/2014/main" id="{44F14742-43EF-3A99-CDCE-2F7040FE8745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90;p88">
              <a:extLst>
                <a:ext uri="{FF2B5EF4-FFF2-40B4-BE49-F238E27FC236}">
                  <a16:creationId xmlns:a16="http://schemas.microsoft.com/office/drawing/2014/main" id="{933D1052-7475-77AD-EEBD-DC76D132FBC9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91;p88">
              <a:extLst>
                <a:ext uri="{FF2B5EF4-FFF2-40B4-BE49-F238E27FC236}">
                  <a16:creationId xmlns:a16="http://schemas.microsoft.com/office/drawing/2014/main" id="{830FE7A0-360F-E531-EF2C-BDE16D872FC3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6922;p88">
            <a:extLst>
              <a:ext uri="{FF2B5EF4-FFF2-40B4-BE49-F238E27FC236}">
                <a16:creationId xmlns:a16="http://schemas.microsoft.com/office/drawing/2014/main" id="{01D2F85B-E952-857D-FABF-EE80651E1A3F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8" name="Google Shape;6923;p88">
              <a:extLst>
                <a:ext uri="{FF2B5EF4-FFF2-40B4-BE49-F238E27FC236}">
                  <a16:creationId xmlns:a16="http://schemas.microsoft.com/office/drawing/2014/main" id="{0659F31F-1DD6-32F5-C7F0-0D3EED536237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4;p88">
              <a:extLst>
                <a:ext uri="{FF2B5EF4-FFF2-40B4-BE49-F238E27FC236}">
                  <a16:creationId xmlns:a16="http://schemas.microsoft.com/office/drawing/2014/main" id="{14D38C0C-B3F0-25C6-7650-0394F3D71DB3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5;p88">
              <a:extLst>
                <a:ext uri="{FF2B5EF4-FFF2-40B4-BE49-F238E27FC236}">
                  <a16:creationId xmlns:a16="http://schemas.microsoft.com/office/drawing/2014/main" id="{7AE82F76-4D01-ECA7-9428-6B54199D8C73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6;p88">
              <a:extLst>
                <a:ext uri="{FF2B5EF4-FFF2-40B4-BE49-F238E27FC236}">
                  <a16:creationId xmlns:a16="http://schemas.microsoft.com/office/drawing/2014/main" id="{186B14A2-1AB7-533E-8F7E-5FEE34C38052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7;p88">
              <a:extLst>
                <a:ext uri="{FF2B5EF4-FFF2-40B4-BE49-F238E27FC236}">
                  <a16:creationId xmlns:a16="http://schemas.microsoft.com/office/drawing/2014/main" id="{E9AAA4C8-39D9-6DBC-91EF-121DA033646F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8;p88">
              <a:extLst>
                <a:ext uri="{FF2B5EF4-FFF2-40B4-BE49-F238E27FC236}">
                  <a16:creationId xmlns:a16="http://schemas.microsoft.com/office/drawing/2014/main" id="{80DB5FF1-3A2B-106A-9CD0-8BA5A735292A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9;p88">
              <a:extLst>
                <a:ext uri="{FF2B5EF4-FFF2-40B4-BE49-F238E27FC236}">
                  <a16:creationId xmlns:a16="http://schemas.microsoft.com/office/drawing/2014/main" id="{33F24C75-9CAB-00BD-D2F9-41450B24B129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6981;p88">
            <a:extLst>
              <a:ext uri="{FF2B5EF4-FFF2-40B4-BE49-F238E27FC236}">
                <a16:creationId xmlns:a16="http://schemas.microsoft.com/office/drawing/2014/main" id="{D8FD032C-6896-29DA-7677-7A0FD5689437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6" name="Google Shape;6982;p88">
              <a:extLst>
                <a:ext uri="{FF2B5EF4-FFF2-40B4-BE49-F238E27FC236}">
                  <a16:creationId xmlns:a16="http://schemas.microsoft.com/office/drawing/2014/main" id="{E1C1162B-F010-30A3-2C14-0689BCC52F6B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3;p88">
              <a:extLst>
                <a:ext uri="{FF2B5EF4-FFF2-40B4-BE49-F238E27FC236}">
                  <a16:creationId xmlns:a16="http://schemas.microsoft.com/office/drawing/2014/main" id="{D752E387-D127-752C-5349-E19C1F123A10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84;p88">
              <a:extLst>
                <a:ext uri="{FF2B5EF4-FFF2-40B4-BE49-F238E27FC236}">
                  <a16:creationId xmlns:a16="http://schemas.microsoft.com/office/drawing/2014/main" id="{CE457219-54D8-3878-78C3-5005E4D13A79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85;p88">
              <a:extLst>
                <a:ext uri="{FF2B5EF4-FFF2-40B4-BE49-F238E27FC236}">
                  <a16:creationId xmlns:a16="http://schemas.microsoft.com/office/drawing/2014/main" id="{D5830E10-C1D5-759C-C018-29F325DCFFD0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7015;p88">
            <a:extLst>
              <a:ext uri="{FF2B5EF4-FFF2-40B4-BE49-F238E27FC236}">
                <a16:creationId xmlns:a16="http://schemas.microsoft.com/office/drawing/2014/main" id="{3CD69DA7-F3FA-545A-995C-06BBABDBEAE8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01" name="Google Shape;7016;p88">
              <a:extLst>
                <a:ext uri="{FF2B5EF4-FFF2-40B4-BE49-F238E27FC236}">
                  <a16:creationId xmlns:a16="http://schemas.microsoft.com/office/drawing/2014/main" id="{E9F4B435-5CC3-CFB2-DDE8-5C3D6B182399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7017;p88">
              <a:extLst>
                <a:ext uri="{FF2B5EF4-FFF2-40B4-BE49-F238E27FC236}">
                  <a16:creationId xmlns:a16="http://schemas.microsoft.com/office/drawing/2014/main" id="{BD2112E9-2283-B187-6ABC-4707EF8785EF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3" name="Google Shape;6799;p88">
            <a:extLst>
              <a:ext uri="{FF2B5EF4-FFF2-40B4-BE49-F238E27FC236}">
                <a16:creationId xmlns:a16="http://schemas.microsoft.com/office/drawing/2014/main" id="{D54C21D0-3AF2-334F-F0AB-49AAE04B2D18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4" name="Google Shape;6862;p88">
            <a:extLst>
              <a:ext uri="{FF2B5EF4-FFF2-40B4-BE49-F238E27FC236}">
                <a16:creationId xmlns:a16="http://schemas.microsoft.com/office/drawing/2014/main" id="{2768476A-3735-3F78-E839-7179EBD3F81D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5" name="Google Shape;6863;p88">
              <a:extLst>
                <a:ext uri="{FF2B5EF4-FFF2-40B4-BE49-F238E27FC236}">
                  <a16:creationId xmlns:a16="http://schemas.microsoft.com/office/drawing/2014/main" id="{9C36E68E-EA96-516F-87EA-31B9C227FB2C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864;p88">
              <a:extLst>
                <a:ext uri="{FF2B5EF4-FFF2-40B4-BE49-F238E27FC236}">
                  <a16:creationId xmlns:a16="http://schemas.microsoft.com/office/drawing/2014/main" id="{3278CC69-62C2-8895-8665-50BA525A3721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865;p88">
              <a:extLst>
                <a:ext uri="{FF2B5EF4-FFF2-40B4-BE49-F238E27FC236}">
                  <a16:creationId xmlns:a16="http://schemas.microsoft.com/office/drawing/2014/main" id="{6DBD8188-4097-5C68-78B9-2325CA107E9C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6913;p88">
            <a:extLst>
              <a:ext uri="{FF2B5EF4-FFF2-40B4-BE49-F238E27FC236}">
                <a16:creationId xmlns:a16="http://schemas.microsoft.com/office/drawing/2014/main" id="{AE59109B-E549-4708-0EE9-E6C768827D8D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9" name="Google Shape;6914;p88">
              <a:extLst>
                <a:ext uri="{FF2B5EF4-FFF2-40B4-BE49-F238E27FC236}">
                  <a16:creationId xmlns:a16="http://schemas.microsoft.com/office/drawing/2014/main" id="{6A39B295-41D4-6949-EFDC-A64267282EAE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915;p88">
              <a:extLst>
                <a:ext uri="{FF2B5EF4-FFF2-40B4-BE49-F238E27FC236}">
                  <a16:creationId xmlns:a16="http://schemas.microsoft.com/office/drawing/2014/main" id="{EBBC54BA-DB41-3BF5-D5E8-4D66B92C84F3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6947;p88">
            <a:extLst>
              <a:ext uri="{FF2B5EF4-FFF2-40B4-BE49-F238E27FC236}">
                <a16:creationId xmlns:a16="http://schemas.microsoft.com/office/drawing/2014/main" id="{3D32734E-9E02-C9E5-E346-3C08F784E232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2" name="Google Shape;6948;p88">
              <a:extLst>
                <a:ext uri="{FF2B5EF4-FFF2-40B4-BE49-F238E27FC236}">
                  <a16:creationId xmlns:a16="http://schemas.microsoft.com/office/drawing/2014/main" id="{D45B3212-C533-BAD0-E8E0-339D29A63144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49;p88">
              <a:extLst>
                <a:ext uri="{FF2B5EF4-FFF2-40B4-BE49-F238E27FC236}">
                  <a16:creationId xmlns:a16="http://schemas.microsoft.com/office/drawing/2014/main" id="{118FF472-7189-B8B7-5EC4-CA8352EBC44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0;p88">
              <a:extLst>
                <a:ext uri="{FF2B5EF4-FFF2-40B4-BE49-F238E27FC236}">
                  <a16:creationId xmlns:a16="http://schemas.microsoft.com/office/drawing/2014/main" id="{E7216AE5-9E77-49AE-A434-361778AB3C2F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1;p88">
              <a:extLst>
                <a:ext uri="{FF2B5EF4-FFF2-40B4-BE49-F238E27FC236}">
                  <a16:creationId xmlns:a16="http://schemas.microsoft.com/office/drawing/2014/main" id="{7C9FC9C9-9AE8-7FD8-520E-B10195220DA2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2;p88">
              <a:extLst>
                <a:ext uri="{FF2B5EF4-FFF2-40B4-BE49-F238E27FC236}">
                  <a16:creationId xmlns:a16="http://schemas.microsoft.com/office/drawing/2014/main" id="{1B9DE53A-000F-D3A7-283E-1EC38AB2C745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3;p88">
              <a:extLst>
                <a:ext uri="{FF2B5EF4-FFF2-40B4-BE49-F238E27FC236}">
                  <a16:creationId xmlns:a16="http://schemas.microsoft.com/office/drawing/2014/main" id="{8EB20C2A-7003-2013-4014-D092279D4588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4;p88">
              <a:extLst>
                <a:ext uri="{FF2B5EF4-FFF2-40B4-BE49-F238E27FC236}">
                  <a16:creationId xmlns:a16="http://schemas.microsoft.com/office/drawing/2014/main" id="{B5D95FF1-8285-36F1-5F7B-936D588A37C7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5;p88">
              <a:extLst>
                <a:ext uri="{FF2B5EF4-FFF2-40B4-BE49-F238E27FC236}">
                  <a16:creationId xmlns:a16="http://schemas.microsoft.com/office/drawing/2014/main" id="{184D40AE-38F5-B663-F841-77DFA53F1615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6;p88">
              <a:extLst>
                <a:ext uri="{FF2B5EF4-FFF2-40B4-BE49-F238E27FC236}">
                  <a16:creationId xmlns:a16="http://schemas.microsoft.com/office/drawing/2014/main" id="{A7DFE556-103F-CC9A-79E5-64A5DC37ED4B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6971;p88">
            <a:extLst>
              <a:ext uri="{FF2B5EF4-FFF2-40B4-BE49-F238E27FC236}">
                <a16:creationId xmlns:a16="http://schemas.microsoft.com/office/drawing/2014/main" id="{682712FF-0F07-AE0F-8221-C8A65C32D39D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2" name="Google Shape;6972;p88">
              <a:extLst>
                <a:ext uri="{FF2B5EF4-FFF2-40B4-BE49-F238E27FC236}">
                  <a16:creationId xmlns:a16="http://schemas.microsoft.com/office/drawing/2014/main" id="{CA185AF8-4AE3-1D87-8971-6982AF4518C4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73;p88">
              <a:extLst>
                <a:ext uri="{FF2B5EF4-FFF2-40B4-BE49-F238E27FC236}">
                  <a16:creationId xmlns:a16="http://schemas.microsoft.com/office/drawing/2014/main" id="{2D069AE3-0D44-582E-DBB1-31D4D420AC99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7004;p88">
            <a:extLst>
              <a:ext uri="{FF2B5EF4-FFF2-40B4-BE49-F238E27FC236}">
                <a16:creationId xmlns:a16="http://schemas.microsoft.com/office/drawing/2014/main" id="{B845FDB6-475E-022E-B3D7-ADCE4AA726C7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5" name="Google Shape;7005;p88">
              <a:extLst>
                <a:ext uri="{FF2B5EF4-FFF2-40B4-BE49-F238E27FC236}">
                  <a16:creationId xmlns:a16="http://schemas.microsoft.com/office/drawing/2014/main" id="{9F0EAA64-AC8B-D712-4D0A-156310EA7A17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7006;p88">
              <a:extLst>
                <a:ext uri="{FF2B5EF4-FFF2-40B4-BE49-F238E27FC236}">
                  <a16:creationId xmlns:a16="http://schemas.microsoft.com/office/drawing/2014/main" id="{E1A0424F-C0A6-1E46-3248-E8AAF8E04438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7018;p88">
            <a:extLst>
              <a:ext uri="{FF2B5EF4-FFF2-40B4-BE49-F238E27FC236}">
                <a16:creationId xmlns:a16="http://schemas.microsoft.com/office/drawing/2014/main" id="{57FE8606-727A-02D4-FABE-3851EB78A609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8" name="Google Shape;7019;p88">
              <a:extLst>
                <a:ext uri="{FF2B5EF4-FFF2-40B4-BE49-F238E27FC236}">
                  <a16:creationId xmlns:a16="http://schemas.microsoft.com/office/drawing/2014/main" id="{B9AF93FE-014A-A4C1-2E10-32B0CFE2966B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7020;p88">
              <a:extLst>
                <a:ext uri="{FF2B5EF4-FFF2-40B4-BE49-F238E27FC236}">
                  <a16:creationId xmlns:a16="http://schemas.microsoft.com/office/drawing/2014/main" id="{45E497CD-9CF8-9726-CFBE-AF2D7F1C7574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0" name="Google Shape;5917;p86">
            <a:extLst>
              <a:ext uri="{FF2B5EF4-FFF2-40B4-BE49-F238E27FC236}">
                <a16:creationId xmlns:a16="http://schemas.microsoft.com/office/drawing/2014/main" id="{77515E02-AC56-396A-0A13-D146F2F56A44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1" name="Google Shape;5955;p86">
            <a:extLst>
              <a:ext uri="{FF2B5EF4-FFF2-40B4-BE49-F238E27FC236}">
                <a16:creationId xmlns:a16="http://schemas.microsoft.com/office/drawing/2014/main" id="{D10BEFAE-83FD-ABCF-26B6-C1DD294CF107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2" name="Google Shape;5983;p86">
            <a:extLst>
              <a:ext uri="{FF2B5EF4-FFF2-40B4-BE49-F238E27FC236}">
                <a16:creationId xmlns:a16="http://schemas.microsoft.com/office/drawing/2014/main" id="{9E3290CE-5890-440B-3B04-4C63C8568A1C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3" name="Google Shape;5984;p86">
              <a:extLst>
                <a:ext uri="{FF2B5EF4-FFF2-40B4-BE49-F238E27FC236}">
                  <a16:creationId xmlns:a16="http://schemas.microsoft.com/office/drawing/2014/main" id="{CC8A6CDD-4AB3-D662-71D8-8977AED944F4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5985;p86">
              <a:extLst>
                <a:ext uri="{FF2B5EF4-FFF2-40B4-BE49-F238E27FC236}">
                  <a16:creationId xmlns:a16="http://schemas.microsoft.com/office/drawing/2014/main" id="{E3D9C020-7D98-28E8-AECF-8D625951F4C8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5986;p86">
            <a:extLst>
              <a:ext uri="{FF2B5EF4-FFF2-40B4-BE49-F238E27FC236}">
                <a16:creationId xmlns:a16="http://schemas.microsoft.com/office/drawing/2014/main" id="{BD67C49F-0BEA-001D-4E39-DF5463E095BF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6" name="Google Shape;5987;p86">
              <a:extLst>
                <a:ext uri="{FF2B5EF4-FFF2-40B4-BE49-F238E27FC236}">
                  <a16:creationId xmlns:a16="http://schemas.microsoft.com/office/drawing/2014/main" id="{2A52C235-D001-A93B-F2F7-5D0915AF3F36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5988;p86">
              <a:extLst>
                <a:ext uri="{FF2B5EF4-FFF2-40B4-BE49-F238E27FC236}">
                  <a16:creationId xmlns:a16="http://schemas.microsoft.com/office/drawing/2014/main" id="{4F443739-D086-08AF-25AF-1BF9F0C409AF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6005;p86">
            <a:extLst>
              <a:ext uri="{FF2B5EF4-FFF2-40B4-BE49-F238E27FC236}">
                <a16:creationId xmlns:a16="http://schemas.microsoft.com/office/drawing/2014/main" id="{E286DA4A-FAEA-3669-0D9E-76ADB7256FA2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9" name="Google Shape;6006;p86">
              <a:extLst>
                <a:ext uri="{FF2B5EF4-FFF2-40B4-BE49-F238E27FC236}">
                  <a16:creationId xmlns:a16="http://schemas.microsoft.com/office/drawing/2014/main" id="{BEB06996-DA13-29A5-BAF5-9DACB9503B72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6007;p86">
              <a:extLst>
                <a:ext uri="{FF2B5EF4-FFF2-40B4-BE49-F238E27FC236}">
                  <a16:creationId xmlns:a16="http://schemas.microsoft.com/office/drawing/2014/main" id="{793C3643-37FC-01E6-840D-2D84D710B531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6020;p86">
            <a:extLst>
              <a:ext uri="{FF2B5EF4-FFF2-40B4-BE49-F238E27FC236}">
                <a16:creationId xmlns:a16="http://schemas.microsoft.com/office/drawing/2014/main" id="{7F501C0F-0FE9-385A-B59D-CB87CBF7EC90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2" name="Google Shape;6021;p86">
              <a:extLst>
                <a:ext uri="{FF2B5EF4-FFF2-40B4-BE49-F238E27FC236}">
                  <a16:creationId xmlns:a16="http://schemas.microsoft.com/office/drawing/2014/main" id="{EF08198D-5EA8-FB6C-A317-D35A0F4140C2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6022;p86">
              <a:extLst>
                <a:ext uri="{FF2B5EF4-FFF2-40B4-BE49-F238E27FC236}">
                  <a16:creationId xmlns:a16="http://schemas.microsoft.com/office/drawing/2014/main" id="{C7C2D85E-1587-6526-69C6-A6737FBA7554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6038;p86">
            <a:extLst>
              <a:ext uri="{FF2B5EF4-FFF2-40B4-BE49-F238E27FC236}">
                <a16:creationId xmlns:a16="http://schemas.microsoft.com/office/drawing/2014/main" id="{4A078CE8-6CBA-DA0A-AC93-B3FE8EE78DF0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5" name="Google Shape;6039;p86">
              <a:extLst>
                <a:ext uri="{FF2B5EF4-FFF2-40B4-BE49-F238E27FC236}">
                  <a16:creationId xmlns:a16="http://schemas.microsoft.com/office/drawing/2014/main" id="{375F54D7-384A-9FCF-1621-AF72079E0F93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40;p86">
              <a:extLst>
                <a:ext uri="{FF2B5EF4-FFF2-40B4-BE49-F238E27FC236}">
                  <a16:creationId xmlns:a16="http://schemas.microsoft.com/office/drawing/2014/main" id="{005CBE4E-982E-10B9-4F40-14C42AA2CFDD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041;p86">
              <a:extLst>
                <a:ext uri="{FF2B5EF4-FFF2-40B4-BE49-F238E27FC236}">
                  <a16:creationId xmlns:a16="http://schemas.microsoft.com/office/drawing/2014/main" id="{4E959E4E-B35E-358F-7DB9-51D503BDDB1B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6048;p86">
            <a:extLst>
              <a:ext uri="{FF2B5EF4-FFF2-40B4-BE49-F238E27FC236}">
                <a16:creationId xmlns:a16="http://schemas.microsoft.com/office/drawing/2014/main" id="{6BD95C41-2DB1-578C-E90E-2E756F2F3E75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9" name="Google Shape;6049;p86">
              <a:extLst>
                <a:ext uri="{FF2B5EF4-FFF2-40B4-BE49-F238E27FC236}">
                  <a16:creationId xmlns:a16="http://schemas.microsoft.com/office/drawing/2014/main" id="{51FB4053-BB96-087B-A40D-CBE94E3805BA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50;p86">
              <a:extLst>
                <a:ext uri="{FF2B5EF4-FFF2-40B4-BE49-F238E27FC236}">
                  <a16:creationId xmlns:a16="http://schemas.microsoft.com/office/drawing/2014/main" id="{54824D2E-8BDD-E5D6-D2F7-A36733279CB9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051;p86">
              <a:extLst>
                <a:ext uri="{FF2B5EF4-FFF2-40B4-BE49-F238E27FC236}">
                  <a16:creationId xmlns:a16="http://schemas.microsoft.com/office/drawing/2014/main" id="{1E1F78A7-3781-B563-0198-A59BD5140DC7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5717;p85">
            <a:extLst>
              <a:ext uri="{FF2B5EF4-FFF2-40B4-BE49-F238E27FC236}">
                <a16:creationId xmlns:a16="http://schemas.microsoft.com/office/drawing/2014/main" id="{36DCE58A-E40C-3562-BBD2-8629509C9482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3" name="Google Shape;5718;p85">
              <a:extLst>
                <a:ext uri="{FF2B5EF4-FFF2-40B4-BE49-F238E27FC236}">
                  <a16:creationId xmlns:a16="http://schemas.microsoft.com/office/drawing/2014/main" id="{8C7983C3-7F88-3EA8-5F35-5490D2224D30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19;p85">
              <a:extLst>
                <a:ext uri="{FF2B5EF4-FFF2-40B4-BE49-F238E27FC236}">
                  <a16:creationId xmlns:a16="http://schemas.microsoft.com/office/drawing/2014/main" id="{D30D30BA-5E5D-DDB8-4E01-34979DC70576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0;p85">
              <a:extLst>
                <a:ext uri="{FF2B5EF4-FFF2-40B4-BE49-F238E27FC236}">
                  <a16:creationId xmlns:a16="http://schemas.microsoft.com/office/drawing/2014/main" id="{274A592B-4737-F462-87D1-C5F5423EA7BE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21;p85">
              <a:extLst>
                <a:ext uri="{FF2B5EF4-FFF2-40B4-BE49-F238E27FC236}">
                  <a16:creationId xmlns:a16="http://schemas.microsoft.com/office/drawing/2014/main" id="{BF6FAE11-0C2B-3AD2-62D3-F1B87CFE4D54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22;p85">
              <a:extLst>
                <a:ext uri="{FF2B5EF4-FFF2-40B4-BE49-F238E27FC236}">
                  <a16:creationId xmlns:a16="http://schemas.microsoft.com/office/drawing/2014/main" id="{0CA897C4-1DE1-F680-ED1B-27B3A444F037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5723;p85">
            <a:extLst>
              <a:ext uri="{FF2B5EF4-FFF2-40B4-BE49-F238E27FC236}">
                <a16:creationId xmlns:a16="http://schemas.microsoft.com/office/drawing/2014/main" id="{77C29F8D-3968-119D-7B54-915DB422950D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9" name="Google Shape;5724;p85">
              <a:extLst>
                <a:ext uri="{FF2B5EF4-FFF2-40B4-BE49-F238E27FC236}">
                  <a16:creationId xmlns:a16="http://schemas.microsoft.com/office/drawing/2014/main" id="{5C546B54-DDF2-EA66-3342-58E1158966AB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5;p85">
              <a:extLst>
                <a:ext uri="{FF2B5EF4-FFF2-40B4-BE49-F238E27FC236}">
                  <a16:creationId xmlns:a16="http://schemas.microsoft.com/office/drawing/2014/main" id="{796073A3-B1CF-03B1-B666-4D6E4634EC88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6;p85">
              <a:extLst>
                <a:ext uri="{FF2B5EF4-FFF2-40B4-BE49-F238E27FC236}">
                  <a16:creationId xmlns:a16="http://schemas.microsoft.com/office/drawing/2014/main" id="{A82FA317-63D0-9372-3609-0A1125FFF4F8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7;p85">
              <a:extLst>
                <a:ext uri="{FF2B5EF4-FFF2-40B4-BE49-F238E27FC236}">
                  <a16:creationId xmlns:a16="http://schemas.microsoft.com/office/drawing/2014/main" id="{01D1A92F-D639-69A0-6696-C277B48BE885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8;p85">
              <a:extLst>
                <a:ext uri="{FF2B5EF4-FFF2-40B4-BE49-F238E27FC236}">
                  <a16:creationId xmlns:a16="http://schemas.microsoft.com/office/drawing/2014/main" id="{749CB2BB-997F-E8E9-CA8A-3640CB8C31E9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9;p85">
              <a:extLst>
                <a:ext uri="{FF2B5EF4-FFF2-40B4-BE49-F238E27FC236}">
                  <a16:creationId xmlns:a16="http://schemas.microsoft.com/office/drawing/2014/main" id="{975C77AF-EAE3-CFF8-2EA5-25AFD9DE319D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5" name="Text Placeholder 1">
            <a:extLst>
              <a:ext uri="{FF2B5EF4-FFF2-40B4-BE49-F238E27FC236}">
                <a16:creationId xmlns:a16="http://schemas.microsoft.com/office/drawing/2014/main" id="{DC4BA39C-F163-322A-48CB-0AED7462D338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260398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397860" y="2115257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5414396E-88CD-41D5-8CAE-D05BD23A8F91}"/>
              </a:ext>
            </a:extLst>
          </p:cNvPr>
          <p:cNvSpPr txBox="1"/>
          <p:nvPr/>
        </p:nvSpPr>
        <p:spPr>
          <a:xfrm>
            <a:off x="1015253" y="248659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F99D3331-1FFD-E03B-0E89-7D65351D7FB3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2F154065-CA3F-1DB2-027E-A8EF5D30B2AF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Google Shape;1200;p70">
              <a:extLst>
                <a:ext uri="{FF2B5EF4-FFF2-40B4-BE49-F238E27FC236}">
                  <a16:creationId xmlns:a16="http://schemas.microsoft.com/office/drawing/2014/main" id="{9B59C0F1-F2CB-77A9-F443-0DC2180688E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oogle Shape;1201;p70">
            <a:extLst>
              <a:ext uri="{FF2B5EF4-FFF2-40B4-BE49-F238E27FC236}">
                <a16:creationId xmlns:a16="http://schemas.microsoft.com/office/drawing/2014/main" id="{90008521-AE99-839D-41CE-CDF6FEB2D346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9" name="Google Shape;1202;p70">
              <a:extLst>
                <a:ext uri="{FF2B5EF4-FFF2-40B4-BE49-F238E27FC236}">
                  <a16:creationId xmlns:a16="http://schemas.microsoft.com/office/drawing/2014/main" id="{739ADA79-CAD2-7397-121C-0B4ECAAFC924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3;p70">
              <a:extLst>
                <a:ext uri="{FF2B5EF4-FFF2-40B4-BE49-F238E27FC236}">
                  <a16:creationId xmlns:a16="http://schemas.microsoft.com/office/drawing/2014/main" id="{1DD37252-6FC7-F163-90B5-74DFFE3491D6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4;p70">
              <a:extLst>
                <a:ext uri="{FF2B5EF4-FFF2-40B4-BE49-F238E27FC236}">
                  <a16:creationId xmlns:a16="http://schemas.microsoft.com/office/drawing/2014/main" id="{B9091D02-A854-6619-733E-9F1B91ECC1C9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5;p70">
              <a:extLst>
                <a:ext uri="{FF2B5EF4-FFF2-40B4-BE49-F238E27FC236}">
                  <a16:creationId xmlns:a16="http://schemas.microsoft.com/office/drawing/2014/main" id="{E089B219-1A4A-1E98-8258-8FE269C471E0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oogle Shape;1206;p70">
            <a:extLst>
              <a:ext uri="{FF2B5EF4-FFF2-40B4-BE49-F238E27FC236}">
                <a16:creationId xmlns:a16="http://schemas.microsoft.com/office/drawing/2014/main" id="{C91ACB85-EB9D-27E5-D1AA-C2DFC53CCAC6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4" name="Google Shape;1207;p70">
              <a:extLst>
                <a:ext uri="{FF2B5EF4-FFF2-40B4-BE49-F238E27FC236}">
                  <a16:creationId xmlns:a16="http://schemas.microsoft.com/office/drawing/2014/main" id="{05D9A083-4D0D-83CA-B593-06DCF0C006E5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8;p70">
              <a:extLst>
                <a:ext uri="{FF2B5EF4-FFF2-40B4-BE49-F238E27FC236}">
                  <a16:creationId xmlns:a16="http://schemas.microsoft.com/office/drawing/2014/main" id="{C2C4B3A4-0F13-2595-ADD6-4C724831A03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oogle Shape;1209;p70">
            <a:extLst>
              <a:ext uri="{FF2B5EF4-FFF2-40B4-BE49-F238E27FC236}">
                <a16:creationId xmlns:a16="http://schemas.microsoft.com/office/drawing/2014/main" id="{9DE588C6-AE5A-77B9-784F-EA19914B116F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7" name="Google Shape;1210;p70">
              <a:extLst>
                <a:ext uri="{FF2B5EF4-FFF2-40B4-BE49-F238E27FC236}">
                  <a16:creationId xmlns:a16="http://schemas.microsoft.com/office/drawing/2014/main" id="{71D3FB84-2BC8-2282-F781-614A8C1AB3C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1;p70">
              <a:extLst>
                <a:ext uri="{FF2B5EF4-FFF2-40B4-BE49-F238E27FC236}">
                  <a16:creationId xmlns:a16="http://schemas.microsoft.com/office/drawing/2014/main" id="{607953E2-83E5-A15D-940E-6689FC254CC8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12;p70">
              <a:extLst>
                <a:ext uri="{FF2B5EF4-FFF2-40B4-BE49-F238E27FC236}">
                  <a16:creationId xmlns:a16="http://schemas.microsoft.com/office/drawing/2014/main" id="{1211E90E-01A4-C4E5-D492-202539E1E181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13;p70">
            <a:extLst>
              <a:ext uri="{FF2B5EF4-FFF2-40B4-BE49-F238E27FC236}">
                <a16:creationId xmlns:a16="http://schemas.microsoft.com/office/drawing/2014/main" id="{C0C54553-A0C3-DDC8-2E57-E11F5A293863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1" name="Google Shape;1214;p70">
              <a:extLst>
                <a:ext uri="{FF2B5EF4-FFF2-40B4-BE49-F238E27FC236}">
                  <a16:creationId xmlns:a16="http://schemas.microsoft.com/office/drawing/2014/main" id="{1D06D937-A578-A1BC-D8B5-1C11114F51C8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5;p70">
              <a:extLst>
                <a:ext uri="{FF2B5EF4-FFF2-40B4-BE49-F238E27FC236}">
                  <a16:creationId xmlns:a16="http://schemas.microsoft.com/office/drawing/2014/main" id="{5725EE5A-AE1A-B604-4240-08B7ED3C678C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216;p70">
            <a:extLst>
              <a:ext uri="{FF2B5EF4-FFF2-40B4-BE49-F238E27FC236}">
                <a16:creationId xmlns:a16="http://schemas.microsoft.com/office/drawing/2014/main" id="{6A801829-D526-5520-9BA7-5353CB56EF46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4" name="Google Shape;1217;p70">
              <a:extLst>
                <a:ext uri="{FF2B5EF4-FFF2-40B4-BE49-F238E27FC236}">
                  <a16:creationId xmlns:a16="http://schemas.microsoft.com/office/drawing/2014/main" id="{8E8618B4-65DF-F499-CE75-10B0E4E57832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8;p70">
              <a:extLst>
                <a:ext uri="{FF2B5EF4-FFF2-40B4-BE49-F238E27FC236}">
                  <a16:creationId xmlns:a16="http://schemas.microsoft.com/office/drawing/2014/main" id="{DB241A00-0FBA-1ECD-28CC-0B9A9A8C3565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9;p70">
              <a:extLst>
                <a:ext uri="{FF2B5EF4-FFF2-40B4-BE49-F238E27FC236}">
                  <a16:creationId xmlns:a16="http://schemas.microsoft.com/office/drawing/2014/main" id="{D31F4E9F-7B29-A1ED-80B2-6F501D3FEF38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20;p70">
              <a:extLst>
                <a:ext uri="{FF2B5EF4-FFF2-40B4-BE49-F238E27FC236}">
                  <a16:creationId xmlns:a16="http://schemas.microsoft.com/office/drawing/2014/main" id="{3B2FCBF1-CB4C-EB87-9351-166D96EB1086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221;p70">
            <a:extLst>
              <a:ext uri="{FF2B5EF4-FFF2-40B4-BE49-F238E27FC236}">
                <a16:creationId xmlns:a16="http://schemas.microsoft.com/office/drawing/2014/main" id="{806CA85D-49DA-79E0-0800-1D94B5704442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29" name="Google Shape;1222;p70">
              <a:extLst>
                <a:ext uri="{FF2B5EF4-FFF2-40B4-BE49-F238E27FC236}">
                  <a16:creationId xmlns:a16="http://schemas.microsoft.com/office/drawing/2014/main" id="{7E4CB4F0-7E9C-DFDF-54A3-8CE41757DEB6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3;p70">
              <a:extLst>
                <a:ext uri="{FF2B5EF4-FFF2-40B4-BE49-F238E27FC236}">
                  <a16:creationId xmlns:a16="http://schemas.microsoft.com/office/drawing/2014/main" id="{8DE80959-AC57-0CAC-326A-1EC99FA00FE1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4;p70">
              <a:extLst>
                <a:ext uri="{FF2B5EF4-FFF2-40B4-BE49-F238E27FC236}">
                  <a16:creationId xmlns:a16="http://schemas.microsoft.com/office/drawing/2014/main" id="{0C306A5B-914E-A312-C9A8-A7D156A912F8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5;p70">
              <a:extLst>
                <a:ext uri="{FF2B5EF4-FFF2-40B4-BE49-F238E27FC236}">
                  <a16:creationId xmlns:a16="http://schemas.microsoft.com/office/drawing/2014/main" id="{EF082AC2-5A91-BA68-C7E3-953195B3E7CD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226;p70">
            <a:extLst>
              <a:ext uri="{FF2B5EF4-FFF2-40B4-BE49-F238E27FC236}">
                <a16:creationId xmlns:a16="http://schemas.microsoft.com/office/drawing/2014/main" id="{737D3855-4998-7E2C-3A16-289E20A5563E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4" name="Google Shape;1227;p70">
              <a:extLst>
                <a:ext uri="{FF2B5EF4-FFF2-40B4-BE49-F238E27FC236}">
                  <a16:creationId xmlns:a16="http://schemas.microsoft.com/office/drawing/2014/main" id="{79B667FE-F410-4179-8128-006605837657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8;p70">
              <a:extLst>
                <a:ext uri="{FF2B5EF4-FFF2-40B4-BE49-F238E27FC236}">
                  <a16:creationId xmlns:a16="http://schemas.microsoft.com/office/drawing/2014/main" id="{ECDACC57-273C-EAAA-0C86-D271A0312B7A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9;p70">
              <a:extLst>
                <a:ext uri="{FF2B5EF4-FFF2-40B4-BE49-F238E27FC236}">
                  <a16:creationId xmlns:a16="http://schemas.microsoft.com/office/drawing/2014/main" id="{37D26BFF-4D88-00D0-6B0E-E67E4B7143C8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0;p70">
              <a:extLst>
                <a:ext uri="{FF2B5EF4-FFF2-40B4-BE49-F238E27FC236}">
                  <a16:creationId xmlns:a16="http://schemas.microsoft.com/office/drawing/2014/main" id="{B86A362F-C15D-5C10-D431-22B6F4089F7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31;p70">
              <a:extLst>
                <a:ext uri="{FF2B5EF4-FFF2-40B4-BE49-F238E27FC236}">
                  <a16:creationId xmlns:a16="http://schemas.microsoft.com/office/drawing/2014/main" id="{346DF52A-B9D8-2825-E7D0-D4BCD6452C74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32;p70">
            <a:extLst>
              <a:ext uri="{FF2B5EF4-FFF2-40B4-BE49-F238E27FC236}">
                <a16:creationId xmlns:a16="http://schemas.microsoft.com/office/drawing/2014/main" id="{2CEC4E36-E537-098D-4BD7-B23CCDA21984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0" name="Google Shape;1233;p70">
              <a:extLst>
                <a:ext uri="{FF2B5EF4-FFF2-40B4-BE49-F238E27FC236}">
                  <a16:creationId xmlns:a16="http://schemas.microsoft.com/office/drawing/2014/main" id="{53565311-2853-C681-C56F-570D5F9D2CD2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4;p70">
              <a:extLst>
                <a:ext uri="{FF2B5EF4-FFF2-40B4-BE49-F238E27FC236}">
                  <a16:creationId xmlns:a16="http://schemas.microsoft.com/office/drawing/2014/main" id="{B69D757B-A620-C3AA-C5EC-E13B78235430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5;p70">
              <a:extLst>
                <a:ext uri="{FF2B5EF4-FFF2-40B4-BE49-F238E27FC236}">
                  <a16:creationId xmlns:a16="http://schemas.microsoft.com/office/drawing/2014/main" id="{3C9A03BF-0D6C-C7BA-D011-38881880055D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6;p70">
              <a:extLst>
                <a:ext uri="{FF2B5EF4-FFF2-40B4-BE49-F238E27FC236}">
                  <a16:creationId xmlns:a16="http://schemas.microsoft.com/office/drawing/2014/main" id="{6A3EFF4E-949D-89A0-91D3-A0946351E59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237;p70">
            <a:extLst>
              <a:ext uri="{FF2B5EF4-FFF2-40B4-BE49-F238E27FC236}">
                <a16:creationId xmlns:a16="http://schemas.microsoft.com/office/drawing/2014/main" id="{B5A6F92B-CBF4-427D-B581-DD3E01F05F8B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5" name="Google Shape;1238;p70">
              <a:extLst>
                <a:ext uri="{FF2B5EF4-FFF2-40B4-BE49-F238E27FC236}">
                  <a16:creationId xmlns:a16="http://schemas.microsoft.com/office/drawing/2014/main" id="{8DDF94C5-48C8-41B5-103E-DD9901576986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9;p70">
              <a:extLst>
                <a:ext uri="{FF2B5EF4-FFF2-40B4-BE49-F238E27FC236}">
                  <a16:creationId xmlns:a16="http://schemas.microsoft.com/office/drawing/2014/main" id="{5C2D210A-82C1-4702-0695-4F7EFBBDE015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40;p70">
              <a:extLst>
                <a:ext uri="{FF2B5EF4-FFF2-40B4-BE49-F238E27FC236}">
                  <a16:creationId xmlns:a16="http://schemas.microsoft.com/office/drawing/2014/main" id="{BF509341-CC2D-CD8B-BA61-13192A0669FE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41;p70">
            <a:extLst>
              <a:ext uri="{FF2B5EF4-FFF2-40B4-BE49-F238E27FC236}">
                <a16:creationId xmlns:a16="http://schemas.microsoft.com/office/drawing/2014/main" id="{6087BCFF-4882-91D3-1F3A-85BD47E3018F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49" name="Google Shape;1242;p70">
              <a:extLst>
                <a:ext uri="{FF2B5EF4-FFF2-40B4-BE49-F238E27FC236}">
                  <a16:creationId xmlns:a16="http://schemas.microsoft.com/office/drawing/2014/main" id="{86FE474B-2AB1-9186-5A0C-87143A725B55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3;p70">
              <a:extLst>
                <a:ext uri="{FF2B5EF4-FFF2-40B4-BE49-F238E27FC236}">
                  <a16:creationId xmlns:a16="http://schemas.microsoft.com/office/drawing/2014/main" id="{10FB750B-8A74-1718-3A03-8024FE84C0F8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4;p70">
              <a:extLst>
                <a:ext uri="{FF2B5EF4-FFF2-40B4-BE49-F238E27FC236}">
                  <a16:creationId xmlns:a16="http://schemas.microsoft.com/office/drawing/2014/main" id="{52810112-9FEA-5E26-3363-022E0B3D6303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5;p70">
              <a:extLst>
                <a:ext uri="{FF2B5EF4-FFF2-40B4-BE49-F238E27FC236}">
                  <a16:creationId xmlns:a16="http://schemas.microsoft.com/office/drawing/2014/main" id="{B9745870-7DCC-0440-A1AF-1A0D432AC4FA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6;p70">
              <a:extLst>
                <a:ext uri="{FF2B5EF4-FFF2-40B4-BE49-F238E27FC236}">
                  <a16:creationId xmlns:a16="http://schemas.microsoft.com/office/drawing/2014/main" id="{BBFF0B2B-F7C8-B178-A957-FDC4FAD13F33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7;p70">
              <a:extLst>
                <a:ext uri="{FF2B5EF4-FFF2-40B4-BE49-F238E27FC236}">
                  <a16:creationId xmlns:a16="http://schemas.microsoft.com/office/drawing/2014/main" id="{75BBCBB6-8649-28EB-0E2B-6F4D335B20EA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48;p70">
            <a:extLst>
              <a:ext uri="{FF2B5EF4-FFF2-40B4-BE49-F238E27FC236}">
                <a16:creationId xmlns:a16="http://schemas.microsoft.com/office/drawing/2014/main" id="{8444B094-9812-09CE-5C6A-451A9FA22EBB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6" name="Google Shape;1249;p70">
              <a:extLst>
                <a:ext uri="{FF2B5EF4-FFF2-40B4-BE49-F238E27FC236}">
                  <a16:creationId xmlns:a16="http://schemas.microsoft.com/office/drawing/2014/main" id="{A2F1CC1C-3CE8-CD09-C97E-374FAFE37A49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0;p70">
              <a:extLst>
                <a:ext uri="{FF2B5EF4-FFF2-40B4-BE49-F238E27FC236}">
                  <a16:creationId xmlns:a16="http://schemas.microsoft.com/office/drawing/2014/main" id="{11B6D58A-C17D-1968-687D-2B87EFF72D79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1;p70">
              <a:extLst>
                <a:ext uri="{FF2B5EF4-FFF2-40B4-BE49-F238E27FC236}">
                  <a16:creationId xmlns:a16="http://schemas.microsoft.com/office/drawing/2014/main" id="{7EF43AF2-217A-3BF9-95E5-E3F3E5A91C1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2;p70">
              <a:extLst>
                <a:ext uri="{FF2B5EF4-FFF2-40B4-BE49-F238E27FC236}">
                  <a16:creationId xmlns:a16="http://schemas.microsoft.com/office/drawing/2014/main" id="{6ADC4ACC-83BD-ED71-DC34-32BF62260195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3;p70">
              <a:extLst>
                <a:ext uri="{FF2B5EF4-FFF2-40B4-BE49-F238E27FC236}">
                  <a16:creationId xmlns:a16="http://schemas.microsoft.com/office/drawing/2014/main" id="{32D80FA3-21AD-D275-7BCB-F504F7E9BCDD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4;p70">
              <a:extLst>
                <a:ext uri="{FF2B5EF4-FFF2-40B4-BE49-F238E27FC236}">
                  <a16:creationId xmlns:a16="http://schemas.microsoft.com/office/drawing/2014/main" id="{281BC25E-6D51-9AAC-F395-EEE2B26D5B73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5;p70">
              <a:extLst>
                <a:ext uri="{FF2B5EF4-FFF2-40B4-BE49-F238E27FC236}">
                  <a16:creationId xmlns:a16="http://schemas.microsoft.com/office/drawing/2014/main" id="{05302948-F28B-B0A6-C379-11605B4ED257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1256;p70">
            <a:extLst>
              <a:ext uri="{FF2B5EF4-FFF2-40B4-BE49-F238E27FC236}">
                <a16:creationId xmlns:a16="http://schemas.microsoft.com/office/drawing/2014/main" id="{4E6E93B9-06C7-EC08-EC8F-C4E114F30BEB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4" name="Google Shape;1257;p70">
              <a:extLst>
                <a:ext uri="{FF2B5EF4-FFF2-40B4-BE49-F238E27FC236}">
                  <a16:creationId xmlns:a16="http://schemas.microsoft.com/office/drawing/2014/main" id="{42F8601D-F53F-E03E-E930-4CD12F14517C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8;p70">
              <a:extLst>
                <a:ext uri="{FF2B5EF4-FFF2-40B4-BE49-F238E27FC236}">
                  <a16:creationId xmlns:a16="http://schemas.microsoft.com/office/drawing/2014/main" id="{BEC532A3-D831-ADA8-3A50-6CA42A50CC9D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9;p70">
              <a:extLst>
                <a:ext uri="{FF2B5EF4-FFF2-40B4-BE49-F238E27FC236}">
                  <a16:creationId xmlns:a16="http://schemas.microsoft.com/office/drawing/2014/main" id="{C58419D1-2CB9-8C94-B75A-310F6DAB6B01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60;p70">
              <a:extLst>
                <a:ext uri="{FF2B5EF4-FFF2-40B4-BE49-F238E27FC236}">
                  <a16:creationId xmlns:a16="http://schemas.microsoft.com/office/drawing/2014/main" id="{E205AE45-6CB6-501F-1C26-D6C389BDAE26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261;p70">
            <a:extLst>
              <a:ext uri="{FF2B5EF4-FFF2-40B4-BE49-F238E27FC236}">
                <a16:creationId xmlns:a16="http://schemas.microsoft.com/office/drawing/2014/main" id="{1C1D470A-253A-E7BC-D73E-87CFAC651D94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69" name="Google Shape;1262;p70">
              <a:extLst>
                <a:ext uri="{FF2B5EF4-FFF2-40B4-BE49-F238E27FC236}">
                  <a16:creationId xmlns:a16="http://schemas.microsoft.com/office/drawing/2014/main" id="{3BCD7760-1A4B-54FE-2A7F-22BD14C99C3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3;p70">
              <a:extLst>
                <a:ext uri="{FF2B5EF4-FFF2-40B4-BE49-F238E27FC236}">
                  <a16:creationId xmlns:a16="http://schemas.microsoft.com/office/drawing/2014/main" id="{FE6DB3BF-9A1C-5320-5430-7BAA2E659AE7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4;p70">
              <a:extLst>
                <a:ext uri="{FF2B5EF4-FFF2-40B4-BE49-F238E27FC236}">
                  <a16:creationId xmlns:a16="http://schemas.microsoft.com/office/drawing/2014/main" id="{A396D2FB-5641-E792-7677-5144704920A6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5;p70">
            <a:extLst>
              <a:ext uri="{FF2B5EF4-FFF2-40B4-BE49-F238E27FC236}">
                <a16:creationId xmlns:a16="http://schemas.microsoft.com/office/drawing/2014/main" id="{4520485A-EE72-A247-72C5-73F4B15F6CF3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3" name="Google Shape;1266;p70">
              <a:extLst>
                <a:ext uri="{FF2B5EF4-FFF2-40B4-BE49-F238E27FC236}">
                  <a16:creationId xmlns:a16="http://schemas.microsoft.com/office/drawing/2014/main" id="{FFFE7B28-FC5F-A8A4-EA13-7E204D8667F0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7;p70">
              <a:extLst>
                <a:ext uri="{FF2B5EF4-FFF2-40B4-BE49-F238E27FC236}">
                  <a16:creationId xmlns:a16="http://schemas.microsoft.com/office/drawing/2014/main" id="{91FE942D-FD2B-8EF0-0E80-9A4AECB18E0B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8;p70">
              <a:extLst>
                <a:ext uri="{FF2B5EF4-FFF2-40B4-BE49-F238E27FC236}">
                  <a16:creationId xmlns:a16="http://schemas.microsoft.com/office/drawing/2014/main" id="{50965A35-FAA2-9CED-3816-B43BA08F5ACC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9;p70">
            <a:extLst>
              <a:ext uri="{FF2B5EF4-FFF2-40B4-BE49-F238E27FC236}">
                <a16:creationId xmlns:a16="http://schemas.microsoft.com/office/drawing/2014/main" id="{9F1118DC-E894-726E-879B-46CFE2F46816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7" name="Google Shape;1270;p70">
              <a:extLst>
                <a:ext uri="{FF2B5EF4-FFF2-40B4-BE49-F238E27FC236}">
                  <a16:creationId xmlns:a16="http://schemas.microsoft.com/office/drawing/2014/main" id="{4A629AA5-49DD-5746-58D0-67756D1866A5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71;p70">
              <a:extLst>
                <a:ext uri="{FF2B5EF4-FFF2-40B4-BE49-F238E27FC236}">
                  <a16:creationId xmlns:a16="http://schemas.microsoft.com/office/drawing/2014/main" id="{03EA6A37-7009-F83E-049B-2A3AD700F969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9" name="Google Shape;1272;p70">
            <a:extLst>
              <a:ext uri="{FF2B5EF4-FFF2-40B4-BE49-F238E27FC236}">
                <a16:creationId xmlns:a16="http://schemas.microsoft.com/office/drawing/2014/main" id="{E0FD5CFD-54E2-0A3E-EBB3-56668C662C8A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0" name="Google Shape;1273;p70">
            <a:extLst>
              <a:ext uri="{FF2B5EF4-FFF2-40B4-BE49-F238E27FC236}">
                <a16:creationId xmlns:a16="http://schemas.microsoft.com/office/drawing/2014/main" id="{8907B74D-B292-9359-68E5-3E99007BA04F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1" name="Google Shape;1274;p70">
              <a:extLst>
                <a:ext uri="{FF2B5EF4-FFF2-40B4-BE49-F238E27FC236}">
                  <a16:creationId xmlns:a16="http://schemas.microsoft.com/office/drawing/2014/main" id="{B7393476-8550-485B-8788-DDF2697C4096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5;p70">
              <a:extLst>
                <a:ext uri="{FF2B5EF4-FFF2-40B4-BE49-F238E27FC236}">
                  <a16:creationId xmlns:a16="http://schemas.microsoft.com/office/drawing/2014/main" id="{D056E062-F7D2-BB53-B764-B3A22B36EB22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6;p70">
              <a:extLst>
                <a:ext uri="{FF2B5EF4-FFF2-40B4-BE49-F238E27FC236}">
                  <a16:creationId xmlns:a16="http://schemas.microsoft.com/office/drawing/2014/main" id="{99C57E52-FFDD-4ABC-7BBA-C4F4857342CD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7;p70">
              <a:extLst>
                <a:ext uri="{FF2B5EF4-FFF2-40B4-BE49-F238E27FC236}">
                  <a16:creationId xmlns:a16="http://schemas.microsoft.com/office/drawing/2014/main" id="{B7052CF4-C454-5C4D-E229-5023A71B937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78;p70">
            <a:extLst>
              <a:ext uri="{FF2B5EF4-FFF2-40B4-BE49-F238E27FC236}">
                <a16:creationId xmlns:a16="http://schemas.microsoft.com/office/drawing/2014/main" id="{C5EE8F79-71E4-F104-17D3-6FB7332A83CB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6" name="Google Shape;1279;p70">
              <a:extLst>
                <a:ext uri="{FF2B5EF4-FFF2-40B4-BE49-F238E27FC236}">
                  <a16:creationId xmlns:a16="http://schemas.microsoft.com/office/drawing/2014/main" id="{293054FC-C95C-1AB2-EECA-336781BD9683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80;p70">
              <a:extLst>
                <a:ext uri="{FF2B5EF4-FFF2-40B4-BE49-F238E27FC236}">
                  <a16:creationId xmlns:a16="http://schemas.microsoft.com/office/drawing/2014/main" id="{36DDA0E8-20CC-15B9-5CE1-0FC1DF1DFBAD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281;p70">
            <a:extLst>
              <a:ext uri="{FF2B5EF4-FFF2-40B4-BE49-F238E27FC236}">
                <a16:creationId xmlns:a16="http://schemas.microsoft.com/office/drawing/2014/main" id="{1334D9B7-C59B-CAE9-78DD-3253E5DD4D4A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89" name="Google Shape;1282;p70">
              <a:extLst>
                <a:ext uri="{FF2B5EF4-FFF2-40B4-BE49-F238E27FC236}">
                  <a16:creationId xmlns:a16="http://schemas.microsoft.com/office/drawing/2014/main" id="{A9046740-942F-1DDD-745A-C752FAA97C31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83;p70">
              <a:extLst>
                <a:ext uri="{FF2B5EF4-FFF2-40B4-BE49-F238E27FC236}">
                  <a16:creationId xmlns:a16="http://schemas.microsoft.com/office/drawing/2014/main" id="{4B2DCE13-5CCF-8EFA-ED26-2472620139AF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1" name="Google Shape;1284;p70" descr="Timeline background shape">
            <a:extLst>
              <a:ext uri="{FF2B5EF4-FFF2-40B4-BE49-F238E27FC236}">
                <a16:creationId xmlns:a16="http://schemas.microsoft.com/office/drawing/2014/main" id="{8C78BE28-131B-CFB6-97AF-68F78F210097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2" name="Google Shape;1285;p70">
            <a:extLst>
              <a:ext uri="{FF2B5EF4-FFF2-40B4-BE49-F238E27FC236}">
                <a16:creationId xmlns:a16="http://schemas.microsoft.com/office/drawing/2014/main" id="{800FEF87-D217-66FE-63E8-E925BB6888D7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3" name="Google Shape;1286;p70">
              <a:extLst>
                <a:ext uri="{FF2B5EF4-FFF2-40B4-BE49-F238E27FC236}">
                  <a16:creationId xmlns:a16="http://schemas.microsoft.com/office/drawing/2014/main" id="{ABD9A97C-7BE2-7323-151E-3367749F01AE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7;p70">
              <a:extLst>
                <a:ext uri="{FF2B5EF4-FFF2-40B4-BE49-F238E27FC236}">
                  <a16:creationId xmlns:a16="http://schemas.microsoft.com/office/drawing/2014/main" id="{689B52ED-3234-EE3A-9424-9DA763A53088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288;p70">
            <a:extLst>
              <a:ext uri="{FF2B5EF4-FFF2-40B4-BE49-F238E27FC236}">
                <a16:creationId xmlns:a16="http://schemas.microsoft.com/office/drawing/2014/main" id="{5D0A8A5F-8581-C06B-1D38-20C2148A9817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6" name="Google Shape;1289;p70">
              <a:extLst>
                <a:ext uri="{FF2B5EF4-FFF2-40B4-BE49-F238E27FC236}">
                  <a16:creationId xmlns:a16="http://schemas.microsoft.com/office/drawing/2014/main" id="{72F31984-84F1-5ABF-5C91-691F62277CB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290;p70">
              <a:extLst>
                <a:ext uri="{FF2B5EF4-FFF2-40B4-BE49-F238E27FC236}">
                  <a16:creationId xmlns:a16="http://schemas.microsoft.com/office/drawing/2014/main" id="{AC9AFE35-08B6-E70F-5006-88171EBD936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291;p70">
            <a:extLst>
              <a:ext uri="{FF2B5EF4-FFF2-40B4-BE49-F238E27FC236}">
                <a16:creationId xmlns:a16="http://schemas.microsoft.com/office/drawing/2014/main" id="{3D4A83CB-5C2E-0F1A-3E54-570F54F16638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99" name="Google Shape;1292;p70">
              <a:extLst>
                <a:ext uri="{FF2B5EF4-FFF2-40B4-BE49-F238E27FC236}">
                  <a16:creationId xmlns:a16="http://schemas.microsoft.com/office/drawing/2014/main" id="{E1E680DF-FE22-005E-EDA2-3ECF73A0E03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93;p70">
              <a:extLst>
                <a:ext uri="{FF2B5EF4-FFF2-40B4-BE49-F238E27FC236}">
                  <a16:creationId xmlns:a16="http://schemas.microsoft.com/office/drawing/2014/main" id="{624CB85D-1F20-94BD-9A48-F08B4E34DF9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94;p70">
            <a:extLst>
              <a:ext uri="{FF2B5EF4-FFF2-40B4-BE49-F238E27FC236}">
                <a16:creationId xmlns:a16="http://schemas.microsoft.com/office/drawing/2014/main" id="{78E0392D-6324-9C1F-DB6E-070CACEC3373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2" name="Google Shape;1295;p70">
              <a:extLst>
                <a:ext uri="{FF2B5EF4-FFF2-40B4-BE49-F238E27FC236}">
                  <a16:creationId xmlns:a16="http://schemas.microsoft.com/office/drawing/2014/main" id="{EB25E7A4-A842-408C-5385-EA387189FDFB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6;p70">
              <a:extLst>
                <a:ext uri="{FF2B5EF4-FFF2-40B4-BE49-F238E27FC236}">
                  <a16:creationId xmlns:a16="http://schemas.microsoft.com/office/drawing/2014/main" id="{6276BE8F-0BEF-F09B-1EE8-0D462FAF1DD0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7;p70">
              <a:extLst>
                <a:ext uri="{FF2B5EF4-FFF2-40B4-BE49-F238E27FC236}">
                  <a16:creationId xmlns:a16="http://schemas.microsoft.com/office/drawing/2014/main" id="{29BCCC66-82BC-BFE3-1CCE-722F52FD9AA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8;p70">
              <a:extLst>
                <a:ext uri="{FF2B5EF4-FFF2-40B4-BE49-F238E27FC236}">
                  <a16:creationId xmlns:a16="http://schemas.microsoft.com/office/drawing/2014/main" id="{91A2A4DC-B8C4-BB46-6547-2E58735B4B0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9;p70">
              <a:extLst>
                <a:ext uri="{FF2B5EF4-FFF2-40B4-BE49-F238E27FC236}">
                  <a16:creationId xmlns:a16="http://schemas.microsoft.com/office/drawing/2014/main" id="{A5FFCA55-8193-9063-A968-478C877E2656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0;p70">
              <a:extLst>
                <a:ext uri="{FF2B5EF4-FFF2-40B4-BE49-F238E27FC236}">
                  <a16:creationId xmlns:a16="http://schemas.microsoft.com/office/drawing/2014/main" id="{B84CB46B-8ECC-9425-6644-6AF571F78AF0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1;p70">
              <a:extLst>
                <a:ext uri="{FF2B5EF4-FFF2-40B4-BE49-F238E27FC236}">
                  <a16:creationId xmlns:a16="http://schemas.microsoft.com/office/drawing/2014/main" id="{99C05BD0-5C51-0CA2-1B84-E1B40E8A3467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2;p70">
              <a:extLst>
                <a:ext uri="{FF2B5EF4-FFF2-40B4-BE49-F238E27FC236}">
                  <a16:creationId xmlns:a16="http://schemas.microsoft.com/office/drawing/2014/main" id="{45252949-3CA2-8ADF-A143-FDC45BE5DDF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303;p70">
            <a:extLst>
              <a:ext uri="{FF2B5EF4-FFF2-40B4-BE49-F238E27FC236}">
                <a16:creationId xmlns:a16="http://schemas.microsoft.com/office/drawing/2014/main" id="{1F9661A1-A218-F477-47BB-E16E16C53DDC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1" name="Google Shape;1304;p70">
              <a:extLst>
                <a:ext uri="{FF2B5EF4-FFF2-40B4-BE49-F238E27FC236}">
                  <a16:creationId xmlns:a16="http://schemas.microsoft.com/office/drawing/2014/main" id="{401D0CCA-B52D-026E-6794-BD187F876221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5;p70">
              <a:extLst>
                <a:ext uri="{FF2B5EF4-FFF2-40B4-BE49-F238E27FC236}">
                  <a16:creationId xmlns:a16="http://schemas.microsoft.com/office/drawing/2014/main" id="{210580C8-2AEA-F41A-002D-E981AE9078E3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6;p70">
              <a:extLst>
                <a:ext uri="{FF2B5EF4-FFF2-40B4-BE49-F238E27FC236}">
                  <a16:creationId xmlns:a16="http://schemas.microsoft.com/office/drawing/2014/main" id="{AB69AD37-636C-4BE6-12F3-4D19D2CC2849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7;p70">
              <a:extLst>
                <a:ext uri="{FF2B5EF4-FFF2-40B4-BE49-F238E27FC236}">
                  <a16:creationId xmlns:a16="http://schemas.microsoft.com/office/drawing/2014/main" id="{FF3C7039-8DD0-BE25-6ECF-602E99282E83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8;p70">
              <a:extLst>
                <a:ext uri="{FF2B5EF4-FFF2-40B4-BE49-F238E27FC236}">
                  <a16:creationId xmlns:a16="http://schemas.microsoft.com/office/drawing/2014/main" id="{06CB773F-8615-D897-187B-CD893F3D5999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9;p70">
              <a:extLst>
                <a:ext uri="{FF2B5EF4-FFF2-40B4-BE49-F238E27FC236}">
                  <a16:creationId xmlns:a16="http://schemas.microsoft.com/office/drawing/2014/main" id="{EE7E8B38-39CE-F523-0E29-42C169C07966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0;p70">
              <a:extLst>
                <a:ext uri="{FF2B5EF4-FFF2-40B4-BE49-F238E27FC236}">
                  <a16:creationId xmlns:a16="http://schemas.microsoft.com/office/drawing/2014/main" id="{F631E66E-90BF-B6F5-43AA-D9817C513582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1;p70">
              <a:extLst>
                <a:ext uri="{FF2B5EF4-FFF2-40B4-BE49-F238E27FC236}">
                  <a16:creationId xmlns:a16="http://schemas.microsoft.com/office/drawing/2014/main" id="{4D7CB0B0-DC59-7C87-9BB4-42EA49504CCF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2;p70">
              <a:extLst>
                <a:ext uri="{FF2B5EF4-FFF2-40B4-BE49-F238E27FC236}">
                  <a16:creationId xmlns:a16="http://schemas.microsoft.com/office/drawing/2014/main" id="{4743B1DC-6D7B-FFF2-E107-882A67BB14A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3;p70">
              <a:extLst>
                <a:ext uri="{FF2B5EF4-FFF2-40B4-BE49-F238E27FC236}">
                  <a16:creationId xmlns:a16="http://schemas.microsoft.com/office/drawing/2014/main" id="{53CFA64C-5E65-73D6-8EDB-7FF79B607735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4;p70">
              <a:extLst>
                <a:ext uri="{FF2B5EF4-FFF2-40B4-BE49-F238E27FC236}">
                  <a16:creationId xmlns:a16="http://schemas.microsoft.com/office/drawing/2014/main" id="{25129CDB-0F5D-82A2-94F5-4CCE469F55A0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5;p70">
              <a:extLst>
                <a:ext uri="{FF2B5EF4-FFF2-40B4-BE49-F238E27FC236}">
                  <a16:creationId xmlns:a16="http://schemas.microsoft.com/office/drawing/2014/main" id="{4F11E414-36AF-A35C-211E-63308FF3657E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6;p70">
              <a:extLst>
                <a:ext uri="{FF2B5EF4-FFF2-40B4-BE49-F238E27FC236}">
                  <a16:creationId xmlns:a16="http://schemas.microsoft.com/office/drawing/2014/main" id="{AC871EE3-6670-7921-E658-A90DCFF03D01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7;p70">
              <a:extLst>
                <a:ext uri="{FF2B5EF4-FFF2-40B4-BE49-F238E27FC236}">
                  <a16:creationId xmlns:a16="http://schemas.microsoft.com/office/drawing/2014/main" id="{B4DDA48F-8A36-3FD4-C70B-3B6032AFBFB1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8;p70">
              <a:extLst>
                <a:ext uri="{FF2B5EF4-FFF2-40B4-BE49-F238E27FC236}">
                  <a16:creationId xmlns:a16="http://schemas.microsoft.com/office/drawing/2014/main" id="{C3BA3B08-ED0A-0E69-9E17-9926B862FA3E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9;p70">
              <a:extLst>
                <a:ext uri="{FF2B5EF4-FFF2-40B4-BE49-F238E27FC236}">
                  <a16:creationId xmlns:a16="http://schemas.microsoft.com/office/drawing/2014/main" id="{BF733EBA-40E8-E07E-C3A6-F7CD6D6F16F3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0;p70">
              <a:extLst>
                <a:ext uri="{FF2B5EF4-FFF2-40B4-BE49-F238E27FC236}">
                  <a16:creationId xmlns:a16="http://schemas.microsoft.com/office/drawing/2014/main" id="{47F975E5-4F31-59E4-341A-29E3C888853B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1;p70">
              <a:extLst>
                <a:ext uri="{FF2B5EF4-FFF2-40B4-BE49-F238E27FC236}">
                  <a16:creationId xmlns:a16="http://schemas.microsoft.com/office/drawing/2014/main" id="{BE1C6FBA-1BC8-623B-04B9-4F21EE602920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2;p70">
              <a:extLst>
                <a:ext uri="{FF2B5EF4-FFF2-40B4-BE49-F238E27FC236}">
                  <a16:creationId xmlns:a16="http://schemas.microsoft.com/office/drawing/2014/main" id="{23EE1601-FB6A-8B30-A0D1-F903B392F704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3;p70">
              <a:extLst>
                <a:ext uri="{FF2B5EF4-FFF2-40B4-BE49-F238E27FC236}">
                  <a16:creationId xmlns:a16="http://schemas.microsoft.com/office/drawing/2014/main" id="{F3F05720-59A5-F90F-651B-3206F74C0F9C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4;p70">
              <a:extLst>
                <a:ext uri="{FF2B5EF4-FFF2-40B4-BE49-F238E27FC236}">
                  <a16:creationId xmlns:a16="http://schemas.microsoft.com/office/drawing/2014/main" id="{6C312D32-16B1-24F8-E4B8-DD6CA0C2FC9E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" name="Google Shape;1325;p70">
            <a:extLst>
              <a:ext uri="{FF2B5EF4-FFF2-40B4-BE49-F238E27FC236}">
                <a16:creationId xmlns:a16="http://schemas.microsoft.com/office/drawing/2014/main" id="{A8DBD9FD-BF51-073C-FC1F-D060BA2C1712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3" name="Google Shape;1326;p70">
              <a:extLst>
                <a:ext uri="{FF2B5EF4-FFF2-40B4-BE49-F238E27FC236}">
                  <a16:creationId xmlns:a16="http://schemas.microsoft.com/office/drawing/2014/main" id="{5CF8F427-4404-F54A-C82D-7BA1E8B5CA09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7;p70">
              <a:extLst>
                <a:ext uri="{FF2B5EF4-FFF2-40B4-BE49-F238E27FC236}">
                  <a16:creationId xmlns:a16="http://schemas.microsoft.com/office/drawing/2014/main" id="{CD2093E2-B2CB-0851-C6A8-1E547524EBB7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8;p70">
              <a:extLst>
                <a:ext uri="{FF2B5EF4-FFF2-40B4-BE49-F238E27FC236}">
                  <a16:creationId xmlns:a16="http://schemas.microsoft.com/office/drawing/2014/main" id="{08EECA79-F615-7BF4-A542-594C4EEAD3E3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9;p70">
              <a:extLst>
                <a:ext uri="{FF2B5EF4-FFF2-40B4-BE49-F238E27FC236}">
                  <a16:creationId xmlns:a16="http://schemas.microsoft.com/office/drawing/2014/main" id="{AAB2DE03-5467-0C30-1079-C75CA890AECC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1330;p70">
            <a:extLst>
              <a:ext uri="{FF2B5EF4-FFF2-40B4-BE49-F238E27FC236}">
                <a16:creationId xmlns:a16="http://schemas.microsoft.com/office/drawing/2014/main" id="{10C64DAA-C219-9BD9-45F2-7A1CFAD822A4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38" name="Google Shape;1331;p70">
              <a:extLst>
                <a:ext uri="{FF2B5EF4-FFF2-40B4-BE49-F238E27FC236}">
                  <a16:creationId xmlns:a16="http://schemas.microsoft.com/office/drawing/2014/main" id="{9EB848C9-8F56-96B9-634B-6168C4B0E3AF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2;p70">
              <a:extLst>
                <a:ext uri="{FF2B5EF4-FFF2-40B4-BE49-F238E27FC236}">
                  <a16:creationId xmlns:a16="http://schemas.microsoft.com/office/drawing/2014/main" id="{15C3AEB5-42A2-DD3A-ACD2-23A1145EB2FE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3;p70">
              <a:extLst>
                <a:ext uri="{FF2B5EF4-FFF2-40B4-BE49-F238E27FC236}">
                  <a16:creationId xmlns:a16="http://schemas.microsoft.com/office/drawing/2014/main" id="{855CECD0-F687-FD54-7B61-78805E203287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4;p70">
              <a:extLst>
                <a:ext uri="{FF2B5EF4-FFF2-40B4-BE49-F238E27FC236}">
                  <a16:creationId xmlns:a16="http://schemas.microsoft.com/office/drawing/2014/main" id="{C0F7B0CF-782F-AB4F-B5B0-B15A58D06BB9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5;p70">
              <a:extLst>
                <a:ext uri="{FF2B5EF4-FFF2-40B4-BE49-F238E27FC236}">
                  <a16:creationId xmlns:a16="http://schemas.microsoft.com/office/drawing/2014/main" id="{A95A67C4-7C1D-F833-733E-44613D5E5F52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6;p70">
              <a:extLst>
                <a:ext uri="{FF2B5EF4-FFF2-40B4-BE49-F238E27FC236}">
                  <a16:creationId xmlns:a16="http://schemas.microsoft.com/office/drawing/2014/main" id="{BABC87A1-1958-D480-DE7E-1ABABAB7EADC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7;p70">
              <a:extLst>
                <a:ext uri="{FF2B5EF4-FFF2-40B4-BE49-F238E27FC236}">
                  <a16:creationId xmlns:a16="http://schemas.microsoft.com/office/drawing/2014/main" id="{D506E250-5396-C0AB-56FC-B258FDBE61D0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8;p70">
              <a:extLst>
                <a:ext uri="{FF2B5EF4-FFF2-40B4-BE49-F238E27FC236}">
                  <a16:creationId xmlns:a16="http://schemas.microsoft.com/office/drawing/2014/main" id="{116B50D7-F08E-47BD-D97E-D88181C7A127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9;p70">
              <a:extLst>
                <a:ext uri="{FF2B5EF4-FFF2-40B4-BE49-F238E27FC236}">
                  <a16:creationId xmlns:a16="http://schemas.microsoft.com/office/drawing/2014/main" id="{AD5D3CF5-C8B2-4C54-F910-0DEBC0B0B36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0;p70">
              <a:extLst>
                <a:ext uri="{FF2B5EF4-FFF2-40B4-BE49-F238E27FC236}">
                  <a16:creationId xmlns:a16="http://schemas.microsoft.com/office/drawing/2014/main" id="{3C7D38AE-6D54-7E61-1E69-DAC2F2120BF1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1;p70">
              <a:extLst>
                <a:ext uri="{FF2B5EF4-FFF2-40B4-BE49-F238E27FC236}">
                  <a16:creationId xmlns:a16="http://schemas.microsoft.com/office/drawing/2014/main" id="{498BF86B-D059-14A4-FFBA-11526C56D90A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2;p70">
              <a:extLst>
                <a:ext uri="{FF2B5EF4-FFF2-40B4-BE49-F238E27FC236}">
                  <a16:creationId xmlns:a16="http://schemas.microsoft.com/office/drawing/2014/main" id="{B426754E-4214-D57C-84B5-BC2288E45B94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343;p70">
            <a:extLst>
              <a:ext uri="{FF2B5EF4-FFF2-40B4-BE49-F238E27FC236}">
                <a16:creationId xmlns:a16="http://schemas.microsoft.com/office/drawing/2014/main" id="{4951546E-9D87-4514-559D-BAD4A81961E4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1" name="Google Shape;1344;p70">
              <a:extLst>
                <a:ext uri="{FF2B5EF4-FFF2-40B4-BE49-F238E27FC236}">
                  <a16:creationId xmlns:a16="http://schemas.microsoft.com/office/drawing/2014/main" id="{59B1336F-A547-BAEE-1800-345E95DDFB10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5;p70">
              <a:extLst>
                <a:ext uri="{FF2B5EF4-FFF2-40B4-BE49-F238E27FC236}">
                  <a16:creationId xmlns:a16="http://schemas.microsoft.com/office/drawing/2014/main" id="{5333DD17-A97B-E5B3-564B-21DB91E80AE9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346;p70">
            <a:extLst>
              <a:ext uri="{FF2B5EF4-FFF2-40B4-BE49-F238E27FC236}">
                <a16:creationId xmlns:a16="http://schemas.microsoft.com/office/drawing/2014/main" id="{E3FE2826-5319-63F4-FB59-4ADACEF5B889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4" name="Google Shape;1347;p70">
              <a:extLst>
                <a:ext uri="{FF2B5EF4-FFF2-40B4-BE49-F238E27FC236}">
                  <a16:creationId xmlns:a16="http://schemas.microsoft.com/office/drawing/2014/main" id="{C05BE770-C6D9-2E6A-46C1-307E11A70D52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8;p70">
              <a:extLst>
                <a:ext uri="{FF2B5EF4-FFF2-40B4-BE49-F238E27FC236}">
                  <a16:creationId xmlns:a16="http://schemas.microsoft.com/office/drawing/2014/main" id="{51DB8330-0DAF-A4B3-832E-2E4743BB4F0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9;p70">
              <a:extLst>
                <a:ext uri="{FF2B5EF4-FFF2-40B4-BE49-F238E27FC236}">
                  <a16:creationId xmlns:a16="http://schemas.microsoft.com/office/drawing/2014/main" id="{A88828A6-C44C-37DC-181B-ACB7BCC3E3D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7" name="Google Shape;1350;p70">
            <a:extLst>
              <a:ext uri="{FF2B5EF4-FFF2-40B4-BE49-F238E27FC236}">
                <a16:creationId xmlns:a16="http://schemas.microsoft.com/office/drawing/2014/main" id="{E9AE75D7-FBE7-FD5A-76D0-04C36F93308E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8" name="Google Shape;1351;p70">
            <a:extLst>
              <a:ext uri="{FF2B5EF4-FFF2-40B4-BE49-F238E27FC236}">
                <a16:creationId xmlns:a16="http://schemas.microsoft.com/office/drawing/2014/main" id="{9C579422-B0EB-C4A9-9633-15B1CDBF70EB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9" name="Google Shape;1352;p70">
            <a:extLst>
              <a:ext uri="{FF2B5EF4-FFF2-40B4-BE49-F238E27FC236}">
                <a16:creationId xmlns:a16="http://schemas.microsoft.com/office/drawing/2014/main" id="{592843FE-60CE-4A67-1748-D9FE561A1772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0" name="Google Shape;1353;p70">
            <a:extLst>
              <a:ext uri="{FF2B5EF4-FFF2-40B4-BE49-F238E27FC236}">
                <a16:creationId xmlns:a16="http://schemas.microsoft.com/office/drawing/2014/main" id="{ECAB2A25-9487-6106-47E8-0CE92745F68C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1" name="Google Shape;1354;p70">
            <a:extLst>
              <a:ext uri="{FF2B5EF4-FFF2-40B4-BE49-F238E27FC236}">
                <a16:creationId xmlns:a16="http://schemas.microsoft.com/office/drawing/2014/main" id="{3683EFAB-508B-7B59-C561-75FA6E7AD198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2" name="Google Shape;1355;p70">
              <a:extLst>
                <a:ext uri="{FF2B5EF4-FFF2-40B4-BE49-F238E27FC236}">
                  <a16:creationId xmlns:a16="http://schemas.microsoft.com/office/drawing/2014/main" id="{5E4456F1-230C-A512-074E-33D5C71CDC1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56;p70">
              <a:extLst>
                <a:ext uri="{FF2B5EF4-FFF2-40B4-BE49-F238E27FC236}">
                  <a16:creationId xmlns:a16="http://schemas.microsoft.com/office/drawing/2014/main" id="{233A9762-964E-FA4D-E3DB-C7F0C47C26A2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57;p70">
            <a:extLst>
              <a:ext uri="{FF2B5EF4-FFF2-40B4-BE49-F238E27FC236}">
                <a16:creationId xmlns:a16="http://schemas.microsoft.com/office/drawing/2014/main" id="{E9A91AAD-A462-1180-11DA-E23B289B72FE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5" name="Google Shape;1358;p70">
              <a:extLst>
                <a:ext uri="{FF2B5EF4-FFF2-40B4-BE49-F238E27FC236}">
                  <a16:creationId xmlns:a16="http://schemas.microsoft.com/office/drawing/2014/main" id="{894037C8-BB6E-54EC-E9F6-2109989CFDAC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59;p70">
              <a:extLst>
                <a:ext uri="{FF2B5EF4-FFF2-40B4-BE49-F238E27FC236}">
                  <a16:creationId xmlns:a16="http://schemas.microsoft.com/office/drawing/2014/main" id="{E452D55A-5C1F-25A5-29C7-77AF2BDAD50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360;p70">
            <a:extLst>
              <a:ext uri="{FF2B5EF4-FFF2-40B4-BE49-F238E27FC236}">
                <a16:creationId xmlns:a16="http://schemas.microsoft.com/office/drawing/2014/main" id="{F4ADB4BF-94C3-EE7B-941F-C68F2F8424EC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68" name="Google Shape;1361;p70">
              <a:extLst>
                <a:ext uri="{FF2B5EF4-FFF2-40B4-BE49-F238E27FC236}">
                  <a16:creationId xmlns:a16="http://schemas.microsoft.com/office/drawing/2014/main" id="{2EB1E064-5B5A-960B-6A80-DC0EE2CDAF2A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62;p70">
              <a:extLst>
                <a:ext uri="{FF2B5EF4-FFF2-40B4-BE49-F238E27FC236}">
                  <a16:creationId xmlns:a16="http://schemas.microsoft.com/office/drawing/2014/main" id="{F2133BF6-A893-CDFC-62DC-857B5171D01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63;p70">
            <a:extLst>
              <a:ext uri="{FF2B5EF4-FFF2-40B4-BE49-F238E27FC236}">
                <a16:creationId xmlns:a16="http://schemas.microsoft.com/office/drawing/2014/main" id="{41546779-7F6D-979C-FD59-8FED7A1194E2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1" name="Google Shape;1364;p70">
              <a:extLst>
                <a:ext uri="{FF2B5EF4-FFF2-40B4-BE49-F238E27FC236}">
                  <a16:creationId xmlns:a16="http://schemas.microsoft.com/office/drawing/2014/main" id="{947BE049-67DB-4DCE-E484-A6A18CFF30A6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65;p70">
              <a:extLst>
                <a:ext uri="{FF2B5EF4-FFF2-40B4-BE49-F238E27FC236}">
                  <a16:creationId xmlns:a16="http://schemas.microsoft.com/office/drawing/2014/main" id="{28D90792-0D07-2827-D3C0-09D6E1CA3F5D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6;p70">
            <a:extLst>
              <a:ext uri="{FF2B5EF4-FFF2-40B4-BE49-F238E27FC236}">
                <a16:creationId xmlns:a16="http://schemas.microsoft.com/office/drawing/2014/main" id="{465CB6D8-4D43-63AE-A892-2A416A034644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4" name="Google Shape;1367;p70">
              <a:extLst>
                <a:ext uri="{FF2B5EF4-FFF2-40B4-BE49-F238E27FC236}">
                  <a16:creationId xmlns:a16="http://schemas.microsoft.com/office/drawing/2014/main" id="{606747A6-6260-6B5A-A4D8-9041474784F3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8;p70">
              <a:extLst>
                <a:ext uri="{FF2B5EF4-FFF2-40B4-BE49-F238E27FC236}">
                  <a16:creationId xmlns:a16="http://schemas.microsoft.com/office/drawing/2014/main" id="{3309E7ED-603A-1470-84A5-28441C0701C2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9;p70">
            <a:extLst>
              <a:ext uri="{FF2B5EF4-FFF2-40B4-BE49-F238E27FC236}">
                <a16:creationId xmlns:a16="http://schemas.microsoft.com/office/drawing/2014/main" id="{F63CA4FB-9F56-819E-FEF3-6943651481A8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7" name="Google Shape;1370;p70">
              <a:extLst>
                <a:ext uri="{FF2B5EF4-FFF2-40B4-BE49-F238E27FC236}">
                  <a16:creationId xmlns:a16="http://schemas.microsoft.com/office/drawing/2014/main" id="{DDEB6A21-EA34-E0C8-8D62-6100ABFCE4E9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71;p70">
              <a:extLst>
                <a:ext uri="{FF2B5EF4-FFF2-40B4-BE49-F238E27FC236}">
                  <a16:creationId xmlns:a16="http://schemas.microsoft.com/office/drawing/2014/main" id="{137681C9-D3DC-B9B6-ED97-0A128CB55849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72;p70">
            <a:extLst>
              <a:ext uri="{FF2B5EF4-FFF2-40B4-BE49-F238E27FC236}">
                <a16:creationId xmlns:a16="http://schemas.microsoft.com/office/drawing/2014/main" id="{A4161204-AEAC-775C-CC12-7326CE82DAA2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0" name="Google Shape;1373;p70">
              <a:extLst>
                <a:ext uri="{FF2B5EF4-FFF2-40B4-BE49-F238E27FC236}">
                  <a16:creationId xmlns:a16="http://schemas.microsoft.com/office/drawing/2014/main" id="{94041AE7-0904-1FF6-A582-77D394566931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74;p70">
              <a:extLst>
                <a:ext uri="{FF2B5EF4-FFF2-40B4-BE49-F238E27FC236}">
                  <a16:creationId xmlns:a16="http://schemas.microsoft.com/office/drawing/2014/main" id="{81ED9DA0-766F-6377-06EA-7EABE6E02495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75;p70">
            <a:extLst>
              <a:ext uri="{FF2B5EF4-FFF2-40B4-BE49-F238E27FC236}">
                <a16:creationId xmlns:a16="http://schemas.microsoft.com/office/drawing/2014/main" id="{98351675-3B61-46C1-6E36-34B2098C0BCA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3" name="Google Shape;1376;p70">
              <a:extLst>
                <a:ext uri="{FF2B5EF4-FFF2-40B4-BE49-F238E27FC236}">
                  <a16:creationId xmlns:a16="http://schemas.microsoft.com/office/drawing/2014/main" id="{F1501720-D56E-BE71-DA85-6CCAEC75DE11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7;p70">
              <a:extLst>
                <a:ext uri="{FF2B5EF4-FFF2-40B4-BE49-F238E27FC236}">
                  <a16:creationId xmlns:a16="http://schemas.microsoft.com/office/drawing/2014/main" id="{669B4439-87AD-78D6-7B5C-6AB9B38B9A9F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8;p70">
              <a:extLst>
                <a:ext uri="{FF2B5EF4-FFF2-40B4-BE49-F238E27FC236}">
                  <a16:creationId xmlns:a16="http://schemas.microsoft.com/office/drawing/2014/main" id="{208AE5A7-145F-DC73-FC3C-DCA24E4FFD52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9;p70">
            <a:extLst>
              <a:ext uri="{FF2B5EF4-FFF2-40B4-BE49-F238E27FC236}">
                <a16:creationId xmlns:a16="http://schemas.microsoft.com/office/drawing/2014/main" id="{1F39980E-14B0-A182-329F-5A52DFDBD236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7" name="Google Shape;1380;p70">
              <a:extLst>
                <a:ext uri="{FF2B5EF4-FFF2-40B4-BE49-F238E27FC236}">
                  <a16:creationId xmlns:a16="http://schemas.microsoft.com/office/drawing/2014/main" id="{D1626FDE-650A-BF7C-5788-C44094D49533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1;p70">
              <a:extLst>
                <a:ext uri="{FF2B5EF4-FFF2-40B4-BE49-F238E27FC236}">
                  <a16:creationId xmlns:a16="http://schemas.microsoft.com/office/drawing/2014/main" id="{DD0FD186-17B7-A93A-BD7F-6D682B3B427B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82;p70">
              <a:extLst>
                <a:ext uri="{FF2B5EF4-FFF2-40B4-BE49-F238E27FC236}">
                  <a16:creationId xmlns:a16="http://schemas.microsoft.com/office/drawing/2014/main" id="{40F8DD73-7DEE-04F1-5E6A-8D67F0610573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83;p70">
            <a:extLst>
              <a:ext uri="{FF2B5EF4-FFF2-40B4-BE49-F238E27FC236}">
                <a16:creationId xmlns:a16="http://schemas.microsoft.com/office/drawing/2014/main" id="{D961207F-D338-6847-7419-412A6595041A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1" name="Google Shape;1384;p70">
              <a:extLst>
                <a:ext uri="{FF2B5EF4-FFF2-40B4-BE49-F238E27FC236}">
                  <a16:creationId xmlns:a16="http://schemas.microsoft.com/office/drawing/2014/main" id="{D6F98C7F-11D1-1F4E-78BD-A5A7E9B56C7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5;p70">
              <a:extLst>
                <a:ext uri="{FF2B5EF4-FFF2-40B4-BE49-F238E27FC236}">
                  <a16:creationId xmlns:a16="http://schemas.microsoft.com/office/drawing/2014/main" id="{952DCE2F-07D6-9845-AB5F-AA64A8953ADE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6;p70">
              <a:extLst>
                <a:ext uri="{FF2B5EF4-FFF2-40B4-BE49-F238E27FC236}">
                  <a16:creationId xmlns:a16="http://schemas.microsoft.com/office/drawing/2014/main" id="{FF013572-D4D1-F023-CF7A-9A3A5D881043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7;p70">
            <a:extLst>
              <a:ext uri="{FF2B5EF4-FFF2-40B4-BE49-F238E27FC236}">
                <a16:creationId xmlns:a16="http://schemas.microsoft.com/office/drawing/2014/main" id="{142B3196-3024-B7F3-9A4D-B04B3AA9B8A8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5" name="Google Shape;1388;p70">
              <a:extLst>
                <a:ext uri="{FF2B5EF4-FFF2-40B4-BE49-F238E27FC236}">
                  <a16:creationId xmlns:a16="http://schemas.microsoft.com/office/drawing/2014/main" id="{B9ACC179-A101-E6E0-EF3D-46C1AB473E2F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9;p70">
              <a:extLst>
                <a:ext uri="{FF2B5EF4-FFF2-40B4-BE49-F238E27FC236}">
                  <a16:creationId xmlns:a16="http://schemas.microsoft.com/office/drawing/2014/main" id="{D18DD3D7-83DF-34CA-AC0A-BF8619B17862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90;p70">
              <a:extLst>
                <a:ext uri="{FF2B5EF4-FFF2-40B4-BE49-F238E27FC236}">
                  <a16:creationId xmlns:a16="http://schemas.microsoft.com/office/drawing/2014/main" id="{976410E5-4256-5437-8401-584375609C2C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91;p70">
            <a:extLst>
              <a:ext uri="{FF2B5EF4-FFF2-40B4-BE49-F238E27FC236}">
                <a16:creationId xmlns:a16="http://schemas.microsoft.com/office/drawing/2014/main" id="{BE3449F7-59FB-5DDB-8745-D54DEE647871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199" name="Google Shape;1392;p70">
              <a:extLst>
                <a:ext uri="{FF2B5EF4-FFF2-40B4-BE49-F238E27FC236}">
                  <a16:creationId xmlns:a16="http://schemas.microsoft.com/office/drawing/2014/main" id="{C8AC9055-9711-88BD-5279-3AAB2E2CB4C0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93;p70">
              <a:extLst>
                <a:ext uri="{FF2B5EF4-FFF2-40B4-BE49-F238E27FC236}">
                  <a16:creationId xmlns:a16="http://schemas.microsoft.com/office/drawing/2014/main" id="{91A7B023-E28E-4BF0-8C5C-7156AAF01457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1" name="Google Shape;1394;p70">
            <a:extLst>
              <a:ext uri="{FF2B5EF4-FFF2-40B4-BE49-F238E27FC236}">
                <a16:creationId xmlns:a16="http://schemas.microsoft.com/office/drawing/2014/main" id="{5DDF17AE-0A04-5FC0-CE7A-740C5475CBCD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2" name="Google Shape;1395;p70">
            <a:extLst>
              <a:ext uri="{FF2B5EF4-FFF2-40B4-BE49-F238E27FC236}">
                <a16:creationId xmlns:a16="http://schemas.microsoft.com/office/drawing/2014/main" id="{D00BFDFA-0A40-C3BC-077F-6C101B52356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3" name="Google Shape;1396;p70">
            <a:extLst>
              <a:ext uri="{FF2B5EF4-FFF2-40B4-BE49-F238E27FC236}">
                <a16:creationId xmlns:a16="http://schemas.microsoft.com/office/drawing/2014/main" id="{256F5EA7-388C-B58E-0DBC-716A902CB0A1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4" name="Google Shape;1397;p70">
            <a:extLst>
              <a:ext uri="{FF2B5EF4-FFF2-40B4-BE49-F238E27FC236}">
                <a16:creationId xmlns:a16="http://schemas.microsoft.com/office/drawing/2014/main" id="{B898BD33-2764-CB07-4A38-2010FD7F409A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5" name="Google Shape;1398;p70">
            <a:extLst>
              <a:ext uri="{FF2B5EF4-FFF2-40B4-BE49-F238E27FC236}">
                <a16:creationId xmlns:a16="http://schemas.microsoft.com/office/drawing/2014/main" id="{59097D77-B09B-8AB4-6C78-36A22255A9D1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6" name="Google Shape;1399;p70">
            <a:extLst>
              <a:ext uri="{FF2B5EF4-FFF2-40B4-BE49-F238E27FC236}">
                <a16:creationId xmlns:a16="http://schemas.microsoft.com/office/drawing/2014/main" id="{AAECFE57-E196-20BA-0854-F363D5012374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07" name="Google Shape;1400;p70">
            <a:extLst>
              <a:ext uri="{FF2B5EF4-FFF2-40B4-BE49-F238E27FC236}">
                <a16:creationId xmlns:a16="http://schemas.microsoft.com/office/drawing/2014/main" id="{2AA0FF47-0834-38C0-895C-F34AB1176956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08" name="Google Shape;1401;p70">
              <a:extLst>
                <a:ext uri="{FF2B5EF4-FFF2-40B4-BE49-F238E27FC236}">
                  <a16:creationId xmlns:a16="http://schemas.microsoft.com/office/drawing/2014/main" id="{78254296-FA55-E71D-9FCD-8C4B9296C0A9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402;p70">
              <a:extLst>
                <a:ext uri="{FF2B5EF4-FFF2-40B4-BE49-F238E27FC236}">
                  <a16:creationId xmlns:a16="http://schemas.microsoft.com/office/drawing/2014/main" id="{C0F7829C-B24B-FC20-7FCF-F62338F00B14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1403;p70">
            <a:extLst>
              <a:ext uri="{FF2B5EF4-FFF2-40B4-BE49-F238E27FC236}">
                <a16:creationId xmlns:a16="http://schemas.microsoft.com/office/drawing/2014/main" id="{4FCFD0EE-B1A8-E1C2-4860-5D898DAD1352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1" name="Google Shape;1404;p70">
              <a:extLst>
                <a:ext uri="{FF2B5EF4-FFF2-40B4-BE49-F238E27FC236}">
                  <a16:creationId xmlns:a16="http://schemas.microsoft.com/office/drawing/2014/main" id="{93C49BD1-25EC-A797-7EA4-28E05771833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405;p70">
              <a:extLst>
                <a:ext uri="{FF2B5EF4-FFF2-40B4-BE49-F238E27FC236}">
                  <a16:creationId xmlns:a16="http://schemas.microsoft.com/office/drawing/2014/main" id="{9D381836-764A-FCBA-BF13-C0496CE51973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406;p70">
            <a:extLst>
              <a:ext uri="{FF2B5EF4-FFF2-40B4-BE49-F238E27FC236}">
                <a16:creationId xmlns:a16="http://schemas.microsoft.com/office/drawing/2014/main" id="{FBD8E1F7-9B3C-E0B7-CD2E-06DABDF37121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4" name="Google Shape;1407;p70">
              <a:extLst>
                <a:ext uri="{FF2B5EF4-FFF2-40B4-BE49-F238E27FC236}">
                  <a16:creationId xmlns:a16="http://schemas.microsoft.com/office/drawing/2014/main" id="{C5A96283-3E2A-E748-EEEB-F7C892272B7B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8;p70">
              <a:extLst>
                <a:ext uri="{FF2B5EF4-FFF2-40B4-BE49-F238E27FC236}">
                  <a16:creationId xmlns:a16="http://schemas.microsoft.com/office/drawing/2014/main" id="{E833965E-1642-A8DD-0069-97B801E13BA3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6" name="Google Shape;1409;p70">
            <a:extLst>
              <a:ext uri="{FF2B5EF4-FFF2-40B4-BE49-F238E27FC236}">
                <a16:creationId xmlns:a16="http://schemas.microsoft.com/office/drawing/2014/main" id="{413D3070-F429-FB49-C2D3-984BE1E12D7A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7" name="Google Shape;1410;p70">
            <a:extLst>
              <a:ext uri="{FF2B5EF4-FFF2-40B4-BE49-F238E27FC236}">
                <a16:creationId xmlns:a16="http://schemas.microsoft.com/office/drawing/2014/main" id="{184E2865-6A6A-EFE9-2A6D-70A8B84F8BC2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8" name="Google Shape;1411;p70">
            <a:extLst>
              <a:ext uri="{FF2B5EF4-FFF2-40B4-BE49-F238E27FC236}">
                <a16:creationId xmlns:a16="http://schemas.microsoft.com/office/drawing/2014/main" id="{52D0EABD-82EB-F0DD-1FD1-ADDAFE139997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9" name="Google Shape;1412;p70">
            <a:extLst>
              <a:ext uri="{FF2B5EF4-FFF2-40B4-BE49-F238E27FC236}">
                <a16:creationId xmlns:a16="http://schemas.microsoft.com/office/drawing/2014/main" id="{09422272-0D07-E0CA-282D-0B9C0D5C3919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0" name="Google Shape;1413;p70">
              <a:extLst>
                <a:ext uri="{FF2B5EF4-FFF2-40B4-BE49-F238E27FC236}">
                  <a16:creationId xmlns:a16="http://schemas.microsoft.com/office/drawing/2014/main" id="{BBBDC914-FA6C-7FC7-5217-A027A8C97974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4;p70">
              <a:extLst>
                <a:ext uri="{FF2B5EF4-FFF2-40B4-BE49-F238E27FC236}">
                  <a16:creationId xmlns:a16="http://schemas.microsoft.com/office/drawing/2014/main" id="{FCC62E30-6A92-3F9F-F08A-663A8935734D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5;p70">
              <a:extLst>
                <a:ext uri="{FF2B5EF4-FFF2-40B4-BE49-F238E27FC236}">
                  <a16:creationId xmlns:a16="http://schemas.microsoft.com/office/drawing/2014/main" id="{A6B0DB8A-43B4-C606-4DF3-4884F55D4DA9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6;p70">
              <a:extLst>
                <a:ext uri="{FF2B5EF4-FFF2-40B4-BE49-F238E27FC236}">
                  <a16:creationId xmlns:a16="http://schemas.microsoft.com/office/drawing/2014/main" id="{A4296CFA-0281-F84D-0F5A-E3D42AF17EC4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7;p70">
              <a:extLst>
                <a:ext uri="{FF2B5EF4-FFF2-40B4-BE49-F238E27FC236}">
                  <a16:creationId xmlns:a16="http://schemas.microsoft.com/office/drawing/2014/main" id="{026BE94B-7535-638C-DFDF-973C66F9A6C4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8;p70">
              <a:extLst>
                <a:ext uri="{FF2B5EF4-FFF2-40B4-BE49-F238E27FC236}">
                  <a16:creationId xmlns:a16="http://schemas.microsoft.com/office/drawing/2014/main" id="{94336269-5868-9EDE-8349-BA940E659547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9;p70">
              <a:extLst>
                <a:ext uri="{FF2B5EF4-FFF2-40B4-BE49-F238E27FC236}">
                  <a16:creationId xmlns:a16="http://schemas.microsoft.com/office/drawing/2014/main" id="{23FB545F-F9B8-8378-7887-DB7248C289A1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0;p70">
              <a:extLst>
                <a:ext uri="{FF2B5EF4-FFF2-40B4-BE49-F238E27FC236}">
                  <a16:creationId xmlns:a16="http://schemas.microsoft.com/office/drawing/2014/main" id="{BA053292-8308-28BE-FACC-1F0B9D798839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21;p70">
              <a:extLst>
                <a:ext uri="{FF2B5EF4-FFF2-40B4-BE49-F238E27FC236}">
                  <a16:creationId xmlns:a16="http://schemas.microsoft.com/office/drawing/2014/main" id="{5360E1E3-69D1-7867-6709-028D1103F7C3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9" name="Google Shape;1422;p70">
            <a:extLst>
              <a:ext uri="{FF2B5EF4-FFF2-40B4-BE49-F238E27FC236}">
                <a16:creationId xmlns:a16="http://schemas.microsoft.com/office/drawing/2014/main" id="{35FA4683-5B81-D679-F957-DBDA620CC139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0" name="Google Shape;1423;p70">
              <a:extLst>
                <a:ext uri="{FF2B5EF4-FFF2-40B4-BE49-F238E27FC236}">
                  <a16:creationId xmlns:a16="http://schemas.microsoft.com/office/drawing/2014/main" id="{611DDE31-4255-B78F-B442-D922A1F021C0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4;p70">
              <a:extLst>
                <a:ext uri="{FF2B5EF4-FFF2-40B4-BE49-F238E27FC236}">
                  <a16:creationId xmlns:a16="http://schemas.microsoft.com/office/drawing/2014/main" id="{C17657EA-DD3A-B489-EB2D-D2F14F2397E6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2" name="Google Shape;1425;p70">
            <a:extLst>
              <a:ext uri="{FF2B5EF4-FFF2-40B4-BE49-F238E27FC236}">
                <a16:creationId xmlns:a16="http://schemas.microsoft.com/office/drawing/2014/main" id="{08D0081A-9AE3-725B-1C1D-A80916BF8953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3" name="Google Shape;1426;p70">
              <a:extLst>
                <a:ext uri="{FF2B5EF4-FFF2-40B4-BE49-F238E27FC236}">
                  <a16:creationId xmlns:a16="http://schemas.microsoft.com/office/drawing/2014/main" id="{51052E56-A83C-6F98-54C0-F214DCDEFA0C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7;p70">
              <a:extLst>
                <a:ext uri="{FF2B5EF4-FFF2-40B4-BE49-F238E27FC236}">
                  <a16:creationId xmlns:a16="http://schemas.microsoft.com/office/drawing/2014/main" id="{AADF2625-20E2-2E5D-9E03-B7B30FD6B4B1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8;p70">
              <a:extLst>
                <a:ext uri="{FF2B5EF4-FFF2-40B4-BE49-F238E27FC236}">
                  <a16:creationId xmlns:a16="http://schemas.microsoft.com/office/drawing/2014/main" id="{84A6D1B5-0CCA-E5B8-12A9-667E24FD2BD6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9;p70">
              <a:extLst>
                <a:ext uri="{FF2B5EF4-FFF2-40B4-BE49-F238E27FC236}">
                  <a16:creationId xmlns:a16="http://schemas.microsoft.com/office/drawing/2014/main" id="{445069AA-2D37-D937-D6F6-D5EC0190A776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0;p70">
              <a:extLst>
                <a:ext uri="{FF2B5EF4-FFF2-40B4-BE49-F238E27FC236}">
                  <a16:creationId xmlns:a16="http://schemas.microsoft.com/office/drawing/2014/main" id="{E5878AD9-A695-4BFD-7D85-1FD87A1D4DA1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1;p70">
              <a:extLst>
                <a:ext uri="{FF2B5EF4-FFF2-40B4-BE49-F238E27FC236}">
                  <a16:creationId xmlns:a16="http://schemas.microsoft.com/office/drawing/2014/main" id="{7E7DC8F0-16E9-057D-5336-A3A9E448EDC8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2;p70">
              <a:extLst>
                <a:ext uri="{FF2B5EF4-FFF2-40B4-BE49-F238E27FC236}">
                  <a16:creationId xmlns:a16="http://schemas.microsoft.com/office/drawing/2014/main" id="{2B6AF2B0-1FA0-C0B1-567F-C9B00AB0B32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3;p70">
              <a:extLst>
                <a:ext uri="{FF2B5EF4-FFF2-40B4-BE49-F238E27FC236}">
                  <a16:creationId xmlns:a16="http://schemas.microsoft.com/office/drawing/2014/main" id="{6D417115-C6A8-2A69-209E-32945B3F51B2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4;p70">
              <a:extLst>
                <a:ext uri="{FF2B5EF4-FFF2-40B4-BE49-F238E27FC236}">
                  <a16:creationId xmlns:a16="http://schemas.microsoft.com/office/drawing/2014/main" id="{712A3001-2EA7-5A4C-464B-0CC339C02A68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5;p70">
              <a:extLst>
                <a:ext uri="{FF2B5EF4-FFF2-40B4-BE49-F238E27FC236}">
                  <a16:creationId xmlns:a16="http://schemas.microsoft.com/office/drawing/2014/main" id="{5208C14C-2E0A-D466-E442-53F4B5036BA1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6;p70">
              <a:extLst>
                <a:ext uri="{FF2B5EF4-FFF2-40B4-BE49-F238E27FC236}">
                  <a16:creationId xmlns:a16="http://schemas.microsoft.com/office/drawing/2014/main" id="{85EE83DD-7FC7-790A-8EE5-2C129583EB24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7;p70">
              <a:extLst>
                <a:ext uri="{FF2B5EF4-FFF2-40B4-BE49-F238E27FC236}">
                  <a16:creationId xmlns:a16="http://schemas.microsoft.com/office/drawing/2014/main" id="{149BC5B0-CD69-E99F-2029-E96E7A1518B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8;p70">
              <a:extLst>
                <a:ext uri="{FF2B5EF4-FFF2-40B4-BE49-F238E27FC236}">
                  <a16:creationId xmlns:a16="http://schemas.microsoft.com/office/drawing/2014/main" id="{D667CBD8-0FF3-D368-7732-DA8668BB3A9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9;p70">
              <a:extLst>
                <a:ext uri="{FF2B5EF4-FFF2-40B4-BE49-F238E27FC236}">
                  <a16:creationId xmlns:a16="http://schemas.microsoft.com/office/drawing/2014/main" id="{EFCF9EE3-3AC5-6749-DCF9-A4A8C315AF74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0;p70">
              <a:extLst>
                <a:ext uri="{FF2B5EF4-FFF2-40B4-BE49-F238E27FC236}">
                  <a16:creationId xmlns:a16="http://schemas.microsoft.com/office/drawing/2014/main" id="{D8B51BA7-75E3-2F6E-229B-2DEBCF12B52B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1;p70">
              <a:extLst>
                <a:ext uri="{FF2B5EF4-FFF2-40B4-BE49-F238E27FC236}">
                  <a16:creationId xmlns:a16="http://schemas.microsoft.com/office/drawing/2014/main" id="{30ACF860-E39F-9225-668E-BB681753F538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2;p70">
              <a:extLst>
                <a:ext uri="{FF2B5EF4-FFF2-40B4-BE49-F238E27FC236}">
                  <a16:creationId xmlns:a16="http://schemas.microsoft.com/office/drawing/2014/main" id="{21189F31-4603-C9F7-84B5-15702C6892F4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3;p70">
              <a:extLst>
                <a:ext uri="{FF2B5EF4-FFF2-40B4-BE49-F238E27FC236}">
                  <a16:creationId xmlns:a16="http://schemas.microsoft.com/office/drawing/2014/main" id="{7CB91D81-1312-A0C3-C1F2-B7419610BA31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4;p70">
              <a:extLst>
                <a:ext uri="{FF2B5EF4-FFF2-40B4-BE49-F238E27FC236}">
                  <a16:creationId xmlns:a16="http://schemas.microsoft.com/office/drawing/2014/main" id="{B97E5145-5208-76D7-3FC4-9194A243EFD0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5;p70">
              <a:extLst>
                <a:ext uri="{FF2B5EF4-FFF2-40B4-BE49-F238E27FC236}">
                  <a16:creationId xmlns:a16="http://schemas.microsoft.com/office/drawing/2014/main" id="{ECE10414-F988-78F5-E0F1-9F2616E9E09F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3" name="Google Shape;1446;p70">
            <a:extLst>
              <a:ext uri="{FF2B5EF4-FFF2-40B4-BE49-F238E27FC236}">
                <a16:creationId xmlns:a16="http://schemas.microsoft.com/office/drawing/2014/main" id="{D986E7B7-EE9D-1A29-EAC9-6FB4A019F482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4" name="Google Shape;1447;p70">
              <a:extLst>
                <a:ext uri="{FF2B5EF4-FFF2-40B4-BE49-F238E27FC236}">
                  <a16:creationId xmlns:a16="http://schemas.microsoft.com/office/drawing/2014/main" id="{2DF2307D-3960-FF86-F129-76AFAED09756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8;p70">
              <a:extLst>
                <a:ext uri="{FF2B5EF4-FFF2-40B4-BE49-F238E27FC236}">
                  <a16:creationId xmlns:a16="http://schemas.microsoft.com/office/drawing/2014/main" id="{11DCA151-5BB5-C1AC-2E65-6E965DCF0BD6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9;p70">
              <a:extLst>
                <a:ext uri="{FF2B5EF4-FFF2-40B4-BE49-F238E27FC236}">
                  <a16:creationId xmlns:a16="http://schemas.microsoft.com/office/drawing/2014/main" id="{774EF485-B2C5-5F61-6C77-4A765F6AF1C2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0;p70">
              <a:extLst>
                <a:ext uri="{FF2B5EF4-FFF2-40B4-BE49-F238E27FC236}">
                  <a16:creationId xmlns:a16="http://schemas.microsoft.com/office/drawing/2014/main" id="{4547AE4B-F26B-D6D6-AF4B-BC990B3AC91C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1;p70">
              <a:extLst>
                <a:ext uri="{FF2B5EF4-FFF2-40B4-BE49-F238E27FC236}">
                  <a16:creationId xmlns:a16="http://schemas.microsoft.com/office/drawing/2014/main" id="{232300B1-C202-BC63-A4EF-7B3161B9070E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2;p70">
              <a:extLst>
                <a:ext uri="{FF2B5EF4-FFF2-40B4-BE49-F238E27FC236}">
                  <a16:creationId xmlns:a16="http://schemas.microsoft.com/office/drawing/2014/main" id="{BA5C25A5-AD92-E0DC-81DD-7101BA182132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3;p70">
              <a:extLst>
                <a:ext uri="{FF2B5EF4-FFF2-40B4-BE49-F238E27FC236}">
                  <a16:creationId xmlns:a16="http://schemas.microsoft.com/office/drawing/2014/main" id="{3A21D867-F7D2-8460-BDEA-570736E85EDC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4;p70">
              <a:extLst>
                <a:ext uri="{FF2B5EF4-FFF2-40B4-BE49-F238E27FC236}">
                  <a16:creationId xmlns:a16="http://schemas.microsoft.com/office/drawing/2014/main" id="{96CC84DD-42CB-FDE4-9819-2058298214EE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5;p70">
              <a:extLst>
                <a:ext uri="{FF2B5EF4-FFF2-40B4-BE49-F238E27FC236}">
                  <a16:creationId xmlns:a16="http://schemas.microsoft.com/office/drawing/2014/main" id="{1B002869-1B6B-CE72-ACA9-10EF6A7005C3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6;p70">
              <a:extLst>
                <a:ext uri="{FF2B5EF4-FFF2-40B4-BE49-F238E27FC236}">
                  <a16:creationId xmlns:a16="http://schemas.microsoft.com/office/drawing/2014/main" id="{736A3EB2-6EA2-FF7F-5BC6-E16C0398B84E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7;p70">
              <a:extLst>
                <a:ext uri="{FF2B5EF4-FFF2-40B4-BE49-F238E27FC236}">
                  <a16:creationId xmlns:a16="http://schemas.microsoft.com/office/drawing/2014/main" id="{EF96FD69-B4BB-D435-7813-E2CFEDB78A71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8;p70">
              <a:extLst>
                <a:ext uri="{FF2B5EF4-FFF2-40B4-BE49-F238E27FC236}">
                  <a16:creationId xmlns:a16="http://schemas.microsoft.com/office/drawing/2014/main" id="{C2CB5F35-408D-6A3D-AE6B-D05E326E4CFA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9;p70">
              <a:extLst>
                <a:ext uri="{FF2B5EF4-FFF2-40B4-BE49-F238E27FC236}">
                  <a16:creationId xmlns:a16="http://schemas.microsoft.com/office/drawing/2014/main" id="{C514FA67-4D64-85C4-9CBE-786E99FCD1E9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0;p70">
              <a:extLst>
                <a:ext uri="{FF2B5EF4-FFF2-40B4-BE49-F238E27FC236}">
                  <a16:creationId xmlns:a16="http://schemas.microsoft.com/office/drawing/2014/main" id="{11EB4FFC-3D68-07B4-52EB-985DC4971D5C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1;p70">
              <a:extLst>
                <a:ext uri="{FF2B5EF4-FFF2-40B4-BE49-F238E27FC236}">
                  <a16:creationId xmlns:a16="http://schemas.microsoft.com/office/drawing/2014/main" id="{437B87B6-9C9C-44C3-E217-C26DEA67CA23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2;p70">
              <a:extLst>
                <a:ext uri="{FF2B5EF4-FFF2-40B4-BE49-F238E27FC236}">
                  <a16:creationId xmlns:a16="http://schemas.microsoft.com/office/drawing/2014/main" id="{3DB80AA6-88FF-A5FA-AE64-6BCEEB8EB635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3;p70">
              <a:extLst>
                <a:ext uri="{FF2B5EF4-FFF2-40B4-BE49-F238E27FC236}">
                  <a16:creationId xmlns:a16="http://schemas.microsoft.com/office/drawing/2014/main" id="{7C506987-CE4F-A8C6-ECEF-6A941504FA88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4;p70">
              <a:extLst>
                <a:ext uri="{FF2B5EF4-FFF2-40B4-BE49-F238E27FC236}">
                  <a16:creationId xmlns:a16="http://schemas.microsoft.com/office/drawing/2014/main" id="{8CC9295E-4987-A66C-DBA8-F4513D129494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5;p70">
              <a:extLst>
                <a:ext uri="{FF2B5EF4-FFF2-40B4-BE49-F238E27FC236}">
                  <a16:creationId xmlns:a16="http://schemas.microsoft.com/office/drawing/2014/main" id="{D64060EC-79FC-4827-F782-E4F1A8D1CAC8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6;p70">
              <a:extLst>
                <a:ext uri="{FF2B5EF4-FFF2-40B4-BE49-F238E27FC236}">
                  <a16:creationId xmlns:a16="http://schemas.microsoft.com/office/drawing/2014/main" id="{A4FCF2A5-F42E-3786-97E1-C73108EC9A85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7;p70">
              <a:extLst>
                <a:ext uri="{FF2B5EF4-FFF2-40B4-BE49-F238E27FC236}">
                  <a16:creationId xmlns:a16="http://schemas.microsoft.com/office/drawing/2014/main" id="{F0EFF02A-F009-C7DD-FCAB-BF6F26A25502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8;p70">
              <a:extLst>
                <a:ext uri="{FF2B5EF4-FFF2-40B4-BE49-F238E27FC236}">
                  <a16:creationId xmlns:a16="http://schemas.microsoft.com/office/drawing/2014/main" id="{D1922AD0-9AD3-2D3C-2578-8533EC3FB205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9;p70">
              <a:extLst>
                <a:ext uri="{FF2B5EF4-FFF2-40B4-BE49-F238E27FC236}">
                  <a16:creationId xmlns:a16="http://schemas.microsoft.com/office/drawing/2014/main" id="{26FC687D-08FC-0C47-2044-9EB52F1BB038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0;p70">
              <a:extLst>
                <a:ext uri="{FF2B5EF4-FFF2-40B4-BE49-F238E27FC236}">
                  <a16:creationId xmlns:a16="http://schemas.microsoft.com/office/drawing/2014/main" id="{6DE052D3-4A22-4216-BE8D-C80846AD02B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1;p70">
              <a:extLst>
                <a:ext uri="{FF2B5EF4-FFF2-40B4-BE49-F238E27FC236}">
                  <a16:creationId xmlns:a16="http://schemas.microsoft.com/office/drawing/2014/main" id="{16FE3011-61CE-71E8-DA8B-D9963DBA6C2F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2;p70">
              <a:extLst>
                <a:ext uri="{FF2B5EF4-FFF2-40B4-BE49-F238E27FC236}">
                  <a16:creationId xmlns:a16="http://schemas.microsoft.com/office/drawing/2014/main" id="{7D29DA72-1C40-7CDF-71D8-4FE57D173543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3;p70">
              <a:extLst>
                <a:ext uri="{FF2B5EF4-FFF2-40B4-BE49-F238E27FC236}">
                  <a16:creationId xmlns:a16="http://schemas.microsoft.com/office/drawing/2014/main" id="{60B281C4-1B3D-C409-3CB9-D4D640E2F82C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4;p70">
              <a:extLst>
                <a:ext uri="{FF2B5EF4-FFF2-40B4-BE49-F238E27FC236}">
                  <a16:creationId xmlns:a16="http://schemas.microsoft.com/office/drawing/2014/main" id="{D3DD5655-8318-E30F-8C1C-310C3A21D92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5;p70">
              <a:extLst>
                <a:ext uri="{FF2B5EF4-FFF2-40B4-BE49-F238E27FC236}">
                  <a16:creationId xmlns:a16="http://schemas.microsoft.com/office/drawing/2014/main" id="{240FF4E1-3A29-1239-8C27-B3D18B2D8584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6;p70">
              <a:extLst>
                <a:ext uri="{FF2B5EF4-FFF2-40B4-BE49-F238E27FC236}">
                  <a16:creationId xmlns:a16="http://schemas.microsoft.com/office/drawing/2014/main" id="{E30AC173-7ECE-1C66-1741-01087270EB56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7;p70">
              <a:extLst>
                <a:ext uri="{FF2B5EF4-FFF2-40B4-BE49-F238E27FC236}">
                  <a16:creationId xmlns:a16="http://schemas.microsoft.com/office/drawing/2014/main" id="{0AEB8C0E-E445-9426-0258-FC9294AC239F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8;p70">
              <a:extLst>
                <a:ext uri="{FF2B5EF4-FFF2-40B4-BE49-F238E27FC236}">
                  <a16:creationId xmlns:a16="http://schemas.microsoft.com/office/drawing/2014/main" id="{E7FA9455-FCE2-ACB9-701B-7CAF4FF1DD61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9;p70">
              <a:extLst>
                <a:ext uri="{FF2B5EF4-FFF2-40B4-BE49-F238E27FC236}">
                  <a16:creationId xmlns:a16="http://schemas.microsoft.com/office/drawing/2014/main" id="{3D525BF2-CCA3-E6A4-68C9-F0D4C574C697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0;p70">
              <a:extLst>
                <a:ext uri="{FF2B5EF4-FFF2-40B4-BE49-F238E27FC236}">
                  <a16:creationId xmlns:a16="http://schemas.microsoft.com/office/drawing/2014/main" id="{C4E19A90-EFA1-E76F-BEA2-E696EAF7C647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1;p70">
              <a:extLst>
                <a:ext uri="{FF2B5EF4-FFF2-40B4-BE49-F238E27FC236}">
                  <a16:creationId xmlns:a16="http://schemas.microsoft.com/office/drawing/2014/main" id="{8E959313-EE49-B667-D2B3-F44084247213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2;p70">
              <a:extLst>
                <a:ext uri="{FF2B5EF4-FFF2-40B4-BE49-F238E27FC236}">
                  <a16:creationId xmlns:a16="http://schemas.microsoft.com/office/drawing/2014/main" id="{70B10948-4B0B-A026-3251-52CEFEB89696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3;p70">
              <a:extLst>
                <a:ext uri="{FF2B5EF4-FFF2-40B4-BE49-F238E27FC236}">
                  <a16:creationId xmlns:a16="http://schemas.microsoft.com/office/drawing/2014/main" id="{1F77A936-9D6F-ADF5-B760-E758FB0ED70D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4;p70">
              <a:extLst>
                <a:ext uri="{FF2B5EF4-FFF2-40B4-BE49-F238E27FC236}">
                  <a16:creationId xmlns:a16="http://schemas.microsoft.com/office/drawing/2014/main" id="{A6760164-6B33-26CB-6D07-CEF12E1B3A9D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5;p70">
              <a:extLst>
                <a:ext uri="{FF2B5EF4-FFF2-40B4-BE49-F238E27FC236}">
                  <a16:creationId xmlns:a16="http://schemas.microsoft.com/office/drawing/2014/main" id="{9651644A-11F8-792A-7890-F4E514F2973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6;p70">
              <a:extLst>
                <a:ext uri="{FF2B5EF4-FFF2-40B4-BE49-F238E27FC236}">
                  <a16:creationId xmlns:a16="http://schemas.microsoft.com/office/drawing/2014/main" id="{0F8ACC4C-36FD-DD4F-3E8D-259B0A1824FA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7;p70">
              <a:extLst>
                <a:ext uri="{FF2B5EF4-FFF2-40B4-BE49-F238E27FC236}">
                  <a16:creationId xmlns:a16="http://schemas.microsoft.com/office/drawing/2014/main" id="{83BAFD6B-FE7F-0916-C4F0-80F34383A004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8;p70">
              <a:extLst>
                <a:ext uri="{FF2B5EF4-FFF2-40B4-BE49-F238E27FC236}">
                  <a16:creationId xmlns:a16="http://schemas.microsoft.com/office/drawing/2014/main" id="{8FC6D107-3235-3A4A-7C23-011653D85665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9;p70">
              <a:extLst>
                <a:ext uri="{FF2B5EF4-FFF2-40B4-BE49-F238E27FC236}">
                  <a16:creationId xmlns:a16="http://schemas.microsoft.com/office/drawing/2014/main" id="{5C285BA4-B705-D136-1BB2-52161B2E78C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0;p70">
              <a:extLst>
                <a:ext uri="{FF2B5EF4-FFF2-40B4-BE49-F238E27FC236}">
                  <a16:creationId xmlns:a16="http://schemas.microsoft.com/office/drawing/2014/main" id="{FE4F32EB-C4BC-DEA8-FF2C-476C1F29ECAA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1;p70">
              <a:extLst>
                <a:ext uri="{FF2B5EF4-FFF2-40B4-BE49-F238E27FC236}">
                  <a16:creationId xmlns:a16="http://schemas.microsoft.com/office/drawing/2014/main" id="{A56EAEBF-2540-0BA0-F1C3-6904FA5DA5A8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2;p70">
              <a:extLst>
                <a:ext uri="{FF2B5EF4-FFF2-40B4-BE49-F238E27FC236}">
                  <a16:creationId xmlns:a16="http://schemas.microsoft.com/office/drawing/2014/main" id="{AC7EA657-1DC2-C36E-E44F-10A6E601876E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3;p70">
              <a:extLst>
                <a:ext uri="{FF2B5EF4-FFF2-40B4-BE49-F238E27FC236}">
                  <a16:creationId xmlns:a16="http://schemas.microsoft.com/office/drawing/2014/main" id="{6C5C8AFC-8750-4BBF-1488-DA53BC5EF464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4;p70">
              <a:extLst>
                <a:ext uri="{FF2B5EF4-FFF2-40B4-BE49-F238E27FC236}">
                  <a16:creationId xmlns:a16="http://schemas.microsoft.com/office/drawing/2014/main" id="{D4040E68-B7A9-D879-73A1-9243F81BE7FF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5;p70">
              <a:extLst>
                <a:ext uri="{FF2B5EF4-FFF2-40B4-BE49-F238E27FC236}">
                  <a16:creationId xmlns:a16="http://schemas.microsoft.com/office/drawing/2014/main" id="{9C18857F-4711-4E21-AF33-53FB603FB64D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6;p70">
              <a:extLst>
                <a:ext uri="{FF2B5EF4-FFF2-40B4-BE49-F238E27FC236}">
                  <a16:creationId xmlns:a16="http://schemas.microsoft.com/office/drawing/2014/main" id="{633B7000-4DE5-0D6B-E5F7-A14B9C87A027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7;p70">
              <a:extLst>
                <a:ext uri="{FF2B5EF4-FFF2-40B4-BE49-F238E27FC236}">
                  <a16:creationId xmlns:a16="http://schemas.microsoft.com/office/drawing/2014/main" id="{112EC3C3-A465-7510-D5C0-A0A22B654049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8;p70">
              <a:extLst>
                <a:ext uri="{FF2B5EF4-FFF2-40B4-BE49-F238E27FC236}">
                  <a16:creationId xmlns:a16="http://schemas.microsoft.com/office/drawing/2014/main" id="{9DE89FF2-4054-6DF4-4559-ACD02ED6E49D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9;p70">
              <a:extLst>
                <a:ext uri="{FF2B5EF4-FFF2-40B4-BE49-F238E27FC236}">
                  <a16:creationId xmlns:a16="http://schemas.microsoft.com/office/drawing/2014/main" id="{6C263617-1696-AED8-EB67-E5CAB1B078C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0;p70">
              <a:extLst>
                <a:ext uri="{FF2B5EF4-FFF2-40B4-BE49-F238E27FC236}">
                  <a16:creationId xmlns:a16="http://schemas.microsoft.com/office/drawing/2014/main" id="{C5A5776B-CAAC-75A1-7580-763023DED837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1;p70">
              <a:extLst>
                <a:ext uri="{FF2B5EF4-FFF2-40B4-BE49-F238E27FC236}">
                  <a16:creationId xmlns:a16="http://schemas.microsoft.com/office/drawing/2014/main" id="{CE63D02E-6C10-0AC1-8E38-54F6EDB0D36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2;p70">
              <a:extLst>
                <a:ext uri="{FF2B5EF4-FFF2-40B4-BE49-F238E27FC236}">
                  <a16:creationId xmlns:a16="http://schemas.microsoft.com/office/drawing/2014/main" id="{B10B6897-15CD-C273-ADD3-DA44C3C58894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3;p70">
              <a:extLst>
                <a:ext uri="{FF2B5EF4-FFF2-40B4-BE49-F238E27FC236}">
                  <a16:creationId xmlns:a16="http://schemas.microsoft.com/office/drawing/2014/main" id="{A304A7D7-23D6-D686-AC17-1A8F5C0AE2BD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4;p70">
              <a:extLst>
                <a:ext uri="{FF2B5EF4-FFF2-40B4-BE49-F238E27FC236}">
                  <a16:creationId xmlns:a16="http://schemas.microsoft.com/office/drawing/2014/main" id="{DC99204B-F45A-CEC7-86F4-BBF6753FD236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5;p70">
              <a:extLst>
                <a:ext uri="{FF2B5EF4-FFF2-40B4-BE49-F238E27FC236}">
                  <a16:creationId xmlns:a16="http://schemas.microsoft.com/office/drawing/2014/main" id="{8BCEF454-E874-3E1A-1C2E-CF3B5C0854D8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6;p70">
              <a:extLst>
                <a:ext uri="{FF2B5EF4-FFF2-40B4-BE49-F238E27FC236}">
                  <a16:creationId xmlns:a16="http://schemas.microsoft.com/office/drawing/2014/main" id="{A2826256-5797-AAF1-0872-DF9EF63A099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7;p70">
              <a:extLst>
                <a:ext uri="{FF2B5EF4-FFF2-40B4-BE49-F238E27FC236}">
                  <a16:creationId xmlns:a16="http://schemas.microsoft.com/office/drawing/2014/main" id="{BDD65E11-3E6E-5B05-8BBF-756E2B52FF68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8;p70">
              <a:extLst>
                <a:ext uri="{FF2B5EF4-FFF2-40B4-BE49-F238E27FC236}">
                  <a16:creationId xmlns:a16="http://schemas.microsoft.com/office/drawing/2014/main" id="{B4F5D84B-080F-BD4A-DBE7-02768A6D9918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9;p70">
              <a:extLst>
                <a:ext uri="{FF2B5EF4-FFF2-40B4-BE49-F238E27FC236}">
                  <a16:creationId xmlns:a16="http://schemas.microsoft.com/office/drawing/2014/main" id="{5BEFE8DB-3C6D-B91B-DFBA-6574ED0472EC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0;p70">
              <a:extLst>
                <a:ext uri="{FF2B5EF4-FFF2-40B4-BE49-F238E27FC236}">
                  <a16:creationId xmlns:a16="http://schemas.microsoft.com/office/drawing/2014/main" id="{09BA512F-9B14-262B-018A-5457EE037814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1;p70">
              <a:extLst>
                <a:ext uri="{FF2B5EF4-FFF2-40B4-BE49-F238E27FC236}">
                  <a16:creationId xmlns:a16="http://schemas.microsoft.com/office/drawing/2014/main" id="{EE2E0FCE-BE58-6EED-B33F-165A82457BCB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2;p70">
              <a:extLst>
                <a:ext uri="{FF2B5EF4-FFF2-40B4-BE49-F238E27FC236}">
                  <a16:creationId xmlns:a16="http://schemas.microsoft.com/office/drawing/2014/main" id="{2242D870-4BEB-48F9-309B-393DB29ED112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3;p70">
              <a:extLst>
                <a:ext uri="{FF2B5EF4-FFF2-40B4-BE49-F238E27FC236}">
                  <a16:creationId xmlns:a16="http://schemas.microsoft.com/office/drawing/2014/main" id="{D861545D-9927-B1F9-EDC3-8485970869D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4;p70">
              <a:extLst>
                <a:ext uri="{FF2B5EF4-FFF2-40B4-BE49-F238E27FC236}">
                  <a16:creationId xmlns:a16="http://schemas.microsoft.com/office/drawing/2014/main" id="{D17BD33A-DB30-9802-78EE-04F3E8F09AD7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5;p70">
              <a:extLst>
                <a:ext uri="{FF2B5EF4-FFF2-40B4-BE49-F238E27FC236}">
                  <a16:creationId xmlns:a16="http://schemas.microsoft.com/office/drawing/2014/main" id="{DBF92C1B-4F21-35C9-CEAB-490E10FE1B41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6;p70">
              <a:extLst>
                <a:ext uri="{FF2B5EF4-FFF2-40B4-BE49-F238E27FC236}">
                  <a16:creationId xmlns:a16="http://schemas.microsoft.com/office/drawing/2014/main" id="{5B9EC0A3-E9D2-90F4-7D4D-504821D36101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7;p70">
              <a:extLst>
                <a:ext uri="{FF2B5EF4-FFF2-40B4-BE49-F238E27FC236}">
                  <a16:creationId xmlns:a16="http://schemas.microsoft.com/office/drawing/2014/main" id="{5F98BB0C-CDC3-645B-2376-ACB9B74A9D0A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8;p70">
              <a:extLst>
                <a:ext uri="{FF2B5EF4-FFF2-40B4-BE49-F238E27FC236}">
                  <a16:creationId xmlns:a16="http://schemas.microsoft.com/office/drawing/2014/main" id="{BC02C0F7-A770-3107-663A-BCE3D7086ECB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9;p70">
              <a:extLst>
                <a:ext uri="{FF2B5EF4-FFF2-40B4-BE49-F238E27FC236}">
                  <a16:creationId xmlns:a16="http://schemas.microsoft.com/office/drawing/2014/main" id="{7CC67596-40A4-7D0A-31A2-5D8F6B43FDA9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0;p70">
              <a:extLst>
                <a:ext uri="{FF2B5EF4-FFF2-40B4-BE49-F238E27FC236}">
                  <a16:creationId xmlns:a16="http://schemas.microsoft.com/office/drawing/2014/main" id="{315FEB2F-8F24-37C8-0675-270B32803036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1;p70">
              <a:extLst>
                <a:ext uri="{FF2B5EF4-FFF2-40B4-BE49-F238E27FC236}">
                  <a16:creationId xmlns:a16="http://schemas.microsoft.com/office/drawing/2014/main" id="{06BF4549-5C00-3D4F-84DA-6427E182FDE6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2;p70">
              <a:extLst>
                <a:ext uri="{FF2B5EF4-FFF2-40B4-BE49-F238E27FC236}">
                  <a16:creationId xmlns:a16="http://schemas.microsoft.com/office/drawing/2014/main" id="{306D97BB-252A-1F2F-700D-5E2B05C175C8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3;p70">
              <a:extLst>
                <a:ext uri="{FF2B5EF4-FFF2-40B4-BE49-F238E27FC236}">
                  <a16:creationId xmlns:a16="http://schemas.microsoft.com/office/drawing/2014/main" id="{5617A76D-FCE4-7C48-8536-DD08988BD790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4;p70">
              <a:extLst>
                <a:ext uri="{FF2B5EF4-FFF2-40B4-BE49-F238E27FC236}">
                  <a16:creationId xmlns:a16="http://schemas.microsoft.com/office/drawing/2014/main" id="{502CF0AE-9C54-0D09-8E6F-001CDA7D023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2" name="Google Shape;1525;p70">
            <a:extLst>
              <a:ext uri="{FF2B5EF4-FFF2-40B4-BE49-F238E27FC236}">
                <a16:creationId xmlns:a16="http://schemas.microsoft.com/office/drawing/2014/main" id="{03221F18-289E-BD2D-C0B3-3689BE2B7D22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3" name="Google Shape;1526;p70">
            <a:extLst>
              <a:ext uri="{FF2B5EF4-FFF2-40B4-BE49-F238E27FC236}">
                <a16:creationId xmlns:a16="http://schemas.microsoft.com/office/drawing/2014/main" id="{75968038-7F3E-D957-8DC1-50687E574140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4" name="Google Shape;1527;p70">
            <a:extLst>
              <a:ext uri="{FF2B5EF4-FFF2-40B4-BE49-F238E27FC236}">
                <a16:creationId xmlns:a16="http://schemas.microsoft.com/office/drawing/2014/main" id="{C264F0B8-F663-E81A-DD49-9150D462E99A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5" name="Google Shape;1528;p70">
            <a:extLst>
              <a:ext uri="{FF2B5EF4-FFF2-40B4-BE49-F238E27FC236}">
                <a16:creationId xmlns:a16="http://schemas.microsoft.com/office/drawing/2014/main" id="{44A1F672-92BA-8A2C-90E2-95960C7868B7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6" name="Google Shape;1529;p70">
            <a:extLst>
              <a:ext uri="{FF2B5EF4-FFF2-40B4-BE49-F238E27FC236}">
                <a16:creationId xmlns:a16="http://schemas.microsoft.com/office/drawing/2014/main" id="{84117E35-E847-5240-6B87-3D11EED73092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4102007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133654" y="2526473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A039A97B-63A5-E221-6983-D175C52CDE51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0F0B65C1-BE74-2AC5-EEF4-2AF0C1BA2E9B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6BE0D5A5-EBBC-78E9-D1E0-C471CA07D8A9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2;p21">
            <a:extLst>
              <a:ext uri="{FF2B5EF4-FFF2-40B4-BE49-F238E27FC236}">
                <a16:creationId xmlns:a16="http://schemas.microsoft.com/office/drawing/2014/main" id="{2BE66E40-4A9C-34AA-A0DA-1F37C20EA227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3;p21">
            <a:extLst>
              <a:ext uri="{FF2B5EF4-FFF2-40B4-BE49-F238E27FC236}">
                <a16:creationId xmlns:a16="http://schemas.microsoft.com/office/drawing/2014/main" id="{80B39D47-CC44-E5DB-D11B-08F0E0AFADFA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4;p21">
            <a:extLst>
              <a:ext uri="{FF2B5EF4-FFF2-40B4-BE49-F238E27FC236}">
                <a16:creationId xmlns:a16="http://schemas.microsoft.com/office/drawing/2014/main" id="{11E7A291-DD56-A109-50E7-73515E7B1FCE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5;p21">
            <a:extLst>
              <a:ext uri="{FF2B5EF4-FFF2-40B4-BE49-F238E27FC236}">
                <a16:creationId xmlns:a16="http://schemas.microsoft.com/office/drawing/2014/main" id="{8D80358A-7DBC-85D3-262E-90EAAE3E88C2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6;p21">
            <a:extLst>
              <a:ext uri="{FF2B5EF4-FFF2-40B4-BE49-F238E27FC236}">
                <a16:creationId xmlns:a16="http://schemas.microsoft.com/office/drawing/2014/main" id="{FF85CA6C-65C6-599B-D8EB-BF0920FB1F29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7;p21">
            <a:extLst>
              <a:ext uri="{FF2B5EF4-FFF2-40B4-BE49-F238E27FC236}">
                <a16:creationId xmlns:a16="http://schemas.microsoft.com/office/drawing/2014/main" id="{EA7A4137-7159-4954-7E66-F17FC1546BA0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8;p21">
            <a:extLst>
              <a:ext uri="{FF2B5EF4-FFF2-40B4-BE49-F238E27FC236}">
                <a16:creationId xmlns:a16="http://schemas.microsoft.com/office/drawing/2014/main" id="{2F86839C-D733-1BCE-6E9A-F2800831EA02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9;p21">
            <a:extLst>
              <a:ext uri="{FF2B5EF4-FFF2-40B4-BE49-F238E27FC236}">
                <a16:creationId xmlns:a16="http://schemas.microsoft.com/office/drawing/2014/main" id="{28E1A918-F2BF-09B6-B09F-563151CA6A30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0;p21">
            <a:extLst>
              <a:ext uri="{FF2B5EF4-FFF2-40B4-BE49-F238E27FC236}">
                <a16:creationId xmlns:a16="http://schemas.microsoft.com/office/drawing/2014/main" id="{A7364947-DEF0-D2FD-91BB-C7D1AFFBDBE5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1;p21">
            <a:extLst>
              <a:ext uri="{FF2B5EF4-FFF2-40B4-BE49-F238E27FC236}">
                <a16:creationId xmlns:a16="http://schemas.microsoft.com/office/drawing/2014/main" id="{C6001875-A375-9DB9-BFDD-52628D333796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2;p21">
            <a:extLst>
              <a:ext uri="{FF2B5EF4-FFF2-40B4-BE49-F238E27FC236}">
                <a16:creationId xmlns:a16="http://schemas.microsoft.com/office/drawing/2014/main" id="{515AF438-A658-3EF8-27F1-3869AC13DF59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3;p21">
            <a:extLst>
              <a:ext uri="{FF2B5EF4-FFF2-40B4-BE49-F238E27FC236}">
                <a16:creationId xmlns:a16="http://schemas.microsoft.com/office/drawing/2014/main" id="{1D70645E-121E-5898-2913-3A838D850168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4;p21">
            <a:extLst>
              <a:ext uri="{FF2B5EF4-FFF2-40B4-BE49-F238E27FC236}">
                <a16:creationId xmlns:a16="http://schemas.microsoft.com/office/drawing/2014/main" id="{3F475E34-C9D5-D015-D51D-E7D8B19F16C6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0" name="Google Shape;12265;p21">
            <a:extLst>
              <a:ext uri="{FF2B5EF4-FFF2-40B4-BE49-F238E27FC236}">
                <a16:creationId xmlns:a16="http://schemas.microsoft.com/office/drawing/2014/main" id="{BC65B0CD-E945-3A60-9CCA-D7BFDB82A16B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1" name="Google Shape;12266;p21">
              <a:extLst>
                <a:ext uri="{FF2B5EF4-FFF2-40B4-BE49-F238E27FC236}">
                  <a16:creationId xmlns:a16="http://schemas.microsoft.com/office/drawing/2014/main" id="{5E65DF61-7B99-B33D-BA5C-477ED10109DA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2267;p21">
              <a:extLst>
                <a:ext uri="{FF2B5EF4-FFF2-40B4-BE49-F238E27FC236}">
                  <a16:creationId xmlns:a16="http://schemas.microsoft.com/office/drawing/2014/main" id="{C24A6B37-BD16-2A08-A1DC-B5B9E177AA42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2268;p21">
              <a:extLst>
                <a:ext uri="{FF2B5EF4-FFF2-40B4-BE49-F238E27FC236}">
                  <a16:creationId xmlns:a16="http://schemas.microsoft.com/office/drawing/2014/main" id="{FEB28EDC-E1E3-D556-D7A8-3FC6F01D0F29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12269;p21">
            <a:extLst>
              <a:ext uri="{FF2B5EF4-FFF2-40B4-BE49-F238E27FC236}">
                <a16:creationId xmlns:a16="http://schemas.microsoft.com/office/drawing/2014/main" id="{595AE4CD-C73B-5C11-DD15-3ABAEC62D34E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5" name="Google Shape;12270;p21">
              <a:extLst>
                <a:ext uri="{FF2B5EF4-FFF2-40B4-BE49-F238E27FC236}">
                  <a16:creationId xmlns:a16="http://schemas.microsoft.com/office/drawing/2014/main" id="{C178365A-A096-92AD-A5EE-F0ECD3398812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71;p21">
              <a:extLst>
                <a:ext uri="{FF2B5EF4-FFF2-40B4-BE49-F238E27FC236}">
                  <a16:creationId xmlns:a16="http://schemas.microsoft.com/office/drawing/2014/main" id="{C13C9C9E-2398-CC79-337F-DFE40AD07ED7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72;p21">
              <a:extLst>
                <a:ext uri="{FF2B5EF4-FFF2-40B4-BE49-F238E27FC236}">
                  <a16:creationId xmlns:a16="http://schemas.microsoft.com/office/drawing/2014/main" id="{23D1B9AC-E8F1-6674-D7EF-C76881B3FF79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73;p21">
            <a:extLst>
              <a:ext uri="{FF2B5EF4-FFF2-40B4-BE49-F238E27FC236}">
                <a16:creationId xmlns:a16="http://schemas.microsoft.com/office/drawing/2014/main" id="{A1692DBF-EE13-0DDB-9758-C832215DC512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29" name="Google Shape;12274;p21">
              <a:extLst>
                <a:ext uri="{FF2B5EF4-FFF2-40B4-BE49-F238E27FC236}">
                  <a16:creationId xmlns:a16="http://schemas.microsoft.com/office/drawing/2014/main" id="{B99CFAAD-96AA-78BE-B874-74D8D1C38E05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5;p21">
              <a:extLst>
                <a:ext uri="{FF2B5EF4-FFF2-40B4-BE49-F238E27FC236}">
                  <a16:creationId xmlns:a16="http://schemas.microsoft.com/office/drawing/2014/main" id="{94D84806-575B-05E7-4C13-6BFCA903466E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6;p21">
              <a:extLst>
                <a:ext uri="{FF2B5EF4-FFF2-40B4-BE49-F238E27FC236}">
                  <a16:creationId xmlns:a16="http://schemas.microsoft.com/office/drawing/2014/main" id="{CD2B9BAD-9FA6-F28E-D44F-B50C0383D1B5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2" name="Google Shape;12277;p21">
            <a:extLst>
              <a:ext uri="{FF2B5EF4-FFF2-40B4-BE49-F238E27FC236}">
                <a16:creationId xmlns:a16="http://schemas.microsoft.com/office/drawing/2014/main" id="{72133E95-71AA-A2D9-912A-1CBAAA5ECC0B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" name="Google Shape;12278;p21">
            <a:extLst>
              <a:ext uri="{FF2B5EF4-FFF2-40B4-BE49-F238E27FC236}">
                <a16:creationId xmlns:a16="http://schemas.microsoft.com/office/drawing/2014/main" id="{0AC1317E-F505-ADFE-6967-8AFDF0099BD7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4" name="Google Shape;12279;p21">
            <a:extLst>
              <a:ext uri="{FF2B5EF4-FFF2-40B4-BE49-F238E27FC236}">
                <a16:creationId xmlns:a16="http://schemas.microsoft.com/office/drawing/2014/main" id="{16D782F7-8396-F923-F2A4-D32490C649C2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5" name="Google Shape;12280;p21">
              <a:extLst>
                <a:ext uri="{FF2B5EF4-FFF2-40B4-BE49-F238E27FC236}">
                  <a16:creationId xmlns:a16="http://schemas.microsoft.com/office/drawing/2014/main" id="{C26D8AF9-CB21-3FD8-D6DC-05BE42E6D5D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81;p21">
              <a:extLst>
                <a:ext uri="{FF2B5EF4-FFF2-40B4-BE49-F238E27FC236}">
                  <a16:creationId xmlns:a16="http://schemas.microsoft.com/office/drawing/2014/main" id="{6D7A586A-B54D-DE4B-A673-D3D4B61A9512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82;p21">
              <a:extLst>
                <a:ext uri="{FF2B5EF4-FFF2-40B4-BE49-F238E27FC236}">
                  <a16:creationId xmlns:a16="http://schemas.microsoft.com/office/drawing/2014/main" id="{DB56F1AD-9C3F-239A-0FA0-01AA251DEEEC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12283;p21">
            <a:extLst>
              <a:ext uri="{FF2B5EF4-FFF2-40B4-BE49-F238E27FC236}">
                <a16:creationId xmlns:a16="http://schemas.microsoft.com/office/drawing/2014/main" id="{2006D1E9-2CE1-9BD3-FDCE-17047BBD285C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4;p21">
            <a:extLst>
              <a:ext uri="{FF2B5EF4-FFF2-40B4-BE49-F238E27FC236}">
                <a16:creationId xmlns:a16="http://schemas.microsoft.com/office/drawing/2014/main" id="{9FBDC71D-8D7E-2CF6-3002-E87366DDDE4D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5;p21">
            <a:extLst>
              <a:ext uri="{FF2B5EF4-FFF2-40B4-BE49-F238E27FC236}">
                <a16:creationId xmlns:a16="http://schemas.microsoft.com/office/drawing/2014/main" id="{45E636E9-F26D-BCAC-0A18-97852F90FBE5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6;p21">
            <a:extLst>
              <a:ext uri="{FF2B5EF4-FFF2-40B4-BE49-F238E27FC236}">
                <a16:creationId xmlns:a16="http://schemas.microsoft.com/office/drawing/2014/main" id="{4A76C9E0-4AFD-180A-A14A-0FA5D041960C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7;p21">
            <a:extLst>
              <a:ext uri="{FF2B5EF4-FFF2-40B4-BE49-F238E27FC236}">
                <a16:creationId xmlns:a16="http://schemas.microsoft.com/office/drawing/2014/main" id="{AC46D464-AE19-51DA-EC01-690E4CF9BDE8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8;p21">
            <a:extLst>
              <a:ext uri="{FF2B5EF4-FFF2-40B4-BE49-F238E27FC236}">
                <a16:creationId xmlns:a16="http://schemas.microsoft.com/office/drawing/2014/main" id="{F46CC05C-5ECC-4014-3627-4E634A5554A0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9;p21">
            <a:extLst>
              <a:ext uri="{FF2B5EF4-FFF2-40B4-BE49-F238E27FC236}">
                <a16:creationId xmlns:a16="http://schemas.microsoft.com/office/drawing/2014/main" id="{0412B54E-A06E-BA50-C491-3DCFF499EEF9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0;p21">
            <a:extLst>
              <a:ext uri="{FF2B5EF4-FFF2-40B4-BE49-F238E27FC236}">
                <a16:creationId xmlns:a16="http://schemas.microsoft.com/office/drawing/2014/main" id="{648A1CF5-1AC4-3A89-6E66-8EBCF81D6132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1;p21">
            <a:extLst>
              <a:ext uri="{FF2B5EF4-FFF2-40B4-BE49-F238E27FC236}">
                <a16:creationId xmlns:a16="http://schemas.microsoft.com/office/drawing/2014/main" id="{4FBF4555-A692-F9FB-9F75-A44B8DDBEA2B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2;p21">
            <a:extLst>
              <a:ext uri="{FF2B5EF4-FFF2-40B4-BE49-F238E27FC236}">
                <a16:creationId xmlns:a16="http://schemas.microsoft.com/office/drawing/2014/main" id="{352F8068-B479-004C-1B1E-4F78C7340EAD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3;p21">
            <a:extLst>
              <a:ext uri="{FF2B5EF4-FFF2-40B4-BE49-F238E27FC236}">
                <a16:creationId xmlns:a16="http://schemas.microsoft.com/office/drawing/2014/main" id="{E154A623-9E36-0121-F902-62D63B0E566B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4;p21">
            <a:extLst>
              <a:ext uri="{FF2B5EF4-FFF2-40B4-BE49-F238E27FC236}">
                <a16:creationId xmlns:a16="http://schemas.microsoft.com/office/drawing/2014/main" id="{A5B00F57-2D80-F465-0199-51360916C806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5;p21">
            <a:extLst>
              <a:ext uri="{FF2B5EF4-FFF2-40B4-BE49-F238E27FC236}">
                <a16:creationId xmlns:a16="http://schemas.microsoft.com/office/drawing/2014/main" id="{F8E22AB7-12F3-215B-3DE9-EB17515F677D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6;p21">
            <a:extLst>
              <a:ext uri="{FF2B5EF4-FFF2-40B4-BE49-F238E27FC236}">
                <a16:creationId xmlns:a16="http://schemas.microsoft.com/office/drawing/2014/main" id="{464FC231-755B-F186-5DF5-73936AB0FA0B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7;p21">
            <a:extLst>
              <a:ext uri="{FF2B5EF4-FFF2-40B4-BE49-F238E27FC236}">
                <a16:creationId xmlns:a16="http://schemas.microsoft.com/office/drawing/2014/main" id="{4B5008B0-9BF6-6AD4-797A-63DCF24CA807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8;p21">
            <a:extLst>
              <a:ext uri="{FF2B5EF4-FFF2-40B4-BE49-F238E27FC236}">
                <a16:creationId xmlns:a16="http://schemas.microsoft.com/office/drawing/2014/main" id="{5A43727B-80FB-2460-63E0-5D9D7AB17B46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9;p21">
            <a:extLst>
              <a:ext uri="{FF2B5EF4-FFF2-40B4-BE49-F238E27FC236}">
                <a16:creationId xmlns:a16="http://schemas.microsoft.com/office/drawing/2014/main" id="{0919D5E2-EA18-042A-C8EB-BA3B48095B34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300;p21">
            <a:extLst>
              <a:ext uri="{FF2B5EF4-FFF2-40B4-BE49-F238E27FC236}">
                <a16:creationId xmlns:a16="http://schemas.microsoft.com/office/drawing/2014/main" id="{97BC4239-1ED3-2E2B-2315-426639A13C66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6" name="Google Shape;12301;p21">
            <a:extLst>
              <a:ext uri="{FF2B5EF4-FFF2-40B4-BE49-F238E27FC236}">
                <a16:creationId xmlns:a16="http://schemas.microsoft.com/office/drawing/2014/main" id="{75CC49B3-93DD-ABF3-A302-F509827DC97B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2;p21">
            <a:extLst>
              <a:ext uri="{FF2B5EF4-FFF2-40B4-BE49-F238E27FC236}">
                <a16:creationId xmlns:a16="http://schemas.microsoft.com/office/drawing/2014/main" id="{5B927510-405D-A759-1390-8310BDEBC240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3;p21">
            <a:extLst>
              <a:ext uri="{FF2B5EF4-FFF2-40B4-BE49-F238E27FC236}">
                <a16:creationId xmlns:a16="http://schemas.microsoft.com/office/drawing/2014/main" id="{C76A4809-5B79-25D0-47B0-E183AEF8C592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4;p21">
            <a:extLst>
              <a:ext uri="{FF2B5EF4-FFF2-40B4-BE49-F238E27FC236}">
                <a16:creationId xmlns:a16="http://schemas.microsoft.com/office/drawing/2014/main" id="{0538CE1E-1E3D-24EB-E2B1-4E338DFD536A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5;p21">
            <a:extLst>
              <a:ext uri="{FF2B5EF4-FFF2-40B4-BE49-F238E27FC236}">
                <a16:creationId xmlns:a16="http://schemas.microsoft.com/office/drawing/2014/main" id="{3D5A74A6-52DC-11F5-DDA1-F57F0B0557E1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6;p21">
            <a:extLst>
              <a:ext uri="{FF2B5EF4-FFF2-40B4-BE49-F238E27FC236}">
                <a16:creationId xmlns:a16="http://schemas.microsoft.com/office/drawing/2014/main" id="{FFF36616-681E-A861-9AB2-086603CA7190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" name="Google Shape;12307;p21">
            <a:extLst>
              <a:ext uri="{FF2B5EF4-FFF2-40B4-BE49-F238E27FC236}">
                <a16:creationId xmlns:a16="http://schemas.microsoft.com/office/drawing/2014/main" id="{2C8F7ABD-1C04-D4C7-F6B7-92E9214E730B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08;p21">
            <a:extLst>
              <a:ext uri="{FF2B5EF4-FFF2-40B4-BE49-F238E27FC236}">
                <a16:creationId xmlns:a16="http://schemas.microsoft.com/office/drawing/2014/main" id="{E5B54E53-B8FD-2E53-D934-AA7031AC5F09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9;p21">
            <a:extLst>
              <a:ext uri="{FF2B5EF4-FFF2-40B4-BE49-F238E27FC236}">
                <a16:creationId xmlns:a16="http://schemas.microsoft.com/office/drawing/2014/main" id="{173A1275-2909-AEF3-C4A9-30AFB3F2040C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10;p21">
            <a:extLst>
              <a:ext uri="{FF2B5EF4-FFF2-40B4-BE49-F238E27FC236}">
                <a16:creationId xmlns:a16="http://schemas.microsoft.com/office/drawing/2014/main" id="{D7DE349A-7B8C-7440-0124-01356E97C3A7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1;p21">
            <a:extLst>
              <a:ext uri="{FF2B5EF4-FFF2-40B4-BE49-F238E27FC236}">
                <a16:creationId xmlns:a16="http://schemas.microsoft.com/office/drawing/2014/main" id="{D41F19D9-CFBC-0AB0-D95A-A26E25030D2C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2;p21">
            <a:extLst>
              <a:ext uri="{FF2B5EF4-FFF2-40B4-BE49-F238E27FC236}">
                <a16:creationId xmlns:a16="http://schemas.microsoft.com/office/drawing/2014/main" id="{866CDECD-2B26-5BB4-4676-62E9A6C1D1D6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3;p21">
            <a:extLst>
              <a:ext uri="{FF2B5EF4-FFF2-40B4-BE49-F238E27FC236}">
                <a16:creationId xmlns:a16="http://schemas.microsoft.com/office/drawing/2014/main" id="{B57DE607-28A6-8093-FD77-C5823F1AF42E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4;p21">
            <a:extLst>
              <a:ext uri="{FF2B5EF4-FFF2-40B4-BE49-F238E27FC236}">
                <a16:creationId xmlns:a16="http://schemas.microsoft.com/office/drawing/2014/main" id="{A0598B92-F15B-FFAE-DB98-4095923FE383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5;p21">
            <a:extLst>
              <a:ext uri="{FF2B5EF4-FFF2-40B4-BE49-F238E27FC236}">
                <a16:creationId xmlns:a16="http://schemas.microsoft.com/office/drawing/2014/main" id="{C2E472F1-4C97-99F7-DC49-2918F057C6E6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6;p21">
            <a:extLst>
              <a:ext uri="{FF2B5EF4-FFF2-40B4-BE49-F238E27FC236}">
                <a16:creationId xmlns:a16="http://schemas.microsoft.com/office/drawing/2014/main" id="{5AA486FC-FEBC-1D80-C5FF-8A2350DFBA11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7;p21">
            <a:extLst>
              <a:ext uri="{FF2B5EF4-FFF2-40B4-BE49-F238E27FC236}">
                <a16:creationId xmlns:a16="http://schemas.microsoft.com/office/drawing/2014/main" id="{69C56BE5-F884-7DE7-2192-37B6E31988FD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8;p21">
            <a:extLst>
              <a:ext uri="{FF2B5EF4-FFF2-40B4-BE49-F238E27FC236}">
                <a16:creationId xmlns:a16="http://schemas.microsoft.com/office/drawing/2014/main" id="{F12E0FD1-3A5B-0EF7-0C73-6B882D8C494A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9;p21">
            <a:extLst>
              <a:ext uri="{FF2B5EF4-FFF2-40B4-BE49-F238E27FC236}">
                <a16:creationId xmlns:a16="http://schemas.microsoft.com/office/drawing/2014/main" id="{CCCBBCCC-0FE7-D76E-0599-C6119982134D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20;p21">
            <a:extLst>
              <a:ext uri="{FF2B5EF4-FFF2-40B4-BE49-F238E27FC236}">
                <a16:creationId xmlns:a16="http://schemas.microsoft.com/office/drawing/2014/main" id="{95BC12F2-ADD5-06CA-BE1F-C4E1C066589A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1;p21">
            <a:extLst>
              <a:ext uri="{FF2B5EF4-FFF2-40B4-BE49-F238E27FC236}">
                <a16:creationId xmlns:a16="http://schemas.microsoft.com/office/drawing/2014/main" id="{9BF16B12-DEF8-F402-C42A-8048E7F5C573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2;p21">
            <a:extLst>
              <a:ext uri="{FF2B5EF4-FFF2-40B4-BE49-F238E27FC236}">
                <a16:creationId xmlns:a16="http://schemas.microsoft.com/office/drawing/2014/main" id="{9FD614EB-E489-4B37-FE43-C8A750446BE9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3;p21">
            <a:extLst>
              <a:ext uri="{FF2B5EF4-FFF2-40B4-BE49-F238E27FC236}">
                <a16:creationId xmlns:a16="http://schemas.microsoft.com/office/drawing/2014/main" id="{B7A0A360-F896-0594-4CBD-DCE558537F90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4;p21">
            <a:extLst>
              <a:ext uri="{FF2B5EF4-FFF2-40B4-BE49-F238E27FC236}">
                <a16:creationId xmlns:a16="http://schemas.microsoft.com/office/drawing/2014/main" id="{3B6D8795-A166-2A85-5D84-D4807B3EC652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5;p21">
            <a:extLst>
              <a:ext uri="{FF2B5EF4-FFF2-40B4-BE49-F238E27FC236}">
                <a16:creationId xmlns:a16="http://schemas.microsoft.com/office/drawing/2014/main" id="{3F9EDDB0-BD14-5314-C163-C735E902D5FD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6;p21">
            <a:extLst>
              <a:ext uri="{FF2B5EF4-FFF2-40B4-BE49-F238E27FC236}">
                <a16:creationId xmlns:a16="http://schemas.microsoft.com/office/drawing/2014/main" id="{33985EAC-AB17-8430-AF02-9DA8AC78AFAC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7;p21">
            <a:extLst>
              <a:ext uri="{FF2B5EF4-FFF2-40B4-BE49-F238E27FC236}">
                <a16:creationId xmlns:a16="http://schemas.microsoft.com/office/drawing/2014/main" id="{F90CBAF7-F747-F1BB-E02B-98350E37CC00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3" name="Google Shape;12328;p21">
            <a:extLst>
              <a:ext uri="{FF2B5EF4-FFF2-40B4-BE49-F238E27FC236}">
                <a16:creationId xmlns:a16="http://schemas.microsoft.com/office/drawing/2014/main" id="{91C571DF-CFDF-118E-C597-233A4E77EAB1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29;p21">
            <a:extLst>
              <a:ext uri="{FF2B5EF4-FFF2-40B4-BE49-F238E27FC236}">
                <a16:creationId xmlns:a16="http://schemas.microsoft.com/office/drawing/2014/main" id="{37271568-A699-7AB2-F39A-531505FF23F6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0;p21">
            <a:extLst>
              <a:ext uri="{FF2B5EF4-FFF2-40B4-BE49-F238E27FC236}">
                <a16:creationId xmlns:a16="http://schemas.microsoft.com/office/drawing/2014/main" id="{37D88D14-A3C9-511A-AA46-6132EFCFACCE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1;p21">
            <a:extLst>
              <a:ext uri="{FF2B5EF4-FFF2-40B4-BE49-F238E27FC236}">
                <a16:creationId xmlns:a16="http://schemas.microsoft.com/office/drawing/2014/main" id="{900D41C1-A82F-AE29-112B-D48D9FAC77A7}"/>
              </a:ext>
            </a:extLst>
          </p:cNvPr>
          <p:cNvCxnSpPr>
            <a:stCxn id="75" idx="4"/>
            <a:endCxn id="81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2;p21">
            <a:extLst>
              <a:ext uri="{FF2B5EF4-FFF2-40B4-BE49-F238E27FC236}">
                <a16:creationId xmlns:a16="http://schemas.microsoft.com/office/drawing/2014/main" id="{9349463E-B979-8B89-ED41-C65222057799}"/>
              </a:ext>
            </a:extLst>
          </p:cNvPr>
          <p:cNvCxnSpPr>
            <a:stCxn id="76" idx="4"/>
            <a:endCxn id="82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8" name="Google Shape;12333;p21">
            <a:extLst>
              <a:ext uri="{FF2B5EF4-FFF2-40B4-BE49-F238E27FC236}">
                <a16:creationId xmlns:a16="http://schemas.microsoft.com/office/drawing/2014/main" id="{9A5ECC39-BC6D-E3ED-03F5-A1B18B162436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34;p21">
            <a:extLst>
              <a:ext uri="{FF2B5EF4-FFF2-40B4-BE49-F238E27FC236}">
                <a16:creationId xmlns:a16="http://schemas.microsoft.com/office/drawing/2014/main" id="{4B91E4FB-B06C-BDFA-5705-C03234398B88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5;p21">
            <a:extLst>
              <a:ext uri="{FF2B5EF4-FFF2-40B4-BE49-F238E27FC236}">
                <a16:creationId xmlns:a16="http://schemas.microsoft.com/office/drawing/2014/main" id="{4B4F4961-E14D-1997-4E28-379B8D7086BB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6;p21">
            <a:extLst>
              <a:ext uri="{FF2B5EF4-FFF2-40B4-BE49-F238E27FC236}">
                <a16:creationId xmlns:a16="http://schemas.microsoft.com/office/drawing/2014/main" id="{E52280DF-6F87-3C88-42C7-94D4CC2E1AC4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7;p21">
            <a:extLst>
              <a:ext uri="{FF2B5EF4-FFF2-40B4-BE49-F238E27FC236}">
                <a16:creationId xmlns:a16="http://schemas.microsoft.com/office/drawing/2014/main" id="{52A3E3ED-CD88-C27D-11F8-57963C38AECB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chemeClr val="bg2">
                  <a:lumMod val="25000"/>
                </a:schemeClr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3" name="Google Shape;12338;p21">
            <a:extLst>
              <a:ext uri="{FF2B5EF4-FFF2-40B4-BE49-F238E27FC236}">
                <a16:creationId xmlns:a16="http://schemas.microsoft.com/office/drawing/2014/main" id="{E5254D77-049C-331B-8417-6036BE3E571C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4" name="Google Shape;12339;p21">
              <a:extLst>
                <a:ext uri="{FF2B5EF4-FFF2-40B4-BE49-F238E27FC236}">
                  <a16:creationId xmlns:a16="http://schemas.microsoft.com/office/drawing/2014/main" id="{F462CCA6-2F43-E16B-ED8E-87AB55ABC7D9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2340;p21">
              <a:extLst>
                <a:ext uri="{FF2B5EF4-FFF2-40B4-BE49-F238E27FC236}">
                  <a16:creationId xmlns:a16="http://schemas.microsoft.com/office/drawing/2014/main" id="{CDC23B52-53FD-0EC9-2D06-1C62CCC3AEB8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12341;p21">
            <a:extLst>
              <a:ext uri="{FF2B5EF4-FFF2-40B4-BE49-F238E27FC236}">
                <a16:creationId xmlns:a16="http://schemas.microsoft.com/office/drawing/2014/main" id="{C55BB54E-40D6-C146-EBB5-5DD55E59AAE9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7" name="Google Shape;12342;p21">
              <a:extLst>
                <a:ext uri="{FF2B5EF4-FFF2-40B4-BE49-F238E27FC236}">
                  <a16:creationId xmlns:a16="http://schemas.microsoft.com/office/drawing/2014/main" id="{0080F068-F360-8DEF-F9B5-19484C5F72F8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3;p21">
              <a:extLst>
                <a:ext uri="{FF2B5EF4-FFF2-40B4-BE49-F238E27FC236}">
                  <a16:creationId xmlns:a16="http://schemas.microsoft.com/office/drawing/2014/main" id="{E1EA0468-86D6-94EF-3012-26A7A6212818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4;p21">
            <a:extLst>
              <a:ext uri="{FF2B5EF4-FFF2-40B4-BE49-F238E27FC236}">
                <a16:creationId xmlns:a16="http://schemas.microsoft.com/office/drawing/2014/main" id="{3060505D-E123-14A6-09DF-DD96DBAD140B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0" name="Google Shape;12345;p21">
              <a:extLst>
                <a:ext uri="{FF2B5EF4-FFF2-40B4-BE49-F238E27FC236}">
                  <a16:creationId xmlns:a16="http://schemas.microsoft.com/office/drawing/2014/main" id="{5FB82BE3-DA8E-19E8-FDEB-47A604DAEF1F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6;p21">
              <a:extLst>
                <a:ext uri="{FF2B5EF4-FFF2-40B4-BE49-F238E27FC236}">
                  <a16:creationId xmlns:a16="http://schemas.microsoft.com/office/drawing/2014/main" id="{19F6889D-3F54-52B6-7697-C88909E028D3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7;p21">
              <a:extLst>
                <a:ext uri="{FF2B5EF4-FFF2-40B4-BE49-F238E27FC236}">
                  <a16:creationId xmlns:a16="http://schemas.microsoft.com/office/drawing/2014/main" id="{FDFF848C-CDD0-5053-933B-ADB6DFE7954F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8;p21">
            <a:extLst>
              <a:ext uri="{FF2B5EF4-FFF2-40B4-BE49-F238E27FC236}">
                <a16:creationId xmlns:a16="http://schemas.microsoft.com/office/drawing/2014/main" id="{A7B71911-4509-079A-59BF-8693E0810184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4" name="Google Shape;12349;p21">
              <a:extLst>
                <a:ext uri="{FF2B5EF4-FFF2-40B4-BE49-F238E27FC236}">
                  <a16:creationId xmlns:a16="http://schemas.microsoft.com/office/drawing/2014/main" id="{15413CF2-1C1B-A1B7-1D6C-547418DBB075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50;p21">
              <a:extLst>
                <a:ext uri="{FF2B5EF4-FFF2-40B4-BE49-F238E27FC236}">
                  <a16:creationId xmlns:a16="http://schemas.microsoft.com/office/drawing/2014/main" id="{7C4BCFDA-B9B1-B526-9D9F-82C9286145B9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51;p21">
              <a:extLst>
                <a:ext uri="{FF2B5EF4-FFF2-40B4-BE49-F238E27FC236}">
                  <a16:creationId xmlns:a16="http://schemas.microsoft.com/office/drawing/2014/main" id="{AFA3AE5B-E714-A189-A866-AA31CC43FD8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2;p21">
              <a:extLst>
                <a:ext uri="{FF2B5EF4-FFF2-40B4-BE49-F238E27FC236}">
                  <a16:creationId xmlns:a16="http://schemas.microsoft.com/office/drawing/2014/main" id="{3051D5A7-823C-38D6-78CA-74B1B6B2F3E5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2353;p21">
            <a:extLst>
              <a:ext uri="{FF2B5EF4-FFF2-40B4-BE49-F238E27FC236}">
                <a16:creationId xmlns:a16="http://schemas.microsoft.com/office/drawing/2014/main" id="{0CBED426-F63D-CA55-399B-E47047472841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09" name="Google Shape;12354;p21">
            <a:extLst>
              <a:ext uri="{FF2B5EF4-FFF2-40B4-BE49-F238E27FC236}">
                <a16:creationId xmlns:a16="http://schemas.microsoft.com/office/drawing/2014/main" id="{D63CF9A2-9596-802D-7709-A4AFFBAAD19C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0" name="Google Shape;12355;p21">
            <a:extLst>
              <a:ext uri="{FF2B5EF4-FFF2-40B4-BE49-F238E27FC236}">
                <a16:creationId xmlns:a16="http://schemas.microsoft.com/office/drawing/2014/main" id="{D0E219DA-3574-1B59-4774-3BBE3F7CA773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6;p21">
            <a:extLst>
              <a:ext uri="{FF2B5EF4-FFF2-40B4-BE49-F238E27FC236}">
                <a16:creationId xmlns:a16="http://schemas.microsoft.com/office/drawing/2014/main" id="{FDEFBCB2-75A8-0418-B078-C997B9A85BFA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7;p21">
            <a:extLst>
              <a:ext uri="{FF2B5EF4-FFF2-40B4-BE49-F238E27FC236}">
                <a16:creationId xmlns:a16="http://schemas.microsoft.com/office/drawing/2014/main" id="{A849CEA9-44AA-2E2A-6C39-884EEF174C20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solidFill>
                  <a:schemeClr val="bg2">
                    <a:lumMod val="25000"/>
                  </a:schemeClr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8;p21">
            <a:extLst>
              <a:ext uri="{FF2B5EF4-FFF2-40B4-BE49-F238E27FC236}">
                <a16:creationId xmlns:a16="http://schemas.microsoft.com/office/drawing/2014/main" id="{465A7863-3F23-5D01-9E23-9B08BF1A36A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153322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3245079" y="2069318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BC16F874-BCA8-8E2F-5446-9BB48431B3DF}"/>
              </a:ext>
            </a:extLst>
          </p:cNvPr>
          <p:cNvGrpSpPr/>
          <p:nvPr/>
        </p:nvGrpSpPr>
        <p:grpSpPr>
          <a:xfrm>
            <a:off x="4056871" y="7394715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926E11E3-4042-E34B-C436-0219B8F9807B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2" name="Google Shape;7450;p72">
                <a:extLst>
                  <a:ext uri="{FF2B5EF4-FFF2-40B4-BE49-F238E27FC236}">
                    <a16:creationId xmlns:a16="http://schemas.microsoft.com/office/drawing/2014/main" id="{42C3C16F-4A10-4855-2789-3564A39E6180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3" name="Google Shape;7451;p72">
                <a:extLst>
                  <a:ext uri="{FF2B5EF4-FFF2-40B4-BE49-F238E27FC236}">
                    <a16:creationId xmlns:a16="http://schemas.microsoft.com/office/drawing/2014/main" id="{54D50083-FA2A-5A43-B4FE-96AD55124CA7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" name="Google Shape;7452;p72">
                <a:extLst>
                  <a:ext uri="{FF2B5EF4-FFF2-40B4-BE49-F238E27FC236}">
                    <a16:creationId xmlns:a16="http://schemas.microsoft.com/office/drawing/2014/main" id="{B51E5E59-4154-6E92-2D24-68A53C4A6D50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" name="Google Shape;7453;p72">
                <a:extLst>
                  <a:ext uri="{FF2B5EF4-FFF2-40B4-BE49-F238E27FC236}">
                    <a16:creationId xmlns:a16="http://schemas.microsoft.com/office/drawing/2014/main" id="{2915131D-243D-D092-6744-53A272525A33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" name="Google Shape;7454;p72">
                <a:extLst>
                  <a:ext uri="{FF2B5EF4-FFF2-40B4-BE49-F238E27FC236}">
                    <a16:creationId xmlns:a16="http://schemas.microsoft.com/office/drawing/2014/main" id="{B60C3357-69FF-7D0E-E821-5C4C29A68CF4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" name="Google Shape;7455;p72">
                <a:extLst>
                  <a:ext uri="{FF2B5EF4-FFF2-40B4-BE49-F238E27FC236}">
                    <a16:creationId xmlns:a16="http://schemas.microsoft.com/office/drawing/2014/main" id="{244C143E-0372-FDF4-338B-6367BC6BE767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" name="Google Shape;7456;p72">
                <a:extLst>
                  <a:ext uri="{FF2B5EF4-FFF2-40B4-BE49-F238E27FC236}">
                    <a16:creationId xmlns:a16="http://schemas.microsoft.com/office/drawing/2014/main" id="{4ABFDE81-5B0C-17E0-8B66-6821C7C86F2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632875E1-9B4B-A0B6-294C-2AA3E37E3F1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" name="Google Shape;7458;p72">
                <a:extLst>
                  <a:ext uri="{FF2B5EF4-FFF2-40B4-BE49-F238E27FC236}">
                    <a16:creationId xmlns:a16="http://schemas.microsoft.com/office/drawing/2014/main" id="{73592A5D-2147-0830-E95C-A7FE0B165C20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8" name="Google Shape;7459;p72">
                <a:extLst>
                  <a:ext uri="{FF2B5EF4-FFF2-40B4-BE49-F238E27FC236}">
                    <a16:creationId xmlns:a16="http://schemas.microsoft.com/office/drawing/2014/main" id="{8A55BE09-C5E8-2113-F58C-007ED8A9E430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" name="Google Shape;7460;p72">
                <a:extLst>
                  <a:ext uri="{FF2B5EF4-FFF2-40B4-BE49-F238E27FC236}">
                    <a16:creationId xmlns:a16="http://schemas.microsoft.com/office/drawing/2014/main" id="{1562B546-AA4E-6129-D19B-4ADD85D8DFF3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0" name="Google Shape;7461;p72">
                <a:extLst>
                  <a:ext uri="{FF2B5EF4-FFF2-40B4-BE49-F238E27FC236}">
                    <a16:creationId xmlns:a16="http://schemas.microsoft.com/office/drawing/2014/main" id="{5F5F3467-74DC-690A-54A8-9179FA30A33A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1" name="Google Shape;7462;p72">
                <a:extLst>
                  <a:ext uri="{FF2B5EF4-FFF2-40B4-BE49-F238E27FC236}">
                    <a16:creationId xmlns:a16="http://schemas.microsoft.com/office/drawing/2014/main" id="{CE5489A1-9346-A124-8C44-A5F57B95167A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oogle Shape;7463;p72">
            <a:extLst>
              <a:ext uri="{FF2B5EF4-FFF2-40B4-BE49-F238E27FC236}">
                <a16:creationId xmlns:a16="http://schemas.microsoft.com/office/drawing/2014/main" id="{C3EB0FBA-7254-12C1-FB9B-93027BC46934}"/>
              </a:ext>
            </a:extLst>
          </p:cNvPr>
          <p:cNvGrpSpPr/>
          <p:nvPr/>
        </p:nvGrpSpPr>
        <p:grpSpPr>
          <a:xfrm>
            <a:off x="6864687" y="3171268"/>
            <a:ext cx="3123822" cy="1417160"/>
            <a:chOff x="3530532" y="1496185"/>
            <a:chExt cx="1561911" cy="708580"/>
          </a:xfrm>
        </p:grpSpPr>
        <p:grpSp>
          <p:nvGrpSpPr>
            <p:cNvPr id="20" name="Google Shape;7464;p72">
              <a:extLst>
                <a:ext uri="{FF2B5EF4-FFF2-40B4-BE49-F238E27FC236}">
                  <a16:creationId xmlns:a16="http://schemas.microsoft.com/office/drawing/2014/main" id="{555929C9-692D-6465-B244-BA66F74AA66C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7" name="Google Shape;7465;p72">
                <a:extLst>
                  <a:ext uri="{FF2B5EF4-FFF2-40B4-BE49-F238E27FC236}">
                    <a16:creationId xmlns:a16="http://schemas.microsoft.com/office/drawing/2014/main" id="{EF724F9F-7243-2A65-11D4-51661F8F3C0E}"/>
                  </a:ext>
                </a:extLst>
              </p:cNvPr>
              <p:cNvCxnSpPr>
                <a:endCxn id="27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7;p72">
                <a:extLst>
                  <a:ext uri="{FF2B5EF4-FFF2-40B4-BE49-F238E27FC236}">
                    <a16:creationId xmlns:a16="http://schemas.microsoft.com/office/drawing/2014/main" id="{ABB22191-25CF-0875-B9E7-139268D11844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8;p72">
                <a:extLst>
                  <a:ext uri="{FF2B5EF4-FFF2-40B4-BE49-F238E27FC236}">
                    <a16:creationId xmlns:a16="http://schemas.microsoft.com/office/drawing/2014/main" id="{7C6DE786-09A2-C22A-E995-D44ECAC469CD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9;p72">
                <a:extLst>
                  <a:ext uri="{FF2B5EF4-FFF2-40B4-BE49-F238E27FC236}">
                    <a16:creationId xmlns:a16="http://schemas.microsoft.com/office/drawing/2014/main" id="{A62EC1FF-C95C-C402-B15A-7CC2A5EDAA9C}"/>
                  </a:ext>
                </a:extLst>
              </p:cNvPr>
              <p:cNvCxnSpPr>
                <a:stCxn id="27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1" name="Google Shape;7470;p72">
              <a:extLst>
                <a:ext uri="{FF2B5EF4-FFF2-40B4-BE49-F238E27FC236}">
                  <a16:creationId xmlns:a16="http://schemas.microsoft.com/office/drawing/2014/main" id="{96DD2928-6BA0-290C-C2B1-CC0715183A8F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5" name="Google Shape;7471;p72">
                <a:extLst>
                  <a:ext uri="{FF2B5EF4-FFF2-40B4-BE49-F238E27FC236}">
                    <a16:creationId xmlns:a16="http://schemas.microsoft.com/office/drawing/2014/main" id="{4A08814D-16E7-CB8A-DCD1-5A0639AF1004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2;p72">
                <a:extLst>
                  <a:ext uri="{FF2B5EF4-FFF2-40B4-BE49-F238E27FC236}">
                    <a16:creationId xmlns:a16="http://schemas.microsoft.com/office/drawing/2014/main" id="{CB6B0BA2-9BBE-1C90-C629-AC410073D267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2" name="Google Shape;7473;p72">
              <a:extLst>
                <a:ext uri="{FF2B5EF4-FFF2-40B4-BE49-F238E27FC236}">
                  <a16:creationId xmlns:a16="http://schemas.microsoft.com/office/drawing/2014/main" id="{7B874E97-D6AA-DA05-8C49-C501C82BCA74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Google Shape;7474;p72">
              <a:extLst>
                <a:ext uri="{FF2B5EF4-FFF2-40B4-BE49-F238E27FC236}">
                  <a16:creationId xmlns:a16="http://schemas.microsoft.com/office/drawing/2014/main" id="{C7AB86C5-109C-C5A6-09FD-2CAB74DCE369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4" name="Google Shape;7475;p72">
              <a:extLst>
                <a:ext uri="{FF2B5EF4-FFF2-40B4-BE49-F238E27FC236}">
                  <a16:creationId xmlns:a16="http://schemas.microsoft.com/office/drawing/2014/main" id="{59E4A80A-22B4-13F5-03A2-0C9F72126D4D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3" name="Google Shape;7476;p72">
                <a:extLst>
                  <a:ext uri="{FF2B5EF4-FFF2-40B4-BE49-F238E27FC236}">
                    <a16:creationId xmlns:a16="http://schemas.microsoft.com/office/drawing/2014/main" id="{74C41634-4017-8A83-0114-0BC0FD1ADC1C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7;p72">
                <a:extLst>
                  <a:ext uri="{FF2B5EF4-FFF2-40B4-BE49-F238E27FC236}">
                    <a16:creationId xmlns:a16="http://schemas.microsoft.com/office/drawing/2014/main" id="{98D24998-95DD-3AAF-3BD2-295867B0147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25" name="Google Shape;7478;p72">
              <a:extLst>
                <a:ext uri="{FF2B5EF4-FFF2-40B4-BE49-F238E27FC236}">
                  <a16:creationId xmlns:a16="http://schemas.microsoft.com/office/drawing/2014/main" id="{95926B7E-AF89-1BD3-42AA-383AD227336D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1" name="Google Shape;7479;p72">
                <a:extLst>
                  <a:ext uri="{FF2B5EF4-FFF2-40B4-BE49-F238E27FC236}">
                    <a16:creationId xmlns:a16="http://schemas.microsoft.com/office/drawing/2014/main" id="{AF5D6516-79EB-2914-3D14-0ACC17771650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0;p72">
                <a:extLst>
                  <a:ext uri="{FF2B5EF4-FFF2-40B4-BE49-F238E27FC236}">
                    <a16:creationId xmlns:a16="http://schemas.microsoft.com/office/drawing/2014/main" id="{A959FA81-F4A3-A31D-1C79-1A4695CF2968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6" name="Google Shape;7481;p72">
              <a:extLst>
                <a:ext uri="{FF2B5EF4-FFF2-40B4-BE49-F238E27FC236}">
                  <a16:creationId xmlns:a16="http://schemas.microsoft.com/office/drawing/2014/main" id="{5B87D9B6-17E1-907D-AF1B-E1C44D67A325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Google Shape;7466;p72">
              <a:extLst>
                <a:ext uri="{FF2B5EF4-FFF2-40B4-BE49-F238E27FC236}">
                  <a16:creationId xmlns:a16="http://schemas.microsoft.com/office/drawing/2014/main" id="{7D9FCB0E-D8A2-3FC0-8919-F46CF7F83E40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8" name="Google Shape;7482;p72">
              <a:extLst>
                <a:ext uri="{FF2B5EF4-FFF2-40B4-BE49-F238E27FC236}">
                  <a16:creationId xmlns:a16="http://schemas.microsoft.com/office/drawing/2014/main" id="{13A3B507-88C2-123F-C633-EC397C85CF0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9" name="Google Shape;7483;p72">
                <a:extLst>
                  <a:ext uri="{FF2B5EF4-FFF2-40B4-BE49-F238E27FC236}">
                    <a16:creationId xmlns:a16="http://schemas.microsoft.com/office/drawing/2014/main" id="{A3A457AD-0C1B-13E2-58E2-95052D303426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4;p72">
                <a:extLst>
                  <a:ext uri="{FF2B5EF4-FFF2-40B4-BE49-F238E27FC236}">
                    <a16:creationId xmlns:a16="http://schemas.microsoft.com/office/drawing/2014/main" id="{8B37C433-F9BC-E84A-1817-F91FE3F3403C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41" name="Google Shape;7485;p72">
            <a:extLst>
              <a:ext uri="{FF2B5EF4-FFF2-40B4-BE49-F238E27FC236}">
                <a16:creationId xmlns:a16="http://schemas.microsoft.com/office/drawing/2014/main" id="{7C96985F-AB77-9318-0274-3179D9DD0D9C}"/>
              </a:ext>
            </a:extLst>
          </p:cNvPr>
          <p:cNvGrpSpPr/>
          <p:nvPr/>
        </p:nvGrpSpPr>
        <p:grpSpPr>
          <a:xfrm>
            <a:off x="6828726" y="4895461"/>
            <a:ext cx="3194064" cy="757298"/>
            <a:chOff x="3512551" y="2358282"/>
            <a:chExt cx="1597032" cy="378649"/>
          </a:xfrm>
        </p:grpSpPr>
        <p:grpSp>
          <p:nvGrpSpPr>
            <p:cNvPr id="42" name="Google Shape;7486;p72">
              <a:extLst>
                <a:ext uri="{FF2B5EF4-FFF2-40B4-BE49-F238E27FC236}">
                  <a16:creationId xmlns:a16="http://schemas.microsoft.com/office/drawing/2014/main" id="{2DC60801-92C2-E353-7404-6D7FD3114CD9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9" name="Google Shape;7487;p72">
                <a:extLst>
                  <a:ext uri="{FF2B5EF4-FFF2-40B4-BE49-F238E27FC236}">
                    <a16:creationId xmlns:a16="http://schemas.microsoft.com/office/drawing/2014/main" id="{68F73018-356D-2736-F58D-9FB5015A063B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8;p72">
                <a:extLst>
                  <a:ext uri="{FF2B5EF4-FFF2-40B4-BE49-F238E27FC236}">
                    <a16:creationId xmlns:a16="http://schemas.microsoft.com/office/drawing/2014/main" id="{CA015BFA-0982-AAF2-27FC-3FEF75362BE1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1" name="Google Shape;7489;p72">
                <a:extLst>
                  <a:ext uri="{FF2B5EF4-FFF2-40B4-BE49-F238E27FC236}">
                    <a16:creationId xmlns:a16="http://schemas.microsoft.com/office/drawing/2014/main" id="{54956BB2-12D1-0F95-F11C-D1F1D444DA4D}"/>
                  </a:ext>
                </a:extLst>
              </p:cNvPr>
              <p:cNvCxnSpPr>
                <a:stCxn id="48" idx="6"/>
                <a:endCxn id="57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3" name="Google Shape;7492;p72">
              <a:extLst>
                <a:ext uri="{FF2B5EF4-FFF2-40B4-BE49-F238E27FC236}">
                  <a16:creationId xmlns:a16="http://schemas.microsoft.com/office/drawing/2014/main" id="{E470AC8B-AFC5-A251-0310-5478CC98518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6" name="Google Shape;7493;p72">
                <a:extLst>
                  <a:ext uri="{FF2B5EF4-FFF2-40B4-BE49-F238E27FC236}">
                    <a16:creationId xmlns:a16="http://schemas.microsoft.com/office/drawing/2014/main" id="{B8984223-6527-7F22-6C1D-9D6F0CB2292B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1;p72">
                <a:extLst>
                  <a:ext uri="{FF2B5EF4-FFF2-40B4-BE49-F238E27FC236}">
                    <a16:creationId xmlns:a16="http://schemas.microsoft.com/office/drawing/2014/main" id="{232DE469-D408-987C-B6A9-E16674B8A63C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8" name="Google Shape;7494;p72">
                <a:extLst>
                  <a:ext uri="{FF2B5EF4-FFF2-40B4-BE49-F238E27FC236}">
                    <a16:creationId xmlns:a16="http://schemas.microsoft.com/office/drawing/2014/main" id="{F38BFD67-DB79-9B0C-4F0C-2BA0673595E5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44" name="Google Shape;7495;p72">
              <a:extLst>
                <a:ext uri="{FF2B5EF4-FFF2-40B4-BE49-F238E27FC236}">
                  <a16:creationId xmlns:a16="http://schemas.microsoft.com/office/drawing/2014/main" id="{265AFE92-BE9F-3778-9698-8E92CDDF4379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3" name="Google Shape;7496;p72">
                <a:extLst>
                  <a:ext uri="{FF2B5EF4-FFF2-40B4-BE49-F238E27FC236}">
                    <a16:creationId xmlns:a16="http://schemas.microsoft.com/office/drawing/2014/main" id="{35E68B33-19CB-54F1-50A5-7A0A2B849F65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8;p72">
                <a:extLst>
                  <a:ext uri="{FF2B5EF4-FFF2-40B4-BE49-F238E27FC236}">
                    <a16:creationId xmlns:a16="http://schemas.microsoft.com/office/drawing/2014/main" id="{31A57309-AE80-9787-85E4-315D056E8CEB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5" name="Google Shape;7497;p72">
                <a:extLst>
                  <a:ext uri="{FF2B5EF4-FFF2-40B4-BE49-F238E27FC236}">
                    <a16:creationId xmlns:a16="http://schemas.microsoft.com/office/drawing/2014/main" id="{38719AFE-834E-7636-EB27-07E70D485C5B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45" name="Google Shape;7499;p72">
              <a:extLst>
                <a:ext uri="{FF2B5EF4-FFF2-40B4-BE49-F238E27FC236}">
                  <a16:creationId xmlns:a16="http://schemas.microsoft.com/office/drawing/2014/main" id="{D4C613A7-F2EA-DE43-0D01-522876847492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0" name="Google Shape;7500;p72">
                <a:extLst>
                  <a:ext uri="{FF2B5EF4-FFF2-40B4-BE49-F238E27FC236}">
                    <a16:creationId xmlns:a16="http://schemas.microsoft.com/office/drawing/2014/main" id="{CF52069F-26CD-CEED-5995-89743D5DABCC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1" name="Google Shape;7501;p72">
                <a:extLst>
                  <a:ext uri="{FF2B5EF4-FFF2-40B4-BE49-F238E27FC236}">
                    <a16:creationId xmlns:a16="http://schemas.microsoft.com/office/drawing/2014/main" id="{EACDCEAD-BD72-D684-B0BF-0AD71B0E5A64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2" name="Google Shape;7502;p72">
                <a:extLst>
                  <a:ext uri="{FF2B5EF4-FFF2-40B4-BE49-F238E27FC236}">
                    <a16:creationId xmlns:a16="http://schemas.microsoft.com/office/drawing/2014/main" id="{CA2818E7-C536-BA15-68C7-7D913D4C28D4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46" name="Google Shape;7503;p72">
              <a:extLst>
                <a:ext uri="{FF2B5EF4-FFF2-40B4-BE49-F238E27FC236}">
                  <a16:creationId xmlns:a16="http://schemas.microsoft.com/office/drawing/2014/main" id="{42ECB2BE-AA35-5730-282E-B9A479F05C1C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" name="Google Shape;7504;p72">
                <a:extLst>
                  <a:ext uri="{FF2B5EF4-FFF2-40B4-BE49-F238E27FC236}">
                    <a16:creationId xmlns:a16="http://schemas.microsoft.com/office/drawing/2014/main" id="{B429FC07-CCF5-E466-F766-BB88845E2F55}"/>
                  </a:ext>
                </a:extLst>
              </p:cNvPr>
              <p:cNvCxnSpPr>
                <a:stCxn id="49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" name="Google Shape;7490;p72">
                <a:extLst>
                  <a:ext uri="{FF2B5EF4-FFF2-40B4-BE49-F238E27FC236}">
                    <a16:creationId xmlns:a16="http://schemas.microsoft.com/office/drawing/2014/main" id="{3754AEAD-5C76-346B-C010-A3395F828A1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9" name="Google Shape;7505;p72">
                <a:extLst>
                  <a:ext uri="{FF2B5EF4-FFF2-40B4-BE49-F238E27FC236}">
                    <a16:creationId xmlns:a16="http://schemas.microsoft.com/office/drawing/2014/main" id="{4DE94C31-D05D-10CF-21BE-F98569088F56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62" name="Google Shape;7506;p72">
            <a:extLst>
              <a:ext uri="{FF2B5EF4-FFF2-40B4-BE49-F238E27FC236}">
                <a16:creationId xmlns:a16="http://schemas.microsoft.com/office/drawing/2014/main" id="{99CF1CC3-BFE0-D95B-75C2-05E589A30E37}"/>
              </a:ext>
            </a:extLst>
          </p:cNvPr>
          <p:cNvGrpSpPr/>
          <p:nvPr/>
        </p:nvGrpSpPr>
        <p:grpSpPr>
          <a:xfrm>
            <a:off x="13548891" y="2543056"/>
            <a:ext cx="3119618" cy="1445220"/>
            <a:chOff x="634175" y="2986275"/>
            <a:chExt cx="3147949" cy="1458344"/>
          </a:xfrm>
        </p:grpSpPr>
        <p:cxnSp>
          <p:nvCxnSpPr>
            <p:cNvPr id="63" name="Google Shape;7507;p72">
              <a:extLst>
                <a:ext uri="{FF2B5EF4-FFF2-40B4-BE49-F238E27FC236}">
                  <a16:creationId xmlns:a16="http://schemas.microsoft.com/office/drawing/2014/main" id="{BEB9950D-07EA-5F34-C299-6E2A8822DF8C}"/>
                </a:ext>
              </a:extLst>
            </p:cNvPr>
            <p:cNvCxnSpPr>
              <a:stCxn id="69" idx="4"/>
              <a:endCxn id="71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0;p72">
              <a:extLst>
                <a:ext uri="{FF2B5EF4-FFF2-40B4-BE49-F238E27FC236}">
                  <a16:creationId xmlns:a16="http://schemas.microsoft.com/office/drawing/2014/main" id="{3727D132-D143-6971-1D01-79A159D7FE71}"/>
                </a:ext>
              </a:extLst>
            </p:cNvPr>
            <p:cNvCxnSpPr>
              <a:stCxn id="71" idx="0"/>
              <a:endCxn id="68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2;p72">
              <a:extLst>
                <a:ext uri="{FF2B5EF4-FFF2-40B4-BE49-F238E27FC236}">
                  <a16:creationId xmlns:a16="http://schemas.microsoft.com/office/drawing/2014/main" id="{BCB853B6-7847-D79D-3113-D2F19690349D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4;p72">
              <a:extLst>
                <a:ext uri="{FF2B5EF4-FFF2-40B4-BE49-F238E27FC236}">
                  <a16:creationId xmlns:a16="http://schemas.microsoft.com/office/drawing/2014/main" id="{FC7AC434-C4E1-9378-B49D-E6F774CDBD8B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7" name="Google Shape;7515;p72">
              <a:extLst>
                <a:ext uri="{FF2B5EF4-FFF2-40B4-BE49-F238E27FC236}">
                  <a16:creationId xmlns:a16="http://schemas.microsoft.com/office/drawing/2014/main" id="{2E2A2335-8B62-1958-AE26-1D7BDB20660E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bg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11;p72">
              <a:extLst>
                <a:ext uri="{FF2B5EF4-FFF2-40B4-BE49-F238E27FC236}">
                  <a16:creationId xmlns:a16="http://schemas.microsoft.com/office/drawing/2014/main" id="{C4F113D6-414D-0DF5-3891-EE647AC7D3FD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bg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08;p72">
              <a:extLst>
                <a:ext uri="{FF2B5EF4-FFF2-40B4-BE49-F238E27FC236}">
                  <a16:creationId xmlns:a16="http://schemas.microsoft.com/office/drawing/2014/main" id="{D842704C-0876-D117-E6C5-22BC9EFEE79E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bg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3;p72">
              <a:extLst>
                <a:ext uri="{FF2B5EF4-FFF2-40B4-BE49-F238E27FC236}">
                  <a16:creationId xmlns:a16="http://schemas.microsoft.com/office/drawing/2014/main" id="{B63540EE-D522-970E-15FC-DA6A866004E6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bg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9;p72">
              <a:extLst>
                <a:ext uri="{FF2B5EF4-FFF2-40B4-BE49-F238E27FC236}">
                  <a16:creationId xmlns:a16="http://schemas.microsoft.com/office/drawing/2014/main" id="{AF8764D6-69B5-780F-5904-C6C2FF63C082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chemeClr val="bg2">
                    <a:lumMod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" name="Google Shape;7516;p72">
            <a:extLst>
              <a:ext uri="{FF2B5EF4-FFF2-40B4-BE49-F238E27FC236}">
                <a16:creationId xmlns:a16="http://schemas.microsoft.com/office/drawing/2014/main" id="{CCBDAAA6-EF68-2219-779D-4652C26C68D2}"/>
              </a:ext>
            </a:extLst>
          </p:cNvPr>
          <p:cNvGrpSpPr/>
          <p:nvPr/>
        </p:nvGrpSpPr>
        <p:grpSpPr>
          <a:xfrm>
            <a:off x="6856471" y="5962871"/>
            <a:ext cx="3141438" cy="588246"/>
            <a:chOff x="998425" y="1182125"/>
            <a:chExt cx="1065400" cy="199500"/>
          </a:xfrm>
        </p:grpSpPr>
        <p:sp>
          <p:nvSpPr>
            <p:cNvPr id="73" name="Google Shape;7517;p72">
              <a:extLst>
                <a:ext uri="{FF2B5EF4-FFF2-40B4-BE49-F238E27FC236}">
                  <a16:creationId xmlns:a16="http://schemas.microsoft.com/office/drawing/2014/main" id="{3CA103E2-1B43-8F5B-274D-5B2D38576F2A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4" name="Google Shape;7518;p72">
              <a:extLst>
                <a:ext uri="{FF2B5EF4-FFF2-40B4-BE49-F238E27FC236}">
                  <a16:creationId xmlns:a16="http://schemas.microsoft.com/office/drawing/2014/main" id="{B09F0852-377A-3399-C9D7-0CEABB186E32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5" name="Google Shape;7519;p72">
              <a:extLst>
                <a:ext uri="{FF2B5EF4-FFF2-40B4-BE49-F238E27FC236}">
                  <a16:creationId xmlns:a16="http://schemas.microsoft.com/office/drawing/2014/main" id="{0C1C0392-30EE-7783-ED74-72EF00BBAF63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6" name="Google Shape;7520;p72">
              <a:extLst>
                <a:ext uri="{FF2B5EF4-FFF2-40B4-BE49-F238E27FC236}">
                  <a16:creationId xmlns:a16="http://schemas.microsoft.com/office/drawing/2014/main" id="{FA61D052-6642-4912-1BBE-31203E1F0CDF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7" name="Google Shape;7521;p72">
              <a:extLst>
                <a:ext uri="{FF2B5EF4-FFF2-40B4-BE49-F238E27FC236}">
                  <a16:creationId xmlns:a16="http://schemas.microsoft.com/office/drawing/2014/main" id="{12DD0338-9091-0573-63FD-81A9D561D9EE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8" name="Google Shape;7522;p72">
            <a:extLst>
              <a:ext uri="{FF2B5EF4-FFF2-40B4-BE49-F238E27FC236}">
                <a16:creationId xmlns:a16="http://schemas.microsoft.com/office/drawing/2014/main" id="{B93CAB88-C8CB-9443-1EB7-E14C3C9D21BB}"/>
              </a:ext>
            </a:extLst>
          </p:cNvPr>
          <p:cNvGrpSpPr/>
          <p:nvPr/>
        </p:nvGrpSpPr>
        <p:grpSpPr>
          <a:xfrm>
            <a:off x="13542982" y="4197845"/>
            <a:ext cx="3131432" cy="733458"/>
            <a:chOff x="1247650" y="2075423"/>
            <a:chExt cx="6648477" cy="1557238"/>
          </a:xfrm>
        </p:grpSpPr>
        <p:sp>
          <p:nvSpPr>
            <p:cNvPr id="79" name="Google Shape;7523;p72">
              <a:extLst>
                <a:ext uri="{FF2B5EF4-FFF2-40B4-BE49-F238E27FC236}">
                  <a16:creationId xmlns:a16="http://schemas.microsoft.com/office/drawing/2014/main" id="{1914F58F-79F8-439C-FBE7-43B512F7A41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0" name="Google Shape;7524;p72">
              <a:extLst>
                <a:ext uri="{FF2B5EF4-FFF2-40B4-BE49-F238E27FC236}">
                  <a16:creationId xmlns:a16="http://schemas.microsoft.com/office/drawing/2014/main" id="{499788FA-DB18-584B-5668-17160B75175C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1" name="Google Shape;7525;p72">
              <a:extLst>
                <a:ext uri="{FF2B5EF4-FFF2-40B4-BE49-F238E27FC236}">
                  <a16:creationId xmlns:a16="http://schemas.microsoft.com/office/drawing/2014/main" id="{AA0D9915-1674-9372-9DC6-8F0EAA45417D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2" name="Google Shape;7526;p72">
              <a:extLst>
                <a:ext uri="{FF2B5EF4-FFF2-40B4-BE49-F238E27FC236}">
                  <a16:creationId xmlns:a16="http://schemas.microsoft.com/office/drawing/2014/main" id="{EAC907C5-A20B-10FF-B573-702F292F6CEB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3" name="Google Shape;7527;p72">
              <a:extLst>
                <a:ext uri="{FF2B5EF4-FFF2-40B4-BE49-F238E27FC236}">
                  <a16:creationId xmlns:a16="http://schemas.microsoft.com/office/drawing/2014/main" id="{3264947F-048E-B9F0-06B7-8183E57F63DD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4" name="Google Shape;7528;p72">
              <a:extLst>
                <a:ext uri="{FF2B5EF4-FFF2-40B4-BE49-F238E27FC236}">
                  <a16:creationId xmlns:a16="http://schemas.microsoft.com/office/drawing/2014/main" id="{3B6E23B7-4930-67F6-D3D2-C4AF361AF9AF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5" name="Google Shape;7529;p72">
            <a:extLst>
              <a:ext uri="{FF2B5EF4-FFF2-40B4-BE49-F238E27FC236}">
                <a16:creationId xmlns:a16="http://schemas.microsoft.com/office/drawing/2014/main" id="{1FC44FAA-37FC-566F-44A8-191C53B40FF5}"/>
              </a:ext>
            </a:extLst>
          </p:cNvPr>
          <p:cNvGrpSpPr/>
          <p:nvPr/>
        </p:nvGrpSpPr>
        <p:grpSpPr>
          <a:xfrm>
            <a:off x="13511607" y="6495474"/>
            <a:ext cx="3194122" cy="1326880"/>
            <a:chOff x="6796238" y="3158297"/>
            <a:chExt cx="1630319" cy="677257"/>
          </a:xfrm>
        </p:grpSpPr>
        <p:cxnSp>
          <p:nvCxnSpPr>
            <p:cNvPr id="86" name="Google Shape;7530;p72">
              <a:extLst>
                <a:ext uri="{FF2B5EF4-FFF2-40B4-BE49-F238E27FC236}">
                  <a16:creationId xmlns:a16="http://schemas.microsoft.com/office/drawing/2014/main" id="{8ADAD32C-BB9C-51FF-BC9B-463E7B0A0F3F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1;p72">
              <a:extLst>
                <a:ext uri="{FF2B5EF4-FFF2-40B4-BE49-F238E27FC236}">
                  <a16:creationId xmlns:a16="http://schemas.microsoft.com/office/drawing/2014/main" id="{DCA11BED-3D04-4B84-D060-5DD167C8DBBE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2;p72">
              <a:extLst>
                <a:ext uri="{FF2B5EF4-FFF2-40B4-BE49-F238E27FC236}">
                  <a16:creationId xmlns:a16="http://schemas.microsoft.com/office/drawing/2014/main" id="{73105F4C-D73C-DCBC-C142-B8A0658B8546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3;p72">
              <a:extLst>
                <a:ext uri="{FF2B5EF4-FFF2-40B4-BE49-F238E27FC236}">
                  <a16:creationId xmlns:a16="http://schemas.microsoft.com/office/drawing/2014/main" id="{9B21D3C9-048D-177E-D8F8-A1F9F7E4737A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0" name="Google Shape;7534;p72">
              <a:extLst>
                <a:ext uri="{FF2B5EF4-FFF2-40B4-BE49-F238E27FC236}">
                  <a16:creationId xmlns:a16="http://schemas.microsoft.com/office/drawing/2014/main" id="{C6D550CE-3E06-8635-95F0-8E39CE4E7E81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1" name="Google Shape;7535;p72">
                <a:extLst>
                  <a:ext uri="{FF2B5EF4-FFF2-40B4-BE49-F238E27FC236}">
                    <a16:creationId xmlns:a16="http://schemas.microsoft.com/office/drawing/2014/main" id="{08312FF8-5F6E-F046-A8F4-ACF2111448DA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2" name="Google Shape;7536;p72">
                <a:extLst>
                  <a:ext uri="{FF2B5EF4-FFF2-40B4-BE49-F238E27FC236}">
                    <a16:creationId xmlns:a16="http://schemas.microsoft.com/office/drawing/2014/main" id="{9303C3A4-DAC9-5CFF-C413-A145280D9608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3" name="Google Shape;7537;p72">
                <a:extLst>
                  <a:ext uri="{FF2B5EF4-FFF2-40B4-BE49-F238E27FC236}">
                    <a16:creationId xmlns:a16="http://schemas.microsoft.com/office/drawing/2014/main" id="{08304511-2757-301E-AF47-AE0C02A2797F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94" name="Google Shape;7538;p72">
            <a:extLst>
              <a:ext uri="{FF2B5EF4-FFF2-40B4-BE49-F238E27FC236}">
                <a16:creationId xmlns:a16="http://schemas.microsoft.com/office/drawing/2014/main" id="{794A32B1-F5FE-E62B-1C6F-600CE4AD1945}"/>
              </a:ext>
            </a:extLst>
          </p:cNvPr>
          <p:cNvGrpSpPr/>
          <p:nvPr/>
        </p:nvGrpSpPr>
        <p:grpSpPr>
          <a:xfrm>
            <a:off x="10553882" y="2538259"/>
            <a:ext cx="2737212" cy="3187610"/>
            <a:chOff x="1839112" y="2209163"/>
            <a:chExt cx="1918159" cy="2233784"/>
          </a:xfrm>
        </p:grpSpPr>
        <p:sp>
          <p:nvSpPr>
            <p:cNvPr id="95" name="Google Shape;7539;p72">
              <a:extLst>
                <a:ext uri="{FF2B5EF4-FFF2-40B4-BE49-F238E27FC236}">
                  <a16:creationId xmlns:a16="http://schemas.microsoft.com/office/drawing/2014/main" id="{DDDBAA13-7A05-9D59-A159-516578D0CB1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6" name="Google Shape;7540;p72">
              <a:extLst>
                <a:ext uri="{FF2B5EF4-FFF2-40B4-BE49-F238E27FC236}">
                  <a16:creationId xmlns:a16="http://schemas.microsoft.com/office/drawing/2014/main" id="{5029791E-05A7-3904-1250-E0A599C2E267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7" name="Google Shape;7541;p72">
              <a:extLst>
                <a:ext uri="{FF2B5EF4-FFF2-40B4-BE49-F238E27FC236}">
                  <a16:creationId xmlns:a16="http://schemas.microsoft.com/office/drawing/2014/main" id="{B4B45498-6266-74E0-959B-3A7A62A7A3EB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cxnSp>
          <p:nvCxnSpPr>
            <p:cNvPr id="98" name="Google Shape;7542;p72">
              <a:extLst>
                <a:ext uri="{FF2B5EF4-FFF2-40B4-BE49-F238E27FC236}">
                  <a16:creationId xmlns:a16="http://schemas.microsoft.com/office/drawing/2014/main" id="{EE11F914-8B4A-611E-9FAF-A55401CEF684}"/>
                </a:ext>
              </a:extLst>
            </p:cNvPr>
            <p:cNvCxnSpPr>
              <a:stCxn id="95" idx="6"/>
              <a:endCxn id="96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3;p72">
              <a:extLst>
                <a:ext uri="{FF2B5EF4-FFF2-40B4-BE49-F238E27FC236}">
                  <a16:creationId xmlns:a16="http://schemas.microsoft.com/office/drawing/2014/main" id="{F16F12E3-7D85-6111-FB5F-CC3C12C043F2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5;p72">
              <a:extLst>
                <a:ext uri="{FF2B5EF4-FFF2-40B4-BE49-F238E27FC236}">
                  <a16:creationId xmlns:a16="http://schemas.microsoft.com/office/drawing/2014/main" id="{418C8279-C532-F71A-7C6E-F70AC5BD3F19}"/>
                </a:ext>
              </a:extLst>
            </p:cNvPr>
            <p:cNvCxnSpPr>
              <a:stCxn id="102" idx="6"/>
              <a:endCxn id="97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6;p72">
              <a:extLst>
                <a:ext uri="{FF2B5EF4-FFF2-40B4-BE49-F238E27FC236}">
                  <a16:creationId xmlns:a16="http://schemas.microsoft.com/office/drawing/2014/main" id="{994B6040-7F42-F314-F993-93C9EDE7138D}"/>
                </a:ext>
              </a:extLst>
            </p:cNvPr>
            <p:cNvCxnSpPr>
              <a:stCxn id="97" idx="4"/>
              <a:endCxn id="103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2" name="Google Shape;7544;p72">
              <a:extLst>
                <a:ext uri="{FF2B5EF4-FFF2-40B4-BE49-F238E27FC236}">
                  <a16:creationId xmlns:a16="http://schemas.microsoft.com/office/drawing/2014/main" id="{31E3BBE3-35B8-AF18-19E1-0034F8ADA6B0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3" name="Google Shape;7547;p72">
              <a:extLst>
                <a:ext uri="{FF2B5EF4-FFF2-40B4-BE49-F238E27FC236}">
                  <a16:creationId xmlns:a16="http://schemas.microsoft.com/office/drawing/2014/main" id="{A10FAF45-FE96-06BB-546E-35D3DD31CCC5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4" name="Google Shape;7548;p72">
              <a:extLst>
                <a:ext uri="{FF2B5EF4-FFF2-40B4-BE49-F238E27FC236}">
                  <a16:creationId xmlns:a16="http://schemas.microsoft.com/office/drawing/2014/main" id="{F4ABE09C-4808-1B32-DB8B-DA46276F85EE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cxnSp>
          <p:nvCxnSpPr>
            <p:cNvPr id="105" name="Google Shape;7549;p72">
              <a:extLst>
                <a:ext uri="{FF2B5EF4-FFF2-40B4-BE49-F238E27FC236}">
                  <a16:creationId xmlns:a16="http://schemas.microsoft.com/office/drawing/2014/main" id="{676D7177-04F4-05A8-5E4E-73AD90EB886E}"/>
                </a:ext>
              </a:extLst>
            </p:cNvPr>
            <p:cNvCxnSpPr>
              <a:endCxn id="104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" name="Google Shape;7550;p72">
            <a:extLst>
              <a:ext uri="{FF2B5EF4-FFF2-40B4-BE49-F238E27FC236}">
                <a16:creationId xmlns:a16="http://schemas.microsoft.com/office/drawing/2014/main" id="{8DD2F291-04B4-5171-E98F-D481BB3FFD82}"/>
              </a:ext>
            </a:extLst>
          </p:cNvPr>
          <p:cNvGrpSpPr/>
          <p:nvPr/>
        </p:nvGrpSpPr>
        <p:grpSpPr>
          <a:xfrm>
            <a:off x="6818628" y="2550730"/>
            <a:ext cx="3275936" cy="309884"/>
            <a:chOff x="238125" y="2506075"/>
            <a:chExt cx="7115411" cy="673075"/>
          </a:xfrm>
        </p:grpSpPr>
        <p:sp>
          <p:nvSpPr>
            <p:cNvPr id="107" name="Google Shape;7551;p72">
              <a:extLst>
                <a:ext uri="{FF2B5EF4-FFF2-40B4-BE49-F238E27FC236}">
                  <a16:creationId xmlns:a16="http://schemas.microsoft.com/office/drawing/2014/main" id="{EA32D1BE-1812-ED42-B12A-412887917EF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8" name="Google Shape;7552;p72">
              <a:extLst>
                <a:ext uri="{FF2B5EF4-FFF2-40B4-BE49-F238E27FC236}">
                  <a16:creationId xmlns:a16="http://schemas.microsoft.com/office/drawing/2014/main" id="{95601400-8E6A-E9A7-9939-1FAC58AD2D68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9" name="Google Shape;7553;p72">
              <a:extLst>
                <a:ext uri="{FF2B5EF4-FFF2-40B4-BE49-F238E27FC236}">
                  <a16:creationId xmlns:a16="http://schemas.microsoft.com/office/drawing/2014/main" id="{B21C5EAE-3566-3724-85D9-6C8975FE4E09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0" name="Google Shape;7554;p72">
              <a:extLst>
                <a:ext uri="{FF2B5EF4-FFF2-40B4-BE49-F238E27FC236}">
                  <a16:creationId xmlns:a16="http://schemas.microsoft.com/office/drawing/2014/main" id="{243CC6BE-2D66-E913-CFB5-5D6A6F27ED4F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1" name="Google Shape;7555;p72">
              <a:extLst>
                <a:ext uri="{FF2B5EF4-FFF2-40B4-BE49-F238E27FC236}">
                  <a16:creationId xmlns:a16="http://schemas.microsoft.com/office/drawing/2014/main" id="{CBA85898-92D1-D72E-2AF5-4AE6EBFA9786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12" name="Google Shape;7556;p72">
            <a:extLst>
              <a:ext uri="{FF2B5EF4-FFF2-40B4-BE49-F238E27FC236}">
                <a16:creationId xmlns:a16="http://schemas.microsoft.com/office/drawing/2014/main" id="{4224B542-FBE9-81CE-3653-7B50942B5074}"/>
              </a:ext>
            </a:extLst>
          </p:cNvPr>
          <p:cNvGrpSpPr/>
          <p:nvPr/>
        </p:nvGrpSpPr>
        <p:grpSpPr>
          <a:xfrm>
            <a:off x="1295998" y="3193927"/>
            <a:ext cx="4953524" cy="183486"/>
            <a:chOff x="1464850" y="436376"/>
            <a:chExt cx="6001362" cy="222300"/>
          </a:xfrm>
        </p:grpSpPr>
        <p:sp>
          <p:nvSpPr>
            <p:cNvPr id="113" name="Google Shape;7557;p72">
              <a:extLst>
                <a:ext uri="{FF2B5EF4-FFF2-40B4-BE49-F238E27FC236}">
                  <a16:creationId xmlns:a16="http://schemas.microsoft.com/office/drawing/2014/main" id="{A6E9B157-D66B-BC56-2841-905D979E2883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4" name="Google Shape;7558;p72">
              <a:extLst>
                <a:ext uri="{FF2B5EF4-FFF2-40B4-BE49-F238E27FC236}">
                  <a16:creationId xmlns:a16="http://schemas.microsoft.com/office/drawing/2014/main" id="{8141A2F0-AC68-9490-A225-0B62A75BBFF7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5" name="Google Shape;7559;p72">
              <a:extLst>
                <a:ext uri="{FF2B5EF4-FFF2-40B4-BE49-F238E27FC236}">
                  <a16:creationId xmlns:a16="http://schemas.microsoft.com/office/drawing/2014/main" id="{843F868E-AFCC-CA35-F54D-997E92368AA9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6" name="Google Shape;7560;p72">
              <a:extLst>
                <a:ext uri="{FF2B5EF4-FFF2-40B4-BE49-F238E27FC236}">
                  <a16:creationId xmlns:a16="http://schemas.microsoft.com/office/drawing/2014/main" id="{B2819260-9B41-8A8A-3A61-2CE3B9191454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7" name="Google Shape;7561;p72">
              <a:extLst>
                <a:ext uri="{FF2B5EF4-FFF2-40B4-BE49-F238E27FC236}">
                  <a16:creationId xmlns:a16="http://schemas.microsoft.com/office/drawing/2014/main" id="{A1E71061-0198-0F48-0984-8EBE06945D0A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cxnSp>
          <p:nvCxnSpPr>
            <p:cNvPr id="118" name="Google Shape;7562;p72">
              <a:extLst>
                <a:ext uri="{FF2B5EF4-FFF2-40B4-BE49-F238E27FC236}">
                  <a16:creationId xmlns:a16="http://schemas.microsoft.com/office/drawing/2014/main" id="{51673D52-5547-FB05-F9AD-50712BC50598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3;p72">
              <a:extLst>
                <a:ext uri="{FF2B5EF4-FFF2-40B4-BE49-F238E27FC236}">
                  <a16:creationId xmlns:a16="http://schemas.microsoft.com/office/drawing/2014/main" id="{CB642D9E-9DFB-C7F9-6742-67E964634D66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4;p72">
              <a:extLst>
                <a:ext uri="{FF2B5EF4-FFF2-40B4-BE49-F238E27FC236}">
                  <a16:creationId xmlns:a16="http://schemas.microsoft.com/office/drawing/2014/main" id="{5C62DCB1-FFA8-E231-3049-E914D635A3D0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5;p72">
              <a:extLst>
                <a:ext uri="{FF2B5EF4-FFF2-40B4-BE49-F238E27FC236}">
                  <a16:creationId xmlns:a16="http://schemas.microsoft.com/office/drawing/2014/main" id="{62517639-EDBA-65D1-A8AF-1C24A7C1BE88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2" name="Google Shape;7566;p72">
            <a:extLst>
              <a:ext uri="{FF2B5EF4-FFF2-40B4-BE49-F238E27FC236}">
                <a16:creationId xmlns:a16="http://schemas.microsoft.com/office/drawing/2014/main" id="{47C3E861-1C45-015F-1A1B-2AD63A15C059}"/>
              </a:ext>
            </a:extLst>
          </p:cNvPr>
          <p:cNvGrpSpPr/>
          <p:nvPr/>
        </p:nvGrpSpPr>
        <p:grpSpPr>
          <a:xfrm>
            <a:off x="1268532" y="5664857"/>
            <a:ext cx="2905420" cy="1303846"/>
            <a:chOff x="803162" y="2667727"/>
            <a:chExt cx="1411906" cy="633611"/>
          </a:xfrm>
        </p:grpSpPr>
        <p:cxnSp>
          <p:nvCxnSpPr>
            <p:cNvPr id="123" name="Google Shape;7567;p72">
              <a:extLst>
                <a:ext uri="{FF2B5EF4-FFF2-40B4-BE49-F238E27FC236}">
                  <a16:creationId xmlns:a16="http://schemas.microsoft.com/office/drawing/2014/main" id="{2602997A-5719-4C94-2248-482FC1C7F518}"/>
                </a:ext>
              </a:extLst>
            </p:cNvPr>
            <p:cNvCxnSpPr>
              <a:stCxn id="135" idx="2"/>
              <a:endCxn id="133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0;p72">
              <a:extLst>
                <a:ext uri="{FF2B5EF4-FFF2-40B4-BE49-F238E27FC236}">
                  <a16:creationId xmlns:a16="http://schemas.microsoft.com/office/drawing/2014/main" id="{23F95C9B-A56E-3082-2B33-4C6F2210DC83}"/>
                </a:ext>
              </a:extLst>
            </p:cNvPr>
            <p:cNvCxnSpPr>
              <a:stCxn id="134" idx="0"/>
              <a:endCxn id="135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2;p72">
              <a:extLst>
                <a:ext uri="{FF2B5EF4-FFF2-40B4-BE49-F238E27FC236}">
                  <a16:creationId xmlns:a16="http://schemas.microsoft.com/office/drawing/2014/main" id="{CD426F46-0235-CD78-CCE1-69914A145E2C}"/>
                </a:ext>
              </a:extLst>
            </p:cNvPr>
            <p:cNvCxnSpPr>
              <a:stCxn id="134" idx="2"/>
              <a:endCxn id="130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4;p72">
              <a:extLst>
                <a:ext uri="{FF2B5EF4-FFF2-40B4-BE49-F238E27FC236}">
                  <a16:creationId xmlns:a16="http://schemas.microsoft.com/office/drawing/2014/main" id="{F31C038A-796C-2C36-1B11-72851CCF254D}"/>
                </a:ext>
              </a:extLst>
            </p:cNvPr>
            <p:cNvCxnSpPr>
              <a:stCxn id="129" idx="0"/>
              <a:endCxn id="134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6;p72">
              <a:extLst>
                <a:ext uri="{FF2B5EF4-FFF2-40B4-BE49-F238E27FC236}">
                  <a16:creationId xmlns:a16="http://schemas.microsoft.com/office/drawing/2014/main" id="{2730A43E-ADFF-BC0A-386F-9EC9B3B77FEF}"/>
                </a:ext>
              </a:extLst>
            </p:cNvPr>
            <p:cNvCxnSpPr>
              <a:stCxn id="133" idx="2"/>
              <a:endCxn id="132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8;p72">
              <a:extLst>
                <a:ext uri="{FF2B5EF4-FFF2-40B4-BE49-F238E27FC236}">
                  <a16:creationId xmlns:a16="http://schemas.microsoft.com/office/drawing/2014/main" id="{08D75BD6-E89D-5538-4B20-C837D9CFCC99}"/>
                </a:ext>
              </a:extLst>
            </p:cNvPr>
            <p:cNvCxnSpPr>
              <a:stCxn id="131" idx="0"/>
              <a:endCxn id="133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9" name="Google Shape;7575;p72">
              <a:extLst>
                <a:ext uri="{FF2B5EF4-FFF2-40B4-BE49-F238E27FC236}">
                  <a16:creationId xmlns:a16="http://schemas.microsoft.com/office/drawing/2014/main" id="{AF025B09-184E-9124-5CFD-69BB2728E601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0" name="Google Shape;7573;p72">
              <a:extLst>
                <a:ext uri="{FF2B5EF4-FFF2-40B4-BE49-F238E27FC236}">
                  <a16:creationId xmlns:a16="http://schemas.microsoft.com/office/drawing/2014/main" id="{4AB791C4-CF80-251B-2ADA-E2C6D7503586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1" name="Google Shape;7579;p72">
              <a:extLst>
                <a:ext uri="{FF2B5EF4-FFF2-40B4-BE49-F238E27FC236}">
                  <a16:creationId xmlns:a16="http://schemas.microsoft.com/office/drawing/2014/main" id="{860131E3-4AF9-FA8B-3D03-E03DB9E02E8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2" name="Google Shape;7577;p72">
              <a:extLst>
                <a:ext uri="{FF2B5EF4-FFF2-40B4-BE49-F238E27FC236}">
                  <a16:creationId xmlns:a16="http://schemas.microsoft.com/office/drawing/2014/main" id="{E8D1C06E-D5F2-B018-6003-5694779D5E60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3" name="Google Shape;7569;p72">
              <a:extLst>
                <a:ext uri="{FF2B5EF4-FFF2-40B4-BE49-F238E27FC236}">
                  <a16:creationId xmlns:a16="http://schemas.microsoft.com/office/drawing/2014/main" id="{1FBB69C0-3024-D845-7EAC-9DAA92031026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4" name="Google Shape;7571;p72">
              <a:extLst>
                <a:ext uri="{FF2B5EF4-FFF2-40B4-BE49-F238E27FC236}">
                  <a16:creationId xmlns:a16="http://schemas.microsoft.com/office/drawing/2014/main" id="{20556E2A-1D5C-73C3-5FD3-B028AE6EAEC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5" name="Google Shape;7568;p72">
              <a:extLst>
                <a:ext uri="{FF2B5EF4-FFF2-40B4-BE49-F238E27FC236}">
                  <a16:creationId xmlns:a16="http://schemas.microsoft.com/office/drawing/2014/main" id="{5CB0BA12-3162-0276-F670-6578B6D98EBB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36" name="Google Shape;7580;p72">
            <a:extLst>
              <a:ext uri="{FF2B5EF4-FFF2-40B4-BE49-F238E27FC236}">
                <a16:creationId xmlns:a16="http://schemas.microsoft.com/office/drawing/2014/main" id="{D8A08068-3A43-C94E-58EE-355767E89B94}"/>
              </a:ext>
            </a:extLst>
          </p:cNvPr>
          <p:cNvGrpSpPr/>
          <p:nvPr/>
        </p:nvGrpSpPr>
        <p:grpSpPr>
          <a:xfrm>
            <a:off x="1268537" y="2535935"/>
            <a:ext cx="5037082" cy="418618"/>
            <a:chOff x="803163" y="1111966"/>
            <a:chExt cx="2447800" cy="203430"/>
          </a:xfrm>
        </p:grpSpPr>
        <p:grpSp>
          <p:nvGrpSpPr>
            <p:cNvPr id="137" name="Google Shape;7581;p72">
              <a:extLst>
                <a:ext uri="{FF2B5EF4-FFF2-40B4-BE49-F238E27FC236}">
                  <a16:creationId xmlns:a16="http://schemas.microsoft.com/office/drawing/2014/main" id="{79DBCF76-574E-C42D-28F5-6910B26C94C8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5" name="Google Shape;7582;p72">
                <a:extLst>
                  <a:ext uri="{FF2B5EF4-FFF2-40B4-BE49-F238E27FC236}">
                    <a16:creationId xmlns:a16="http://schemas.microsoft.com/office/drawing/2014/main" id="{A8916A7C-72E5-BF1B-4D94-B2FC472A7D60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156" name="Google Shape;7583;p72">
                <a:extLst>
                  <a:ext uri="{FF2B5EF4-FFF2-40B4-BE49-F238E27FC236}">
                    <a16:creationId xmlns:a16="http://schemas.microsoft.com/office/drawing/2014/main" id="{873AE467-40D3-3DA1-CA75-AEBD8434A5ED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7" name="Google Shape;7584;p72">
                  <a:extLst>
                    <a:ext uri="{FF2B5EF4-FFF2-40B4-BE49-F238E27FC236}">
                      <a16:creationId xmlns:a16="http://schemas.microsoft.com/office/drawing/2014/main" id="{3455D42D-5601-57BC-2C93-64B6ACF5753E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85;p72">
                  <a:extLst>
                    <a:ext uri="{FF2B5EF4-FFF2-40B4-BE49-F238E27FC236}">
                      <a16:creationId xmlns:a16="http://schemas.microsoft.com/office/drawing/2014/main" id="{8CE4F31A-59FD-6717-8788-14D182160D8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138" name="Google Shape;7586;p72">
              <a:extLst>
                <a:ext uri="{FF2B5EF4-FFF2-40B4-BE49-F238E27FC236}">
                  <a16:creationId xmlns:a16="http://schemas.microsoft.com/office/drawing/2014/main" id="{7A1D05E4-94BA-7561-D2C5-9E84ECC6B50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9" name="Google Shape;7587;p72">
              <a:extLst>
                <a:ext uri="{FF2B5EF4-FFF2-40B4-BE49-F238E27FC236}">
                  <a16:creationId xmlns:a16="http://schemas.microsoft.com/office/drawing/2014/main" id="{6AF9D4BD-7977-FAAF-F20A-264230F118EF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40" name="Google Shape;7588;p72">
              <a:extLst>
                <a:ext uri="{FF2B5EF4-FFF2-40B4-BE49-F238E27FC236}">
                  <a16:creationId xmlns:a16="http://schemas.microsoft.com/office/drawing/2014/main" id="{8C47E8AF-9F54-1ACE-CAF8-1549931218F1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1" name="Google Shape;7589;p72">
                <a:extLst>
                  <a:ext uri="{FF2B5EF4-FFF2-40B4-BE49-F238E27FC236}">
                    <a16:creationId xmlns:a16="http://schemas.microsoft.com/office/drawing/2014/main" id="{FBFE05B5-857A-7CA6-0633-EEE41EBE1F76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3" name="Google Shape;7590;p72">
                  <a:extLst>
                    <a:ext uri="{FF2B5EF4-FFF2-40B4-BE49-F238E27FC236}">
                      <a16:creationId xmlns:a16="http://schemas.microsoft.com/office/drawing/2014/main" id="{37D2A163-622F-B70D-0081-DE1A6FAC746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1;p72">
                  <a:extLst>
                    <a:ext uri="{FF2B5EF4-FFF2-40B4-BE49-F238E27FC236}">
                      <a16:creationId xmlns:a16="http://schemas.microsoft.com/office/drawing/2014/main" id="{0C85F142-1F68-B4DB-7189-85C5C898BE76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sp>
            <p:nvSpPr>
              <p:cNvPr id="152" name="Google Shape;7592;p72">
                <a:extLst>
                  <a:ext uri="{FF2B5EF4-FFF2-40B4-BE49-F238E27FC236}">
                    <a16:creationId xmlns:a16="http://schemas.microsoft.com/office/drawing/2014/main" id="{A7DB1359-C5E9-C6BB-1718-44FDAF810FC3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41" name="Google Shape;7593;p72">
              <a:extLst>
                <a:ext uri="{FF2B5EF4-FFF2-40B4-BE49-F238E27FC236}">
                  <a16:creationId xmlns:a16="http://schemas.microsoft.com/office/drawing/2014/main" id="{60C5A726-5C5C-1988-E438-DA5600AA5C19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7" name="Google Shape;7594;p72">
                <a:extLst>
                  <a:ext uri="{FF2B5EF4-FFF2-40B4-BE49-F238E27FC236}">
                    <a16:creationId xmlns:a16="http://schemas.microsoft.com/office/drawing/2014/main" id="{096EDBDC-7F2E-DE62-9671-EB83C0046387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595;p72">
                  <a:extLst>
                    <a:ext uri="{FF2B5EF4-FFF2-40B4-BE49-F238E27FC236}">
                      <a16:creationId xmlns:a16="http://schemas.microsoft.com/office/drawing/2014/main" id="{326BEAD2-9B9A-A69B-4C8C-B0CAAB9E270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596;p72">
                  <a:extLst>
                    <a:ext uri="{FF2B5EF4-FFF2-40B4-BE49-F238E27FC236}">
                      <a16:creationId xmlns:a16="http://schemas.microsoft.com/office/drawing/2014/main" id="{5549FE1C-478B-0047-4C83-CF27B29A8F0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sp>
            <p:nvSpPr>
              <p:cNvPr id="148" name="Google Shape;7597;p72">
                <a:extLst>
                  <a:ext uri="{FF2B5EF4-FFF2-40B4-BE49-F238E27FC236}">
                    <a16:creationId xmlns:a16="http://schemas.microsoft.com/office/drawing/2014/main" id="{E5415C6D-5F1B-4E05-AC7E-46463BFB47BF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42" name="Google Shape;7598;p72">
              <a:extLst>
                <a:ext uri="{FF2B5EF4-FFF2-40B4-BE49-F238E27FC236}">
                  <a16:creationId xmlns:a16="http://schemas.microsoft.com/office/drawing/2014/main" id="{375B4978-A0C2-8552-533B-3CF12323DC5D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3" name="Google Shape;7599;p72">
                <a:extLst>
                  <a:ext uri="{FF2B5EF4-FFF2-40B4-BE49-F238E27FC236}">
                    <a16:creationId xmlns:a16="http://schemas.microsoft.com/office/drawing/2014/main" id="{30AC8C78-E910-2BC8-B311-749E739155DC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5" name="Google Shape;7600;p72">
                  <a:extLst>
                    <a:ext uri="{FF2B5EF4-FFF2-40B4-BE49-F238E27FC236}">
                      <a16:creationId xmlns:a16="http://schemas.microsoft.com/office/drawing/2014/main" id="{0190F9CD-71E9-B52D-4B18-EE7DD235966F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6" name="Google Shape;7601;p72">
                  <a:extLst>
                    <a:ext uri="{FF2B5EF4-FFF2-40B4-BE49-F238E27FC236}">
                      <a16:creationId xmlns:a16="http://schemas.microsoft.com/office/drawing/2014/main" id="{C18BF9BA-6415-BEEE-ED90-15B199CFD16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sp>
            <p:nvSpPr>
              <p:cNvPr id="144" name="Google Shape;7602;p72">
                <a:extLst>
                  <a:ext uri="{FF2B5EF4-FFF2-40B4-BE49-F238E27FC236}">
                    <a16:creationId xmlns:a16="http://schemas.microsoft.com/office/drawing/2014/main" id="{77053AB9-23C6-8A1B-F0F3-BADE86354F9A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59" name="Google Shape;7603;p72">
            <a:extLst>
              <a:ext uri="{FF2B5EF4-FFF2-40B4-BE49-F238E27FC236}">
                <a16:creationId xmlns:a16="http://schemas.microsoft.com/office/drawing/2014/main" id="{BCA5B912-D538-C649-9629-A1676C202CB7}"/>
              </a:ext>
            </a:extLst>
          </p:cNvPr>
          <p:cNvGrpSpPr/>
          <p:nvPr/>
        </p:nvGrpSpPr>
        <p:grpSpPr>
          <a:xfrm>
            <a:off x="6854556" y="7929197"/>
            <a:ext cx="3135556" cy="983354"/>
            <a:chOff x="5194708" y="3484366"/>
            <a:chExt cx="3148148" cy="987304"/>
          </a:xfrm>
        </p:grpSpPr>
        <p:grpSp>
          <p:nvGrpSpPr>
            <p:cNvPr id="160" name="Google Shape;7604;p72">
              <a:extLst>
                <a:ext uri="{FF2B5EF4-FFF2-40B4-BE49-F238E27FC236}">
                  <a16:creationId xmlns:a16="http://schemas.microsoft.com/office/drawing/2014/main" id="{A02F35BA-7861-C8E6-CE09-E5C29214015B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3" name="Google Shape;7605;p72">
                <a:extLst>
                  <a:ext uri="{FF2B5EF4-FFF2-40B4-BE49-F238E27FC236}">
                    <a16:creationId xmlns:a16="http://schemas.microsoft.com/office/drawing/2014/main" id="{0E311A1B-5350-3742-A4BD-8AFE47D43793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4" name="Google Shape;7606;p72">
                <a:extLst>
                  <a:ext uri="{FF2B5EF4-FFF2-40B4-BE49-F238E27FC236}">
                    <a16:creationId xmlns:a16="http://schemas.microsoft.com/office/drawing/2014/main" id="{F36C5C26-7323-7B9D-E24D-AF9A3A15B237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5" name="Google Shape;7607;p72">
                <a:extLst>
                  <a:ext uri="{FF2B5EF4-FFF2-40B4-BE49-F238E27FC236}">
                    <a16:creationId xmlns:a16="http://schemas.microsoft.com/office/drawing/2014/main" id="{A14DD2A6-846C-3740-FC93-03DE6CA2CD1A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61" name="Google Shape;7608;p72">
              <a:extLst>
                <a:ext uri="{FF2B5EF4-FFF2-40B4-BE49-F238E27FC236}">
                  <a16:creationId xmlns:a16="http://schemas.microsoft.com/office/drawing/2014/main" id="{144FB151-4E8F-C845-E128-B26CA2FBF971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0" name="Google Shape;7609;p72">
                <a:extLst>
                  <a:ext uri="{FF2B5EF4-FFF2-40B4-BE49-F238E27FC236}">
                    <a16:creationId xmlns:a16="http://schemas.microsoft.com/office/drawing/2014/main" id="{FCF8EFF5-4FEC-A49D-56EF-D67F65EADC62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1" name="Google Shape;7610;p72">
                <a:extLst>
                  <a:ext uri="{FF2B5EF4-FFF2-40B4-BE49-F238E27FC236}">
                    <a16:creationId xmlns:a16="http://schemas.microsoft.com/office/drawing/2014/main" id="{0B434F4F-9169-FEB1-9078-A57D3FC7F376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2" name="Google Shape;7611;p72">
                <a:extLst>
                  <a:ext uri="{FF2B5EF4-FFF2-40B4-BE49-F238E27FC236}">
                    <a16:creationId xmlns:a16="http://schemas.microsoft.com/office/drawing/2014/main" id="{06E366D8-F318-DFB7-8299-63B62C74BBA4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62" name="Google Shape;7612;p72">
              <a:extLst>
                <a:ext uri="{FF2B5EF4-FFF2-40B4-BE49-F238E27FC236}">
                  <a16:creationId xmlns:a16="http://schemas.microsoft.com/office/drawing/2014/main" id="{90A01A0C-1931-277C-0073-D992DB25CACA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7" name="Google Shape;7613;p72">
                <a:extLst>
                  <a:ext uri="{FF2B5EF4-FFF2-40B4-BE49-F238E27FC236}">
                    <a16:creationId xmlns:a16="http://schemas.microsoft.com/office/drawing/2014/main" id="{C1450437-40A4-826D-49B1-516AE2EFEF4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8" name="Google Shape;7614;p72">
                <a:extLst>
                  <a:ext uri="{FF2B5EF4-FFF2-40B4-BE49-F238E27FC236}">
                    <a16:creationId xmlns:a16="http://schemas.microsoft.com/office/drawing/2014/main" id="{79121F3E-6962-B881-06ED-3605FCCF52C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9" name="Google Shape;7615;p72">
                <a:extLst>
                  <a:ext uri="{FF2B5EF4-FFF2-40B4-BE49-F238E27FC236}">
                    <a16:creationId xmlns:a16="http://schemas.microsoft.com/office/drawing/2014/main" id="{E37F0F92-CE32-9E1C-10BA-E769347EAAF9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63" name="Google Shape;7616;p72">
              <a:extLst>
                <a:ext uri="{FF2B5EF4-FFF2-40B4-BE49-F238E27FC236}">
                  <a16:creationId xmlns:a16="http://schemas.microsoft.com/office/drawing/2014/main" id="{F039EF0C-843A-AE13-87FC-48BD5495D0A5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4" name="Google Shape;7617;p72">
                <a:extLst>
                  <a:ext uri="{FF2B5EF4-FFF2-40B4-BE49-F238E27FC236}">
                    <a16:creationId xmlns:a16="http://schemas.microsoft.com/office/drawing/2014/main" id="{18D05812-A873-8689-17CC-929AB83A9201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5" name="Google Shape;7618;p72">
                <a:extLst>
                  <a:ext uri="{FF2B5EF4-FFF2-40B4-BE49-F238E27FC236}">
                    <a16:creationId xmlns:a16="http://schemas.microsoft.com/office/drawing/2014/main" id="{3E5E5ED7-63E0-584D-FA3B-3506F463E6E6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6" name="Google Shape;7619;p72">
                <a:extLst>
                  <a:ext uri="{FF2B5EF4-FFF2-40B4-BE49-F238E27FC236}">
                    <a16:creationId xmlns:a16="http://schemas.microsoft.com/office/drawing/2014/main" id="{84233844-FC24-4416-0AA6-889482725B9D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76" name="Google Shape;7620;p72">
            <a:extLst>
              <a:ext uri="{FF2B5EF4-FFF2-40B4-BE49-F238E27FC236}">
                <a16:creationId xmlns:a16="http://schemas.microsoft.com/office/drawing/2014/main" id="{F9E7023E-F35A-A2D3-4C23-B10859C53AA5}"/>
              </a:ext>
            </a:extLst>
          </p:cNvPr>
          <p:cNvGrpSpPr/>
          <p:nvPr/>
        </p:nvGrpSpPr>
        <p:grpSpPr>
          <a:xfrm>
            <a:off x="6775774" y="6890018"/>
            <a:ext cx="3233928" cy="692512"/>
            <a:chOff x="1808063" y="4294338"/>
            <a:chExt cx="3370782" cy="721817"/>
          </a:xfrm>
        </p:grpSpPr>
        <p:sp>
          <p:nvSpPr>
            <p:cNvPr id="177" name="Google Shape;7621;p72">
              <a:extLst>
                <a:ext uri="{FF2B5EF4-FFF2-40B4-BE49-F238E27FC236}">
                  <a16:creationId xmlns:a16="http://schemas.microsoft.com/office/drawing/2014/main" id="{005FCA9B-C8BE-67CE-CE9D-7DE6BA3C43D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8" name="Google Shape;7622;p72">
              <a:extLst>
                <a:ext uri="{FF2B5EF4-FFF2-40B4-BE49-F238E27FC236}">
                  <a16:creationId xmlns:a16="http://schemas.microsoft.com/office/drawing/2014/main" id="{5367FD38-AA17-5507-8CC7-206D92F31A6D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9" name="Google Shape;7623;p72">
              <a:extLst>
                <a:ext uri="{FF2B5EF4-FFF2-40B4-BE49-F238E27FC236}">
                  <a16:creationId xmlns:a16="http://schemas.microsoft.com/office/drawing/2014/main" id="{286B4DCF-C6E0-204F-0780-1D83E74E6604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0" name="Google Shape;7624;p72">
              <a:extLst>
                <a:ext uri="{FF2B5EF4-FFF2-40B4-BE49-F238E27FC236}">
                  <a16:creationId xmlns:a16="http://schemas.microsoft.com/office/drawing/2014/main" id="{604BB6F8-6AA2-DBF4-74A3-BDCF1B85A968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1" name="Google Shape;7625;p72">
              <a:extLst>
                <a:ext uri="{FF2B5EF4-FFF2-40B4-BE49-F238E27FC236}">
                  <a16:creationId xmlns:a16="http://schemas.microsoft.com/office/drawing/2014/main" id="{AE5AA57E-36C9-D26D-8215-5C32D052654B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2" name="Google Shape;7626;p72">
              <a:extLst>
                <a:ext uri="{FF2B5EF4-FFF2-40B4-BE49-F238E27FC236}">
                  <a16:creationId xmlns:a16="http://schemas.microsoft.com/office/drawing/2014/main" id="{F64978D2-15DB-47C9-C30E-12FE132DD9CF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3" name="Google Shape;7627;p72">
              <a:extLst>
                <a:ext uri="{FF2B5EF4-FFF2-40B4-BE49-F238E27FC236}">
                  <a16:creationId xmlns:a16="http://schemas.microsoft.com/office/drawing/2014/main" id="{6D0D4F88-F0F8-4FDD-4BE2-4EEAF22AF12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4" name="Google Shape;7628;p72">
              <a:extLst>
                <a:ext uri="{FF2B5EF4-FFF2-40B4-BE49-F238E27FC236}">
                  <a16:creationId xmlns:a16="http://schemas.microsoft.com/office/drawing/2014/main" id="{4B21E2FF-33E9-1F87-BE2D-962900591950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5" name="Google Shape;7629;p72">
              <a:extLst>
                <a:ext uri="{FF2B5EF4-FFF2-40B4-BE49-F238E27FC236}">
                  <a16:creationId xmlns:a16="http://schemas.microsoft.com/office/drawing/2014/main" id="{1BD69D60-7C76-CBA9-2D71-E825D774AE66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6" name="Google Shape;7630;p72">
              <a:extLst>
                <a:ext uri="{FF2B5EF4-FFF2-40B4-BE49-F238E27FC236}">
                  <a16:creationId xmlns:a16="http://schemas.microsoft.com/office/drawing/2014/main" id="{F79E9AB7-C42C-A547-9EAB-C8F7774E092C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87" name="Google Shape;7631;p72">
            <a:extLst>
              <a:ext uri="{FF2B5EF4-FFF2-40B4-BE49-F238E27FC236}">
                <a16:creationId xmlns:a16="http://schemas.microsoft.com/office/drawing/2014/main" id="{F612613C-6B39-6F94-FE82-5E7886E7B4DF}"/>
              </a:ext>
            </a:extLst>
          </p:cNvPr>
          <p:cNvGrpSpPr/>
          <p:nvPr/>
        </p:nvGrpSpPr>
        <p:grpSpPr>
          <a:xfrm>
            <a:off x="1332198" y="7462077"/>
            <a:ext cx="2591764" cy="1293174"/>
            <a:chOff x="834100" y="3642869"/>
            <a:chExt cx="1259483" cy="628426"/>
          </a:xfrm>
        </p:grpSpPr>
        <p:sp>
          <p:nvSpPr>
            <p:cNvPr id="188" name="Google Shape;7632;p72">
              <a:extLst>
                <a:ext uri="{FF2B5EF4-FFF2-40B4-BE49-F238E27FC236}">
                  <a16:creationId xmlns:a16="http://schemas.microsoft.com/office/drawing/2014/main" id="{5F48EC63-230C-4859-DD77-D14735A2047A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9" name="Google Shape;7633;p72">
              <a:extLst>
                <a:ext uri="{FF2B5EF4-FFF2-40B4-BE49-F238E27FC236}">
                  <a16:creationId xmlns:a16="http://schemas.microsoft.com/office/drawing/2014/main" id="{9EB4911D-449D-095E-FEE0-1BB96EC2BF5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0" name="Google Shape;7634;p72">
              <a:extLst>
                <a:ext uri="{FF2B5EF4-FFF2-40B4-BE49-F238E27FC236}">
                  <a16:creationId xmlns:a16="http://schemas.microsoft.com/office/drawing/2014/main" id="{0723A5A7-05D6-506F-0DBA-23CD9970934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1" name="Google Shape;7635;p72">
              <a:extLst>
                <a:ext uri="{FF2B5EF4-FFF2-40B4-BE49-F238E27FC236}">
                  <a16:creationId xmlns:a16="http://schemas.microsoft.com/office/drawing/2014/main" id="{5437C25E-0DED-6D7F-6CB3-34F4823A98A6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2" name="Google Shape;7636;p72">
              <a:extLst>
                <a:ext uri="{FF2B5EF4-FFF2-40B4-BE49-F238E27FC236}">
                  <a16:creationId xmlns:a16="http://schemas.microsoft.com/office/drawing/2014/main" id="{7820CFA0-01B0-AF75-D83D-5A29679CBB9F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3" name="Google Shape;7637;p72">
              <a:extLst>
                <a:ext uri="{FF2B5EF4-FFF2-40B4-BE49-F238E27FC236}">
                  <a16:creationId xmlns:a16="http://schemas.microsoft.com/office/drawing/2014/main" id="{9F081987-CC71-C437-ED4B-848C5D50181D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4" name="Google Shape;7638;p72">
              <a:extLst>
                <a:ext uri="{FF2B5EF4-FFF2-40B4-BE49-F238E27FC236}">
                  <a16:creationId xmlns:a16="http://schemas.microsoft.com/office/drawing/2014/main" id="{47718FED-5D6F-2F2D-8115-84EC6119AE83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5" name="Google Shape;7639;p72">
              <a:extLst>
                <a:ext uri="{FF2B5EF4-FFF2-40B4-BE49-F238E27FC236}">
                  <a16:creationId xmlns:a16="http://schemas.microsoft.com/office/drawing/2014/main" id="{80575E42-468F-480B-F258-897CF3A26BAE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6" name="Google Shape;7640;p72">
              <a:extLst>
                <a:ext uri="{FF2B5EF4-FFF2-40B4-BE49-F238E27FC236}">
                  <a16:creationId xmlns:a16="http://schemas.microsoft.com/office/drawing/2014/main" id="{C8E33BCF-F4ED-4420-40F6-12B802552D4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7" name="Google Shape;7641;p72">
              <a:extLst>
                <a:ext uri="{FF2B5EF4-FFF2-40B4-BE49-F238E27FC236}">
                  <a16:creationId xmlns:a16="http://schemas.microsoft.com/office/drawing/2014/main" id="{12FCAAA6-1A3F-952A-2CB0-2EA4B20FD811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8" name="Google Shape;7642;p72">
              <a:extLst>
                <a:ext uri="{FF2B5EF4-FFF2-40B4-BE49-F238E27FC236}">
                  <a16:creationId xmlns:a16="http://schemas.microsoft.com/office/drawing/2014/main" id="{8841F4D2-5ABF-814F-1616-FB4649427925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9" name="Google Shape;7643;p72">
              <a:extLst>
                <a:ext uri="{FF2B5EF4-FFF2-40B4-BE49-F238E27FC236}">
                  <a16:creationId xmlns:a16="http://schemas.microsoft.com/office/drawing/2014/main" id="{11422BF3-3E0A-0819-5697-61E80D9012D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0" name="Google Shape;7644;p72">
              <a:extLst>
                <a:ext uri="{FF2B5EF4-FFF2-40B4-BE49-F238E27FC236}">
                  <a16:creationId xmlns:a16="http://schemas.microsoft.com/office/drawing/2014/main" id="{A8812A4D-6FA4-721E-2619-6EE55CF1595E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1" name="Google Shape;7645;p72">
              <a:extLst>
                <a:ext uri="{FF2B5EF4-FFF2-40B4-BE49-F238E27FC236}">
                  <a16:creationId xmlns:a16="http://schemas.microsoft.com/office/drawing/2014/main" id="{40307AB7-6475-FDBF-68EA-6D3169E6871C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2" name="Google Shape;7646;p72">
              <a:extLst>
                <a:ext uri="{FF2B5EF4-FFF2-40B4-BE49-F238E27FC236}">
                  <a16:creationId xmlns:a16="http://schemas.microsoft.com/office/drawing/2014/main" id="{82FE829D-7428-716A-F952-CE4A608AE465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3" name="Google Shape;7647;p72">
              <a:extLst>
                <a:ext uri="{FF2B5EF4-FFF2-40B4-BE49-F238E27FC236}">
                  <a16:creationId xmlns:a16="http://schemas.microsoft.com/office/drawing/2014/main" id="{53C3CFB1-DFDB-EAF2-D498-102A6E87F674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4" name="Google Shape;7648;p72">
              <a:extLst>
                <a:ext uri="{FF2B5EF4-FFF2-40B4-BE49-F238E27FC236}">
                  <a16:creationId xmlns:a16="http://schemas.microsoft.com/office/drawing/2014/main" id="{E8A46A90-94E9-E293-C25F-DBABA834867B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5" name="Google Shape;7649;p72">
              <a:extLst>
                <a:ext uri="{FF2B5EF4-FFF2-40B4-BE49-F238E27FC236}">
                  <a16:creationId xmlns:a16="http://schemas.microsoft.com/office/drawing/2014/main" id="{941CD85F-0628-804E-541B-2FBDE879C916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6" name="Google Shape;7650;p72">
              <a:extLst>
                <a:ext uri="{FF2B5EF4-FFF2-40B4-BE49-F238E27FC236}">
                  <a16:creationId xmlns:a16="http://schemas.microsoft.com/office/drawing/2014/main" id="{76909D98-5239-3398-A2A0-CD9D507D3AC2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7" name="Google Shape;7651;p72">
              <a:extLst>
                <a:ext uri="{FF2B5EF4-FFF2-40B4-BE49-F238E27FC236}">
                  <a16:creationId xmlns:a16="http://schemas.microsoft.com/office/drawing/2014/main" id="{331FD5F0-FA6C-6AE1-202A-8B843D636159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8" name="Google Shape;7652;p72">
              <a:extLst>
                <a:ext uri="{FF2B5EF4-FFF2-40B4-BE49-F238E27FC236}">
                  <a16:creationId xmlns:a16="http://schemas.microsoft.com/office/drawing/2014/main" id="{01C8B259-8608-02DE-8A9C-8E11C6CA0763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9" name="Google Shape;7653;p72">
              <a:extLst>
                <a:ext uri="{FF2B5EF4-FFF2-40B4-BE49-F238E27FC236}">
                  <a16:creationId xmlns:a16="http://schemas.microsoft.com/office/drawing/2014/main" id="{B4C5958D-3417-221C-C54C-0A35A5735EB8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0" name="Google Shape;7654;p72">
              <a:extLst>
                <a:ext uri="{FF2B5EF4-FFF2-40B4-BE49-F238E27FC236}">
                  <a16:creationId xmlns:a16="http://schemas.microsoft.com/office/drawing/2014/main" id="{20C9E614-05AD-FDC3-7379-A4DB6B55095C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1" name="Google Shape;7655;p72">
              <a:extLst>
                <a:ext uri="{FF2B5EF4-FFF2-40B4-BE49-F238E27FC236}">
                  <a16:creationId xmlns:a16="http://schemas.microsoft.com/office/drawing/2014/main" id="{A295EDB5-09A6-50D5-CE26-59C1F63EC303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2" name="Google Shape;7656;p72">
              <a:extLst>
                <a:ext uri="{FF2B5EF4-FFF2-40B4-BE49-F238E27FC236}">
                  <a16:creationId xmlns:a16="http://schemas.microsoft.com/office/drawing/2014/main" id="{C4E93358-A926-5884-263D-3B3D50D9DB45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13" name="Google Shape;7657;p72">
              <a:extLst>
                <a:ext uri="{FF2B5EF4-FFF2-40B4-BE49-F238E27FC236}">
                  <a16:creationId xmlns:a16="http://schemas.microsoft.com/office/drawing/2014/main" id="{54222D1F-025D-0B4D-1352-9EF541815202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8" name="Google Shape;7658;p72">
                <a:extLst>
                  <a:ext uri="{FF2B5EF4-FFF2-40B4-BE49-F238E27FC236}">
                    <a16:creationId xmlns:a16="http://schemas.microsoft.com/office/drawing/2014/main" id="{476E0C73-040B-75D3-2756-22025219D0DE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29" name="Google Shape;7659;p72">
                <a:extLst>
                  <a:ext uri="{FF2B5EF4-FFF2-40B4-BE49-F238E27FC236}">
                    <a16:creationId xmlns:a16="http://schemas.microsoft.com/office/drawing/2014/main" id="{A3F2AD81-0097-D3A4-EE8D-5119E2D077A3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0" name="Google Shape;7660;p72">
                <a:extLst>
                  <a:ext uri="{FF2B5EF4-FFF2-40B4-BE49-F238E27FC236}">
                    <a16:creationId xmlns:a16="http://schemas.microsoft.com/office/drawing/2014/main" id="{8B6AD55D-7D4E-94F4-C282-3744FD97AF8F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1" name="Google Shape;7661;p72">
                <a:extLst>
                  <a:ext uri="{FF2B5EF4-FFF2-40B4-BE49-F238E27FC236}">
                    <a16:creationId xmlns:a16="http://schemas.microsoft.com/office/drawing/2014/main" id="{EAEA7481-4C59-5DEE-141F-221FCCF86279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2" name="Google Shape;7662;p72">
                <a:extLst>
                  <a:ext uri="{FF2B5EF4-FFF2-40B4-BE49-F238E27FC236}">
                    <a16:creationId xmlns:a16="http://schemas.microsoft.com/office/drawing/2014/main" id="{D5D10001-1509-B721-F83E-7EAF8B104F9B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3" name="Google Shape;7663;p72">
                <a:extLst>
                  <a:ext uri="{FF2B5EF4-FFF2-40B4-BE49-F238E27FC236}">
                    <a16:creationId xmlns:a16="http://schemas.microsoft.com/office/drawing/2014/main" id="{8BA5AF99-263A-FA27-8871-EF183CC657BD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4" name="Google Shape;7664;p72">
                <a:extLst>
                  <a:ext uri="{FF2B5EF4-FFF2-40B4-BE49-F238E27FC236}">
                    <a16:creationId xmlns:a16="http://schemas.microsoft.com/office/drawing/2014/main" id="{CA3EE388-EC06-89A2-21B1-C5581C813D27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5" name="Google Shape;7665;p72">
                <a:extLst>
                  <a:ext uri="{FF2B5EF4-FFF2-40B4-BE49-F238E27FC236}">
                    <a16:creationId xmlns:a16="http://schemas.microsoft.com/office/drawing/2014/main" id="{653B8239-15CF-8E09-617A-38959BF120FC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6" name="Google Shape;7666;p72">
                <a:extLst>
                  <a:ext uri="{FF2B5EF4-FFF2-40B4-BE49-F238E27FC236}">
                    <a16:creationId xmlns:a16="http://schemas.microsoft.com/office/drawing/2014/main" id="{C19A313E-04AB-08DE-DA5F-8FA6724A5D69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7" name="Google Shape;7667;p72">
                <a:extLst>
                  <a:ext uri="{FF2B5EF4-FFF2-40B4-BE49-F238E27FC236}">
                    <a16:creationId xmlns:a16="http://schemas.microsoft.com/office/drawing/2014/main" id="{B0D39DC5-C20E-3B77-6D07-D05C999A9A8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8" name="Google Shape;7668;p72">
                <a:extLst>
                  <a:ext uri="{FF2B5EF4-FFF2-40B4-BE49-F238E27FC236}">
                    <a16:creationId xmlns:a16="http://schemas.microsoft.com/office/drawing/2014/main" id="{89BD01D9-06CF-02BA-66D3-758B4F4F829E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9" name="Google Shape;7669;p72">
                <a:extLst>
                  <a:ext uri="{FF2B5EF4-FFF2-40B4-BE49-F238E27FC236}">
                    <a16:creationId xmlns:a16="http://schemas.microsoft.com/office/drawing/2014/main" id="{FD3C7383-8130-A447-3897-DAF469EBC74F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0" name="Google Shape;7670;p72">
                <a:extLst>
                  <a:ext uri="{FF2B5EF4-FFF2-40B4-BE49-F238E27FC236}">
                    <a16:creationId xmlns:a16="http://schemas.microsoft.com/office/drawing/2014/main" id="{846E144A-5C55-CCD3-B673-BF66A44BC051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1" name="Google Shape;7671;p72">
                <a:extLst>
                  <a:ext uri="{FF2B5EF4-FFF2-40B4-BE49-F238E27FC236}">
                    <a16:creationId xmlns:a16="http://schemas.microsoft.com/office/drawing/2014/main" id="{EC7CBD39-4E70-660E-0EC7-AB8506589044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2" name="Google Shape;7672;p72">
                <a:extLst>
                  <a:ext uri="{FF2B5EF4-FFF2-40B4-BE49-F238E27FC236}">
                    <a16:creationId xmlns:a16="http://schemas.microsoft.com/office/drawing/2014/main" id="{10AE7C57-C17F-947E-F8C6-9490CFF0A899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3" name="Google Shape;7673;p72">
                <a:extLst>
                  <a:ext uri="{FF2B5EF4-FFF2-40B4-BE49-F238E27FC236}">
                    <a16:creationId xmlns:a16="http://schemas.microsoft.com/office/drawing/2014/main" id="{85E61190-7271-D1CD-7886-1E626C6BB3F7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4" name="Google Shape;7674;p72">
                <a:extLst>
                  <a:ext uri="{FF2B5EF4-FFF2-40B4-BE49-F238E27FC236}">
                    <a16:creationId xmlns:a16="http://schemas.microsoft.com/office/drawing/2014/main" id="{4CC9BAC6-051E-D7D4-5FE9-9AE434A80F6F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5" name="Google Shape;7675;p72">
                <a:extLst>
                  <a:ext uri="{FF2B5EF4-FFF2-40B4-BE49-F238E27FC236}">
                    <a16:creationId xmlns:a16="http://schemas.microsoft.com/office/drawing/2014/main" id="{C43243E6-22F8-2D32-2C1E-577360C5B9F9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6" name="Google Shape;7676;p72">
                <a:extLst>
                  <a:ext uri="{FF2B5EF4-FFF2-40B4-BE49-F238E27FC236}">
                    <a16:creationId xmlns:a16="http://schemas.microsoft.com/office/drawing/2014/main" id="{5FF9A484-8DF5-A16A-C735-B04664B9CD88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47" name="Google Shape;7677;p72">
                <a:extLst>
                  <a:ext uri="{FF2B5EF4-FFF2-40B4-BE49-F238E27FC236}">
                    <a16:creationId xmlns:a16="http://schemas.microsoft.com/office/drawing/2014/main" id="{39A85065-A627-1CF0-D707-9D92F12E2DB9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14" name="Google Shape;7678;p72">
              <a:extLst>
                <a:ext uri="{FF2B5EF4-FFF2-40B4-BE49-F238E27FC236}">
                  <a16:creationId xmlns:a16="http://schemas.microsoft.com/office/drawing/2014/main" id="{E5C0E073-BB3D-5A48-D4EE-A78725402323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5" name="Google Shape;7679;p72">
              <a:extLst>
                <a:ext uri="{FF2B5EF4-FFF2-40B4-BE49-F238E27FC236}">
                  <a16:creationId xmlns:a16="http://schemas.microsoft.com/office/drawing/2014/main" id="{C6FE13CC-CDE1-C2D9-A3C7-B0081F685CE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6" name="Google Shape;7680;p72">
              <a:extLst>
                <a:ext uri="{FF2B5EF4-FFF2-40B4-BE49-F238E27FC236}">
                  <a16:creationId xmlns:a16="http://schemas.microsoft.com/office/drawing/2014/main" id="{55D20D33-80A5-62AE-A974-C31F7C59ADD4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7" name="Google Shape;7681;p72">
              <a:extLst>
                <a:ext uri="{FF2B5EF4-FFF2-40B4-BE49-F238E27FC236}">
                  <a16:creationId xmlns:a16="http://schemas.microsoft.com/office/drawing/2014/main" id="{09A55053-4CE1-4F6B-4381-10008BE41BBA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8" name="Google Shape;7682;p72">
              <a:extLst>
                <a:ext uri="{FF2B5EF4-FFF2-40B4-BE49-F238E27FC236}">
                  <a16:creationId xmlns:a16="http://schemas.microsoft.com/office/drawing/2014/main" id="{F7BB85E5-DE80-D6DB-D10C-7942257EAAAA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9" name="Google Shape;7683;p72">
              <a:extLst>
                <a:ext uri="{FF2B5EF4-FFF2-40B4-BE49-F238E27FC236}">
                  <a16:creationId xmlns:a16="http://schemas.microsoft.com/office/drawing/2014/main" id="{37D754EF-08FA-B079-E3AC-F8826EE8F996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0" name="Google Shape;7684;p72">
              <a:extLst>
                <a:ext uri="{FF2B5EF4-FFF2-40B4-BE49-F238E27FC236}">
                  <a16:creationId xmlns:a16="http://schemas.microsoft.com/office/drawing/2014/main" id="{F27029DF-AFDB-35B5-ADA8-EE5F53FEAE18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1" name="Google Shape;7685;p72">
              <a:extLst>
                <a:ext uri="{FF2B5EF4-FFF2-40B4-BE49-F238E27FC236}">
                  <a16:creationId xmlns:a16="http://schemas.microsoft.com/office/drawing/2014/main" id="{759B45D8-B850-3FB6-A419-C583CC7AF127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2" name="Google Shape;7686;p72">
              <a:extLst>
                <a:ext uri="{FF2B5EF4-FFF2-40B4-BE49-F238E27FC236}">
                  <a16:creationId xmlns:a16="http://schemas.microsoft.com/office/drawing/2014/main" id="{1C83DDE4-0B4F-CFB6-FE04-E5F45152F13D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3" name="Google Shape;7687;p72">
              <a:extLst>
                <a:ext uri="{FF2B5EF4-FFF2-40B4-BE49-F238E27FC236}">
                  <a16:creationId xmlns:a16="http://schemas.microsoft.com/office/drawing/2014/main" id="{48DB5A79-8D60-7AAB-3F7E-47B43E487EBD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4" name="Google Shape;7688;p72">
              <a:extLst>
                <a:ext uri="{FF2B5EF4-FFF2-40B4-BE49-F238E27FC236}">
                  <a16:creationId xmlns:a16="http://schemas.microsoft.com/office/drawing/2014/main" id="{DEEA42F9-4039-3296-8CF8-B41070F3A17D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5" name="Google Shape;7689;p72">
              <a:extLst>
                <a:ext uri="{FF2B5EF4-FFF2-40B4-BE49-F238E27FC236}">
                  <a16:creationId xmlns:a16="http://schemas.microsoft.com/office/drawing/2014/main" id="{22155536-5481-D9A1-DC80-D3A35A5199F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6" name="Google Shape;7690;p72">
              <a:extLst>
                <a:ext uri="{FF2B5EF4-FFF2-40B4-BE49-F238E27FC236}">
                  <a16:creationId xmlns:a16="http://schemas.microsoft.com/office/drawing/2014/main" id="{A9EABD80-0116-D10F-7D27-BE6618729426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7" name="Google Shape;7691;p72">
              <a:extLst>
                <a:ext uri="{FF2B5EF4-FFF2-40B4-BE49-F238E27FC236}">
                  <a16:creationId xmlns:a16="http://schemas.microsoft.com/office/drawing/2014/main" id="{AED05062-99BC-EA4C-E3F3-0D1A3BE8726F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48" name="Google Shape;7692;p72">
            <a:extLst>
              <a:ext uri="{FF2B5EF4-FFF2-40B4-BE49-F238E27FC236}">
                <a16:creationId xmlns:a16="http://schemas.microsoft.com/office/drawing/2014/main" id="{F11DA6C4-FBEE-4EAD-25F3-238F51371A3D}"/>
              </a:ext>
            </a:extLst>
          </p:cNvPr>
          <p:cNvGrpSpPr/>
          <p:nvPr/>
        </p:nvGrpSpPr>
        <p:grpSpPr>
          <a:xfrm rot="5400000">
            <a:off x="11758424" y="7055070"/>
            <a:ext cx="328128" cy="2829832"/>
            <a:chOff x="4428249" y="1369375"/>
            <a:chExt cx="36905" cy="429569"/>
          </a:xfrm>
        </p:grpSpPr>
        <p:sp>
          <p:nvSpPr>
            <p:cNvPr id="249" name="Google Shape;7693;p72">
              <a:extLst>
                <a:ext uri="{FF2B5EF4-FFF2-40B4-BE49-F238E27FC236}">
                  <a16:creationId xmlns:a16="http://schemas.microsoft.com/office/drawing/2014/main" id="{90BFEB09-4E17-B173-EDBD-0DF7FD4A55D6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0" name="Google Shape;7694;p72">
              <a:extLst>
                <a:ext uri="{FF2B5EF4-FFF2-40B4-BE49-F238E27FC236}">
                  <a16:creationId xmlns:a16="http://schemas.microsoft.com/office/drawing/2014/main" id="{4BC32D54-BA24-E0F6-14A3-DD8E43B73BD1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1" name="Google Shape;7695;p72">
              <a:extLst>
                <a:ext uri="{FF2B5EF4-FFF2-40B4-BE49-F238E27FC236}">
                  <a16:creationId xmlns:a16="http://schemas.microsoft.com/office/drawing/2014/main" id="{AC01B923-FFD1-9FCC-084E-025D303C475C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2" name="Google Shape;7696;p72">
              <a:extLst>
                <a:ext uri="{FF2B5EF4-FFF2-40B4-BE49-F238E27FC236}">
                  <a16:creationId xmlns:a16="http://schemas.microsoft.com/office/drawing/2014/main" id="{64FE9D59-6A75-797B-1FD9-4124EFAECCE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3" name="Google Shape;7697;p72">
              <a:extLst>
                <a:ext uri="{FF2B5EF4-FFF2-40B4-BE49-F238E27FC236}">
                  <a16:creationId xmlns:a16="http://schemas.microsoft.com/office/drawing/2014/main" id="{7A38C468-13F6-FD12-2CDD-D9F097B7AE59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4" name="Google Shape;7698;p72">
              <a:extLst>
                <a:ext uri="{FF2B5EF4-FFF2-40B4-BE49-F238E27FC236}">
                  <a16:creationId xmlns:a16="http://schemas.microsoft.com/office/drawing/2014/main" id="{312309A4-8508-F356-854F-0B67A5A1EB4D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5" name="Google Shape;7699;p72">
              <a:extLst>
                <a:ext uri="{FF2B5EF4-FFF2-40B4-BE49-F238E27FC236}">
                  <a16:creationId xmlns:a16="http://schemas.microsoft.com/office/drawing/2014/main" id="{A8B45722-7AF9-CBD7-9277-8F66F912594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6" name="Google Shape;7700;p72">
              <a:extLst>
                <a:ext uri="{FF2B5EF4-FFF2-40B4-BE49-F238E27FC236}">
                  <a16:creationId xmlns:a16="http://schemas.microsoft.com/office/drawing/2014/main" id="{0F2AB4D6-44FB-781B-09EE-989DBA4CE40A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7" name="Google Shape;7701;p72">
              <a:extLst>
                <a:ext uri="{FF2B5EF4-FFF2-40B4-BE49-F238E27FC236}">
                  <a16:creationId xmlns:a16="http://schemas.microsoft.com/office/drawing/2014/main" id="{B011F083-4324-6961-DC60-3D1BF012C51E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8" name="Google Shape;7702;p72">
              <a:extLst>
                <a:ext uri="{FF2B5EF4-FFF2-40B4-BE49-F238E27FC236}">
                  <a16:creationId xmlns:a16="http://schemas.microsoft.com/office/drawing/2014/main" id="{06A04119-D4F7-44CD-9C5A-432C247EFE56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9" name="Google Shape;7703;p72">
              <a:extLst>
                <a:ext uri="{FF2B5EF4-FFF2-40B4-BE49-F238E27FC236}">
                  <a16:creationId xmlns:a16="http://schemas.microsoft.com/office/drawing/2014/main" id="{3B74F268-EDD4-2010-A15C-F1885A398964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0" name="Google Shape;7704;p72">
              <a:extLst>
                <a:ext uri="{FF2B5EF4-FFF2-40B4-BE49-F238E27FC236}">
                  <a16:creationId xmlns:a16="http://schemas.microsoft.com/office/drawing/2014/main" id="{04C1DBAB-81C1-92BE-FDE8-0CA5C9A77C77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1" name="Google Shape;7705;p72">
              <a:extLst>
                <a:ext uri="{FF2B5EF4-FFF2-40B4-BE49-F238E27FC236}">
                  <a16:creationId xmlns:a16="http://schemas.microsoft.com/office/drawing/2014/main" id="{07B43902-EE53-7460-2CDC-4BE229030346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2" name="Google Shape;7706;p72">
              <a:extLst>
                <a:ext uri="{FF2B5EF4-FFF2-40B4-BE49-F238E27FC236}">
                  <a16:creationId xmlns:a16="http://schemas.microsoft.com/office/drawing/2014/main" id="{8BF9E8B2-7B23-E260-B1D5-D0EB50938F6E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3" name="Google Shape;7707;p72">
              <a:extLst>
                <a:ext uri="{FF2B5EF4-FFF2-40B4-BE49-F238E27FC236}">
                  <a16:creationId xmlns:a16="http://schemas.microsoft.com/office/drawing/2014/main" id="{82D8A717-25AD-EFAC-5912-0320A0294AB0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4" name="Google Shape;7708;p72">
              <a:extLst>
                <a:ext uri="{FF2B5EF4-FFF2-40B4-BE49-F238E27FC236}">
                  <a16:creationId xmlns:a16="http://schemas.microsoft.com/office/drawing/2014/main" id="{BC5C2244-B146-7FD6-674A-EBA822973B13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5" name="Google Shape;7709;p72">
              <a:extLst>
                <a:ext uri="{FF2B5EF4-FFF2-40B4-BE49-F238E27FC236}">
                  <a16:creationId xmlns:a16="http://schemas.microsoft.com/office/drawing/2014/main" id="{471D78FE-09C0-2B67-1AB2-06C625051BEF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6" name="Google Shape;7710;p72">
              <a:extLst>
                <a:ext uri="{FF2B5EF4-FFF2-40B4-BE49-F238E27FC236}">
                  <a16:creationId xmlns:a16="http://schemas.microsoft.com/office/drawing/2014/main" id="{3DD07BE5-0317-098E-FF16-A37BF334AB9F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7" name="Google Shape;7711;p72">
              <a:extLst>
                <a:ext uri="{FF2B5EF4-FFF2-40B4-BE49-F238E27FC236}">
                  <a16:creationId xmlns:a16="http://schemas.microsoft.com/office/drawing/2014/main" id="{4B9737BD-EBC4-E567-903F-733D7B7AFD73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8" name="Google Shape;7712;p72">
              <a:extLst>
                <a:ext uri="{FF2B5EF4-FFF2-40B4-BE49-F238E27FC236}">
                  <a16:creationId xmlns:a16="http://schemas.microsoft.com/office/drawing/2014/main" id="{05900C27-70A0-3742-9008-96336754529D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9" name="Google Shape;7713;p72">
              <a:extLst>
                <a:ext uri="{FF2B5EF4-FFF2-40B4-BE49-F238E27FC236}">
                  <a16:creationId xmlns:a16="http://schemas.microsoft.com/office/drawing/2014/main" id="{1DEA21EF-08CD-930D-70C1-D1EA08F2DF7A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0" name="Google Shape;7714;p72">
              <a:extLst>
                <a:ext uri="{FF2B5EF4-FFF2-40B4-BE49-F238E27FC236}">
                  <a16:creationId xmlns:a16="http://schemas.microsoft.com/office/drawing/2014/main" id="{BF48E920-1D78-AD31-5FAF-090C7A7DF88C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1" name="Google Shape;7715;p72">
              <a:extLst>
                <a:ext uri="{FF2B5EF4-FFF2-40B4-BE49-F238E27FC236}">
                  <a16:creationId xmlns:a16="http://schemas.microsoft.com/office/drawing/2014/main" id="{F2BAD517-8B36-D914-4E00-10128F8D35EF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2" name="Google Shape;7716;p72">
              <a:extLst>
                <a:ext uri="{FF2B5EF4-FFF2-40B4-BE49-F238E27FC236}">
                  <a16:creationId xmlns:a16="http://schemas.microsoft.com/office/drawing/2014/main" id="{29DFCD7B-C17A-A9AD-6F57-649846D1AA8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3" name="Google Shape;7717;p72">
              <a:extLst>
                <a:ext uri="{FF2B5EF4-FFF2-40B4-BE49-F238E27FC236}">
                  <a16:creationId xmlns:a16="http://schemas.microsoft.com/office/drawing/2014/main" id="{EF75941C-0E8A-B601-561D-FDBE029FB685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4" name="Google Shape;7718;p72">
              <a:extLst>
                <a:ext uri="{FF2B5EF4-FFF2-40B4-BE49-F238E27FC236}">
                  <a16:creationId xmlns:a16="http://schemas.microsoft.com/office/drawing/2014/main" id="{93C3407E-11DB-23B3-0766-66E1F43FCBF1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5" name="Google Shape;7719;p72">
              <a:extLst>
                <a:ext uri="{FF2B5EF4-FFF2-40B4-BE49-F238E27FC236}">
                  <a16:creationId xmlns:a16="http://schemas.microsoft.com/office/drawing/2014/main" id="{FAE2F630-EA74-2C4E-4D17-32C1BB8B3E02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6" name="Google Shape;7720;p72">
              <a:extLst>
                <a:ext uri="{FF2B5EF4-FFF2-40B4-BE49-F238E27FC236}">
                  <a16:creationId xmlns:a16="http://schemas.microsoft.com/office/drawing/2014/main" id="{6BC21D47-0D90-DB5A-C5E6-32D06CD5DC64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7" name="Google Shape;7721;p72">
              <a:extLst>
                <a:ext uri="{FF2B5EF4-FFF2-40B4-BE49-F238E27FC236}">
                  <a16:creationId xmlns:a16="http://schemas.microsoft.com/office/drawing/2014/main" id="{3CA8F4B1-A6EC-D6EB-5533-AC812A741AD1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8" name="Google Shape;7722;p72">
              <a:extLst>
                <a:ext uri="{FF2B5EF4-FFF2-40B4-BE49-F238E27FC236}">
                  <a16:creationId xmlns:a16="http://schemas.microsoft.com/office/drawing/2014/main" id="{8D1E218A-8F18-05D8-8696-752DD6FD76B4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9" name="Google Shape;7723;p72">
              <a:extLst>
                <a:ext uri="{FF2B5EF4-FFF2-40B4-BE49-F238E27FC236}">
                  <a16:creationId xmlns:a16="http://schemas.microsoft.com/office/drawing/2014/main" id="{2E7C9E43-CB00-1938-294F-981F5D60C7AB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0" name="Google Shape;7724;p72">
              <a:extLst>
                <a:ext uri="{FF2B5EF4-FFF2-40B4-BE49-F238E27FC236}">
                  <a16:creationId xmlns:a16="http://schemas.microsoft.com/office/drawing/2014/main" id="{36D0DB38-96E3-B2FC-C31E-9D17B42E8867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1" name="Google Shape;7725;p72">
            <a:extLst>
              <a:ext uri="{FF2B5EF4-FFF2-40B4-BE49-F238E27FC236}">
                <a16:creationId xmlns:a16="http://schemas.microsoft.com/office/drawing/2014/main" id="{89BC5CC0-FB91-2D2D-06DF-16C01213B15F}"/>
              </a:ext>
            </a:extLst>
          </p:cNvPr>
          <p:cNvGrpSpPr/>
          <p:nvPr/>
        </p:nvGrpSpPr>
        <p:grpSpPr>
          <a:xfrm rot="10800000" flipH="1">
            <a:off x="10503283" y="6232158"/>
            <a:ext cx="2838414" cy="49616"/>
            <a:chOff x="219558" y="4738465"/>
            <a:chExt cx="5852400" cy="102300"/>
          </a:xfrm>
        </p:grpSpPr>
        <p:cxnSp>
          <p:nvCxnSpPr>
            <p:cNvPr id="282" name="Google Shape;7726;p72">
              <a:extLst>
                <a:ext uri="{FF2B5EF4-FFF2-40B4-BE49-F238E27FC236}">
                  <a16:creationId xmlns:a16="http://schemas.microsoft.com/office/drawing/2014/main" id="{8DB14AEF-2064-C933-747A-E5289E038E8F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3" name="Google Shape;7727;p72">
              <a:extLst>
                <a:ext uri="{FF2B5EF4-FFF2-40B4-BE49-F238E27FC236}">
                  <a16:creationId xmlns:a16="http://schemas.microsoft.com/office/drawing/2014/main" id="{2FF48DD0-223A-DB77-8C1A-ACAF305A6529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4" name="Google Shape;7728;p72">
              <a:extLst>
                <a:ext uri="{FF2B5EF4-FFF2-40B4-BE49-F238E27FC236}">
                  <a16:creationId xmlns:a16="http://schemas.microsoft.com/office/drawing/2014/main" id="{964E1FF0-D22F-3E04-F9D3-542C4A4714EB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5" name="Google Shape;7729;p72">
              <a:extLst>
                <a:ext uri="{FF2B5EF4-FFF2-40B4-BE49-F238E27FC236}">
                  <a16:creationId xmlns:a16="http://schemas.microsoft.com/office/drawing/2014/main" id="{E9AE440A-AD69-E52C-4E03-86737695D510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6" name="Google Shape;7730;p72">
              <a:extLst>
                <a:ext uri="{FF2B5EF4-FFF2-40B4-BE49-F238E27FC236}">
                  <a16:creationId xmlns:a16="http://schemas.microsoft.com/office/drawing/2014/main" id="{45E60CF9-C095-4CA5-F49C-05C059BB2736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7" name="Google Shape;7731;p72">
              <a:extLst>
                <a:ext uri="{FF2B5EF4-FFF2-40B4-BE49-F238E27FC236}">
                  <a16:creationId xmlns:a16="http://schemas.microsoft.com/office/drawing/2014/main" id="{02FB092C-D0C0-230C-CE9F-AC7D793854D7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8" name="Google Shape;7732;p72">
            <a:extLst>
              <a:ext uri="{FF2B5EF4-FFF2-40B4-BE49-F238E27FC236}">
                <a16:creationId xmlns:a16="http://schemas.microsoft.com/office/drawing/2014/main" id="{ECC2D2D1-673F-1C8B-62CF-3ACCC1478F96}"/>
              </a:ext>
            </a:extLst>
          </p:cNvPr>
          <p:cNvGrpSpPr/>
          <p:nvPr/>
        </p:nvGrpSpPr>
        <p:grpSpPr>
          <a:xfrm>
            <a:off x="10525918" y="6978284"/>
            <a:ext cx="2793140" cy="770032"/>
            <a:chOff x="5286284" y="2966544"/>
            <a:chExt cx="1396570" cy="385016"/>
          </a:xfrm>
        </p:grpSpPr>
        <p:cxnSp>
          <p:nvCxnSpPr>
            <p:cNvPr id="289" name="Google Shape;7733;p72">
              <a:extLst>
                <a:ext uri="{FF2B5EF4-FFF2-40B4-BE49-F238E27FC236}">
                  <a16:creationId xmlns:a16="http://schemas.microsoft.com/office/drawing/2014/main" id="{EF218DD3-F4BB-0597-8A97-5E7DBFF4D03F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0" name="Google Shape;7734;p72">
              <a:extLst>
                <a:ext uri="{FF2B5EF4-FFF2-40B4-BE49-F238E27FC236}">
                  <a16:creationId xmlns:a16="http://schemas.microsoft.com/office/drawing/2014/main" id="{E08B338D-8366-B71E-0F93-CA267EF1806B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1" name="Google Shape;7735;p72">
              <a:extLst>
                <a:ext uri="{FF2B5EF4-FFF2-40B4-BE49-F238E27FC236}">
                  <a16:creationId xmlns:a16="http://schemas.microsoft.com/office/drawing/2014/main" id="{F4CDCFAD-5412-6ABA-0D5E-E75220B0D127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3" name="Google Shape;7736;p72">
                <a:extLst>
                  <a:ext uri="{FF2B5EF4-FFF2-40B4-BE49-F238E27FC236}">
                    <a16:creationId xmlns:a16="http://schemas.microsoft.com/office/drawing/2014/main" id="{907E14AF-E62E-CC37-7388-3E076BB1385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7;p72">
                <a:extLst>
                  <a:ext uri="{FF2B5EF4-FFF2-40B4-BE49-F238E27FC236}">
                    <a16:creationId xmlns:a16="http://schemas.microsoft.com/office/drawing/2014/main" id="{94CC86D3-9C48-3780-74A7-A4F0E6379CA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8;p72">
                <a:extLst>
                  <a:ext uri="{FF2B5EF4-FFF2-40B4-BE49-F238E27FC236}">
                    <a16:creationId xmlns:a16="http://schemas.microsoft.com/office/drawing/2014/main" id="{040AAE5F-BA59-2E3E-0230-253A1C83EFBB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9;p72">
                <a:extLst>
                  <a:ext uri="{FF2B5EF4-FFF2-40B4-BE49-F238E27FC236}">
                    <a16:creationId xmlns:a16="http://schemas.microsoft.com/office/drawing/2014/main" id="{7EA3DF1F-7711-9457-0C1B-1B142596AFB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0;p72">
                <a:extLst>
                  <a:ext uri="{FF2B5EF4-FFF2-40B4-BE49-F238E27FC236}">
                    <a16:creationId xmlns:a16="http://schemas.microsoft.com/office/drawing/2014/main" id="{E1661734-79CB-CEAF-7B25-A96DCE51D387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1;p72">
                <a:extLst>
                  <a:ext uri="{FF2B5EF4-FFF2-40B4-BE49-F238E27FC236}">
                    <a16:creationId xmlns:a16="http://schemas.microsoft.com/office/drawing/2014/main" id="{DC4E9F11-4914-D0D6-1EF2-130F2A2E4AD9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2;p72">
                <a:extLst>
                  <a:ext uri="{FF2B5EF4-FFF2-40B4-BE49-F238E27FC236}">
                    <a16:creationId xmlns:a16="http://schemas.microsoft.com/office/drawing/2014/main" id="{B7BC722F-C5A6-157E-5369-FF6BF2881EDD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3;p72">
                <a:extLst>
                  <a:ext uri="{FF2B5EF4-FFF2-40B4-BE49-F238E27FC236}">
                    <a16:creationId xmlns:a16="http://schemas.microsoft.com/office/drawing/2014/main" id="{A33A2349-3719-09CD-5D0B-48B3AC5DBA9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2" name="Google Shape;7744;p72">
              <a:extLst>
                <a:ext uri="{FF2B5EF4-FFF2-40B4-BE49-F238E27FC236}">
                  <a16:creationId xmlns:a16="http://schemas.microsoft.com/office/drawing/2014/main" id="{1683590D-828D-34EE-9706-B6FD581F6824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1" name="Google Shape;7745;p72">
            <a:extLst>
              <a:ext uri="{FF2B5EF4-FFF2-40B4-BE49-F238E27FC236}">
                <a16:creationId xmlns:a16="http://schemas.microsoft.com/office/drawing/2014/main" id="{AB4F00C9-F24D-3109-580A-DB80650DE343}"/>
              </a:ext>
            </a:extLst>
          </p:cNvPr>
          <p:cNvGrpSpPr/>
          <p:nvPr/>
        </p:nvGrpSpPr>
        <p:grpSpPr>
          <a:xfrm>
            <a:off x="3898050" y="3815837"/>
            <a:ext cx="2364552" cy="1324054"/>
            <a:chOff x="2029517" y="1732295"/>
            <a:chExt cx="1149068" cy="643432"/>
          </a:xfrm>
        </p:grpSpPr>
        <p:grpSp>
          <p:nvGrpSpPr>
            <p:cNvPr id="302" name="Google Shape;7746;p72">
              <a:extLst>
                <a:ext uri="{FF2B5EF4-FFF2-40B4-BE49-F238E27FC236}">
                  <a16:creationId xmlns:a16="http://schemas.microsoft.com/office/drawing/2014/main" id="{2E02EBF2-DD4C-9512-A9C7-00F41B5F441C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9" name="Google Shape;7747;p72">
                <a:extLst>
                  <a:ext uri="{FF2B5EF4-FFF2-40B4-BE49-F238E27FC236}">
                    <a16:creationId xmlns:a16="http://schemas.microsoft.com/office/drawing/2014/main" id="{2178A394-B9C0-017E-E073-671ED9CD345B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3" name="Google Shape;7748;p72">
                  <a:extLst>
                    <a:ext uri="{FF2B5EF4-FFF2-40B4-BE49-F238E27FC236}">
                      <a16:creationId xmlns:a16="http://schemas.microsoft.com/office/drawing/2014/main" id="{4759FDDD-47A1-467B-4D7C-DBFEEE4C57B4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49;p72">
                  <a:extLst>
                    <a:ext uri="{FF2B5EF4-FFF2-40B4-BE49-F238E27FC236}">
                      <a16:creationId xmlns:a16="http://schemas.microsoft.com/office/drawing/2014/main" id="{034E83A6-BC3C-3125-F886-33784D728ED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320" name="Google Shape;7750;p72">
                <a:extLst>
                  <a:ext uri="{FF2B5EF4-FFF2-40B4-BE49-F238E27FC236}">
                    <a16:creationId xmlns:a16="http://schemas.microsoft.com/office/drawing/2014/main" id="{23259E46-2895-9DDE-34C4-864276EA2279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1" name="Google Shape;7751;p72">
                  <a:extLst>
                    <a:ext uri="{FF2B5EF4-FFF2-40B4-BE49-F238E27FC236}">
                      <a16:creationId xmlns:a16="http://schemas.microsoft.com/office/drawing/2014/main" id="{BB001AC6-7AF9-5011-3981-7FF890E2D45D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52;p72">
                  <a:extLst>
                    <a:ext uri="{FF2B5EF4-FFF2-40B4-BE49-F238E27FC236}">
                      <a16:creationId xmlns:a16="http://schemas.microsoft.com/office/drawing/2014/main" id="{D438C966-2672-AC09-0205-77EAFF0F61C0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03" name="Google Shape;7753;p72">
              <a:extLst>
                <a:ext uri="{FF2B5EF4-FFF2-40B4-BE49-F238E27FC236}">
                  <a16:creationId xmlns:a16="http://schemas.microsoft.com/office/drawing/2014/main" id="{73C91D76-3747-4701-97A4-C167844AED1B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4" name="Google Shape;7754;p72">
                <a:extLst>
                  <a:ext uri="{FF2B5EF4-FFF2-40B4-BE49-F238E27FC236}">
                    <a16:creationId xmlns:a16="http://schemas.microsoft.com/office/drawing/2014/main" id="{7978AFB1-8C53-81A8-6522-021E6278AE7B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3" name="Google Shape;7755;p72">
                  <a:extLst>
                    <a:ext uri="{FF2B5EF4-FFF2-40B4-BE49-F238E27FC236}">
                      <a16:creationId xmlns:a16="http://schemas.microsoft.com/office/drawing/2014/main" id="{E4468415-AA77-B82C-E3B5-B4016A4B35EF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7" name="Google Shape;7756;p72">
                    <a:extLst>
                      <a:ext uri="{FF2B5EF4-FFF2-40B4-BE49-F238E27FC236}">
                        <a16:creationId xmlns:a16="http://schemas.microsoft.com/office/drawing/2014/main" id="{C5EA3998-299F-E80D-6722-31C2A52063A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57;p72">
                    <a:extLst>
                      <a:ext uri="{FF2B5EF4-FFF2-40B4-BE49-F238E27FC236}">
                        <a16:creationId xmlns:a16="http://schemas.microsoft.com/office/drawing/2014/main" id="{D8A97849-447B-BF16-FCEF-11BB54F31DE6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14" name="Google Shape;7758;p72">
                  <a:extLst>
                    <a:ext uri="{FF2B5EF4-FFF2-40B4-BE49-F238E27FC236}">
                      <a16:creationId xmlns:a16="http://schemas.microsoft.com/office/drawing/2014/main" id="{44C4C826-D1C2-0926-9BC9-FE3ED7E09A13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5" name="Google Shape;7759;p72">
                    <a:extLst>
                      <a:ext uri="{FF2B5EF4-FFF2-40B4-BE49-F238E27FC236}">
                        <a16:creationId xmlns:a16="http://schemas.microsoft.com/office/drawing/2014/main" id="{C4122588-CB68-C352-6858-B7D4D5DA7E3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0;p72">
                    <a:extLst>
                      <a:ext uri="{FF2B5EF4-FFF2-40B4-BE49-F238E27FC236}">
                        <a16:creationId xmlns:a16="http://schemas.microsoft.com/office/drawing/2014/main" id="{F79988C4-A469-BA06-7F5D-04BF45BDFF2C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05" name="Google Shape;7761;p72">
                <a:extLst>
                  <a:ext uri="{FF2B5EF4-FFF2-40B4-BE49-F238E27FC236}">
                    <a16:creationId xmlns:a16="http://schemas.microsoft.com/office/drawing/2014/main" id="{62F5481D-EA87-2595-3B79-58FC9158578E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6" name="Google Shape;7762;p72">
                  <a:extLst>
                    <a:ext uri="{FF2B5EF4-FFF2-40B4-BE49-F238E27FC236}">
                      <a16:creationId xmlns:a16="http://schemas.microsoft.com/office/drawing/2014/main" id="{AB2CF785-F5AB-A0AC-DE93-A154F2F9ECC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grpSp>
              <p:nvGrpSpPr>
                <p:cNvPr id="307" name="Google Shape;7763;p72">
                  <a:extLst>
                    <a:ext uri="{FF2B5EF4-FFF2-40B4-BE49-F238E27FC236}">
                      <a16:creationId xmlns:a16="http://schemas.microsoft.com/office/drawing/2014/main" id="{BF6D2BDB-ECE7-BD22-EB8E-9CE7405ECA7F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1" name="Google Shape;7764;p72">
                    <a:extLst>
                      <a:ext uri="{FF2B5EF4-FFF2-40B4-BE49-F238E27FC236}">
                        <a16:creationId xmlns:a16="http://schemas.microsoft.com/office/drawing/2014/main" id="{CAB1DA3E-6C5A-C93A-AB0B-59A34A24754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5;p72">
                    <a:extLst>
                      <a:ext uri="{FF2B5EF4-FFF2-40B4-BE49-F238E27FC236}">
                        <a16:creationId xmlns:a16="http://schemas.microsoft.com/office/drawing/2014/main" id="{744D1243-374F-4C7A-BCC3-7D2905521DD1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08" name="Google Shape;7766;p72">
                  <a:extLst>
                    <a:ext uri="{FF2B5EF4-FFF2-40B4-BE49-F238E27FC236}">
                      <a16:creationId xmlns:a16="http://schemas.microsoft.com/office/drawing/2014/main" id="{196F575A-FD98-F2FA-A93D-92C09C51BB73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9" name="Google Shape;7767;p72">
                    <a:extLst>
                      <a:ext uri="{FF2B5EF4-FFF2-40B4-BE49-F238E27FC236}">
                        <a16:creationId xmlns:a16="http://schemas.microsoft.com/office/drawing/2014/main" id="{4FF3453E-7A1D-09FB-CEC3-62C3F97F5B22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8;p72">
                    <a:extLst>
                      <a:ext uri="{FF2B5EF4-FFF2-40B4-BE49-F238E27FC236}">
                        <a16:creationId xmlns:a16="http://schemas.microsoft.com/office/drawing/2014/main" id="{0F9EE838-447E-4301-FB11-FF7D410EA983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5" name="Google Shape;7769;p72">
            <a:extLst>
              <a:ext uri="{FF2B5EF4-FFF2-40B4-BE49-F238E27FC236}">
                <a16:creationId xmlns:a16="http://schemas.microsoft.com/office/drawing/2014/main" id="{A6EC4ACA-E9DC-1D32-0FFD-ED13830082A9}"/>
              </a:ext>
            </a:extLst>
          </p:cNvPr>
          <p:cNvGrpSpPr/>
          <p:nvPr/>
        </p:nvGrpSpPr>
        <p:grpSpPr>
          <a:xfrm>
            <a:off x="1268549" y="3711062"/>
            <a:ext cx="1925302" cy="1620116"/>
            <a:chOff x="844912" y="1681380"/>
            <a:chExt cx="935611" cy="787305"/>
          </a:xfrm>
        </p:grpSpPr>
        <p:grpSp>
          <p:nvGrpSpPr>
            <p:cNvPr id="326" name="Google Shape;7770;p72">
              <a:extLst>
                <a:ext uri="{FF2B5EF4-FFF2-40B4-BE49-F238E27FC236}">
                  <a16:creationId xmlns:a16="http://schemas.microsoft.com/office/drawing/2014/main" id="{2CA1E746-391E-D47E-8C20-D833F840728F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3" name="Google Shape;7771;p72">
                <a:extLst>
                  <a:ext uri="{FF2B5EF4-FFF2-40B4-BE49-F238E27FC236}">
                    <a16:creationId xmlns:a16="http://schemas.microsoft.com/office/drawing/2014/main" id="{7075CB64-CCA0-83DB-C7B0-B0DC7B48339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4" name="Google Shape;7772;p72">
                <a:extLst>
                  <a:ext uri="{FF2B5EF4-FFF2-40B4-BE49-F238E27FC236}">
                    <a16:creationId xmlns:a16="http://schemas.microsoft.com/office/drawing/2014/main" id="{24BC41A0-ADD5-4E6D-F879-684183A70029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5" name="Google Shape;7773;p72">
                <a:extLst>
                  <a:ext uri="{FF2B5EF4-FFF2-40B4-BE49-F238E27FC236}">
                    <a16:creationId xmlns:a16="http://schemas.microsoft.com/office/drawing/2014/main" id="{9511982B-8E82-2639-A1D0-DFD404C9A2D2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6" name="Google Shape;7774;p72">
                <a:extLst>
                  <a:ext uri="{FF2B5EF4-FFF2-40B4-BE49-F238E27FC236}">
                    <a16:creationId xmlns:a16="http://schemas.microsoft.com/office/drawing/2014/main" id="{EFFB33E7-7794-0963-CEAE-102AA61FC3BD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7" name="Google Shape;7775;p72">
                <a:extLst>
                  <a:ext uri="{FF2B5EF4-FFF2-40B4-BE49-F238E27FC236}">
                    <a16:creationId xmlns:a16="http://schemas.microsoft.com/office/drawing/2014/main" id="{C60F4A9F-C93A-9CF0-586D-862BCC30DFB6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8" name="Google Shape;7776;p72">
                <a:extLst>
                  <a:ext uri="{FF2B5EF4-FFF2-40B4-BE49-F238E27FC236}">
                    <a16:creationId xmlns:a16="http://schemas.microsoft.com/office/drawing/2014/main" id="{C55B56A6-BA42-4ABB-7C37-5E673479EE8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27" name="Google Shape;7777;p72">
              <a:extLst>
                <a:ext uri="{FF2B5EF4-FFF2-40B4-BE49-F238E27FC236}">
                  <a16:creationId xmlns:a16="http://schemas.microsoft.com/office/drawing/2014/main" id="{50A45912-73DE-F2FB-6612-3F9D12CC32FF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1" name="Google Shape;7778;p72">
                <a:extLst>
                  <a:ext uri="{FF2B5EF4-FFF2-40B4-BE49-F238E27FC236}">
                    <a16:creationId xmlns:a16="http://schemas.microsoft.com/office/drawing/2014/main" id="{09031B46-4130-3D9B-0C5C-254468C3D20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342" name="Google Shape;7779;p72">
                <a:extLst>
                  <a:ext uri="{FF2B5EF4-FFF2-40B4-BE49-F238E27FC236}">
                    <a16:creationId xmlns:a16="http://schemas.microsoft.com/office/drawing/2014/main" id="{FC1F3343-FF32-EEA0-A226-4CCED636790A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3" name="Google Shape;7780;p72">
                  <a:extLst>
                    <a:ext uri="{FF2B5EF4-FFF2-40B4-BE49-F238E27FC236}">
                      <a16:creationId xmlns:a16="http://schemas.microsoft.com/office/drawing/2014/main" id="{A2089078-88EC-A626-16A9-13302C43C2C3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6" name="Google Shape;7781;p72">
                    <a:extLst>
                      <a:ext uri="{FF2B5EF4-FFF2-40B4-BE49-F238E27FC236}">
                        <a16:creationId xmlns:a16="http://schemas.microsoft.com/office/drawing/2014/main" id="{F7876672-4825-EC47-123F-88DF156F74F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47" name="Google Shape;7782;p72">
                    <a:extLst>
                      <a:ext uri="{FF2B5EF4-FFF2-40B4-BE49-F238E27FC236}">
                        <a16:creationId xmlns:a16="http://schemas.microsoft.com/office/drawing/2014/main" id="{1F628FC9-E35F-AE25-FA89-3117CD274CC2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48" name="Google Shape;7783;p72">
                    <a:extLst>
                      <a:ext uri="{FF2B5EF4-FFF2-40B4-BE49-F238E27FC236}">
                        <a16:creationId xmlns:a16="http://schemas.microsoft.com/office/drawing/2014/main" id="{782BD004-C881-EEA4-128C-9B7E68FC72F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49" name="Google Shape;7784;p72">
                    <a:extLst>
                      <a:ext uri="{FF2B5EF4-FFF2-40B4-BE49-F238E27FC236}">
                        <a16:creationId xmlns:a16="http://schemas.microsoft.com/office/drawing/2014/main" id="{0A279B62-0279-8C18-50B5-00539771CDB6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50" name="Google Shape;7785;p72">
                    <a:extLst>
                      <a:ext uri="{FF2B5EF4-FFF2-40B4-BE49-F238E27FC236}">
                        <a16:creationId xmlns:a16="http://schemas.microsoft.com/office/drawing/2014/main" id="{CC4E8165-FB5A-1F91-AFD5-E86BA1CB582F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51" name="Google Shape;7786;p72">
                    <a:extLst>
                      <a:ext uri="{FF2B5EF4-FFF2-40B4-BE49-F238E27FC236}">
                        <a16:creationId xmlns:a16="http://schemas.microsoft.com/office/drawing/2014/main" id="{74F84754-5221-49FA-436A-F040678D77B1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52" name="Google Shape;7787;p72">
                    <a:extLst>
                      <a:ext uri="{FF2B5EF4-FFF2-40B4-BE49-F238E27FC236}">
                        <a16:creationId xmlns:a16="http://schemas.microsoft.com/office/drawing/2014/main" id="{1466FD71-C60D-2D0F-AF78-449D35DACE0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44" name="Google Shape;7788;p72">
                  <a:extLst>
                    <a:ext uri="{FF2B5EF4-FFF2-40B4-BE49-F238E27FC236}">
                      <a16:creationId xmlns:a16="http://schemas.microsoft.com/office/drawing/2014/main" id="{6C5030F6-AF46-C380-994E-220260F7D805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345" name="Google Shape;7789;p72">
                  <a:extLst>
                    <a:ext uri="{FF2B5EF4-FFF2-40B4-BE49-F238E27FC236}">
                      <a16:creationId xmlns:a16="http://schemas.microsoft.com/office/drawing/2014/main" id="{FBD47260-7E81-D448-A45E-F1A481EAC989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28" name="Google Shape;7790;p72">
              <a:extLst>
                <a:ext uri="{FF2B5EF4-FFF2-40B4-BE49-F238E27FC236}">
                  <a16:creationId xmlns:a16="http://schemas.microsoft.com/office/drawing/2014/main" id="{31C6D488-CBA1-F58C-A747-97E8CDE80226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9" name="Google Shape;7791;p72">
                <a:extLst>
                  <a:ext uri="{FF2B5EF4-FFF2-40B4-BE49-F238E27FC236}">
                    <a16:creationId xmlns:a16="http://schemas.microsoft.com/office/drawing/2014/main" id="{02285325-CFCF-BC20-8DB1-4D5273EDEB93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330" name="Google Shape;7792;p72">
                <a:extLst>
                  <a:ext uri="{FF2B5EF4-FFF2-40B4-BE49-F238E27FC236}">
                    <a16:creationId xmlns:a16="http://schemas.microsoft.com/office/drawing/2014/main" id="{15EA620E-B0C5-9709-6D0D-87CB0824A8CE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1" name="Google Shape;7793;p72">
                  <a:extLst>
                    <a:ext uri="{FF2B5EF4-FFF2-40B4-BE49-F238E27FC236}">
                      <a16:creationId xmlns:a16="http://schemas.microsoft.com/office/drawing/2014/main" id="{E510D201-C4F6-A29A-AC73-34B2EEB0A543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4" name="Google Shape;7794;p72">
                    <a:extLst>
                      <a:ext uri="{FF2B5EF4-FFF2-40B4-BE49-F238E27FC236}">
                        <a16:creationId xmlns:a16="http://schemas.microsoft.com/office/drawing/2014/main" id="{DB32F23C-076C-E0E8-61C6-A43C24E96C0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35" name="Google Shape;7795;p72">
                    <a:extLst>
                      <a:ext uri="{FF2B5EF4-FFF2-40B4-BE49-F238E27FC236}">
                        <a16:creationId xmlns:a16="http://schemas.microsoft.com/office/drawing/2014/main" id="{895A23DB-C766-7A94-8EDA-84D9E843A4C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36" name="Google Shape;7796;p72">
                    <a:extLst>
                      <a:ext uri="{FF2B5EF4-FFF2-40B4-BE49-F238E27FC236}">
                        <a16:creationId xmlns:a16="http://schemas.microsoft.com/office/drawing/2014/main" id="{03F22006-CAB8-AD4F-D389-40D46969C44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37" name="Google Shape;7797;p72">
                    <a:extLst>
                      <a:ext uri="{FF2B5EF4-FFF2-40B4-BE49-F238E27FC236}">
                        <a16:creationId xmlns:a16="http://schemas.microsoft.com/office/drawing/2014/main" id="{0D03B431-93C8-C3F8-CD06-E1B687C0F8F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38" name="Google Shape;7798;p72">
                    <a:extLst>
                      <a:ext uri="{FF2B5EF4-FFF2-40B4-BE49-F238E27FC236}">
                        <a16:creationId xmlns:a16="http://schemas.microsoft.com/office/drawing/2014/main" id="{755BFAF1-60D8-EB1A-F611-B0780FEA2707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39" name="Google Shape;7799;p72">
                    <a:extLst>
                      <a:ext uri="{FF2B5EF4-FFF2-40B4-BE49-F238E27FC236}">
                        <a16:creationId xmlns:a16="http://schemas.microsoft.com/office/drawing/2014/main" id="{2D4BAE2D-606F-D763-4582-97211F3179E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40" name="Google Shape;7800;p72">
                    <a:extLst>
                      <a:ext uri="{FF2B5EF4-FFF2-40B4-BE49-F238E27FC236}">
                        <a16:creationId xmlns:a16="http://schemas.microsoft.com/office/drawing/2014/main" id="{A96ECC41-2549-D9D7-3C2F-0F0641330F7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32" name="Google Shape;7801;p72">
                  <a:extLst>
                    <a:ext uri="{FF2B5EF4-FFF2-40B4-BE49-F238E27FC236}">
                      <a16:creationId xmlns:a16="http://schemas.microsoft.com/office/drawing/2014/main" id="{4C8B7BF6-A652-1659-8EC2-545F6BFAF2F5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333" name="Google Shape;7802;p72">
                  <a:extLst>
                    <a:ext uri="{FF2B5EF4-FFF2-40B4-BE49-F238E27FC236}">
                      <a16:creationId xmlns:a16="http://schemas.microsoft.com/office/drawing/2014/main" id="{7A2C0D33-EC7F-F239-87B3-614FE77890E0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359" name="Google Shape;7803;p72">
            <a:extLst>
              <a:ext uri="{FF2B5EF4-FFF2-40B4-BE49-F238E27FC236}">
                <a16:creationId xmlns:a16="http://schemas.microsoft.com/office/drawing/2014/main" id="{6E4104D0-B3AA-EEA1-0AC9-C31B9A427E45}"/>
              </a:ext>
            </a:extLst>
          </p:cNvPr>
          <p:cNvGrpSpPr/>
          <p:nvPr/>
        </p:nvGrpSpPr>
        <p:grpSpPr>
          <a:xfrm>
            <a:off x="13486429" y="5245923"/>
            <a:ext cx="3244538" cy="1104886"/>
            <a:chOff x="6894650" y="2574740"/>
            <a:chExt cx="1445100" cy="492111"/>
          </a:xfrm>
        </p:grpSpPr>
        <p:sp>
          <p:nvSpPr>
            <p:cNvPr id="360" name="Google Shape;7804;p72">
              <a:extLst>
                <a:ext uri="{FF2B5EF4-FFF2-40B4-BE49-F238E27FC236}">
                  <a16:creationId xmlns:a16="http://schemas.microsoft.com/office/drawing/2014/main" id="{22F89D55-1623-0468-BF80-F3445463320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1" name="Google Shape;7805;p72">
              <a:extLst>
                <a:ext uri="{FF2B5EF4-FFF2-40B4-BE49-F238E27FC236}">
                  <a16:creationId xmlns:a16="http://schemas.microsoft.com/office/drawing/2014/main" id="{357D1515-910B-64F6-8FBB-4CBD4555B426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2" name="Google Shape;7806;p72">
              <a:extLst>
                <a:ext uri="{FF2B5EF4-FFF2-40B4-BE49-F238E27FC236}">
                  <a16:creationId xmlns:a16="http://schemas.microsoft.com/office/drawing/2014/main" id="{07B76D2B-9883-CC1F-7E74-3E69186F9F10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3" name="Google Shape;7807;p72">
              <a:extLst>
                <a:ext uri="{FF2B5EF4-FFF2-40B4-BE49-F238E27FC236}">
                  <a16:creationId xmlns:a16="http://schemas.microsoft.com/office/drawing/2014/main" id="{C32FD1CB-A3CE-FF01-0D9C-316FE87A9862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4" name="Google Shape;7808;p72">
              <a:extLst>
                <a:ext uri="{FF2B5EF4-FFF2-40B4-BE49-F238E27FC236}">
                  <a16:creationId xmlns:a16="http://schemas.microsoft.com/office/drawing/2014/main" id="{41535E20-2C78-F346-56D8-5CA0D8608166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cxnSp>
          <p:nvCxnSpPr>
            <p:cNvPr id="365" name="Google Shape;7809;p72">
              <a:extLst>
                <a:ext uri="{FF2B5EF4-FFF2-40B4-BE49-F238E27FC236}">
                  <a16:creationId xmlns:a16="http://schemas.microsoft.com/office/drawing/2014/main" id="{7A0BB671-6CA7-3B44-CCDA-F03AC241196E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6" name="Google Shape;7810;p72">
            <a:extLst>
              <a:ext uri="{FF2B5EF4-FFF2-40B4-BE49-F238E27FC236}">
                <a16:creationId xmlns:a16="http://schemas.microsoft.com/office/drawing/2014/main" id="{3FDE8A99-74DA-107B-690E-91063C34E5D0}"/>
              </a:ext>
            </a:extLst>
          </p:cNvPr>
          <p:cNvGrpSpPr/>
          <p:nvPr/>
        </p:nvGrpSpPr>
        <p:grpSpPr>
          <a:xfrm>
            <a:off x="13525514" y="7994433"/>
            <a:ext cx="3166412" cy="951410"/>
            <a:chOff x="6953919" y="3907920"/>
            <a:chExt cx="1377300" cy="475705"/>
          </a:xfrm>
        </p:grpSpPr>
        <p:cxnSp>
          <p:nvCxnSpPr>
            <p:cNvPr id="367" name="Google Shape;7811;p72">
              <a:extLst>
                <a:ext uri="{FF2B5EF4-FFF2-40B4-BE49-F238E27FC236}">
                  <a16:creationId xmlns:a16="http://schemas.microsoft.com/office/drawing/2014/main" id="{EBCFADE9-5A49-68E8-799F-3BDBE30C4B69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2;p72">
              <a:extLst>
                <a:ext uri="{FF2B5EF4-FFF2-40B4-BE49-F238E27FC236}">
                  <a16:creationId xmlns:a16="http://schemas.microsoft.com/office/drawing/2014/main" id="{B804C957-E47B-1073-E6B5-D55B5FE4904E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3;p72">
              <a:extLst>
                <a:ext uri="{FF2B5EF4-FFF2-40B4-BE49-F238E27FC236}">
                  <a16:creationId xmlns:a16="http://schemas.microsoft.com/office/drawing/2014/main" id="{826C1BE2-DE14-E213-7604-9A3B0CEB755B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4;p72">
              <a:extLst>
                <a:ext uri="{FF2B5EF4-FFF2-40B4-BE49-F238E27FC236}">
                  <a16:creationId xmlns:a16="http://schemas.microsoft.com/office/drawing/2014/main" id="{8CC8E03B-22F2-3D79-3502-591E72B5CC29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5;p72">
              <a:extLst>
                <a:ext uri="{FF2B5EF4-FFF2-40B4-BE49-F238E27FC236}">
                  <a16:creationId xmlns:a16="http://schemas.microsoft.com/office/drawing/2014/main" id="{1D4BC0C2-6D7D-8DBC-1471-F09B98C79BDF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6;p72">
            <a:extLst>
              <a:ext uri="{FF2B5EF4-FFF2-40B4-BE49-F238E27FC236}">
                <a16:creationId xmlns:a16="http://schemas.microsoft.com/office/drawing/2014/main" id="{8AF65A8D-53EB-EF2A-452D-586BCD327341}"/>
              </a:ext>
            </a:extLst>
          </p:cNvPr>
          <p:cNvGrpSpPr/>
          <p:nvPr/>
        </p:nvGrpSpPr>
        <p:grpSpPr>
          <a:xfrm>
            <a:off x="4532690" y="5516725"/>
            <a:ext cx="1672572" cy="1649058"/>
            <a:chOff x="2389399" y="2595741"/>
            <a:chExt cx="812796" cy="801369"/>
          </a:xfrm>
        </p:grpSpPr>
        <p:grpSp>
          <p:nvGrpSpPr>
            <p:cNvPr id="373" name="Google Shape;7817;p72">
              <a:extLst>
                <a:ext uri="{FF2B5EF4-FFF2-40B4-BE49-F238E27FC236}">
                  <a16:creationId xmlns:a16="http://schemas.microsoft.com/office/drawing/2014/main" id="{E4C5F816-9894-0357-5845-615B31A6B5BE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4" name="Google Shape;7818;p72">
                <a:extLst>
                  <a:ext uri="{FF2B5EF4-FFF2-40B4-BE49-F238E27FC236}">
                    <a16:creationId xmlns:a16="http://schemas.microsoft.com/office/drawing/2014/main" id="{905F4764-7BCD-C127-F72F-21ED84116893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25" name="Google Shape;7819;p72">
                <a:extLst>
                  <a:ext uri="{FF2B5EF4-FFF2-40B4-BE49-F238E27FC236}">
                    <a16:creationId xmlns:a16="http://schemas.microsoft.com/office/drawing/2014/main" id="{85B66AA0-B1D5-D631-CB81-35686506C0BC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26" name="Google Shape;7820;p72">
                <a:extLst>
                  <a:ext uri="{FF2B5EF4-FFF2-40B4-BE49-F238E27FC236}">
                    <a16:creationId xmlns:a16="http://schemas.microsoft.com/office/drawing/2014/main" id="{002675D1-7C2F-10CC-E613-95CC7ABB7AAD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74" name="Google Shape;7821;p72">
              <a:extLst>
                <a:ext uri="{FF2B5EF4-FFF2-40B4-BE49-F238E27FC236}">
                  <a16:creationId xmlns:a16="http://schemas.microsoft.com/office/drawing/2014/main" id="{614453F2-E58E-E475-44AE-936D86B042A2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0" name="Google Shape;7822;p72">
                <a:extLst>
                  <a:ext uri="{FF2B5EF4-FFF2-40B4-BE49-F238E27FC236}">
                    <a16:creationId xmlns:a16="http://schemas.microsoft.com/office/drawing/2014/main" id="{14808E9E-B14D-F141-8213-5CD008400298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7" name="Google Shape;7823;p72">
                  <a:extLst>
                    <a:ext uri="{FF2B5EF4-FFF2-40B4-BE49-F238E27FC236}">
                      <a16:creationId xmlns:a16="http://schemas.microsoft.com/office/drawing/2014/main" id="{90FEEE56-CFE4-883E-C531-DD4A23D01257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1" name="Google Shape;7824;p72">
                    <a:extLst>
                      <a:ext uri="{FF2B5EF4-FFF2-40B4-BE49-F238E27FC236}">
                        <a16:creationId xmlns:a16="http://schemas.microsoft.com/office/drawing/2014/main" id="{C9C3F1F1-DEAE-3A1C-5DDC-31DD08B3F92D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22" name="Google Shape;7825;p72">
                    <a:extLst>
                      <a:ext uri="{FF2B5EF4-FFF2-40B4-BE49-F238E27FC236}">
                        <a16:creationId xmlns:a16="http://schemas.microsoft.com/office/drawing/2014/main" id="{016EEACB-AE86-372B-181F-5E653E585F04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23" name="Google Shape;7826;p72">
                    <a:extLst>
                      <a:ext uri="{FF2B5EF4-FFF2-40B4-BE49-F238E27FC236}">
                        <a16:creationId xmlns:a16="http://schemas.microsoft.com/office/drawing/2014/main" id="{875246C0-A361-085C-CE42-8C8D00CD3786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18" name="Google Shape;7827;p72">
                  <a:extLst>
                    <a:ext uri="{FF2B5EF4-FFF2-40B4-BE49-F238E27FC236}">
                      <a16:creationId xmlns:a16="http://schemas.microsoft.com/office/drawing/2014/main" id="{25B927D9-C8D4-8FE7-D914-11349A3A6F4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9" name="Google Shape;7828;p72">
                    <a:extLst>
                      <a:ext uri="{FF2B5EF4-FFF2-40B4-BE49-F238E27FC236}">
                        <a16:creationId xmlns:a16="http://schemas.microsoft.com/office/drawing/2014/main" id="{B17999C7-C288-282B-FDEF-12121A2F455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20" name="Google Shape;7829;p72">
                    <a:extLst>
                      <a:ext uri="{FF2B5EF4-FFF2-40B4-BE49-F238E27FC236}">
                        <a16:creationId xmlns:a16="http://schemas.microsoft.com/office/drawing/2014/main" id="{F0F82360-3141-D393-7C0A-C86789E1138B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01" name="Google Shape;7830;p72">
                <a:extLst>
                  <a:ext uri="{FF2B5EF4-FFF2-40B4-BE49-F238E27FC236}">
                    <a16:creationId xmlns:a16="http://schemas.microsoft.com/office/drawing/2014/main" id="{E125527B-84D0-FFD6-294E-6CF400072C1D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0" name="Google Shape;7831;p72">
                  <a:extLst>
                    <a:ext uri="{FF2B5EF4-FFF2-40B4-BE49-F238E27FC236}">
                      <a16:creationId xmlns:a16="http://schemas.microsoft.com/office/drawing/2014/main" id="{09DB1803-DF08-C18D-76C9-43812486B332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4" name="Google Shape;7832;p72">
                    <a:extLst>
                      <a:ext uri="{FF2B5EF4-FFF2-40B4-BE49-F238E27FC236}">
                        <a16:creationId xmlns:a16="http://schemas.microsoft.com/office/drawing/2014/main" id="{0F449AD8-2839-95C5-5E8E-3A9E73E06ACA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15" name="Google Shape;7833;p72">
                    <a:extLst>
                      <a:ext uri="{FF2B5EF4-FFF2-40B4-BE49-F238E27FC236}">
                        <a16:creationId xmlns:a16="http://schemas.microsoft.com/office/drawing/2014/main" id="{8DF65054-D6C6-392A-10CC-217AC2BAAFA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16" name="Google Shape;7834;p72">
                    <a:extLst>
                      <a:ext uri="{FF2B5EF4-FFF2-40B4-BE49-F238E27FC236}">
                        <a16:creationId xmlns:a16="http://schemas.microsoft.com/office/drawing/2014/main" id="{4D2DD64B-5951-2D9A-72C0-68D49FD7ADF4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11" name="Google Shape;7835;p72">
                  <a:extLst>
                    <a:ext uri="{FF2B5EF4-FFF2-40B4-BE49-F238E27FC236}">
                      <a16:creationId xmlns:a16="http://schemas.microsoft.com/office/drawing/2014/main" id="{4F69E9F6-56A1-F05E-B0E0-6ABC66A5C83D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2" name="Google Shape;7836;p72">
                    <a:extLst>
                      <a:ext uri="{FF2B5EF4-FFF2-40B4-BE49-F238E27FC236}">
                        <a16:creationId xmlns:a16="http://schemas.microsoft.com/office/drawing/2014/main" id="{021BCBC5-CA65-58A7-4EB5-C35FD6230DBF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13" name="Google Shape;7837;p72">
                    <a:extLst>
                      <a:ext uri="{FF2B5EF4-FFF2-40B4-BE49-F238E27FC236}">
                        <a16:creationId xmlns:a16="http://schemas.microsoft.com/office/drawing/2014/main" id="{BF623D07-AFBC-4A4B-086D-025355AA8AE3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402" name="Google Shape;7838;p72">
                <a:extLst>
                  <a:ext uri="{FF2B5EF4-FFF2-40B4-BE49-F238E27FC236}">
                    <a16:creationId xmlns:a16="http://schemas.microsoft.com/office/drawing/2014/main" id="{9CB81E81-192A-23CB-576D-5C4F4AAA3ED3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3" name="Google Shape;7839;p72">
                  <a:extLst>
                    <a:ext uri="{FF2B5EF4-FFF2-40B4-BE49-F238E27FC236}">
                      <a16:creationId xmlns:a16="http://schemas.microsoft.com/office/drawing/2014/main" id="{B20EAB9B-15B7-7116-F42F-1ACB4593F7F8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7" name="Google Shape;7840;p72">
                    <a:extLst>
                      <a:ext uri="{FF2B5EF4-FFF2-40B4-BE49-F238E27FC236}">
                        <a16:creationId xmlns:a16="http://schemas.microsoft.com/office/drawing/2014/main" id="{6026FE13-F1A6-0BBA-6C83-AC95C4E04308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08" name="Google Shape;7841;p72">
                    <a:extLst>
                      <a:ext uri="{FF2B5EF4-FFF2-40B4-BE49-F238E27FC236}">
                        <a16:creationId xmlns:a16="http://schemas.microsoft.com/office/drawing/2014/main" id="{0B665427-C872-7DE4-D545-515AA9FD3A39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09" name="Google Shape;7842;p72">
                    <a:extLst>
                      <a:ext uri="{FF2B5EF4-FFF2-40B4-BE49-F238E27FC236}">
                        <a16:creationId xmlns:a16="http://schemas.microsoft.com/office/drawing/2014/main" id="{2BC2FBB4-E70B-49B1-6C3A-6A4F758DF2FE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04" name="Google Shape;7843;p72">
                  <a:extLst>
                    <a:ext uri="{FF2B5EF4-FFF2-40B4-BE49-F238E27FC236}">
                      <a16:creationId xmlns:a16="http://schemas.microsoft.com/office/drawing/2014/main" id="{75D7292B-203C-073F-8A5B-C8D36288C93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5" name="Google Shape;7844;p72">
                    <a:extLst>
                      <a:ext uri="{FF2B5EF4-FFF2-40B4-BE49-F238E27FC236}">
                        <a16:creationId xmlns:a16="http://schemas.microsoft.com/office/drawing/2014/main" id="{74617E3E-25AD-DFD4-CF29-A75CEC61FE48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406" name="Google Shape;7845;p72">
                    <a:extLst>
                      <a:ext uri="{FF2B5EF4-FFF2-40B4-BE49-F238E27FC236}">
                        <a16:creationId xmlns:a16="http://schemas.microsoft.com/office/drawing/2014/main" id="{E008B831-7C2D-2590-2386-0B602D136898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5" name="Google Shape;7846;p72">
              <a:extLst>
                <a:ext uri="{FF2B5EF4-FFF2-40B4-BE49-F238E27FC236}">
                  <a16:creationId xmlns:a16="http://schemas.microsoft.com/office/drawing/2014/main" id="{945B06F8-B629-F830-7636-98D9D2BC6265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6" name="Google Shape;7847;p72">
                <a:extLst>
                  <a:ext uri="{FF2B5EF4-FFF2-40B4-BE49-F238E27FC236}">
                    <a16:creationId xmlns:a16="http://schemas.microsoft.com/office/drawing/2014/main" id="{0B3AC491-CD35-31AC-5B27-B46F3D1EE9C4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3" name="Google Shape;7848;p72">
                  <a:extLst>
                    <a:ext uri="{FF2B5EF4-FFF2-40B4-BE49-F238E27FC236}">
                      <a16:creationId xmlns:a16="http://schemas.microsoft.com/office/drawing/2014/main" id="{40F25E3D-5CC5-7868-03AD-078DDCC13A23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7" name="Google Shape;7849;p72">
                    <a:extLst>
                      <a:ext uri="{FF2B5EF4-FFF2-40B4-BE49-F238E27FC236}">
                        <a16:creationId xmlns:a16="http://schemas.microsoft.com/office/drawing/2014/main" id="{D2E68879-6F6B-4437-A9EF-F10B167BE0E1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8" name="Google Shape;7850;p72">
                    <a:extLst>
                      <a:ext uri="{FF2B5EF4-FFF2-40B4-BE49-F238E27FC236}">
                        <a16:creationId xmlns:a16="http://schemas.microsoft.com/office/drawing/2014/main" id="{F9929EC2-A759-DABE-DA3F-090A7EECDFB5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9" name="Google Shape;7851;p72">
                    <a:extLst>
                      <a:ext uri="{FF2B5EF4-FFF2-40B4-BE49-F238E27FC236}">
                        <a16:creationId xmlns:a16="http://schemas.microsoft.com/office/drawing/2014/main" id="{A300048A-795F-B841-89EF-09F0E9D2FC3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94" name="Google Shape;7852;p72">
                  <a:extLst>
                    <a:ext uri="{FF2B5EF4-FFF2-40B4-BE49-F238E27FC236}">
                      <a16:creationId xmlns:a16="http://schemas.microsoft.com/office/drawing/2014/main" id="{F85D80E1-A66E-E920-00C4-4E7D1278C75A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5" name="Google Shape;7853;p72">
                    <a:extLst>
                      <a:ext uri="{FF2B5EF4-FFF2-40B4-BE49-F238E27FC236}">
                        <a16:creationId xmlns:a16="http://schemas.microsoft.com/office/drawing/2014/main" id="{927F522E-AE72-6E38-08FB-2772CAA6DCBF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6" name="Google Shape;7854;p72">
                    <a:extLst>
                      <a:ext uri="{FF2B5EF4-FFF2-40B4-BE49-F238E27FC236}">
                        <a16:creationId xmlns:a16="http://schemas.microsoft.com/office/drawing/2014/main" id="{7778F697-8D69-B32D-E341-A72AB7EADA30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77" name="Google Shape;7855;p72">
                <a:extLst>
                  <a:ext uri="{FF2B5EF4-FFF2-40B4-BE49-F238E27FC236}">
                    <a16:creationId xmlns:a16="http://schemas.microsoft.com/office/drawing/2014/main" id="{412777FF-1956-BA47-5D84-6616D112871B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6" name="Google Shape;7856;p72">
                  <a:extLst>
                    <a:ext uri="{FF2B5EF4-FFF2-40B4-BE49-F238E27FC236}">
                      <a16:creationId xmlns:a16="http://schemas.microsoft.com/office/drawing/2014/main" id="{6D5B5449-DF0A-86F1-2936-89F10FF33ED3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0" name="Google Shape;7857;p72">
                    <a:extLst>
                      <a:ext uri="{FF2B5EF4-FFF2-40B4-BE49-F238E27FC236}">
                        <a16:creationId xmlns:a16="http://schemas.microsoft.com/office/drawing/2014/main" id="{9F4D9043-66DD-C4AC-18D3-664DC28FC4D7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1" name="Google Shape;7858;p72">
                    <a:extLst>
                      <a:ext uri="{FF2B5EF4-FFF2-40B4-BE49-F238E27FC236}">
                        <a16:creationId xmlns:a16="http://schemas.microsoft.com/office/drawing/2014/main" id="{789468AF-32D0-6F27-8EE5-3BA1D3FB492C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92" name="Google Shape;7859;p72">
                    <a:extLst>
                      <a:ext uri="{FF2B5EF4-FFF2-40B4-BE49-F238E27FC236}">
                        <a16:creationId xmlns:a16="http://schemas.microsoft.com/office/drawing/2014/main" id="{261C9FF2-13A6-5BF7-A932-162902C327A3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87" name="Google Shape;7860;p72">
                  <a:extLst>
                    <a:ext uri="{FF2B5EF4-FFF2-40B4-BE49-F238E27FC236}">
                      <a16:creationId xmlns:a16="http://schemas.microsoft.com/office/drawing/2014/main" id="{54F12816-332C-F015-6B2E-09BD54E63490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8" name="Google Shape;7861;p72">
                    <a:extLst>
                      <a:ext uri="{FF2B5EF4-FFF2-40B4-BE49-F238E27FC236}">
                        <a16:creationId xmlns:a16="http://schemas.microsoft.com/office/drawing/2014/main" id="{A55C8EF8-D24C-F13C-2769-81D39F668131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89" name="Google Shape;7862;p72">
                    <a:extLst>
                      <a:ext uri="{FF2B5EF4-FFF2-40B4-BE49-F238E27FC236}">
                        <a16:creationId xmlns:a16="http://schemas.microsoft.com/office/drawing/2014/main" id="{F5DAA4AC-940F-D1D0-ED1C-48C3D79EA106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378" name="Google Shape;7863;p72">
                <a:extLst>
                  <a:ext uri="{FF2B5EF4-FFF2-40B4-BE49-F238E27FC236}">
                    <a16:creationId xmlns:a16="http://schemas.microsoft.com/office/drawing/2014/main" id="{48F6663F-6DBB-9599-9510-9E3E4940D2EE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9" name="Google Shape;7864;p72">
                  <a:extLst>
                    <a:ext uri="{FF2B5EF4-FFF2-40B4-BE49-F238E27FC236}">
                      <a16:creationId xmlns:a16="http://schemas.microsoft.com/office/drawing/2014/main" id="{562F06F7-14E2-7716-F40F-8129E522A1A3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3" name="Google Shape;7865;p72">
                    <a:extLst>
                      <a:ext uri="{FF2B5EF4-FFF2-40B4-BE49-F238E27FC236}">
                        <a16:creationId xmlns:a16="http://schemas.microsoft.com/office/drawing/2014/main" id="{84093E30-7DB3-3791-C26E-2606DDC5745C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84" name="Google Shape;7866;p72">
                    <a:extLst>
                      <a:ext uri="{FF2B5EF4-FFF2-40B4-BE49-F238E27FC236}">
                        <a16:creationId xmlns:a16="http://schemas.microsoft.com/office/drawing/2014/main" id="{D563F6E6-6E00-8A92-2875-828A2A5DEB7C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85" name="Google Shape;7867;p72">
                    <a:extLst>
                      <a:ext uri="{FF2B5EF4-FFF2-40B4-BE49-F238E27FC236}">
                        <a16:creationId xmlns:a16="http://schemas.microsoft.com/office/drawing/2014/main" id="{18E6BA0F-75E6-82F1-7E11-002073903D09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80" name="Google Shape;7868;p72">
                  <a:extLst>
                    <a:ext uri="{FF2B5EF4-FFF2-40B4-BE49-F238E27FC236}">
                      <a16:creationId xmlns:a16="http://schemas.microsoft.com/office/drawing/2014/main" id="{7EE0465F-A4D1-50DE-ACBC-6496F1238843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1" name="Google Shape;7869;p72">
                    <a:extLst>
                      <a:ext uri="{FF2B5EF4-FFF2-40B4-BE49-F238E27FC236}">
                        <a16:creationId xmlns:a16="http://schemas.microsoft.com/office/drawing/2014/main" id="{8C857D1D-6E90-F09A-86D6-A1D4086B0199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382" name="Google Shape;7870;p72">
                    <a:extLst>
                      <a:ext uri="{FF2B5EF4-FFF2-40B4-BE49-F238E27FC236}">
                        <a16:creationId xmlns:a16="http://schemas.microsoft.com/office/drawing/2014/main" id="{F1E8CCFE-4D8F-A5C8-85F4-AC9E3EBA70C4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27" name="Google Shape;1529;p70">
            <a:extLst>
              <a:ext uri="{FF2B5EF4-FFF2-40B4-BE49-F238E27FC236}">
                <a16:creationId xmlns:a16="http://schemas.microsoft.com/office/drawing/2014/main" id="{7AC4E329-B994-585F-36A0-9C290FB5A55A}"/>
              </a:ext>
            </a:extLst>
          </p:cNvPr>
          <p:cNvSpPr txBox="1">
            <a:spLocks/>
          </p:cNvSpPr>
          <p:nvPr/>
        </p:nvSpPr>
        <p:spPr>
          <a:xfrm>
            <a:off x="1066800" y="1104900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4004814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718058" y="2124490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B4DC0B49-4F42-D669-816E-82493FCC4281}"/>
              </a:ext>
            </a:extLst>
          </p:cNvPr>
          <p:cNvGrpSpPr/>
          <p:nvPr/>
        </p:nvGrpSpPr>
        <p:grpSpPr>
          <a:xfrm>
            <a:off x="9448800" y="2500246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EFDB2991-ADE5-5C3F-DBB4-E5E8A61C74C2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402849E5-E212-91D6-D4D0-B7EC40D820FD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9" name="Google Shape;8041;p74">
                <a:extLst>
                  <a:ext uri="{FF2B5EF4-FFF2-40B4-BE49-F238E27FC236}">
                    <a16:creationId xmlns:a16="http://schemas.microsoft.com/office/drawing/2014/main" id="{2A5FC7A6-01C4-07A1-243D-94D399F91C9D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bg2">
                      <a:lumMod val="2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2;p74">
                <a:extLst>
                  <a:ext uri="{FF2B5EF4-FFF2-40B4-BE49-F238E27FC236}">
                    <a16:creationId xmlns:a16="http://schemas.microsoft.com/office/drawing/2014/main" id="{B2BF5145-E83E-1FB6-6498-B9684B5D5D1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7" name="Google Shape;8043;p74">
              <a:extLst>
                <a:ext uri="{FF2B5EF4-FFF2-40B4-BE49-F238E27FC236}">
                  <a16:creationId xmlns:a16="http://schemas.microsoft.com/office/drawing/2014/main" id="{F6FCB3A5-C3F9-DE54-6F50-C8B5D1B1CD40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7" name="Google Shape;8044;p74">
                <a:extLst>
                  <a:ext uri="{FF2B5EF4-FFF2-40B4-BE49-F238E27FC236}">
                    <a16:creationId xmlns:a16="http://schemas.microsoft.com/office/drawing/2014/main" id="{7FAF4C47-3FE5-AB05-EA8C-240AC609B4BB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bg2">
                      <a:lumMod val="2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5;p74">
                <a:extLst>
                  <a:ext uri="{FF2B5EF4-FFF2-40B4-BE49-F238E27FC236}">
                    <a16:creationId xmlns:a16="http://schemas.microsoft.com/office/drawing/2014/main" id="{38B01619-A74D-ED2E-8942-BCA5BFBDC18E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8" name="Google Shape;8046;p74">
              <a:extLst>
                <a:ext uri="{FF2B5EF4-FFF2-40B4-BE49-F238E27FC236}">
                  <a16:creationId xmlns:a16="http://schemas.microsoft.com/office/drawing/2014/main" id="{8E2080F8-E190-EB0A-64CD-AFF5ED45441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5" name="Google Shape;8047;p74">
                <a:extLst>
                  <a:ext uri="{FF2B5EF4-FFF2-40B4-BE49-F238E27FC236}">
                    <a16:creationId xmlns:a16="http://schemas.microsoft.com/office/drawing/2014/main" id="{8E653C29-7BAA-5AA3-EB5D-432395543C46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bg2">
                      <a:lumMod val="2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8;p74">
                <a:extLst>
                  <a:ext uri="{FF2B5EF4-FFF2-40B4-BE49-F238E27FC236}">
                    <a16:creationId xmlns:a16="http://schemas.microsoft.com/office/drawing/2014/main" id="{5990DF96-7F18-2829-BEC8-20C3896632D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9" name="Google Shape;8049;p74">
              <a:extLst>
                <a:ext uri="{FF2B5EF4-FFF2-40B4-BE49-F238E27FC236}">
                  <a16:creationId xmlns:a16="http://schemas.microsoft.com/office/drawing/2014/main" id="{E1D92640-95AF-AD34-20FE-6C3B73E808A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3" name="Google Shape;8050;p74">
                <a:extLst>
                  <a:ext uri="{FF2B5EF4-FFF2-40B4-BE49-F238E27FC236}">
                    <a16:creationId xmlns:a16="http://schemas.microsoft.com/office/drawing/2014/main" id="{8470E56E-F230-E00D-5A92-10A210CC0A55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bg2">
                      <a:lumMod val="2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1;p74">
                <a:extLst>
                  <a:ext uri="{FF2B5EF4-FFF2-40B4-BE49-F238E27FC236}">
                    <a16:creationId xmlns:a16="http://schemas.microsoft.com/office/drawing/2014/main" id="{1D0FF539-4A1D-8DCA-0895-166B788D5921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0" name="Google Shape;8052;p74">
              <a:extLst>
                <a:ext uri="{FF2B5EF4-FFF2-40B4-BE49-F238E27FC236}">
                  <a16:creationId xmlns:a16="http://schemas.microsoft.com/office/drawing/2014/main" id="{65B1BA6A-3B1E-3C77-3731-CF85FDF8181D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1" name="Google Shape;8053;p74">
                <a:extLst>
                  <a:ext uri="{FF2B5EF4-FFF2-40B4-BE49-F238E27FC236}">
                    <a16:creationId xmlns:a16="http://schemas.microsoft.com/office/drawing/2014/main" id="{27995F5F-E08E-8EEA-8DF3-57A10D31C28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chemeClr val="bg2">
                      <a:lumMod val="25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4;p74">
                <a:extLst>
                  <a:ext uri="{FF2B5EF4-FFF2-40B4-BE49-F238E27FC236}">
                    <a16:creationId xmlns:a16="http://schemas.microsoft.com/office/drawing/2014/main" id="{45BA10A8-1E85-84BB-8F72-1FDE5EE805AC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1" name="Google Shape;8055;p74">
            <a:extLst>
              <a:ext uri="{FF2B5EF4-FFF2-40B4-BE49-F238E27FC236}">
                <a16:creationId xmlns:a16="http://schemas.microsoft.com/office/drawing/2014/main" id="{21BFC05C-8DB3-654B-0184-BBE8349A3CC1}"/>
              </a:ext>
            </a:extLst>
          </p:cNvPr>
          <p:cNvGrpSpPr/>
          <p:nvPr/>
        </p:nvGrpSpPr>
        <p:grpSpPr>
          <a:xfrm>
            <a:off x="1281546" y="4257145"/>
            <a:ext cx="1523534" cy="1459792"/>
            <a:chOff x="2657744" y="2337745"/>
            <a:chExt cx="832987" cy="798137"/>
          </a:xfrm>
        </p:grpSpPr>
        <p:sp>
          <p:nvSpPr>
            <p:cNvPr id="22" name="Google Shape;8056;p74">
              <a:extLst>
                <a:ext uri="{FF2B5EF4-FFF2-40B4-BE49-F238E27FC236}">
                  <a16:creationId xmlns:a16="http://schemas.microsoft.com/office/drawing/2014/main" id="{EC074A18-8FCC-2857-CADB-FCDE56AC1A83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Google Shape;8057;p74">
              <a:extLst>
                <a:ext uri="{FF2B5EF4-FFF2-40B4-BE49-F238E27FC236}">
                  <a16:creationId xmlns:a16="http://schemas.microsoft.com/office/drawing/2014/main" id="{20E8E6AA-0FAE-6FF3-6ED3-78FCC6667457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Google Shape;8058;p74">
              <a:extLst>
                <a:ext uri="{FF2B5EF4-FFF2-40B4-BE49-F238E27FC236}">
                  <a16:creationId xmlns:a16="http://schemas.microsoft.com/office/drawing/2014/main" id="{9DB35F7F-AE48-4D2B-67DD-B26383158FF6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Google Shape;8059;p74">
              <a:extLst>
                <a:ext uri="{FF2B5EF4-FFF2-40B4-BE49-F238E27FC236}">
                  <a16:creationId xmlns:a16="http://schemas.microsoft.com/office/drawing/2014/main" id="{C7E803DB-7C9F-6367-E028-4FFDA16DCE6E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Google Shape;8060;p74">
              <a:extLst>
                <a:ext uri="{FF2B5EF4-FFF2-40B4-BE49-F238E27FC236}">
                  <a16:creationId xmlns:a16="http://schemas.microsoft.com/office/drawing/2014/main" id="{C12DF2F2-FA35-2371-06C6-8908E4DAC09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Google Shape;8061;p74">
              <a:extLst>
                <a:ext uri="{FF2B5EF4-FFF2-40B4-BE49-F238E27FC236}">
                  <a16:creationId xmlns:a16="http://schemas.microsoft.com/office/drawing/2014/main" id="{054DB96B-4328-7186-B2E6-200F04119491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" name="Google Shape;8062;p74">
            <a:extLst>
              <a:ext uri="{FF2B5EF4-FFF2-40B4-BE49-F238E27FC236}">
                <a16:creationId xmlns:a16="http://schemas.microsoft.com/office/drawing/2014/main" id="{85E90B4C-5487-5B40-F3C1-D0DA13F88C60}"/>
              </a:ext>
            </a:extLst>
          </p:cNvPr>
          <p:cNvGrpSpPr/>
          <p:nvPr/>
        </p:nvGrpSpPr>
        <p:grpSpPr>
          <a:xfrm>
            <a:off x="6303474" y="4263557"/>
            <a:ext cx="1371138" cy="1447172"/>
            <a:chOff x="3398134" y="2057755"/>
            <a:chExt cx="704087" cy="743130"/>
          </a:xfrm>
        </p:grpSpPr>
        <p:grpSp>
          <p:nvGrpSpPr>
            <p:cNvPr id="29" name="Google Shape;8063;p74">
              <a:extLst>
                <a:ext uri="{FF2B5EF4-FFF2-40B4-BE49-F238E27FC236}">
                  <a16:creationId xmlns:a16="http://schemas.microsoft.com/office/drawing/2014/main" id="{4192B129-5A3E-BCA6-D60A-F2B408D5FCC6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2" name="Google Shape;8064;p74">
                <a:extLst>
                  <a:ext uri="{FF2B5EF4-FFF2-40B4-BE49-F238E27FC236}">
                    <a16:creationId xmlns:a16="http://schemas.microsoft.com/office/drawing/2014/main" id="{0DE69268-C3D0-B851-046D-5850DF2008A2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bg2">
                      <a:lumMod val="2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5;p74">
                <a:extLst>
                  <a:ext uri="{FF2B5EF4-FFF2-40B4-BE49-F238E27FC236}">
                    <a16:creationId xmlns:a16="http://schemas.microsoft.com/office/drawing/2014/main" id="{A68E064F-D50D-1B2D-7374-B9A49FC21AF1}"/>
                  </a:ext>
                </a:extLst>
              </p:cNvPr>
              <p:cNvCxnSpPr>
                <a:stCxn id="42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6;p74">
              <a:extLst>
                <a:ext uri="{FF2B5EF4-FFF2-40B4-BE49-F238E27FC236}">
                  <a16:creationId xmlns:a16="http://schemas.microsoft.com/office/drawing/2014/main" id="{4BED3593-9538-7B05-1B13-0117124A8626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0" name="Google Shape;8067;p74">
                <a:extLst>
                  <a:ext uri="{FF2B5EF4-FFF2-40B4-BE49-F238E27FC236}">
                    <a16:creationId xmlns:a16="http://schemas.microsoft.com/office/drawing/2014/main" id="{88AE87D1-F895-977D-4E3D-E2FA66AF3D55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bg2">
                      <a:lumMod val="2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8;p74">
                <a:extLst>
                  <a:ext uri="{FF2B5EF4-FFF2-40B4-BE49-F238E27FC236}">
                    <a16:creationId xmlns:a16="http://schemas.microsoft.com/office/drawing/2014/main" id="{AF488271-972C-87CF-FF98-DC60E7956552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69;p74">
              <a:extLst>
                <a:ext uri="{FF2B5EF4-FFF2-40B4-BE49-F238E27FC236}">
                  <a16:creationId xmlns:a16="http://schemas.microsoft.com/office/drawing/2014/main" id="{2E06EB57-1278-F178-F3E3-1DFED38EE3A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8" name="Google Shape;8070;p74">
                <a:extLst>
                  <a:ext uri="{FF2B5EF4-FFF2-40B4-BE49-F238E27FC236}">
                    <a16:creationId xmlns:a16="http://schemas.microsoft.com/office/drawing/2014/main" id="{9C105C9B-0295-BEA4-66F6-D11811DA1ED0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bg2">
                      <a:lumMod val="2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1;p74">
                <a:extLst>
                  <a:ext uri="{FF2B5EF4-FFF2-40B4-BE49-F238E27FC236}">
                    <a16:creationId xmlns:a16="http://schemas.microsoft.com/office/drawing/2014/main" id="{6CC74BA6-4284-50AF-9B50-8BF8865A21A6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2;p74">
              <a:extLst>
                <a:ext uri="{FF2B5EF4-FFF2-40B4-BE49-F238E27FC236}">
                  <a16:creationId xmlns:a16="http://schemas.microsoft.com/office/drawing/2014/main" id="{EEA8A446-9BF6-71A9-2C0A-D5066683ED46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6" name="Google Shape;8073;p74">
                <a:extLst>
                  <a:ext uri="{FF2B5EF4-FFF2-40B4-BE49-F238E27FC236}">
                    <a16:creationId xmlns:a16="http://schemas.microsoft.com/office/drawing/2014/main" id="{66E988DF-6AA8-BCD3-9272-EB3F4385C032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bg2">
                      <a:lumMod val="2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4;p74">
                <a:extLst>
                  <a:ext uri="{FF2B5EF4-FFF2-40B4-BE49-F238E27FC236}">
                    <a16:creationId xmlns:a16="http://schemas.microsoft.com/office/drawing/2014/main" id="{78D9DC9F-2724-D1C3-2677-93A70835627D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75;p74">
              <a:extLst>
                <a:ext uri="{FF2B5EF4-FFF2-40B4-BE49-F238E27FC236}">
                  <a16:creationId xmlns:a16="http://schemas.microsoft.com/office/drawing/2014/main" id="{82BDD857-6F24-E2BD-1492-2D5B7295B7B2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4" name="Google Shape;8076;p74">
                <a:extLst>
                  <a:ext uri="{FF2B5EF4-FFF2-40B4-BE49-F238E27FC236}">
                    <a16:creationId xmlns:a16="http://schemas.microsoft.com/office/drawing/2014/main" id="{FDA5D903-7342-33B4-E354-34884C99D880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chemeClr val="bg2">
                      <a:lumMod val="25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7;p74">
                <a:extLst>
                  <a:ext uri="{FF2B5EF4-FFF2-40B4-BE49-F238E27FC236}">
                    <a16:creationId xmlns:a16="http://schemas.microsoft.com/office/drawing/2014/main" id="{8105E45F-A416-0D77-2DB1-67ED7402A66D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4" name="Google Shape;8078;p74">
            <a:extLst>
              <a:ext uri="{FF2B5EF4-FFF2-40B4-BE49-F238E27FC236}">
                <a16:creationId xmlns:a16="http://schemas.microsoft.com/office/drawing/2014/main" id="{15CAD70F-C872-6688-8F9A-90878FFE2DDE}"/>
              </a:ext>
            </a:extLst>
          </p:cNvPr>
          <p:cNvGrpSpPr/>
          <p:nvPr/>
        </p:nvGrpSpPr>
        <p:grpSpPr>
          <a:xfrm>
            <a:off x="9653918" y="4276950"/>
            <a:ext cx="1420306" cy="1420306"/>
            <a:chOff x="5007123" y="2079403"/>
            <a:chExt cx="687600" cy="687600"/>
          </a:xfrm>
        </p:grpSpPr>
        <p:sp>
          <p:nvSpPr>
            <p:cNvPr id="45" name="Google Shape;8079;p74">
              <a:extLst>
                <a:ext uri="{FF2B5EF4-FFF2-40B4-BE49-F238E27FC236}">
                  <a16:creationId xmlns:a16="http://schemas.microsoft.com/office/drawing/2014/main" id="{16ECEC12-54E3-A69B-F72C-0D9E7242C894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6" name="Google Shape;8080;p74">
              <a:extLst>
                <a:ext uri="{FF2B5EF4-FFF2-40B4-BE49-F238E27FC236}">
                  <a16:creationId xmlns:a16="http://schemas.microsoft.com/office/drawing/2014/main" id="{6008D989-19F2-1CA9-8C37-CB58A5575D4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7" name="Google Shape;8081;p74">
              <a:extLst>
                <a:ext uri="{FF2B5EF4-FFF2-40B4-BE49-F238E27FC236}">
                  <a16:creationId xmlns:a16="http://schemas.microsoft.com/office/drawing/2014/main" id="{05C0BBE2-D83D-EF2E-9B5E-FBEA7B295FCC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8" name="Google Shape;8082;p74">
              <a:extLst>
                <a:ext uri="{FF2B5EF4-FFF2-40B4-BE49-F238E27FC236}">
                  <a16:creationId xmlns:a16="http://schemas.microsoft.com/office/drawing/2014/main" id="{9879BE61-2EA9-45E2-191F-01491C975FF4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9" name="Google Shape;8083;p74">
            <a:extLst>
              <a:ext uri="{FF2B5EF4-FFF2-40B4-BE49-F238E27FC236}">
                <a16:creationId xmlns:a16="http://schemas.microsoft.com/office/drawing/2014/main" id="{78589C03-D52C-20F5-3AF4-72A74C5F8A39}"/>
              </a:ext>
            </a:extLst>
          </p:cNvPr>
          <p:cNvGrpSpPr/>
          <p:nvPr/>
        </p:nvGrpSpPr>
        <p:grpSpPr>
          <a:xfrm>
            <a:off x="11272793" y="4265962"/>
            <a:ext cx="1441996" cy="1442366"/>
            <a:chOff x="5797446" y="2063053"/>
            <a:chExt cx="698100" cy="698280"/>
          </a:xfrm>
        </p:grpSpPr>
        <p:sp>
          <p:nvSpPr>
            <p:cNvPr id="50" name="Google Shape;8084;p74">
              <a:extLst>
                <a:ext uri="{FF2B5EF4-FFF2-40B4-BE49-F238E27FC236}">
                  <a16:creationId xmlns:a16="http://schemas.microsoft.com/office/drawing/2014/main" id="{2195150F-2B0C-0DC4-1A9A-46A031F04162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1" name="Google Shape;8085;p74">
              <a:extLst>
                <a:ext uri="{FF2B5EF4-FFF2-40B4-BE49-F238E27FC236}">
                  <a16:creationId xmlns:a16="http://schemas.microsoft.com/office/drawing/2014/main" id="{5905ADBE-03A4-3401-AE32-923FA50EF76A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2" name="Google Shape;8086;p74">
              <a:extLst>
                <a:ext uri="{FF2B5EF4-FFF2-40B4-BE49-F238E27FC236}">
                  <a16:creationId xmlns:a16="http://schemas.microsoft.com/office/drawing/2014/main" id="{3F14275E-9890-23E1-0E8C-CCB8B5F9441C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3" name="Google Shape;8087;p74">
              <a:extLst>
                <a:ext uri="{FF2B5EF4-FFF2-40B4-BE49-F238E27FC236}">
                  <a16:creationId xmlns:a16="http://schemas.microsoft.com/office/drawing/2014/main" id="{F354CB75-2365-0BBA-D4B4-C0163EB56BB0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4" name="Google Shape;8088;p74">
            <a:extLst>
              <a:ext uri="{FF2B5EF4-FFF2-40B4-BE49-F238E27FC236}">
                <a16:creationId xmlns:a16="http://schemas.microsoft.com/office/drawing/2014/main" id="{1CF24CE7-E470-0410-68D5-C709F7ABF76E}"/>
              </a:ext>
            </a:extLst>
          </p:cNvPr>
          <p:cNvGrpSpPr/>
          <p:nvPr/>
        </p:nvGrpSpPr>
        <p:grpSpPr>
          <a:xfrm>
            <a:off x="16163088" y="7557171"/>
            <a:ext cx="561170" cy="1346328"/>
            <a:chOff x="8075075" y="3754290"/>
            <a:chExt cx="255612" cy="613194"/>
          </a:xfrm>
        </p:grpSpPr>
        <p:grpSp>
          <p:nvGrpSpPr>
            <p:cNvPr id="55" name="Google Shape;8089;p74">
              <a:extLst>
                <a:ext uri="{FF2B5EF4-FFF2-40B4-BE49-F238E27FC236}">
                  <a16:creationId xmlns:a16="http://schemas.microsoft.com/office/drawing/2014/main" id="{E8EDA77E-E623-FE59-D432-628765A1805B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7" name="Google Shape;8090;p74">
                <a:extLst>
                  <a:ext uri="{FF2B5EF4-FFF2-40B4-BE49-F238E27FC236}">
                    <a16:creationId xmlns:a16="http://schemas.microsoft.com/office/drawing/2014/main" id="{82F5DE3D-3A2F-92C9-1786-455776D23C1E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8" name="Google Shape;8091;p74">
                <a:extLst>
                  <a:ext uri="{FF2B5EF4-FFF2-40B4-BE49-F238E27FC236}">
                    <a16:creationId xmlns:a16="http://schemas.microsoft.com/office/drawing/2014/main" id="{7A6572F9-244B-E798-99AD-DE337C28D4D2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56" name="Google Shape;8092;p74">
              <a:extLst>
                <a:ext uri="{FF2B5EF4-FFF2-40B4-BE49-F238E27FC236}">
                  <a16:creationId xmlns:a16="http://schemas.microsoft.com/office/drawing/2014/main" id="{FC66A0E4-42C3-E454-C7B4-4E29FA2D0E5E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9" name="Google Shape;8093;p74">
            <a:extLst>
              <a:ext uri="{FF2B5EF4-FFF2-40B4-BE49-F238E27FC236}">
                <a16:creationId xmlns:a16="http://schemas.microsoft.com/office/drawing/2014/main" id="{5ABBC677-0351-B3B9-A1D4-206CD0B5B1D6}"/>
              </a:ext>
            </a:extLst>
          </p:cNvPr>
          <p:cNvGrpSpPr/>
          <p:nvPr/>
        </p:nvGrpSpPr>
        <p:grpSpPr>
          <a:xfrm>
            <a:off x="10397203" y="7534766"/>
            <a:ext cx="940704" cy="1367490"/>
            <a:chOff x="1697726" y="3244179"/>
            <a:chExt cx="788124" cy="1146069"/>
          </a:xfrm>
        </p:grpSpPr>
        <p:sp>
          <p:nvSpPr>
            <p:cNvPr id="60" name="Google Shape;8094;p74">
              <a:extLst>
                <a:ext uri="{FF2B5EF4-FFF2-40B4-BE49-F238E27FC236}">
                  <a16:creationId xmlns:a16="http://schemas.microsoft.com/office/drawing/2014/main" id="{14CF644F-35C3-913F-C8CE-C0E7184479FA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1" name="Google Shape;8095;p74">
              <a:extLst>
                <a:ext uri="{FF2B5EF4-FFF2-40B4-BE49-F238E27FC236}">
                  <a16:creationId xmlns:a16="http://schemas.microsoft.com/office/drawing/2014/main" id="{33553238-03DE-FEF2-8390-7BC1BEDA96B3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62" name="Google Shape;8096;p74">
            <a:extLst>
              <a:ext uri="{FF2B5EF4-FFF2-40B4-BE49-F238E27FC236}">
                <a16:creationId xmlns:a16="http://schemas.microsoft.com/office/drawing/2014/main" id="{7F7FEEE8-8A96-6359-FD8D-0A9F041465C8}"/>
              </a:ext>
            </a:extLst>
          </p:cNvPr>
          <p:cNvSpPr/>
          <p:nvPr/>
        </p:nvSpPr>
        <p:spPr>
          <a:xfrm>
            <a:off x="16112133" y="7362769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63" name="Google Shape;8097;p74">
            <a:extLst>
              <a:ext uri="{FF2B5EF4-FFF2-40B4-BE49-F238E27FC236}">
                <a16:creationId xmlns:a16="http://schemas.microsoft.com/office/drawing/2014/main" id="{B6D82846-A953-1479-4AC6-945DF52554BB}"/>
              </a:ext>
            </a:extLst>
          </p:cNvPr>
          <p:cNvGrpSpPr/>
          <p:nvPr/>
        </p:nvGrpSpPr>
        <p:grpSpPr>
          <a:xfrm>
            <a:off x="11639506" y="7557170"/>
            <a:ext cx="587782" cy="587690"/>
            <a:chOff x="6134814" y="3754290"/>
            <a:chExt cx="293891" cy="293845"/>
          </a:xfrm>
        </p:grpSpPr>
        <p:sp>
          <p:nvSpPr>
            <p:cNvPr id="64" name="Google Shape;8098;p74">
              <a:extLst>
                <a:ext uri="{FF2B5EF4-FFF2-40B4-BE49-F238E27FC236}">
                  <a16:creationId xmlns:a16="http://schemas.microsoft.com/office/drawing/2014/main" id="{45807DCD-9086-074A-6E7A-9C0A439EF60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5" name="Google Shape;8099;p74">
              <a:extLst>
                <a:ext uri="{FF2B5EF4-FFF2-40B4-BE49-F238E27FC236}">
                  <a16:creationId xmlns:a16="http://schemas.microsoft.com/office/drawing/2014/main" id="{DAB88D61-691B-CDFB-88F1-F1922A811D3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66" name="Google Shape;8100;p74">
            <a:extLst>
              <a:ext uri="{FF2B5EF4-FFF2-40B4-BE49-F238E27FC236}">
                <a16:creationId xmlns:a16="http://schemas.microsoft.com/office/drawing/2014/main" id="{8FE6FCAD-8D60-A66F-1F88-1D7EBA19FBFF}"/>
              </a:ext>
            </a:extLst>
          </p:cNvPr>
          <p:cNvGrpSpPr/>
          <p:nvPr/>
        </p:nvGrpSpPr>
        <p:grpSpPr>
          <a:xfrm>
            <a:off x="11639506" y="8314512"/>
            <a:ext cx="587782" cy="587782"/>
            <a:chOff x="6134814" y="4086186"/>
            <a:chExt cx="293891" cy="293891"/>
          </a:xfrm>
        </p:grpSpPr>
        <p:sp>
          <p:nvSpPr>
            <p:cNvPr id="67" name="Google Shape;8101;p74">
              <a:extLst>
                <a:ext uri="{FF2B5EF4-FFF2-40B4-BE49-F238E27FC236}">
                  <a16:creationId xmlns:a16="http://schemas.microsoft.com/office/drawing/2014/main" id="{DD8C6BE6-4342-CCD9-7724-B45C4C3CCB7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8" name="Google Shape;8102;p74">
              <a:extLst>
                <a:ext uri="{FF2B5EF4-FFF2-40B4-BE49-F238E27FC236}">
                  <a16:creationId xmlns:a16="http://schemas.microsoft.com/office/drawing/2014/main" id="{C42A1B91-F9C8-E671-DB8A-AE71BBE94ED3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69" name="Google Shape;8103;p74">
            <a:extLst>
              <a:ext uri="{FF2B5EF4-FFF2-40B4-BE49-F238E27FC236}">
                <a16:creationId xmlns:a16="http://schemas.microsoft.com/office/drawing/2014/main" id="{231BF466-0E77-F9E5-E917-53A28742DDC7}"/>
              </a:ext>
            </a:extLst>
          </p:cNvPr>
          <p:cNvSpPr/>
          <p:nvPr/>
        </p:nvSpPr>
        <p:spPr>
          <a:xfrm>
            <a:off x="13716360" y="7555563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0" name="Google Shape;8104;p74">
            <a:extLst>
              <a:ext uri="{FF2B5EF4-FFF2-40B4-BE49-F238E27FC236}">
                <a16:creationId xmlns:a16="http://schemas.microsoft.com/office/drawing/2014/main" id="{09674E7D-4773-53A2-ED60-9C42B8E09BB8}"/>
              </a:ext>
            </a:extLst>
          </p:cNvPr>
          <p:cNvSpPr/>
          <p:nvPr/>
        </p:nvSpPr>
        <p:spPr>
          <a:xfrm rot="10800000">
            <a:off x="12528884" y="7551039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71" name="Google Shape;8105;p74">
            <a:extLst>
              <a:ext uri="{FF2B5EF4-FFF2-40B4-BE49-F238E27FC236}">
                <a16:creationId xmlns:a16="http://schemas.microsoft.com/office/drawing/2014/main" id="{AB7EAC75-98BE-A625-4ABE-CE1C580EE369}"/>
              </a:ext>
            </a:extLst>
          </p:cNvPr>
          <p:cNvGrpSpPr/>
          <p:nvPr/>
        </p:nvGrpSpPr>
        <p:grpSpPr>
          <a:xfrm>
            <a:off x="15489456" y="5971897"/>
            <a:ext cx="1245766" cy="1243888"/>
            <a:chOff x="1187048" y="238125"/>
            <a:chExt cx="5256397" cy="5248476"/>
          </a:xfrm>
        </p:grpSpPr>
        <p:sp>
          <p:nvSpPr>
            <p:cNvPr id="72" name="Google Shape;8106;p74">
              <a:extLst>
                <a:ext uri="{FF2B5EF4-FFF2-40B4-BE49-F238E27FC236}">
                  <a16:creationId xmlns:a16="http://schemas.microsoft.com/office/drawing/2014/main" id="{257DB7B6-7CA2-D817-340A-8425DF3AB5A8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3" name="Google Shape;8107;p74">
              <a:extLst>
                <a:ext uri="{FF2B5EF4-FFF2-40B4-BE49-F238E27FC236}">
                  <a16:creationId xmlns:a16="http://schemas.microsoft.com/office/drawing/2014/main" id="{9ED0FE7F-A9B5-27B8-E40F-EB1AF53DD04E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4" name="Google Shape;8108;p74">
              <a:extLst>
                <a:ext uri="{FF2B5EF4-FFF2-40B4-BE49-F238E27FC236}">
                  <a16:creationId xmlns:a16="http://schemas.microsoft.com/office/drawing/2014/main" id="{99658DEC-4694-D2B1-9FB7-D83D1769A193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5" name="Google Shape;8109;p74">
              <a:extLst>
                <a:ext uri="{FF2B5EF4-FFF2-40B4-BE49-F238E27FC236}">
                  <a16:creationId xmlns:a16="http://schemas.microsoft.com/office/drawing/2014/main" id="{6F987B9F-90E1-6E5B-9771-674AF1515DA5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6" name="Google Shape;8110;p74">
            <a:extLst>
              <a:ext uri="{FF2B5EF4-FFF2-40B4-BE49-F238E27FC236}">
                <a16:creationId xmlns:a16="http://schemas.microsoft.com/office/drawing/2014/main" id="{6D476755-D145-0218-99E7-86D449A04808}"/>
              </a:ext>
            </a:extLst>
          </p:cNvPr>
          <p:cNvGrpSpPr/>
          <p:nvPr/>
        </p:nvGrpSpPr>
        <p:grpSpPr>
          <a:xfrm>
            <a:off x="4403666" y="5991114"/>
            <a:ext cx="2621974" cy="1224814"/>
            <a:chOff x="238125" y="1188750"/>
            <a:chExt cx="7140450" cy="3335550"/>
          </a:xfrm>
        </p:grpSpPr>
        <p:sp>
          <p:nvSpPr>
            <p:cNvPr id="77" name="Google Shape;8111;p74">
              <a:extLst>
                <a:ext uri="{FF2B5EF4-FFF2-40B4-BE49-F238E27FC236}">
                  <a16:creationId xmlns:a16="http://schemas.microsoft.com/office/drawing/2014/main" id="{A3222506-0219-2690-5BE9-8CFE8697BDE3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8" name="Google Shape;8112;p74">
              <a:extLst>
                <a:ext uri="{FF2B5EF4-FFF2-40B4-BE49-F238E27FC236}">
                  <a16:creationId xmlns:a16="http://schemas.microsoft.com/office/drawing/2014/main" id="{9C602FA5-4C24-5FCA-CC0B-DC2F2B156872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9" name="Google Shape;8113;p74">
              <a:extLst>
                <a:ext uri="{FF2B5EF4-FFF2-40B4-BE49-F238E27FC236}">
                  <a16:creationId xmlns:a16="http://schemas.microsoft.com/office/drawing/2014/main" id="{35E9F942-D9BB-C2E5-DB06-A190FA2CF473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0" name="Google Shape;8114;p74">
              <a:extLst>
                <a:ext uri="{FF2B5EF4-FFF2-40B4-BE49-F238E27FC236}">
                  <a16:creationId xmlns:a16="http://schemas.microsoft.com/office/drawing/2014/main" id="{D7CE15D0-B285-DFDB-C359-0EAAF0D74C1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1" name="Google Shape;8115;p74">
              <a:extLst>
                <a:ext uri="{FF2B5EF4-FFF2-40B4-BE49-F238E27FC236}">
                  <a16:creationId xmlns:a16="http://schemas.microsoft.com/office/drawing/2014/main" id="{C8A0E099-D004-A345-C791-2DD498EEA58A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2" name="Google Shape;8116;p74">
            <a:extLst>
              <a:ext uri="{FF2B5EF4-FFF2-40B4-BE49-F238E27FC236}">
                <a16:creationId xmlns:a16="http://schemas.microsoft.com/office/drawing/2014/main" id="{2C4EA0A1-3426-3093-9961-AEF4AEA0AE94}"/>
              </a:ext>
            </a:extLst>
          </p:cNvPr>
          <p:cNvGrpSpPr/>
          <p:nvPr/>
        </p:nvGrpSpPr>
        <p:grpSpPr>
          <a:xfrm>
            <a:off x="13055410" y="5972223"/>
            <a:ext cx="2220598" cy="1243404"/>
            <a:chOff x="238125" y="1335475"/>
            <a:chExt cx="5418735" cy="3034175"/>
          </a:xfrm>
        </p:grpSpPr>
        <p:sp>
          <p:nvSpPr>
            <p:cNvPr id="83" name="Google Shape;8117;p74">
              <a:extLst>
                <a:ext uri="{FF2B5EF4-FFF2-40B4-BE49-F238E27FC236}">
                  <a16:creationId xmlns:a16="http://schemas.microsoft.com/office/drawing/2014/main" id="{51894DB2-0416-CC25-4F8D-20C83167498E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4" name="Google Shape;8118;p74">
              <a:extLst>
                <a:ext uri="{FF2B5EF4-FFF2-40B4-BE49-F238E27FC236}">
                  <a16:creationId xmlns:a16="http://schemas.microsoft.com/office/drawing/2014/main" id="{B96E3609-57FF-1084-76C0-400D5412E14E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5" name="Google Shape;8119;p74">
              <a:extLst>
                <a:ext uri="{FF2B5EF4-FFF2-40B4-BE49-F238E27FC236}">
                  <a16:creationId xmlns:a16="http://schemas.microsoft.com/office/drawing/2014/main" id="{29E1B652-0BFB-05D6-9279-E2488FA9E0F6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6" name="Google Shape;8120;p74">
            <a:extLst>
              <a:ext uri="{FF2B5EF4-FFF2-40B4-BE49-F238E27FC236}">
                <a16:creationId xmlns:a16="http://schemas.microsoft.com/office/drawing/2014/main" id="{9F8F721B-AA6E-2C75-FB73-F95D2B561E50}"/>
              </a:ext>
            </a:extLst>
          </p:cNvPr>
          <p:cNvGrpSpPr/>
          <p:nvPr/>
        </p:nvGrpSpPr>
        <p:grpSpPr>
          <a:xfrm>
            <a:off x="10690730" y="5966018"/>
            <a:ext cx="2148902" cy="1254362"/>
            <a:chOff x="5359127" y="2910889"/>
            <a:chExt cx="1097723" cy="640831"/>
          </a:xfrm>
        </p:grpSpPr>
        <p:grpSp>
          <p:nvGrpSpPr>
            <p:cNvPr id="87" name="Google Shape;8121;p74">
              <a:extLst>
                <a:ext uri="{FF2B5EF4-FFF2-40B4-BE49-F238E27FC236}">
                  <a16:creationId xmlns:a16="http://schemas.microsoft.com/office/drawing/2014/main" id="{70A7819D-0D7A-B7A3-6636-9A526E594985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7" name="Google Shape;8122;p74">
                <a:extLst>
                  <a:ext uri="{FF2B5EF4-FFF2-40B4-BE49-F238E27FC236}">
                    <a16:creationId xmlns:a16="http://schemas.microsoft.com/office/drawing/2014/main" id="{5C6FF211-D0D3-D32C-4D78-91B29F1E3C64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8" name="Google Shape;8123;p74">
                <a:extLst>
                  <a:ext uri="{FF2B5EF4-FFF2-40B4-BE49-F238E27FC236}">
                    <a16:creationId xmlns:a16="http://schemas.microsoft.com/office/drawing/2014/main" id="{6231CA99-C869-3905-4D74-50F598E5160F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88" name="Google Shape;8124;p74">
              <a:extLst>
                <a:ext uri="{FF2B5EF4-FFF2-40B4-BE49-F238E27FC236}">
                  <a16:creationId xmlns:a16="http://schemas.microsoft.com/office/drawing/2014/main" id="{8E5F6DF9-2772-050B-15A8-703B506E835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5" name="Google Shape;8125;p74">
                <a:extLst>
                  <a:ext uri="{FF2B5EF4-FFF2-40B4-BE49-F238E27FC236}">
                    <a16:creationId xmlns:a16="http://schemas.microsoft.com/office/drawing/2014/main" id="{6E7A293B-A581-C2BC-8D6A-6231C6C18CFF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6" name="Google Shape;8126;p74">
                <a:extLst>
                  <a:ext uri="{FF2B5EF4-FFF2-40B4-BE49-F238E27FC236}">
                    <a16:creationId xmlns:a16="http://schemas.microsoft.com/office/drawing/2014/main" id="{8BF83A02-A83C-5737-2D6E-0DA8CD4D6A05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89" name="Google Shape;8127;p74">
              <a:extLst>
                <a:ext uri="{FF2B5EF4-FFF2-40B4-BE49-F238E27FC236}">
                  <a16:creationId xmlns:a16="http://schemas.microsoft.com/office/drawing/2014/main" id="{6CC127F9-428A-B5CA-ADF3-AC6EB6F8EFB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3" name="Google Shape;8128;p74">
                <a:extLst>
                  <a:ext uri="{FF2B5EF4-FFF2-40B4-BE49-F238E27FC236}">
                    <a16:creationId xmlns:a16="http://schemas.microsoft.com/office/drawing/2014/main" id="{B07C5763-380E-ACFA-F240-E24856597C75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4" name="Google Shape;8129;p74">
                <a:extLst>
                  <a:ext uri="{FF2B5EF4-FFF2-40B4-BE49-F238E27FC236}">
                    <a16:creationId xmlns:a16="http://schemas.microsoft.com/office/drawing/2014/main" id="{329233E3-D471-95FE-9FAA-F4EA798A80E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90" name="Google Shape;8130;p74">
              <a:extLst>
                <a:ext uri="{FF2B5EF4-FFF2-40B4-BE49-F238E27FC236}">
                  <a16:creationId xmlns:a16="http://schemas.microsoft.com/office/drawing/2014/main" id="{4D6B3800-ED07-29A3-7DA3-70177CBBDFE5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1" name="Google Shape;8131;p74">
                <a:extLst>
                  <a:ext uri="{FF2B5EF4-FFF2-40B4-BE49-F238E27FC236}">
                    <a16:creationId xmlns:a16="http://schemas.microsoft.com/office/drawing/2014/main" id="{C4272E87-6AB1-8C26-23A7-01B6DC76F8EC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2" name="Google Shape;8132;p74">
                <a:extLst>
                  <a:ext uri="{FF2B5EF4-FFF2-40B4-BE49-F238E27FC236}">
                    <a16:creationId xmlns:a16="http://schemas.microsoft.com/office/drawing/2014/main" id="{45E049C2-0239-EFFA-411C-AD49DE94A348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99" name="Google Shape;8133;p74">
            <a:extLst>
              <a:ext uri="{FF2B5EF4-FFF2-40B4-BE49-F238E27FC236}">
                <a16:creationId xmlns:a16="http://schemas.microsoft.com/office/drawing/2014/main" id="{EA5381FF-C038-4F85-7079-18D7813A6AC5}"/>
              </a:ext>
            </a:extLst>
          </p:cNvPr>
          <p:cNvGrpSpPr/>
          <p:nvPr/>
        </p:nvGrpSpPr>
        <p:grpSpPr>
          <a:xfrm>
            <a:off x="14993155" y="4267441"/>
            <a:ext cx="1749952" cy="1439200"/>
            <a:chOff x="7608988" y="2093194"/>
            <a:chExt cx="817276" cy="672147"/>
          </a:xfrm>
        </p:grpSpPr>
        <p:cxnSp>
          <p:nvCxnSpPr>
            <p:cNvPr id="100" name="Google Shape;8134;p74">
              <a:extLst>
                <a:ext uri="{FF2B5EF4-FFF2-40B4-BE49-F238E27FC236}">
                  <a16:creationId xmlns:a16="http://schemas.microsoft.com/office/drawing/2014/main" id="{5FA868BD-69CF-9359-EF9A-854F35D7654B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5;p74">
              <a:extLst>
                <a:ext uri="{FF2B5EF4-FFF2-40B4-BE49-F238E27FC236}">
                  <a16:creationId xmlns:a16="http://schemas.microsoft.com/office/drawing/2014/main" id="{29A9C7D0-A5B7-BA12-779C-9C2A32F35223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6;p74">
              <a:extLst>
                <a:ext uri="{FF2B5EF4-FFF2-40B4-BE49-F238E27FC236}">
                  <a16:creationId xmlns:a16="http://schemas.microsoft.com/office/drawing/2014/main" id="{156E06F8-4A3E-68A3-29BD-516DEEF9166D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7;p74">
              <a:extLst>
                <a:ext uri="{FF2B5EF4-FFF2-40B4-BE49-F238E27FC236}">
                  <a16:creationId xmlns:a16="http://schemas.microsoft.com/office/drawing/2014/main" id="{CF0BD39D-191D-A88E-DD81-60D1FA97FD41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8;p74">
              <a:extLst>
                <a:ext uri="{FF2B5EF4-FFF2-40B4-BE49-F238E27FC236}">
                  <a16:creationId xmlns:a16="http://schemas.microsoft.com/office/drawing/2014/main" id="{B5137FEE-F018-5BA5-A282-90AE9F26A39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9;p74">
              <a:extLst>
                <a:ext uri="{FF2B5EF4-FFF2-40B4-BE49-F238E27FC236}">
                  <a16:creationId xmlns:a16="http://schemas.microsoft.com/office/drawing/2014/main" id="{84129A47-482A-900C-21E9-763F687A3E9D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6" name="Google Shape;8140;p74">
              <a:extLst>
                <a:ext uri="{FF2B5EF4-FFF2-40B4-BE49-F238E27FC236}">
                  <a16:creationId xmlns:a16="http://schemas.microsoft.com/office/drawing/2014/main" id="{DAB34539-29D3-A444-A9CF-003C1DB965DC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7" name="Google Shape;8141;p74">
                <a:extLst>
                  <a:ext uri="{FF2B5EF4-FFF2-40B4-BE49-F238E27FC236}">
                    <a16:creationId xmlns:a16="http://schemas.microsoft.com/office/drawing/2014/main" id="{4D465068-72AB-3D74-FEA9-52B75E9FADFF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6" name="Google Shape;8142;p74">
                  <a:extLst>
                    <a:ext uri="{FF2B5EF4-FFF2-40B4-BE49-F238E27FC236}">
                      <a16:creationId xmlns:a16="http://schemas.microsoft.com/office/drawing/2014/main" id="{B0586CD9-E472-8F56-F487-B56C1BB0429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7" name="Google Shape;8143;p74">
                  <a:extLst>
                    <a:ext uri="{FF2B5EF4-FFF2-40B4-BE49-F238E27FC236}">
                      <a16:creationId xmlns:a16="http://schemas.microsoft.com/office/drawing/2014/main" id="{36FF599B-91DE-D35C-AF80-CFD860BC7BEF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8" name="Google Shape;8144;p74">
                  <a:extLst>
                    <a:ext uri="{FF2B5EF4-FFF2-40B4-BE49-F238E27FC236}">
                      <a16:creationId xmlns:a16="http://schemas.microsoft.com/office/drawing/2014/main" id="{DDB79F54-2CDF-E1E8-156C-869D456EFD02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9" name="Google Shape;8145;p74">
                  <a:extLst>
                    <a:ext uri="{FF2B5EF4-FFF2-40B4-BE49-F238E27FC236}">
                      <a16:creationId xmlns:a16="http://schemas.microsoft.com/office/drawing/2014/main" id="{C165D0D0-BEBD-269F-2F29-83E750D28B58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20" name="Google Shape;8146;p74">
                  <a:extLst>
                    <a:ext uri="{FF2B5EF4-FFF2-40B4-BE49-F238E27FC236}">
                      <a16:creationId xmlns:a16="http://schemas.microsoft.com/office/drawing/2014/main" id="{F8E74BBC-0DFB-D6BF-8DC8-B85C5713AAFF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21" name="Google Shape;8147;p74">
                  <a:extLst>
                    <a:ext uri="{FF2B5EF4-FFF2-40B4-BE49-F238E27FC236}">
                      <a16:creationId xmlns:a16="http://schemas.microsoft.com/office/drawing/2014/main" id="{F4C1CE7E-C604-E750-28DF-4DF2F7C4A8F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22" name="Google Shape;8148;p74">
                  <a:extLst>
                    <a:ext uri="{FF2B5EF4-FFF2-40B4-BE49-F238E27FC236}">
                      <a16:creationId xmlns:a16="http://schemas.microsoft.com/office/drawing/2014/main" id="{6DCF30AD-7E71-4DEC-BAD7-4844400EB0AF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108" name="Google Shape;8149;p74">
                <a:extLst>
                  <a:ext uri="{FF2B5EF4-FFF2-40B4-BE49-F238E27FC236}">
                    <a16:creationId xmlns:a16="http://schemas.microsoft.com/office/drawing/2014/main" id="{0B2A72E3-1D58-6304-3C68-4CC8B7FC96EB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9" name="Google Shape;8150;p74">
                  <a:extLst>
                    <a:ext uri="{FF2B5EF4-FFF2-40B4-BE49-F238E27FC236}">
                      <a16:creationId xmlns:a16="http://schemas.microsoft.com/office/drawing/2014/main" id="{B0EE34B2-D1DE-AF52-B0E1-CFE688EF733C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0" name="Google Shape;8151;p74">
                  <a:extLst>
                    <a:ext uri="{FF2B5EF4-FFF2-40B4-BE49-F238E27FC236}">
                      <a16:creationId xmlns:a16="http://schemas.microsoft.com/office/drawing/2014/main" id="{A70E369A-66D0-462A-52E8-E0A60A69AF6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1" name="Google Shape;8152;p74">
                  <a:extLst>
                    <a:ext uri="{FF2B5EF4-FFF2-40B4-BE49-F238E27FC236}">
                      <a16:creationId xmlns:a16="http://schemas.microsoft.com/office/drawing/2014/main" id="{9FB1F18B-5E33-0B54-C196-38D9441D2AE2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2" name="Google Shape;8153;p74">
                  <a:extLst>
                    <a:ext uri="{FF2B5EF4-FFF2-40B4-BE49-F238E27FC236}">
                      <a16:creationId xmlns:a16="http://schemas.microsoft.com/office/drawing/2014/main" id="{3A97EE16-12F6-A54B-CB3F-85B2584B3200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3" name="Google Shape;8154;p74">
                  <a:extLst>
                    <a:ext uri="{FF2B5EF4-FFF2-40B4-BE49-F238E27FC236}">
                      <a16:creationId xmlns:a16="http://schemas.microsoft.com/office/drawing/2014/main" id="{8E2D5024-189D-D6E8-FB64-EC738DEED410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4" name="Google Shape;8155;p74">
                  <a:extLst>
                    <a:ext uri="{FF2B5EF4-FFF2-40B4-BE49-F238E27FC236}">
                      <a16:creationId xmlns:a16="http://schemas.microsoft.com/office/drawing/2014/main" id="{6140EE5B-26D5-50B1-0B1D-F0B21D50C037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115" name="Google Shape;8156;p74">
                  <a:extLst>
                    <a:ext uri="{FF2B5EF4-FFF2-40B4-BE49-F238E27FC236}">
                      <a16:creationId xmlns:a16="http://schemas.microsoft.com/office/drawing/2014/main" id="{58739BE0-C8D0-C7B2-391C-B1732B51B49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23" name="Google Shape;8157;p74">
            <a:extLst>
              <a:ext uri="{FF2B5EF4-FFF2-40B4-BE49-F238E27FC236}">
                <a16:creationId xmlns:a16="http://schemas.microsoft.com/office/drawing/2014/main" id="{6CF01281-FA0C-B0D7-5614-B99D5772DD30}"/>
              </a:ext>
            </a:extLst>
          </p:cNvPr>
          <p:cNvGrpSpPr/>
          <p:nvPr/>
        </p:nvGrpSpPr>
        <p:grpSpPr>
          <a:xfrm>
            <a:off x="7882028" y="2500246"/>
            <a:ext cx="1425114" cy="1571802"/>
            <a:chOff x="4206459" y="1191441"/>
            <a:chExt cx="712557" cy="785901"/>
          </a:xfrm>
        </p:grpSpPr>
        <p:sp>
          <p:nvSpPr>
            <p:cNvPr id="124" name="Google Shape;8158;p74">
              <a:extLst>
                <a:ext uri="{FF2B5EF4-FFF2-40B4-BE49-F238E27FC236}">
                  <a16:creationId xmlns:a16="http://schemas.microsoft.com/office/drawing/2014/main" id="{76F37B11-C004-3794-676D-46AB9BBF923F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5" name="Google Shape;8159;p74">
              <a:extLst>
                <a:ext uri="{FF2B5EF4-FFF2-40B4-BE49-F238E27FC236}">
                  <a16:creationId xmlns:a16="http://schemas.microsoft.com/office/drawing/2014/main" id="{EE462F58-9850-B3E9-E4B5-9FC2944FE1B2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6" name="Google Shape;8160;p74">
              <a:extLst>
                <a:ext uri="{FF2B5EF4-FFF2-40B4-BE49-F238E27FC236}">
                  <a16:creationId xmlns:a16="http://schemas.microsoft.com/office/drawing/2014/main" id="{F1BB7067-64B1-8231-65F9-4A822094325C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7" name="Google Shape;8161;p74">
              <a:extLst>
                <a:ext uri="{FF2B5EF4-FFF2-40B4-BE49-F238E27FC236}">
                  <a16:creationId xmlns:a16="http://schemas.microsoft.com/office/drawing/2014/main" id="{0190F3A3-3D15-B130-DBE9-E9A1F6BA7218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28" name="Google Shape;8162;p74">
              <a:extLst>
                <a:ext uri="{FF2B5EF4-FFF2-40B4-BE49-F238E27FC236}">
                  <a16:creationId xmlns:a16="http://schemas.microsoft.com/office/drawing/2014/main" id="{22F76756-CAB7-CFAA-F883-A9F641E7A7FE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8" name="Google Shape;8163;p74">
                <a:extLst>
                  <a:ext uri="{FF2B5EF4-FFF2-40B4-BE49-F238E27FC236}">
                    <a16:creationId xmlns:a16="http://schemas.microsoft.com/office/drawing/2014/main" id="{8704D2D7-1025-FE84-5A21-6A8B9E70292B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9" name="Google Shape;8164;p74">
                <a:extLst>
                  <a:ext uri="{FF2B5EF4-FFF2-40B4-BE49-F238E27FC236}">
                    <a16:creationId xmlns:a16="http://schemas.microsoft.com/office/drawing/2014/main" id="{6B2596BC-7E74-B133-2487-A70A0124AC2F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0" name="Google Shape;8165;p74">
                <a:extLst>
                  <a:ext uri="{FF2B5EF4-FFF2-40B4-BE49-F238E27FC236}">
                    <a16:creationId xmlns:a16="http://schemas.microsoft.com/office/drawing/2014/main" id="{C7294FC0-A867-1562-EE8F-5474CA2FFBA0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1" name="Google Shape;8166;p74">
                <a:extLst>
                  <a:ext uri="{FF2B5EF4-FFF2-40B4-BE49-F238E27FC236}">
                    <a16:creationId xmlns:a16="http://schemas.microsoft.com/office/drawing/2014/main" id="{80BFC9D2-6F11-0931-4328-21AB86652DE6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29" name="Google Shape;8167;p74">
              <a:extLst>
                <a:ext uri="{FF2B5EF4-FFF2-40B4-BE49-F238E27FC236}">
                  <a16:creationId xmlns:a16="http://schemas.microsoft.com/office/drawing/2014/main" id="{ACD7F556-ED6F-42BD-BE83-55E047AF7D81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4" name="Google Shape;8168;p74">
                <a:extLst>
                  <a:ext uri="{FF2B5EF4-FFF2-40B4-BE49-F238E27FC236}">
                    <a16:creationId xmlns:a16="http://schemas.microsoft.com/office/drawing/2014/main" id="{94DA9A82-3B92-4EBC-C259-239E1439F177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5" name="Google Shape;8169;p74">
                <a:extLst>
                  <a:ext uri="{FF2B5EF4-FFF2-40B4-BE49-F238E27FC236}">
                    <a16:creationId xmlns:a16="http://schemas.microsoft.com/office/drawing/2014/main" id="{C295CB73-1350-228B-27AD-2F57A4126BB4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6" name="Google Shape;8170;p74">
                <a:extLst>
                  <a:ext uri="{FF2B5EF4-FFF2-40B4-BE49-F238E27FC236}">
                    <a16:creationId xmlns:a16="http://schemas.microsoft.com/office/drawing/2014/main" id="{4A038027-A2D4-FF3D-2869-CF44DEB7B284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7" name="Google Shape;8171;p74">
                <a:extLst>
                  <a:ext uri="{FF2B5EF4-FFF2-40B4-BE49-F238E27FC236}">
                    <a16:creationId xmlns:a16="http://schemas.microsoft.com/office/drawing/2014/main" id="{3FCDB6E3-2AA9-5100-4116-90EFC9BAA32C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30" name="Google Shape;8172;p74">
              <a:extLst>
                <a:ext uri="{FF2B5EF4-FFF2-40B4-BE49-F238E27FC236}">
                  <a16:creationId xmlns:a16="http://schemas.microsoft.com/office/drawing/2014/main" id="{DEAC5085-34F0-76BD-C79D-6C098795CB9A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0" name="Google Shape;8173;p74">
                <a:extLst>
                  <a:ext uri="{FF2B5EF4-FFF2-40B4-BE49-F238E27FC236}">
                    <a16:creationId xmlns:a16="http://schemas.microsoft.com/office/drawing/2014/main" id="{244D9CEF-2B54-CA1B-DBB3-A83D6531D001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1" name="Google Shape;8174;p74">
                <a:extLst>
                  <a:ext uri="{FF2B5EF4-FFF2-40B4-BE49-F238E27FC236}">
                    <a16:creationId xmlns:a16="http://schemas.microsoft.com/office/drawing/2014/main" id="{48DC02BD-4B73-4621-D3CD-39AA50C5C020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2" name="Google Shape;8175;p74">
                <a:extLst>
                  <a:ext uri="{FF2B5EF4-FFF2-40B4-BE49-F238E27FC236}">
                    <a16:creationId xmlns:a16="http://schemas.microsoft.com/office/drawing/2014/main" id="{177F64F4-B212-E762-5B5F-82D5A5645272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3" name="Google Shape;8176;p74">
                <a:extLst>
                  <a:ext uri="{FF2B5EF4-FFF2-40B4-BE49-F238E27FC236}">
                    <a16:creationId xmlns:a16="http://schemas.microsoft.com/office/drawing/2014/main" id="{10FBA9B0-C444-67E5-8D72-8B890C54032C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31" name="Google Shape;8177;p74">
              <a:extLst>
                <a:ext uri="{FF2B5EF4-FFF2-40B4-BE49-F238E27FC236}">
                  <a16:creationId xmlns:a16="http://schemas.microsoft.com/office/drawing/2014/main" id="{C2C943FD-6000-077F-654D-C9F4870F541C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6" name="Google Shape;8178;p74">
                <a:extLst>
                  <a:ext uri="{FF2B5EF4-FFF2-40B4-BE49-F238E27FC236}">
                    <a16:creationId xmlns:a16="http://schemas.microsoft.com/office/drawing/2014/main" id="{05B46F9C-391D-B9D2-97FF-16C3C6312412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7" name="Google Shape;8179;p74">
                <a:extLst>
                  <a:ext uri="{FF2B5EF4-FFF2-40B4-BE49-F238E27FC236}">
                    <a16:creationId xmlns:a16="http://schemas.microsoft.com/office/drawing/2014/main" id="{13558D44-DE87-6E41-7AD6-3FB3D931BB07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8" name="Google Shape;8180;p74">
                <a:extLst>
                  <a:ext uri="{FF2B5EF4-FFF2-40B4-BE49-F238E27FC236}">
                    <a16:creationId xmlns:a16="http://schemas.microsoft.com/office/drawing/2014/main" id="{BD33F235-5C91-D0AC-713A-3C98B59DA5E9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9" name="Google Shape;8181;p74">
                <a:extLst>
                  <a:ext uri="{FF2B5EF4-FFF2-40B4-BE49-F238E27FC236}">
                    <a16:creationId xmlns:a16="http://schemas.microsoft.com/office/drawing/2014/main" id="{B0FCFD2A-7D38-B28C-A547-68961FB19C14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132" name="Google Shape;8182;p74">
              <a:extLst>
                <a:ext uri="{FF2B5EF4-FFF2-40B4-BE49-F238E27FC236}">
                  <a16:creationId xmlns:a16="http://schemas.microsoft.com/office/drawing/2014/main" id="{DEDB4F61-F043-2536-A618-A6BD2A95961A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3" name="Google Shape;8183;p74">
              <a:extLst>
                <a:ext uri="{FF2B5EF4-FFF2-40B4-BE49-F238E27FC236}">
                  <a16:creationId xmlns:a16="http://schemas.microsoft.com/office/drawing/2014/main" id="{52ADE00D-6D0D-AF28-EED8-A5BDC3B13848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4" name="Google Shape;8184;p74">
              <a:extLst>
                <a:ext uri="{FF2B5EF4-FFF2-40B4-BE49-F238E27FC236}">
                  <a16:creationId xmlns:a16="http://schemas.microsoft.com/office/drawing/2014/main" id="{0E0F9CED-A87B-42E4-4EDC-27A02F5EEDB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5" name="Google Shape;8185;p74">
              <a:extLst>
                <a:ext uri="{FF2B5EF4-FFF2-40B4-BE49-F238E27FC236}">
                  <a16:creationId xmlns:a16="http://schemas.microsoft.com/office/drawing/2014/main" id="{76F6AB09-77A0-EB0C-247C-4E6342538AC3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36" name="Google Shape;8186;p74">
              <a:extLst>
                <a:ext uri="{FF2B5EF4-FFF2-40B4-BE49-F238E27FC236}">
                  <a16:creationId xmlns:a16="http://schemas.microsoft.com/office/drawing/2014/main" id="{A232D55D-9B59-D1BB-4A05-531CBC9A27C3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2" name="Google Shape;8187;p74">
                <a:extLst>
                  <a:ext uri="{FF2B5EF4-FFF2-40B4-BE49-F238E27FC236}">
                    <a16:creationId xmlns:a16="http://schemas.microsoft.com/office/drawing/2014/main" id="{D4A5893D-0AF6-8FB5-DCD2-C09779019E81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3" name="Google Shape;8188;p74">
                <a:extLst>
                  <a:ext uri="{FF2B5EF4-FFF2-40B4-BE49-F238E27FC236}">
                    <a16:creationId xmlns:a16="http://schemas.microsoft.com/office/drawing/2014/main" id="{351CA79F-52C2-226D-424E-336A36F9E4A6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4" name="Google Shape;8189;p74">
                <a:extLst>
                  <a:ext uri="{FF2B5EF4-FFF2-40B4-BE49-F238E27FC236}">
                    <a16:creationId xmlns:a16="http://schemas.microsoft.com/office/drawing/2014/main" id="{A3844D92-68CD-B174-BD5E-F5CBE163C657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5" name="Google Shape;8190;p74">
                <a:extLst>
                  <a:ext uri="{FF2B5EF4-FFF2-40B4-BE49-F238E27FC236}">
                    <a16:creationId xmlns:a16="http://schemas.microsoft.com/office/drawing/2014/main" id="{2C4B2A92-9D43-3EDA-791C-93E43AB91FAE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37" name="Google Shape;8191;p74">
              <a:extLst>
                <a:ext uri="{FF2B5EF4-FFF2-40B4-BE49-F238E27FC236}">
                  <a16:creationId xmlns:a16="http://schemas.microsoft.com/office/drawing/2014/main" id="{7939B879-E5BC-30D2-010B-D1191AA38871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8" name="Google Shape;8192;p74">
                <a:extLst>
                  <a:ext uri="{FF2B5EF4-FFF2-40B4-BE49-F238E27FC236}">
                    <a16:creationId xmlns:a16="http://schemas.microsoft.com/office/drawing/2014/main" id="{A01D8F9F-2D7C-EAA9-F426-075273776BF0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39" name="Google Shape;8193;p74">
                <a:extLst>
                  <a:ext uri="{FF2B5EF4-FFF2-40B4-BE49-F238E27FC236}">
                    <a16:creationId xmlns:a16="http://schemas.microsoft.com/office/drawing/2014/main" id="{5BB1B358-1788-C25C-2EF9-9B788650AA5E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0" name="Google Shape;8194;p74">
                <a:extLst>
                  <a:ext uri="{FF2B5EF4-FFF2-40B4-BE49-F238E27FC236}">
                    <a16:creationId xmlns:a16="http://schemas.microsoft.com/office/drawing/2014/main" id="{D48C2D9D-A55C-279D-B5AE-603FFB7B1E38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1" name="Google Shape;8195;p74">
                <a:extLst>
                  <a:ext uri="{FF2B5EF4-FFF2-40B4-BE49-F238E27FC236}">
                    <a16:creationId xmlns:a16="http://schemas.microsoft.com/office/drawing/2014/main" id="{7F3FA03A-B448-3BE6-E42D-1C69B45985B5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62" name="Google Shape;8196;p74">
            <a:extLst>
              <a:ext uri="{FF2B5EF4-FFF2-40B4-BE49-F238E27FC236}">
                <a16:creationId xmlns:a16="http://schemas.microsoft.com/office/drawing/2014/main" id="{2CD07641-16E7-2300-636D-7A11FA253C87}"/>
              </a:ext>
            </a:extLst>
          </p:cNvPr>
          <p:cNvGrpSpPr/>
          <p:nvPr/>
        </p:nvGrpSpPr>
        <p:grpSpPr>
          <a:xfrm>
            <a:off x="7872980" y="4266691"/>
            <a:ext cx="1582574" cy="1440700"/>
            <a:chOff x="267375" y="1071875"/>
            <a:chExt cx="470500" cy="428550"/>
          </a:xfrm>
        </p:grpSpPr>
        <p:sp>
          <p:nvSpPr>
            <p:cNvPr id="163" name="Google Shape;8197;p74">
              <a:extLst>
                <a:ext uri="{FF2B5EF4-FFF2-40B4-BE49-F238E27FC236}">
                  <a16:creationId xmlns:a16="http://schemas.microsoft.com/office/drawing/2014/main" id="{1DB646BA-087D-ACB0-A368-55E3A3CA7589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4" name="Google Shape;8198;p74">
              <a:extLst>
                <a:ext uri="{FF2B5EF4-FFF2-40B4-BE49-F238E27FC236}">
                  <a16:creationId xmlns:a16="http://schemas.microsoft.com/office/drawing/2014/main" id="{FF736366-CD05-3641-FBBA-8CCE7685E40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5" name="Google Shape;8199;p74">
              <a:extLst>
                <a:ext uri="{FF2B5EF4-FFF2-40B4-BE49-F238E27FC236}">
                  <a16:creationId xmlns:a16="http://schemas.microsoft.com/office/drawing/2014/main" id="{F9CC1521-F167-9D76-A7DF-BBA367942D1F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6" name="Google Shape;8200;p74">
              <a:extLst>
                <a:ext uri="{FF2B5EF4-FFF2-40B4-BE49-F238E27FC236}">
                  <a16:creationId xmlns:a16="http://schemas.microsoft.com/office/drawing/2014/main" id="{AE32681D-0953-EB38-E09A-8EC2DE553EBD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7" name="Google Shape;8201;p74">
              <a:extLst>
                <a:ext uri="{FF2B5EF4-FFF2-40B4-BE49-F238E27FC236}">
                  <a16:creationId xmlns:a16="http://schemas.microsoft.com/office/drawing/2014/main" id="{F47E80D4-D8C5-E5F8-BA33-E57C107CD6E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8" name="Google Shape;8202;p74">
              <a:extLst>
                <a:ext uri="{FF2B5EF4-FFF2-40B4-BE49-F238E27FC236}">
                  <a16:creationId xmlns:a16="http://schemas.microsoft.com/office/drawing/2014/main" id="{1E51AF0B-15E5-FAEB-8A7F-224211C67D36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9" name="Google Shape;8203;p74">
              <a:extLst>
                <a:ext uri="{FF2B5EF4-FFF2-40B4-BE49-F238E27FC236}">
                  <a16:creationId xmlns:a16="http://schemas.microsoft.com/office/drawing/2014/main" id="{799CE80B-5AB0-FB43-19F6-DA21D0C40EE9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0" name="Google Shape;8204;p74">
              <a:extLst>
                <a:ext uri="{FF2B5EF4-FFF2-40B4-BE49-F238E27FC236}">
                  <a16:creationId xmlns:a16="http://schemas.microsoft.com/office/drawing/2014/main" id="{8289A38D-E45E-529D-96FF-5F699ED55A57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71" name="Google Shape;8205;p74">
            <a:extLst>
              <a:ext uri="{FF2B5EF4-FFF2-40B4-BE49-F238E27FC236}">
                <a16:creationId xmlns:a16="http://schemas.microsoft.com/office/drawing/2014/main" id="{5D1AE3A8-963E-61ED-0D94-C10A1DAA3C0B}"/>
              </a:ext>
            </a:extLst>
          </p:cNvPr>
          <p:cNvGrpSpPr/>
          <p:nvPr/>
        </p:nvGrpSpPr>
        <p:grpSpPr>
          <a:xfrm>
            <a:off x="1273969" y="7555951"/>
            <a:ext cx="2816888" cy="1346332"/>
            <a:chOff x="712664" y="3693287"/>
            <a:chExt cx="1460738" cy="698160"/>
          </a:xfrm>
        </p:grpSpPr>
        <p:grpSp>
          <p:nvGrpSpPr>
            <p:cNvPr id="172" name="Google Shape;8206;p74">
              <a:extLst>
                <a:ext uri="{FF2B5EF4-FFF2-40B4-BE49-F238E27FC236}">
                  <a16:creationId xmlns:a16="http://schemas.microsoft.com/office/drawing/2014/main" id="{27A30B65-A19F-C608-C5E6-0D5E9DFE899E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4" name="Google Shape;8207;p74">
                <a:extLst>
                  <a:ext uri="{FF2B5EF4-FFF2-40B4-BE49-F238E27FC236}">
                    <a16:creationId xmlns:a16="http://schemas.microsoft.com/office/drawing/2014/main" id="{BA75C9CE-20D1-4290-207F-BD453B2E826D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5" name="Google Shape;8208;p74">
                <a:extLst>
                  <a:ext uri="{FF2B5EF4-FFF2-40B4-BE49-F238E27FC236}">
                    <a16:creationId xmlns:a16="http://schemas.microsoft.com/office/drawing/2014/main" id="{81FBDE4A-E2C1-2022-5693-5D1CF3B8919A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6" name="Google Shape;8209;p74">
                <a:extLst>
                  <a:ext uri="{FF2B5EF4-FFF2-40B4-BE49-F238E27FC236}">
                    <a16:creationId xmlns:a16="http://schemas.microsoft.com/office/drawing/2014/main" id="{133E9981-62C8-A7DA-A0BA-69B668C8EFBA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73" name="Google Shape;8210;p74">
              <a:extLst>
                <a:ext uri="{FF2B5EF4-FFF2-40B4-BE49-F238E27FC236}">
                  <a16:creationId xmlns:a16="http://schemas.microsoft.com/office/drawing/2014/main" id="{E58C06DE-D63D-A0E2-3F82-8CB7EBD25A50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1" name="Google Shape;8211;p74">
                <a:extLst>
                  <a:ext uri="{FF2B5EF4-FFF2-40B4-BE49-F238E27FC236}">
                    <a16:creationId xmlns:a16="http://schemas.microsoft.com/office/drawing/2014/main" id="{05503EB2-5A52-546F-C8B5-6D55969AAEF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2" name="Google Shape;8212;p74">
                <a:extLst>
                  <a:ext uri="{FF2B5EF4-FFF2-40B4-BE49-F238E27FC236}">
                    <a16:creationId xmlns:a16="http://schemas.microsoft.com/office/drawing/2014/main" id="{DC6983B4-943E-1130-4C76-F73DD1D4A569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3" name="Google Shape;8213;p74">
                <a:extLst>
                  <a:ext uri="{FF2B5EF4-FFF2-40B4-BE49-F238E27FC236}">
                    <a16:creationId xmlns:a16="http://schemas.microsoft.com/office/drawing/2014/main" id="{F8DC618E-4213-0BD8-C459-0AFE25977A32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74" name="Google Shape;8214;p74">
              <a:extLst>
                <a:ext uri="{FF2B5EF4-FFF2-40B4-BE49-F238E27FC236}">
                  <a16:creationId xmlns:a16="http://schemas.microsoft.com/office/drawing/2014/main" id="{B4D73A47-DAA5-F145-1731-EF8CFDC9A76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5" name="Google Shape;8215;p74">
                <a:extLst>
                  <a:ext uri="{FF2B5EF4-FFF2-40B4-BE49-F238E27FC236}">
                    <a16:creationId xmlns:a16="http://schemas.microsoft.com/office/drawing/2014/main" id="{7FECBA49-375F-DB1E-E694-6CE56410F8BB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6" name="Google Shape;8216;p74">
                <a:extLst>
                  <a:ext uri="{FF2B5EF4-FFF2-40B4-BE49-F238E27FC236}">
                    <a16:creationId xmlns:a16="http://schemas.microsoft.com/office/drawing/2014/main" id="{352F50B0-686F-A211-D98B-A3DD1BDC4192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7" name="Google Shape;8217;p74">
                <a:extLst>
                  <a:ext uri="{FF2B5EF4-FFF2-40B4-BE49-F238E27FC236}">
                    <a16:creationId xmlns:a16="http://schemas.microsoft.com/office/drawing/2014/main" id="{8B427D83-C416-2534-1ABD-674B1AD66561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8" name="Google Shape;8218;p74">
                <a:extLst>
                  <a:ext uri="{FF2B5EF4-FFF2-40B4-BE49-F238E27FC236}">
                    <a16:creationId xmlns:a16="http://schemas.microsoft.com/office/drawing/2014/main" id="{BD9A965B-78E4-851B-A408-6DF6C814B579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9" name="Google Shape;8219;p74">
                <a:extLst>
                  <a:ext uri="{FF2B5EF4-FFF2-40B4-BE49-F238E27FC236}">
                    <a16:creationId xmlns:a16="http://schemas.microsoft.com/office/drawing/2014/main" id="{C45BB042-2DC6-71DD-0221-E9C8D7811190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0" name="Google Shape;8220;p74">
                <a:extLst>
                  <a:ext uri="{FF2B5EF4-FFF2-40B4-BE49-F238E27FC236}">
                    <a16:creationId xmlns:a16="http://schemas.microsoft.com/office/drawing/2014/main" id="{AE98B2B6-A6B2-D965-630D-C3B1A3C431C1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87" name="Google Shape;8221;p74">
            <a:extLst>
              <a:ext uri="{FF2B5EF4-FFF2-40B4-BE49-F238E27FC236}">
                <a16:creationId xmlns:a16="http://schemas.microsoft.com/office/drawing/2014/main" id="{40EF1A02-54B3-793A-B743-F872BC30B357}"/>
              </a:ext>
            </a:extLst>
          </p:cNvPr>
          <p:cNvGrpSpPr/>
          <p:nvPr/>
        </p:nvGrpSpPr>
        <p:grpSpPr>
          <a:xfrm>
            <a:off x="6149400" y="2500246"/>
            <a:ext cx="1590970" cy="1477662"/>
            <a:chOff x="3348603" y="1236445"/>
            <a:chExt cx="749256" cy="695894"/>
          </a:xfrm>
        </p:grpSpPr>
        <p:grpSp>
          <p:nvGrpSpPr>
            <p:cNvPr id="188" name="Google Shape;8222;p74">
              <a:extLst>
                <a:ext uri="{FF2B5EF4-FFF2-40B4-BE49-F238E27FC236}">
                  <a16:creationId xmlns:a16="http://schemas.microsoft.com/office/drawing/2014/main" id="{DB297967-9E77-8C43-9CF3-0355CED7AF30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8" name="Google Shape;8223;p74">
                <a:extLst>
                  <a:ext uri="{FF2B5EF4-FFF2-40B4-BE49-F238E27FC236}">
                    <a16:creationId xmlns:a16="http://schemas.microsoft.com/office/drawing/2014/main" id="{029E9182-36D9-726B-51E5-D1A2501C2700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9" name="Google Shape;8224;p74">
                <a:extLst>
                  <a:ext uri="{FF2B5EF4-FFF2-40B4-BE49-F238E27FC236}">
                    <a16:creationId xmlns:a16="http://schemas.microsoft.com/office/drawing/2014/main" id="{9D0806DC-4193-9FA0-5113-B7CC52DE20D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89" name="Google Shape;8225;p74">
              <a:extLst>
                <a:ext uri="{FF2B5EF4-FFF2-40B4-BE49-F238E27FC236}">
                  <a16:creationId xmlns:a16="http://schemas.microsoft.com/office/drawing/2014/main" id="{4E8CE5DC-A3CA-629D-EDF6-0BD6ADAE853D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6" name="Google Shape;8226;p74">
                <a:extLst>
                  <a:ext uri="{FF2B5EF4-FFF2-40B4-BE49-F238E27FC236}">
                    <a16:creationId xmlns:a16="http://schemas.microsoft.com/office/drawing/2014/main" id="{7C282E9F-39BC-2E78-42E4-291BCAC66E41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7" name="Google Shape;8227;p74">
                <a:extLst>
                  <a:ext uri="{FF2B5EF4-FFF2-40B4-BE49-F238E27FC236}">
                    <a16:creationId xmlns:a16="http://schemas.microsoft.com/office/drawing/2014/main" id="{94D6CC1E-E567-A545-5730-DB3821FBEB61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90" name="Google Shape;8228;p74">
              <a:extLst>
                <a:ext uri="{FF2B5EF4-FFF2-40B4-BE49-F238E27FC236}">
                  <a16:creationId xmlns:a16="http://schemas.microsoft.com/office/drawing/2014/main" id="{FD651D64-D746-9DEE-EF0B-3A4C5324A9D1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4" name="Google Shape;8229;p74">
                <a:extLst>
                  <a:ext uri="{FF2B5EF4-FFF2-40B4-BE49-F238E27FC236}">
                    <a16:creationId xmlns:a16="http://schemas.microsoft.com/office/drawing/2014/main" id="{1EACF922-1C0D-AC4A-E95E-B8D1EC7B6886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5" name="Google Shape;8230;p74">
                <a:extLst>
                  <a:ext uri="{FF2B5EF4-FFF2-40B4-BE49-F238E27FC236}">
                    <a16:creationId xmlns:a16="http://schemas.microsoft.com/office/drawing/2014/main" id="{4F06732D-AF92-D12E-A9C9-E5B918DDFED9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191" name="Google Shape;8231;p74">
              <a:extLst>
                <a:ext uri="{FF2B5EF4-FFF2-40B4-BE49-F238E27FC236}">
                  <a16:creationId xmlns:a16="http://schemas.microsoft.com/office/drawing/2014/main" id="{F828D5C4-9C0D-27C6-E77A-5A539D2B777E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2" name="Google Shape;8232;p74">
                <a:extLst>
                  <a:ext uri="{FF2B5EF4-FFF2-40B4-BE49-F238E27FC236}">
                    <a16:creationId xmlns:a16="http://schemas.microsoft.com/office/drawing/2014/main" id="{D3CB4D43-CB3C-A124-9AC9-9D463C4EABB9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93" name="Google Shape;8233;p74">
                <a:extLst>
                  <a:ext uri="{FF2B5EF4-FFF2-40B4-BE49-F238E27FC236}">
                    <a16:creationId xmlns:a16="http://schemas.microsoft.com/office/drawing/2014/main" id="{832BEB96-CDC4-F010-6043-CA9B917C5B4E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00" name="Google Shape;8234;p74">
            <a:extLst>
              <a:ext uri="{FF2B5EF4-FFF2-40B4-BE49-F238E27FC236}">
                <a16:creationId xmlns:a16="http://schemas.microsoft.com/office/drawing/2014/main" id="{2CAEED7B-D29A-E11B-151C-1F97B6E409C3}"/>
              </a:ext>
            </a:extLst>
          </p:cNvPr>
          <p:cNvGrpSpPr/>
          <p:nvPr/>
        </p:nvGrpSpPr>
        <p:grpSpPr>
          <a:xfrm>
            <a:off x="4392453" y="7546038"/>
            <a:ext cx="2649848" cy="1356166"/>
            <a:chOff x="2413923" y="3711366"/>
            <a:chExt cx="1374117" cy="703260"/>
          </a:xfrm>
        </p:grpSpPr>
        <p:grpSp>
          <p:nvGrpSpPr>
            <p:cNvPr id="201" name="Google Shape;8235;p74">
              <a:extLst>
                <a:ext uri="{FF2B5EF4-FFF2-40B4-BE49-F238E27FC236}">
                  <a16:creationId xmlns:a16="http://schemas.microsoft.com/office/drawing/2014/main" id="{3CEB37A6-D9C4-5250-41E4-1B260185CED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5" name="Google Shape;8236;p74">
                <a:extLst>
                  <a:ext uri="{FF2B5EF4-FFF2-40B4-BE49-F238E27FC236}">
                    <a16:creationId xmlns:a16="http://schemas.microsoft.com/office/drawing/2014/main" id="{FD026405-30F5-3ECF-6580-6936CAF88044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206" name="Google Shape;8237;p74">
                <a:extLst>
                  <a:ext uri="{FF2B5EF4-FFF2-40B4-BE49-F238E27FC236}">
                    <a16:creationId xmlns:a16="http://schemas.microsoft.com/office/drawing/2014/main" id="{A64FAFE8-D35C-C7C0-1559-60B3EEE4FAE1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9" name="Google Shape;8238;p74">
                  <a:extLst>
                    <a:ext uri="{FF2B5EF4-FFF2-40B4-BE49-F238E27FC236}">
                      <a16:creationId xmlns:a16="http://schemas.microsoft.com/office/drawing/2014/main" id="{2497D4E4-7FBD-F6CD-FF0E-49C1BDEE72D7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20" name="Google Shape;8239;p74">
                  <a:extLst>
                    <a:ext uri="{FF2B5EF4-FFF2-40B4-BE49-F238E27FC236}">
                      <a16:creationId xmlns:a16="http://schemas.microsoft.com/office/drawing/2014/main" id="{42099AF1-06E1-C5E3-6C9F-F7A6DD22F71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0;p74">
                <a:extLst>
                  <a:ext uri="{FF2B5EF4-FFF2-40B4-BE49-F238E27FC236}">
                    <a16:creationId xmlns:a16="http://schemas.microsoft.com/office/drawing/2014/main" id="{BDB3472F-CC4C-8759-D2AC-EE2B134D50C1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7" name="Google Shape;8241;p74">
                  <a:extLst>
                    <a:ext uri="{FF2B5EF4-FFF2-40B4-BE49-F238E27FC236}">
                      <a16:creationId xmlns:a16="http://schemas.microsoft.com/office/drawing/2014/main" id="{B0323B9B-4F67-AECA-AA25-D7155F270999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18" name="Google Shape;8242;p74">
                  <a:extLst>
                    <a:ext uri="{FF2B5EF4-FFF2-40B4-BE49-F238E27FC236}">
                      <a16:creationId xmlns:a16="http://schemas.microsoft.com/office/drawing/2014/main" id="{3C48E6E5-7C68-C6F6-57A6-3144AE54B0F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3;p74">
                <a:extLst>
                  <a:ext uri="{FF2B5EF4-FFF2-40B4-BE49-F238E27FC236}">
                    <a16:creationId xmlns:a16="http://schemas.microsoft.com/office/drawing/2014/main" id="{1D460E5B-0F67-2826-77CF-C2E400147D3A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5" name="Google Shape;8244;p74">
                  <a:extLst>
                    <a:ext uri="{FF2B5EF4-FFF2-40B4-BE49-F238E27FC236}">
                      <a16:creationId xmlns:a16="http://schemas.microsoft.com/office/drawing/2014/main" id="{9ECE19C3-7242-3E4A-7EA7-8C0B47795AE5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16" name="Google Shape;8245;p74">
                  <a:extLst>
                    <a:ext uri="{FF2B5EF4-FFF2-40B4-BE49-F238E27FC236}">
                      <a16:creationId xmlns:a16="http://schemas.microsoft.com/office/drawing/2014/main" id="{D266096C-7573-A711-093A-99522B8E7DAB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6;p74">
                <a:extLst>
                  <a:ext uri="{FF2B5EF4-FFF2-40B4-BE49-F238E27FC236}">
                    <a16:creationId xmlns:a16="http://schemas.microsoft.com/office/drawing/2014/main" id="{7F9749BA-2322-80F5-9A96-0BB6706E3C15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3" name="Google Shape;8247;p74">
                  <a:extLst>
                    <a:ext uri="{FF2B5EF4-FFF2-40B4-BE49-F238E27FC236}">
                      <a16:creationId xmlns:a16="http://schemas.microsoft.com/office/drawing/2014/main" id="{A7FDB11C-1FEF-7FDD-79CE-DD66DC5E052E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14" name="Google Shape;8248;p74">
                  <a:extLst>
                    <a:ext uri="{FF2B5EF4-FFF2-40B4-BE49-F238E27FC236}">
                      <a16:creationId xmlns:a16="http://schemas.microsoft.com/office/drawing/2014/main" id="{F684CDDE-F3E3-7CEF-42AF-0590E8861A4D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9;p74">
                <a:extLst>
                  <a:ext uri="{FF2B5EF4-FFF2-40B4-BE49-F238E27FC236}">
                    <a16:creationId xmlns:a16="http://schemas.microsoft.com/office/drawing/2014/main" id="{99C38F9F-F341-3BDE-719A-CC16E6F7EDA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1" name="Google Shape;8250;p74">
                  <a:extLst>
                    <a:ext uri="{FF2B5EF4-FFF2-40B4-BE49-F238E27FC236}">
                      <a16:creationId xmlns:a16="http://schemas.microsoft.com/office/drawing/2014/main" id="{C23CDC8E-138D-0D13-E785-9D45BCD8C987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12" name="Google Shape;8251;p74">
                  <a:extLst>
                    <a:ext uri="{FF2B5EF4-FFF2-40B4-BE49-F238E27FC236}">
                      <a16:creationId xmlns:a16="http://schemas.microsoft.com/office/drawing/2014/main" id="{E593EA84-5B82-A28E-D310-F7E6CBF29163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2" name="Google Shape;8252;p74">
              <a:extLst>
                <a:ext uri="{FF2B5EF4-FFF2-40B4-BE49-F238E27FC236}">
                  <a16:creationId xmlns:a16="http://schemas.microsoft.com/office/drawing/2014/main" id="{DE7C0B21-EE9B-416A-9B10-BCAF637762D1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3" name="Google Shape;8253;p74">
                <a:extLst>
                  <a:ext uri="{FF2B5EF4-FFF2-40B4-BE49-F238E27FC236}">
                    <a16:creationId xmlns:a16="http://schemas.microsoft.com/office/drawing/2014/main" id="{B820102F-0160-1F13-E17D-C63EF7F9437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04" name="Google Shape;8254;p74">
                <a:extLst>
                  <a:ext uri="{FF2B5EF4-FFF2-40B4-BE49-F238E27FC236}">
                    <a16:creationId xmlns:a16="http://schemas.microsoft.com/office/drawing/2014/main" id="{3B6FC6B6-C4FC-FBCB-947D-1E77DB199A59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21" name="Google Shape;8255;p74">
            <a:extLst>
              <a:ext uri="{FF2B5EF4-FFF2-40B4-BE49-F238E27FC236}">
                <a16:creationId xmlns:a16="http://schemas.microsoft.com/office/drawing/2014/main" id="{C6D43AA7-789E-3633-A536-CB02B82CBD3D}"/>
              </a:ext>
            </a:extLst>
          </p:cNvPr>
          <p:cNvGrpSpPr/>
          <p:nvPr/>
        </p:nvGrpSpPr>
        <p:grpSpPr>
          <a:xfrm>
            <a:off x="12640998" y="2647134"/>
            <a:ext cx="2262174" cy="1174766"/>
            <a:chOff x="238125" y="999450"/>
            <a:chExt cx="7140700" cy="3708225"/>
          </a:xfrm>
        </p:grpSpPr>
        <p:sp>
          <p:nvSpPr>
            <p:cNvPr id="222" name="Google Shape;8256;p74">
              <a:extLst>
                <a:ext uri="{FF2B5EF4-FFF2-40B4-BE49-F238E27FC236}">
                  <a16:creationId xmlns:a16="http://schemas.microsoft.com/office/drawing/2014/main" id="{0CC7F8BF-42AE-B956-EC89-513CB0F2A3FB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3" name="Google Shape;8257;p74">
              <a:extLst>
                <a:ext uri="{FF2B5EF4-FFF2-40B4-BE49-F238E27FC236}">
                  <a16:creationId xmlns:a16="http://schemas.microsoft.com/office/drawing/2014/main" id="{C38AF35F-2F1C-7265-0614-9898E8BE4200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4" name="Google Shape;8258;p74">
              <a:extLst>
                <a:ext uri="{FF2B5EF4-FFF2-40B4-BE49-F238E27FC236}">
                  <a16:creationId xmlns:a16="http://schemas.microsoft.com/office/drawing/2014/main" id="{960F7855-2968-F3CF-B136-78EE747E1F4C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5" name="Google Shape;8259;p74">
              <a:extLst>
                <a:ext uri="{FF2B5EF4-FFF2-40B4-BE49-F238E27FC236}">
                  <a16:creationId xmlns:a16="http://schemas.microsoft.com/office/drawing/2014/main" id="{C3683B69-FE27-1E21-1969-3D503F2134D5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6" name="Google Shape;8260;p74">
              <a:extLst>
                <a:ext uri="{FF2B5EF4-FFF2-40B4-BE49-F238E27FC236}">
                  <a16:creationId xmlns:a16="http://schemas.microsoft.com/office/drawing/2014/main" id="{FD49175D-DD89-446E-6EA3-71E88489B19C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7" name="Google Shape;8261;p74">
              <a:extLst>
                <a:ext uri="{FF2B5EF4-FFF2-40B4-BE49-F238E27FC236}">
                  <a16:creationId xmlns:a16="http://schemas.microsoft.com/office/drawing/2014/main" id="{3AA9398D-AC52-B7FC-29DE-D912FA3D03FA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8" name="Google Shape;8262;p74">
              <a:extLst>
                <a:ext uri="{FF2B5EF4-FFF2-40B4-BE49-F238E27FC236}">
                  <a16:creationId xmlns:a16="http://schemas.microsoft.com/office/drawing/2014/main" id="{3BD53D61-3550-52CE-5D7D-18493E668ED0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9" name="Google Shape;8263;p74">
              <a:extLst>
                <a:ext uri="{FF2B5EF4-FFF2-40B4-BE49-F238E27FC236}">
                  <a16:creationId xmlns:a16="http://schemas.microsoft.com/office/drawing/2014/main" id="{E3B02FFB-CB23-A13E-0A4D-F08E29ADAD62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0" name="Google Shape;8264;p74">
              <a:extLst>
                <a:ext uri="{FF2B5EF4-FFF2-40B4-BE49-F238E27FC236}">
                  <a16:creationId xmlns:a16="http://schemas.microsoft.com/office/drawing/2014/main" id="{456AB106-C5BC-6DBE-9F8E-9B139ED50DC6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31" name="Google Shape;8265;p74">
            <a:extLst>
              <a:ext uri="{FF2B5EF4-FFF2-40B4-BE49-F238E27FC236}">
                <a16:creationId xmlns:a16="http://schemas.microsoft.com/office/drawing/2014/main" id="{F6CF3D53-27FC-A3DE-BCD2-08C14E6F475C}"/>
              </a:ext>
            </a:extLst>
          </p:cNvPr>
          <p:cNvGrpSpPr/>
          <p:nvPr/>
        </p:nvGrpSpPr>
        <p:grpSpPr>
          <a:xfrm>
            <a:off x="7343899" y="7546122"/>
            <a:ext cx="2751708" cy="1356262"/>
            <a:chOff x="3913765" y="3641905"/>
            <a:chExt cx="1522805" cy="750560"/>
          </a:xfrm>
        </p:grpSpPr>
        <p:grpSp>
          <p:nvGrpSpPr>
            <p:cNvPr id="232" name="Google Shape;8266;p74">
              <a:extLst>
                <a:ext uri="{FF2B5EF4-FFF2-40B4-BE49-F238E27FC236}">
                  <a16:creationId xmlns:a16="http://schemas.microsoft.com/office/drawing/2014/main" id="{A7A125EC-9865-A74C-337A-E7AC774E8BD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8" name="Google Shape;8267;p74">
                <a:extLst>
                  <a:ext uri="{FF2B5EF4-FFF2-40B4-BE49-F238E27FC236}">
                    <a16:creationId xmlns:a16="http://schemas.microsoft.com/office/drawing/2014/main" id="{31DB794F-389D-E29D-3012-D5FC2E64FCAA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5" name="Google Shape;8268;p74">
                  <a:extLst>
                    <a:ext uri="{FF2B5EF4-FFF2-40B4-BE49-F238E27FC236}">
                      <a16:creationId xmlns:a16="http://schemas.microsoft.com/office/drawing/2014/main" id="{ACA61385-15A1-AB14-12CD-A0C5D5273285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46" name="Google Shape;8269;p74">
                  <a:extLst>
                    <a:ext uri="{FF2B5EF4-FFF2-40B4-BE49-F238E27FC236}">
                      <a16:creationId xmlns:a16="http://schemas.microsoft.com/office/drawing/2014/main" id="{13341B5A-578D-C3D8-ED72-0589FF0447FD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chemeClr val="bg2">
                          <a:lumMod val="25000"/>
                        </a:schemeClr>
                      </a:solidFill>
                    </a:rPr>
                    <a:t>     </a:t>
                  </a:r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239" name="Google Shape;8270;p74">
                <a:extLst>
                  <a:ext uri="{FF2B5EF4-FFF2-40B4-BE49-F238E27FC236}">
                    <a16:creationId xmlns:a16="http://schemas.microsoft.com/office/drawing/2014/main" id="{39D7D7D1-E4CE-E49F-B247-EAAB346085EA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3" name="Google Shape;8271;p74">
                  <a:extLst>
                    <a:ext uri="{FF2B5EF4-FFF2-40B4-BE49-F238E27FC236}">
                      <a16:creationId xmlns:a16="http://schemas.microsoft.com/office/drawing/2014/main" id="{7C089252-58D2-9B89-F7AF-8EC512022556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44" name="Google Shape;8272;p74">
                  <a:extLst>
                    <a:ext uri="{FF2B5EF4-FFF2-40B4-BE49-F238E27FC236}">
                      <a16:creationId xmlns:a16="http://schemas.microsoft.com/office/drawing/2014/main" id="{184AA48F-4390-8EBD-5C56-8A02B1FE1FE4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  <p:grpSp>
            <p:nvGrpSpPr>
              <p:cNvPr id="240" name="Google Shape;8273;p74">
                <a:extLst>
                  <a:ext uri="{FF2B5EF4-FFF2-40B4-BE49-F238E27FC236}">
                    <a16:creationId xmlns:a16="http://schemas.microsoft.com/office/drawing/2014/main" id="{EDE42248-7F54-6442-0066-E341C0BF63C2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1" name="Google Shape;8274;p74">
                  <a:extLst>
                    <a:ext uri="{FF2B5EF4-FFF2-40B4-BE49-F238E27FC236}">
                      <a16:creationId xmlns:a16="http://schemas.microsoft.com/office/drawing/2014/main" id="{6869F22F-3CCC-0FCE-D575-3E1562B0810F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42" name="Google Shape;8275;p74">
                  <a:extLst>
                    <a:ext uri="{FF2B5EF4-FFF2-40B4-BE49-F238E27FC236}">
                      <a16:creationId xmlns:a16="http://schemas.microsoft.com/office/drawing/2014/main" id="{CC47AB30-6BC6-970E-BDB2-D394F2FE5343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233" name="Google Shape;8276;p74">
              <a:extLst>
                <a:ext uri="{FF2B5EF4-FFF2-40B4-BE49-F238E27FC236}">
                  <a16:creationId xmlns:a16="http://schemas.microsoft.com/office/drawing/2014/main" id="{06D361D5-15F5-9F08-6902-98025DE41C91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4" name="Google Shape;8277;p74">
                <a:extLst>
                  <a:ext uri="{FF2B5EF4-FFF2-40B4-BE49-F238E27FC236}">
                    <a16:creationId xmlns:a16="http://schemas.microsoft.com/office/drawing/2014/main" id="{78EBED77-4763-C5A7-9840-4F3D84942CB4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5" name="Google Shape;8278;p74">
                <a:extLst>
                  <a:ext uri="{FF2B5EF4-FFF2-40B4-BE49-F238E27FC236}">
                    <a16:creationId xmlns:a16="http://schemas.microsoft.com/office/drawing/2014/main" id="{7029BC1B-18AF-6A0F-2E2F-FD1D3EF19C45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6" name="Google Shape;8279;p74">
                <a:extLst>
                  <a:ext uri="{FF2B5EF4-FFF2-40B4-BE49-F238E27FC236}">
                    <a16:creationId xmlns:a16="http://schemas.microsoft.com/office/drawing/2014/main" id="{B57CE515-16D6-A13B-998F-673EB47BA8C2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7" name="Google Shape;8280;p74">
                <a:extLst>
                  <a:ext uri="{FF2B5EF4-FFF2-40B4-BE49-F238E27FC236}">
                    <a16:creationId xmlns:a16="http://schemas.microsoft.com/office/drawing/2014/main" id="{F763B175-EB62-F1B4-C05C-F11372563871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47" name="Google Shape;8281;p74">
            <a:extLst>
              <a:ext uri="{FF2B5EF4-FFF2-40B4-BE49-F238E27FC236}">
                <a16:creationId xmlns:a16="http://schemas.microsoft.com/office/drawing/2014/main" id="{AF6CE909-AA81-01DC-6EDC-1B8A4FA78B1A}"/>
              </a:ext>
            </a:extLst>
          </p:cNvPr>
          <p:cNvGrpSpPr/>
          <p:nvPr/>
        </p:nvGrpSpPr>
        <p:grpSpPr>
          <a:xfrm>
            <a:off x="12913318" y="4265976"/>
            <a:ext cx="1881474" cy="1442134"/>
            <a:chOff x="6599718" y="2068734"/>
            <a:chExt cx="940737" cy="721067"/>
          </a:xfrm>
        </p:grpSpPr>
        <p:sp>
          <p:nvSpPr>
            <p:cNvPr id="248" name="Google Shape;8282;p74">
              <a:extLst>
                <a:ext uri="{FF2B5EF4-FFF2-40B4-BE49-F238E27FC236}">
                  <a16:creationId xmlns:a16="http://schemas.microsoft.com/office/drawing/2014/main" id="{57CA33B4-43D9-1294-3AF3-40A3AD2159A1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9" name="Google Shape;8283;p74">
              <a:extLst>
                <a:ext uri="{FF2B5EF4-FFF2-40B4-BE49-F238E27FC236}">
                  <a16:creationId xmlns:a16="http://schemas.microsoft.com/office/drawing/2014/main" id="{89ECDF17-03A5-78EC-E84C-65B70800949B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0" name="Google Shape;8284;p74">
              <a:extLst>
                <a:ext uri="{FF2B5EF4-FFF2-40B4-BE49-F238E27FC236}">
                  <a16:creationId xmlns:a16="http://schemas.microsoft.com/office/drawing/2014/main" id="{36637B05-52A9-C1BF-29BF-87CE49646EA4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1" name="Google Shape;8285;p74">
              <a:extLst>
                <a:ext uri="{FF2B5EF4-FFF2-40B4-BE49-F238E27FC236}">
                  <a16:creationId xmlns:a16="http://schemas.microsoft.com/office/drawing/2014/main" id="{A882334E-79EA-3454-418F-73A57E39D93C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2" name="Google Shape;8286;p74">
              <a:extLst>
                <a:ext uri="{FF2B5EF4-FFF2-40B4-BE49-F238E27FC236}">
                  <a16:creationId xmlns:a16="http://schemas.microsoft.com/office/drawing/2014/main" id="{8C459EBB-2006-39E2-51F6-FA48B7BC69BF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3" name="Google Shape;8287;p74">
              <a:extLst>
                <a:ext uri="{FF2B5EF4-FFF2-40B4-BE49-F238E27FC236}">
                  <a16:creationId xmlns:a16="http://schemas.microsoft.com/office/drawing/2014/main" id="{EF3A138A-53D0-500F-7118-6DA51CA1D8E0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54" name="Google Shape;8288;p74">
              <a:extLst>
                <a:ext uri="{FF2B5EF4-FFF2-40B4-BE49-F238E27FC236}">
                  <a16:creationId xmlns:a16="http://schemas.microsoft.com/office/drawing/2014/main" id="{444A6BBC-F8EA-AF0D-BFD8-7B54377DFCAC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5" name="Google Shape;8289;p74">
                <a:extLst>
                  <a:ext uri="{FF2B5EF4-FFF2-40B4-BE49-F238E27FC236}">
                    <a16:creationId xmlns:a16="http://schemas.microsoft.com/office/drawing/2014/main" id="{2732F1C5-D8F6-E330-1EFF-6AEDA1DD6B01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56" name="Google Shape;8290;p74">
                <a:extLst>
                  <a:ext uri="{FF2B5EF4-FFF2-40B4-BE49-F238E27FC236}">
                    <a16:creationId xmlns:a16="http://schemas.microsoft.com/office/drawing/2014/main" id="{D5B93402-C60C-C621-84FB-2FE0DC4E5A1C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57" name="Google Shape;8291;p74">
                <a:extLst>
                  <a:ext uri="{FF2B5EF4-FFF2-40B4-BE49-F238E27FC236}">
                    <a16:creationId xmlns:a16="http://schemas.microsoft.com/office/drawing/2014/main" id="{C6C16F22-6C59-A50F-BEBC-A7BC4EAFC9FA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58" name="Google Shape;8292;p74">
                <a:extLst>
                  <a:ext uri="{FF2B5EF4-FFF2-40B4-BE49-F238E27FC236}">
                    <a16:creationId xmlns:a16="http://schemas.microsoft.com/office/drawing/2014/main" id="{DF8A93E7-73C5-48F9-3D1D-0C78EE83833F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59" name="Google Shape;8293;p74">
                <a:extLst>
                  <a:ext uri="{FF2B5EF4-FFF2-40B4-BE49-F238E27FC236}">
                    <a16:creationId xmlns:a16="http://schemas.microsoft.com/office/drawing/2014/main" id="{D6794FFE-CB47-C4F3-2945-37475443359C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60" name="Google Shape;8294;p74">
                <a:extLst>
                  <a:ext uri="{FF2B5EF4-FFF2-40B4-BE49-F238E27FC236}">
                    <a16:creationId xmlns:a16="http://schemas.microsoft.com/office/drawing/2014/main" id="{A36741A2-B4B5-7A7D-4D9C-E92A3896963B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261" name="Google Shape;8295;p74">
                <a:extLst>
                  <a:ext uri="{FF2B5EF4-FFF2-40B4-BE49-F238E27FC236}">
                    <a16:creationId xmlns:a16="http://schemas.microsoft.com/office/drawing/2014/main" id="{DD4A5D6E-7D4F-AE27-C2AA-C04B2D35067C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2" name="Google Shape;8296;p74">
                  <a:extLst>
                    <a:ext uri="{FF2B5EF4-FFF2-40B4-BE49-F238E27FC236}">
                      <a16:creationId xmlns:a16="http://schemas.microsoft.com/office/drawing/2014/main" id="{0422A8D4-E11E-3AEB-F78A-5703125C255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3" name="Google Shape;8297;p74">
                  <a:extLst>
                    <a:ext uri="{FF2B5EF4-FFF2-40B4-BE49-F238E27FC236}">
                      <a16:creationId xmlns:a16="http://schemas.microsoft.com/office/drawing/2014/main" id="{26F56A04-4D4A-1B17-01AD-71E36E6EEE19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4" name="Google Shape;8298;p74">
                  <a:extLst>
                    <a:ext uri="{FF2B5EF4-FFF2-40B4-BE49-F238E27FC236}">
                      <a16:creationId xmlns:a16="http://schemas.microsoft.com/office/drawing/2014/main" id="{70C23382-F2F8-A6BA-7E62-215208B392AA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5" name="Google Shape;8299;p74">
                  <a:extLst>
                    <a:ext uri="{FF2B5EF4-FFF2-40B4-BE49-F238E27FC236}">
                      <a16:creationId xmlns:a16="http://schemas.microsoft.com/office/drawing/2014/main" id="{971F4348-06D4-6C11-FF6B-364774E4675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6" name="Google Shape;8300;p74">
                  <a:extLst>
                    <a:ext uri="{FF2B5EF4-FFF2-40B4-BE49-F238E27FC236}">
                      <a16:creationId xmlns:a16="http://schemas.microsoft.com/office/drawing/2014/main" id="{EC4B728A-A28D-1885-032B-03CAA9834BCD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7" name="Google Shape;8301;p74">
                  <a:extLst>
                    <a:ext uri="{FF2B5EF4-FFF2-40B4-BE49-F238E27FC236}">
                      <a16:creationId xmlns:a16="http://schemas.microsoft.com/office/drawing/2014/main" id="{C927586A-476C-23FE-A024-9AF2CD51C87A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68" name="Google Shape;8302;p74">
                  <a:extLst>
                    <a:ext uri="{FF2B5EF4-FFF2-40B4-BE49-F238E27FC236}">
                      <a16:creationId xmlns:a16="http://schemas.microsoft.com/office/drawing/2014/main" id="{BFA5248D-BA4A-2B37-F55A-37C4A148D5EE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69" name="Google Shape;8303;p74">
            <a:extLst>
              <a:ext uri="{FF2B5EF4-FFF2-40B4-BE49-F238E27FC236}">
                <a16:creationId xmlns:a16="http://schemas.microsoft.com/office/drawing/2014/main" id="{A5AD6B1F-CE53-76D5-EBD5-DDBFB530AB18}"/>
              </a:ext>
            </a:extLst>
          </p:cNvPr>
          <p:cNvGrpSpPr/>
          <p:nvPr/>
        </p:nvGrpSpPr>
        <p:grpSpPr>
          <a:xfrm>
            <a:off x="4679954" y="4274667"/>
            <a:ext cx="1425154" cy="1424748"/>
            <a:chOff x="2559249" y="2069323"/>
            <a:chExt cx="685566" cy="685634"/>
          </a:xfrm>
        </p:grpSpPr>
        <p:sp>
          <p:nvSpPr>
            <p:cNvPr id="270" name="Google Shape;8304;p74">
              <a:extLst>
                <a:ext uri="{FF2B5EF4-FFF2-40B4-BE49-F238E27FC236}">
                  <a16:creationId xmlns:a16="http://schemas.microsoft.com/office/drawing/2014/main" id="{0255FEC4-C684-936D-CA6F-BE6E87233F5C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1" name="Google Shape;8305;p74">
              <a:extLst>
                <a:ext uri="{FF2B5EF4-FFF2-40B4-BE49-F238E27FC236}">
                  <a16:creationId xmlns:a16="http://schemas.microsoft.com/office/drawing/2014/main" id="{F8FE25E8-88CA-DC9C-64BE-983795DB70FF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2" name="Google Shape;8306;p74">
              <a:extLst>
                <a:ext uri="{FF2B5EF4-FFF2-40B4-BE49-F238E27FC236}">
                  <a16:creationId xmlns:a16="http://schemas.microsoft.com/office/drawing/2014/main" id="{F18931D0-E053-672F-F4BF-346E45E19E0D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3" name="Google Shape;8307;p74">
              <a:extLst>
                <a:ext uri="{FF2B5EF4-FFF2-40B4-BE49-F238E27FC236}">
                  <a16:creationId xmlns:a16="http://schemas.microsoft.com/office/drawing/2014/main" id="{7E9FF74A-D093-D440-77E9-740917274517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4" name="Google Shape;8308;p74">
              <a:extLst>
                <a:ext uri="{FF2B5EF4-FFF2-40B4-BE49-F238E27FC236}">
                  <a16:creationId xmlns:a16="http://schemas.microsoft.com/office/drawing/2014/main" id="{F3DD61E4-D255-F2B4-1CBB-C7732B773A51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5" name="Google Shape;8309;p74">
              <a:extLst>
                <a:ext uri="{FF2B5EF4-FFF2-40B4-BE49-F238E27FC236}">
                  <a16:creationId xmlns:a16="http://schemas.microsoft.com/office/drawing/2014/main" id="{6EE6AD92-BBA9-FD46-A8FA-0004F433C00C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6" name="Google Shape;8310;p74">
              <a:extLst>
                <a:ext uri="{FF2B5EF4-FFF2-40B4-BE49-F238E27FC236}">
                  <a16:creationId xmlns:a16="http://schemas.microsoft.com/office/drawing/2014/main" id="{2E2C0037-D13B-67F4-3731-708B9543DE0E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7" name="Google Shape;8311;p74">
              <a:extLst>
                <a:ext uri="{FF2B5EF4-FFF2-40B4-BE49-F238E27FC236}">
                  <a16:creationId xmlns:a16="http://schemas.microsoft.com/office/drawing/2014/main" id="{282E55E6-D308-B2C1-2748-CD28345893E1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8" name="Google Shape;8312;p74">
              <a:extLst>
                <a:ext uri="{FF2B5EF4-FFF2-40B4-BE49-F238E27FC236}">
                  <a16:creationId xmlns:a16="http://schemas.microsoft.com/office/drawing/2014/main" id="{C35FFA55-B627-60AA-F724-2A7E404C226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9" name="Google Shape;8313;p74">
              <a:extLst>
                <a:ext uri="{FF2B5EF4-FFF2-40B4-BE49-F238E27FC236}">
                  <a16:creationId xmlns:a16="http://schemas.microsoft.com/office/drawing/2014/main" id="{DBA1D73E-51D7-1EA7-46E0-497644998DDC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0" name="Google Shape;8314;p74">
              <a:extLst>
                <a:ext uri="{FF2B5EF4-FFF2-40B4-BE49-F238E27FC236}">
                  <a16:creationId xmlns:a16="http://schemas.microsoft.com/office/drawing/2014/main" id="{6A55F604-10CB-CEA8-D255-C9E5B1902605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1" name="Google Shape;8315;p74">
              <a:extLst>
                <a:ext uri="{FF2B5EF4-FFF2-40B4-BE49-F238E27FC236}">
                  <a16:creationId xmlns:a16="http://schemas.microsoft.com/office/drawing/2014/main" id="{D9826BCA-A427-C7CA-C95E-02824FDEE9E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2" name="Google Shape;8316;p74">
              <a:extLst>
                <a:ext uri="{FF2B5EF4-FFF2-40B4-BE49-F238E27FC236}">
                  <a16:creationId xmlns:a16="http://schemas.microsoft.com/office/drawing/2014/main" id="{91B188DE-FD0C-DA0C-66FB-C970D2C5996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3" name="Google Shape;8317;p74">
            <a:extLst>
              <a:ext uri="{FF2B5EF4-FFF2-40B4-BE49-F238E27FC236}">
                <a16:creationId xmlns:a16="http://schemas.microsoft.com/office/drawing/2014/main" id="{4870773D-9A2E-D68A-5D67-8F356BAFDB19}"/>
              </a:ext>
            </a:extLst>
          </p:cNvPr>
          <p:cNvGrpSpPr/>
          <p:nvPr/>
        </p:nvGrpSpPr>
        <p:grpSpPr>
          <a:xfrm>
            <a:off x="15044830" y="2500246"/>
            <a:ext cx="1691290" cy="1423822"/>
            <a:chOff x="951975" y="315800"/>
            <a:chExt cx="5860325" cy="4933550"/>
          </a:xfrm>
        </p:grpSpPr>
        <p:sp>
          <p:nvSpPr>
            <p:cNvPr id="284" name="Google Shape;8318;p74">
              <a:extLst>
                <a:ext uri="{FF2B5EF4-FFF2-40B4-BE49-F238E27FC236}">
                  <a16:creationId xmlns:a16="http://schemas.microsoft.com/office/drawing/2014/main" id="{81D70237-8B5E-AAE4-7E1C-65061F162060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5" name="Google Shape;8319;p74">
              <a:extLst>
                <a:ext uri="{FF2B5EF4-FFF2-40B4-BE49-F238E27FC236}">
                  <a16:creationId xmlns:a16="http://schemas.microsoft.com/office/drawing/2014/main" id="{3B48A533-1E3E-656A-66ED-3EB7162F0B68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6" name="Google Shape;8320;p74">
              <a:extLst>
                <a:ext uri="{FF2B5EF4-FFF2-40B4-BE49-F238E27FC236}">
                  <a16:creationId xmlns:a16="http://schemas.microsoft.com/office/drawing/2014/main" id="{10DD24E5-E438-222D-00A1-80E730C6E009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7" name="Google Shape;8321;p74">
              <a:extLst>
                <a:ext uri="{FF2B5EF4-FFF2-40B4-BE49-F238E27FC236}">
                  <a16:creationId xmlns:a16="http://schemas.microsoft.com/office/drawing/2014/main" id="{4AB88982-D124-9EDB-BC20-299E170CD0D8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8" name="Google Shape;8322;p74">
              <a:extLst>
                <a:ext uri="{FF2B5EF4-FFF2-40B4-BE49-F238E27FC236}">
                  <a16:creationId xmlns:a16="http://schemas.microsoft.com/office/drawing/2014/main" id="{DFE0BB2B-C115-AD24-43EA-1E3888CF6069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9" name="Google Shape;8323;p74">
              <a:extLst>
                <a:ext uri="{FF2B5EF4-FFF2-40B4-BE49-F238E27FC236}">
                  <a16:creationId xmlns:a16="http://schemas.microsoft.com/office/drawing/2014/main" id="{E25B5F78-D6D9-57E2-345E-496B969ED40E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0" name="Google Shape;8324;p74">
              <a:extLst>
                <a:ext uri="{FF2B5EF4-FFF2-40B4-BE49-F238E27FC236}">
                  <a16:creationId xmlns:a16="http://schemas.microsoft.com/office/drawing/2014/main" id="{DF48F972-822E-6897-A7FE-52EC8AAF7C20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1" name="Google Shape;8325;p74">
              <a:extLst>
                <a:ext uri="{FF2B5EF4-FFF2-40B4-BE49-F238E27FC236}">
                  <a16:creationId xmlns:a16="http://schemas.microsoft.com/office/drawing/2014/main" id="{71E2C1CC-DD21-C0CC-E316-369EE273A36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92" name="Google Shape;8326;p74">
            <a:extLst>
              <a:ext uri="{FF2B5EF4-FFF2-40B4-BE49-F238E27FC236}">
                <a16:creationId xmlns:a16="http://schemas.microsoft.com/office/drawing/2014/main" id="{D22F7EF5-8EC7-EDB9-43B7-A701119EA4E5}"/>
              </a:ext>
            </a:extLst>
          </p:cNvPr>
          <p:cNvGrpSpPr/>
          <p:nvPr/>
        </p:nvGrpSpPr>
        <p:grpSpPr>
          <a:xfrm>
            <a:off x="7239087" y="5972463"/>
            <a:ext cx="3235864" cy="1243448"/>
            <a:chOff x="3862800" y="3038525"/>
            <a:chExt cx="1329006" cy="510698"/>
          </a:xfrm>
        </p:grpSpPr>
        <p:sp>
          <p:nvSpPr>
            <p:cNvPr id="293" name="Google Shape;8327;p74">
              <a:extLst>
                <a:ext uri="{FF2B5EF4-FFF2-40B4-BE49-F238E27FC236}">
                  <a16:creationId xmlns:a16="http://schemas.microsoft.com/office/drawing/2014/main" id="{2114DFF3-1CED-2256-3A8B-EA15F7E7B3B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4" name="Google Shape;8328;p74">
              <a:extLst>
                <a:ext uri="{FF2B5EF4-FFF2-40B4-BE49-F238E27FC236}">
                  <a16:creationId xmlns:a16="http://schemas.microsoft.com/office/drawing/2014/main" id="{155FBF45-5EDE-89B1-0ACD-C908AF1003FF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95" name="Google Shape;8329;p74">
              <a:extLst>
                <a:ext uri="{FF2B5EF4-FFF2-40B4-BE49-F238E27FC236}">
                  <a16:creationId xmlns:a16="http://schemas.microsoft.com/office/drawing/2014/main" id="{21B5A4BE-D820-E514-3BA0-F40F2159D6F6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5" name="Google Shape;8330;p74">
                <a:extLst>
                  <a:ext uri="{FF2B5EF4-FFF2-40B4-BE49-F238E27FC236}">
                    <a16:creationId xmlns:a16="http://schemas.microsoft.com/office/drawing/2014/main" id="{E183F31A-A76A-4907-8B31-464245469931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06" name="Google Shape;8331;p74">
                <a:extLst>
                  <a:ext uri="{FF2B5EF4-FFF2-40B4-BE49-F238E27FC236}">
                    <a16:creationId xmlns:a16="http://schemas.microsoft.com/office/drawing/2014/main" id="{F0036F34-8CBD-D3A9-838A-9485ECC3B87D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296" name="Google Shape;8332;p74">
              <a:extLst>
                <a:ext uri="{FF2B5EF4-FFF2-40B4-BE49-F238E27FC236}">
                  <a16:creationId xmlns:a16="http://schemas.microsoft.com/office/drawing/2014/main" id="{A6135325-6ECF-1AE7-82A3-9CC6EA493AAB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3" name="Google Shape;8333;p74">
                <a:extLst>
                  <a:ext uri="{FF2B5EF4-FFF2-40B4-BE49-F238E27FC236}">
                    <a16:creationId xmlns:a16="http://schemas.microsoft.com/office/drawing/2014/main" id="{2A58EF02-5A73-35B3-7CDB-B0DB9C362213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04" name="Google Shape;8334;p74">
                <a:extLst>
                  <a:ext uri="{FF2B5EF4-FFF2-40B4-BE49-F238E27FC236}">
                    <a16:creationId xmlns:a16="http://schemas.microsoft.com/office/drawing/2014/main" id="{EF1FEA76-5790-ACFE-E449-5AF0CDE24D71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297" name="Google Shape;8335;p74">
              <a:extLst>
                <a:ext uri="{FF2B5EF4-FFF2-40B4-BE49-F238E27FC236}">
                  <a16:creationId xmlns:a16="http://schemas.microsoft.com/office/drawing/2014/main" id="{03FBBCFD-A137-6951-8009-481651FBB997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1" name="Google Shape;8336;p74">
                <a:extLst>
                  <a:ext uri="{FF2B5EF4-FFF2-40B4-BE49-F238E27FC236}">
                    <a16:creationId xmlns:a16="http://schemas.microsoft.com/office/drawing/2014/main" id="{B5B0D53C-1032-DD4A-AD2E-AEA62D7760FD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02" name="Google Shape;8337;p74">
                <a:extLst>
                  <a:ext uri="{FF2B5EF4-FFF2-40B4-BE49-F238E27FC236}">
                    <a16:creationId xmlns:a16="http://schemas.microsoft.com/office/drawing/2014/main" id="{C780168D-F923-5FEA-7721-1968AAE11329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298" name="Google Shape;8338;p74">
              <a:extLst>
                <a:ext uri="{FF2B5EF4-FFF2-40B4-BE49-F238E27FC236}">
                  <a16:creationId xmlns:a16="http://schemas.microsoft.com/office/drawing/2014/main" id="{89DDFCF9-EF4A-9344-303A-CC0986F2ED87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9" name="Google Shape;8339;p74">
                <a:extLst>
                  <a:ext uri="{FF2B5EF4-FFF2-40B4-BE49-F238E27FC236}">
                    <a16:creationId xmlns:a16="http://schemas.microsoft.com/office/drawing/2014/main" id="{A6757D92-AED6-7712-D3DD-6B21E163E47A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00" name="Google Shape;8340;p74">
                <a:extLst>
                  <a:ext uri="{FF2B5EF4-FFF2-40B4-BE49-F238E27FC236}">
                    <a16:creationId xmlns:a16="http://schemas.microsoft.com/office/drawing/2014/main" id="{2AC3B4C3-2A67-6EE2-AE98-F92070073A6D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07" name="Google Shape;8341;p74">
            <a:extLst>
              <a:ext uri="{FF2B5EF4-FFF2-40B4-BE49-F238E27FC236}">
                <a16:creationId xmlns:a16="http://schemas.microsoft.com/office/drawing/2014/main" id="{885BB4A6-839E-3BD8-A7C9-31718D62BE43}"/>
              </a:ext>
            </a:extLst>
          </p:cNvPr>
          <p:cNvGrpSpPr/>
          <p:nvPr/>
        </p:nvGrpSpPr>
        <p:grpSpPr>
          <a:xfrm>
            <a:off x="1255732" y="2500245"/>
            <a:ext cx="1766410" cy="1550352"/>
            <a:chOff x="649648" y="271400"/>
            <a:chExt cx="6215377" cy="5455143"/>
          </a:xfrm>
        </p:grpSpPr>
        <p:sp>
          <p:nvSpPr>
            <p:cNvPr id="308" name="Google Shape;8342;p74">
              <a:extLst>
                <a:ext uri="{FF2B5EF4-FFF2-40B4-BE49-F238E27FC236}">
                  <a16:creationId xmlns:a16="http://schemas.microsoft.com/office/drawing/2014/main" id="{F30722D3-5E0F-C7FF-3FC9-B13C8D1E6AC4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09" name="Google Shape;8343;p74">
              <a:extLst>
                <a:ext uri="{FF2B5EF4-FFF2-40B4-BE49-F238E27FC236}">
                  <a16:creationId xmlns:a16="http://schemas.microsoft.com/office/drawing/2014/main" id="{E720BE5D-BEE6-23D1-530C-E7C963AF2319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0" name="Google Shape;8344;p74">
              <a:extLst>
                <a:ext uri="{FF2B5EF4-FFF2-40B4-BE49-F238E27FC236}">
                  <a16:creationId xmlns:a16="http://schemas.microsoft.com/office/drawing/2014/main" id="{06F1BBC9-F848-36E0-4483-CDF163255DB6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1" name="Google Shape;8345;p74">
              <a:extLst>
                <a:ext uri="{FF2B5EF4-FFF2-40B4-BE49-F238E27FC236}">
                  <a16:creationId xmlns:a16="http://schemas.microsoft.com/office/drawing/2014/main" id="{A653DC1F-E3F1-3357-B85B-8BAC11071BE7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2" name="Google Shape;8346;p74">
              <a:extLst>
                <a:ext uri="{FF2B5EF4-FFF2-40B4-BE49-F238E27FC236}">
                  <a16:creationId xmlns:a16="http://schemas.microsoft.com/office/drawing/2014/main" id="{A3ED8D59-E28A-46C9-C601-98301A124DB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3" name="Google Shape;8347;p74">
              <a:extLst>
                <a:ext uri="{FF2B5EF4-FFF2-40B4-BE49-F238E27FC236}">
                  <a16:creationId xmlns:a16="http://schemas.microsoft.com/office/drawing/2014/main" id="{CA8D8E00-38F8-0ACA-A6A7-D8B8A7335A7B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4" name="Google Shape;8348;p74">
              <a:extLst>
                <a:ext uri="{FF2B5EF4-FFF2-40B4-BE49-F238E27FC236}">
                  <a16:creationId xmlns:a16="http://schemas.microsoft.com/office/drawing/2014/main" id="{60559B10-288F-6456-F561-FF4790519977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5" name="Google Shape;8349;p74">
              <a:extLst>
                <a:ext uri="{FF2B5EF4-FFF2-40B4-BE49-F238E27FC236}">
                  <a16:creationId xmlns:a16="http://schemas.microsoft.com/office/drawing/2014/main" id="{37AE62B0-654F-DAB8-7B32-8F3ABB62C010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6" name="Google Shape;8350;p74">
              <a:extLst>
                <a:ext uri="{FF2B5EF4-FFF2-40B4-BE49-F238E27FC236}">
                  <a16:creationId xmlns:a16="http://schemas.microsoft.com/office/drawing/2014/main" id="{14DFE880-7DF8-C84E-6C48-B0A7DB82F462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7" name="Google Shape;8351;p74">
              <a:extLst>
                <a:ext uri="{FF2B5EF4-FFF2-40B4-BE49-F238E27FC236}">
                  <a16:creationId xmlns:a16="http://schemas.microsoft.com/office/drawing/2014/main" id="{AD388848-52A8-2ED7-3DA3-F8011DA1558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8" name="Google Shape;8352;p74">
              <a:extLst>
                <a:ext uri="{FF2B5EF4-FFF2-40B4-BE49-F238E27FC236}">
                  <a16:creationId xmlns:a16="http://schemas.microsoft.com/office/drawing/2014/main" id="{1B1161A0-6551-8405-A138-3ACC16B8D4D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9" name="Google Shape;8353;p74">
              <a:extLst>
                <a:ext uri="{FF2B5EF4-FFF2-40B4-BE49-F238E27FC236}">
                  <a16:creationId xmlns:a16="http://schemas.microsoft.com/office/drawing/2014/main" id="{E7E41196-EB52-605D-3827-CD1228ABC21B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20" name="Google Shape;8354;p74">
            <a:extLst>
              <a:ext uri="{FF2B5EF4-FFF2-40B4-BE49-F238E27FC236}">
                <a16:creationId xmlns:a16="http://schemas.microsoft.com/office/drawing/2014/main" id="{B1D55484-4898-ABE3-B3D2-AA98864375E1}"/>
              </a:ext>
            </a:extLst>
          </p:cNvPr>
          <p:cNvGrpSpPr/>
          <p:nvPr/>
        </p:nvGrpSpPr>
        <p:grpSpPr>
          <a:xfrm>
            <a:off x="4472333" y="2500246"/>
            <a:ext cx="1535408" cy="1630978"/>
            <a:chOff x="2499700" y="1135950"/>
            <a:chExt cx="732402" cy="777990"/>
          </a:xfrm>
        </p:grpSpPr>
        <p:grpSp>
          <p:nvGrpSpPr>
            <p:cNvPr id="321" name="Google Shape;8355;p74">
              <a:extLst>
                <a:ext uri="{FF2B5EF4-FFF2-40B4-BE49-F238E27FC236}">
                  <a16:creationId xmlns:a16="http://schemas.microsoft.com/office/drawing/2014/main" id="{780FB810-72E8-04D2-4C5C-BE315CC28E81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8" name="Google Shape;8356;p74">
                <a:extLst>
                  <a:ext uri="{FF2B5EF4-FFF2-40B4-BE49-F238E27FC236}">
                    <a16:creationId xmlns:a16="http://schemas.microsoft.com/office/drawing/2014/main" id="{CDD80B01-A212-4232-A6A4-987162455612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29" name="Google Shape;8357;p74">
                <a:extLst>
                  <a:ext uri="{FF2B5EF4-FFF2-40B4-BE49-F238E27FC236}">
                    <a16:creationId xmlns:a16="http://schemas.microsoft.com/office/drawing/2014/main" id="{7736B7A6-96BA-E56A-F23C-07AF3680B8BD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0" name="Google Shape;8358;p74">
                <a:extLst>
                  <a:ext uri="{FF2B5EF4-FFF2-40B4-BE49-F238E27FC236}">
                    <a16:creationId xmlns:a16="http://schemas.microsoft.com/office/drawing/2014/main" id="{A259D0FB-2F58-EDF7-0F8B-374413A5A600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1" name="Google Shape;8359;p74">
                <a:extLst>
                  <a:ext uri="{FF2B5EF4-FFF2-40B4-BE49-F238E27FC236}">
                    <a16:creationId xmlns:a16="http://schemas.microsoft.com/office/drawing/2014/main" id="{10119073-0FD5-7770-F914-E984356789CC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2" name="Google Shape;8360;p74">
                <a:extLst>
                  <a:ext uri="{FF2B5EF4-FFF2-40B4-BE49-F238E27FC236}">
                    <a16:creationId xmlns:a16="http://schemas.microsoft.com/office/drawing/2014/main" id="{B5B8CA6E-C95E-15B5-B110-19EE19F9F553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3" name="Google Shape;8361;p74">
                <a:extLst>
                  <a:ext uri="{FF2B5EF4-FFF2-40B4-BE49-F238E27FC236}">
                    <a16:creationId xmlns:a16="http://schemas.microsoft.com/office/drawing/2014/main" id="{EC24EA5F-2463-68D6-C77E-DB5036622138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4" name="Google Shape;8362;p74">
                <a:extLst>
                  <a:ext uri="{FF2B5EF4-FFF2-40B4-BE49-F238E27FC236}">
                    <a16:creationId xmlns:a16="http://schemas.microsoft.com/office/drawing/2014/main" id="{30867BE7-E7D7-295D-B0B9-1FCFD08F14A2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5" name="Google Shape;8363;p74">
                <a:extLst>
                  <a:ext uri="{FF2B5EF4-FFF2-40B4-BE49-F238E27FC236}">
                    <a16:creationId xmlns:a16="http://schemas.microsoft.com/office/drawing/2014/main" id="{2567C258-3A8F-1929-2849-715AD9029E41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6" name="Google Shape;8364;p74">
                <a:extLst>
                  <a:ext uri="{FF2B5EF4-FFF2-40B4-BE49-F238E27FC236}">
                    <a16:creationId xmlns:a16="http://schemas.microsoft.com/office/drawing/2014/main" id="{9F939367-1956-0249-6829-272710DB6C9F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7" name="Google Shape;8365;p74">
                <a:extLst>
                  <a:ext uri="{FF2B5EF4-FFF2-40B4-BE49-F238E27FC236}">
                    <a16:creationId xmlns:a16="http://schemas.microsoft.com/office/drawing/2014/main" id="{7D38204C-21AD-FED2-F28A-87ACBF42A5D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8" name="Google Shape;8366;p74">
                <a:extLst>
                  <a:ext uri="{FF2B5EF4-FFF2-40B4-BE49-F238E27FC236}">
                    <a16:creationId xmlns:a16="http://schemas.microsoft.com/office/drawing/2014/main" id="{20D5A77F-4A5D-D5F4-47F2-6CB7F71604E3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39" name="Google Shape;8367;p74">
                <a:extLst>
                  <a:ext uri="{FF2B5EF4-FFF2-40B4-BE49-F238E27FC236}">
                    <a16:creationId xmlns:a16="http://schemas.microsoft.com/office/drawing/2014/main" id="{0099303B-68EB-CA4A-B9BD-85C69F443AF6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0" name="Google Shape;8368;p74">
                <a:extLst>
                  <a:ext uri="{FF2B5EF4-FFF2-40B4-BE49-F238E27FC236}">
                    <a16:creationId xmlns:a16="http://schemas.microsoft.com/office/drawing/2014/main" id="{4FC23A09-1214-7ABA-6063-4234696B9B44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1" name="Google Shape;8369;p74">
                <a:extLst>
                  <a:ext uri="{FF2B5EF4-FFF2-40B4-BE49-F238E27FC236}">
                    <a16:creationId xmlns:a16="http://schemas.microsoft.com/office/drawing/2014/main" id="{377AC5A5-04BB-7972-4A77-35E4B141EF07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2" name="Google Shape;8370;p74">
                <a:extLst>
                  <a:ext uri="{FF2B5EF4-FFF2-40B4-BE49-F238E27FC236}">
                    <a16:creationId xmlns:a16="http://schemas.microsoft.com/office/drawing/2014/main" id="{778A4FD6-22DB-1E61-00C3-4DB52026185B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3" name="Google Shape;8371;p74">
                <a:extLst>
                  <a:ext uri="{FF2B5EF4-FFF2-40B4-BE49-F238E27FC236}">
                    <a16:creationId xmlns:a16="http://schemas.microsoft.com/office/drawing/2014/main" id="{7DF607CC-00E9-9A67-8140-1E46A57BDFFD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4" name="Google Shape;8372;p74">
                <a:extLst>
                  <a:ext uri="{FF2B5EF4-FFF2-40B4-BE49-F238E27FC236}">
                    <a16:creationId xmlns:a16="http://schemas.microsoft.com/office/drawing/2014/main" id="{65D6138B-A156-58FB-2C9F-43EEBBEC28FA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5" name="Google Shape;8373;p74">
                <a:extLst>
                  <a:ext uri="{FF2B5EF4-FFF2-40B4-BE49-F238E27FC236}">
                    <a16:creationId xmlns:a16="http://schemas.microsoft.com/office/drawing/2014/main" id="{5AD29D41-8566-92CC-8336-91623497DB1C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6" name="Google Shape;8374;p74">
                <a:extLst>
                  <a:ext uri="{FF2B5EF4-FFF2-40B4-BE49-F238E27FC236}">
                    <a16:creationId xmlns:a16="http://schemas.microsoft.com/office/drawing/2014/main" id="{204DFB4E-927A-13E3-BD61-1D6CCB9E30B2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7" name="Google Shape;8375;p74">
                <a:extLst>
                  <a:ext uri="{FF2B5EF4-FFF2-40B4-BE49-F238E27FC236}">
                    <a16:creationId xmlns:a16="http://schemas.microsoft.com/office/drawing/2014/main" id="{86C1FF56-550E-92B3-C7B2-BE69C2D30EF6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8" name="Google Shape;8376;p74">
                <a:extLst>
                  <a:ext uri="{FF2B5EF4-FFF2-40B4-BE49-F238E27FC236}">
                    <a16:creationId xmlns:a16="http://schemas.microsoft.com/office/drawing/2014/main" id="{7814A328-E6BD-4C4A-60B6-496B440CF3FD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49" name="Google Shape;8377;p74">
                <a:extLst>
                  <a:ext uri="{FF2B5EF4-FFF2-40B4-BE49-F238E27FC236}">
                    <a16:creationId xmlns:a16="http://schemas.microsoft.com/office/drawing/2014/main" id="{490885C2-FA87-F755-559B-8BC4D5762EA2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0" name="Google Shape;8378;p74">
                <a:extLst>
                  <a:ext uri="{FF2B5EF4-FFF2-40B4-BE49-F238E27FC236}">
                    <a16:creationId xmlns:a16="http://schemas.microsoft.com/office/drawing/2014/main" id="{4336F890-E5CC-0E21-451F-CFAC2A6D114E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1" name="Google Shape;8379;p74">
                <a:extLst>
                  <a:ext uri="{FF2B5EF4-FFF2-40B4-BE49-F238E27FC236}">
                    <a16:creationId xmlns:a16="http://schemas.microsoft.com/office/drawing/2014/main" id="{855BC92E-024A-5653-A15B-481C21204620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2" name="Google Shape;8380;p74">
                <a:extLst>
                  <a:ext uri="{FF2B5EF4-FFF2-40B4-BE49-F238E27FC236}">
                    <a16:creationId xmlns:a16="http://schemas.microsoft.com/office/drawing/2014/main" id="{AD08D0C6-9604-09E2-B618-C81F6295D54E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3" name="Google Shape;8381;p74">
                <a:extLst>
                  <a:ext uri="{FF2B5EF4-FFF2-40B4-BE49-F238E27FC236}">
                    <a16:creationId xmlns:a16="http://schemas.microsoft.com/office/drawing/2014/main" id="{9BB2B44E-ED86-FC4E-16D4-5A39806B44CD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54" name="Google Shape;8382;p74">
                <a:extLst>
                  <a:ext uri="{FF2B5EF4-FFF2-40B4-BE49-F238E27FC236}">
                    <a16:creationId xmlns:a16="http://schemas.microsoft.com/office/drawing/2014/main" id="{9DB5AE1F-7FD2-8EF9-DEBE-497BB2E63828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22" name="Google Shape;8383;p74">
              <a:extLst>
                <a:ext uri="{FF2B5EF4-FFF2-40B4-BE49-F238E27FC236}">
                  <a16:creationId xmlns:a16="http://schemas.microsoft.com/office/drawing/2014/main" id="{12593EDE-EF15-4032-560C-79A869197011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3" name="Google Shape;8384;p74">
                <a:extLst>
                  <a:ext uri="{FF2B5EF4-FFF2-40B4-BE49-F238E27FC236}">
                    <a16:creationId xmlns:a16="http://schemas.microsoft.com/office/drawing/2014/main" id="{760E1400-CF40-DF06-401E-F0C6FA9368A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24" name="Google Shape;8385;p74">
                <a:extLst>
                  <a:ext uri="{FF2B5EF4-FFF2-40B4-BE49-F238E27FC236}">
                    <a16:creationId xmlns:a16="http://schemas.microsoft.com/office/drawing/2014/main" id="{46933A29-5CD1-012C-DD42-19893D75ED05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25" name="Google Shape;8386;p74">
                <a:extLst>
                  <a:ext uri="{FF2B5EF4-FFF2-40B4-BE49-F238E27FC236}">
                    <a16:creationId xmlns:a16="http://schemas.microsoft.com/office/drawing/2014/main" id="{5DBFC9EA-17AB-E7C3-F140-CC8B592F1715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26" name="Google Shape;8387;p74">
                <a:extLst>
                  <a:ext uri="{FF2B5EF4-FFF2-40B4-BE49-F238E27FC236}">
                    <a16:creationId xmlns:a16="http://schemas.microsoft.com/office/drawing/2014/main" id="{50DE809F-0065-14B5-B4AA-055F3B9CC197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27" name="Google Shape;8388;p74">
                <a:extLst>
                  <a:ext uri="{FF2B5EF4-FFF2-40B4-BE49-F238E27FC236}">
                    <a16:creationId xmlns:a16="http://schemas.microsoft.com/office/drawing/2014/main" id="{924BAA73-46BD-A2AA-0E0B-9A270965320A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55" name="Google Shape;8389;p74">
            <a:extLst>
              <a:ext uri="{FF2B5EF4-FFF2-40B4-BE49-F238E27FC236}">
                <a16:creationId xmlns:a16="http://schemas.microsoft.com/office/drawing/2014/main" id="{E5FCD294-F183-EAE5-CAC0-7F4268FFA7A0}"/>
              </a:ext>
            </a:extLst>
          </p:cNvPr>
          <p:cNvGrpSpPr/>
          <p:nvPr/>
        </p:nvGrpSpPr>
        <p:grpSpPr>
          <a:xfrm>
            <a:off x="3163798" y="2500246"/>
            <a:ext cx="1166878" cy="1740458"/>
            <a:chOff x="1716825" y="1121550"/>
            <a:chExt cx="622800" cy="928938"/>
          </a:xfrm>
        </p:grpSpPr>
        <p:grpSp>
          <p:nvGrpSpPr>
            <p:cNvPr id="356" name="Google Shape;8390;p74">
              <a:extLst>
                <a:ext uri="{FF2B5EF4-FFF2-40B4-BE49-F238E27FC236}">
                  <a16:creationId xmlns:a16="http://schemas.microsoft.com/office/drawing/2014/main" id="{84225EC8-8AB9-6481-2981-07976368C3F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7" name="Google Shape;8391;p74">
                <a:extLst>
                  <a:ext uri="{FF2B5EF4-FFF2-40B4-BE49-F238E27FC236}">
                    <a16:creationId xmlns:a16="http://schemas.microsoft.com/office/drawing/2014/main" id="{4630103B-5ED9-3935-7901-11E45583351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2;p74">
                <a:extLst>
                  <a:ext uri="{FF2B5EF4-FFF2-40B4-BE49-F238E27FC236}">
                    <a16:creationId xmlns:a16="http://schemas.microsoft.com/office/drawing/2014/main" id="{857437C9-FA1F-D15F-FCF5-43667EC0C486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57" name="Google Shape;8393;p74">
              <a:extLst>
                <a:ext uri="{FF2B5EF4-FFF2-40B4-BE49-F238E27FC236}">
                  <a16:creationId xmlns:a16="http://schemas.microsoft.com/office/drawing/2014/main" id="{114C715E-B3BE-35C9-8A56-A081669BA1AE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5" name="Google Shape;8394;p74">
                <a:extLst>
                  <a:ext uri="{FF2B5EF4-FFF2-40B4-BE49-F238E27FC236}">
                    <a16:creationId xmlns:a16="http://schemas.microsoft.com/office/drawing/2014/main" id="{A144F758-6EE4-C572-55E8-B4F38CCF904F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5;p74">
                <a:extLst>
                  <a:ext uri="{FF2B5EF4-FFF2-40B4-BE49-F238E27FC236}">
                    <a16:creationId xmlns:a16="http://schemas.microsoft.com/office/drawing/2014/main" id="{CA8E93D9-AF12-05B1-40C2-67F32F1C8B9F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58" name="Google Shape;8396;p74">
              <a:extLst>
                <a:ext uri="{FF2B5EF4-FFF2-40B4-BE49-F238E27FC236}">
                  <a16:creationId xmlns:a16="http://schemas.microsoft.com/office/drawing/2014/main" id="{AEB1F047-C6D6-B481-A46E-5047C6020B0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3" name="Google Shape;8397;p74">
                <a:extLst>
                  <a:ext uri="{FF2B5EF4-FFF2-40B4-BE49-F238E27FC236}">
                    <a16:creationId xmlns:a16="http://schemas.microsoft.com/office/drawing/2014/main" id="{FE1077E9-84B8-1B05-3F53-079E38B4ED40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8;p74">
                <a:extLst>
                  <a:ext uri="{FF2B5EF4-FFF2-40B4-BE49-F238E27FC236}">
                    <a16:creationId xmlns:a16="http://schemas.microsoft.com/office/drawing/2014/main" id="{9A182F1E-FFE1-576E-522F-BD95E9FD6278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59" name="Google Shape;8399;p74">
              <a:extLst>
                <a:ext uri="{FF2B5EF4-FFF2-40B4-BE49-F238E27FC236}">
                  <a16:creationId xmlns:a16="http://schemas.microsoft.com/office/drawing/2014/main" id="{C6070E14-367A-6449-ED99-363EC7DAE71B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1" name="Google Shape;8400;p74">
                <a:extLst>
                  <a:ext uri="{FF2B5EF4-FFF2-40B4-BE49-F238E27FC236}">
                    <a16:creationId xmlns:a16="http://schemas.microsoft.com/office/drawing/2014/main" id="{E5C5298D-E120-A83A-5C90-019D6FFFB901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401;p74">
                <a:extLst>
                  <a:ext uri="{FF2B5EF4-FFF2-40B4-BE49-F238E27FC236}">
                    <a16:creationId xmlns:a16="http://schemas.microsoft.com/office/drawing/2014/main" id="{461419C4-83BF-D544-BFBA-B521EA4450A5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60" name="Google Shape;8402;p74">
              <a:extLst>
                <a:ext uri="{FF2B5EF4-FFF2-40B4-BE49-F238E27FC236}">
                  <a16:creationId xmlns:a16="http://schemas.microsoft.com/office/drawing/2014/main" id="{08D44896-0AE6-E22A-30AF-C6CAD98ECA9A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69" name="Google Shape;8403;p74">
            <a:extLst>
              <a:ext uri="{FF2B5EF4-FFF2-40B4-BE49-F238E27FC236}">
                <a16:creationId xmlns:a16="http://schemas.microsoft.com/office/drawing/2014/main" id="{C0F89DE1-C471-25B3-CB72-5D18C4C20A8A}"/>
              </a:ext>
            </a:extLst>
          </p:cNvPr>
          <p:cNvGrpSpPr/>
          <p:nvPr/>
        </p:nvGrpSpPr>
        <p:grpSpPr>
          <a:xfrm>
            <a:off x="3003443" y="4272889"/>
            <a:ext cx="1478144" cy="1428304"/>
            <a:chOff x="4334725" y="1355875"/>
            <a:chExt cx="3106650" cy="3001900"/>
          </a:xfrm>
        </p:grpSpPr>
        <p:grpSp>
          <p:nvGrpSpPr>
            <p:cNvPr id="370" name="Google Shape;8404;p74">
              <a:extLst>
                <a:ext uri="{FF2B5EF4-FFF2-40B4-BE49-F238E27FC236}">
                  <a16:creationId xmlns:a16="http://schemas.microsoft.com/office/drawing/2014/main" id="{BA0C7543-ADD9-ED8A-7FB1-3E0867E669ED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5" name="Google Shape;8405;p74">
                <a:extLst>
                  <a:ext uri="{FF2B5EF4-FFF2-40B4-BE49-F238E27FC236}">
                    <a16:creationId xmlns:a16="http://schemas.microsoft.com/office/drawing/2014/main" id="{71E9399A-4734-1D26-5BCD-A18CC986DF22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76" name="Google Shape;8406;p74">
                <a:extLst>
                  <a:ext uri="{FF2B5EF4-FFF2-40B4-BE49-F238E27FC236}">
                    <a16:creationId xmlns:a16="http://schemas.microsoft.com/office/drawing/2014/main" id="{CA81BFB6-4E7E-5222-1D87-737F41C56F21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77" name="Google Shape;8407;p74">
                <a:extLst>
                  <a:ext uri="{FF2B5EF4-FFF2-40B4-BE49-F238E27FC236}">
                    <a16:creationId xmlns:a16="http://schemas.microsoft.com/office/drawing/2014/main" id="{4C108246-7C99-8735-C436-CBB48E3C2017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71" name="Google Shape;8408;p74">
              <a:extLst>
                <a:ext uri="{FF2B5EF4-FFF2-40B4-BE49-F238E27FC236}">
                  <a16:creationId xmlns:a16="http://schemas.microsoft.com/office/drawing/2014/main" id="{442028A8-D4F5-BAB3-2BCD-FD48E5C049DC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2" name="Google Shape;8409;p74">
                <a:extLst>
                  <a:ext uri="{FF2B5EF4-FFF2-40B4-BE49-F238E27FC236}">
                    <a16:creationId xmlns:a16="http://schemas.microsoft.com/office/drawing/2014/main" id="{22B83F70-9E6D-4F1C-FFD8-1EBB7EA39CED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73" name="Google Shape;8410;p74">
                <a:extLst>
                  <a:ext uri="{FF2B5EF4-FFF2-40B4-BE49-F238E27FC236}">
                    <a16:creationId xmlns:a16="http://schemas.microsoft.com/office/drawing/2014/main" id="{4247EC62-0C90-5C3E-7B15-C63511DA4923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74" name="Google Shape;8411;p74">
                <a:extLst>
                  <a:ext uri="{FF2B5EF4-FFF2-40B4-BE49-F238E27FC236}">
                    <a16:creationId xmlns:a16="http://schemas.microsoft.com/office/drawing/2014/main" id="{ED0C62B8-C4CC-DF9A-B00D-D83D78C8AC16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78" name="Google Shape;8412;p74">
            <a:extLst>
              <a:ext uri="{FF2B5EF4-FFF2-40B4-BE49-F238E27FC236}">
                <a16:creationId xmlns:a16="http://schemas.microsoft.com/office/drawing/2014/main" id="{A0723684-853B-0D4E-2533-7211F5BC8C57}"/>
              </a:ext>
            </a:extLst>
          </p:cNvPr>
          <p:cNvGrpSpPr/>
          <p:nvPr/>
        </p:nvGrpSpPr>
        <p:grpSpPr>
          <a:xfrm>
            <a:off x="15237341" y="7534432"/>
            <a:ext cx="624148" cy="1368346"/>
            <a:chOff x="7645573" y="3754300"/>
            <a:chExt cx="293855" cy="644170"/>
          </a:xfrm>
        </p:grpSpPr>
        <p:sp>
          <p:nvSpPr>
            <p:cNvPr id="379" name="Google Shape;8413;p74">
              <a:extLst>
                <a:ext uri="{FF2B5EF4-FFF2-40B4-BE49-F238E27FC236}">
                  <a16:creationId xmlns:a16="http://schemas.microsoft.com/office/drawing/2014/main" id="{7C9E972E-6C43-A84D-F3C2-7AF259F9174E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80" name="Google Shape;8414;p74">
              <a:extLst>
                <a:ext uri="{FF2B5EF4-FFF2-40B4-BE49-F238E27FC236}">
                  <a16:creationId xmlns:a16="http://schemas.microsoft.com/office/drawing/2014/main" id="{44173138-3507-CDB9-A1FC-F443E6D8351D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81" name="Google Shape;8415;p74">
            <a:extLst>
              <a:ext uri="{FF2B5EF4-FFF2-40B4-BE49-F238E27FC236}">
                <a16:creationId xmlns:a16="http://schemas.microsoft.com/office/drawing/2014/main" id="{D2376E80-F695-34FD-3242-B724AD9F0820}"/>
              </a:ext>
            </a:extLst>
          </p:cNvPr>
          <p:cNvGrpSpPr/>
          <p:nvPr/>
        </p:nvGrpSpPr>
        <p:grpSpPr>
          <a:xfrm>
            <a:off x="11081318" y="2500246"/>
            <a:ext cx="1418022" cy="1478718"/>
            <a:chOff x="5830645" y="1256617"/>
            <a:chExt cx="530340" cy="553040"/>
          </a:xfrm>
        </p:grpSpPr>
        <p:grpSp>
          <p:nvGrpSpPr>
            <p:cNvPr id="382" name="Google Shape;8416;p74">
              <a:extLst>
                <a:ext uri="{FF2B5EF4-FFF2-40B4-BE49-F238E27FC236}">
                  <a16:creationId xmlns:a16="http://schemas.microsoft.com/office/drawing/2014/main" id="{0E410404-7336-8638-2149-47A689924ED2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3" name="Google Shape;8417;p74">
                <a:extLst>
                  <a:ext uri="{FF2B5EF4-FFF2-40B4-BE49-F238E27FC236}">
                    <a16:creationId xmlns:a16="http://schemas.microsoft.com/office/drawing/2014/main" id="{58182520-C31E-7237-9A45-581E6E332F40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94" name="Google Shape;8418;p74">
                <a:extLst>
                  <a:ext uri="{FF2B5EF4-FFF2-40B4-BE49-F238E27FC236}">
                    <a16:creationId xmlns:a16="http://schemas.microsoft.com/office/drawing/2014/main" id="{8EEB60C2-1FB1-7CD5-D625-8B9AE830D843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83" name="Google Shape;8419;p74">
              <a:extLst>
                <a:ext uri="{FF2B5EF4-FFF2-40B4-BE49-F238E27FC236}">
                  <a16:creationId xmlns:a16="http://schemas.microsoft.com/office/drawing/2014/main" id="{51FEB771-7965-2442-CAC3-7CC24624DA1A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1" name="Google Shape;8420;p74">
                <a:extLst>
                  <a:ext uri="{FF2B5EF4-FFF2-40B4-BE49-F238E27FC236}">
                    <a16:creationId xmlns:a16="http://schemas.microsoft.com/office/drawing/2014/main" id="{29C86600-BA47-92FC-1EAF-B7660592729D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92" name="Google Shape;8421;p74">
                <a:extLst>
                  <a:ext uri="{FF2B5EF4-FFF2-40B4-BE49-F238E27FC236}">
                    <a16:creationId xmlns:a16="http://schemas.microsoft.com/office/drawing/2014/main" id="{59F49850-D7D9-E1B5-6C1E-1710968FA152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84" name="Google Shape;8422;p74">
              <a:extLst>
                <a:ext uri="{FF2B5EF4-FFF2-40B4-BE49-F238E27FC236}">
                  <a16:creationId xmlns:a16="http://schemas.microsoft.com/office/drawing/2014/main" id="{A1093484-10B2-0B51-F0B4-DF891441222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9" name="Google Shape;8423;p74">
                <a:extLst>
                  <a:ext uri="{FF2B5EF4-FFF2-40B4-BE49-F238E27FC236}">
                    <a16:creationId xmlns:a16="http://schemas.microsoft.com/office/drawing/2014/main" id="{9C1602C8-853E-30B1-6DF9-2F2FB9873E9C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90" name="Google Shape;8424;p74">
                <a:extLst>
                  <a:ext uri="{FF2B5EF4-FFF2-40B4-BE49-F238E27FC236}">
                    <a16:creationId xmlns:a16="http://schemas.microsoft.com/office/drawing/2014/main" id="{7E63C221-96E7-EA99-B11F-97CB77891A4A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385" name="Google Shape;8425;p74">
              <a:extLst>
                <a:ext uri="{FF2B5EF4-FFF2-40B4-BE49-F238E27FC236}">
                  <a16:creationId xmlns:a16="http://schemas.microsoft.com/office/drawing/2014/main" id="{93DDB713-54C3-32D6-B5B5-30B9AF961BFC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7" name="Google Shape;8426;p74">
                <a:extLst>
                  <a:ext uri="{FF2B5EF4-FFF2-40B4-BE49-F238E27FC236}">
                    <a16:creationId xmlns:a16="http://schemas.microsoft.com/office/drawing/2014/main" id="{AD7D7899-1915-CD1F-0928-CAD78DCAD039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388" name="Google Shape;8427;p74">
                <a:extLst>
                  <a:ext uri="{FF2B5EF4-FFF2-40B4-BE49-F238E27FC236}">
                    <a16:creationId xmlns:a16="http://schemas.microsoft.com/office/drawing/2014/main" id="{FE2A2B5D-D4F7-D04F-0676-4307BAFA6FD7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86" name="Google Shape;8428;p74">
              <a:extLst>
                <a:ext uri="{FF2B5EF4-FFF2-40B4-BE49-F238E27FC236}">
                  <a16:creationId xmlns:a16="http://schemas.microsoft.com/office/drawing/2014/main" id="{3DBE4CF7-4AA4-E4A6-48B7-D74DA23BADE3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95" name="Google Shape;8429;p74">
            <a:extLst>
              <a:ext uri="{FF2B5EF4-FFF2-40B4-BE49-F238E27FC236}">
                <a16:creationId xmlns:a16="http://schemas.microsoft.com/office/drawing/2014/main" id="{3C8309CF-26DF-FB6B-24E7-04D0D09A1F10}"/>
              </a:ext>
            </a:extLst>
          </p:cNvPr>
          <p:cNvGrpSpPr/>
          <p:nvPr/>
        </p:nvGrpSpPr>
        <p:grpSpPr>
          <a:xfrm>
            <a:off x="1284308" y="5972477"/>
            <a:ext cx="2905910" cy="1242720"/>
            <a:chOff x="732422" y="2990152"/>
            <a:chExt cx="1337773" cy="572102"/>
          </a:xfrm>
        </p:grpSpPr>
        <p:sp>
          <p:nvSpPr>
            <p:cNvPr id="396" name="Google Shape;8430;p74">
              <a:extLst>
                <a:ext uri="{FF2B5EF4-FFF2-40B4-BE49-F238E27FC236}">
                  <a16:creationId xmlns:a16="http://schemas.microsoft.com/office/drawing/2014/main" id="{FDEC7B14-26AC-BDA7-6306-79CC19613D78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97" name="Google Shape;8431;p74">
              <a:extLst>
                <a:ext uri="{FF2B5EF4-FFF2-40B4-BE49-F238E27FC236}">
                  <a16:creationId xmlns:a16="http://schemas.microsoft.com/office/drawing/2014/main" id="{F50C375C-B0A4-D0B3-C8F4-FC06F5CACFA9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98" name="Google Shape;8432;p74">
              <a:extLst>
                <a:ext uri="{FF2B5EF4-FFF2-40B4-BE49-F238E27FC236}">
                  <a16:creationId xmlns:a16="http://schemas.microsoft.com/office/drawing/2014/main" id="{30626C19-8580-3532-AC85-051553FAA5CD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99" name="Google Shape;8433;p74">
              <a:extLst>
                <a:ext uri="{FF2B5EF4-FFF2-40B4-BE49-F238E27FC236}">
                  <a16:creationId xmlns:a16="http://schemas.microsoft.com/office/drawing/2014/main" id="{C0EF9CF1-59CA-C00E-EFAA-873EC33DFFF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00" name="Google Shape;8434;p74">
              <a:extLst>
                <a:ext uri="{FF2B5EF4-FFF2-40B4-BE49-F238E27FC236}">
                  <a16:creationId xmlns:a16="http://schemas.microsoft.com/office/drawing/2014/main" id="{6C412453-E203-9657-74F0-8223344BED00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01" name="Google Shape;8435;p74">
              <a:extLst>
                <a:ext uri="{FF2B5EF4-FFF2-40B4-BE49-F238E27FC236}">
                  <a16:creationId xmlns:a16="http://schemas.microsoft.com/office/drawing/2014/main" id="{90C3DF4E-8610-26BC-1370-B8CAAC15B6CE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402" name="Google Shape;1529;p70">
            <a:extLst>
              <a:ext uri="{FF2B5EF4-FFF2-40B4-BE49-F238E27FC236}">
                <a16:creationId xmlns:a16="http://schemas.microsoft.com/office/drawing/2014/main" id="{86E6331C-234D-3D6C-EE3D-2BC95D642F02}"/>
              </a:ext>
            </a:extLst>
          </p:cNvPr>
          <p:cNvSpPr txBox="1">
            <a:spLocks/>
          </p:cNvSpPr>
          <p:nvPr/>
        </p:nvSpPr>
        <p:spPr>
          <a:xfrm>
            <a:off x="1284307" y="1158369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bg2">
                    <a:lumMod val="25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824070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133654" y="2526473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F37CC4B8-62FE-9B8D-0AB9-209D2F18FCFE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15C7432B-D2D0-02E3-F233-5A8B4EFAD63D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5" name="Google Shape;8442;p75">
                <a:extLst>
                  <a:ext uri="{FF2B5EF4-FFF2-40B4-BE49-F238E27FC236}">
                    <a16:creationId xmlns:a16="http://schemas.microsoft.com/office/drawing/2014/main" id="{CEFE0D2A-7DDD-5DF6-380D-38544D816710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43;p75">
                <a:extLst>
                  <a:ext uri="{FF2B5EF4-FFF2-40B4-BE49-F238E27FC236}">
                    <a16:creationId xmlns:a16="http://schemas.microsoft.com/office/drawing/2014/main" id="{AAF7B647-5789-9B95-7A0E-E7FDB0C91DA1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44;p75">
                <a:extLst>
                  <a:ext uri="{FF2B5EF4-FFF2-40B4-BE49-F238E27FC236}">
                    <a16:creationId xmlns:a16="http://schemas.microsoft.com/office/drawing/2014/main" id="{E35FCEC0-468E-4EC4-CCB5-8E52889EE542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5;p75">
                <a:extLst>
                  <a:ext uri="{FF2B5EF4-FFF2-40B4-BE49-F238E27FC236}">
                    <a16:creationId xmlns:a16="http://schemas.microsoft.com/office/drawing/2014/main" id="{E3EA409B-A42D-259B-83EB-F15F442E9662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6;p75">
                <a:extLst>
                  <a:ext uri="{FF2B5EF4-FFF2-40B4-BE49-F238E27FC236}">
                    <a16:creationId xmlns:a16="http://schemas.microsoft.com/office/drawing/2014/main" id="{262DE794-0B3C-2F43-8092-5959BE2E7565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7;p75">
                <a:extLst>
                  <a:ext uri="{FF2B5EF4-FFF2-40B4-BE49-F238E27FC236}">
                    <a16:creationId xmlns:a16="http://schemas.microsoft.com/office/drawing/2014/main" id="{80BB0780-7393-416D-3E55-AB47EBA71953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8;p75">
                <a:extLst>
                  <a:ext uri="{FF2B5EF4-FFF2-40B4-BE49-F238E27FC236}">
                    <a16:creationId xmlns:a16="http://schemas.microsoft.com/office/drawing/2014/main" id="{84BA5C11-CEE4-15A2-4E74-8B7739A2DEBE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9;p75">
                <a:extLst>
                  <a:ext uri="{FF2B5EF4-FFF2-40B4-BE49-F238E27FC236}">
                    <a16:creationId xmlns:a16="http://schemas.microsoft.com/office/drawing/2014/main" id="{BDA0F495-B7DF-D41C-A5CC-5E6163DC6B1D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50;p75">
                <a:extLst>
                  <a:ext uri="{FF2B5EF4-FFF2-40B4-BE49-F238E27FC236}">
                    <a16:creationId xmlns:a16="http://schemas.microsoft.com/office/drawing/2014/main" id="{8FA25B44-C9F7-F517-4B44-FAE66E1E26E3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51;p75">
                <a:extLst>
                  <a:ext uri="{FF2B5EF4-FFF2-40B4-BE49-F238E27FC236}">
                    <a16:creationId xmlns:a16="http://schemas.microsoft.com/office/drawing/2014/main" id="{72B38B37-C981-B5EF-928C-E1256856B2FD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CC6ACF1B-3A33-0FE2-5428-86D03C41BB3E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5" name="Google Shape;8453;p75">
                <a:extLst>
                  <a:ext uri="{FF2B5EF4-FFF2-40B4-BE49-F238E27FC236}">
                    <a16:creationId xmlns:a16="http://schemas.microsoft.com/office/drawing/2014/main" id="{D5417DD1-4245-EBD9-1AF2-EA84C3D1FAF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54;p75">
                <a:extLst>
                  <a:ext uri="{FF2B5EF4-FFF2-40B4-BE49-F238E27FC236}">
                    <a16:creationId xmlns:a16="http://schemas.microsoft.com/office/drawing/2014/main" id="{3FB094A7-6B9A-727B-10E8-B11EC4103187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55;p75">
                <a:extLst>
                  <a:ext uri="{FF2B5EF4-FFF2-40B4-BE49-F238E27FC236}">
                    <a16:creationId xmlns:a16="http://schemas.microsoft.com/office/drawing/2014/main" id="{D3669DD2-C4BC-5C7E-AFE2-3BB3E0291254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6;p75">
                <a:extLst>
                  <a:ext uri="{FF2B5EF4-FFF2-40B4-BE49-F238E27FC236}">
                    <a16:creationId xmlns:a16="http://schemas.microsoft.com/office/drawing/2014/main" id="{8D470568-87D3-AD46-EAE0-3F2102F9DD1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7;p75">
                <a:extLst>
                  <a:ext uri="{FF2B5EF4-FFF2-40B4-BE49-F238E27FC236}">
                    <a16:creationId xmlns:a16="http://schemas.microsoft.com/office/drawing/2014/main" id="{39BC4296-CB38-1754-150C-2C75A6520066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8;p75">
                <a:extLst>
                  <a:ext uri="{FF2B5EF4-FFF2-40B4-BE49-F238E27FC236}">
                    <a16:creationId xmlns:a16="http://schemas.microsoft.com/office/drawing/2014/main" id="{DD2E3D62-A36D-3F2E-3E46-DF3E5F443AB3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9;p75">
                <a:extLst>
                  <a:ext uri="{FF2B5EF4-FFF2-40B4-BE49-F238E27FC236}">
                    <a16:creationId xmlns:a16="http://schemas.microsoft.com/office/drawing/2014/main" id="{BF4A22C6-3D98-CAA4-DF43-F419F55148C1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60;p75">
                <a:extLst>
                  <a:ext uri="{FF2B5EF4-FFF2-40B4-BE49-F238E27FC236}">
                    <a16:creationId xmlns:a16="http://schemas.microsoft.com/office/drawing/2014/main" id="{F0D0F47A-8E4B-0547-67DE-B0F751D642A2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61;p75">
                <a:extLst>
                  <a:ext uri="{FF2B5EF4-FFF2-40B4-BE49-F238E27FC236}">
                    <a16:creationId xmlns:a16="http://schemas.microsoft.com/office/drawing/2014/main" id="{86230621-7FB3-2F74-4D3A-73467C6C86C2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2;p75">
                <a:extLst>
                  <a:ext uri="{FF2B5EF4-FFF2-40B4-BE49-F238E27FC236}">
                    <a16:creationId xmlns:a16="http://schemas.microsoft.com/office/drawing/2014/main" id="{EE0D8DFC-4ED6-1132-F9F2-7CFBA638DA27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63;p75">
              <a:extLst>
                <a:ext uri="{FF2B5EF4-FFF2-40B4-BE49-F238E27FC236}">
                  <a16:creationId xmlns:a16="http://schemas.microsoft.com/office/drawing/2014/main" id="{C963ED69-1F44-E039-DE3A-A45FE24EE5F4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" name="Google Shape;8464;p75">
                <a:extLst>
                  <a:ext uri="{FF2B5EF4-FFF2-40B4-BE49-F238E27FC236}">
                    <a16:creationId xmlns:a16="http://schemas.microsoft.com/office/drawing/2014/main" id="{298E518E-D01E-E492-3BDB-0881716CA884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65;p75">
                <a:extLst>
                  <a:ext uri="{FF2B5EF4-FFF2-40B4-BE49-F238E27FC236}">
                    <a16:creationId xmlns:a16="http://schemas.microsoft.com/office/drawing/2014/main" id="{DEA27252-D82A-5762-E705-7C64EE4EFCFF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66;p75">
                <a:extLst>
                  <a:ext uri="{FF2B5EF4-FFF2-40B4-BE49-F238E27FC236}">
                    <a16:creationId xmlns:a16="http://schemas.microsoft.com/office/drawing/2014/main" id="{55BEA1E1-477D-63BB-3B89-1297979D6A96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7;p75">
                <a:extLst>
                  <a:ext uri="{FF2B5EF4-FFF2-40B4-BE49-F238E27FC236}">
                    <a16:creationId xmlns:a16="http://schemas.microsoft.com/office/drawing/2014/main" id="{A8E2994F-DD03-230A-EAB2-CD56798CD9E5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8;p75">
                <a:extLst>
                  <a:ext uri="{FF2B5EF4-FFF2-40B4-BE49-F238E27FC236}">
                    <a16:creationId xmlns:a16="http://schemas.microsoft.com/office/drawing/2014/main" id="{501641F1-6550-1412-A72A-0018D83307F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9;p75">
                <a:extLst>
                  <a:ext uri="{FF2B5EF4-FFF2-40B4-BE49-F238E27FC236}">
                    <a16:creationId xmlns:a16="http://schemas.microsoft.com/office/drawing/2014/main" id="{BD9BB797-081C-1DE4-BB7B-6FC8A02B436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70;p75">
                <a:extLst>
                  <a:ext uri="{FF2B5EF4-FFF2-40B4-BE49-F238E27FC236}">
                    <a16:creationId xmlns:a16="http://schemas.microsoft.com/office/drawing/2014/main" id="{E1B13F6B-60A4-C6EF-FB1A-DBE288EDEE9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71;p75">
                <a:extLst>
                  <a:ext uri="{FF2B5EF4-FFF2-40B4-BE49-F238E27FC236}">
                    <a16:creationId xmlns:a16="http://schemas.microsoft.com/office/drawing/2014/main" id="{B0B87CA8-D7EC-83CA-82F1-0BD51CCB0E62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2;p75">
                <a:extLst>
                  <a:ext uri="{FF2B5EF4-FFF2-40B4-BE49-F238E27FC236}">
                    <a16:creationId xmlns:a16="http://schemas.microsoft.com/office/drawing/2014/main" id="{EB226451-CA5A-97E4-2FB3-716785FE8AA3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3;p75">
                <a:extLst>
                  <a:ext uri="{FF2B5EF4-FFF2-40B4-BE49-F238E27FC236}">
                    <a16:creationId xmlns:a16="http://schemas.microsoft.com/office/drawing/2014/main" id="{B9CB3BDE-E7AD-08F2-03BC-4E70580DB751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74;p75">
              <a:extLst>
                <a:ext uri="{FF2B5EF4-FFF2-40B4-BE49-F238E27FC236}">
                  <a16:creationId xmlns:a16="http://schemas.microsoft.com/office/drawing/2014/main" id="{D617D510-67A7-30DF-0D37-AAA897EE2232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5" name="Google Shape;8475;p75">
                <a:extLst>
                  <a:ext uri="{FF2B5EF4-FFF2-40B4-BE49-F238E27FC236}">
                    <a16:creationId xmlns:a16="http://schemas.microsoft.com/office/drawing/2014/main" id="{C87B1A6E-E1AD-E99E-C66D-8429ECD92318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76;p75">
                <a:extLst>
                  <a:ext uri="{FF2B5EF4-FFF2-40B4-BE49-F238E27FC236}">
                    <a16:creationId xmlns:a16="http://schemas.microsoft.com/office/drawing/2014/main" id="{0E3BE843-5252-7801-F78F-8FDA4796F73A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77;p75">
                <a:extLst>
                  <a:ext uri="{FF2B5EF4-FFF2-40B4-BE49-F238E27FC236}">
                    <a16:creationId xmlns:a16="http://schemas.microsoft.com/office/drawing/2014/main" id="{76418FAC-4AA0-1CCE-CF43-79FFAA8C8442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8;p75">
                <a:extLst>
                  <a:ext uri="{FF2B5EF4-FFF2-40B4-BE49-F238E27FC236}">
                    <a16:creationId xmlns:a16="http://schemas.microsoft.com/office/drawing/2014/main" id="{3EF91C31-401A-7F3C-620A-0283A6E14CE9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9;p75">
                <a:extLst>
                  <a:ext uri="{FF2B5EF4-FFF2-40B4-BE49-F238E27FC236}">
                    <a16:creationId xmlns:a16="http://schemas.microsoft.com/office/drawing/2014/main" id="{8AB98C2D-897F-2337-66D0-0420BBAC9E9B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80;p75">
                <a:extLst>
                  <a:ext uri="{FF2B5EF4-FFF2-40B4-BE49-F238E27FC236}">
                    <a16:creationId xmlns:a16="http://schemas.microsoft.com/office/drawing/2014/main" id="{B7F513B1-F51A-C8C0-AC48-832F820FD989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81;p75">
                <a:extLst>
                  <a:ext uri="{FF2B5EF4-FFF2-40B4-BE49-F238E27FC236}">
                    <a16:creationId xmlns:a16="http://schemas.microsoft.com/office/drawing/2014/main" id="{03ABB814-2874-5949-AF06-BAA085F4FE9E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2;p75">
                <a:extLst>
                  <a:ext uri="{FF2B5EF4-FFF2-40B4-BE49-F238E27FC236}">
                    <a16:creationId xmlns:a16="http://schemas.microsoft.com/office/drawing/2014/main" id="{58608A36-88B7-E087-57B8-0FA7A6DD20E5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3;p75">
                <a:extLst>
                  <a:ext uri="{FF2B5EF4-FFF2-40B4-BE49-F238E27FC236}">
                    <a16:creationId xmlns:a16="http://schemas.microsoft.com/office/drawing/2014/main" id="{D2BE519C-2D5D-D09C-2745-C67FDCECD158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4;p75">
                <a:extLst>
                  <a:ext uri="{FF2B5EF4-FFF2-40B4-BE49-F238E27FC236}">
                    <a16:creationId xmlns:a16="http://schemas.microsoft.com/office/drawing/2014/main" id="{450EDBF3-7671-67A0-5CE6-BF167A1A4734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85;p75">
              <a:extLst>
                <a:ext uri="{FF2B5EF4-FFF2-40B4-BE49-F238E27FC236}">
                  <a16:creationId xmlns:a16="http://schemas.microsoft.com/office/drawing/2014/main" id="{E01A5D8D-FFFB-12FF-6CE8-EAF6C5B30DCA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5" name="Google Shape;8486;p75">
                <a:extLst>
                  <a:ext uri="{FF2B5EF4-FFF2-40B4-BE49-F238E27FC236}">
                    <a16:creationId xmlns:a16="http://schemas.microsoft.com/office/drawing/2014/main" id="{4B27B460-A5E6-1101-485F-A2212C7ECAF9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487;p75">
                <a:extLst>
                  <a:ext uri="{FF2B5EF4-FFF2-40B4-BE49-F238E27FC236}">
                    <a16:creationId xmlns:a16="http://schemas.microsoft.com/office/drawing/2014/main" id="{EC33CE6B-65C3-7574-D7C7-25A70B1694C3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488;p75">
                <a:extLst>
                  <a:ext uri="{FF2B5EF4-FFF2-40B4-BE49-F238E27FC236}">
                    <a16:creationId xmlns:a16="http://schemas.microsoft.com/office/drawing/2014/main" id="{51CEFC08-5D33-B7CF-FFBC-274E43913A61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9;p75">
                <a:extLst>
                  <a:ext uri="{FF2B5EF4-FFF2-40B4-BE49-F238E27FC236}">
                    <a16:creationId xmlns:a16="http://schemas.microsoft.com/office/drawing/2014/main" id="{7ABD8B76-06C1-EA2F-19D6-6E154C3FB0F3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90;p75">
                <a:extLst>
                  <a:ext uri="{FF2B5EF4-FFF2-40B4-BE49-F238E27FC236}">
                    <a16:creationId xmlns:a16="http://schemas.microsoft.com/office/drawing/2014/main" id="{C375D31C-0450-5E13-906A-D706DFB29C99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91;p75">
                <a:extLst>
                  <a:ext uri="{FF2B5EF4-FFF2-40B4-BE49-F238E27FC236}">
                    <a16:creationId xmlns:a16="http://schemas.microsoft.com/office/drawing/2014/main" id="{B559A072-BAD2-E8CF-7DC7-21D58EF67D4F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2;p75">
                <a:extLst>
                  <a:ext uri="{FF2B5EF4-FFF2-40B4-BE49-F238E27FC236}">
                    <a16:creationId xmlns:a16="http://schemas.microsoft.com/office/drawing/2014/main" id="{0114919A-B189-5CBF-B342-1BB292503F30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3;p75">
                <a:extLst>
                  <a:ext uri="{FF2B5EF4-FFF2-40B4-BE49-F238E27FC236}">
                    <a16:creationId xmlns:a16="http://schemas.microsoft.com/office/drawing/2014/main" id="{5B33F3D6-C2EF-33CC-36FA-149288B4B2B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4;p75">
                <a:extLst>
                  <a:ext uri="{FF2B5EF4-FFF2-40B4-BE49-F238E27FC236}">
                    <a16:creationId xmlns:a16="http://schemas.microsoft.com/office/drawing/2014/main" id="{0DBA58F3-995F-F625-02AE-07D262C99BFA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5;p75">
                <a:extLst>
                  <a:ext uri="{FF2B5EF4-FFF2-40B4-BE49-F238E27FC236}">
                    <a16:creationId xmlns:a16="http://schemas.microsoft.com/office/drawing/2014/main" id="{E8521C7C-67CF-20E3-8110-93AB5FC87431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96;p75">
              <a:extLst>
                <a:ext uri="{FF2B5EF4-FFF2-40B4-BE49-F238E27FC236}">
                  <a16:creationId xmlns:a16="http://schemas.microsoft.com/office/drawing/2014/main" id="{5EB7D0BF-C740-7936-EDF8-DA73313E50FE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5" name="Google Shape;8497;p75">
                <a:extLst>
                  <a:ext uri="{FF2B5EF4-FFF2-40B4-BE49-F238E27FC236}">
                    <a16:creationId xmlns:a16="http://schemas.microsoft.com/office/drawing/2014/main" id="{009A3F95-20C6-4E2B-A2E4-F7CACF0973D7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498;p75">
                <a:extLst>
                  <a:ext uri="{FF2B5EF4-FFF2-40B4-BE49-F238E27FC236}">
                    <a16:creationId xmlns:a16="http://schemas.microsoft.com/office/drawing/2014/main" id="{06F62D84-30ED-EA61-AECA-2E53C01B20FC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499;p75">
                <a:extLst>
                  <a:ext uri="{FF2B5EF4-FFF2-40B4-BE49-F238E27FC236}">
                    <a16:creationId xmlns:a16="http://schemas.microsoft.com/office/drawing/2014/main" id="{4A038062-9510-D787-0679-A38CB2014C0A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00;p75">
                <a:extLst>
                  <a:ext uri="{FF2B5EF4-FFF2-40B4-BE49-F238E27FC236}">
                    <a16:creationId xmlns:a16="http://schemas.microsoft.com/office/drawing/2014/main" id="{EC1DE865-C701-03AF-8899-2AF887B7DD77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01;p75">
                <a:extLst>
                  <a:ext uri="{FF2B5EF4-FFF2-40B4-BE49-F238E27FC236}">
                    <a16:creationId xmlns:a16="http://schemas.microsoft.com/office/drawing/2014/main" id="{BD494DF2-95D7-C52C-3286-F97FA362AEB0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2;p75">
                <a:extLst>
                  <a:ext uri="{FF2B5EF4-FFF2-40B4-BE49-F238E27FC236}">
                    <a16:creationId xmlns:a16="http://schemas.microsoft.com/office/drawing/2014/main" id="{A6B54DFB-746B-4B05-6C08-F2F951FB8CBD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3;p75">
                <a:extLst>
                  <a:ext uri="{FF2B5EF4-FFF2-40B4-BE49-F238E27FC236}">
                    <a16:creationId xmlns:a16="http://schemas.microsoft.com/office/drawing/2014/main" id="{B494283C-B28B-4084-AD91-E03D64B8786F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4;p75">
                <a:extLst>
                  <a:ext uri="{FF2B5EF4-FFF2-40B4-BE49-F238E27FC236}">
                    <a16:creationId xmlns:a16="http://schemas.microsoft.com/office/drawing/2014/main" id="{1D79BD9E-BD8D-C73E-46C4-2BBD53E4E5DE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5;p75">
                <a:extLst>
                  <a:ext uri="{FF2B5EF4-FFF2-40B4-BE49-F238E27FC236}">
                    <a16:creationId xmlns:a16="http://schemas.microsoft.com/office/drawing/2014/main" id="{19CBABCF-B0A5-3912-265C-136007F4920A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6;p75">
                <a:extLst>
                  <a:ext uri="{FF2B5EF4-FFF2-40B4-BE49-F238E27FC236}">
                    <a16:creationId xmlns:a16="http://schemas.microsoft.com/office/drawing/2014/main" id="{17F1A77A-13B8-5305-9517-DDF8BDFAE7E4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507;p75">
              <a:extLst>
                <a:ext uri="{FF2B5EF4-FFF2-40B4-BE49-F238E27FC236}">
                  <a16:creationId xmlns:a16="http://schemas.microsoft.com/office/drawing/2014/main" id="{A84E4AEF-F0DD-3D82-9CFA-C71A0EA53D91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5" name="Google Shape;8508;p75">
                <a:extLst>
                  <a:ext uri="{FF2B5EF4-FFF2-40B4-BE49-F238E27FC236}">
                    <a16:creationId xmlns:a16="http://schemas.microsoft.com/office/drawing/2014/main" id="{158119CE-5A94-026A-9E0C-1D5C23BB8CCE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09;p75">
                <a:extLst>
                  <a:ext uri="{FF2B5EF4-FFF2-40B4-BE49-F238E27FC236}">
                    <a16:creationId xmlns:a16="http://schemas.microsoft.com/office/drawing/2014/main" id="{8D834D1A-BF86-DD72-81B2-664A57AEA07A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10;p75">
                <a:extLst>
                  <a:ext uri="{FF2B5EF4-FFF2-40B4-BE49-F238E27FC236}">
                    <a16:creationId xmlns:a16="http://schemas.microsoft.com/office/drawing/2014/main" id="{DC4966D4-C80A-4AD0-26B7-9687F5A81082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11;p75">
                <a:extLst>
                  <a:ext uri="{FF2B5EF4-FFF2-40B4-BE49-F238E27FC236}">
                    <a16:creationId xmlns:a16="http://schemas.microsoft.com/office/drawing/2014/main" id="{C58C1DFF-5F02-803F-95EE-6DB856A9D17B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2;p75">
                <a:extLst>
                  <a:ext uri="{FF2B5EF4-FFF2-40B4-BE49-F238E27FC236}">
                    <a16:creationId xmlns:a16="http://schemas.microsoft.com/office/drawing/2014/main" id="{E840600D-B00D-17D3-C947-B4F102E4B4A6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3;p75">
                <a:extLst>
                  <a:ext uri="{FF2B5EF4-FFF2-40B4-BE49-F238E27FC236}">
                    <a16:creationId xmlns:a16="http://schemas.microsoft.com/office/drawing/2014/main" id="{28E47780-C092-4636-165F-018B33E92C90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4;p75">
                <a:extLst>
                  <a:ext uri="{FF2B5EF4-FFF2-40B4-BE49-F238E27FC236}">
                    <a16:creationId xmlns:a16="http://schemas.microsoft.com/office/drawing/2014/main" id="{9CC5916D-55AD-3BD7-3578-CEC7D612B87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5;p75">
                <a:extLst>
                  <a:ext uri="{FF2B5EF4-FFF2-40B4-BE49-F238E27FC236}">
                    <a16:creationId xmlns:a16="http://schemas.microsoft.com/office/drawing/2014/main" id="{0201B486-ED02-4ECB-02CE-60B26CF15BD6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6;p75">
                <a:extLst>
                  <a:ext uri="{FF2B5EF4-FFF2-40B4-BE49-F238E27FC236}">
                    <a16:creationId xmlns:a16="http://schemas.microsoft.com/office/drawing/2014/main" id="{3DDD005C-6912-95E0-96E6-67520CCA6122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7;p75">
                <a:extLst>
                  <a:ext uri="{FF2B5EF4-FFF2-40B4-BE49-F238E27FC236}">
                    <a16:creationId xmlns:a16="http://schemas.microsoft.com/office/drawing/2014/main" id="{742C20B1-E49B-FC2D-851D-87BAFA258E06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18;p75">
              <a:extLst>
                <a:ext uri="{FF2B5EF4-FFF2-40B4-BE49-F238E27FC236}">
                  <a16:creationId xmlns:a16="http://schemas.microsoft.com/office/drawing/2014/main" id="{51E20336-0D8A-9894-D7A9-8860C0F6CCAE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5" name="Google Shape;8519;p75">
                <a:extLst>
                  <a:ext uri="{FF2B5EF4-FFF2-40B4-BE49-F238E27FC236}">
                    <a16:creationId xmlns:a16="http://schemas.microsoft.com/office/drawing/2014/main" id="{0B0F659D-9963-CE37-3239-EC832EB317B9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20;p75">
                <a:extLst>
                  <a:ext uri="{FF2B5EF4-FFF2-40B4-BE49-F238E27FC236}">
                    <a16:creationId xmlns:a16="http://schemas.microsoft.com/office/drawing/2014/main" id="{91304BA6-2B02-E8BF-4F06-B009FDE47E07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21;p75">
                <a:extLst>
                  <a:ext uri="{FF2B5EF4-FFF2-40B4-BE49-F238E27FC236}">
                    <a16:creationId xmlns:a16="http://schemas.microsoft.com/office/drawing/2014/main" id="{36711A69-E9B3-425A-1BB9-057214D78D72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2;p75">
                <a:extLst>
                  <a:ext uri="{FF2B5EF4-FFF2-40B4-BE49-F238E27FC236}">
                    <a16:creationId xmlns:a16="http://schemas.microsoft.com/office/drawing/2014/main" id="{29F04F6C-A8A0-1CF4-4EB2-D90C6D8D4F99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3;p75">
                <a:extLst>
                  <a:ext uri="{FF2B5EF4-FFF2-40B4-BE49-F238E27FC236}">
                    <a16:creationId xmlns:a16="http://schemas.microsoft.com/office/drawing/2014/main" id="{A375E8E8-8475-CF3A-F745-8665C1909912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4;p75">
                <a:extLst>
                  <a:ext uri="{FF2B5EF4-FFF2-40B4-BE49-F238E27FC236}">
                    <a16:creationId xmlns:a16="http://schemas.microsoft.com/office/drawing/2014/main" id="{7D3E934C-8122-3A86-C889-E96ABD5DAEAE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5;p75">
                <a:extLst>
                  <a:ext uri="{FF2B5EF4-FFF2-40B4-BE49-F238E27FC236}">
                    <a16:creationId xmlns:a16="http://schemas.microsoft.com/office/drawing/2014/main" id="{56F6E7E0-E41F-5807-CBB4-75A21E3950C3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6;p75">
                <a:extLst>
                  <a:ext uri="{FF2B5EF4-FFF2-40B4-BE49-F238E27FC236}">
                    <a16:creationId xmlns:a16="http://schemas.microsoft.com/office/drawing/2014/main" id="{D583C662-D802-B125-F892-6DB4C3C09876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7;p75">
                <a:extLst>
                  <a:ext uri="{FF2B5EF4-FFF2-40B4-BE49-F238E27FC236}">
                    <a16:creationId xmlns:a16="http://schemas.microsoft.com/office/drawing/2014/main" id="{2E4F8C3F-EADF-0064-FC94-B9A18A154D52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8;p75">
                <a:extLst>
                  <a:ext uri="{FF2B5EF4-FFF2-40B4-BE49-F238E27FC236}">
                    <a16:creationId xmlns:a16="http://schemas.microsoft.com/office/drawing/2014/main" id="{071E8C1E-3F5A-C4AB-F178-6118A20B67A7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29;p75">
              <a:extLst>
                <a:ext uri="{FF2B5EF4-FFF2-40B4-BE49-F238E27FC236}">
                  <a16:creationId xmlns:a16="http://schemas.microsoft.com/office/drawing/2014/main" id="{3A47A35F-6413-48E2-DDF8-D130AB9C8C76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5" name="Google Shape;8530;p75">
                <a:extLst>
                  <a:ext uri="{FF2B5EF4-FFF2-40B4-BE49-F238E27FC236}">
                    <a16:creationId xmlns:a16="http://schemas.microsoft.com/office/drawing/2014/main" id="{A32FA43A-295D-E007-CD38-D230CD4DA928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31;p75">
                <a:extLst>
                  <a:ext uri="{FF2B5EF4-FFF2-40B4-BE49-F238E27FC236}">
                    <a16:creationId xmlns:a16="http://schemas.microsoft.com/office/drawing/2014/main" id="{167F00AC-786E-5343-C55C-7D36D7A12025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2;p75">
                <a:extLst>
                  <a:ext uri="{FF2B5EF4-FFF2-40B4-BE49-F238E27FC236}">
                    <a16:creationId xmlns:a16="http://schemas.microsoft.com/office/drawing/2014/main" id="{58990D77-72D2-2079-E5AD-843B14A0366D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3;p75">
                <a:extLst>
                  <a:ext uri="{FF2B5EF4-FFF2-40B4-BE49-F238E27FC236}">
                    <a16:creationId xmlns:a16="http://schemas.microsoft.com/office/drawing/2014/main" id="{49DF2D34-1A54-97EF-BF39-9ACED9E3C671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4;p75">
                <a:extLst>
                  <a:ext uri="{FF2B5EF4-FFF2-40B4-BE49-F238E27FC236}">
                    <a16:creationId xmlns:a16="http://schemas.microsoft.com/office/drawing/2014/main" id="{81B2445E-A44A-AC21-1FB0-E5E230A65DEF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5;p75">
                <a:extLst>
                  <a:ext uri="{FF2B5EF4-FFF2-40B4-BE49-F238E27FC236}">
                    <a16:creationId xmlns:a16="http://schemas.microsoft.com/office/drawing/2014/main" id="{2D953608-2B61-21F6-2132-2D3369B817F1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6;p75">
                <a:extLst>
                  <a:ext uri="{FF2B5EF4-FFF2-40B4-BE49-F238E27FC236}">
                    <a16:creationId xmlns:a16="http://schemas.microsoft.com/office/drawing/2014/main" id="{4BBA325B-E0FC-59CA-0E60-F93EC4187069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7;p75">
                <a:extLst>
                  <a:ext uri="{FF2B5EF4-FFF2-40B4-BE49-F238E27FC236}">
                    <a16:creationId xmlns:a16="http://schemas.microsoft.com/office/drawing/2014/main" id="{F7F10EBD-5E17-271B-154F-9B8DA9157670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8;p75">
                <a:extLst>
                  <a:ext uri="{FF2B5EF4-FFF2-40B4-BE49-F238E27FC236}">
                    <a16:creationId xmlns:a16="http://schemas.microsoft.com/office/drawing/2014/main" id="{04D556DD-CB5E-9919-E49C-CB59D73D8FB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9;p75">
                <a:extLst>
                  <a:ext uri="{FF2B5EF4-FFF2-40B4-BE49-F238E27FC236}">
                    <a16:creationId xmlns:a16="http://schemas.microsoft.com/office/drawing/2014/main" id="{2831DCEC-FF22-5BA3-7FA2-01DF5517925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40;p75">
              <a:extLst>
                <a:ext uri="{FF2B5EF4-FFF2-40B4-BE49-F238E27FC236}">
                  <a16:creationId xmlns:a16="http://schemas.microsoft.com/office/drawing/2014/main" id="{9089F516-90BB-2EDC-EB55-19E830E28EFC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5" name="Google Shape;8541;p75">
                <a:extLst>
                  <a:ext uri="{FF2B5EF4-FFF2-40B4-BE49-F238E27FC236}">
                    <a16:creationId xmlns:a16="http://schemas.microsoft.com/office/drawing/2014/main" id="{98BABAED-FCA3-3BDC-FA47-E849016AE94F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8542;p75">
                <a:extLst>
                  <a:ext uri="{FF2B5EF4-FFF2-40B4-BE49-F238E27FC236}">
                    <a16:creationId xmlns:a16="http://schemas.microsoft.com/office/drawing/2014/main" id="{137F0A9A-4952-E70B-2D02-5FBA36593758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3;p75">
                <a:extLst>
                  <a:ext uri="{FF2B5EF4-FFF2-40B4-BE49-F238E27FC236}">
                    <a16:creationId xmlns:a16="http://schemas.microsoft.com/office/drawing/2014/main" id="{998756E2-94CB-A5BB-2815-9F9094D0C296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4;p75">
                <a:extLst>
                  <a:ext uri="{FF2B5EF4-FFF2-40B4-BE49-F238E27FC236}">
                    <a16:creationId xmlns:a16="http://schemas.microsoft.com/office/drawing/2014/main" id="{93694D66-7932-300F-33BF-2A99ACD2F3E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5;p75">
                <a:extLst>
                  <a:ext uri="{FF2B5EF4-FFF2-40B4-BE49-F238E27FC236}">
                    <a16:creationId xmlns:a16="http://schemas.microsoft.com/office/drawing/2014/main" id="{9B3E5823-82CA-6C48-C3E9-9FC1AB1DDB60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6;p75">
                <a:extLst>
                  <a:ext uri="{FF2B5EF4-FFF2-40B4-BE49-F238E27FC236}">
                    <a16:creationId xmlns:a16="http://schemas.microsoft.com/office/drawing/2014/main" id="{BCA9602B-2A7F-8F5D-8BB7-7BC67540685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7;p75">
                <a:extLst>
                  <a:ext uri="{FF2B5EF4-FFF2-40B4-BE49-F238E27FC236}">
                    <a16:creationId xmlns:a16="http://schemas.microsoft.com/office/drawing/2014/main" id="{0A99ED58-4371-817D-D47C-C75F60308E7F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8;p75">
                <a:extLst>
                  <a:ext uri="{FF2B5EF4-FFF2-40B4-BE49-F238E27FC236}">
                    <a16:creationId xmlns:a16="http://schemas.microsoft.com/office/drawing/2014/main" id="{AA93772E-6C8B-602E-E68C-C6F2D2B26B00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9;p75">
                <a:extLst>
                  <a:ext uri="{FF2B5EF4-FFF2-40B4-BE49-F238E27FC236}">
                    <a16:creationId xmlns:a16="http://schemas.microsoft.com/office/drawing/2014/main" id="{1CC16257-F620-E372-1F17-ED04C69837B0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50;p75">
                <a:extLst>
                  <a:ext uri="{FF2B5EF4-FFF2-40B4-BE49-F238E27FC236}">
                    <a16:creationId xmlns:a16="http://schemas.microsoft.com/office/drawing/2014/main" id="{5D2C026C-F59C-7514-485E-1384CE16FDBD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5" name="Google Shape;8551;p75">
            <a:extLst>
              <a:ext uri="{FF2B5EF4-FFF2-40B4-BE49-F238E27FC236}">
                <a16:creationId xmlns:a16="http://schemas.microsoft.com/office/drawing/2014/main" id="{23094B3C-60DF-031C-4345-429601AFEAC4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6" name="Google Shape;8552;p75">
              <a:extLst>
                <a:ext uri="{FF2B5EF4-FFF2-40B4-BE49-F238E27FC236}">
                  <a16:creationId xmlns:a16="http://schemas.microsoft.com/office/drawing/2014/main" id="{072FE224-3422-9258-6A0B-EC26C8A23FBD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5" name="Google Shape;8553;p75">
                <a:extLst>
                  <a:ext uri="{FF2B5EF4-FFF2-40B4-BE49-F238E27FC236}">
                    <a16:creationId xmlns:a16="http://schemas.microsoft.com/office/drawing/2014/main" id="{AC652015-1073-4127-ADC9-819DA27119D9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54;p75">
                <a:extLst>
                  <a:ext uri="{FF2B5EF4-FFF2-40B4-BE49-F238E27FC236}">
                    <a16:creationId xmlns:a16="http://schemas.microsoft.com/office/drawing/2014/main" id="{587978AA-74DC-7B90-8C3B-7387BE39E9A7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55;p75">
                <a:extLst>
                  <a:ext uri="{FF2B5EF4-FFF2-40B4-BE49-F238E27FC236}">
                    <a16:creationId xmlns:a16="http://schemas.microsoft.com/office/drawing/2014/main" id="{FE460871-D697-FDC0-430F-E3B11E46971B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6;p75">
                <a:extLst>
                  <a:ext uri="{FF2B5EF4-FFF2-40B4-BE49-F238E27FC236}">
                    <a16:creationId xmlns:a16="http://schemas.microsoft.com/office/drawing/2014/main" id="{DEB853D9-FF91-A91E-CED7-5F5FDD3510CE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7;p75">
                <a:extLst>
                  <a:ext uri="{FF2B5EF4-FFF2-40B4-BE49-F238E27FC236}">
                    <a16:creationId xmlns:a16="http://schemas.microsoft.com/office/drawing/2014/main" id="{B926B4D3-B4DB-1E42-978E-7C9C7D84B334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7" name="Google Shape;8558;p75">
              <a:extLst>
                <a:ext uri="{FF2B5EF4-FFF2-40B4-BE49-F238E27FC236}">
                  <a16:creationId xmlns:a16="http://schemas.microsoft.com/office/drawing/2014/main" id="{EEC11FFC-A5F6-6177-71D5-7C6A7728F0A9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0" name="Google Shape;8559;p75">
                <a:extLst>
                  <a:ext uri="{FF2B5EF4-FFF2-40B4-BE49-F238E27FC236}">
                    <a16:creationId xmlns:a16="http://schemas.microsoft.com/office/drawing/2014/main" id="{A6D0EEB9-D779-5F69-105E-BE224A1AE577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0;p75">
                <a:extLst>
                  <a:ext uri="{FF2B5EF4-FFF2-40B4-BE49-F238E27FC236}">
                    <a16:creationId xmlns:a16="http://schemas.microsoft.com/office/drawing/2014/main" id="{F9C0F31E-E76A-EDEE-6BAD-6EE1980948BC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1;p75">
                <a:extLst>
                  <a:ext uri="{FF2B5EF4-FFF2-40B4-BE49-F238E27FC236}">
                    <a16:creationId xmlns:a16="http://schemas.microsoft.com/office/drawing/2014/main" id="{3A9921ED-7E30-3E65-C954-B6EA381E8117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2;p75">
                <a:extLst>
                  <a:ext uri="{FF2B5EF4-FFF2-40B4-BE49-F238E27FC236}">
                    <a16:creationId xmlns:a16="http://schemas.microsoft.com/office/drawing/2014/main" id="{D533EC1E-0464-798E-171E-8976ECE5ECE6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3;p75">
                <a:extLst>
                  <a:ext uri="{FF2B5EF4-FFF2-40B4-BE49-F238E27FC236}">
                    <a16:creationId xmlns:a16="http://schemas.microsoft.com/office/drawing/2014/main" id="{9F4AD3EC-2F7E-E916-616D-EC2231DF8464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8" name="Google Shape;8564;p75">
              <a:extLst>
                <a:ext uri="{FF2B5EF4-FFF2-40B4-BE49-F238E27FC236}">
                  <a16:creationId xmlns:a16="http://schemas.microsoft.com/office/drawing/2014/main" id="{2B02B8FE-C19D-7CAB-FB13-DC8F666343AF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5" name="Google Shape;8565;p75">
                <a:extLst>
                  <a:ext uri="{FF2B5EF4-FFF2-40B4-BE49-F238E27FC236}">
                    <a16:creationId xmlns:a16="http://schemas.microsoft.com/office/drawing/2014/main" id="{259B20DA-D6D6-5263-8ACB-F0571D5A62F7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66;p75">
                <a:extLst>
                  <a:ext uri="{FF2B5EF4-FFF2-40B4-BE49-F238E27FC236}">
                    <a16:creationId xmlns:a16="http://schemas.microsoft.com/office/drawing/2014/main" id="{184893C6-863F-599A-3911-C0BE2B4F3F7F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67;p75">
                <a:extLst>
                  <a:ext uri="{FF2B5EF4-FFF2-40B4-BE49-F238E27FC236}">
                    <a16:creationId xmlns:a16="http://schemas.microsoft.com/office/drawing/2014/main" id="{B415610D-6D28-E7E3-9BB0-BE2B28D83213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8;p75">
                <a:extLst>
                  <a:ext uri="{FF2B5EF4-FFF2-40B4-BE49-F238E27FC236}">
                    <a16:creationId xmlns:a16="http://schemas.microsoft.com/office/drawing/2014/main" id="{0CA8E89C-8DE6-D280-9CEC-6FBF46767291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9;p75">
                <a:extLst>
                  <a:ext uri="{FF2B5EF4-FFF2-40B4-BE49-F238E27FC236}">
                    <a16:creationId xmlns:a16="http://schemas.microsoft.com/office/drawing/2014/main" id="{D535CD07-EF7E-8BA4-F177-51DECAB0EA68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70;p75">
              <a:extLst>
                <a:ext uri="{FF2B5EF4-FFF2-40B4-BE49-F238E27FC236}">
                  <a16:creationId xmlns:a16="http://schemas.microsoft.com/office/drawing/2014/main" id="{F0EDDA73-412B-99BF-35C4-FF90563806B2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0" name="Google Shape;8571;p75">
                <a:extLst>
                  <a:ext uri="{FF2B5EF4-FFF2-40B4-BE49-F238E27FC236}">
                    <a16:creationId xmlns:a16="http://schemas.microsoft.com/office/drawing/2014/main" id="{154FAFEB-1153-4A06-DA3A-D24B82DDE65E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572;p75">
                <a:extLst>
                  <a:ext uri="{FF2B5EF4-FFF2-40B4-BE49-F238E27FC236}">
                    <a16:creationId xmlns:a16="http://schemas.microsoft.com/office/drawing/2014/main" id="{83DE847C-26CC-9212-0AD9-01FEA44686C0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573;p75">
                <a:extLst>
                  <a:ext uri="{FF2B5EF4-FFF2-40B4-BE49-F238E27FC236}">
                    <a16:creationId xmlns:a16="http://schemas.microsoft.com/office/drawing/2014/main" id="{048599C4-B497-6486-63D9-7D77FE469B64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4;p75">
                <a:extLst>
                  <a:ext uri="{FF2B5EF4-FFF2-40B4-BE49-F238E27FC236}">
                    <a16:creationId xmlns:a16="http://schemas.microsoft.com/office/drawing/2014/main" id="{F76D43FF-211E-F69C-EB35-593A8BB6DF4A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5;p75">
                <a:extLst>
                  <a:ext uri="{FF2B5EF4-FFF2-40B4-BE49-F238E27FC236}">
                    <a16:creationId xmlns:a16="http://schemas.microsoft.com/office/drawing/2014/main" id="{A24FF1B7-5A46-BA0F-BB8B-4C23EEB89BCB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0" name="Google Shape;8576;p75">
            <a:extLst>
              <a:ext uri="{FF2B5EF4-FFF2-40B4-BE49-F238E27FC236}">
                <a16:creationId xmlns:a16="http://schemas.microsoft.com/office/drawing/2014/main" id="{1F9380D2-34D3-212F-D955-F02C631A4AD4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1" name="Google Shape;8577;p75">
              <a:extLst>
                <a:ext uri="{FF2B5EF4-FFF2-40B4-BE49-F238E27FC236}">
                  <a16:creationId xmlns:a16="http://schemas.microsoft.com/office/drawing/2014/main" id="{2D1772CB-9507-B8BD-ECC9-168F55B3EB95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8578;p75">
              <a:extLst>
                <a:ext uri="{FF2B5EF4-FFF2-40B4-BE49-F238E27FC236}">
                  <a16:creationId xmlns:a16="http://schemas.microsoft.com/office/drawing/2014/main" id="{DE25C56B-F9F1-C0D6-5A80-7F2F821F8453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3" name="Google Shape;8579;p75">
              <a:extLst>
                <a:ext uri="{FF2B5EF4-FFF2-40B4-BE49-F238E27FC236}">
                  <a16:creationId xmlns:a16="http://schemas.microsoft.com/office/drawing/2014/main" id="{A47EE2D2-F4CB-3400-0079-FDB5531A4A1A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80;p75">
              <a:extLst>
                <a:ext uri="{FF2B5EF4-FFF2-40B4-BE49-F238E27FC236}">
                  <a16:creationId xmlns:a16="http://schemas.microsoft.com/office/drawing/2014/main" id="{9FC7289A-F413-9435-82E5-AD572599AB0E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81;p75">
              <a:extLst>
                <a:ext uri="{FF2B5EF4-FFF2-40B4-BE49-F238E27FC236}">
                  <a16:creationId xmlns:a16="http://schemas.microsoft.com/office/drawing/2014/main" id="{C1E6D916-65AD-C47F-A0C7-50B436349F4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2;p75">
              <a:extLst>
                <a:ext uri="{FF2B5EF4-FFF2-40B4-BE49-F238E27FC236}">
                  <a16:creationId xmlns:a16="http://schemas.microsoft.com/office/drawing/2014/main" id="{FB210514-26E4-4322-DD47-E1A180349107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3;p75">
              <a:extLst>
                <a:ext uri="{FF2B5EF4-FFF2-40B4-BE49-F238E27FC236}">
                  <a16:creationId xmlns:a16="http://schemas.microsoft.com/office/drawing/2014/main" id="{643CB502-2D74-FCEA-C999-576C863A9A2D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4;p75">
              <a:extLst>
                <a:ext uri="{FF2B5EF4-FFF2-40B4-BE49-F238E27FC236}">
                  <a16:creationId xmlns:a16="http://schemas.microsoft.com/office/drawing/2014/main" id="{005C2DD7-0F2B-E75C-89A0-B092CBBBA3EE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5;p75">
              <a:extLst>
                <a:ext uri="{FF2B5EF4-FFF2-40B4-BE49-F238E27FC236}">
                  <a16:creationId xmlns:a16="http://schemas.microsoft.com/office/drawing/2014/main" id="{6A47FD7D-7D50-420B-C2C7-F8283CCAA9AA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6;p75">
              <a:extLst>
                <a:ext uri="{FF2B5EF4-FFF2-40B4-BE49-F238E27FC236}">
                  <a16:creationId xmlns:a16="http://schemas.microsoft.com/office/drawing/2014/main" id="{21EE7AD1-2E02-A957-C507-92D1B7D24310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7;p75">
              <a:extLst>
                <a:ext uri="{FF2B5EF4-FFF2-40B4-BE49-F238E27FC236}">
                  <a16:creationId xmlns:a16="http://schemas.microsoft.com/office/drawing/2014/main" id="{17B075D2-A81C-8CBB-FE17-67E5554FED6D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8;p75">
              <a:extLst>
                <a:ext uri="{FF2B5EF4-FFF2-40B4-BE49-F238E27FC236}">
                  <a16:creationId xmlns:a16="http://schemas.microsoft.com/office/drawing/2014/main" id="{4290A473-8F22-DEF2-98CB-EF341ED4A1E5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9;p75">
              <a:extLst>
                <a:ext uri="{FF2B5EF4-FFF2-40B4-BE49-F238E27FC236}">
                  <a16:creationId xmlns:a16="http://schemas.microsoft.com/office/drawing/2014/main" id="{D74E3C71-A708-5DB9-4B96-7FACC047685F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90;p75">
              <a:extLst>
                <a:ext uri="{FF2B5EF4-FFF2-40B4-BE49-F238E27FC236}">
                  <a16:creationId xmlns:a16="http://schemas.microsoft.com/office/drawing/2014/main" id="{EDF7C833-6806-532B-26F8-EB9F7F5E09BF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91;p75">
              <a:extLst>
                <a:ext uri="{FF2B5EF4-FFF2-40B4-BE49-F238E27FC236}">
                  <a16:creationId xmlns:a16="http://schemas.microsoft.com/office/drawing/2014/main" id="{D1C0A117-AD47-6F0A-17CB-1398197ED11F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2;p75">
              <a:extLst>
                <a:ext uri="{FF2B5EF4-FFF2-40B4-BE49-F238E27FC236}">
                  <a16:creationId xmlns:a16="http://schemas.microsoft.com/office/drawing/2014/main" id="{D4A53916-D31A-2CAA-0289-F2C3BBC271C7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3;p75">
              <a:extLst>
                <a:ext uri="{FF2B5EF4-FFF2-40B4-BE49-F238E27FC236}">
                  <a16:creationId xmlns:a16="http://schemas.microsoft.com/office/drawing/2014/main" id="{772875B5-A512-7C26-D7E1-DF4C4C33C16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4;p75">
              <a:extLst>
                <a:ext uri="{FF2B5EF4-FFF2-40B4-BE49-F238E27FC236}">
                  <a16:creationId xmlns:a16="http://schemas.microsoft.com/office/drawing/2014/main" id="{1D9F9ED9-2E51-D4EB-EE87-7C6C29001E2A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59" name="Google Shape;8595;p75">
            <a:extLst>
              <a:ext uri="{FF2B5EF4-FFF2-40B4-BE49-F238E27FC236}">
                <a16:creationId xmlns:a16="http://schemas.microsoft.com/office/drawing/2014/main" id="{C43A4E36-2686-D8F2-CA61-74B9F35B8A2B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0" name="Google Shape;8596;p75">
              <a:extLst>
                <a:ext uri="{FF2B5EF4-FFF2-40B4-BE49-F238E27FC236}">
                  <a16:creationId xmlns:a16="http://schemas.microsoft.com/office/drawing/2014/main" id="{99DE0463-6870-FF4E-F695-7FA33771942D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7;p75">
              <a:extLst>
                <a:ext uri="{FF2B5EF4-FFF2-40B4-BE49-F238E27FC236}">
                  <a16:creationId xmlns:a16="http://schemas.microsoft.com/office/drawing/2014/main" id="{976910EB-9AC7-6DE9-F821-0B3129B96623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2" name="Google Shape;8598;p75">
            <a:extLst>
              <a:ext uri="{FF2B5EF4-FFF2-40B4-BE49-F238E27FC236}">
                <a16:creationId xmlns:a16="http://schemas.microsoft.com/office/drawing/2014/main" id="{6DA5FC42-F50E-CCA0-8624-FB5283B84F41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3" name="Google Shape;8599;p75">
              <a:extLst>
                <a:ext uri="{FF2B5EF4-FFF2-40B4-BE49-F238E27FC236}">
                  <a16:creationId xmlns:a16="http://schemas.microsoft.com/office/drawing/2014/main" id="{7977CE1F-624F-51AE-CBAA-6EFB5B9B24C9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600;p75">
              <a:extLst>
                <a:ext uri="{FF2B5EF4-FFF2-40B4-BE49-F238E27FC236}">
                  <a16:creationId xmlns:a16="http://schemas.microsoft.com/office/drawing/2014/main" id="{E5448C90-7A5C-588C-6CE1-BEE20975E90D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601;p75">
            <a:extLst>
              <a:ext uri="{FF2B5EF4-FFF2-40B4-BE49-F238E27FC236}">
                <a16:creationId xmlns:a16="http://schemas.microsoft.com/office/drawing/2014/main" id="{6A7458CB-D861-3A13-5580-123B1F57BB38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6" name="Google Shape;8602;p75">
              <a:extLst>
                <a:ext uri="{FF2B5EF4-FFF2-40B4-BE49-F238E27FC236}">
                  <a16:creationId xmlns:a16="http://schemas.microsoft.com/office/drawing/2014/main" id="{0D4E2C0A-8974-929A-7330-7BA354F5A96D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603;p75">
              <a:extLst>
                <a:ext uri="{FF2B5EF4-FFF2-40B4-BE49-F238E27FC236}">
                  <a16:creationId xmlns:a16="http://schemas.microsoft.com/office/drawing/2014/main" id="{57E769A6-3D38-4D08-BC16-6F82253427CF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604;p75">
              <a:extLst>
                <a:ext uri="{FF2B5EF4-FFF2-40B4-BE49-F238E27FC236}">
                  <a16:creationId xmlns:a16="http://schemas.microsoft.com/office/drawing/2014/main" id="{EA8D7B39-8E83-15AF-71F8-CF688D38A6D9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5;p75">
              <a:extLst>
                <a:ext uri="{FF2B5EF4-FFF2-40B4-BE49-F238E27FC236}">
                  <a16:creationId xmlns:a16="http://schemas.microsoft.com/office/drawing/2014/main" id="{0ED72D08-02A3-01C6-624F-C52CE4E45B60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6;p75">
              <a:extLst>
                <a:ext uri="{FF2B5EF4-FFF2-40B4-BE49-F238E27FC236}">
                  <a16:creationId xmlns:a16="http://schemas.microsoft.com/office/drawing/2014/main" id="{C101FE49-007B-1928-01C9-9A56CE62C0E2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7;p75">
              <a:extLst>
                <a:ext uri="{FF2B5EF4-FFF2-40B4-BE49-F238E27FC236}">
                  <a16:creationId xmlns:a16="http://schemas.microsoft.com/office/drawing/2014/main" id="{6F07CAB0-C116-D001-D0E2-03F55F2EC0AF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8;p75">
              <a:extLst>
                <a:ext uri="{FF2B5EF4-FFF2-40B4-BE49-F238E27FC236}">
                  <a16:creationId xmlns:a16="http://schemas.microsoft.com/office/drawing/2014/main" id="{08A98EAD-8B18-64FD-B74A-9C2ED6DD6FA1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9;p75">
              <a:extLst>
                <a:ext uri="{FF2B5EF4-FFF2-40B4-BE49-F238E27FC236}">
                  <a16:creationId xmlns:a16="http://schemas.microsoft.com/office/drawing/2014/main" id="{2CEE2421-EC3F-BF78-2DAF-4079643E6AFB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4" name="Google Shape;8610;p75">
            <a:extLst>
              <a:ext uri="{FF2B5EF4-FFF2-40B4-BE49-F238E27FC236}">
                <a16:creationId xmlns:a16="http://schemas.microsoft.com/office/drawing/2014/main" id="{64EB7799-EC6E-652E-FD8D-B969CC04AD95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5" name="Google Shape;8611;p75">
              <a:extLst>
                <a:ext uri="{FF2B5EF4-FFF2-40B4-BE49-F238E27FC236}">
                  <a16:creationId xmlns:a16="http://schemas.microsoft.com/office/drawing/2014/main" id="{B917F3A6-746C-6556-ACB8-CB6EF069BB83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12;p75">
              <a:extLst>
                <a:ext uri="{FF2B5EF4-FFF2-40B4-BE49-F238E27FC236}">
                  <a16:creationId xmlns:a16="http://schemas.microsoft.com/office/drawing/2014/main" id="{1989D3B5-6391-F581-A579-D2A25B83A808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13;p75">
              <a:extLst>
                <a:ext uri="{FF2B5EF4-FFF2-40B4-BE49-F238E27FC236}">
                  <a16:creationId xmlns:a16="http://schemas.microsoft.com/office/drawing/2014/main" id="{1787E83F-2703-FD5D-A356-90D3FC20C5F9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4;p75">
              <a:extLst>
                <a:ext uri="{FF2B5EF4-FFF2-40B4-BE49-F238E27FC236}">
                  <a16:creationId xmlns:a16="http://schemas.microsoft.com/office/drawing/2014/main" id="{36FF7F99-ECB5-3DAB-7A7B-9A22F22336EC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5;p75">
              <a:extLst>
                <a:ext uri="{FF2B5EF4-FFF2-40B4-BE49-F238E27FC236}">
                  <a16:creationId xmlns:a16="http://schemas.microsoft.com/office/drawing/2014/main" id="{7A0629FD-F852-AE72-8443-93ED4E64EDFE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0" name="Google Shape;8616;p75">
            <a:extLst>
              <a:ext uri="{FF2B5EF4-FFF2-40B4-BE49-F238E27FC236}">
                <a16:creationId xmlns:a16="http://schemas.microsoft.com/office/drawing/2014/main" id="{621EDF97-1DB4-6704-1C01-C8ACCF54716B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1" name="Google Shape;8617;p75">
              <a:extLst>
                <a:ext uri="{FF2B5EF4-FFF2-40B4-BE49-F238E27FC236}">
                  <a16:creationId xmlns:a16="http://schemas.microsoft.com/office/drawing/2014/main" id="{2595CCDE-809F-7F00-C4B0-B11C149F91D8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8;p75">
              <a:extLst>
                <a:ext uri="{FF2B5EF4-FFF2-40B4-BE49-F238E27FC236}">
                  <a16:creationId xmlns:a16="http://schemas.microsoft.com/office/drawing/2014/main" id="{20D14849-8D07-A995-5BD5-8D4D43026A3F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9;p75">
              <a:extLst>
                <a:ext uri="{FF2B5EF4-FFF2-40B4-BE49-F238E27FC236}">
                  <a16:creationId xmlns:a16="http://schemas.microsoft.com/office/drawing/2014/main" id="{C88BF145-6330-8CDD-6399-294BFEFDF2B0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20;p75">
              <a:extLst>
                <a:ext uri="{FF2B5EF4-FFF2-40B4-BE49-F238E27FC236}">
                  <a16:creationId xmlns:a16="http://schemas.microsoft.com/office/drawing/2014/main" id="{160E87EF-6A68-672B-0EFF-470D6ADB74C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21;p75">
              <a:extLst>
                <a:ext uri="{FF2B5EF4-FFF2-40B4-BE49-F238E27FC236}">
                  <a16:creationId xmlns:a16="http://schemas.microsoft.com/office/drawing/2014/main" id="{2C133DD0-AA0E-404F-9C5A-1A824D734CF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6" name="Google Shape;8622;p75">
            <a:extLst>
              <a:ext uri="{FF2B5EF4-FFF2-40B4-BE49-F238E27FC236}">
                <a16:creationId xmlns:a16="http://schemas.microsoft.com/office/drawing/2014/main" id="{05C9C112-DA66-5E1B-4339-B092CB3B79C4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7" name="Google Shape;8623;p75">
              <a:extLst>
                <a:ext uri="{FF2B5EF4-FFF2-40B4-BE49-F238E27FC236}">
                  <a16:creationId xmlns:a16="http://schemas.microsoft.com/office/drawing/2014/main" id="{714E1441-1E86-E92F-9103-D80025F009DC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0" name="Google Shape;8624;p75">
                <a:extLst>
                  <a:ext uri="{FF2B5EF4-FFF2-40B4-BE49-F238E27FC236}">
                    <a16:creationId xmlns:a16="http://schemas.microsoft.com/office/drawing/2014/main" id="{F275F296-F7AF-617B-3DCD-BFE3D10C851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25;p75">
                <a:extLst>
                  <a:ext uri="{FF2B5EF4-FFF2-40B4-BE49-F238E27FC236}">
                    <a16:creationId xmlns:a16="http://schemas.microsoft.com/office/drawing/2014/main" id="{65150A5C-0635-4CF0-2E3A-75E2648E0337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8" name="Google Shape;8626;p75">
              <a:extLst>
                <a:ext uri="{FF2B5EF4-FFF2-40B4-BE49-F238E27FC236}">
                  <a16:creationId xmlns:a16="http://schemas.microsoft.com/office/drawing/2014/main" id="{50F3F474-F450-B710-859A-C38E4C81E8BF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27;p75">
                <a:extLst>
                  <a:ext uri="{FF2B5EF4-FFF2-40B4-BE49-F238E27FC236}">
                    <a16:creationId xmlns:a16="http://schemas.microsoft.com/office/drawing/2014/main" id="{13E2351B-3EC7-5D99-CAA2-254DD06501B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28;p75">
                <a:extLst>
                  <a:ext uri="{FF2B5EF4-FFF2-40B4-BE49-F238E27FC236}">
                    <a16:creationId xmlns:a16="http://schemas.microsoft.com/office/drawing/2014/main" id="{92C12039-BBDC-FFDF-68F0-EC4E1A81E24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9" name="Google Shape;8629;p75">
              <a:extLst>
                <a:ext uri="{FF2B5EF4-FFF2-40B4-BE49-F238E27FC236}">
                  <a16:creationId xmlns:a16="http://schemas.microsoft.com/office/drawing/2014/main" id="{B8F10BAF-6267-588F-8444-BB64F845FAFF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0;p75">
                <a:extLst>
                  <a:ext uri="{FF2B5EF4-FFF2-40B4-BE49-F238E27FC236}">
                    <a16:creationId xmlns:a16="http://schemas.microsoft.com/office/drawing/2014/main" id="{51748A8C-F24A-1965-9E35-94DDC71030A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1;p75">
                <a:extLst>
                  <a:ext uri="{FF2B5EF4-FFF2-40B4-BE49-F238E27FC236}">
                    <a16:creationId xmlns:a16="http://schemas.microsoft.com/office/drawing/2014/main" id="{7A308D83-0E3A-DE05-6170-E5F497E236C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32;p75">
              <a:extLst>
                <a:ext uri="{FF2B5EF4-FFF2-40B4-BE49-F238E27FC236}">
                  <a16:creationId xmlns:a16="http://schemas.microsoft.com/office/drawing/2014/main" id="{BF2FBA8F-7D5F-39F8-44BD-8D3BB095070E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3;p75">
                <a:extLst>
                  <a:ext uri="{FF2B5EF4-FFF2-40B4-BE49-F238E27FC236}">
                    <a16:creationId xmlns:a16="http://schemas.microsoft.com/office/drawing/2014/main" id="{98D2BE7E-092D-F9BA-71AB-51416CBE5CF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634;p75">
                <a:extLst>
                  <a:ext uri="{FF2B5EF4-FFF2-40B4-BE49-F238E27FC236}">
                    <a16:creationId xmlns:a16="http://schemas.microsoft.com/office/drawing/2014/main" id="{3ACB3A3F-4048-8078-AD58-62DD6CD14333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35;p75">
              <a:extLst>
                <a:ext uri="{FF2B5EF4-FFF2-40B4-BE49-F238E27FC236}">
                  <a16:creationId xmlns:a16="http://schemas.microsoft.com/office/drawing/2014/main" id="{728F8727-3BE7-809F-9291-D12E4D3E3892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2" name="Google Shape;8636;p75">
                <a:extLst>
                  <a:ext uri="{FF2B5EF4-FFF2-40B4-BE49-F238E27FC236}">
                    <a16:creationId xmlns:a16="http://schemas.microsoft.com/office/drawing/2014/main" id="{BABCEA26-41F9-31E2-E900-AB19B4620AF2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3" name="Google Shape;8637;p75">
                <a:extLst>
                  <a:ext uri="{FF2B5EF4-FFF2-40B4-BE49-F238E27FC236}">
                    <a16:creationId xmlns:a16="http://schemas.microsoft.com/office/drawing/2014/main" id="{C85A316A-9906-ABF9-3D88-193A855502A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2" name="Google Shape;8638;p75">
            <a:extLst>
              <a:ext uri="{FF2B5EF4-FFF2-40B4-BE49-F238E27FC236}">
                <a16:creationId xmlns:a16="http://schemas.microsoft.com/office/drawing/2014/main" id="{0A2B0ACD-4325-7A2D-BC97-056189340324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3" name="Google Shape;8639;p75">
              <a:extLst>
                <a:ext uri="{FF2B5EF4-FFF2-40B4-BE49-F238E27FC236}">
                  <a16:creationId xmlns:a16="http://schemas.microsoft.com/office/drawing/2014/main" id="{558094D5-4356-0ED1-71E5-4B9BD824E455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0;p75">
                <a:extLst>
                  <a:ext uri="{FF2B5EF4-FFF2-40B4-BE49-F238E27FC236}">
                    <a16:creationId xmlns:a16="http://schemas.microsoft.com/office/drawing/2014/main" id="{41B01600-0F5C-3C98-5F91-DAD42129FCF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1;p75">
                <a:extLst>
                  <a:ext uri="{FF2B5EF4-FFF2-40B4-BE49-F238E27FC236}">
                    <a16:creationId xmlns:a16="http://schemas.microsoft.com/office/drawing/2014/main" id="{4372FB7B-24CB-14BB-0E42-B43312E8C5F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4" name="Google Shape;8642;p75">
              <a:extLst>
                <a:ext uri="{FF2B5EF4-FFF2-40B4-BE49-F238E27FC236}">
                  <a16:creationId xmlns:a16="http://schemas.microsoft.com/office/drawing/2014/main" id="{95ADAC7B-4233-528F-0D92-A66DA8031C6C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3;p75">
                <a:extLst>
                  <a:ext uri="{FF2B5EF4-FFF2-40B4-BE49-F238E27FC236}">
                    <a16:creationId xmlns:a16="http://schemas.microsoft.com/office/drawing/2014/main" id="{1786E311-472B-D069-AE29-58C0816B1F50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4;p75">
                <a:extLst>
                  <a:ext uri="{FF2B5EF4-FFF2-40B4-BE49-F238E27FC236}">
                    <a16:creationId xmlns:a16="http://schemas.microsoft.com/office/drawing/2014/main" id="{20F95567-4A3A-C2D2-50F0-8858CF6FF89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9" name="Google Shape;8645;p75">
            <a:extLst>
              <a:ext uri="{FF2B5EF4-FFF2-40B4-BE49-F238E27FC236}">
                <a16:creationId xmlns:a16="http://schemas.microsoft.com/office/drawing/2014/main" id="{001ABA39-221B-F96F-124E-4DA5647B4E84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0" name="Google Shape;8646;p75">
              <a:extLst>
                <a:ext uri="{FF2B5EF4-FFF2-40B4-BE49-F238E27FC236}">
                  <a16:creationId xmlns:a16="http://schemas.microsoft.com/office/drawing/2014/main" id="{956F2D74-0677-A243-7D6D-ADE649C50133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1" name="Google Shape;8647;p75">
              <a:extLst>
                <a:ext uri="{FF2B5EF4-FFF2-40B4-BE49-F238E27FC236}">
                  <a16:creationId xmlns:a16="http://schemas.microsoft.com/office/drawing/2014/main" id="{A0742985-10F0-3C45-42AB-BD4119BCF1C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2" name="Google Shape;8648;p75">
                <a:extLst>
                  <a:ext uri="{FF2B5EF4-FFF2-40B4-BE49-F238E27FC236}">
                    <a16:creationId xmlns:a16="http://schemas.microsoft.com/office/drawing/2014/main" id="{F54815D1-AA5F-CC89-65BA-BED0AD8AEDF7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3" name="Google Shape;8649;p75">
                <a:extLst>
                  <a:ext uri="{FF2B5EF4-FFF2-40B4-BE49-F238E27FC236}">
                    <a16:creationId xmlns:a16="http://schemas.microsoft.com/office/drawing/2014/main" id="{194D4B88-16D1-996B-76C1-99B36689A030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4" name="Google Shape;8650;p75">
            <a:extLst>
              <a:ext uri="{FF2B5EF4-FFF2-40B4-BE49-F238E27FC236}">
                <a16:creationId xmlns:a16="http://schemas.microsoft.com/office/drawing/2014/main" id="{BCA0D728-983C-F557-64F9-CA663D69D507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5" name="Google Shape;8651;p75">
              <a:extLst>
                <a:ext uri="{FF2B5EF4-FFF2-40B4-BE49-F238E27FC236}">
                  <a16:creationId xmlns:a16="http://schemas.microsoft.com/office/drawing/2014/main" id="{0B708586-E8C6-E914-64B9-605921952349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8652;p75">
              <a:extLst>
                <a:ext uri="{FF2B5EF4-FFF2-40B4-BE49-F238E27FC236}">
                  <a16:creationId xmlns:a16="http://schemas.microsoft.com/office/drawing/2014/main" id="{F73B7FFF-DFE0-040F-9C7A-7091AAF108EE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8653;p75">
              <a:extLst>
                <a:ext uri="{FF2B5EF4-FFF2-40B4-BE49-F238E27FC236}">
                  <a16:creationId xmlns:a16="http://schemas.microsoft.com/office/drawing/2014/main" id="{26D7C595-85F2-13A4-1011-B5EB59466B0C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4;p75">
              <a:extLst>
                <a:ext uri="{FF2B5EF4-FFF2-40B4-BE49-F238E27FC236}">
                  <a16:creationId xmlns:a16="http://schemas.microsoft.com/office/drawing/2014/main" id="{A1908DBF-ED46-E69F-1D99-83D46C68CF0C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5;p75">
              <a:extLst>
                <a:ext uri="{FF2B5EF4-FFF2-40B4-BE49-F238E27FC236}">
                  <a16:creationId xmlns:a16="http://schemas.microsoft.com/office/drawing/2014/main" id="{1218E0C3-A34E-1917-3210-3DB643DFCA22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6;p75">
              <a:extLst>
                <a:ext uri="{FF2B5EF4-FFF2-40B4-BE49-F238E27FC236}">
                  <a16:creationId xmlns:a16="http://schemas.microsoft.com/office/drawing/2014/main" id="{70D9E8FC-487B-063A-0AFF-1B258C6FABC3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7;p75">
              <a:extLst>
                <a:ext uri="{FF2B5EF4-FFF2-40B4-BE49-F238E27FC236}">
                  <a16:creationId xmlns:a16="http://schemas.microsoft.com/office/drawing/2014/main" id="{31EBDED5-D491-2A5C-F667-05717B873DCB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8;p75">
              <a:extLst>
                <a:ext uri="{FF2B5EF4-FFF2-40B4-BE49-F238E27FC236}">
                  <a16:creationId xmlns:a16="http://schemas.microsoft.com/office/drawing/2014/main" id="{1054165C-F13F-7909-992E-70F341E9E6A1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9;p75">
              <a:extLst>
                <a:ext uri="{FF2B5EF4-FFF2-40B4-BE49-F238E27FC236}">
                  <a16:creationId xmlns:a16="http://schemas.microsoft.com/office/drawing/2014/main" id="{4C53EAA2-2FDA-BB37-C9B5-65449D428F5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60;p75">
              <a:extLst>
                <a:ext uri="{FF2B5EF4-FFF2-40B4-BE49-F238E27FC236}">
                  <a16:creationId xmlns:a16="http://schemas.microsoft.com/office/drawing/2014/main" id="{A9FB781F-A7F7-48FF-A387-0AC9467B9F27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61;p75">
              <a:extLst>
                <a:ext uri="{FF2B5EF4-FFF2-40B4-BE49-F238E27FC236}">
                  <a16:creationId xmlns:a16="http://schemas.microsoft.com/office/drawing/2014/main" id="{027DF163-F386-84CD-9B79-E40D2F62CD13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2;p75">
              <a:extLst>
                <a:ext uri="{FF2B5EF4-FFF2-40B4-BE49-F238E27FC236}">
                  <a16:creationId xmlns:a16="http://schemas.microsoft.com/office/drawing/2014/main" id="{B32EEBC8-6A4E-29DE-5476-2C0DAFBC3E8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3;p75">
              <a:extLst>
                <a:ext uri="{FF2B5EF4-FFF2-40B4-BE49-F238E27FC236}">
                  <a16:creationId xmlns:a16="http://schemas.microsoft.com/office/drawing/2014/main" id="{CE751A97-56C7-0778-A3E1-DB6A3F5963C6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28" name="Google Shape;8664;p75">
            <a:extLst>
              <a:ext uri="{FF2B5EF4-FFF2-40B4-BE49-F238E27FC236}">
                <a16:creationId xmlns:a16="http://schemas.microsoft.com/office/drawing/2014/main" id="{CD1B4F15-EEBA-B799-1857-9FC10C343DC8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29" name="Google Shape;8665;p75">
              <a:extLst>
                <a:ext uri="{FF2B5EF4-FFF2-40B4-BE49-F238E27FC236}">
                  <a16:creationId xmlns:a16="http://schemas.microsoft.com/office/drawing/2014/main" id="{7CD96615-28BB-4BCC-FC32-BD8BA625E68A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0" name="Google Shape;8666;p75">
              <a:extLst>
                <a:ext uri="{FF2B5EF4-FFF2-40B4-BE49-F238E27FC236}">
                  <a16:creationId xmlns:a16="http://schemas.microsoft.com/office/drawing/2014/main" id="{84CD4793-9FB6-44D6-AE1B-8AD4038EC0BA}"/>
                </a:ext>
              </a:extLst>
            </p:cNvPr>
            <p:cNvCxnSpPr>
              <a:stCxn id="229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7;p75">
              <a:extLst>
                <a:ext uri="{FF2B5EF4-FFF2-40B4-BE49-F238E27FC236}">
                  <a16:creationId xmlns:a16="http://schemas.microsoft.com/office/drawing/2014/main" id="{BA5F8EE3-9DAA-94FC-AE05-FCE7162EE255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2" name="Google Shape;8668;p75">
              <a:extLst>
                <a:ext uri="{FF2B5EF4-FFF2-40B4-BE49-F238E27FC236}">
                  <a16:creationId xmlns:a16="http://schemas.microsoft.com/office/drawing/2014/main" id="{F354AF64-ED60-9105-08AD-6556B37B167D}"/>
                </a:ext>
              </a:extLst>
            </p:cNvPr>
            <p:cNvCxnSpPr>
              <a:endCxn id="231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9;p75">
              <a:extLst>
                <a:ext uri="{FF2B5EF4-FFF2-40B4-BE49-F238E27FC236}">
                  <a16:creationId xmlns:a16="http://schemas.microsoft.com/office/drawing/2014/main" id="{9D312CC8-3738-B264-2CE5-00E4D4E61E8B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70;p75">
              <a:extLst>
                <a:ext uri="{FF2B5EF4-FFF2-40B4-BE49-F238E27FC236}">
                  <a16:creationId xmlns:a16="http://schemas.microsoft.com/office/drawing/2014/main" id="{C5E7D0FF-82FA-635C-CA10-A8EB07379205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71;p75">
              <a:extLst>
                <a:ext uri="{FF2B5EF4-FFF2-40B4-BE49-F238E27FC236}">
                  <a16:creationId xmlns:a16="http://schemas.microsoft.com/office/drawing/2014/main" id="{E56CB196-44D0-537A-476D-78746737D3BC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72;p75">
              <a:extLst>
                <a:ext uri="{FF2B5EF4-FFF2-40B4-BE49-F238E27FC236}">
                  <a16:creationId xmlns:a16="http://schemas.microsoft.com/office/drawing/2014/main" id="{A02FAC03-762D-38ED-D286-DFC6AAF3B966}"/>
                </a:ext>
              </a:extLst>
            </p:cNvPr>
            <p:cNvCxnSpPr>
              <a:endCxn id="235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7" name="Google Shape;8673;p75">
            <a:extLst>
              <a:ext uri="{FF2B5EF4-FFF2-40B4-BE49-F238E27FC236}">
                <a16:creationId xmlns:a16="http://schemas.microsoft.com/office/drawing/2014/main" id="{26A24C8C-C419-8596-F34F-FFCDF8E6E358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38" name="Google Shape;8674;p75">
              <a:extLst>
                <a:ext uri="{FF2B5EF4-FFF2-40B4-BE49-F238E27FC236}">
                  <a16:creationId xmlns:a16="http://schemas.microsoft.com/office/drawing/2014/main" id="{955B1088-0B8F-2E85-2D65-3DA6EF108483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9" name="Google Shape;8675;p75">
              <a:extLst>
                <a:ext uri="{FF2B5EF4-FFF2-40B4-BE49-F238E27FC236}">
                  <a16:creationId xmlns:a16="http://schemas.microsoft.com/office/drawing/2014/main" id="{91393DCC-CE6A-F08A-FE6E-2806EE4FFA4D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0" name="Google Shape;8676;p75">
              <a:extLst>
                <a:ext uri="{FF2B5EF4-FFF2-40B4-BE49-F238E27FC236}">
                  <a16:creationId xmlns:a16="http://schemas.microsoft.com/office/drawing/2014/main" id="{98E8E39F-C484-996A-CA8A-DED5934B64A7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7;p75">
              <a:extLst>
                <a:ext uri="{FF2B5EF4-FFF2-40B4-BE49-F238E27FC236}">
                  <a16:creationId xmlns:a16="http://schemas.microsoft.com/office/drawing/2014/main" id="{16FB6C62-FFA9-8674-201A-78A058C3534B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2" name="Google Shape;8678;p75">
            <a:extLst>
              <a:ext uri="{FF2B5EF4-FFF2-40B4-BE49-F238E27FC236}">
                <a16:creationId xmlns:a16="http://schemas.microsoft.com/office/drawing/2014/main" id="{70855224-3309-E13E-A1E9-2C8C6E777CD6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3" name="Google Shape;8679;p75">
              <a:extLst>
                <a:ext uri="{FF2B5EF4-FFF2-40B4-BE49-F238E27FC236}">
                  <a16:creationId xmlns:a16="http://schemas.microsoft.com/office/drawing/2014/main" id="{A0BE3FA7-712F-6F66-6588-40069E560E9D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5" name="Google Shape;8680;p75">
                <a:extLst>
                  <a:ext uri="{FF2B5EF4-FFF2-40B4-BE49-F238E27FC236}">
                    <a16:creationId xmlns:a16="http://schemas.microsoft.com/office/drawing/2014/main" id="{711DCA05-C642-13D3-1163-4F24531314AD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81;p75">
                <a:extLst>
                  <a:ext uri="{FF2B5EF4-FFF2-40B4-BE49-F238E27FC236}">
                    <a16:creationId xmlns:a16="http://schemas.microsoft.com/office/drawing/2014/main" id="{AB859F74-EDF3-11E2-B750-FE90E5B016B0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82;p75">
                <a:extLst>
                  <a:ext uri="{FF2B5EF4-FFF2-40B4-BE49-F238E27FC236}">
                    <a16:creationId xmlns:a16="http://schemas.microsoft.com/office/drawing/2014/main" id="{60704225-4E54-0DF3-2270-9F68A98CC802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3;p75">
                <a:extLst>
                  <a:ext uri="{FF2B5EF4-FFF2-40B4-BE49-F238E27FC236}">
                    <a16:creationId xmlns:a16="http://schemas.microsoft.com/office/drawing/2014/main" id="{082927BF-9E34-4904-94AC-DB2129D900B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4;p75">
                <a:extLst>
                  <a:ext uri="{FF2B5EF4-FFF2-40B4-BE49-F238E27FC236}">
                    <a16:creationId xmlns:a16="http://schemas.microsoft.com/office/drawing/2014/main" id="{2A49DB35-21B6-D579-73A0-D2E5AF97E136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5;p75">
                <a:extLst>
                  <a:ext uri="{FF2B5EF4-FFF2-40B4-BE49-F238E27FC236}">
                    <a16:creationId xmlns:a16="http://schemas.microsoft.com/office/drawing/2014/main" id="{B8E20519-3DB8-9CB3-7A86-510ED76051E5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6;p75">
                <a:extLst>
                  <a:ext uri="{FF2B5EF4-FFF2-40B4-BE49-F238E27FC236}">
                    <a16:creationId xmlns:a16="http://schemas.microsoft.com/office/drawing/2014/main" id="{2549BB52-B0C6-5D67-E8D3-E9B1E9A02A1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4" name="Google Shape;8687;p75">
              <a:extLst>
                <a:ext uri="{FF2B5EF4-FFF2-40B4-BE49-F238E27FC236}">
                  <a16:creationId xmlns:a16="http://schemas.microsoft.com/office/drawing/2014/main" id="{F8F370A7-8322-E33C-C203-58EB9932D3D3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8" name="Google Shape;8688;p75">
                <a:extLst>
                  <a:ext uri="{FF2B5EF4-FFF2-40B4-BE49-F238E27FC236}">
                    <a16:creationId xmlns:a16="http://schemas.microsoft.com/office/drawing/2014/main" id="{FBA0B40D-1BCB-D8A5-978E-531AABE1D487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689;p75">
                <a:extLst>
                  <a:ext uri="{FF2B5EF4-FFF2-40B4-BE49-F238E27FC236}">
                    <a16:creationId xmlns:a16="http://schemas.microsoft.com/office/drawing/2014/main" id="{75FEEB48-1F42-3BC2-F6B1-C35E3E2439F1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690;p75">
                <a:extLst>
                  <a:ext uri="{FF2B5EF4-FFF2-40B4-BE49-F238E27FC236}">
                    <a16:creationId xmlns:a16="http://schemas.microsoft.com/office/drawing/2014/main" id="{8779CD6B-0297-6B9C-5374-12AB773B657D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91;p75">
                <a:extLst>
                  <a:ext uri="{FF2B5EF4-FFF2-40B4-BE49-F238E27FC236}">
                    <a16:creationId xmlns:a16="http://schemas.microsoft.com/office/drawing/2014/main" id="{E47A6BA3-5D92-94D3-D48C-9800383FA0DF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2;p75">
                <a:extLst>
                  <a:ext uri="{FF2B5EF4-FFF2-40B4-BE49-F238E27FC236}">
                    <a16:creationId xmlns:a16="http://schemas.microsoft.com/office/drawing/2014/main" id="{0F4F0CCE-7509-FAB7-7B45-EDF1A0C6296E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3;p75">
                <a:extLst>
                  <a:ext uri="{FF2B5EF4-FFF2-40B4-BE49-F238E27FC236}">
                    <a16:creationId xmlns:a16="http://schemas.microsoft.com/office/drawing/2014/main" id="{6CB46359-72D7-D7B9-E5F4-BB90BE282747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4;p75">
                <a:extLst>
                  <a:ext uri="{FF2B5EF4-FFF2-40B4-BE49-F238E27FC236}">
                    <a16:creationId xmlns:a16="http://schemas.microsoft.com/office/drawing/2014/main" id="{135FC739-A6B6-22E6-92F2-55CA275991A9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5" name="Google Shape;8695;p75">
              <a:extLst>
                <a:ext uri="{FF2B5EF4-FFF2-40B4-BE49-F238E27FC236}">
                  <a16:creationId xmlns:a16="http://schemas.microsoft.com/office/drawing/2014/main" id="{D55929FC-0033-DC82-3661-31CD615F2755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1" name="Google Shape;8696;p75">
                <a:extLst>
                  <a:ext uri="{FF2B5EF4-FFF2-40B4-BE49-F238E27FC236}">
                    <a16:creationId xmlns:a16="http://schemas.microsoft.com/office/drawing/2014/main" id="{3F783164-4F4E-BCD8-7BEB-CF9E7575E686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697;p75">
                <a:extLst>
                  <a:ext uri="{FF2B5EF4-FFF2-40B4-BE49-F238E27FC236}">
                    <a16:creationId xmlns:a16="http://schemas.microsoft.com/office/drawing/2014/main" id="{055FFBA0-0179-4FD9-CC07-2A633A04008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698;p75">
                <a:extLst>
                  <a:ext uri="{FF2B5EF4-FFF2-40B4-BE49-F238E27FC236}">
                    <a16:creationId xmlns:a16="http://schemas.microsoft.com/office/drawing/2014/main" id="{D3C291BC-5668-B436-5266-9F872BBBC100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9;p75">
                <a:extLst>
                  <a:ext uri="{FF2B5EF4-FFF2-40B4-BE49-F238E27FC236}">
                    <a16:creationId xmlns:a16="http://schemas.microsoft.com/office/drawing/2014/main" id="{53AF45AF-D667-B62B-C92A-82BA09F18055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700;p75">
                <a:extLst>
                  <a:ext uri="{FF2B5EF4-FFF2-40B4-BE49-F238E27FC236}">
                    <a16:creationId xmlns:a16="http://schemas.microsoft.com/office/drawing/2014/main" id="{B3B03882-ABF1-9902-47BF-0CCB209AB694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01;p75">
                <a:extLst>
                  <a:ext uri="{FF2B5EF4-FFF2-40B4-BE49-F238E27FC236}">
                    <a16:creationId xmlns:a16="http://schemas.microsoft.com/office/drawing/2014/main" id="{617300BE-9B24-6087-85BF-3F1CDC4AEFB5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2;p75">
                <a:extLst>
                  <a:ext uri="{FF2B5EF4-FFF2-40B4-BE49-F238E27FC236}">
                    <a16:creationId xmlns:a16="http://schemas.microsoft.com/office/drawing/2014/main" id="{1FFA10F6-3EC9-4049-DF31-15AF27E8A720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703;p75">
              <a:extLst>
                <a:ext uri="{FF2B5EF4-FFF2-40B4-BE49-F238E27FC236}">
                  <a16:creationId xmlns:a16="http://schemas.microsoft.com/office/drawing/2014/main" id="{EA86DDED-E645-AE3A-0EB7-F7C9B081B1A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4" name="Google Shape;8704;p75">
                <a:extLst>
                  <a:ext uri="{FF2B5EF4-FFF2-40B4-BE49-F238E27FC236}">
                    <a16:creationId xmlns:a16="http://schemas.microsoft.com/office/drawing/2014/main" id="{E0EA020D-2222-81C4-519B-F25AD9EC570C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05;p75">
                <a:extLst>
                  <a:ext uri="{FF2B5EF4-FFF2-40B4-BE49-F238E27FC236}">
                    <a16:creationId xmlns:a16="http://schemas.microsoft.com/office/drawing/2014/main" id="{E709C272-A800-7745-8FEE-7CE0C55E1C30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06;p75">
                <a:extLst>
                  <a:ext uri="{FF2B5EF4-FFF2-40B4-BE49-F238E27FC236}">
                    <a16:creationId xmlns:a16="http://schemas.microsoft.com/office/drawing/2014/main" id="{2F192227-F392-5A61-78E4-AC591548F2D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7;p75">
                <a:extLst>
                  <a:ext uri="{FF2B5EF4-FFF2-40B4-BE49-F238E27FC236}">
                    <a16:creationId xmlns:a16="http://schemas.microsoft.com/office/drawing/2014/main" id="{3A437B8A-C37A-5A10-D9DB-F7FCA026A86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8;p75">
                <a:extLst>
                  <a:ext uri="{FF2B5EF4-FFF2-40B4-BE49-F238E27FC236}">
                    <a16:creationId xmlns:a16="http://schemas.microsoft.com/office/drawing/2014/main" id="{0F40FCBE-79E1-E1A7-D80D-0B9E0242A13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9;p75">
                <a:extLst>
                  <a:ext uri="{FF2B5EF4-FFF2-40B4-BE49-F238E27FC236}">
                    <a16:creationId xmlns:a16="http://schemas.microsoft.com/office/drawing/2014/main" id="{BD5FC283-475E-BDEF-5A8A-15E59DE7F3D6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10;p75">
                <a:extLst>
                  <a:ext uri="{FF2B5EF4-FFF2-40B4-BE49-F238E27FC236}">
                    <a16:creationId xmlns:a16="http://schemas.microsoft.com/office/drawing/2014/main" id="{73D4C0F6-F580-7CC1-FFBB-271AE2970FB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711;p75">
              <a:extLst>
                <a:ext uri="{FF2B5EF4-FFF2-40B4-BE49-F238E27FC236}">
                  <a16:creationId xmlns:a16="http://schemas.microsoft.com/office/drawing/2014/main" id="{6673CA6E-95ED-C09D-EA9D-E2564E76EBDA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7" name="Google Shape;8712;p75">
                <a:extLst>
                  <a:ext uri="{FF2B5EF4-FFF2-40B4-BE49-F238E27FC236}">
                    <a16:creationId xmlns:a16="http://schemas.microsoft.com/office/drawing/2014/main" id="{DD9E2C4E-C83C-1A4A-1F76-E559B6E85A55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13;p75">
                <a:extLst>
                  <a:ext uri="{FF2B5EF4-FFF2-40B4-BE49-F238E27FC236}">
                    <a16:creationId xmlns:a16="http://schemas.microsoft.com/office/drawing/2014/main" id="{36EACD8C-A912-AD4D-01B4-2CFF114FBAF3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8714;p75">
                <a:extLst>
                  <a:ext uri="{FF2B5EF4-FFF2-40B4-BE49-F238E27FC236}">
                    <a16:creationId xmlns:a16="http://schemas.microsoft.com/office/drawing/2014/main" id="{303072EE-7E2F-6FAC-184F-7E63C1511CE1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5;p75">
                <a:extLst>
                  <a:ext uri="{FF2B5EF4-FFF2-40B4-BE49-F238E27FC236}">
                    <a16:creationId xmlns:a16="http://schemas.microsoft.com/office/drawing/2014/main" id="{483F3874-A36A-58EA-1FF3-38E025C0F644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6;p75">
                <a:extLst>
                  <a:ext uri="{FF2B5EF4-FFF2-40B4-BE49-F238E27FC236}">
                    <a16:creationId xmlns:a16="http://schemas.microsoft.com/office/drawing/2014/main" id="{3A5A353F-75AC-2CC5-B061-41777E950E3B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7;p75">
                <a:extLst>
                  <a:ext uri="{FF2B5EF4-FFF2-40B4-BE49-F238E27FC236}">
                    <a16:creationId xmlns:a16="http://schemas.microsoft.com/office/drawing/2014/main" id="{661EC7FA-348F-B634-6C3B-7FA75D27DEE6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8;p75">
                <a:extLst>
                  <a:ext uri="{FF2B5EF4-FFF2-40B4-BE49-F238E27FC236}">
                    <a16:creationId xmlns:a16="http://schemas.microsoft.com/office/drawing/2014/main" id="{3DCADB9D-EE8B-704F-C77C-5AC0F2B06C6D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19;p75">
              <a:extLst>
                <a:ext uri="{FF2B5EF4-FFF2-40B4-BE49-F238E27FC236}">
                  <a16:creationId xmlns:a16="http://schemas.microsoft.com/office/drawing/2014/main" id="{283DF9AA-0A33-9426-B719-A49BD9074956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5" name="Google Shape;8720;p75">
                <a:extLst>
                  <a:ext uri="{FF2B5EF4-FFF2-40B4-BE49-F238E27FC236}">
                    <a16:creationId xmlns:a16="http://schemas.microsoft.com/office/drawing/2014/main" id="{002796A7-7EB6-A356-CE8F-28121909D228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8721;p75">
                <a:extLst>
                  <a:ext uri="{FF2B5EF4-FFF2-40B4-BE49-F238E27FC236}">
                    <a16:creationId xmlns:a16="http://schemas.microsoft.com/office/drawing/2014/main" id="{F54115D2-A7AD-097E-50FF-FFB3C1E06A42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9" name="Google Shape;8722;p75">
              <a:extLst>
                <a:ext uri="{FF2B5EF4-FFF2-40B4-BE49-F238E27FC236}">
                  <a16:creationId xmlns:a16="http://schemas.microsoft.com/office/drawing/2014/main" id="{0B3CC730-066F-D57A-81C8-D0ACF66ED78F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8" name="Google Shape;8723;p75">
                <a:extLst>
                  <a:ext uri="{FF2B5EF4-FFF2-40B4-BE49-F238E27FC236}">
                    <a16:creationId xmlns:a16="http://schemas.microsoft.com/office/drawing/2014/main" id="{AB4B1FE2-D6A7-BF11-547A-8391353DF9FA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24;p75">
                <a:extLst>
                  <a:ext uri="{FF2B5EF4-FFF2-40B4-BE49-F238E27FC236}">
                    <a16:creationId xmlns:a16="http://schemas.microsoft.com/office/drawing/2014/main" id="{37C33C2C-19F8-72FB-BBA4-44782274726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25;p75">
                <a:extLst>
                  <a:ext uri="{FF2B5EF4-FFF2-40B4-BE49-F238E27FC236}">
                    <a16:creationId xmlns:a16="http://schemas.microsoft.com/office/drawing/2014/main" id="{DCCF129B-43C4-8331-5E0F-DFD8915640C2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6;p75">
                <a:extLst>
                  <a:ext uri="{FF2B5EF4-FFF2-40B4-BE49-F238E27FC236}">
                    <a16:creationId xmlns:a16="http://schemas.microsoft.com/office/drawing/2014/main" id="{537736DD-15F2-7386-E875-434FDC88B923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7;p75">
                <a:extLst>
                  <a:ext uri="{FF2B5EF4-FFF2-40B4-BE49-F238E27FC236}">
                    <a16:creationId xmlns:a16="http://schemas.microsoft.com/office/drawing/2014/main" id="{BF6D175C-1F61-208B-FB22-6FC3157884B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8;p75">
                <a:extLst>
                  <a:ext uri="{FF2B5EF4-FFF2-40B4-BE49-F238E27FC236}">
                    <a16:creationId xmlns:a16="http://schemas.microsoft.com/office/drawing/2014/main" id="{BC11049E-7EC6-F3B4-588D-C1117193335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9;p75">
                <a:extLst>
                  <a:ext uri="{FF2B5EF4-FFF2-40B4-BE49-F238E27FC236}">
                    <a16:creationId xmlns:a16="http://schemas.microsoft.com/office/drawing/2014/main" id="{0C1A4111-2E7A-354A-46DD-38C20B3B3874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30;p75">
              <a:extLst>
                <a:ext uri="{FF2B5EF4-FFF2-40B4-BE49-F238E27FC236}">
                  <a16:creationId xmlns:a16="http://schemas.microsoft.com/office/drawing/2014/main" id="{65453C20-AC01-9A49-4868-E0412E484E6F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1" name="Google Shape;8731;p75">
                <a:extLst>
                  <a:ext uri="{FF2B5EF4-FFF2-40B4-BE49-F238E27FC236}">
                    <a16:creationId xmlns:a16="http://schemas.microsoft.com/office/drawing/2014/main" id="{4D46E78C-6F04-1817-FA52-2B9278DEFD70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8732;p75">
                <a:extLst>
                  <a:ext uri="{FF2B5EF4-FFF2-40B4-BE49-F238E27FC236}">
                    <a16:creationId xmlns:a16="http://schemas.microsoft.com/office/drawing/2014/main" id="{814FCFDE-FC7D-F04D-8388-61562843E17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8733;p75">
                <a:extLst>
                  <a:ext uri="{FF2B5EF4-FFF2-40B4-BE49-F238E27FC236}">
                    <a16:creationId xmlns:a16="http://schemas.microsoft.com/office/drawing/2014/main" id="{CAF597EF-6EF6-A916-6625-162E87E756B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4;p75">
                <a:extLst>
                  <a:ext uri="{FF2B5EF4-FFF2-40B4-BE49-F238E27FC236}">
                    <a16:creationId xmlns:a16="http://schemas.microsoft.com/office/drawing/2014/main" id="{5E271D17-4F04-B7E1-9F48-E379A1700BD1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5;p75">
                <a:extLst>
                  <a:ext uri="{FF2B5EF4-FFF2-40B4-BE49-F238E27FC236}">
                    <a16:creationId xmlns:a16="http://schemas.microsoft.com/office/drawing/2014/main" id="{FB42D2CA-F4BA-1E7E-79FC-DFBF6CF3803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6;p75">
                <a:extLst>
                  <a:ext uri="{FF2B5EF4-FFF2-40B4-BE49-F238E27FC236}">
                    <a16:creationId xmlns:a16="http://schemas.microsoft.com/office/drawing/2014/main" id="{EB4D89CA-ABD8-A0AA-7F4C-B5A39470AD9F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7;p75">
                <a:extLst>
                  <a:ext uri="{FF2B5EF4-FFF2-40B4-BE49-F238E27FC236}">
                    <a16:creationId xmlns:a16="http://schemas.microsoft.com/office/drawing/2014/main" id="{FFCB5A50-AA97-34DA-C23D-0A0A2B4F154E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2" name="Google Shape;8738;p75">
            <a:extLst>
              <a:ext uri="{FF2B5EF4-FFF2-40B4-BE49-F238E27FC236}">
                <a16:creationId xmlns:a16="http://schemas.microsoft.com/office/drawing/2014/main" id="{2E3C34CD-6FAC-5EEE-88DF-59B71A411169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3" name="Google Shape;8739;p75">
              <a:extLst>
                <a:ext uri="{FF2B5EF4-FFF2-40B4-BE49-F238E27FC236}">
                  <a16:creationId xmlns:a16="http://schemas.microsoft.com/office/drawing/2014/main" id="{55680D50-F117-9B2C-07A0-DDA536D6243F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4" name="Google Shape;8740;p75">
              <a:extLst>
                <a:ext uri="{FF2B5EF4-FFF2-40B4-BE49-F238E27FC236}">
                  <a16:creationId xmlns:a16="http://schemas.microsoft.com/office/drawing/2014/main" id="{9D3DED44-7059-107D-13E4-96CA71C7C8A8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5" name="Google Shape;8741;p75">
              <a:extLst>
                <a:ext uri="{FF2B5EF4-FFF2-40B4-BE49-F238E27FC236}">
                  <a16:creationId xmlns:a16="http://schemas.microsoft.com/office/drawing/2014/main" id="{8ED8A18C-3F1A-D7F2-1372-8BF54D2A8993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2;p75">
              <a:extLst>
                <a:ext uri="{FF2B5EF4-FFF2-40B4-BE49-F238E27FC236}">
                  <a16:creationId xmlns:a16="http://schemas.microsoft.com/office/drawing/2014/main" id="{F10D3998-120D-0A58-4C48-ADB02A1BA3AA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7" name="Google Shape;8743;p75">
              <a:extLst>
                <a:ext uri="{FF2B5EF4-FFF2-40B4-BE49-F238E27FC236}">
                  <a16:creationId xmlns:a16="http://schemas.microsoft.com/office/drawing/2014/main" id="{BC299FD8-B094-AB91-D432-34B8DD621421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4;p75">
              <a:extLst>
                <a:ext uri="{FF2B5EF4-FFF2-40B4-BE49-F238E27FC236}">
                  <a16:creationId xmlns:a16="http://schemas.microsoft.com/office/drawing/2014/main" id="{4D899209-1413-AAD0-C706-3F700AA5BAF1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5;p75">
              <a:extLst>
                <a:ext uri="{FF2B5EF4-FFF2-40B4-BE49-F238E27FC236}">
                  <a16:creationId xmlns:a16="http://schemas.microsoft.com/office/drawing/2014/main" id="{256D40D0-A040-24C4-AC15-3B869149F41B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6;p75">
              <a:extLst>
                <a:ext uri="{FF2B5EF4-FFF2-40B4-BE49-F238E27FC236}">
                  <a16:creationId xmlns:a16="http://schemas.microsoft.com/office/drawing/2014/main" id="{2D120A53-01A5-FB98-FAE8-9FC10A9D6EF4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1" name="Google Shape;8747;p75">
              <a:extLst>
                <a:ext uri="{FF2B5EF4-FFF2-40B4-BE49-F238E27FC236}">
                  <a16:creationId xmlns:a16="http://schemas.microsoft.com/office/drawing/2014/main" id="{06840661-7D22-529F-390F-8177CB0664D1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2" name="Google Shape;8748;p75">
            <a:extLst>
              <a:ext uri="{FF2B5EF4-FFF2-40B4-BE49-F238E27FC236}">
                <a16:creationId xmlns:a16="http://schemas.microsoft.com/office/drawing/2014/main" id="{17ABC1A6-33ED-9011-B00B-4CD7F0C24F3E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3" name="Google Shape;8749;p75">
              <a:extLst>
                <a:ext uri="{FF2B5EF4-FFF2-40B4-BE49-F238E27FC236}">
                  <a16:creationId xmlns:a16="http://schemas.microsoft.com/office/drawing/2014/main" id="{D227C6DF-9DBD-D05B-3B19-B9A3ABE0AA3E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750;p75">
              <a:extLst>
                <a:ext uri="{FF2B5EF4-FFF2-40B4-BE49-F238E27FC236}">
                  <a16:creationId xmlns:a16="http://schemas.microsoft.com/office/drawing/2014/main" id="{15E0B8E7-FF98-ACAC-0BA6-EEB2C91DB4E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751;p75">
              <a:extLst>
                <a:ext uri="{FF2B5EF4-FFF2-40B4-BE49-F238E27FC236}">
                  <a16:creationId xmlns:a16="http://schemas.microsoft.com/office/drawing/2014/main" id="{9AA85E76-7925-D0E8-6AB3-B2EDF6A0906F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2;p75">
              <a:extLst>
                <a:ext uri="{FF2B5EF4-FFF2-40B4-BE49-F238E27FC236}">
                  <a16:creationId xmlns:a16="http://schemas.microsoft.com/office/drawing/2014/main" id="{32619D46-CE7A-1AAA-8722-6B6E62BBBB05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3;p75">
              <a:extLst>
                <a:ext uri="{FF2B5EF4-FFF2-40B4-BE49-F238E27FC236}">
                  <a16:creationId xmlns:a16="http://schemas.microsoft.com/office/drawing/2014/main" id="{D89FBD9B-0A92-5897-0C25-1584567FB976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4;p75">
              <a:extLst>
                <a:ext uri="{FF2B5EF4-FFF2-40B4-BE49-F238E27FC236}">
                  <a16:creationId xmlns:a16="http://schemas.microsoft.com/office/drawing/2014/main" id="{37AC5568-9EA0-00F1-2891-5B51DB3A9B4C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5;p75">
              <a:extLst>
                <a:ext uri="{FF2B5EF4-FFF2-40B4-BE49-F238E27FC236}">
                  <a16:creationId xmlns:a16="http://schemas.microsoft.com/office/drawing/2014/main" id="{58DA9A57-150B-8347-25E4-40C46E4C4D6F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6;p75">
              <a:extLst>
                <a:ext uri="{FF2B5EF4-FFF2-40B4-BE49-F238E27FC236}">
                  <a16:creationId xmlns:a16="http://schemas.microsoft.com/office/drawing/2014/main" id="{09099787-AA21-D590-E662-B330C90E307F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1" name="Google Shape;8757;p75">
            <a:extLst>
              <a:ext uri="{FF2B5EF4-FFF2-40B4-BE49-F238E27FC236}">
                <a16:creationId xmlns:a16="http://schemas.microsoft.com/office/drawing/2014/main" id="{78DDC6F1-34CA-B65D-BA42-8616E4591D30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2" name="Google Shape;8758;p75">
              <a:extLst>
                <a:ext uri="{FF2B5EF4-FFF2-40B4-BE49-F238E27FC236}">
                  <a16:creationId xmlns:a16="http://schemas.microsoft.com/office/drawing/2014/main" id="{0A8973D8-8FC2-33F2-D561-79C35BAFC7BB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4" name="Google Shape;8759;p75">
                <a:extLst>
                  <a:ext uri="{FF2B5EF4-FFF2-40B4-BE49-F238E27FC236}">
                    <a16:creationId xmlns:a16="http://schemas.microsoft.com/office/drawing/2014/main" id="{071BB958-4A18-4132-54A5-6CB4CD85CABC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8" name="Google Shape;8760;p75">
                  <a:extLst>
                    <a:ext uri="{FF2B5EF4-FFF2-40B4-BE49-F238E27FC236}">
                      <a16:creationId xmlns:a16="http://schemas.microsoft.com/office/drawing/2014/main" id="{9D16EA3D-2485-2841-FABF-F7F83879355E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8761;p75">
                  <a:extLst>
                    <a:ext uri="{FF2B5EF4-FFF2-40B4-BE49-F238E27FC236}">
                      <a16:creationId xmlns:a16="http://schemas.microsoft.com/office/drawing/2014/main" id="{98312432-1BF9-36A8-3E5A-FE69848F04A6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5" name="Google Shape;8762;p75">
                <a:extLst>
                  <a:ext uri="{FF2B5EF4-FFF2-40B4-BE49-F238E27FC236}">
                    <a16:creationId xmlns:a16="http://schemas.microsoft.com/office/drawing/2014/main" id="{DC9AA566-1985-6DD6-992A-771938407240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6" name="Google Shape;8763;p75">
                  <a:extLst>
                    <a:ext uri="{FF2B5EF4-FFF2-40B4-BE49-F238E27FC236}">
                      <a16:creationId xmlns:a16="http://schemas.microsoft.com/office/drawing/2014/main" id="{2ED76C9E-B68D-00BF-D186-CCD60084FBE4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7" name="Google Shape;8764;p75">
                  <a:extLst>
                    <a:ext uri="{FF2B5EF4-FFF2-40B4-BE49-F238E27FC236}">
                      <a16:creationId xmlns:a16="http://schemas.microsoft.com/office/drawing/2014/main" id="{4C4CDE75-E97B-78F7-5F3D-7A424A56949A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65;p75">
              <a:extLst>
                <a:ext uri="{FF2B5EF4-FFF2-40B4-BE49-F238E27FC236}">
                  <a16:creationId xmlns:a16="http://schemas.microsoft.com/office/drawing/2014/main" id="{98234BAC-F3A9-9511-A689-57546674F0E9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8" name="Google Shape;8766;p75">
                <a:extLst>
                  <a:ext uri="{FF2B5EF4-FFF2-40B4-BE49-F238E27FC236}">
                    <a16:creationId xmlns:a16="http://schemas.microsoft.com/office/drawing/2014/main" id="{781ADBDB-5D4D-644F-9566-9671C0E6C832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2" name="Google Shape;8767;p75">
                  <a:extLst>
                    <a:ext uri="{FF2B5EF4-FFF2-40B4-BE49-F238E27FC236}">
                      <a16:creationId xmlns:a16="http://schemas.microsoft.com/office/drawing/2014/main" id="{17BA5CA5-E7A2-2978-37C8-85CC7C69D86B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3" name="Google Shape;8768;p75">
                  <a:extLst>
                    <a:ext uri="{FF2B5EF4-FFF2-40B4-BE49-F238E27FC236}">
                      <a16:creationId xmlns:a16="http://schemas.microsoft.com/office/drawing/2014/main" id="{BC16E378-A24F-4B4F-3C8D-33192F1FDDB7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9" name="Google Shape;8769;p75">
                <a:extLst>
                  <a:ext uri="{FF2B5EF4-FFF2-40B4-BE49-F238E27FC236}">
                    <a16:creationId xmlns:a16="http://schemas.microsoft.com/office/drawing/2014/main" id="{9B3C0DD7-02FE-3D9C-C988-58A20634A905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0" name="Google Shape;8770;p75">
                  <a:extLst>
                    <a:ext uri="{FF2B5EF4-FFF2-40B4-BE49-F238E27FC236}">
                      <a16:creationId xmlns:a16="http://schemas.microsoft.com/office/drawing/2014/main" id="{1BDF122C-E9D8-7145-230F-591FB28B0F51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1" name="Google Shape;8771;p75">
                  <a:extLst>
                    <a:ext uri="{FF2B5EF4-FFF2-40B4-BE49-F238E27FC236}">
                      <a16:creationId xmlns:a16="http://schemas.microsoft.com/office/drawing/2014/main" id="{97086933-DC95-5D1D-5CB8-FAF611EC5B01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2;p75">
              <a:extLst>
                <a:ext uri="{FF2B5EF4-FFF2-40B4-BE49-F238E27FC236}">
                  <a16:creationId xmlns:a16="http://schemas.microsoft.com/office/drawing/2014/main" id="{4C25532E-C468-2E0C-8485-9014F132597B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2" name="Google Shape;8773;p75">
                <a:extLst>
                  <a:ext uri="{FF2B5EF4-FFF2-40B4-BE49-F238E27FC236}">
                    <a16:creationId xmlns:a16="http://schemas.microsoft.com/office/drawing/2014/main" id="{F420C5A5-692C-B371-6288-DCA7AC33C1C6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6" name="Google Shape;8774;p75">
                  <a:extLst>
                    <a:ext uri="{FF2B5EF4-FFF2-40B4-BE49-F238E27FC236}">
                      <a16:creationId xmlns:a16="http://schemas.microsoft.com/office/drawing/2014/main" id="{A31AD1D5-CF4B-707E-7D9C-A69FC81751B9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8775;p75">
                  <a:extLst>
                    <a:ext uri="{FF2B5EF4-FFF2-40B4-BE49-F238E27FC236}">
                      <a16:creationId xmlns:a16="http://schemas.microsoft.com/office/drawing/2014/main" id="{E173266F-CC0F-D7BF-BDF6-D5B7E0CED74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3" name="Google Shape;8776;p75">
                <a:extLst>
                  <a:ext uri="{FF2B5EF4-FFF2-40B4-BE49-F238E27FC236}">
                    <a16:creationId xmlns:a16="http://schemas.microsoft.com/office/drawing/2014/main" id="{AF1EC79A-3A2F-EA1F-E13B-79B7640E1AA0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4" name="Google Shape;8777;p75">
                  <a:extLst>
                    <a:ext uri="{FF2B5EF4-FFF2-40B4-BE49-F238E27FC236}">
                      <a16:creationId xmlns:a16="http://schemas.microsoft.com/office/drawing/2014/main" id="{222CDDF7-AD38-BA02-F031-9F8B24E2BC6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5" name="Google Shape;8778;p75">
                  <a:extLst>
                    <a:ext uri="{FF2B5EF4-FFF2-40B4-BE49-F238E27FC236}">
                      <a16:creationId xmlns:a16="http://schemas.microsoft.com/office/drawing/2014/main" id="{E7ED6F48-04A2-54B2-DFDA-D1C04CD6E3BF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79;p75">
              <a:extLst>
                <a:ext uri="{FF2B5EF4-FFF2-40B4-BE49-F238E27FC236}">
                  <a16:creationId xmlns:a16="http://schemas.microsoft.com/office/drawing/2014/main" id="{48EE8E3F-5EE2-9A3D-FC66-655BE14E16D7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6" name="Google Shape;8780;p75">
                <a:extLst>
                  <a:ext uri="{FF2B5EF4-FFF2-40B4-BE49-F238E27FC236}">
                    <a16:creationId xmlns:a16="http://schemas.microsoft.com/office/drawing/2014/main" id="{4D9C697A-BC2C-E7F4-ECED-B42DFD801D93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0" name="Google Shape;8781;p75">
                  <a:extLst>
                    <a:ext uri="{FF2B5EF4-FFF2-40B4-BE49-F238E27FC236}">
                      <a16:creationId xmlns:a16="http://schemas.microsoft.com/office/drawing/2014/main" id="{536EE683-7AD5-8839-A08B-D124DD53493A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1" name="Google Shape;8782;p75">
                  <a:extLst>
                    <a:ext uri="{FF2B5EF4-FFF2-40B4-BE49-F238E27FC236}">
                      <a16:creationId xmlns:a16="http://schemas.microsoft.com/office/drawing/2014/main" id="{44790D13-022C-3B53-F441-454FDE89047A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7" name="Google Shape;8783;p75">
                <a:extLst>
                  <a:ext uri="{FF2B5EF4-FFF2-40B4-BE49-F238E27FC236}">
                    <a16:creationId xmlns:a16="http://schemas.microsoft.com/office/drawing/2014/main" id="{11728921-0909-B0E6-B6C5-757C74665200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8" name="Google Shape;8784;p75">
                  <a:extLst>
                    <a:ext uri="{FF2B5EF4-FFF2-40B4-BE49-F238E27FC236}">
                      <a16:creationId xmlns:a16="http://schemas.microsoft.com/office/drawing/2014/main" id="{07167063-4244-D7D5-8F98-84AE664746C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29" name="Google Shape;8785;p75">
                  <a:extLst>
                    <a:ext uri="{FF2B5EF4-FFF2-40B4-BE49-F238E27FC236}">
                      <a16:creationId xmlns:a16="http://schemas.microsoft.com/office/drawing/2014/main" id="{EC5B0833-88BF-199F-9010-2E76FF421EB2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0" name="Google Shape;8786;p75">
            <a:extLst>
              <a:ext uri="{FF2B5EF4-FFF2-40B4-BE49-F238E27FC236}">
                <a16:creationId xmlns:a16="http://schemas.microsoft.com/office/drawing/2014/main" id="{459CE301-338B-BE01-6ABE-10F01784A60C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1" name="Google Shape;8787;p75">
              <a:extLst>
                <a:ext uri="{FF2B5EF4-FFF2-40B4-BE49-F238E27FC236}">
                  <a16:creationId xmlns:a16="http://schemas.microsoft.com/office/drawing/2014/main" id="{A63674E0-DC39-0D06-4595-9542D345E2CD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7" name="Google Shape;8788;p75">
                <a:extLst>
                  <a:ext uri="{FF2B5EF4-FFF2-40B4-BE49-F238E27FC236}">
                    <a16:creationId xmlns:a16="http://schemas.microsoft.com/office/drawing/2014/main" id="{80745B1C-611F-EC56-5AFD-3B596DE1E5AE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8" name="Google Shape;8789;p75">
                <a:extLst>
                  <a:ext uri="{FF2B5EF4-FFF2-40B4-BE49-F238E27FC236}">
                    <a16:creationId xmlns:a16="http://schemas.microsoft.com/office/drawing/2014/main" id="{AEF8BF58-FE6C-F111-CE69-E6C23191B602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9" name="Google Shape;8790;p75">
                  <a:extLst>
                    <a:ext uri="{FF2B5EF4-FFF2-40B4-BE49-F238E27FC236}">
                      <a16:creationId xmlns:a16="http://schemas.microsoft.com/office/drawing/2014/main" id="{E25A6540-82C7-5888-97B7-F479B1414D91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91;p75">
                  <a:extLst>
                    <a:ext uri="{FF2B5EF4-FFF2-40B4-BE49-F238E27FC236}">
                      <a16:creationId xmlns:a16="http://schemas.microsoft.com/office/drawing/2014/main" id="{48F20B25-1D8C-03AD-49C2-923215BF8043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2;p75">
              <a:extLst>
                <a:ext uri="{FF2B5EF4-FFF2-40B4-BE49-F238E27FC236}">
                  <a16:creationId xmlns:a16="http://schemas.microsoft.com/office/drawing/2014/main" id="{16C23891-6E57-50AA-D18D-31D084C75CC1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3" name="Google Shape;8793;p75">
                <a:extLst>
                  <a:ext uri="{FF2B5EF4-FFF2-40B4-BE49-F238E27FC236}">
                    <a16:creationId xmlns:a16="http://schemas.microsoft.com/office/drawing/2014/main" id="{5816EB8C-1C9F-D48D-5348-F3995F92E2D2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4" name="Google Shape;8794;p75">
                <a:extLst>
                  <a:ext uri="{FF2B5EF4-FFF2-40B4-BE49-F238E27FC236}">
                    <a16:creationId xmlns:a16="http://schemas.microsoft.com/office/drawing/2014/main" id="{F3440230-2C08-B035-0E5B-AA7EBB41814F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5" name="Google Shape;8795;p75">
                  <a:extLst>
                    <a:ext uri="{FF2B5EF4-FFF2-40B4-BE49-F238E27FC236}">
                      <a16:creationId xmlns:a16="http://schemas.microsoft.com/office/drawing/2014/main" id="{04687EDB-C482-FD51-5405-EDAD9E63A469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6" name="Google Shape;8796;p75">
                  <a:extLst>
                    <a:ext uri="{FF2B5EF4-FFF2-40B4-BE49-F238E27FC236}">
                      <a16:creationId xmlns:a16="http://schemas.microsoft.com/office/drawing/2014/main" id="{BA938FC4-E5B7-3D58-1467-FCE9AD1A7C83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797;p75">
              <a:extLst>
                <a:ext uri="{FF2B5EF4-FFF2-40B4-BE49-F238E27FC236}">
                  <a16:creationId xmlns:a16="http://schemas.microsoft.com/office/drawing/2014/main" id="{92618CB6-5AA2-D8B8-60BC-A4986BEDE488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9" name="Google Shape;8798;p75">
                <a:extLst>
                  <a:ext uri="{FF2B5EF4-FFF2-40B4-BE49-F238E27FC236}">
                    <a16:creationId xmlns:a16="http://schemas.microsoft.com/office/drawing/2014/main" id="{BAF64278-304B-D583-959C-903F8958B670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0" name="Google Shape;8799;p75">
                <a:extLst>
                  <a:ext uri="{FF2B5EF4-FFF2-40B4-BE49-F238E27FC236}">
                    <a16:creationId xmlns:a16="http://schemas.microsoft.com/office/drawing/2014/main" id="{24C2362A-1363-CAF3-2A8F-B368BD654783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1" name="Google Shape;8800;p75">
                  <a:extLst>
                    <a:ext uri="{FF2B5EF4-FFF2-40B4-BE49-F238E27FC236}">
                      <a16:creationId xmlns:a16="http://schemas.microsoft.com/office/drawing/2014/main" id="{FFB4D957-6BFF-7552-A9A8-D83F0ECF6FF3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2" name="Google Shape;8801;p75">
                  <a:extLst>
                    <a:ext uri="{FF2B5EF4-FFF2-40B4-BE49-F238E27FC236}">
                      <a16:creationId xmlns:a16="http://schemas.microsoft.com/office/drawing/2014/main" id="{71C18379-9B50-6511-A304-3CF5E96AC7DD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802;p75">
              <a:extLst>
                <a:ext uri="{FF2B5EF4-FFF2-40B4-BE49-F238E27FC236}">
                  <a16:creationId xmlns:a16="http://schemas.microsoft.com/office/drawing/2014/main" id="{233C7B2F-DD7B-D185-A05D-5449B7838A02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5" name="Google Shape;8803;p75">
                <a:extLst>
                  <a:ext uri="{FF2B5EF4-FFF2-40B4-BE49-F238E27FC236}">
                    <a16:creationId xmlns:a16="http://schemas.microsoft.com/office/drawing/2014/main" id="{6392DB10-212A-934A-D62E-B0212C2D73BD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6" name="Google Shape;8804;p75">
                <a:extLst>
                  <a:ext uri="{FF2B5EF4-FFF2-40B4-BE49-F238E27FC236}">
                    <a16:creationId xmlns:a16="http://schemas.microsoft.com/office/drawing/2014/main" id="{BCEEB0F1-2023-BE34-8C2C-91B4786F069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7" name="Google Shape;8805;p75">
                  <a:extLst>
                    <a:ext uri="{FF2B5EF4-FFF2-40B4-BE49-F238E27FC236}">
                      <a16:creationId xmlns:a16="http://schemas.microsoft.com/office/drawing/2014/main" id="{88F99574-8476-A6F6-D17B-0ADE643C3663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8" name="Google Shape;8806;p75">
                  <a:extLst>
                    <a:ext uri="{FF2B5EF4-FFF2-40B4-BE49-F238E27FC236}">
                      <a16:creationId xmlns:a16="http://schemas.microsoft.com/office/drawing/2014/main" id="{42AD1C77-60E8-BE98-26D2-715344374D39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1" name="Google Shape;1529;p70">
            <a:extLst>
              <a:ext uri="{FF2B5EF4-FFF2-40B4-BE49-F238E27FC236}">
                <a16:creationId xmlns:a16="http://schemas.microsoft.com/office/drawing/2014/main" id="{D20C4022-EF07-D1DA-D76E-F2B371616025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4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688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29B556-D330-8E8D-37B0-92CF83FE8FC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22">
            <a:extLst>
              <a:ext uri="{FF2B5EF4-FFF2-40B4-BE49-F238E27FC236}">
                <a16:creationId xmlns:a16="http://schemas.microsoft.com/office/drawing/2014/main" id="{564814F9-89F1-4A1A-0FFF-45CC92C0965A}"/>
              </a:ext>
            </a:extLst>
          </p:cNvPr>
          <p:cNvSpPr/>
          <p:nvPr/>
        </p:nvSpPr>
        <p:spPr>
          <a:xfrm rot="14086" flipV="1">
            <a:off x="2133654" y="2526473"/>
            <a:ext cx="12801492" cy="52454"/>
          </a:xfrm>
          <a:prstGeom prst="line">
            <a:avLst/>
          </a:prstGeom>
          <a:ln w="19050" cap="rnd">
            <a:solidFill>
              <a:srgbClr val="9B773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กลุ่ม 5">
            <a:extLst>
              <a:ext uri="{FF2B5EF4-FFF2-40B4-BE49-F238E27FC236}">
                <a16:creationId xmlns:a16="http://schemas.microsoft.com/office/drawing/2014/main" id="{0C0BE662-0DAE-E93E-137F-3F869B557EA6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BF9A132A-71AD-FC76-1698-950C812E6DC6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B7F5E15-1900-A501-8630-AEC127CAC2E3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chemeClr val="bg2">
                        <a:lumMod val="25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solidFill>
                    <a:schemeClr val="bg2">
                      <a:lumMod val="25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0" name="กลุ่ม 17">
                <a:extLst>
                  <a:ext uri="{FF2B5EF4-FFF2-40B4-BE49-F238E27FC236}">
                    <a16:creationId xmlns:a16="http://schemas.microsoft.com/office/drawing/2014/main" id="{B5660DFA-19EC-B7A4-D53B-AA00EB025073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58DEF8AE-7E3C-9B0A-CE79-059DD4AAA15C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2">
                        <a:lumMod val="25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F6623108-5E2C-86CE-2ED3-97C8DACB6346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bg2">
                        <a:lumMod val="25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C5DD47CF-B4BD-E4BF-0AEB-DCC4D942644B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7" name="Title 20">
                <a:extLst>
                  <a:ext uri="{FF2B5EF4-FFF2-40B4-BE49-F238E27FC236}">
                    <a16:creationId xmlns:a16="http://schemas.microsoft.com/office/drawing/2014/main" id="{5027F42C-AFCF-067A-20E3-C91A15F555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chemeClr val="bg2">
                      <a:lumMod val="25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D75E864-CDC8-A6D8-9441-BB76E768B3BD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solidFill>
                      <a:schemeClr val="bg2">
                        <a:lumMod val="25000"/>
                      </a:schemeClr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chemeClr val="bg2">
                      <a:lumMod val="25000"/>
                    </a:schemeClr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3" name="กลุ่ม 660">
            <a:extLst>
              <a:ext uri="{FF2B5EF4-FFF2-40B4-BE49-F238E27FC236}">
                <a16:creationId xmlns:a16="http://schemas.microsoft.com/office/drawing/2014/main" id="{94E00B44-C9A9-AB28-404F-9E2E2CD52803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C9DDF67D-0E62-AAF3-2019-F8DA5ED75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05B5F29D-0104-DDF4-23C0-4D683D8F1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6" name="กลุ่ม 661">
            <a:extLst>
              <a:ext uri="{FF2B5EF4-FFF2-40B4-BE49-F238E27FC236}">
                <a16:creationId xmlns:a16="http://schemas.microsoft.com/office/drawing/2014/main" id="{8BFBBBF7-B4C8-372F-9FCB-41DA833A9D9F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7" name="Oval 8">
              <a:extLst>
                <a:ext uri="{FF2B5EF4-FFF2-40B4-BE49-F238E27FC236}">
                  <a16:creationId xmlns:a16="http://schemas.microsoft.com/office/drawing/2014/main" id="{87A8DA8B-B73D-0C9A-3D4C-19AF71AFF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99741F30-A911-FE13-88D5-588102CAA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9" name="กลุ่ม 2085">
            <a:extLst>
              <a:ext uri="{FF2B5EF4-FFF2-40B4-BE49-F238E27FC236}">
                <a16:creationId xmlns:a16="http://schemas.microsoft.com/office/drawing/2014/main" id="{8863E40C-4FE0-9E30-764D-2475F1FF9881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0" name="Oval 10">
              <a:extLst>
                <a:ext uri="{FF2B5EF4-FFF2-40B4-BE49-F238E27FC236}">
                  <a16:creationId xmlns:a16="http://schemas.microsoft.com/office/drawing/2014/main" id="{7C3FCBEE-D2E4-0CF3-4336-FDF36A394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28CD11FB-5E68-8181-AC4F-F77EE9460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C687978B-8BA3-AEC0-773E-99CA3D59E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0FFF59E1-4EF2-C65E-2A7B-5C36D0732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83288F25-6F8D-072C-7AB2-89BA3FD1AD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5" name="กลุ่ม 662">
            <a:extLst>
              <a:ext uri="{FF2B5EF4-FFF2-40B4-BE49-F238E27FC236}">
                <a16:creationId xmlns:a16="http://schemas.microsoft.com/office/drawing/2014/main" id="{F9FD3747-F68A-AD15-4871-860C6E7013CB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69AFDA34-8084-4121-1FBD-BA9D835F0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3CAB1DFC-8857-E024-2E51-AD25BC677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DB4E179E-0B2C-9816-CFA7-EDAAFC731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9" name="กลุ่ม 663">
            <a:extLst>
              <a:ext uri="{FF2B5EF4-FFF2-40B4-BE49-F238E27FC236}">
                <a16:creationId xmlns:a16="http://schemas.microsoft.com/office/drawing/2014/main" id="{C09642C7-7780-B8AE-79E8-0EA58DDA5040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0" name="Oval 18">
              <a:extLst>
                <a:ext uri="{FF2B5EF4-FFF2-40B4-BE49-F238E27FC236}">
                  <a16:creationId xmlns:a16="http://schemas.microsoft.com/office/drawing/2014/main" id="{D77DCBD4-C1B9-93B6-DD79-609058C30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A6C5220F-3D00-0AE4-CC8F-64D40CAC1B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465E0856-5768-DF5D-CB42-6149A64FC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3" name="กลุ่ม 2084">
            <a:extLst>
              <a:ext uri="{FF2B5EF4-FFF2-40B4-BE49-F238E27FC236}">
                <a16:creationId xmlns:a16="http://schemas.microsoft.com/office/drawing/2014/main" id="{22E04EF5-8720-2E6E-D652-E1E07B0EF7BC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36FA67A5-FFC3-C6C2-83A3-117A075B2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FBB17FF1-638A-38A7-A1ED-76973C3431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D65AEBB1-186E-1160-386B-A2502F803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B040BC38-2622-5680-ADA3-A7A230C70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8" name="กลุ่ม 668">
            <a:extLst>
              <a:ext uri="{FF2B5EF4-FFF2-40B4-BE49-F238E27FC236}">
                <a16:creationId xmlns:a16="http://schemas.microsoft.com/office/drawing/2014/main" id="{337FF213-21A6-4D0A-82F9-D0DE0F9A7E12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39" name="Oval 25">
              <a:extLst>
                <a:ext uri="{FF2B5EF4-FFF2-40B4-BE49-F238E27FC236}">
                  <a16:creationId xmlns:a16="http://schemas.microsoft.com/office/drawing/2014/main" id="{30795DBD-3905-2127-ECE5-100C075E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62BA743B-A361-F885-9698-73487100DE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1" name="กลุ่ม 664">
            <a:extLst>
              <a:ext uri="{FF2B5EF4-FFF2-40B4-BE49-F238E27FC236}">
                <a16:creationId xmlns:a16="http://schemas.microsoft.com/office/drawing/2014/main" id="{45175FD8-9EA0-5AA5-EAE5-32F8CE60096F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64DE90D4-F48B-9CD4-04FA-3A31FB3F5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22EAA429-7BC9-4E58-DA6C-69D304A9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4" name="กลุ่ม 2083">
            <a:extLst>
              <a:ext uri="{FF2B5EF4-FFF2-40B4-BE49-F238E27FC236}">
                <a16:creationId xmlns:a16="http://schemas.microsoft.com/office/drawing/2014/main" id="{F25FC864-B6FD-4907-AC83-BD1913CB64FC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5" name="Oval 29">
              <a:extLst>
                <a:ext uri="{FF2B5EF4-FFF2-40B4-BE49-F238E27FC236}">
                  <a16:creationId xmlns:a16="http://schemas.microsoft.com/office/drawing/2014/main" id="{B3DB957F-BDBD-F267-941A-D27C032FA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AF76CDB5-C2E4-AEDB-7BF3-5858276BB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1E812A57-C47F-C0AA-0F9C-F60FB2D83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6ECBF18A-0A19-8045-5083-F6197B701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68E20D99-1AE0-582A-7461-1E58D6C18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DDE62913-9F77-4137-78F6-244E3D6AC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1" name="กลุ่ม 2079">
            <a:extLst>
              <a:ext uri="{FF2B5EF4-FFF2-40B4-BE49-F238E27FC236}">
                <a16:creationId xmlns:a16="http://schemas.microsoft.com/office/drawing/2014/main" id="{4103495B-F70C-7EB0-A1F4-145AA5033603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2" name="Oval 35">
              <a:extLst>
                <a:ext uri="{FF2B5EF4-FFF2-40B4-BE49-F238E27FC236}">
                  <a16:creationId xmlns:a16="http://schemas.microsoft.com/office/drawing/2014/main" id="{543F36B8-E54D-159B-3837-6AC99ADB2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EC30A9D4-52E5-CBB8-8A29-70E7F61E5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4" name="กลุ่ม 666">
            <a:extLst>
              <a:ext uri="{FF2B5EF4-FFF2-40B4-BE49-F238E27FC236}">
                <a16:creationId xmlns:a16="http://schemas.microsoft.com/office/drawing/2014/main" id="{3BE5B33B-1D96-021B-170B-6D6CE73D1689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5" name="Oval 37">
              <a:extLst>
                <a:ext uri="{FF2B5EF4-FFF2-40B4-BE49-F238E27FC236}">
                  <a16:creationId xmlns:a16="http://schemas.microsoft.com/office/drawing/2014/main" id="{1C7E584C-5B05-4D21-52FF-552C981E6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B5600B3F-569C-F80A-E6E9-5637AC521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57" name="กลุ่ม 2080">
            <a:extLst>
              <a:ext uri="{FF2B5EF4-FFF2-40B4-BE49-F238E27FC236}">
                <a16:creationId xmlns:a16="http://schemas.microsoft.com/office/drawing/2014/main" id="{1EC75C6E-11D6-D228-3A70-FEC43255CCE0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58" name="Oval 39">
              <a:extLst>
                <a:ext uri="{FF2B5EF4-FFF2-40B4-BE49-F238E27FC236}">
                  <a16:creationId xmlns:a16="http://schemas.microsoft.com/office/drawing/2014/main" id="{C4117BBD-69AC-A7AF-5F3B-0CA5E50A5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:a16="http://schemas.microsoft.com/office/drawing/2014/main" id="{F608587D-0C13-2A8B-5F80-290D0A1339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60" name="กลุ่ม 2087">
            <a:extLst>
              <a:ext uri="{FF2B5EF4-FFF2-40B4-BE49-F238E27FC236}">
                <a16:creationId xmlns:a16="http://schemas.microsoft.com/office/drawing/2014/main" id="{53018444-43A2-E85A-A1E8-39F579C39087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1" name="Oval 41">
              <a:extLst>
                <a:ext uri="{FF2B5EF4-FFF2-40B4-BE49-F238E27FC236}">
                  <a16:creationId xmlns:a16="http://schemas.microsoft.com/office/drawing/2014/main" id="{CFD1856C-C3B2-A042-9F42-F6415A084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2B72DD4F-CCB2-74B5-2202-49B888F1B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63" name="กลุ่ม 667">
            <a:extLst>
              <a:ext uri="{FF2B5EF4-FFF2-40B4-BE49-F238E27FC236}">
                <a16:creationId xmlns:a16="http://schemas.microsoft.com/office/drawing/2014/main" id="{D158FDE0-A904-A6A3-66AB-7C5428232789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4" name="Oval 43">
              <a:extLst>
                <a:ext uri="{FF2B5EF4-FFF2-40B4-BE49-F238E27FC236}">
                  <a16:creationId xmlns:a16="http://schemas.microsoft.com/office/drawing/2014/main" id="{E46F33FF-A000-89C1-C04D-FA9157063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5" name="Freeform 44">
              <a:extLst>
                <a:ext uri="{FF2B5EF4-FFF2-40B4-BE49-F238E27FC236}">
                  <a16:creationId xmlns:a16="http://schemas.microsoft.com/office/drawing/2014/main" id="{ADD1D7FA-5FF1-2A3C-C0FE-CF71BE40E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6" name="Freeform 45">
              <a:extLst>
                <a:ext uri="{FF2B5EF4-FFF2-40B4-BE49-F238E27FC236}">
                  <a16:creationId xmlns:a16="http://schemas.microsoft.com/office/drawing/2014/main" id="{73EF8551-CE78-36A6-643F-3D39A5E70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67" name="กลุ่ม 2082">
            <a:extLst>
              <a:ext uri="{FF2B5EF4-FFF2-40B4-BE49-F238E27FC236}">
                <a16:creationId xmlns:a16="http://schemas.microsoft.com/office/drawing/2014/main" id="{410A63DB-6BBA-DF29-EA66-E461664C983D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68" name="Oval 46">
              <a:extLst>
                <a:ext uri="{FF2B5EF4-FFF2-40B4-BE49-F238E27FC236}">
                  <a16:creationId xmlns:a16="http://schemas.microsoft.com/office/drawing/2014/main" id="{7942D8CC-4013-EE81-C2D0-A34C9E7A5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69" name="Freeform 47">
              <a:extLst>
                <a:ext uri="{FF2B5EF4-FFF2-40B4-BE49-F238E27FC236}">
                  <a16:creationId xmlns:a16="http://schemas.microsoft.com/office/drawing/2014/main" id="{878F0021-EE81-60E7-9AEF-91B9861E4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0" name="กลุ่ม 2081">
            <a:extLst>
              <a:ext uri="{FF2B5EF4-FFF2-40B4-BE49-F238E27FC236}">
                <a16:creationId xmlns:a16="http://schemas.microsoft.com/office/drawing/2014/main" id="{D4978D0C-FCAD-1174-EACE-FB62F09036BE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1" name="Oval 48">
              <a:extLst>
                <a:ext uri="{FF2B5EF4-FFF2-40B4-BE49-F238E27FC236}">
                  <a16:creationId xmlns:a16="http://schemas.microsoft.com/office/drawing/2014/main" id="{81EE8846-8AD9-43BD-6AA2-C3FAB9859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D23DB1F9-1263-CBE0-8D69-529D748A9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3" name="กลุ่ม 2086">
            <a:extLst>
              <a:ext uri="{FF2B5EF4-FFF2-40B4-BE49-F238E27FC236}">
                <a16:creationId xmlns:a16="http://schemas.microsoft.com/office/drawing/2014/main" id="{3C3555BA-FB28-D383-1E8A-2C0794E4839B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4" name="Oval 50">
              <a:extLst>
                <a:ext uri="{FF2B5EF4-FFF2-40B4-BE49-F238E27FC236}">
                  <a16:creationId xmlns:a16="http://schemas.microsoft.com/office/drawing/2014/main" id="{5F638047-C5E5-678C-4AC7-9496CCFC8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5" name="Oval 51">
              <a:extLst>
                <a:ext uri="{FF2B5EF4-FFF2-40B4-BE49-F238E27FC236}">
                  <a16:creationId xmlns:a16="http://schemas.microsoft.com/office/drawing/2014/main" id="{BC87F4C6-8A2F-BD82-2892-493948C3B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6" name="Oval 52">
              <a:extLst>
                <a:ext uri="{FF2B5EF4-FFF2-40B4-BE49-F238E27FC236}">
                  <a16:creationId xmlns:a16="http://schemas.microsoft.com/office/drawing/2014/main" id="{5007F17F-D01F-6A40-EA39-6DB8974C9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7" name="กลุ่ม 665">
            <a:extLst>
              <a:ext uri="{FF2B5EF4-FFF2-40B4-BE49-F238E27FC236}">
                <a16:creationId xmlns:a16="http://schemas.microsoft.com/office/drawing/2014/main" id="{4A5BFC93-30F0-C3D4-7F7B-78180E27C307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78" name="Oval 53">
              <a:extLst>
                <a:ext uri="{FF2B5EF4-FFF2-40B4-BE49-F238E27FC236}">
                  <a16:creationId xmlns:a16="http://schemas.microsoft.com/office/drawing/2014/main" id="{0CF0A651-BBB6-5077-08B5-7470A1846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id="{EF99A724-78B7-EDC2-2AA2-B60C15EFC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0" name="กลุ่ม 669">
            <a:extLst>
              <a:ext uri="{FF2B5EF4-FFF2-40B4-BE49-F238E27FC236}">
                <a16:creationId xmlns:a16="http://schemas.microsoft.com/office/drawing/2014/main" id="{D2892B58-0856-2CC2-7B16-5D4092DDA2FA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1" name="Oval 55">
              <a:extLst>
                <a:ext uri="{FF2B5EF4-FFF2-40B4-BE49-F238E27FC236}">
                  <a16:creationId xmlns:a16="http://schemas.microsoft.com/office/drawing/2014/main" id="{FB30B4E5-583B-01AE-519D-BDB2B2C04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2" name="Oval 56">
              <a:extLst>
                <a:ext uri="{FF2B5EF4-FFF2-40B4-BE49-F238E27FC236}">
                  <a16:creationId xmlns:a16="http://schemas.microsoft.com/office/drawing/2014/main" id="{755167C2-D35F-8B96-4240-4D264A4D6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04AE4FA1-6296-8FBA-90F2-56B6FCA0B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8EDC0AE0-B2E1-752B-D733-CD35B0089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5" name="กลุ่ม 670">
            <a:extLst>
              <a:ext uri="{FF2B5EF4-FFF2-40B4-BE49-F238E27FC236}">
                <a16:creationId xmlns:a16="http://schemas.microsoft.com/office/drawing/2014/main" id="{02197C35-9314-B3D5-35EE-05FC1B887924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6" name="Oval 59">
              <a:extLst>
                <a:ext uri="{FF2B5EF4-FFF2-40B4-BE49-F238E27FC236}">
                  <a16:creationId xmlns:a16="http://schemas.microsoft.com/office/drawing/2014/main" id="{356847A9-632A-2F36-9579-61ADB3AC0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87" name="Freeform 60">
              <a:extLst>
                <a:ext uri="{FF2B5EF4-FFF2-40B4-BE49-F238E27FC236}">
                  <a16:creationId xmlns:a16="http://schemas.microsoft.com/office/drawing/2014/main" id="{6CC7F1C7-AAFA-45A8-A1F1-CCB7A6614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88" name="กลุ่ม 2090">
            <a:extLst>
              <a:ext uri="{FF2B5EF4-FFF2-40B4-BE49-F238E27FC236}">
                <a16:creationId xmlns:a16="http://schemas.microsoft.com/office/drawing/2014/main" id="{E96FC148-A215-4094-B7A1-3D226F02F4EC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89" name="Oval 61">
              <a:extLst>
                <a:ext uri="{FF2B5EF4-FFF2-40B4-BE49-F238E27FC236}">
                  <a16:creationId xmlns:a16="http://schemas.microsoft.com/office/drawing/2014/main" id="{4016AD93-7336-2E2D-65BB-A25DCC691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0" name="Freeform 62">
              <a:extLst>
                <a:ext uri="{FF2B5EF4-FFF2-40B4-BE49-F238E27FC236}">
                  <a16:creationId xmlns:a16="http://schemas.microsoft.com/office/drawing/2014/main" id="{153D8563-A108-6686-90C2-48C5911E8D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1" name="กลุ่ม 2089">
            <a:extLst>
              <a:ext uri="{FF2B5EF4-FFF2-40B4-BE49-F238E27FC236}">
                <a16:creationId xmlns:a16="http://schemas.microsoft.com/office/drawing/2014/main" id="{3D4DECE9-D584-113A-BDC7-D6A297BC4CD0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2" name="Oval 63">
              <a:extLst>
                <a:ext uri="{FF2B5EF4-FFF2-40B4-BE49-F238E27FC236}">
                  <a16:creationId xmlns:a16="http://schemas.microsoft.com/office/drawing/2014/main" id="{F55887EE-1647-EC9D-971C-71B2C6FEF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3" name="Freeform 64">
              <a:extLst>
                <a:ext uri="{FF2B5EF4-FFF2-40B4-BE49-F238E27FC236}">
                  <a16:creationId xmlns:a16="http://schemas.microsoft.com/office/drawing/2014/main" id="{00FFB807-E1A4-D7A4-1A2A-0BF7A2C5C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4" name="Freeform 65">
              <a:extLst>
                <a:ext uri="{FF2B5EF4-FFF2-40B4-BE49-F238E27FC236}">
                  <a16:creationId xmlns:a16="http://schemas.microsoft.com/office/drawing/2014/main" id="{BC13C04A-4B42-3673-B147-AE31A89A6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5" name="Freeform 66">
              <a:extLst>
                <a:ext uri="{FF2B5EF4-FFF2-40B4-BE49-F238E27FC236}">
                  <a16:creationId xmlns:a16="http://schemas.microsoft.com/office/drawing/2014/main" id="{EC5101B3-64FA-867C-6B54-B14C70494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6" name="Freeform 67">
              <a:extLst>
                <a:ext uri="{FF2B5EF4-FFF2-40B4-BE49-F238E27FC236}">
                  <a16:creationId xmlns:a16="http://schemas.microsoft.com/office/drawing/2014/main" id="{B504E3BD-365C-AD3B-7670-EEEC6FB82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7" name="กลุ่ม 2088">
            <a:extLst>
              <a:ext uri="{FF2B5EF4-FFF2-40B4-BE49-F238E27FC236}">
                <a16:creationId xmlns:a16="http://schemas.microsoft.com/office/drawing/2014/main" id="{5E054B6C-4092-8742-1C7D-F7B9931338D4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98" name="Oval 68">
              <a:extLst>
                <a:ext uri="{FF2B5EF4-FFF2-40B4-BE49-F238E27FC236}">
                  <a16:creationId xmlns:a16="http://schemas.microsoft.com/office/drawing/2014/main" id="{5328CE17-DA04-6071-B276-241ECBFE6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9" name="Freeform 69">
              <a:extLst>
                <a:ext uri="{FF2B5EF4-FFF2-40B4-BE49-F238E27FC236}">
                  <a16:creationId xmlns:a16="http://schemas.microsoft.com/office/drawing/2014/main" id="{E83424A1-0A51-E10D-CFE2-6D11A3A23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0" name="Freeform 70">
              <a:extLst>
                <a:ext uri="{FF2B5EF4-FFF2-40B4-BE49-F238E27FC236}">
                  <a16:creationId xmlns:a16="http://schemas.microsoft.com/office/drawing/2014/main" id="{1CBFC9C1-7B62-2481-F179-80F0C1CC6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01" name="กลุ่ม 2091">
            <a:extLst>
              <a:ext uri="{FF2B5EF4-FFF2-40B4-BE49-F238E27FC236}">
                <a16:creationId xmlns:a16="http://schemas.microsoft.com/office/drawing/2014/main" id="{9B6B0221-A261-B2C9-CD8E-B6A18DDB2C17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2" name="Oval 71">
              <a:extLst>
                <a:ext uri="{FF2B5EF4-FFF2-40B4-BE49-F238E27FC236}">
                  <a16:creationId xmlns:a16="http://schemas.microsoft.com/office/drawing/2014/main" id="{B16DCD0C-20C8-5FCC-BB85-A3DCFDDC6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3" name="Freeform 72">
              <a:extLst>
                <a:ext uri="{FF2B5EF4-FFF2-40B4-BE49-F238E27FC236}">
                  <a16:creationId xmlns:a16="http://schemas.microsoft.com/office/drawing/2014/main" id="{FE6B842A-7D3A-27AE-DDEA-CFC10E2B6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04" name="กลุ่ม 2092">
            <a:extLst>
              <a:ext uri="{FF2B5EF4-FFF2-40B4-BE49-F238E27FC236}">
                <a16:creationId xmlns:a16="http://schemas.microsoft.com/office/drawing/2014/main" id="{202B423D-4D32-7609-73A1-B8AF1578D2D4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5" name="Oval 73">
              <a:extLst>
                <a:ext uri="{FF2B5EF4-FFF2-40B4-BE49-F238E27FC236}">
                  <a16:creationId xmlns:a16="http://schemas.microsoft.com/office/drawing/2014/main" id="{00B16E15-39A5-ADBB-E8DA-4C34ADDB1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6" name="Freeform 74">
              <a:extLst>
                <a:ext uri="{FF2B5EF4-FFF2-40B4-BE49-F238E27FC236}">
                  <a16:creationId xmlns:a16="http://schemas.microsoft.com/office/drawing/2014/main" id="{0620FE73-85F5-83B7-12A4-2E3ED29EE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7" name="Freeform 75">
              <a:extLst>
                <a:ext uri="{FF2B5EF4-FFF2-40B4-BE49-F238E27FC236}">
                  <a16:creationId xmlns:a16="http://schemas.microsoft.com/office/drawing/2014/main" id="{0ACFFC49-D7EA-0FAD-3AC2-CA9EABD9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8" name="Freeform 76">
              <a:extLst>
                <a:ext uri="{FF2B5EF4-FFF2-40B4-BE49-F238E27FC236}">
                  <a16:creationId xmlns:a16="http://schemas.microsoft.com/office/drawing/2014/main" id="{77DFC8D1-E168-F5FE-69DD-E43854AC7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912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4301640" y="5833017"/>
            <a:ext cx="9684720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spc="-2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نقل قول ها معمولاً به عنوان وسیله ای برای الهام و فراخوانی افکار فلسفی از خواننده چاپ می شوند.</a:t>
            </a:r>
            <a:endParaRPr lang="en-US" sz="4800" spc="-2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5" name="Freeform 5"/>
          <p:cNvSpPr/>
          <p:nvPr/>
        </p:nvSpPr>
        <p:spPr>
          <a:xfrm>
            <a:off x="1251720" y="1068840"/>
            <a:ext cx="15706080" cy="8459280"/>
          </a:xfrm>
          <a:custGeom>
            <a:avLst/>
            <a:gdLst/>
            <a:ahLst/>
            <a:cxnLst/>
            <a:rect l="l" t="t" r="r" b="b"/>
            <a:pathLst>
              <a:path w="15706080" h="8459280">
                <a:moveTo>
                  <a:pt x="0" y="0"/>
                </a:moveTo>
                <a:lnTo>
                  <a:pt x="15706080" y="0"/>
                </a:lnTo>
                <a:lnTo>
                  <a:pt x="15706080" y="8459280"/>
                </a:lnTo>
                <a:lnTo>
                  <a:pt x="0" y="8459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151760" y="587520"/>
            <a:ext cx="3906000" cy="5277600"/>
          </a:xfrm>
          <a:custGeom>
            <a:avLst/>
            <a:gdLst/>
            <a:ahLst/>
            <a:cxnLst/>
            <a:rect l="l" t="t" r="r" b="b"/>
            <a:pathLst>
              <a:path w="3906000" h="5277600">
                <a:moveTo>
                  <a:pt x="0" y="0"/>
                </a:moveTo>
                <a:lnTo>
                  <a:pt x="3906000" y="0"/>
                </a:lnTo>
                <a:lnTo>
                  <a:pt x="3906000" y="5277600"/>
                </a:lnTo>
                <a:lnTo>
                  <a:pt x="0" y="527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" b="-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867120" y="557115"/>
            <a:ext cx="10553760" cy="1104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2" dirty="0">
                <a:solidFill>
                  <a:srgbClr val="FFFFFF"/>
                </a:solidFill>
                <a:latin typeface="Cinzel"/>
                <a:cs typeface="B Nazanin" panose="00000400000000000000" pitchFamily="2" charset="-78"/>
              </a:rPr>
              <a:t>این عنوان یک اسلاید است</a:t>
            </a:r>
            <a:endParaRPr lang="en-US" sz="7200" spc="-2" dirty="0">
              <a:solidFill>
                <a:srgbClr val="FFFFFF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926720" y="2685435"/>
            <a:ext cx="7635600" cy="4962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در اینجا شما لیستی از موارد را دارید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و مقداری متن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اما به یاد داشته باشید که این کار را نکنید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اسلایدهای خود را با محتوا بیش از حد بارگیری کنید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  <a:p>
            <a:pPr marL="1021320" lvl="1" indent="-510660" algn="r" rtl="1">
              <a:lnSpc>
                <a:spcPts val="4320"/>
              </a:lnSpc>
              <a:buFont typeface="Arial"/>
              <a:buChar char="•"/>
            </a:pPr>
            <a:r>
              <a:rPr lang="en-US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 </a:t>
            </a:r>
          </a:p>
          <a:p>
            <a:pPr marL="1021320" lvl="1" indent="-510660" algn="r" rtl="1">
              <a:lnSpc>
                <a:spcPts val="4320"/>
              </a:lnSpc>
            </a:pPr>
            <a:r>
              <a:rPr lang="fa-IR" sz="36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مخاطبان شما به شما گوش می دهند یا محتوا را می خوانند، اما هر دو را انجام نمی دهند.</a:t>
            </a:r>
            <a:endParaRPr lang="en-US" sz="36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 dirty="0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6" name="Freeform 6"/>
          <p:cNvSpPr/>
          <p:nvPr/>
        </p:nvSpPr>
        <p:spPr>
          <a:xfrm>
            <a:off x="10478160" y="2873520"/>
            <a:ext cx="6454080" cy="6355440"/>
          </a:xfrm>
          <a:custGeom>
            <a:avLst/>
            <a:gdLst/>
            <a:ahLst/>
            <a:cxnLst/>
            <a:rect l="l" t="t" r="r" b="b"/>
            <a:pathLst>
              <a:path w="6454080" h="6355440">
                <a:moveTo>
                  <a:pt x="0" y="0"/>
                </a:moveTo>
                <a:lnTo>
                  <a:pt x="6454080" y="0"/>
                </a:lnTo>
                <a:lnTo>
                  <a:pt x="6454080" y="6355440"/>
                </a:lnTo>
                <a:lnTo>
                  <a:pt x="0" y="63554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8" b="-18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883240" y="6034875"/>
            <a:ext cx="12885840" cy="19928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</a:pPr>
            <a:r>
              <a:rPr lang="fa-IR" sz="9800" spc="-2" dirty="0">
                <a:solidFill>
                  <a:srgbClr val="FFFFFF"/>
                </a:solidFill>
                <a:latin typeface="Cinzel"/>
                <a:cs typeface="B Nazanin" panose="00000400000000000000" pitchFamily="2" charset="-78"/>
              </a:rPr>
              <a:t>مفهوم بزرگ</a:t>
            </a:r>
            <a:endParaRPr lang="en-US" sz="9800" spc="-2" dirty="0">
              <a:solidFill>
                <a:srgbClr val="FFFFFF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142080" y="8181360"/>
            <a:ext cx="12368160" cy="1238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با استفاده از نمادها یا تصاویر، توجه مخاطبان خود را </a:t>
            </a:r>
            <a:endParaRPr lang="en-US" sz="2799" spc="-1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2799" spc="-1" dirty="0">
                <a:solidFill>
                  <a:srgbClr val="403228"/>
                </a:solidFill>
                <a:latin typeface="Libre Baskerville Italics"/>
                <a:cs typeface="B Nazanin" panose="00000400000000000000" pitchFamily="2" charset="-78"/>
              </a:rPr>
              <a:t>به یک مفهوم کلیدی جلب کنید</a:t>
            </a:r>
            <a:endParaRPr lang="en-US" sz="2799" spc="-1" dirty="0">
              <a:solidFill>
                <a:srgbClr val="403228"/>
              </a:solidFill>
              <a:latin typeface="Libre Baskerville Italic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6" name="Freeform 6"/>
          <p:cNvSpPr/>
          <p:nvPr/>
        </p:nvSpPr>
        <p:spPr>
          <a:xfrm>
            <a:off x="6164640" y="676080"/>
            <a:ext cx="5958720" cy="5559120"/>
          </a:xfrm>
          <a:custGeom>
            <a:avLst/>
            <a:gdLst/>
            <a:ahLst/>
            <a:cxnLst/>
            <a:rect l="l" t="t" r="r" b="b"/>
            <a:pathLst>
              <a:path w="5958720" h="5559120">
                <a:moveTo>
                  <a:pt x="0" y="0"/>
                </a:moveTo>
                <a:lnTo>
                  <a:pt x="5958720" y="0"/>
                </a:lnTo>
                <a:lnTo>
                  <a:pt x="5958720" y="5559120"/>
                </a:lnTo>
                <a:lnTo>
                  <a:pt x="0" y="55591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4679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3185280" y="3859035"/>
            <a:ext cx="6071040" cy="3285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03228"/>
                </a:solidFill>
                <a:latin typeface="Libre Baskerville Bold"/>
                <a:cs typeface="B Nazanin" panose="00000400000000000000" pitchFamily="2" charset="-78"/>
              </a:rPr>
              <a:t>سفید</a:t>
            </a:r>
            <a:endParaRPr lang="en-US" sz="4000" spc="-2" dirty="0">
              <a:solidFill>
                <a:srgbClr val="403228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40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رنگ شیر و برف تازه، رنگی است که از ترکیب تمام رنگ های طیف مرئی ایجاد می شود.</a:t>
            </a:r>
            <a:endParaRPr lang="en-US" sz="40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34400" y="1481760"/>
            <a:ext cx="1257912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همچنین می توانید محتوای خود</a:t>
            </a:r>
            <a:endParaRPr lang="en-US" sz="64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  <a:p>
            <a:pPr algn="ctr">
              <a:lnSpc>
                <a:spcPts val="7680"/>
              </a:lnSpc>
            </a:pPr>
            <a:r>
              <a:rPr lang="fa-IR" sz="6400" spc="-2" dirty="0">
                <a:solidFill>
                  <a:srgbClr val="FFFFFF"/>
                </a:solidFill>
                <a:latin typeface="Cinzel Bold"/>
                <a:cs typeface="B Nazanin" panose="00000400000000000000" pitchFamily="2" charset="-78"/>
              </a:rPr>
              <a:t> را تقسیم کنید</a:t>
            </a:r>
            <a:endParaRPr lang="en-US" sz="6400" spc="-2" dirty="0">
              <a:solidFill>
                <a:srgbClr val="FFFFFF"/>
              </a:solidFill>
              <a:latin typeface="Cinze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815760" y="3859035"/>
            <a:ext cx="6071040" cy="3285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403228"/>
                </a:solidFill>
                <a:latin typeface="Libre Baskerville Bold"/>
                <a:cs typeface="B Nazanin" panose="00000400000000000000" pitchFamily="2" charset="-78"/>
              </a:rPr>
              <a:t>مشکی</a:t>
            </a:r>
            <a:endParaRPr lang="en-US" sz="4000" spc="-2" dirty="0">
              <a:solidFill>
                <a:srgbClr val="403228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40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رنگ آبنوس و فضای بیرونی است. این رنگ نمادین ظرافت، وقار و اقتدار بوده است.</a:t>
            </a:r>
            <a:endParaRPr lang="en-US" sz="40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7</a:t>
            </a:r>
          </a:p>
        </p:txBody>
      </p:sp>
      <p:sp>
        <p:nvSpPr>
          <p:cNvPr id="8" name="Freeform 8"/>
          <p:cNvSpPr/>
          <p:nvPr/>
        </p:nvSpPr>
        <p:spPr>
          <a:xfrm>
            <a:off x="147600" y="7612560"/>
            <a:ext cx="4356000" cy="2386800"/>
          </a:xfrm>
          <a:custGeom>
            <a:avLst/>
            <a:gdLst/>
            <a:ahLst/>
            <a:cxnLst/>
            <a:rect l="l" t="t" r="r" b="b"/>
            <a:pathLst>
              <a:path w="4356000" h="2386800">
                <a:moveTo>
                  <a:pt x="0" y="0"/>
                </a:moveTo>
                <a:lnTo>
                  <a:pt x="4356000" y="0"/>
                </a:lnTo>
                <a:lnTo>
                  <a:pt x="43560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" b="-1"/>
            </a:stretch>
          </a:blipFill>
        </p:spPr>
      </p:sp>
      <p:sp>
        <p:nvSpPr>
          <p:cNvPr id="9" name="Freeform 9"/>
          <p:cNvSpPr/>
          <p:nvPr/>
        </p:nvSpPr>
        <p:spPr>
          <a:xfrm rot="-10800000">
            <a:off x="13747680" y="196560"/>
            <a:ext cx="4356000" cy="2386800"/>
          </a:xfrm>
          <a:custGeom>
            <a:avLst/>
            <a:gdLst/>
            <a:ahLst/>
            <a:cxnLst/>
            <a:rect l="l" t="t" r="r" b="b"/>
            <a:pathLst>
              <a:path w="4356000" h="2386800">
                <a:moveTo>
                  <a:pt x="0" y="0"/>
                </a:moveTo>
                <a:lnTo>
                  <a:pt x="4356000" y="0"/>
                </a:lnTo>
                <a:lnTo>
                  <a:pt x="4356000" y="2386800"/>
                </a:lnTo>
                <a:lnTo>
                  <a:pt x="0" y="2386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10480" y="3949920"/>
            <a:ext cx="7373520" cy="6336720"/>
          </a:xfrm>
          <a:custGeom>
            <a:avLst/>
            <a:gdLst/>
            <a:ahLst/>
            <a:cxnLst/>
            <a:rect l="l" t="t" r="r" b="b"/>
            <a:pathLst>
              <a:path w="7373520" h="6336720">
                <a:moveTo>
                  <a:pt x="0" y="0"/>
                </a:moveTo>
                <a:lnTo>
                  <a:pt x="7373520" y="0"/>
                </a:lnTo>
                <a:lnTo>
                  <a:pt x="7373520" y="6336720"/>
                </a:lnTo>
                <a:lnTo>
                  <a:pt x="0" y="63367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910240" y="1093785"/>
            <a:ext cx="556344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800"/>
              </a:lnSpc>
            </a:pPr>
            <a:r>
              <a:rPr lang="fa-IR" sz="9000" spc="-1" dirty="0">
                <a:solidFill>
                  <a:srgbClr val="8E5025"/>
                </a:solidFill>
                <a:latin typeface="Arial Bold"/>
                <a:cs typeface="B Nazanin" panose="00000400000000000000" pitchFamily="2" charset="-78"/>
              </a:rPr>
              <a:t>عالی</a:t>
            </a:r>
            <a:endParaRPr lang="en-US" sz="9000" spc="-1" dirty="0">
              <a:solidFill>
                <a:srgbClr val="8E502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024720" y="2431590"/>
            <a:ext cx="5481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ارائه</a:t>
            </a:r>
            <a:endParaRPr lang="en-US" sz="4800" spc="-2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378080" y="341625"/>
            <a:ext cx="1349280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11"/>
              </a:lnSpc>
            </a:pPr>
            <a:r>
              <a:rPr lang="en-US" sz="17260" spc="-2">
                <a:solidFill>
                  <a:srgbClr val="FFC000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483200" y="6718740"/>
            <a:ext cx="33357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لورم درد او دوست داشتنی است،</a:t>
            </a:r>
            <a:r>
              <a:rPr lang="en-US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CU </a:t>
            </a: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483200" y="3663675"/>
            <a:ext cx="344088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D77C3F"/>
                </a:solidFill>
                <a:latin typeface="Arial"/>
                <a:cs typeface="B Nazanin" panose="00000400000000000000" pitchFamily="2" charset="-78"/>
              </a:rPr>
              <a:t>لورم اپیسوم</a:t>
            </a:r>
            <a:endParaRPr lang="en-US" sz="4000" spc="-2" dirty="0">
              <a:solidFill>
                <a:srgbClr val="D77C3F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4800"/>
              </a:lnSpc>
            </a:pPr>
            <a:r>
              <a:rPr lang="fa-IR" sz="4000" spc="-2" dirty="0">
                <a:solidFill>
                  <a:srgbClr val="D77C3F"/>
                </a:solidFill>
                <a:latin typeface="Arial"/>
                <a:cs typeface="B Nazanin" panose="00000400000000000000" pitchFamily="2" charset="-78"/>
              </a:rPr>
              <a:t>هویج</a:t>
            </a:r>
            <a:endParaRPr lang="en-US" sz="4000" spc="-2" dirty="0">
              <a:solidFill>
                <a:srgbClr val="D77C3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483200" y="8372580"/>
            <a:ext cx="3335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434560" y="4117380"/>
            <a:ext cx="3039120" cy="536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2880" y="0"/>
            <a:ext cx="441360" cy="10319760"/>
          </a:xfrm>
          <a:custGeom>
            <a:avLst/>
            <a:gdLst/>
            <a:ahLst/>
            <a:cxnLst/>
            <a:rect l="l" t="t" r="r" b="b"/>
            <a:pathLst>
              <a:path w="441360" h="10319760">
                <a:moveTo>
                  <a:pt x="0" y="0"/>
                </a:moveTo>
                <a:lnTo>
                  <a:pt x="441360" y="0"/>
                </a:lnTo>
                <a:lnTo>
                  <a:pt x="441360" y="10319760"/>
                </a:lnTo>
                <a:lnTo>
                  <a:pt x="0" y="1031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504000" y="-33120"/>
            <a:ext cx="441360" cy="10319760"/>
          </a:xfrm>
          <a:custGeom>
            <a:avLst/>
            <a:gdLst/>
            <a:ahLst/>
            <a:cxnLst/>
            <a:rect l="l" t="t" r="r" b="b"/>
            <a:pathLst>
              <a:path w="441360" h="10319760">
                <a:moveTo>
                  <a:pt x="0" y="0"/>
                </a:moveTo>
                <a:lnTo>
                  <a:pt x="441360" y="0"/>
                </a:lnTo>
                <a:lnTo>
                  <a:pt x="441360" y="10319760"/>
                </a:lnTo>
                <a:lnTo>
                  <a:pt x="0" y="103197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24160" y="806400"/>
            <a:ext cx="7112880" cy="9023040"/>
          </a:xfrm>
          <a:custGeom>
            <a:avLst/>
            <a:gdLst/>
            <a:ahLst/>
            <a:cxnLst/>
            <a:rect l="l" t="t" r="r" b="b"/>
            <a:pathLst>
              <a:path w="7112880" h="9023040">
                <a:moveTo>
                  <a:pt x="0" y="0"/>
                </a:moveTo>
                <a:lnTo>
                  <a:pt x="7112880" y="0"/>
                </a:lnTo>
                <a:lnTo>
                  <a:pt x="7112880" y="9023040"/>
                </a:lnTo>
                <a:lnTo>
                  <a:pt x="0" y="90230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46" r="-46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61278">
            <a:off x="8530244" y="2845635"/>
            <a:ext cx="1228231" cy="0"/>
          </a:xfrm>
          <a:prstGeom prst="line">
            <a:avLst/>
          </a:prstGeom>
          <a:ln w="19050" cap="rnd">
            <a:solidFill>
              <a:srgbClr val="92694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3867120" y="960480"/>
            <a:ext cx="10553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926940"/>
                </a:solidFill>
                <a:latin typeface="Cinzel"/>
                <a:cs typeface="B Nazanin" panose="00000400000000000000" pitchFamily="2" charset="-78"/>
              </a:rPr>
              <a:t>در دو سه ستون</a:t>
            </a:r>
            <a:endParaRPr lang="en-US" sz="4800" spc="-2" dirty="0">
              <a:solidFill>
                <a:srgbClr val="926940"/>
              </a:solidFill>
              <a:latin typeface="Cinze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13840" y="3196080"/>
            <a:ext cx="4430880" cy="2622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 Bold"/>
                <a:cs typeface="B Nazanin" panose="00000400000000000000" pitchFamily="2" charset="-78"/>
              </a:rPr>
              <a:t>رنگ زرد</a:t>
            </a:r>
            <a:endParaRPr lang="en-US" sz="3200" spc="-2" dirty="0">
              <a:solidFill>
                <a:srgbClr val="403228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l">
              <a:lnSpc>
                <a:spcPct val="15000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  <a:endParaRPr lang="en-US" sz="32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864480" y="3196080"/>
            <a:ext cx="4430880" cy="2622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 Bold"/>
                <a:cs typeface="B Nazanin" panose="00000400000000000000" pitchFamily="2" charset="-78"/>
              </a:rPr>
              <a:t>آبی</a:t>
            </a:r>
            <a:endParaRPr lang="en-US" sz="3200" spc="-2" dirty="0">
              <a:solidFill>
                <a:srgbClr val="403228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  <a:endParaRPr lang="en-US" sz="3200" spc="-2" dirty="0">
              <a:solidFill>
                <a:srgbClr val="403228"/>
              </a:solidFill>
              <a:latin typeface="Libre Baskerville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714400" y="3196080"/>
            <a:ext cx="4430880" cy="2874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 Bold"/>
                <a:cs typeface="B Nazanin" panose="00000400000000000000" pitchFamily="2" charset="-78"/>
              </a:rPr>
              <a:t>قرمز</a:t>
            </a:r>
            <a:endParaRPr lang="en-US" sz="3200" spc="-2" dirty="0">
              <a:solidFill>
                <a:srgbClr val="403228"/>
              </a:solidFill>
              <a:latin typeface="Libre Baskerville Bold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32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  <a:r>
              <a:rPr lang="en-US" sz="3200" spc="-2" dirty="0">
                <a:solidFill>
                  <a:srgbClr val="403228"/>
                </a:solidFill>
                <a:latin typeface="Libre Baskerville"/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686800" y="9591120"/>
            <a:ext cx="91440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 spc="-145">
                <a:solidFill>
                  <a:srgbClr val="000000"/>
                </a:solidFill>
                <a:latin typeface="Open Sans"/>
                <a:cs typeface="B Nazanin" panose="00000400000000000000" pitchFamily="2" charset="-78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Microsoft Office PowerPoint</Application>
  <PresentationFormat>Custom</PresentationFormat>
  <Paragraphs>215</Paragraphs>
  <Slides>36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52" baseType="lpstr">
      <vt:lpstr>Cinzel Bold</vt:lpstr>
      <vt:lpstr>Open Sans Light</vt:lpstr>
      <vt:lpstr>Arial</vt:lpstr>
      <vt:lpstr>Lato Black</vt:lpstr>
      <vt:lpstr>Libre Baskerville Bold</vt:lpstr>
      <vt:lpstr>Arial Bold</vt:lpstr>
      <vt:lpstr>Open Sans</vt:lpstr>
      <vt:lpstr>Calibri</vt:lpstr>
      <vt:lpstr>Cinzel</vt:lpstr>
      <vt:lpstr>Libre Baskerville Italics</vt:lpstr>
      <vt:lpstr>Arimo Bold</vt:lpstr>
      <vt:lpstr>Source Sans Pro</vt:lpstr>
      <vt:lpstr>Lato</vt:lpstr>
      <vt:lpstr>Roboto Medium</vt:lpstr>
      <vt:lpstr>Libre Baskerville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2024-01-06T10:13:22Z</dcterms:created>
  <dcterms:modified xsi:type="dcterms:W3CDTF">2024-01-17T05:57:26Z</dcterms:modified>
  <dc:identifier/>
</cp:coreProperties>
</file>