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674" autoAdjust="0"/>
  </p:normalViewPr>
  <p:slideViewPr>
    <p:cSldViewPr>
      <p:cViewPr varScale="1">
        <p:scale>
          <a:sx n="44" d="100"/>
          <a:sy n="44" d="100"/>
        </p:scale>
        <p:origin x="79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F90C8-3D02-499A-9014-3FB61F7762D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A987-FF9C-44DA-9730-E066E652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1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BA987-FF9C-44DA-9730-E066E65292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3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BA987-FF9C-44DA-9730-E066E65292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2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BA987-FF9C-44DA-9730-E066E65292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01760" y="3133788"/>
            <a:ext cx="9684478" cy="3578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320" y="397081"/>
            <a:ext cx="17298693" cy="945228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936754" y="0"/>
            <a:ext cx="4414520" cy="10287000"/>
          </a:xfrm>
          <a:custGeom>
            <a:avLst/>
            <a:gdLst/>
            <a:ahLst/>
            <a:cxnLst/>
            <a:rect l="l" t="t" r="r" b="b"/>
            <a:pathLst>
              <a:path w="4414520" h="10287000">
                <a:moveTo>
                  <a:pt x="4414492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14492" y="0"/>
                </a:lnTo>
                <a:lnTo>
                  <a:pt x="4414492" y="10287000"/>
                </a:lnTo>
                <a:close/>
              </a:path>
            </a:pathLst>
          </a:custGeom>
          <a:solidFill>
            <a:srgbClr val="1F2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3963" y="1085067"/>
            <a:ext cx="3235180" cy="8115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F2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5595" y="1024882"/>
            <a:ext cx="12390373" cy="26410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8701" y="2682380"/>
            <a:ext cx="10271760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320" y="397082"/>
            <a:ext cx="17298693" cy="94522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301760" y="3133788"/>
            <a:ext cx="9684478" cy="2065887"/>
          </a:xfrm>
          <a:prstGeom prst="rect">
            <a:avLst/>
          </a:prstGeom>
        </p:spPr>
        <p:txBody>
          <a:bodyPr vert="horz" wrap="square" lIns="0" tIns="727075" rIns="0" bIns="0" rtlCol="0">
            <a:spAutoFit/>
          </a:bodyPr>
          <a:lstStyle/>
          <a:p>
            <a:pPr marL="1870075" marR="5080" indent="-935990">
              <a:lnSpc>
                <a:spcPct val="66500"/>
              </a:lnSpc>
              <a:spcBef>
                <a:spcPts val="5725"/>
              </a:spcBef>
            </a:pPr>
            <a:r>
              <a:rPr lang="fa-IR" sz="11500" spc="-10" dirty="0">
                <a:solidFill>
                  <a:srgbClr val="1F212A"/>
                </a:solidFill>
                <a:latin typeface="Arial MT"/>
                <a:cs typeface="B Nazanin" panose="00000700000000000000" pitchFamily="2" charset="-78"/>
              </a:rPr>
              <a:t>تم : مصر باستان</a:t>
            </a:r>
            <a:endParaRPr sz="11500" dirty="0">
              <a:latin typeface="Arial MT"/>
              <a:cs typeface="B Nazanin" panose="000007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4378" y="6988475"/>
            <a:ext cx="4559241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3400" spc="190" dirty="0">
                <a:solidFill>
                  <a:srgbClr val="1F212A"/>
                </a:solidFill>
                <a:latin typeface="Lucida Sans Unicode"/>
                <a:cs typeface="B Nazanin" panose="00000700000000000000" pitchFamily="2" charset="-78"/>
              </a:rPr>
              <a:t>قالب پاورپوینت تاریخی</a:t>
            </a:r>
            <a:endParaRPr sz="3400" dirty="0">
              <a:latin typeface="Lucida Sans Unicode"/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320" y="397083"/>
            <a:ext cx="17298693" cy="94522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5595" y="1024882"/>
            <a:ext cx="12390373" cy="1382059"/>
          </a:xfrm>
          <a:prstGeom prst="rect">
            <a:avLst/>
          </a:prstGeom>
        </p:spPr>
        <p:txBody>
          <a:bodyPr vert="horz" wrap="square" lIns="0" tIns="393333" rIns="0" bIns="0" rtlCol="0">
            <a:spAutoFit/>
          </a:bodyPr>
          <a:lstStyle/>
          <a:p>
            <a:pPr marL="2719070" rtl="1">
              <a:lnSpc>
                <a:spcPct val="100000"/>
              </a:lnSpc>
              <a:spcBef>
                <a:spcPts val="100"/>
              </a:spcBef>
            </a:pPr>
            <a:r>
              <a:rPr lang="fa-IR" spc="320" dirty="0">
                <a:cs typeface="B Nazanin" panose="00000400000000000000" pitchFamily="2" charset="-78"/>
              </a:rPr>
              <a:t>عنوان موضوع</a:t>
            </a:r>
            <a:endParaRPr spc="385" dirty="0"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3518" y="3740387"/>
            <a:ext cx="4127500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fa-IR" sz="4700" spc="180" dirty="0">
                <a:latin typeface="Tahoma"/>
                <a:cs typeface="B Nazanin" panose="00000400000000000000" pitchFamily="2" charset="-78"/>
              </a:rPr>
              <a:t>موضوع فرعی 1</a:t>
            </a:r>
            <a:endParaRPr sz="4700" dirty="0">
              <a:latin typeface="Tahoma"/>
              <a:cs typeface="B Nazanin" panose="00000400000000000000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06200" y="3754449"/>
            <a:ext cx="4338579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fa-IR" sz="4700" spc="180" dirty="0">
                <a:latin typeface="Tahoma"/>
                <a:cs typeface="B Nazanin" panose="00000400000000000000" pitchFamily="2" charset="-78"/>
              </a:rPr>
              <a:t>موضوع فرعی 2</a:t>
            </a:r>
            <a:endParaRPr sz="4700" dirty="0">
              <a:latin typeface="Tahoma"/>
              <a:cs typeface="B Nazanin" panose="00000400000000000000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54228" y="5005047"/>
            <a:ext cx="4127500" cy="3417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algn="ctr">
              <a:lnSpc>
                <a:spcPct val="150000"/>
              </a:lnSpc>
              <a:spcBef>
                <a:spcPts val="100"/>
              </a:spcBef>
            </a:pPr>
            <a:r>
              <a:rPr lang="fa-IR" sz="3000" spc="-60" dirty="0">
                <a:latin typeface="Verdana"/>
                <a:cs typeface="B Nazanin" panose="00000400000000000000" pitchFamily="2" charset="-78"/>
              </a:rPr>
              <a:t>به دنبال قالبی حرفه ای و متحرک برای ارائه تاریخی خود هستید؟ در این مقاله، قالب پاورپوینت تاریخی با تم مصر باستان را به شما معرفی می‌کنیم.</a:t>
            </a:r>
            <a:endParaRPr sz="3000" dirty="0">
              <a:latin typeface="Verdana"/>
              <a:cs typeface="B Nazanin" panose="00000400000000000000" pitchFamily="2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07989" y="5005047"/>
            <a:ext cx="4127500" cy="3417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algn="ctr">
              <a:lnSpc>
                <a:spcPct val="150000"/>
              </a:lnSpc>
              <a:spcBef>
                <a:spcPts val="100"/>
              </a:spcBef>
            </a:pPr>
            <a:r>
              <a:rPr lang="fa-IR" sz="3000" spc="-60" dirty="0">
                <a:latin typeface="Verdana"/>
                <a:cs typeface="B Nazanin" panose="00000400000000000000" pitchFamily="2" charset="-78"/>
              </a:rPr>
              <a:t>به دنبال قالبی حرفه ای و متحرک برای ارائه تاریخی خود هستید؟ در این مقاله، قالب پاورپوینت تاریخی با تم مصر باستان را به شما معرفی می‌کنیم.</a:t>
            </a:r>
            <a:endParaRPr sz="3000" dirty="0">
              <a:latin typeface="Verdana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cs typeface="B Nazanin" panose="00000400000000000000" pitchFamily="2" charset="-78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320" y="397082"/>
            <a:ext cx="17298693" cy="94522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9613" y="2502118"/>
            <a:ext cx="5281572" cy="528276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38739" y="2055195"/>
            <a:ext cx="5120005" cy="101694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725170" marR="5080" indent="-713105">
              <a:lnSpc>
                <a:spcPts val="7650"/>
              </a:lnSpc>
              <a:spcBef>
                <a:spcPts val="229"/>
              </a:spcBef>
            </a:pPr>
            <a:r>
              <a:rPr lang="fa-IR" spc="320" dirty="0">
                <a:cs typeface="B Nazanin" panose="00000400000000000000" pitchFamily="2" charset="-78"/>
              </a:rPr>
              <a:t>عنوان موضوع</a:t>
            </a:r>
            <a:endParaRPr spc="375" dirty="0">
              <a:cs typeface="B Nazanin" panose="00000400000000000000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98205" y="3418145"/>
            <a:ext cx="5782310" cy="5495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1530" marR="5080" indent="-186055" algn="r">
              <a:lnSpc>
                <a:spcPct val="150000"/>
              </a:lnSpc>
              <a:spcBef>
                <a:spcPts val="100"/>
              </a:spcBef>
            </a:pPr>
            <a:r>
              <a:rPr lang="fa-IR" sz="3000" dirty="0">
                <a:latin typeface="Lucida Sans Unicode"/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sz="3000" dirty="0">
              <a:latin typeface="Lucida Sans Unicode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rtl="1"/>
            <a:endParaRPr>
              <a:cs typeface="B Nazanin" panose="00000400000000000000" pitchFamily="2" charset="-78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320" y="397083"/>
            <a:ext cx="17298693" cy="94522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38800" y="3994752"/>
            <a:ext cx="96837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fa-IR" spc="320" dirty="0">
                <a:cs typeface="B Nazanin" panose="00000400000000000000" pitchFamily="2" charset="-78"/>
              </a:rPr>
              <a:t>عنوان موضوع</a:t>
            </a:r>
            <a:endParaRPr spc="385" dirty="0">
              <a:cs typeface="B Nazanin" panose="00000400000000000000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1082" y="5433148"/>
            <a:ext cx="10271760" cy="3461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37490" algn="ctr" rtl="1">
              <a:lnSpc>
                <a:spcPct val="100000"/>
              </a:lnSpc>
              <a:spcBef>
                <a:spcPts val="100"/>
              </a:spcBef>
            </a:pPr>
            <a:r>
              <a:rPr lang="fa-IR" sz="4700" spc="180" dirty="0">
                <a:latin typeface="Tahoma"/>
                <a:cs typeface="B Nazanin" panose="00000400000000000000" pitchFamily="2" charset="-78"/>
              </a:rPr>
              <a:t>موضوع فرعی 1</a:t>
            </a:r>
          </a:p>
          <a:p>
            <a:pPr marR="237490" algn="ctr" rtl="1">
              <a:lnSpc>
                <a:spcPct val="150000"/>
              </a:lnSpc>
              <a:spcBef>
                <a:spcPts val="100"/>
              </a:spcBef>
            </a:pPr>
            <a:r>
              <a:rPr lang="fa-IR" sz="3000" dirty="0">
                <a:latin typeface="Lucida Sans Unicode"/>
                <a:cs typeface="B Nazanin" panose="00000400000000000000" pitchFamily="2" charset="-78"/>
              </a:rPr>
              <a:t>این قالب منحصر به فرد شامل 17 اسلاید است که 14 اسلاید ابتدایی برای ارائه حرفه ای و متحرک و 3 اسلاید کمکی برای استفاده در جداول و اشکال در اختیار شما قرار می‌گیرد. همچنین، این قالب به صورت کاملا رایگان در دسترس است.</a:t>
            </a:r>
            <a:endParaRPr lang="en-US" sz="3000" dirty="0">
              <a:latin typeface="Lucida Sans Unicode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cs typeface="B Nazanin" panose="00000400000000000000" pitchFamily="2" charset="-78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320" y="397081"/>
            <a:ext cx="17298693" cy="94522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3000" y="1693599"/>
            <a:ext cx="7162800" cy="9239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rtl="1">
              <a:lnSpc>
                <a:spcPts val="7650"/>
              </a:lnSpc>
              <a:spcBef>
                <a:spcPts val="229"/>
              </a:spcBef>
            </a:pPr>
            <a:r>
              <a:rPr lang="fa-IR" sz="4000" spc="320" dirty="0">
                <a:cs typeface="B Nazanin" panose="00000400000000000000" pitchFamily="2" charset="-78"/>
              </a:rPr>
              <a:t>1. اسلایدهای حرفه ای و متحرک:</a:t>
            </a:r>
            <a:endParaRPr sz="4000" spc="375" dirty="0">
              <a:cs typeface="B Nazanin" panose="00000400000000000000" pitchFamily="2" charset="-78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03947" y="5074601"/>
            <a:ext cx="3505199" cy="36480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77757" y="1477826"/>
            <a:ext cx="1600199" cy="30384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97948" y="1477826"/>
            <a:ext cx="1215032" cy="30098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116488" y="1406681"/>
            <a:ext cx="4010025" cy="7315834"/>
            <a:chOff x="9116488" y="1406681"/>
            <a:chExt cx="4010025" cy="7315834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3999" y="1406681"/>
              <a:ext cx="3981449" cy="59626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6488" y="7369486"/>
              <a:ext cx="4009662" cy="135254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8200" y="2997063"/>
            <a:ext cx="7725979" cy="6360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4510" indent="93345" rtl="1">
              <a:lnSpc>
                <a:spcPct val="200000"/>
              </a:lnSpc>
              <a:spcBef>
                <a:spcPts val="100"/>
              </a:spcBef>
            </a:pPr>
            <a:r>
              <a:rPr lang="fa-IR" sz="3000" dirty="0">
                <a:latin typeface="Lucida Sans Unicode"/>
                <a:cs typeface="B Nazanin" panose="00000400000000000000" pitchFamily="2" charset="-78"/>
              </a:rPr>
              <a:t>یکی از ویژگی‌های برجسته این قالب، اسلایدهای حرفه ای و متحرک است. این اسلایدها با جلب توجه مخاطبان شما، ارائه را زنده و جذاب می‌کنند. برازش عکس در پس زمینه، انتقال صحنه به صحنه با حرکات زیبا و افکت‌های صوتی استفاده شده در اسلایدها، ارائه شما را به سطحی بالاتر از سادگی و معمولیت برده و حرفه‌ای تر به نظر می‌رساند.</a:t>
            </a:r>
            <a:endParaRPr sz="3000" dirty="0">
              <a:latin typeface="Lucida Sans Unicode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320" y="397081"/>
            <a:ext cx="17298693" cy="94522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3614630"/>
            <a:ext cx="16001999" cy="1494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35"/>
              </a:spcBef>
            </a:pPr>
            <a:r>
              <a:rPr lang="fa-IR" sz="9600" spc="-300" dirty="0">
                <a:latin typeface="Times New Roman"/>
                <a:cs typeface="B Nazanin" panose="00000400000000000000" pitchFamily="2" charset="-78"/>
              </a:rPr>
              <a:t>با تشکر از شما دوستان عزیز ... !</a:t>
            </a:r>
            <a:endParaRPr sz="9600" spc="-300" dirty="0">
              <a:latin typeface="Times New Roman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320" y="397081"/>
            <a:ext cx="17298693" cy="9452281"/>
          </a:xfrm>
          <a:prstGeom prst="rect">
            <a:avLst/>
          </a:prstGeom>
        </p:spPr>
      </p:pic>
      <p:sp>
        <p:nvSpPr>
          <p:cNvPr id="6" name="Diamond 5">
            <a:extLst>
              <a:ext uri="{FF2B5EF4-FFF2-40B4-BE49-F238E27FC236}">
                <a16:creationId xmlns:a16="http://schemas.microsoft.com/office/drawing/2014/main" id="{55CD2103-3FCB-B831-FFFF-1B46C37E660B}"/>
              </a:ext>
            </a:extLst>
          </p:cNvPr>
          <p:cNvSpPr/>
          <p:nvPr/>
        </p:nvSpPr>
        <p:spPr>
          <a:xfrm>
            <a:off x="6555533" y="2238233"/>
            <a:ext cx="784718" cy="787042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Isosceles Triangle 51">
            <a:extLst>
              <a:ext uri="{FF2B5EF4-FFF2-40B4-BE49-F238E27FC236}">
                <a16:creationId xmlns:a16="http://schemas.microsoft.com/office/drawing/2014/main" id="{B0683E6F-D5D2-A23A-A967-2734597749F4}"/>
              </a:ext>
            </a:extLst>
          </p:cNvPr>
          <p:cNvSpPr/>
          <p:nvPr/>
        </p:nvSpPr>
        <p:spPr>
          <a:xfrm>
            <a:off x="5297411" y="2344029"/>
            <a:ext cx="784718" cy="57543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Isosceles Triangle 57">
            <a:extLst>
              <a:ext uri="{FF2B5EF4-FFF2-40B4-BE49-F238E27FC236}">
                <a16:creationId xmlns:a16="http://schemas.microsoft.com/office/drawing/2014/main" id="{75EA4714-2DDD-2593-FFCB-4537A448EB42}"/>
              </a:ext>
            </a:extLst>
          </p:cNvPr>
          <p:cNvSpPr/>
          <p:nvPr/>
        </p:nvSpPr>
        <p:spPr>
          <a:xfrm>
            <a:off x="6558658" y="6780312"/>
            <a:ext cx="469708" cy="1061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06BC3F1-B9A4-68DD-24E5-B3F2EF78A581}"/>
              </a:ext>
            </a:extLst>
          </p:cNvPr>
          <p:cNvSpPr/>
          <p:nvPr/>
        </p:nvSpPr>
        <p:spPr>
          <a:xfrm rot="18900010">
            <a:off x="11766030" y="5481848"/>
            <a:ext cx="338492" cy="754104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Parallelogram 15">
            <a:extLst>
              <a:ext uri="{FF2B5EF4-FFF2-40B4-BE49-F238E27FC236}">
                <a16:creationId xmlns:a16="http://schemas.microsoft.com/office/drawing/2014/main" id="{DF71A2FC-9B4D-E475-95F4-18D8CC31DBDD}"/>
              </a:ext>
            </a:extLst>
          </p:cNvPr>
          <p:cNvSpPr/>
          <p:nvPr/>
        </p:nvSpPr>
        <p:spPr>
          <a:xfrm flipH="1">
            <a:off x="5287972" y="6962864"/>
            <a:ext cx="696736" cy="696736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F86489CA-A431-8EC3-5248-0CEBFBA37FE6}"/>
              </a:ext>
            </a:extLst>
          </p:cNvPr>
          <p:cNvSpPr/>
          <p:nvPr/>
        </p:nvSpPr>
        <p:spPr>
          <a:xfrm>
            <a:off x="9005538" y="5463761"/>
            <a:ext cx="691176" cy="680074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E90260B0-16CC-248F-EDA3-BBFFADB1C317}"/>
              </a:ext>
            </a:extLst>
          </p:cNvPr>
          <p:cNvSpPr/>
          <p:nvPr/>
        </p:nvSpPr>
        <p:spPr>
          <a:xfrm>
            <a:off x="13982984" y="5400869"/>
            <a:ext cx="696736" cy="69470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80EA80B-121B-B8E5-F089-0F7F7998991C}"/>
              </a:ext>
            </a:extLst>
          </p:cNvPr>
          <p:cNvSpPr/>
          <p:nvPr/>
        </p:nvSpPr>
        <p:spPr>
          <a:xfrm>
            <a:off x="7813675" y="2278083"/>
            <a:ext cx="707342" cy="70734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9FCF82A1-4923-527D-CD70-280E37D77D01}"/>
              </a:ext>
            </a:extLst>
          </p:cNvPr>
          <p:cNvSpPr/>
          <p:nvPr/>
        </p:nvSpPr>
        <p:spPr>
          <a:xfrm rot="5400013">
            <a:off x="8993963" y="2278085"/>
            <a:ext cx="708294" cy="707342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Pie 24">
            <a:extLst>
              <a:ext uri="{FF2B5EF4-FFF2-40B4-BE49-F238E27FC236}">
                <a16:creationId xmlns:a16="http://schemas.microsoft.com/office/drawing/2014/main" id="{0368729C-4D3D-C07F-2BF9-59365384DDA2}"/>
              </a:ext>
            </a:extLst>
          </p:cNvPr>
          <p:cNvSpPr/>
          <p:nvPr/>
        </p:nvSpPr>
        <p:spPr>
          <a:xfrm>
            <a:off x="7602339" y="6928480"/>
            <a:ext cx="769778" cy="765516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Block Arc 14">
            <a:extLst>
              <a:ext uri="{FF2B5EF4-FFF2-40B4-BE49-F238E27FC236}">
                <a16:creationId xmlns:a16="http://schemas.microsoft.com/office/drawing/2014/main" id="{9A7A80BC-6180-5530-5250-F0EB52FBC018}"/>
              </a:ext>
            </a:extLst>
          </p:cNvPr>
          <p:cNvSpPr/>
          <p:nvPr/>
        </p:nvSpPr>
        <p:spPr>
          <a:xfrm rot="16200004">
            <a:off x="10175458" y="2205916"/>
            <a:ext cx="851104" cy="851652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Block Arc 41">
            <a:extLst>
              <a:ext uri="{FF2B5EF4-FFF2-40B4-BE49-F238E27FC236}">
                <a16:creationId xmlns:a16="http://schemas.microsoft.com/office/drawing/2014/main" id="{389251B2-E651-0785-4AC6-BAFD753D537B}"/>
              </a:ext>
            </a:extLst>
          </p:cNvPr>
          <p:cNvSpPr/>
          <p:nvPr/>
        </p:nvSpPr>
        <p:spPr>
          <a:xfrm>
            <a:off x="11500261" y="2136461"/>
            <a:ext cx="709958" cy="990586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A9F6D9FB-D578-299D-BC5D-926B621F2173}"/>
              </a:ext>
            </a:extLst>
          </p:cNvPr>
          <p:cNvSpPr/>
          <p:nvPr/>
        </p:nvSpPr>
        <p:spPr>
          <a:xfrm>
            <a:off x="8946049" y="6901437"/>
            <a:ext cx="578686" cy="819594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Oval 66">
            <a:extLst>
              <a:ext uri="{FF2B5EF4-FFF2-40B4-BE49-F238E27FC236}">
                <a16:creationId xmlns:a16="http://schemas.microsoft.com/office/drawing/2014/main" id="{5AF17ED9-561F-2F68-B632-BED895238CA8}"/>
              </a:ext>
            </a:extLst>
          </p:cNvPr>
          <p:cNvSpPr/>
          <p:nvPr/>
        </p:nvSpPr>
        <p:spPr>
          <a:xfrm rot="20700014">
            <a:off x="6593719" y="5451328"/>
            <a:ext cx="823014" cy="704984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440F4379-D47E-9E28-043B-CB883479DD66}"/>
              </a:ext>
            </a:extLst>
          </p:cNvPr>
          <p:cNvSpPr/>
          <p:nvPr/>
        </p:nvSpPr>
        <p:spPr>
          <a:xfrm>
            <a:off x="3989195" y="5317878"/>
            <a:ext cx="791010" cy="7404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Frame 17">
            <a:extLst>
              <a:ext uri="{FF2B5EF4-FFF2-40B4-BE49-F238E27FC236}">
                <a16:creationId xmlns:a16="http://schemas.microsoft.com/office/drawing/2014/main" id="{F9016156-B79F-7E3C-C2B9-C046AA39BFA5}"/>
              </a:ext>
            </a:extLst>
          </p:cNvPr>
          <p:cNvSpPr/>
          <p:nvPr/>
        </p:nvSpPr>
        <p:spPr>
          <a:xfrm>
            <a:off x="3951794" y="6920142"/>
            <a:ext cx="762224" cy="76222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CD1782AE-D764-874D-6586-A583FBDA852F}"/>
              </a:ext>
            </a:extLst>
          </p:cNvPr>
          <p:cNvSpPr/>
          <p:nvPr/>
        </p:nvSpPr>
        <p:spPr>
          <a:xfrm rot="18805987">
            <a:off x="12577482" y="2309036"/>
            <a:ext cx="827768" cy="819136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Rectangle 130">
            <a:extLst>
              <a:ext uri="{FF2B5EF4-FFF2-40B4-BE49-F238E27FC236}">
                <a16:creationId xmlns:a16="http://schemas.microsoft.com/office/drawing/2014/main" id="{4269F63B-3085-070B-5399-FE08ACF0689D}"/>
              </a:ext>
            </a:extLst>
          </p:cNvPr>
          <p:cNvSpPr/>
          <p:nvPr/>
        </p:nvSpPr>
        <p:spPr>
          <a:xfrm>
            <a:off x="13786661" y="2309137"/>
            <a:ext cx="816870" cy="820582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Right Triangle 17">
            <a:extLst>
              <a:ext uri="{FF2B5EF4-FFF2-40B4-BE49-F238E27FC236}">
                <a16:creationId xmlns:a16="http://schemas.microsoft.com/office/drawing/2014/main" id="{E362EDA7-9513-2B1C-453C-6F1E2EE45330}"/>
              </a:ext>
            </a:extLst>
          </p:cNvPr>
          <p:cNvSpPr/>
          <p:nvPr/>
        </p:nvSpPr>
        <p:spPr>
          <a:xfrm>
            <a:off x="11432651" y="6867037"/>
            <a:ext cx="717218" cy="853994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5" name="Right Triangle 17">
            <a:extLst>
              <a:ext uri="{FF2B5EF4-FFF2-40B4-BE49-F238E27FC236}">
                <a16:creationId xmlns:a16="http://schemas.microsoft.com/office/drawing/2014/main" id="{B4639585-E5AD-A3CA-F6F0-F68EBC38A7B2}"/>
              </a:ext>
            </a:extLst>
          </p:cNvPr>
          <p:cNvSpPr/>
          <p:nvPr/>
        </p:nvSpPr>
        <p:spPr>
          <a:xfrm>
            <a:off x="10120085" y="6867037"/>
            <a:ext cx="717218" cy="853994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6" name="Right Triangle 17">
            <a:extLst>
              <a:ext uri="{FF2B5EF4-FFF2-40B4-BE49-F238E27FC236}">
                <a16:creationId xmlns:a16="http://schemas.microsoft.com/office/drawing/2014/main" id="{7B974FF2-7528-C3C3-12BB-255A800A9C35}"/>
              </a:ext>
            </a:extLst>
          </p:cNvPr>
          <p:cNvSpPr/>
          <p:nvPr/>
        </p:nvSpPr>
        <p:spPr>
          <a:xfrm>
            <a:off x="12745199" y="6867037"/>
            <a:ext cx="717218" cy="853994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7" name="Oval 44">
            <a:extLst>
              <a:ext uri="{FF2B5EF4-FFF2-40B4-BE49-F238E27FC236}">
                <a16:creationId xmlns:a16="http://schemas.microsoft.com/office/drawing/2014/main" id="{C7D17FA5-442F-CFE5-AE7D-1ED0AA1185FC}"/>
              </a:ext>
            </a:extLst>
          </p:cNvPr>
          <p:cNvSpPr/>
          <p:nvPr/>
        </p:nvSpPr>
        <p:spPr>
          <a:xfrm>
            <a:off x="14057765" y="6867037"/>
            <a:ext cx="717218" cy="853994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8" name="Google Shape;6000;p67">
            <a:extLst>
              <a:ext uri="{FF2B5EF4-FFF2-40B4-BE49-F238E27FC236}">
                <a16:creationId xmlns:a16="http://schemas.microsoft.com/office/drawing/2014/main" id="{662F4019-17B8-BD80-7896-F79CE35EB57F}"/>
              </a:ext>
            </a:extLst>
          </p:cNvPr>
          <p:cNvSpPr/>
          <p:nvPr/>
        </p:nvSpPr>
        <p:spPr>
          <a:xfrm>
            <a:off x="3914217" y="2218169"/>
            <a:ext cx="906370" cy="92471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algn="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chemeClr val="tx2"/>
              </a:solidFill>
              <a:cs typeface="B Nazanin" panose="00000700000000000000" pitchFamily="2" charset="-78"/>
            </a:endParaRPr>
          </a:p>
        </p:txBody>
      </p:sp>
      <p:grpSp>
        <p:nvGrpSpPr>
          <p:cNvPr id="29" name="Google Shape;6029;p67">
            <a:extLst>
              <a:ext uri="{FF2B5EF4-FFF2-40B4-BE49-F238E27FC236}">
                <a16:creationId xmlns:a16="http://schemas.microsoft.com/office/drawing/2014/main" id="{DE07650C-99A4-0336-7423-ABC263D54DF2}"/>
              </a:ext>
            </a:extLst>
          </p:cNvPr>
          <p:cNvGrpSpPr/>
          <p:nvPr/>
        </p:nvGrpSpPr>
        <p:grpSpPr>
          <a:xfrm>
            <a:off x="11439140" y="8129859"/>
            <a:ext cx="606228" cy="840350"/>
            <a:chOff x="7025856" y="4064928"/>
            <a:chExt cx="303114" cy="420175"/>
          </a:xfrm>
          <a:solidFill>
            <a:schemeClr val="tx1"/>
          </a:solidFill>
        </p:grpSpPr>
        <p:sp>
          <p:nvSpPr>
            <p:cNvPr id="30" name="Google Shape;6030;p67">
              <a:extLst>
                <a:ext uri="{FF2B5EF4-FFF2-40B4-BE49-F238E27FC236}">
                  <a16:creationId xmlns:a16="http://schemas.microsoft.com/office/drawing/2014/main" id="{D8512C46-DB52-CA51-A510-E5B10B8F60BD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031;p67">
              <a:extLst>
                <a:ext uri="{FF2B5EF4-FFF2-40B4-BE49-F238E27FC236}">
                  <a16:creationId xmlns:a16="http://schemas.microsoft.com/office/drawing/2014/main" id="{ED3B2F7C-417C-9528-00FA-3C5957244E32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32;p67">
              <a:extLst>
                <a:ext uri="{FF2B5EF4-FFF2-40B4-BE49-F238E27FC236}">
                  <a16:creationId xmlns:a16="http://schemas.microsoft.com/office/drawing/2014/main" id="{637DD612-5B25-AF71-4A27-B8763D4F2887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033;p67">
              <a:extLst>
                <a:ext uri="{FF2B5EF4-FFF2-40B4-BE49-F238E27FC236}">
                  <a16:creationId xmlns:a16="http://schemas.microsoft.com/office/drawing/2014/main" id="{2FEFC9AA-9CD7-CCE4-0C81-6AF302B3945F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4" name="Google Shape;6066;p67">
            <a:extLst>
              <a:ext uri="{FF2B5EF4-FFF2-40B4-BE49-F238E27FC236}">
                <a16:creationId xmlns:a16="http://schemas.microsoft.com/office/drawing/2014/main" id="{5EA7C325-0A24-64D5-6533-F530D2B2EFF2}"/>
              </a:ext>
            </a:extLst>
          </p:cNvPr>
          <p:cNvGrpSpPr/>
          <p:nvPr/>
        </p:nvGrpSpPr>
        <p:grpSpPr>
          <a:xfrm>
            <a:off x="3858124" y="3601349"/>
            <a:ext cx="966300" cy="961526"/>
            <a:chOff x="3235348" y="1800673"/>
            <a:chExt cx="483150" cy="480763"/>
          </a:xfrm>
          <a:solidFill>
            <a:schemeClr val="tx1"/>
          </a:solidFill>
        </p:grpSpPr>
        <p:sp>
          <p:nvSpPr>
            <p:cNvPr id="35" name="Google Shape;6067;p67">
              <a:extLst>
                <a:ext uri="{FF2B5EF4-FFF2-40B4-BE49-F238E27FC236}">
                  <a16:creationId xmlns:a16="http://schemas.microsoft.com/office/drawing/2014/main" id="{28E4655C-1187-414D-DA56-BD70DDC1A846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6068;p67">
              <a:extLst>
                <a:ext uri="{FF2B5EF4-FFF2-40B4-BE49-F238E27FC236}">
                  <a16:creationId xmlns:a16="http://schemas.microsoft.com/office/drawing/2014/main" id="{C38777B3-C4E6-6AE2-0625-8130A83B021A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76;p67">
            <a:extLst>
              <a:ext uri="{FF2B5EF4-FFF2-40B4-BE49-F238E27FC236}">
                <a16:creationId xmlns:a16="http://schemas.microsoft.com/office/drawing/2014/main" id="{E2BF7462-7452-BD57-C659-FC8C7C280344}"/>
              </a:ext>
            </a:extLst>
          </p:cNvPr>
          <p:cNvGrpSpPr/>
          <p:nvPr/>
        </p:nvGrpSpPr>
        <p:grpSpPr>
          <a:xfrm>
            <a:off x="3987257" y="8428391"/>
            <a:ext cx="743094" cy="663102"/>
            <a:chOff x="3299914" y="4214195"/>
            <a:chExt cx="371547" cy="331551"/>
          </a:xfrm>
          <a:solidFill>
            <a:schemeClr val="tx1"/>
          </a:solidFill>
        </p:grpSpPr>
        <p:sp>
          <p:nvSpPr>
            <p:cNvPr id="38" name="Google Shape;5977;p67">
              <a:extLst>
                <a:ext uri="{FF2B5EF4-FFF2-40B4-BE49-F238E27FC236}">
                  <a16:creationId xmlns:a16="http://schemas.microsoft.com/office/drawing/2014/main" id="{068D574D-04E7-F0F6-D148-6B6FB1D42E95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78;p67">
              <a:extLst>
                <a:ext uri="{FF2B5EF4-FFF2-40B4-BE49-F238E27FC236}">
                  <a16:creationId xmlns:a16="http://schemas.microsoft.com/office/drawing/2014/main" id="{CA3A54CE-3B91-B99B-1C14-4643AEE0E116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79;p67">
              <a:extLst>
                <a:ext uri="{FF2B5EF4-FFF2-40B4-BE49-F238E27FC236}">
                  <a16:creationId xmlns:a16="http://schemas.microsoft.com/office/drawing/2014/main" id="{D2C6748D-F9D5-4875-EBC2-83813C5C0DBD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5989;p67">
            <a:extLst>
              <a:ext uri="{FF2B5EF4-FFF2-40B4-BE49-F238E27FC236}">
                <a16:creationId xmlns:a16="http://schemas.microsoft.com/office/drawing/2014/main" id="{A863C01A-F7D8-2B1C-11AF-5BCFCF6B56A9}"/>
              </a:ext>
            </a:extLst>
          </p:cNvPr>
          <p:cNvGrpSpPr/>
          <p:nvPr/>
        </p:nvGrpSpPr>
        <p:grpSpPr>
          <a:xfrm>
            <a:off x="10036486" y="8252954"/>
            <a:ext cx="744816" cy="728740"/>
            <a:chOff x="6324529" y="4126476"/>
            <a:chExt cx="372408" cy="364370"/>
          </a:xfrm>
          <a:solidFill>
            <a:schemeClr val="tx1"/>
          </a:solidFill>
        </p:grpSpPr>
        <p:sp>
          <p:nvSpPr>
            <p:cNvPr id="42" name="Google Shape;5990;p67">
              <a:extLst>
                <a:ext uri="{FF2B5EF4-FFF2-40B4-BE49-F238E27FC236}">
                  <a16:creationId xmlns:a16="http://schemas.microsoft.com/office/drawing/2014/main" id="{186953E0-0D12-FFF5-1B73-91919070AEE1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5991;p67">
              <a:extLst>
                <a:ext uri="{FF2B5EF4-FFF2-40B4-BE49-F238E27FC236}">
                  <a16:creationId xmlns:a16="http://schemas.microsoft.com/office/drawing/2014/main" id="{DEE38687-C68E-8EBF-00D8-7CEC634A4531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5992;p67">
              <a:extLst>
                <a:ext uri="{FF2B5EF4-FFF2-40B4-BE49-F238E27FC236}">
                  <a16:creationId xmlns:a16="http://schemas.microsoft.com/office/drawing/2014/main" id="{23DB2469-0D3B-0542-C51B-77FFEC2CF493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007;p67">
            <a:extLst>
              <a:ext uri="{FF2B5EF4-FFF2-40B4-BE49-F238E27FC236}">
                <a16:creationId xmlns:a16="http://schemas.microsoft.com/office/drawing/2014/main" id="{43DDF4E5-E9D0-F770-D9F8-48901895D3CD}"/>
              </a:ext>
            </a:extLst>
          </p:cNvPr>
          <p:cNvGrpSpPr/>
          <p:nvPr/>
        </p:nvGrpSpPr>
        <p:grpSpPr>
          <a:xfrm>
            <a:off x="5315771" y="8314093"/>
            <a:ext cx="704526" cy="713542"/>
            <a:chOff x="3964170" y="4157045"/>
            <a:chExt cx="352263" cy="356771"/>
          </a:xfrm>
          <a:solidFill>
            <a:schemeClr val="tx1"/>
          </a:solidFill>
        </p:grpSpPr>
        <p:sp>
          <p:nvSpPr>
            <p:cNvPr id="46" name="Google Shape;6008;p67">
              <a:extLst>
                <a:ext uri="{FF2B5EF4-FFF2-40B4-BE49-F238E27FC236}">
                  <a16:creationId xmlns:a16="http://schemas.microsoft.com/office/drawing/2014/main" id="{92780C87-3DBA-D2CE-26E6-B3C8CD2FE776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09;p67">
              <a:extLst>
                <a:ext uri="{FF2B5EF4-FFF2-40B4-BE49-F238E27FC236}">
                  <a16:creationId xmlns:a16="http://schemas.microsoft.com/office/drawing/2014/main" id="{B4A8290A-E88B-4123-CAFD-5055A8669891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8" name="Google Shape;6018;p67">
            <a:extLst>
              <a:ext uri="{FF2B5EF4-FFF2-40B4-BE49-F238E27FC236}">
                <a16:creationId xmlns:a16="http://schemas.microsoft.com/office/drawing/2014/main" id="{9559A44E-6D83-13A2-2AA9-F0054BD36874}"/>
              </a:ext>
            </a:extLst>
          </p:cNvPr>
          <p:cNvGrpSpPr/>
          <p:nvPr/>
        </p:nvGrpSpPr>
        <p:grpSpPr>
          <a:xfrm>
            <a:off x="12719282" y="8347029"/>
            <a:ext cx="730404" cy="665354"/>
            <a:chOff x="7665927" y="4173513"/>
            <a:chExt cx="365202" cy="332677"/>
          </a:xfrm>
          <a:solidFill>
            <a:schemeClr val="tx1"/>
          </a:solidFill>
        </p:grpSpPr>
        <p:sp>
          <p:nvSpPr>
            <p:cNvPr id="49" name="Google Shape;6019;p67">
              <a:extLst>
                <a:ext uri="{FF2B5EF4-FFF2-40B4-BE49-F238E27FC236}">
                  <a16:creationId xmlns:a16="http://schemas.microsoft.com/office/drawing/2014/main" id="{E9F9A47B-AB80-C51A-5146-FB900D3278E5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0;p67">
              <a:extLst>
                <a:ext uri="{FF2B5EF4-FFF2-40B4-BE49-F238E27FC236}">
                  <a16:creationId xmlns:a16="http://schemas.microsoft.com/office/drawing/2014/main" id="{24D6E9C9-6925-03B6-4EC0-1BD4FE252BCE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1;p67">
              <a:extLst>
                <a:ext uri="{FF2B5EF4-FFF2-40B4-BE49-F238E27FC236}">
                  <a16:creationId xmlns:a16="http://schemas.microsoft.com/office/drawing/2014/main" id="{BB352EE6-D424-6CA1-281C-96FC067C60B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022;p67">
              <a:extLst>
                <a:ext uri="{FF2B5EF4-FFF2-40B4-BE49-F238E27FC236}">
                  <a16:creationId xmlns:a16="http://schemas.microsoft.com/office/drawing/2014/main" id="{8DCF000C-7E61-3735-4D0B-4E48B2D560D3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023;p67">
              <a:extLst>
                <a:ext uri="{FF2B5EF4-FFF2-40B4-BE49-F238E27FC236}">
                  <a16:creationId xmlns:a16="http://schemas.microsoft.com/office/drawing/2014/main" id="{F0D3E671-6A01-344F-03B0-D78BAD60E5FF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024;p67">
              <a:extLst>
                <a:ext uri="{FF2B5EF4-FFF2-40B4-BE49-F238E27FC236}">
                  <a16:creationId xmlns:a16="http://schemas.microsoft.com/office/drawing/2014/main" id="{693542D7-A2AC-E825-F90A-BF1C0E924461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25;p67">
              <a:extLst>
                <a:ext uri="{FF2B5EF4-FFF2-40B4-BE49-F238E27FC236}">
                  <a16:creationId xmlns:a16="http://schemas.microsoft.com/office/drawing/2014/main" id="{3F9E61B8-9956-17D3-136E-5E6EAEAAD24A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6" name="Google Shape;6043;p67">
            <a:extLst>
              <a:ext uri="{FF2B5EF4-FFF2-40B4-BE49-F238E27FC236}">
                <a16:creationId xmlns:a16="http://schemas.microsoft.com/office/drawing/2014/main" id="{62FEB3AE-A06D-2A03-0104-F0CD5E564E3C}"/>
              </a:ext>
            </a:extLst>
          </p:cNvPr>
          <p:cNvSpPr/>
          <p:nvPr/>
        </p:nvSpPr>
        <p:spPr>
          <a:xfrm>
            <a:off x="6503633" y="8315406"/>
            <a:ext cx="618334" cy="73040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algn="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chemeClr val="tx2"/>
              </a:solidFill>
              <a:cs typeface="B Nazanin" panose="00000700000000000000" pitchFamily="2" charset="-78"/>
            </a:endParaRPr>
          </a:p>
        </p:txBody>
      </p:sp>
      <p:grpSp>
        <p:nvGrpSpPr>
          <p:cNvPr id="57" name="Google Shape;6052;p67">
            <a:extLst>
              <a:ext uri="{FF2B5EF4-FFF2-40B4-BE49-F238E27FC236}">
                <a16:creationId xmlns:a16="http://schemas.microsoft.com/office/drawing/2014/main" id="{BCEDBEB4-A40B-0DBE-CEE0-FA9D35D2C6AC}"/>
              </a:ext>
            </a:extLst>
          </p:cNvPr>
          <p:cNvGrpSpPr/>
          <p:nvPr/>
        </p:nvGrpSpPr>
        <p:grpSpPr>
          <a:xfrm>
            <a:off x="14045328" y="8281631"/>
            <a:ext cx="714164" cy="726802"/>
            <a:chOff x="8328949" y="4140814"/>
            <a:chExt cx="357082" cy="363401"/>
          </a:xfrm>
          <a:solidFill>
            <a:schemeClr val="tx1"/>
          </a:solidFill>
        </p:grpSpPr>
        <p:sp>
          <p:nvSpPr>
            <p:cNvPr id="58" name="Google Shape;6053;p67">
              <a:extLst>
                <a:ext uri="{FF2B5EF4-FFF2-40B4-BE49-F238E27FC236}">
                  <a16:creationId xmlns:a16="http://schemas.microsoft.com/office/drawing/2014/main" id="{FD384EC0-B309-7930-16D6-6A3618FFE11D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54;p67">
              <a:extLst>
                <a:ext uri="{FF2B5EF4-FFF2-40B4-BE49-F238E27FC236}">
                  <a16:creationId xmlns:a16="http://schemas.microsoft.com/office/drawing/2014/main" id="{D1137847-4B02-0748-95EC-2EE1D70F9E9E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55;p67">
              <a:extLst>
                <a:ext uri="{FF2B5EF4-FFF2-40B4-BE49-F238E27FC236}">
                  <a16:creationId xmlns:a16="http://schemas.microsoft.com/office/drawing/2014/main" id="{EA15F3A7-0CBC-A91E-D468-0256BF2E772F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1" name="Google Shape;6078;p67">
            <a:extLst>
              <a:ext uri="{FF2B5EF4-FFF2-40B4-BE49-F238E27FC236}">
                <a16:creationId xmlns:a16="http://schemas.microsoft.com/office/drawing/2014/main" id="{527B2ACC-7F4F-E7FC-5284-E62CCBCDC074}"/>
              </a:ext>
            </a:extLst>
          </p:cNvPr>
          <p:cNvGrpSpPr/>
          <p:nvPr/>
        </p:nvGrpSpPr>
        <p:grpSpPr>
          <a:xfrm>
            <a:off x="7639936" y="8317200"/>
            <a:ext cx="730404" cy="726800"/>
            <a:chOff x="5126254" y="4158599"/>
            <a:chExt cx="365202" cy="363400"/>
          </a:xfrm>
          <a:solidFill>
            <a:schemeClr val="tx1"/>
          </a:solidFill>
        </p:grpSpPr>
        <p:sp>
          <p:nvSpPr>
            <p:cNvPr id="62" name="Google Shape;6079;p67">
              <a:extLst>
                <a:ext uri="{FF2B5EF4-FFF2-40B4-BE49-F238E27FC236}">
                  <a16:creationId xmlns:a16="http://schemas.microsoft.com/office/drawing/2014/main" id="{2D56E6CC-00F6-21CF-F70B-FCC064F053F4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080;p67">
              <a:extLst>
                <a:ext uri="{FF2B5EF4-FFF2-40B4-BE49-F238E27FC236}">
                  <a16:creationId xmlns:a16="http://schemas.microsoft.com/office/drawing/2014/main" id="{9EA207F7-1453-1FDD-4C99-449D9888B98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081;p67">
              <a:extLst>
                <a:ext uri="{FF2B5EF4-FFF2-40B4-BE49-F238E27FC236}">
                  <a16:creationId xmlns:a16="http://schemas.microsoft.com/office/drawing/2014/main" id="{669D30FE-DDAA-9B30-ACF7-ED8F464DC14E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6082;p67">
              <a:extLst>
                <a:ext uri="{FF2B5EF4-FFF2-40B4-BE49-F238E27FC236}">
                  <a16:creationId xmlns:a16="http://schemas.microsoft.com/office/drawing/2014/main" id="{A7F61C3E-028E-A35F-C8BF-49E2F5949F32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6" name="Google Shape;6110;p67">
            <a:extLst>
              <a:ext uri="{FF2B5EF4-FFF2-40B4-BE49-F238E27FC236}">
                <a16:creationId xmlns:a16="http://schemas.microsoft.com/office/drawing/2014/main" id="{CB558571-5070-CC20-605E-C445D71EE00E}"/>
              </a:ext>
            </a:extLst>
          </p:cNvPr>
          <p:cNvGrpSpPr/>
          <p:nvPr/>
        </p:nvGrpSpPr>
        <p:grpSpPr>
          <a:xfrm>
            <a:off x="8853512" y="8386986"/>
            <a:ext cx="725008" cy="567732"/>
            <a:chOff x="5733041" y="4193493"/>
            <a:chExt cx="362504" cy="283866"/>
          </a:xfrm>
          <a:solidFill>
            <a:schemeClr val="tx1"/>
          </a:solidFill>
        </p:grpSpPr>
        <p:sp>
          <p:nvSpPr>
            <p:cNvPr id="67" name="Google Shape;6111;p67">
              <a:extLst>
                <a:ext uri="{FF2B5EF4-FFF2-40B4-BE49-F238E27FC236}">
                  <a16:creationId xmlns:a16="http://schemas.microsoft.com/office/drawing/2014/main" id="{D2B7D383-F4A7-AB31-FD82-9BA9B7EA34EA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112;p67">
              <a:extLst>
                <a:ext uri="{FF2B5EF4-FFF2-40B4-BE49-F238E27FC236}">
                  <a16:creationId xmlns:a16="http://schemas.microsoft.com/office/drawing/2014/main" id="{9BCAF501-7C10-278D-B0CA-883C8BF48A69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72;p67">
            <a:extLst>
              <a:ext uri="{FF2B5EF4-FFF2-40B4-BE49-F238E27FC236}">
                <a16:creationId xmlns:a16="http://schemas.microsoft.com/office/drawing/2014/main" id="{7BCAE708-4AFC-9931-A8C4-1CA1BB0FD904}"/>
              </a:ext>
            </a:extLst>
          </p:cNvPr>
          <p:cNvGrpSpPr/>
          <p:nvPr/>
        </p:nvGrpSpPr>
        <p:grpSpPr>
          <a:xfrm>
            <a:off x="5234664" y="3783494"/>
            <a:ext cx="721004" cy="829432"/>
            <a:chOff x="3923617" y="1891747"/>
            <a:chExt cx="360502" cy="414716"/>
          </a:xfrm>
          <a:solidFill>
            <a:schemeClr val="tx1"/>
          </a:solidFill>
        </p:grpSpPr>
        <p:sp>
          <p:nvSpPr>
            <p:cNvPr id="70" name="Google Shape;5973;p67">
              <a:extLst>
                <a:ext uri="{FF2B5EF4-FFF2-40B4-BE49-F238E27FC236}">
                  <a16:creationId xmlns:a16="http://schemas.microsoft.com/office/drawing/2014/main" id="{460AD425-22B5-EB6F-6950-D6B4CE613414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74;p67">
              <a:extLst>
                <a:ext uri="{FF2B5EF4-FFF2-40B4-BE49-F238E27FC236}">
                  <a16:creationId xmlns:a16="http://schemas.microsoft.com/office/drawing/2014/main" id="{B5DC32FE-B3ED-59BE-93D3-FBC946EFFE48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75;p67">
              <a:extLst>
                <a:ext uri="{FF2B5EF4-FFF2-40B4-BE49-F238E27FC236}">
                  <a16:creationId xmlns:a16="http://schemas.microsoft.com/office/drawing/2014/main" id="{975CBF18-6AAC-EB74-206F-358C1B1781A4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3" name="Google Shape;5984;p67">
            <a:extLst>
              <a:ext uri="{FF2B5EF4-FFF2-40B4-BE49-F238E27FC236}">
                <a16:creationId xmlns:a16="http://schemas.microsoft.com/office/drawing/2014/main" id="{BC391A55-FF5D-0417-33FA-6A518ECE2A7E}"/>
              </a:ext>
            </a:extLst>
          </p:cNvPr>
          <p:cNvGrpSpPr/>
          <p:nvPr/>
        </p:nvGrpSpPr>
        <p:grpSpPr>
          <a:xfrm>
            <a:off x="11374385" y="3777368"/>
            <a:ext cx="832250" cy="830200"/>
            <a:chOff x="6993477" y="1888684"/>
            <a:chExt cx="416125" cy="415100"/>
          </a:xfrm>
          <a:solidFill>
            <a:schemeClr val="tx1"/>
          </a:solidFill>
        </p:grpSpPr>
        <p:sp>
          <p:nvSpPr>
            <p:cNvPr id="74" name="Google Shape;5985;p67">
              <a:extLst>
                <a:ext uri="{FF2B5EF4-FFF2-40B4-BE49-F238E27FC236}">
                  <a16:creationId xmlns:a16="http://schemas.microsoft.com/office/drawing/2014/main" id="{E84FAA71-4F47-AAC5-093D-36A3D69375AC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5986;p67">
              <a:extLst>
                <a:ext uri="{FF2B5EF4-FFF2-40B4-BE49-F238E27FC236}">
                  <a16:creationId xmlns:a16="http://schemas.microsoft.com/office/drawing/2014/main" id="{C4019332-666D-F3F9-7B0E-6AF9C2C35241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5987;p67">
              <a:extLst>
                <a:ext uri="{FF2B5EF4-FFF2-40B4-BE49-F238E27FC236}">
                  <a16:creationId xmlns:a16="http://schemas.microsoft.com/office/drawing/2014/main" id="{359B91D1-6257-A535-7D78-DDF387CDF4FE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5988;p67">
              <a:extLst>
                <a:ext uri="{FF2B5EF4-FFF2-40B4-BE49-F238E27FC236}">
                  <a16:creationId xmlns:a16="http://schemas.microsoft.com/office/drawing/2014/main" id="{6D859CCD-6E01-3C2D-BF9C-1259067E69C8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8" name="Google Shape;6002;p67">
            <a:extLst>
              <a:ext uri="{FF2B5EF4-FFF2-40B4-BE49-F238E27FC236}">
                <a16:creationId xmlns:a16="http://schemas.microsoft.com/office/drawing/2014/main" id="{6D5154C2-8A43-05A8-E45A-CF6D874A7946}"/>
              </a:ext>
            </a:extLst>
          </p:cNvPr>
          <p:cNvGrpSpPr/>
          <p:nvPr/>
        </p:nvGrpSpPr>
        <p:grpSpPr>
          <a:xfrm>
            <a:off x="6527058" y="3783494"/>
            <a:ext cx="961436" cy="830200"/>
            <a:chOff x="4569814" y="1891747"/>
            <a:chExt cx="480718" cy="415100"/>
          </a:xfrm>
          <a:solidFill>
            <a:schemeClr val="tx1"/>
          </a:solidFill>
        </p:grpSpPr>
        <p:sp>
          <p:nvSpPr>
            <p:cNvPr id="79" name="Google Shape;6003;p67">
              <a:extLst>
                <a:ext uri="{FF2B5EF4-FFF2-40B4-BE49-F238E27FC236}">
                  <a16:creationId xmlns:a16="http://schemas.microsoft.com/office/drawing/2014/main" id="{A92848F9-DE01-0FC7-DB42-8AD3120D2E6D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004;p67">
              <a:extLst>
                <a:ext uri="{FF2B5EF4-FFF2-40B4-BE49-F238E27FC236}">
                  <a16:creationId xmlns:a16="http://schemas.microsoft.com/office/drawing/2014/main" id="{3E3A765A-60CC-9ED3-392A-CE99FDAD96ED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05;p67">
              <a:extLst>
                <a:ext uri="{FF2B5EF4-FFF2-40B4-BE49-F238E27FC236}">
                  <a16:creationId xmlns:a16="http://schemas.microsoft.com/office/drawing/2014/main" id="{64CCE515-EAC5-883C-DC0E-C99317A6775A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06;p67">
              <a:extLst>
                <a:ext uri="{FF2B5EF4-FFF2-40B4-BE49-F238E27FC236}">
                  <a16:creationId xmlns:a16="http://schemas.microsoft.com/office/drawing/2014/main" id="{69ECF14A-F5BA-592F-EFD4-F65C37363B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3" name="Google Shape;6011;p67">
            <a:extLst>
              <a:ext uri="{FF2B5EF4-FFF2-40B4-BE49-F238E27FC236}">
                <a16:creationId xmlns:a16="http://schemas.microsoft.com/office/drawing/2014/main" id="{7E9C94F7-7275-500B-B3A6-581DF05AAB41}"/>
              </a:ext>
            </a:extLst>
          </p:cNvPr>
          <p:cNvGrpSpPr/>
          <p:nvPr/>
        </p:nvGrpSpPr>
        <p:grpSpPr>
          <a:xfrm>
            <a:off x="12557729" y="3735033"/>
            <a:ext cx="843734" cy="828978"/>
            <a:chOff x="7585149" y="1867515"/>
            <a:chExt cx="421867" cy="414489"/>
          </a:xfrm>
          <a:solidFill>
            <a:schemeClr val="tx1"/>
          </a:solidFill>
        </p:grpSpPr>
        <p:sp>
          <p:nvSpPr>
            <p:cNvPr id="84" name="Google Shape;6012;p67">
              <a:extLst>
                <a:ext uri="{FF2B5EF4-FFF2-40B4-BE49-F238E27FC236}">
                  <a16:creationId xmlns:a16="http://schemas.microsoft.com/office/drawing/2014/main" id="{A8BC93B7-A9D2-B8C8-D401-844A3A201928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3;p67">
              <a:extLst>
                <a:ext uri="{FF2B5EF4-FFF2-40B4-BE49-F238E27FC236}">
                  <a16:creationId xmlns:a16="http://schemas.microsoft.com/office/drawing/2014/main" id="{2FBAD766-C9F3-4F98-AC2C-0A3F3F6F1DD5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6014;p67">
              <a:extLst>
                <a:ext uri="{FF2B5EF4-FFF2-40B4-BE49-F238E27FC236}">
                  <a16:creationId xmlns:a16="http://schemas.microsoft.com/office/drawing/2014/main" id="{F9DEBBD1-26BC-52C7-F150-AB8384FA86FF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015;p67">
              <a:extLst>
                <a:ext uri="{FF2B5EF4-FFF2-40B4-BE49-F238E27FC236}">
                  <a16:creationId xmlns:a16="http://schemas.microsoft.com/office/drawing/2014/main" id="{5B064B2D-9916-0ADB-C513-2F0EDE85F0A2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016;p67">
              <a:extLst>
                <a:ext uri="{FF2B5EF4-FFF2-40B4-BE49-F238E27FC236}">
                  <a16:creationId xmlns:a16="http://schemas.microsoft.com/office/drawing/2014/main" id="{0647F99C-807C-4C53-4276-5C98A7CFB0B0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17;p67">
              <a:extLst>
                <a:ext uri="{FF2B5EF4-FFF2-40B4-BE49-F238E27FC236}">
                  <a16:creationId xmlns:a16="http://schemas.microsoft.com/office/drawing/2014/main" id="{0D5F65A4-2CE9-129F-97D1-786024E6AE9B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90" name="Google Shape;6042;p67">
            <a:extLst>
              <a:ext uri="{FF2B5EF4-FFF2-40B4-BE49-F238E27FC236}">
                <a16:creationId xmlns:a16="http://schemas.microsoft.com/office/drawing/2014/main" id="{F7E56231-3D1C-FC1D-C37B-C542E6ABCECC}"/>
              </a:ext>
            </a:extLst>
          </p:cNvPr>
          <p:cNvSpPr/>
          <p:nvPr/>
        </p:nvSpPr>
        <p:spPr>
          <a:xfrm>
            <a:off x="7791104" y="3785124"/>
            <a:ext cx="815808" cy="826928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algn="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chemeClr val="tx2"/>
              </a:solidFill>
              <a:cs typeface="B Nazanin" panose="00000700000000000000" pitchFamily="2" charset="-78"/>
            </a:endParaRPr>
          </a:p>
        </p:txBody>
      </p:sp>
      <p:grpSp>
        <p:nvGrpSpPr>
          <p:cNvPr id="91" name="Google Shape;6047;p67">
            <a:extLst>
              <a:ext uri="{FF2B5EF4-FFF2-40B4-BE49-F238E27FC236}">
                <a16:creationId xmlns:a16="http://schemas.microsoft.com/office/drawing/2014/main" id="{F0833A62-35C3-4394-4553-E80FE13496C6}"/>
              </a:ext>
            </a:extLst>
          </p:cNvPr>
          <p:cNvGrpSpPr/>
          <p:nvPr/>
        </p:nvGrpSpPr>
        <p:grpSpPr>
          <a:xfrm>
            <a:off x="13848257" y="3735470"/>
            <a:ext cx="830202" cy="756060"/>
            <a:chOff x="8230413" y="1867735"/>
            <a:chExt cx="415101" cy="378030"/>
          </a:xfrm>
          <a:solidFill>
            <a:schemeClr val="tx1"/>
          </a:solidFill>
        </p:grpSpPr>
        <p:sp>
          <p:nvSpPr>
            <p:cNvPr id="92" name="Google Shape;6048;p67">
              <a:extLst>
                <a:ext uri="{FF2B5EF4-FFF2-40B4-BE49-F238E27FC236}">
                  <a16:creationId xmlns:a16="http://schemas.microsoft.com/office/drawing/2014/main" id="{1F5AC422-5DC7-3137-FF79-3E0EFEDF7AA4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6049;p67">
              <a:extLst>
                <a:ext uri="{FF2B5EF4-FFF2-40B4-BE49-F238E27FC236}">
                  <a16:creationId xmlns:a16="http://schemas.microsoft.com/office/drawing/2014/main" id="{D3DAC121-B3E2-AFD7-30D5-91B26F39D230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50;p67">
              <a:extLst>
                <a:ext uri="{FF2B5EF4-FFF2-40B4-BE49-F238E27FC236}">
                  <a16:creationId xmlns:a16="http://schemas.microsoft.com/office/drawing/2014/main" id="{EFC657DE-6007-A5A0-E51C-0DDEA8EF7D80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51;p67">
              <a:extLst>
                <a:ext uri="{FF2B5EF4-FFF2-40B4-BE49-F238E27FC236}">
                  <a16:creationId xmlns:a16="http://schemas.microsoft.com/office/drawing/2014/main" id="{A9C1DC01-A501-35DA-1462-0A7CCC888520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6" name="Google Shape;6072;p67">
            <a:extLst>
              <a:ext uri="{FF2B5EF4-FFF2-40B4-BE49-F238E27FC236}">
                <a16:creationId xmlns:a16="http://schemas.microsoft.com/office/drawing/2014/main" id="{FFA8C205-134B-7BCC-05D3-1EBBE374D058}"/>
              </a:ext>
            </a:extLst>
          </p:cNvPr>
          <p:cNvGrpSpPr/>
          <p:nvPr/>
        </p:nvGrpSpPr>
        <p:grpSpPr>
          <a:xfrm>
            <a:off x="8940414" y="3744704"/>
            <a:ext cx="830256" cy="829744"/>
            <a:chOff x="5776493" y="1872352"/>
            <a:chExt cx="415128" cy="414872"/>
          </a:xfrm>
          <a:solidFill>
            <a:schemeClr val="tx1"/>
          </a:solidFill>
        </p:grpSpPr>
        <p:sp>
          <p:nvSpPr>
            <p:cNvPr id="97" name="Google Shape;6073;p67">
              <a:extLst>
                <a:ext uri="{FF2B5EF4-FFF2-40B4-BE49-F238E27FC236}">
                  <a16:creationId xmlns:a16="http://schemas.microsoft.com/office/drawing/2014/main" id="{A4DE3198-CFA4-B1B2-88B0-BB6E74775026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6074;p67">
              <a:extLst>
                <a:ext uri="{FF2B5EF4-FFF2-40B4-BE49-F238E27FC236}">
                  <a16:creationId xmlns:a16="http://schemas.microsoft.com/office/drawing/2014/main" id="{99E990A4-7E10-B011-C881-44711A0C4227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6075;p67">
              <a:extLst>
                <a:ext uri="{FF2B5EF4-FFF2-40B4-BE49-F238E27FC236}">
                  <a16:creationId xmlns:a16="http://schemas.microsoft.com/office/drawing/2014/main" id="{043321E8-3448-28C3-3AA9-C8381312B170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076;p67">
              <a:extLst>
                <a:ext uri="{FF2B5EF4-FFF2-40B4-BE49-F238E27FC236}">
                  <a16:creationId xmlns:a16="http://schemas.microsoft.com/office/drawing/2014/main" id="{5254D9FE-267B-6533-1FF5-4C19A06E5403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1" name="Google Shape;6077;p67">
              <a:extLst>
                <a:ext uri="{FF2B5EF4-FFF2-40B4-BE49-F238E27FC236}">
                  <a16:creationId xmlns:a16="http://schemas.microsoft.com/office/drawing/2014/main" id="{88F7AC7C-CC1A-D61A-55B6-FFE97F20E989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2" name="Google Shape;6107;p67">
            <a:extLst>
              <a:ext uri="{FF2B5EF4-FFF2-40B4-BE49-F238E27FC236}">
                <a16:creationId xmlns:a16="http://schemas.microsoft.com/office/drawing/2014/main" id="{F314B13F-528D-413B-5B9F-55D1E9ECE116}"/>
              </a:ext>
            </a:extLst>
          </p:cNvPr>
          <p:cNvGrpSpPr/>
          <p:nvPr/>
        </p:nvGrpSpPr>
        <p:grpSpPr>
          <a:xfrm>
            <a:off x="10181456" y="3712720"/>
            <a:ext cx="836400" cy="826140"/>
            <a:chOff x="6397014" y="1856360"/>
            <a:chExt cx="418200" cy="413070"/>
          </a:xfrm>
          <a:solidFill>
            <a:schemeClr val="tx1"/>
          </a:solidFill>
        </p:grpSpPr>
        <p:sp>
          <p:nvSpPr>
            <p:cNvPr id="103" name="Google Shape;6108;p67">
              <a:extLst>
                <a:ext uri="{FF2B5EF4-FFF2-40B4-BE49-F238E27FC236}">
                  <a16:creationId xmlns:a16="http://schemas.microsoft.com/office/drawing/2014/main" id="{DA8154D1-6D19-02E3-FA76-23EDA315406C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109;p67">
              <a:extLst>
                <a:ext uri="{FF2B5EF4-FFF2-40B4-BE49-F238E27FC236}">
                  <a16:creationId xmlns:a16="http://schemas.microsoft.com/office/drawing/2014/main" id="{2FD076C8-5B0E-23FC-2176-FD922861E4E3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5" name="Google Shape;5593;p66">
            <a:extLst>
              <a:ext uri="{FF2B5EF4-FFF2-40B4-BE49-F238E27FC236}">
                <a16:creationId xmlns:a16="http://schemas.microsoft.com/office/drawing/2014/main" id="{FC56EDA7-06AE-0859-E18B-3036859A84B7}"/>
              </a:ext>
            </a:extLst>
          </p:cNvPr>
          <p:cNvGrpSpPr/>
          <p:nvPr/>
        </p:nvGrpSpPr>
        <p:grpSpPr>
          <a:xfrm>
            <a:off x="5158510" y="5199499"/>
            <a:ext cx="1003644" cy="1003646"/>
            <a:chOff x="3885541" y="2599748"/>
            <a:chExt cx="501822" cy="501823"/>
          </a:xfrm>
          <a:solidFill>
            <a:schemeClr val="tx1"/>
          </a:solidFill>
        </p:grpSpPr>
        <p:sp>
          <p:nvSpPr>
            <p:cNvPr id="106" name="Google Shape;5594;p66">
              <a:extLst>
                <a:ext uri="{FF2B5EF4-FFF2-40B4-BE49-F238E27FC236}">
                  <a16:creationId xmlns:a16="http://schemas.microsoft.com/office/drawing/2014/main" id="{D222444A-3F5D-FD8E-619A-C501E2EA569E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5595;p66">
              <a:extLst>
                <a:ext uri="{FF2B5EF4-FFF2-40B4-BE49-F238E27FC236}">
                  <a16:creationId xmlns:a16="http://schemas.microsoft.com/office/drawing/2014/main" id="{2D023395-1995-A8FF-B4F6-B916FEF6B08E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8" name="Google Shape;5596;p66">
            <a:extLst>
              <a:ext uri="{FF2B5EF4-FFF2-40B4-BE49-F238E27FC236}">
                <a16:creationId xmlns:a16="http://schemas.microsoft.com/office/drawing/2014/main" id="{5FD06A54-0AF1-AE33-7A00-309286905E6A}"/>
              </a:ext>
            </a:extLst>
          </p:cNvPr>
          <p:cNvGrpSpPr/>
          <p:nvPr/>
        </p:nvGrpSpPr>
        <p:grpSpPr>
          <a:xfrm>
            <a:off x="7748952" y="5341305"/>
            <a:ext cx="790040" cy="790042"/>
            <a:chOff x="5180761" y="2670651"/>
            <a:chExt cx="395020" cy="395021"/>
          </a:xfrm>
          <a:solidFill>
            <a:schemeClr val="tx1"/>
          </a:solidFill>
        </p:grpSpPr>
        <p:sp>
          <p:nvSpPr>
            <p:cNvPr id="109" name="Google Shape;5597;p66">
              <a:extLst>
                <a:ext uri="{FF2B5EF4-FFF2-40B4-BE49-F238E27FC236}">
                  <a16:creationId xmlns:a16="http://schemas.microsoft.com/office/drawing/2014/main" id="{2EEE789A-262E-87A8-F710-61C329C2D3F4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0" name="Google Shape;5598;p66">
              <a:extLst>
                <a:ext uri="{FF2B5EF4-FFF2-40B4-BE49-F238E27FC236}">
                  <a16:creationId xmlns:a16="http://schemas.microsoft.com/office/drawing/2014/main" id="{E959EFC4-D844-2669-17CD-C83F46E7D2CF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1" name="Google Shape;5651;p66">
            <a:extLst>
              <a:ext uri="{FF2B5EF4-FFF2-40B4-BE49-F238E27FC236}">
                <a16:creationId xmlns:a16="http://schemas.microsoft.com/office/drawing/2014/main" id="{9B69126B-1DD6-6182-1139-3198D000E143}"/>
              </a:ext>
            </a:extLst>
          </p:cNvPr>
          <p:cNvGrpSpPr/>
          <p:nvPr/>
        </p:nvGrpSpPr>
        <p:grpSpPr>
          <a:xfrm>
            <a:off x="12573984" y="5453848"/>
            <a:ext cx="882596" cy="568904"/>
            <a:chOff x="7593278" y="2726923"/>
            <a:chExt cx="441298" cy="284452"/>
          </a:xfrm>
          <a:solidFill>
            <a:schemeClr val="tx1"/>
          </a:solidFill>
        </p:grpSpPr>
        <p:sp>
          <p:nvSpPr>
            <p:cNvPr id="112" name="Google Shape;5652;p66">
              <a:extLst>
                <a:ext uri="{FF2B5EF4-FFF2-40B4-BE49-F238E27FC236}">
                  <a16:creationId xmlns:a16="http://schemas.microsoft.com/office/drawing/2014/main" id="{A7D0FE0C-30B2-512F-3149-8BCF7CCC6B40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653;p66">
              <a:extLst>
                <a:ext uri="{FF2B5EF4-FFF2-40B4-BE49-F238E27FC236}">
                  <a16:creationId xmlns:a16="http://schemas.microsoft.com/office/drawing/2014/main" id="{125A4471-FF97-6DFE-33CD-DE4ECD94976D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4" name="Google Shape;5775;p66">
            <a:extLst>
              <a:ext uri="{FF2B5EF4-FFF2-40B4-BE49-F238E27FC236}">
                <a16:creationId xmlns:a16="http://schemas.microsoft.com/office/drawing/2014/main" id="{CD888EE4-72C7-9DBD-763C-A02BD77B040C}"/>
              </a:ext>
            </a:extLst>
          </p:cNvPr>
          <p:cNvGrpSpPr/>
          <p:nvPr/>
        </p:nvGrpSpPr>
        <p:grpSpPr>
          <a:xfrm>
            <a:off x="10252249" y="5496624"/>
            <a:ext cx="677862" cy="635488"/>
            <a:chOff x="6432410" y="2748311"/>
            <a:chExt cx="338931" cy="317744"/>
          </a:xfrm>
          <a:solidFill>
            <a:schemeClr val="tx1"/>
          </a:solidFill>
        </p:grpSpPr>
        <p:sp>
          <p:nvSpPr>
            <p:cNvPr id="115" name="Google Shape;5776;p66">
              <a:extLst>
                <a:ext uri="{FF2B5EF4-FFF2-40B4-BE49-F238E27FC236}">
                  <a16:creationId xmlns:a16="http://schemas.microsoft.com/office/drawing/2014/main" id="{2D6FFA87-4DEA-69D8-FCF4-A33FCB919866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77;p66">
              <a:extLst>
                <a:ext uri="{FF2B5EF4-FFF2-40B4-BE49-F238E27FC236}">
                  <a16:creationId xmlns:a16="http://schemas.microsoft.com/office/drawing/2014/main" id="{FD03140C-4516-4BCA-4556-56AF7C21C1F8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5778;p66">
              <a:extLst>
                <a:ext uri="{FF2B5EF4-FFF2-40B4-BE49-F238E27FC236}">
                  <a16:creationId xmlns:a16="http://schemas.microsoft.com/office/drawing/2014/main" id="{563DED97-9D78-E00A-A0F2-595FE74B1BF2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5779;p66">
              <a:extLst>
                <a:ext uri="{FF2B5EF4-FFF2-40B4-BE49-F238E27FC236}">
                  <a16:creationId xmlns:a16="http://schemas.microsoft.com/office/drawing/2014/main" id="{B94CB288-9C6C-2B2A-7180-91445163CFBE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5780;p66">
              <a:extLst>
                <a:ext uri="{FF2B5EF4-FFF2-40B4-BE49-F238E27FC236}">
                  <a16:creationId xmlns:a16="http://schemas.microsoft.com/office/drawing/2014/main" id="{C5B16F1D-3976-9EBA-C046-02474DBA2F12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" name="Google Shape;5781;p66">
              <a:extLst>
                <a:ext uri="{FF2B5EF4-FFF2-40B4-BE49-F238E27FC236}">
                  <a16:creationId xmlns:a16="http://schemas.microsoft.com/office/drawing/2014/main" id="{9DDCF01B-BA5B-DBDC-CAB9-AFD774CC96E8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1" name="Text Placeholder 1">
            <a:extLst>
              <a:ext uri="{FF2B5EF4-FFF2-40B4-BE49-F238E27FC236}">
                <a16:creationId xmlns:a16="http://schemas.microsoft.com/office/drawing/2014/main" id="{8FBD4FD5-7B13-E15A-5875-0352C7A855F3}"/>
              </a:ext>
            </a:extLst>
          </p:cNvPr>
          <p:cNvSpPr txBox="1">
            <a:spLocks/>
          </p:cNvSpPr>
          <p:nvPr/>
        </p:nvSpPr>
        <p:spPr>
          <a:xfrm>
            <a:off x="2002252" y="890264"/>
            <a:ext cx="14006572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dirty="0">
                <a:solidFill>
                  <a:schemeClr val="tx2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7200" dirty="0">
                <a:solidFill>
                  <a:schemeClr val="tx2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60404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320" y="397081"/>
            <a:ext cx="17298693" cy="9452281"/>
          </a:xfrm>
          <a:prstGeom prst="rect">
            <a:avLst/>
          </a:prstGeom>
        </p:spPr>
      </p:pic>
      <p:sp>
        <p:nvSpPr>
          <p:cNvPr id="3" name="Freeform 108">
            <a:extLst>
              <a:ext uri="{FF2B5EF4-FFF2-40B4-BE49-F238E27FC236}">
                <a16:creationId xmlns:a16="http://schemas.microsoft.com/office/drawing/2014/main" id="{99D0979B-D0A3-5DD9-67B4-9248E7033094}"/>
              </a:ext>
            </a:extLst>
          </p:cNvPr>
          <p:cNvSpPr/>
          <p:nvPr/>
        </p:nvSpPr>
        <p:spPr>
          <a:xfrm>
            <a:off x="6166267" y="2554769"/>
            <a:ext cx="830804" cy="978444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E1FC11B-1895-CD39-3EC4-46558816639F}"/>
              </a:ext>
            </a:extLst>
          </p:cNvPr>
          <p:cNvSpPr/>
          <p:nvPr/>
        </p:nvSpPr>
        <p:spPr>
          <a:xfrm>
            <a:off x="7552459" y="2576534"/>
            <a:ext cx="872684" cy="934882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A243CB36-9669-A705-2AB4-BB387F3E6FBF}"/>
              </a:ext>
            </a:extLst>
          </p:cNvPr>
          <p:cNvGrpSpPr/>
          <p:nvPr/>
        </p:nvGrpSpPr>
        <p:grpSpPr>
          <a:xfrm>
            <a:off x="4778995" y="2554769"/>
            <a:ext cx="830804" cy="978444"/>
            <a:chOff x="3837179" y="1242450"/>
            <a:chExt cx="415402" cy="489222"/>
          </a:xfrm>
          <a:solidFill>
            <a:schemeClr val="tx1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B7A1E778-F4BE-C225-8BF7-F337BDF89DD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82880" tIns="91440" rIns="182880" bIns="91440" anchor="ctr" anchorCtr="1" compatLnSpc="1">
              <a:noAutofit/>
            </a:bodyPr>
            <a:lstStyle/>
            <a:p>
              <a:pPr algn="ctr"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100">
                <a:solidFill>
                  <a:schemeClr val="tx2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B78FC20E-93B7-09BA-68A8-25C1C0D508E5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82880" tIns="91440" rIns="182880" bIns="91440" anchor="ctr" anchorCtr="1" compatLnSpc="1">
              <a:noAutofit/>
            </a:bodyPr>
            <a:lstStyle/>
            <a:p>
              <a:pPr algn="ctr"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100">
                <a:solidFill>
                  <a:schemeClr val="tx2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96D2D039-7004-24C4-66E8-3ACD390FB6D4}"/>
              </a:ext>
            </a:extLst>
          </p:cNvPr>
          <p:cNvSpPr/>
          <p:nvPr/>
        </p:nvSpPr>
        <p:spPr>
          <a:xfrm>
            <a:off x="3419975" y="2607862"/>
            <a:ext cx="744540" cy="87224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0E193C39-7302-D5DD-3E77-323497368D5A}"/>
              </a:ext>
            </a:extLst>
          </p:cNvPr>
          <p:cNvSpPr/>
          <p:nvPr/>
        </p:nvSpPr>
        <p:spPr>
          <a:xfrm>
            <a:off x="14072643" y="2576588"/>
            <a:ext cx="877092" cy="934790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0980ED5-D423-8AF1-FE73-C003FFC5A021}"/>
              </a:ext>
            </a:extLst>
          </p:cNvPr>
          <p:cNvSpPr/>
          <p:nvPr/>
        </p:nvSpPr>
        <p:spPr>
          <a:xfrm>
            <a:off x="4764582" y="8232573"/>
            <a:ext cx="859626" cy="916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34A742C3-8ADC-159E-99B7-AF2D802F65C2}"/>
              </a:ext>
            </a:extLst>
          </p:cNvPr>
          <p:cNvSpPr/>
          <p:nvPr/>
        </p:nvSpPr>
        <p:spPr>
          <a:xfrm>
            <a:off x="3362370" y="8232573"/>
            <a:ext cx="859718" cy="916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AE03A2C4-B292-6C4C-A780-6B25EA3C27AB}"/>
              </a:ext>
            </a:extLst>
          </p:cNvPr>
          <p:cNvSpPr/>
          <p:nvPr/>
        </p:nvSpPr>
        <p:spPr>
          <a:xfrm>
            <a:off x="7558972" y="8232573"/>
            <a:ext cx="859626" cy="916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F6710C0F-0C49-7B64-2489-1BDA737B1BA7}"/>
              </a:ext>
            </a:extLst>
          </p:cNvPr>
          <p:cNvSpPr/>
          <p:nvPr/>
        </p:nvSpPr>
        <p:spPr>
          <a:xfrm>
            <a:off x="6151836" y="8232573"/>
            <a:ext cx="859626" cy="916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F90FA159-56C1-4B03-276F-F2E97923F6F2}"/>
              </a:ext>
            </a:extLst>
          </p:cNvPr>
          <p:cNvSpPr/>
          <p:nvPr/>
        </p:nvSpPr>
        <p:spPr>
          <a:xfrm>
            <a:off x="8991600" y="8213956"/>
            <a:ext cx="862698" cy="934790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5813C329-9EA9-003D-8E0D-9A4594903840}"/>
              </a:ext>
            </a:extLst>
          </p:cNvPr>
          <p:cNvSpPr/>
          <p:nvPr/>
        </p:nvSpPr>
        <p:spPr>
          <a:xfrm>
            <a:off x="10326514" y="8278348"/>
            <a:ext cx="808730" cy="870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8C129B6D-9B41-82B7-E478-BD1C09BF35F4}"/>
              </a:ext>
            </a:extLst>
          </p:cNvPr>
          <p:cNvGrpSpPr/>
          <p:nvPr/>
        </p:nvGrpSpPr>
        <p:grpSpPr>
          <a:xfrm>
            <a:off x="12807702" y="8196290"/>
            <a:ext cx="821678" cy="875758"/>
            <a:chOff x="7851532" y="4063209"/>
            <a:chExt cx="410839" cy="437879"/>
          </a:xfrm>
          <a:solidFill>
            <a:schemeClr val="tx1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EB94DF19-3334-10AD-C925-A4D3EDE9D858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63910290-D988-DD0A-5B76-56CE5485A894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BD92F61D-36D8-0F36-6CAA-040AEE5E1365}"/>
              </a:ext>
            </a:extLst>
          </p:cNvPr>
          <p:cNvGrpSpPr/>
          <p:nvPr/>
        </p:nvGrpSpPr>
        <p:grpSpPr>
          <a:xfrm>
            <a:off x="5071822" y="5624102"/>
            <a:ext cx="785506" cy="762170"/>
            <a:chOff x="3983592" y="2777115"/>
            <a:chExt cx="392753" cy="381085"/>
          </a:xfrm>
          <a:solidFill>
            <a:schemeClr val="tx1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20EC5E2A-510C-9D2C-D770-26631FD53361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E03C440D-CF1A-DADF-A013-29189C69CF82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16AEC543-535C-4B47-C90B-FF9FBCE6EE85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E824EDF7-2245-EB33-198D-13D3DE6F3F07}"/>
              </a:ext>
            </a:extLst>
          </p:cNvPr>
          <p:cNvGrpSpPr/>
          <p:nvPr/>
        </p:nvGrpSpPr>
        <p:grpSpPr>
          <a:xfrm>
            <a:off x="6261054" y="5573480"/>
            <a:ext cx="785506" cy="820526"/>
            <a:chOff x="4578208" y="2751804"/>
            <a:chExt cx="392753" cy="410263"/>
          </a:xfrm>
          <a:solidFill>
            <a:schemeClr val="tx1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BB195148-F8D4-2ECA-283E-C90A067F771D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F407EC2D-9839-3E66-2803-517BC44EAF57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FD223C8A-4864-1117-0B33-34F7A51222A8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AAADDC58-3F30-143D-EDB0-4C99D3FCBB10}"/>
              </a:ext>
            </a:extLst>
          </p:cNvPr>
          <p:cNvGrpSpPr/>
          <p:nvPr/>
        </p:nvGrpSpPr>
        <p:grpSpPr>
          <a:xfrm>
            <a:off x="11364885" y="5591509"/>
            <a:ext cx="719320" cy="742072"/>
            <a:chOff x="7130125" y="2760820"/>
            <a:chExt cx="359660" cy="371036"/>
          </a:xfrm>
          <a:solidFill>
            <a:schemeClr val="tx1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945C984A-F88D-63B5-E90A-D936C9F7AF72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3240A44F-2136-CBC8-1925-F10A68A3A16B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FDCAFDE8-9FB0-4DB8-7371-C1E41C313F95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15930923-C19E-7CFF-E660-D20E15441C36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317DA6A4-A54A-321F-45E6-5B1517E59205}"/>
              </a:ext>
            </a:extLst>
          </p:cNvPr>
          <p:cNvGrpSpPr/>
          <p:nvPr/>
        </p:nvGrpSpPr>
        <p:grpSpPr>
          <a:xfrm>
            <a:off x="9911668" y="2429114"/>
            <a:ext cx="1031022" cy="1087002"/>
            <a:chOff x="6403515" y="1179621"/>
            <a:chExt cx="515511" cy="543501"/>
          </a:xfrm>
          <a:solidFill>
            <a:schemeClr val="tx1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213455FD-35D2-F785-9FD0-4BF4ED995A32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AEB761B4-C970-24B1-CF54-C72F90695100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3264167C-3E01-1527-396E-DEB7C011578B}"/>
              </a:ext>
            </a:extLst>
          </p:cNvPr>
          <p:cNvSpPr/>
          <p:nvPr/>
        </p:nvSpPr>
        <p:spPr>
          <a:xfrm>
            <a:off x="7563597" y="5531198"/>
            <a:ext cx="791340" cy="834078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chemeClr val="tx2"/>
              </a:solidFill>
              <a:cs typeface="B Nazanin" panose="00000700000000000000" pitchFamily="2" charset="-78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1B784C68-224B-2368-5111-7A3AEDE47536}"/>
              </a:ext>
            </a:extLst>
          </p:cNvPr>
          <p:cNvGrpSpPr/>
          <p:nvPr/>
        </p:nvGrpSpPr>
        <p:grpSpPr>
          <a:xfrm>
            <a:off x="14053278" y="4216144"/>
            <a:ext cx="701290" cy="758842"/>
            <a:chOff x="8474320" y="2073136"/>
            <a:chExt cx="350645" cy="379421"/>
          </a:xfrm>
          <a:solidFill>
            <a:schemeClr val="tx1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433A1D4D-4FAF-59DD-FF00-40DE6C6ABE62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D5AB2173-D9C4-581D-8D52-97B7482370F8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0DD1DE41-0097-1C82-0E35-9FAA03C05793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DC108F2E-67F8-465D-1C24-8226C3E32308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62C4F2E3-3673-FB2E-0256-82EE9DBD1ECF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6582B4E4-F464-DB05-7764-FB22C8038A89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C34855ED-0775-5CBE-5AAB-92057BB12AE0}"/>
              </a:ext>
            </a:extLst>
          </p:cNvPr>
          <p:cNvGrpSpPr/>
          <p:nvPr/>
        </p:nvGrpSpPr>
        <p:grpSpPr>
          <a:xfrm>
            <a:off x="8837209" y="2490562"/>
            <a:ext cx="855384" cy="1071090"/>
            <a:chOff x="5866287" y="1210345"/>
            <a:chExt cx="427692" cy="535545"/>
          </a:xfrm>
          <a:solidFill>
            <a:schemeClr val="tx1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4EC4859C-C776-3964-2474-8B797D83ABDB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0288691D-37F2-0187-74B0-0BBB978ED37B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4768E880-38F4-BAA4-6683-F8850F928267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2D6E5777-92F3-0C23-0CFD-6F60FF4184F8}"/>
              </a:ext>
            </a:extLst>
          </p:cNvPr>
          <p:cNvGrpSpPr/>
          <p:nvPr/>
        </p:nvGrpSpPr>
        <p:grpSpPr>
          <a:xfrm>
            <a:off x="8991599" y="5530557"/>
            <a:ext cx="785504" cy="836912"/>
            <a:chOff x="5943481" y="2730343"/>
            <a:chExt cx="392752" cy="418456"/>
          </a:xfrm>
          <a:solidFill>
            <a:schemeClr val="tx1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50FD0236-53BA-0BAD-4780-62E6E3AC2C9F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407A3280-A74C-9FED-BB1F-36BAC8E5F6A5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15D48E08-E554-7103-4818-12003B741961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83B7082A-B1A6-4F88-D110-521BB69AF66D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6A685F0C-3174-7623-38C0-B68BFCD22714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6A8DB1CB-16C2-BBDA-521B-51B25842B181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6E31F9B4-EBC5-8F28-12BE-CE984F5DA425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3706F4D6-A8D2-9911-A8C7-D1D1C0427AED}"/>
              </a:ext>
            </a:extLst>
          </p:cNvPr>
          <p:cNvGrpSpPr/>
          <p:nvPr/>
        </p:nvGrpSpPr>
        <p:grpSpPr>
          <a:xfrm>
            <a:off x="11242102" y="2517573"/>
            <a:ext cx="1025974" cy="1083416"/>
            <a:chOff x="7068732" y="1223851"/>
            <a:chExt cx="512987" cy="541708"/>
          </a:xfrm>
          <a:solidFill>
            <a:schemeClr val="tx1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5305E6EC-C179-BBE7-52D3-9A6468CF5012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05096137-0D4B-3219-18EA-D9D68F62BEEC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53491F20-CB59-7AEE-2F02-F5082BB4FB62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1C9C3FD4-928E-2DD4-97BA-A6F88DC02EAB}"/>
              </a:ext>
            </a:extLst>
          </p:cNvPr>
          <p:cNvGrpSpPr/>
          <p:nvPr/>
        </p:nvGrpSpPr>
        <p:grpSpPr>
          <a:xfrm>
            <a:off x="3518404" y="5527998"/>
            <a:ext cx="785506" cy="839290"/>
            <a:chOff x="3206883" y="2729063"/>
            <a:chExt cx="392753" cy="419645"/>
          </a:xfrm>
          <a:solidFill>
            <a:schemeClr val="tx1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1A5969CD-C6E7-91C9-CD2A-E7A5AAD2B440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6AF2A800-8DC8-AD77-711C-D7F77CE88534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A282CDEF-3D57-DB07-04EF-872C0BA53E2A}"/>
              </a:ext>
            </a:extLst>
          </p:cNvPr>
          <p:cNvSpPr/>
          <p:nvPr/>
        </p:nvSpPr>
        <p:spPr>
          <a:xfrm>
            <a:off x="10226570" y="5646301"/>
            <a:ext cx="789418" cy="656008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chemeClr val="tx2"/>
              </a:solidFill>
              <a:cs typeface="B Nazanin" panose="00000700000000000000" pitchFamily="2" charset="-78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01EED7F6-F48B-AB60-3C2B-B089D1BE876A}"/>
              </a:ext>
            </a:extLst>
          </p:cNvPr>
          <p:cNvGrpSpPr/>
          <p:nvPr/>
        </p:nvGrpSpPr>
        <p:grpSpPr>
          <a:xfrm>
            <a:off x="12828949" y="5555353"/>
            <a:ext cx="719376" cy="757452"/>
            <a:chOff x="7862157" y="2742742"/>
            <a:chExt cx="359688" cy="378726"/>
          </a:xfrm>
          <a:solidFill>
            <a:schemeClr val="tx1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256A27F5-986D-071A-413A-467982B576D9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82E68B69-E6E4-B793-25D2-B2C4670C1AB9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66B03F85-7F0B-978A-CAD8-71427AF31C46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9AF16299-92F0-0F2E-8184-3D198280B537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9693C473-7786-3672-F42D-6B17875A99DF}"/>
              </a:ext>
            </a:extLst>
          </p:cNvPr>
          <p:cNvGrpSpPr/>
          <p:nvPr/>
        </p:nvGrpSpPr>
        <p:grpSpPr>
          <a:xfrm>
            <a:off x="4775576" y="7003766"/>
            <a:ext cx="633934" cy="766814"/>
            <a:chOff x="3835469" y="3466947"/>
            <a:chExt cx="316967" cy="383407"/>
          </a:xfrm>
          <a:solidFill>
            <a:schemeClr val="tx1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A1578D77-1951-1FAB-D2B5-54396FAF4101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0E5CA615-5ACA-D1CE-5ED9-B1DB825B851D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68E00543-8FAC-B108-86AE-53F46EDA7A2A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7945FF8B-E7E5-2B8D-7ED6-2BB03C4A0276}"/>
              </a:ext>
            </a:extLst>
          </p:cNvPr>
          <p:cNvGrpSpPr/>
          <p:nvPr/>
        </p:nvGrpSpPr>
        <p:grpSpPr>
          <a:xfrm>
            <a:off x="7552938" y="7011100"/>
            <a:ext cx="730038" cy="720730"/>
            <a:chOff x="5224150" y="3470614"/>
            <a:chExt cx="365019" cy="360365"/>
          </a:xfrm>
          <a:solidFill>
            <a:schemeClr val="tx1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B23CF479-5CF6-7E69-FF14-B9CBFEA487B3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4A367039-41D6-ABF4-4EBF-692B18714957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2FBBE339-0E5D-8A50-B3FA-E08FEE88EAE0}"/>
              </a:ext>
            </a:extLst>
          </p:cNvPr>
          <p:cNvGrpSpPr/>
          <p:nvPr/>
        </p:nvGrpSpPr>
        <p:grpSpPr>
          <a:xfrm>
            <a:off x="8953816" y="6948316"/>
            <a:ext cx="720474" cy="767786"/>
            <a:chOff x="5924589" y="3439222"/>
            <a:chExt cx="360237" cy="383893"/>
          </a:xfrm>
          <a:solidFill>
            <a:schemeClr val="tx1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A77508B0-B51E-F982-C432-ADEEB74641AA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879640EE-6530-A92C-6B37-EE65B77475A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556F55F4-51D1-B31D-0F1D-4A08822DC6AC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095E48D0-AA17-D190-0199-0D4D7038D608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BB453829-CC0B-C375-6720-81D37F4FEF2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D748FE70-A7DC-725C-752B-EC8516DABC4C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2D4CE12E-BAF4-6595-AA15-F24EBC0C874A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B23150C9-5C85-DCD8-B8A5-87A67A16E4D7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4EC20058-EA7A-A134-895A-3A10EE1CB55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1622911C-0DEA-25E0-E6F5-F56F6950778A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5477AA60-93D9-046A-1C8D-76FEA1611B99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61566A26-A585-CC4B-E0C9-F646BD374172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52DFBC60-131D-7C87-0A75-E57D4265D11E}"/>
              </a:ext>
            </a:extLst>
          </p:cNvPr>
          <p:cNvGrpSpPr/>
          <p:nvPr/>
        </p:nvGrpSpPr>
        <p:grpSpPr>
          <a:xfrm>
            <a:off x="14160041" y="5567919"/>
            <a:ext cx="519012" cy="725192"/>
            <a:chOff x="8527703" y="2749024"/>
            <a:chExt cx="259506" cy="362596"/>
          </a:xfrm>
          <a:solidFill>
            <a:schemeClr val="tx1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E0FF0CFB-F3DF-83E7-86F5-0C89B6934D53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C6EC95BE-BA27-2D0B-E83D-45A6D9A025D3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495AE291-A6AA-0EC8-D880-BA2335863ED9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6660C9D4-AC20-1867-1C37-2B4A14D87379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E356D0A7-A290-1BE9-C5B1-9EC1D48DA57F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A2FC0191-982C-B972-1F65-C33178258034}"/>
              </a:ext>
            </a:extLst>
          </p:cNvPr>
          <p:cNvGrpSpPr/>
          <p:nvPr/>
        </p:nvGrpSpPr>
        <p:grpSpPr>
          <a:xfrm>
            <a:off x="10274136" y="7032511"/>
            <a:ext cx="722358" cy="677716"/>
            <a:chOff x="6584749" y="3481321"/>
            <a:chExt cx="361179" cy="338858"/>
          </a:xfrm>
          <a:solidFill>
            <a:schemeClr val="tx1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9EF88AEE-8086-7FF5-1145-42CE9041423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F22ADABE-F997-E44B-26A6-9416C9E26A92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59C0A779-CB4E-86F7-5731-BEA7CD7FCB65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E129A601-4FBE-E3AA-D53D-28DB952C9495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CF0FD4FD-B8FF-B94C-0B8B-B80A61717F2A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E67107DD-13AA-FFDF-23D4-834DE9B60366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8C82FC2B-FF75-CAE6-228E-6B7FC7329F79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30FCCAE1-18FC-025F-4AB3-DD202303CF10}"/>
              </a:ext>
            </a:extLst>
          </p:cNvPr>
          <p:cNvGrpSpPr/>
          <p:nvPr/>
        </p:nvGrpSpPr>
        <p:grpSpPr>
          <a:xfrm>
            <a:off x="3369225" y="6890891"/>
            <a:ext cx="720420" cy="763688"/>
            <a:chOff x="3132295" y="3410510"/>
            <a:chExt cx="360210" cy="381844"/>
          </a:xfrm>
          <a:solidFill>
            <a:schemeClr val="tx1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FA2483D0-BA1A-85F6-D3A6-B1D9F71A89D9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1DC63F4C-D97B-B087-053F-6DC0E659C820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112F9E9D-3EEB-AD3A-5821-BBB6692F883B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7A6FF10F-C9D3-1CFF-EFCB-A3B42AE1D0CB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3F53B12A-40FC-EB0C-C9A7-6FBC9863FA24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D96DEB66-38D3-7821-46DC-3251B6F82A3F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AEFE4213-7B14-3970-8561-4A64ED93500E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30321B08-CD2E-EDAF-9151-22E5ECB33B70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DAA858F3-FC1D-77B3-7A03-A0BCE2F88678}"/>
              </a:ext>
            </a:extLst>
          </p:cNvPr>
          <p:cNvGrpSpPr/>
          <p:nvPr/>
        </p:nvGrpSpPr>
        <p:grpSpPr>
          <a:xfrm>
            <a:off x="11377690" y="6908447"/>
            <a:ext cx="724278" cy="773964"/>
            <a:chOff x="7136526" y="3419289"/>
            <a:chExt cx="362139" cy="386982"/>
          </a:xfrm>
          <a:solidFill>
            <a:schemeClr val="tx1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513F87B0-9D9E-92C2-247E-404ADB5FF7BC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B6BDDF4A-0E80-98C4-2B0F-6FF001881809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86E83AC0-1316-548B-4955-5AA40C1AAE5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8218C441-6AC8-4B71-D434-3CC5E437881F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1F2F46A6-D99A-EE9A-7499-1C69BE81D804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E6F81041-C790-D177-287C-0897B1859DD5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6B44EA5E-E150-3275-6B11-264C292BFEE9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6FC761DE-10DF-4BD1-FFEE-73F86DBD43E8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10408080-29CC-94DB-CA87-40BCC2263E6E}"/>
              </a:ext>
            </a:extLst>
          </p:cNvPr>
          <p:cNvGrpSpPr/>
          <p:nvPr/>
        </p:nvGrpSpPr>
        <p:grpSpPr>
          <a:xfrm>
            <a:off x="11335113" y="7999328"/>
            <a:ext cx="1064452" cy="1051870"/>
            <a:chOff x="7115239" y="3964728"/>
            <a:chExt cx="532226" cy="525935"/>
          </a:xfrm>
          <a:solidFill>
            <a:schemeClr val="tx1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4A0393D7-6D75-2329-3CE7-5BFBA183E856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8A6F5C60-76B7-3951-A1F6-D15BD194BC49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AC2074AC-02FC-AA70-14EE-254AE3606A1E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C22A9D38-8269-8AD6-B030-59CA1D5E7952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A0B390CC-04FB-1845-CEE3-9A4CD33F9D69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3E8F1B29-38A6-4A04-7CFE-FA6132BA3514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0844EDE5-F2E0-CDE7-DE94-955031E25529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DE9CBFF9-4CCB-F06E-F619-C34689121F29}"/>
              </a:ext>
            </a:extLst>
          </p:cNvPr>
          <p:cNvGrpSpPr/>
          <p:nvPr/>
        </p:nvGrpSpPr>
        <p:grpSpPr>
          <a:xfrm>
            <a:off x="14076230" y="6744222"/>
            <a:ext cx="826690" cy="881098"/>
            <a:chOff x="8485796" y="3337175"/>
            <a:chExt cx="413345" cy="440549"/>
          </a:xfrm>
          <a:solidFill>
            <a:schemeClr val="tx1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1A8E2C3B-291C-C716-2E72-C520AA076024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5967B082-A4AF-5130-E149-6FC5E1418F8F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C04470EB-BB01-B9C9-62F8-BEDEA6317EF3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9A74BF33-E270-3EB8-C955-08CBEE1938E1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2E323C24-7558-3EED-BBBB-40A9697ECA72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571FCBA3-AFF6-958A-AB35-5DE4C7D134A0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F79EC414-C0FB-3C12-066C-5FD17B4F0702}"/>
              </a:ext>
            </a:extLst>
          </p:cNvPr>
          <p:cNvGrpSpPr/>
          <p:nvPr/>
        </p:nvGrpSpPr>
        <p:grpSpPr>
          <a:xfrm>
            <a:off x="6141667" y="7080612"/>
            <a:ext cx="724296" cy="769870"/>
            <a:chOff x="4518516" y="3505370"/>
            <a:chExt cx="362148" cy="384935"/>
          </a:xfrm>
          <a:solidFill>
            <a:schemeClr val="tx1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0F4B9A40-CBA7-9919-046E-BFD19FAA39F3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7F957494-49DD-176B-081E-9E4C34F0A336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A5E0FA0C-49CE-8E5E-AF21-707A7C1A4E6F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638D8FE5-56AE-0A32-9ABC-EE62351C5355}"/>
              </a:ext>
            </a:extLst>
          </p:cNvPr>
          <p:cNvGrpSpPr/>
          <p:nvPr/>
        </p:nvGrpSpPr>
        <p:grpSpPr>
          <a:xfrm>
            <a:off x="12827653" y="6880429"/>
            <a:ext cx="680092" cy="720748"/>
            <a:chOff x="7861508" y="3405280"/>
            <a:chExt cx="340046" cy="360374"/>
          </a:xfrm>
          <a:solidFill>
            <a:schemeClr val="tx1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17973CCB-5A1B-E7A4-02B2-56FADD721F06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34AAD56F-8B5F-D00B-D559-BFD1E7FA1160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891380CF-A7AB-BD12-D4E4-CDF4DC2960A7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823A6C25-8E8F-49CF-BA63-0DC01C554FF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2B08E71F-8583-7985-ADEF-749073D6ECA3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38DA986C-EADF-C08C-6EBE-315F855E548F}"/>
              </a:ext>
            </a:extLst>
          </p:cNvPr>
          <p:cNvGrpSpPr/>
          <p:nvPr/>
        </p:nvGrpSpPr>
        <p:grpSpPr>
          <a:xfrm>
            <a:off x="12665804" y="3979019"/>
            <a:ext cx="945598" cy="1005108"/>
            <a:chOff x="7780583" y="1954575"/>
            <a:chExt cx="472799" cy="502554"/>
          </a:xfrm>
          <a:solidFill>
            <a:schemeClr val="tx1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ECF75ACB-1EEC-E2D4-6A13-82C529DC00EE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0CACD465-DFAC-90DD-A8A6-DDF423D54412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6FD497CA-E7EA-01D5-44F6-62F0CC0D9E37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FE0C55A5-C743-7803-8C7D-D9AC5C2E3C5F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DA72C5F6-6120-E727-27C9-E91A85CA7B0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C8B0FA1B-772F-BA23-7182-80713336387A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4A051D9B-EE73-D2FC-41A4-C665D1624CB9}"/>
              </a:ext>
            </a:extLst>
          </p:cNvPr>
          <p:cNvGrpSpPr/>
          <p:nvPr/>
        </p:nvGrpSpPr>
        <p:grpSpPr>
          <a:xfrm>
            <a:off x="4678519" y="4051349"/>
            <a:ext cx="940588" cy="1005108"/>
            <a:chOff x="3786941" y="1990740"/>
            <a:chExt cx="470294" cy="502554"/>
          </a:xfrm>
          <a:solidFill>
            <a:schemeClr val="tx1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B2A764AA-EA5D-AFEB-3206-F859C04DB21C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5AB71AB7-CC6E-EDAE-E0AF-0E58057A6505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F37F8B8E-C669-75AC-ED42-2FE4C7E1875F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D08B620B-11D6-4CD0-992B-EFA2A8D07107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FEA22437-95AB-DDCD-5696-56422092F5DB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DFFF4179-E880-DE5B-1871-7C742A02F9ED}"/>
              </a:ext>
            </a:extLst>
          </p:cNvPr>
          <p:cNvGrpSpPr/>
          <p:nvPr/>
        </p:nvGrpSpPr>
        <p:grpSpPr>
          <a:xfrm>
            <a:off x="11355411" y="4059688"/>
            <a:ext cx="609520" cy="1005090"/>
            <a:chOff x="7125388" y="1994909"/>
            <a:chExt cx="304760" cy="502545"/>
          </a:xfrm>
          <a:solidFill>
            <a:schemeClr val="tx1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98A37B56-EF0E-455F-EF37-699660D5D790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79BCDF87-1518-20B2-F280-088144A6A150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4A2057B1-E4E4-406D-A4F6-45E31E591286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39239958-0CD3-D4A1-08DF-C83CE8B563C0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1921289B-595D-1357-E669-D446629ED023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4B0B0262-20E2-F6D2-B33F-DAE02F5F221A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17EC9C97-CAA1-150B-7939-041DE7317FF2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EEAC774C-9541-D37A-242C-31B30AA48CAE}"/>
              </a:ext>
            </a:extLst>
          </p:cNvPr>
          <p:cNvGrpSpPr/>
          <p:nvPr/>
        </p:nvGrpSpPr>
        <p:grpSpPr>
          <a:xfrm>
            <a:off x="6131942" y="4033007"/>
            <a:ext cx="940514" cy="999748"/>
            <a:chOff x="4513652" y="1981568"/>
            <a:chExt cx="470257" cy="499874"/>
          </a:xfrm>
          <a:solidFill>
            <a:schemeClr val="tx1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CEF55A4A-EC27-69EE-510D-3B6CC9C834CB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A1FFBF5D-7158-B30A-68B3-24B2A418BC4B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EA7B95BD-89D1-FF78-7F50-5165ECE6A0E7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982AEC7A-5BF1-AF58-73F6-2C266912C325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5E01388F-0CF1-51CB-85B9-777EA82E16DB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33B3F5C7-E680-3229-9668-061F538CEE2C}"/>
              </a:ext>
            </a:extLst>
          </p:cNvPr>
          <p:cNvGrpSpPr/>
          <p:nvPr/>
        </p:nvGrpSpPr>
        <p:grpSpPr>
          <a:xfrm>
            <a:off x="7471223" y="4049980"/>
            <a:ext cx="943056" cy="1008638"/>
            <a:chOff x="5183294" y="1990054"/>
            <a:chExt cx="471528" cy="504319"/>
          </a:xfrm>
          <a:solidFill>
            <a:schemeClr val="tx1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DF956446-153E-097E-DC7E-E7DC4B2F9691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76355119-61DC-A557-9226-D96A00917B3B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D8FE119D-ABE1-89BE-66F2-4DAC460AC418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3A22F91F-7904-013F-0AC6-899C198EA52E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994FF6D1-2B4A-28DF-C9BF-65E09AFAA772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1D2340D0-09D9-00B8-7A8C-E9FC122DE84E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68DB879B-C4C4-AB61-DBF6-96418EAD22CC}"/>
              </a:ext>
            </a:extLst>
          </p:cNvPr>
          <p:cNvGrpSpPr/>
          <p:nvPr/>
        </p:nvGrpSpPr>
        <p:grpSpPr>
          <a:xfrm>
            <a:off x="3362388" y="4073257"/>
            <a:ext cx="943058" cy="1005108"/>
            <a:chOff x="3128875" y="2001694"/>
            <a:chExt cx="471529" cy="502554"/>
          </a:xfrm>
          <a:solidFill>
            <a:schemeClr val="tx1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61284BDA-E64F-DFC8-72CB-F96FC01E6EA4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A61056A1-A415-C6C9-93E8-D9B7962046C5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F4836F51-E488-3E5C-CBE9-6AE73CD34EBC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E8ED124F-C5BC-E8DA-6DC1-B0CF76F7CF52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629180A9-4AEA-57B2-2323-75010FB14213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2FD3037E-4F2B-7B63-C030-290130929EF1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0FC4AAA5-88BD-F91C-58C5-0FD66AFD1914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FF49BCB0-DC06-DEDD-6132-B5A7FF974C0A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50B3C955-1200-D1B4-A894-50C5829216ED}"/>
              </a:ext>
            </a:extLst>
          </p:cNvPr>
          <p:cNvGrpSpPr/>
          <p:nvPr/>
        </p:nvGrpSpPr>
        <p:grpSpPr>
          <a:xfrm>
            <a:off x="8894231" y="4050691"/>
            <a:ext cx="882888" cy="1000920"/>
            <a:chOff x="5894798" y="1990411"/>
            <a:chExt cx="441444" cy="500460"/>
          </a:xfrm>
          <a:solidFill>
            <a:schemeClr val="tx1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15A7B6E7-31EA-805B-5F67-B9D7E804E2FE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41A37250-80DB-4107-6E15-1D1FDFED9E9C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A5875D3C-9365-88DB-8E60-DDA62EFD0571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03558283-FC45-9429-80AA-BFC777CAB1C0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88F250B1-30F9-BE65-CAD8-E1772C08AD8F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45424895-3848-72C6-FBCA-C9B1CDFCF199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3511902A-7A29-426B-AADA-E4838475DD16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1F7BB5CC-C514-92D4-21A1-BD76D6EA07D7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1AB2D408-3AF6-D532-528C-26C9CE93EE27}"/>
              </a:ext>
            </a:extLst>
          </p:cNvPr>
          <p:cNvGrpSpPr/>
          <p:nvPr/>
        </p:nvGrpSpPr>
        <p:grpSpPr>
          <a:xfrm>
            <a:off x="10008337" y="4050361"/>
            <a:ext cx="958108" cy="1002364"/>
            <a:chOff x="6451850" y="1990246"/>
            <a:chExt cx="479054" cy="501182"/>
          </a:xfrm>
          <a:solidFill>
            <a:schemeClr val="tx1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AF9320FA-2477-86DB-E517-8E094730E74D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C7C5733A-B4C8-7C6C-9033-A90ECAAD25A8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C67388A0-56EB-DD64-BC4A-69B099EE6519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B6E705BE-263C-2F2C-87CA-8716625A6AEA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7944FEC0-3BA6-0409-A1C7-9CC8CE04C40E}"/>
              </a:ext>
            </a:extLst>
          </p:cNvPr>
          <p:cNvGrpSpPr/>
          <p:nvPr/>
        </p:nvGrpSpPr>
        <p:grpSpPr>
          <a:xfrm>
            <a:off x="14181529" y="8402889"/>
            <a:ext cx="655844" cy="648308"/>
            <a:chOff x="8538447" y="4166509"/>
            <a:chExt cx="327922" cy="324154"/>
          </a:xfrm>
          <a:solidFill>
            <a:schemeClr val="tx1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35FDA595-69AC-F4DE-A979-FB06E469800E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AA6174A8-9511-A5BA-0D1D-2A1AFEAE4703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B2AE4840-E180-9AC3-A0B1-A0D0363FFDF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C68CAC22-A04D-C091-0994-A71322926009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B0B4FDE1-C776-1820-5519-962C5F5DDDEE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FC423A37-05EB-52F1-6ED3-E35B4B747724}"/>
              </a:ext>
            </a:extLst>
          </p:cNvPr>
          <p:cNvGrpSpPr/>
          <p:nvPr/>
        </p:nvGrpSpPr>
        <p:grpSpPr>
          <a:xfrm>
            <a:off x="12724709" y="2698150"/>
            <a:ext cx="891008" cy="952034"/>
            <a:chOff x="7810036" y="1314139"/>
            <a:chExt cx="445504" cy="476017"/>
          </a:xfrm>
          <a:solidFill>
            <a:schemeClr val="tx1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5D1CCEB4-60CE-2F6D-373A-2DCCA37697B4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9EEF7D36-EA4E-B7A3-B5C9-105F08E7785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67C65306-C342-6E72-3DB1-3CCD2404BEE1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2" name="Text Placeholder 1">
            <a:extLst>
              <a:ext uri="{FF2B5EF4-FFF2-40B4-BE49-F238E27FC236}">
                <a16:creationId xmlns:a16="http://schemas.microsoft.com/office/drawing/2014/main" id="{2AA01F8D-2F7B-F488-A2C6-E442FE995CE9}"/>
              </a:ext>
            </a:extLst>
          </p:cNvPr>
          <p:cNvSpPr txBox="1">
            <a:spLocks/>
          </p:cNvSpPr>
          <p:nvPr/>
        </p:nvSpPr>
        <p:spPr>
          <a:xfrm>
            <a:off x="2313590" y="822286"/>
            <a:ext cx="13832400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dirty="0">
                <a:solidFill>
                  <a:schemeClr val="tx2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7200" dirty="0">
                <a:solidFill>
                  <a:schemeClr val="tx2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42568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320" y="397081"/>
            <a:ext cx="17298693" cy="9452281"/>
          </a:xfrm>
          <a:prstGeom prst="rect">
            <a:avLst/>
          </a:prstGeom>
        </p:spPr>
      </p:pic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60426B66-9055-F38F-B62D-BB9729720AC7}"/>
              </a:ext>
            </a:extLst>
          </p:cNvPr>
          <p:cNvSpPr/>
          <p:nvPr/>
        </p:nvSpPr>
        <p:spPr>
          <a:xfrm rot="10799991">
            <a:off x="9956686" y="6739041"/>
            <a:ext cx="374556" cy="1166462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AE14BDF-CB49-EC49-C92D-FC2DF0F685A6}"/>
              </a:ext>
            </a:extLst>
          </p:cNvPr>
          <p:cNvSpPr/>
          <p:nvPr/>
        </p:nvSpPr>
        <p:spPr>
          <a:xfrm>
            <a:off x="10913188" y="6873710"/>
            <a:ext cx="898580" cy="897116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842A1076-74BE-1E47-CFC1-EF58AE43EE3C}"/>
              </a:ext>
            </a:extLst>
          </p:cNvPr>
          <p:cNvSpPr/>
          <p:nvPr/>
        </p:nvSpPr>
        <p:spPr>
          <a:xfrm>
            <a:off x="13746403" y="6972101"/>
            <a:ext cx="867782" cy="700374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2CF01D8A-EFC4-45FE-77ED-D55235526D78}"/>
              </a:ext>
            </a:extLst>
          </p:cNvPr>
          <p:cNvSpPr/>
          <p:nvPr/>
        </p:nvSpPr>
        <p:spPr>
          <a:xfrm>
            <a:off x="13834239" y="8774218"/>
            <a:ext cx="996182" cy="730056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637FEF48-C6EE-9D53-72B0-2203E0ECA04F}"/>
              </a:ext>
            </a:extLst>
          </p:cNvPr>
          <p:cNvSpPr/>
          <p:nvPr/>
        </p:nvSpPr>
        <p:spPr>
          <a:xfrm>
            <a:off x="3643617" y="6833901"/>
            <a:ext cx="976762" cy="97676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780E9BA0-8F75-FA38-E2BF-9C36BADBBB0D}"/>
              </a:ext>
            </a:extLst>
          </p:cNvPr>
          <p:cNvSpPr/>
          <p:nvPr/>
        </p:nvSpPr>
        <p:spPr>
          <a:xfrm>
            <a:off x="7372464" y="8454710"/>
            <a:ext cx="822996" cy="10583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E61BAB48-53AC-ECBC-9372-9E73251BDC9E}"/>
              </a:ext>
            </a:extLst>
          </p:cNvPr>
          <p:cNvSpPr/>
          <p:nvPr/>
        </p:nvSpPr>
        <p:spPr>
          <a:xfrm>
            <a:off x="8628633" y="8710267"/>
            <a:ext cx="862078" cy="853042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E41C89CC-6671-B47B-8E18-33343B89E3E3}"/>
              </a:ext>
            </a:extLst>
          </p:cNvPr>
          <p:cNvSpPr/>
          <p:nvPr/>
        </p:nvSpPr>
        <p:spPr>
          <a:xfrm>
            <a:off x="5060975" y="8551378"/>
            <a:ext cx="593098" cy="856864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8739E46F-9C25-1D7B-4F89-BAEFA2A8B686}"/>
              </a:ext>
            </a:extLst>
          </p:cNvPr>
          <p:cNvSpPr/>
          <p:nvPr/>
        </p:nvSpPr>
        <p:spPr>
          <a:xfrm>
            <a:off x="9897654" y="8614784"/>
            <a:ext cx="773820" cy="856864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9890D11D-EBD7-C9CC-F26A-7BEC0239EA60}"/>
              </a:ext>
            </a:extLst>
          </p:cNvPr>
          <p:cNvSpPr/>
          <p:nvPr/>
        </p:nvSpPr>
        <p:spPr>
          <a:xfrm>
            <a:off x="12487950" y="8667437"/>
            <a:ext cx="847996" cy="8694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82FAB6E2-403E-E6DE-1CCA-4375AA26D1AA}"/>
              </a:ext>
            </a:extLst>
          </p:cNvPr>
          <p:cNvSpPr/>
          <p:nvPr/>
        </p:nvSpPr>
        <p:spPr>
          <a:xfrm>
            <a:off x="4859018" y="7029670"/>
            <a:ext cx="1042928" cy="706428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684624A4-C8CB-EEA9-2B42-0EC42977D3B3}"/>
              </a:ext>
            </a:extLst>
          </p:cNvPr>
          <p:cNvSpPr/>
          <p:nvPr/>
        </p:nvSpPr>
        <p:spPr>
          <a:xfrm>
            <a:off x="3943410" y="8322415"/>
            <a:ext cx="536568" cy="1314778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9A39F7C0-78AA-630C-C3BE-0CD272F76E34}"/>
              </a:ext>
            </a:extLst>
          </p:cNvPr>
          <p:cNvSpPr/>
          <p:nvPr/>
        </p:nvSpPr>
        <p:spPr>
          <a:xfrm>
            <a:off x="11006515" y="8667419"/>
            <a:ext cx="983162" cy="77729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BB8BA442-5038-6023-83DC-55D5A04CC474}"/>
              </a:ext>
            </a:extLst>
          </p:cNvPr>
          <p:cNvSpPr/>
          <p:nvPr/>
        </p:nvSpPr>
        <p:spPr>
          <a:xfrm>
            <a:off x="6214324" y="8628557"/>
            <a:ext cx="809408" cy="816174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07631423-42BF-4427-1894-80A07799F397}"/>
              </a:ext>
            </a:extLst>
          </p:cNvPr>
          <p:cNvSpPr/>
          <p:nvPr/>
        </p:nvSpPr>
        <p:spPr>
          <a:xfrm>
            <a:off x="12393731" y="6858681"/>
            <a:ext cx="770710" cy="927182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solidFill>
                <a:schemeClr val="tx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D6F412D1-6631-EE27-05DB-3F626E1E2EFF}"/>
              </a:ext>
            </a:extLst>
          </p:cNvPr>
          <p:cNvGrpSpPr/>
          <p:nvPr/>
        </p:nvGrpSpPr>
        <p:grpSpPr>
          <a:xfrm>
            <a:off x="13787769" y="1852978"/>
            <a:ext cx="850282" cy="849696"/>
            <a:chOff x="8211055" y="926488"/>
            <a:chExt cx="425141" cy="424848"/>
          </a:xfrm>
          <a:solidFill>
            <a:schemeClr val="bg2">
              <a:lumMod val="25000"/>
            </a:schemeClr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A7A387FE-73DD-1300-7BC7-FAC8C6E757C4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CCBFE7D7-817D-2112-C723-359128FD9758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90A84C3F-B048-6C03-4BE7-180E5B073294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39B6E551-2FAA-349D-D004-CD09D8659C43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DC068357-7FDC-36C3-85BE-D43453530DC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8AD51B4F-F57A-46A5-5C1A-429ECE251551}"/>
              </a:ext>
            </a:extLst>
          </p:cNvPr>
          <p:cNvGrpSpPr/>
          <p:nvPr/>
        </p:nvGrpSpPr>
        <p:grpSpPr>
          <a:xfrm>
            <a:off x="12356003" y="3457095"/>
            <a:ext cx="828114" cy="825922"/>
            <a:chOff x="7495172" y="1728545"/>
            <a:chExt cx="414057" cy="412961"/>
          </a:xfrm>
          <a:solidFill>
            <a:schemeClr val="bg2">
              <a:lumMod val="25000"/>
            </a:schemeClr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CEB24388-1983-76CF-7F86-1A5CC0FEC9EE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5C922F8F-CDC2-ADF3-5AE3-5D16D5CDD545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C8CEC7E1-1E20-7D69-DAB2-3224981DF40B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9263841F-AA74-96AD-6350-61BB8EDD5FFF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EB3C4951-35CD-2C39-AC95-31CCE6429FC7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DF699722-CADF-72F6-F737-57894EAEC4A2}"/>
              </a:ext>
            </a:extLst>
          </p:cNvPr>
          <p:cNvGrpSpPr/>
          <p:nvPr/>
        </p:nvGrpSpPr>
        <p:grpSpPr>
          <a:xfrm>
            <a:off x="6236032" y="6966046"/>
            <a:ext cx="763284" cy="844612"/>
            <a:chOff x="4435187" y="3483022"/>
            <a:chExt cx="381642" cy="422306"/>
          </a:xfrm>
          <a:solidFill>
            <a:schemeClr val="bg2">
              <a:lumMod val="25000"/>
            </a:schemeClr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8742172D-5398-DFF1-B5CE-1FBF9119FFCB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2599FB25-D22C-DAD2-1199-FAD7E178A669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ECEC51FB-0A01-8DB2-9BE8-4825091350A2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CA4E6CB5-F717-8E99-A260-69C2F3DCCE10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923616F8-C4BD-2049-7AA8-94F0FE3C7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AB03DD3A-8FD0-EA6E-081F-48976A3DD7AD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C55D19DF-6043-C88B-CC3C-1660F0CFCA04}"/>
              </a:ext>
            </a:extLst>
          </p:cNvPr>
          <p:cNvGrpSpPr/>
          <p:nvPr/>
        </p:nvGrpSpPr>
        <p:grpSpPr>
          <a:xfrm>
            <a:off x="4827549" y="1972109"/>
            <a:ext cx="747118" cy="745674"/>
            <a:chOff x="3730944" y="986052"/>
            <a:chExt cx="373559" cy="372837"/>
          </a:xfrm>
          <a:solidFill>
            <a:schemeClr val="bg2">
              <a:lumMod val="25000"/>
            </a:schemeClr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127473F6-634A-F73E-7B36-EA22230AF997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4455D9CB-3DDC-A12A-C1C0-678BE3C754A6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AFB0CD12-EFB5-F05A-9644-8AA438F27BA2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99E09180-DD0D-62D3-02B9-755468A1DF58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489FB0D6-B1F1-DFF5-B520-DBD0D701A464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A94F2BD9-A689-DB2C-700D-890C156CA4FF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C984BBEA-2648-01F9-A2E0-BF084E887E8C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6985DDC8-7F9F-389C-AC2D-E3E482B92853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837318BD-6F64-1F57-1C81-350E498A16BF}"/>
              </a:ext>
            </a:extLst>
          </p:cNvPr>
          <p:cNvGrpSpPr/>
          <p:nvPr/>
        </p:nvGrpSpPr>
        <p:grpSpPr>
          <a:xfrm>
            <a:off x="13744939" y="5116765"/>
            <a:ext cx="907322" cy="908730"/>
            <a:chOff x="8189640" y="2558381"/>
            <a:chExt cx="453661" cy="454365"/>
          </a:xfrm>
          <a:solidFill>
            <a:schemeClr val="bg2">
              <a:lumMod val="25000"/>
            </a:schemeClr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FD2DA197-BB61-5F32-F299-7BEF90F497FA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CAE5E2C8-822B-5684-E5C2-0E083F2DCEEA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E11824A2-3361-87A7-7F84-66C02E1A7FEC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616C4AB3-1510-4123-AF8F-E06616CD68D7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AFB4553D-F736-D93D-EE64-29FF8CA220C4}"/>
              </a:ext>
            </a:extLst>
          </p:cNvPr>
          <p:cNvGrpSpPr/>
          <p:nvPr/>
        </p:nvGrpSpPr>
        <p:grpSpPr>
          <a:xfrm>
            <a:off x="3669988" y="1870518"/>
            <a:ext cx="749936" cy="900848"/>
            <a:chOff x="3152165" y="935257"/>
            <a:chExt cx="374968" cy="450424"/>
          </a:xfrm>
          <a:solidFill>
            <a:schemeClr val="bg2">
              <a:lumMod val="25000"/>
            </a:schemeClr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D3A3CBE7-CD6E-3B29-BD86-883F7160AC4D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45EB73E3-90C5-A549-D266-7C366DA7CCF9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4F304A20-EA83-7C48-51EE-3F85D9551C1F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2428A548-E4A0-4A06-28C0-E7FC9E0C631C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9ACCA8E6-4377-A505-A686-BC78D06FCC2C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45F47468-11D8-8BAA-D9E8-2B3154B0A3C6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7A83C39C-33EC-146B-FC9A-09389414F949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170FDCE3-F8F2-006D-16A9-16D73BF07FB2}"/>
              </a:ext>
            </a:extLst>
          </p:cNvPr>
          <p:cNvGrpSpPr/>
          <p:nvPr/>
        </p:nvGrpSpPr>
        <p:grpSpPr>
          <a:xfrm>
            <a:off x="9621104" y="1816933"/>
            <a:ext cx="900848" cy="900846"/>
            <a:chOff x="6127723" y="908465"/>
            <a:chExt cx="450424" cy="450423"/>
          </a:xfrm>
          <a:solidFill>
            <a:schemeClr val="bg2">
              <a:lumMod val="25000"/>
            </a:schemeClr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461DD079-85E8-E7C5-6F35-6D276B46D6C2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3776E206-817D-E0A3-D3B2-9076BD99A978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B58DF2A5-E435-4769-5C5F-5B24DA40EC63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36394CA5-2786-010E-39AF-365D0B726219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38ABBB15-D9F5-5EFE-D335-DD471C3F6366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FF9557CF-6BB5-FC98-A058-1D1383F3F8F7}"/>
              </a:ext>
            </a:extLst>
          </p:cNvPr>
          <p:cNvGrpSpPr/>
          <p:nvPr/>
        </p:nvGrpSpPr>
        <p:grpSpPr>
          <a:xfrm>
            <a:off x="10755546" y="1832714"/>
            <a:ext cx="910556" cy="898380"/>
            <a:chOff x="6694944" y="916356"/>
            <a:chExt cx="455278" cy="449190"/>
          </a:xfrm>
          <a:solidFill>
            <a:schemeClr val="bg2">
              <a:lumMod val="25000"/>
            </a:schemeClr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29A31025-1062-2659-3AD1-D4D6F8A4712B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F8D94A40-3586-59C2-280B-295643852FFC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3165FD45-24DF-82EC-CE72-F3E0C3F525A1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65B5DFFA-DF0A-2E5B-A387-54CC24D1E571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E0041DEB-DF54-AF15-D1B5-E24D99036DD6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F1F54943-D7C7-1A74-3D71-9B6F1FA0D367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F34F76E7-999F-A830-1939-37E1B726C364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F6FEBE6D-3118-1A80-9F4A-4159460F6D7E}"/>
              </a:ext>
            </a:extLst>
          </p:cNvPr>
          <p:cNvGrpSpPr/>
          <p:nvPr/>
        </p:nvGrpSpPr>
        <p:grpSpPr>
          <a:xfrm>
            <a:off x="6155895" y="1833779"/>
            <a:ext cx="871550" cy="900846"/>
            <a:chOff x="4395118" y="916887"/>
            <a:chExt cx="435775" cy="450423"/>
          </a:xfrm>
          <a:solidFill>
            <a:schemeClr val="bg2">
              <a:lumMod val="25000"/>
            </a:schemeClr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DDB1FC11-28E2-7ACB-B054-7EF4D3B502CD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04D5BF16-7F5C-ACA2-E6DC-FAC73446F2A9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ED3D5F09-D296-8775-C6A4-38FA32E188B7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28B2B777-1A1F-FE77-100A-A2D745B8BF49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C5CABD22-BE09-D13A-8B97-95568E38652A}"/>
              </a:ext>
            </a:extLst>
          </p:cNvPr>
          <p:cNvGrpSpPr/>
          <p:nvPr/>
        </p:nvGrpSpPr>
        <p:grpSpPr>
          <a:xfrm>
            <a:off x="12355987" y="1832714"/>
            <a:ext cx="857030" cy="902072"/>
            <a:chOff x="7495163" y="916356"/>
            <a:chExt cx="428515" cy="451036"/>
          </a:xfrm>
          <a:solidFill>
            <a:schemeClr val="bg2">
              <a:lumMod val="25000"/>
            </a:schemeClr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B9A778F3-4954-C8F3-D1AB-F0E032E0B54E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EC0A0450-A9FE-B5C5-1182-F297F85C600C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B713EA91-F69F-BE39-DC71-AF3F7FFEEC7C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B3591BA7-AA06-F937-C49C-0A124F4B7738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2B6180CA-31B8-EFD5-5B9E-B60F87C82F9D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F01ED97F-D539-B653-3B72-6D1F71408E9D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896B6C38-D3C4-93BC-D014-164EDF5CC6EE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CA712EC7-EF33-6CAB-62FF-4EB9F4339756}"/>
              </a:ext>
            </a:extLst>
          </p:cNvPr>
          <p:cNvGrpSpPr/>
          <p:nvPr/>
        </p:nvGrpSpPr>
        <p:grpSpPr>
          <a:xfrm>
            <a:off x="7307032" y="1833776"/>
            <a:ext cx="847192" cy="900848"/>
            <a:chOff x="4970687" y="916887"/>
            <a:chExt cx="423596" cy="450424"/>
          </a:xfrm>
          <a:solidFill>
            <a:schemeClr val="bg2">
              <a:lumMod val="25000"/>
            </a:schemeClr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B1485539-9E8B-4A46-DF25-0CB71C1DAC94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584D0312-E9B0-80ED-97B3-092A3EB9C82F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12BAF115-78E0-3543-ABD1-0B5414CF91FE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8AE78F54-59AA-84EA-0818-30DC4EFD1562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478187CF-7F6A-C384-980F-9D287E28D0DD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80989268-8C3A-36CD-4133-0D1630ED0ED2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73340EE4-F035-190E-74AC-B53642AA9910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B29CA3BE-14BD-213C-79D6-E8CD6518BEE6}"/>
              </a:ext>
            </a:extLst>
          </p:cNvPr>
          <p:cNvGrpSpPr/>
          <p:nvPr/>
        </p:nvGrpSpPr>
        <p:grpSpPr>
          <a:xfrm>
            <a:off x="8396226" y="1833136"/>
            <a:ext cx="912972" cy="902164"/>
            <a:chOff x="5515285" y="916567"/>
            <a:chExt cx="456486" cy="451082"/>
          </a:xfrm>
          <a:solidFill>
            <a:schemeClr val="bg2">
              <a:lumMod val="25000"/>
            </a:schemeClr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58EFE6A7-6A47-72FF-A2F7-4711E8B69120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264DCA1B-1C6D-2A79-3F80-88B8A6EE2B64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909931F7-1581-54D0-9E13-A2CF38ADA40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D027EAA4-68E0-BCD0-E177-01B34A440873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24085BFB-E006-BBFE-D24A-8F9C22389331}"/>
              </a:ext>
            </a:extLst>
          </p:cNvPr>
          <p:cNvGrpSpPr/>
          <p:nvPr/>
        </p:nvGrpSpPr>
        <p:grpSpPr>
          <a:xfrm>
            <a:off x="13707267" y="3359199"/>
            <a:ext cx="997206" cy="992782"/>
            <a:chOff x="8170804" y="1679597"/>
            <a:chExt cx="498603" cy="496391"/>
          </a:xfrm>
          <a:solidFill>
            <a:schemeClr val="bg2">
              <a:lumMod val="25000"/>
            </a:schemeClr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B3C4DA89-2632-68BE-88E9-E3261A0D2D6D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E037E82B-D328-5617-6863-325166AED5AC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C648345A-13F3-95CA-575B-840C9F60E0D0}"/>
              </a:ext>
            </a:extLst>
          </p:cNvPr>
          <p:cNvSpPr/>
          <p:nvPr/>
        </p:nvSpPr>
        <p:spPr>
          <a:xfrm>
            <a:off x="6058858" y="3415816"/>
            <a:ext cx="890424" cy="8928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chemeClr val="tx2"/>
              </a:solidFill>
              <a:cs typeface="B Nazanin" panose="00000700000000000000" pitchFamily="2" charset="-78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93711C80-80CD-33E5-F903-A898BB626463}"/>
              </a:ext>
            </a:extLst>
          </p:cNvPr>
          <p:cNvGrpSpPr/>
          <p:nvPr/>
        </p:nvGrpSpPr>
        <p:grpSpPr>
          <a:xfrm>
            <a:off x="7181026" y="3412783"/>
            <a:ext cx="921660" cy="898450"/>
            <a:chOff x="4907685" y="1706389"/>
            <a:chExt cx="460830" cy="449225"/>
          </a:xfrm>
          <a:solidFill>
            <a:schemeClr val="bg2">
              <a:lumMod val="25000"/>
            </a:schemeClr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F8DFADEB-7579-B1BB-40AE-DFDB52F98D0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94ACA8AA-D5B7-681D-E035-DFC4F36090A2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03571E5D-60C8-4D84-B947-B9AF3E4E98C7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E43BEF80-7345-68ED-29C5-46DC509FE486}"/>
              </a:ext>
            </a:extLst>
          </p:cNvPr>
          <p:cNvGrpSpPr/>
          <p:nvPr/>
        </p:nvGrpSpPr>
        <p:grpSpPr>
          <a:xfrm>
            <a:off x="8316403" y="3413203"/>
            <a:ext cx="900042" cy="897610"/>
            <a:chOff x="5475372" y="1706599"/>
            <a:chExt cx="450021" cy="448805"/>
          </a:xfrm>
          <a:solidFill>
            <a:schemeClr val="bg2">
              <a:lumMod val="25000"/>
            </a:schemeClr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F3A88473-C16F-4D8E-CDF8-871B825B85A2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9523640A-C8DB-55B1-1231-2EBB8F8542DB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5FCDA208-507E-79F8-6147-848820035FB7}"/>
              </a:ext>
            </a:extLst>
          </p:cNvPr>
          <p:cNvGrpSpPr/>
          <p:nvPr/>
        </p:nvGrpSpPr>
        <p:grpSpPr>
          <a:xfrm>
            <a:off x="3661357" y="3451571"/>
            <a:ext cx="892782" cy="895234"/>
            <a:chOff x="3147849" y="1725783"/>
            <a:chExt cx="446391" cy="447617"/>
          </a:xfrm>
          <a:solidFill>
            <a:schemeClr val="bg2">
              <a:lumMod val="25000"/>
            </a:schemeClr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8CBA4F24-CBE8-C6B6-B1F7-66EF6A6BC866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61E0BC0E-A5E5-E6C3-8548-C177EA8BFDBC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9E267A98-8875-EC8A-C002-81377E4C509F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5B807EFF-A35F-002D-778D-FF3682F39277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00D340D0-6E25-5F64-FAB7-F827A2CF1BCB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49F1370B-A52A-E79D-9CA8-4050E5DC29B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11C18CDB-4F5C-1B06-7BCE-C04ADAC7FCF0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1CE1AEDE-ADB6-4F36-8D29-D3020792C06F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D164C6E5-774E-8A2E-5DF6-68D4C5116DFF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99944F24-0CF3-6440-161B-3758257363B6}"/>
              </a:ext>
            </a:extLst>
          </p:cNvPr>
          <p:cNvGrpSpPr/>
          <p:nvPr/>
        </p:nvGrpSpPr>
        <p:grpSpPr>
          <a:xfrm>
            <a:off x="9581164" y="3400439"/>
            <a:ext cx="890424" cy="890350"/>
            <a:chOff x="6107753" y="1700217"/>
            <a:chExt cx="445212" cy="445175"/>
          </a:xfrm>
          <a:solidFill>
            <a:schemeClr val="bg2">
              <a:lumMod val="25000"/>
            </a:schemeClr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712F57CD-56B7-D62B-6402-03B7510FFC85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9E098983-CEA8-9DC2-4553-D5FB909805CB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6DDEEA2C-F579-0914-3FB3-7394D1D9CECE}"/>
              </a:ext>
            </a:extLst>
          </p:cNvPr>
          <p:cNvGrpSpPr/>
          <p:nvPr/>
        </p:nvGrpSpPr>
        <p:grpSpPr>
          <a:xfrm>
            <a:off x="4928732" y="3415909"/>
            <a:ext cx="938540" cy="892198"/>
            <a:chOff x="3781537" y="1707952"/>
            <a:chExt cx="469270" cy="446099"/>
          </a:xfrm>
          <a:solidFill>
            <a:schemeClr val="bg2">
              <a:lumMod val="25000"/>
            </a:schemeClr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7EA49DDE-B79E-C93F-482B-BA66B3ABF361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DBFA6F32-C295-1730-CA62-48AEC6B48781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5C97D2DA-B0A0-978E-873C-6F4F60F1AB5C}"/>
              </a:ext>
            </a:extLst>
          </p:cNvPr>
          <p:cNvGrpSpPr/>
          <p:nvPr/>
        </p:nvGrpSpPr>
        <p:grpSpPr>
          <a:xfrm>
            <a:off x="10826356" y="3414480"/>
            <a:ext cx="892800" cy="890424"/>
            <a:chOff x="6730349" y="1707239"/>
            <a:chExt cx="446400" cy="445212"/>
          </a:xfrm>
          <a:solidFill>
            <a:schemeClr val="bg2">
              <a:lumMod val="25000"/>
            </a:schemeClr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286EE7F4-C24D-2C70-B457-F98E1B988721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DAFB6A1F-FE36-8F7D-BBF6-CC596C875EF0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94C05E0F-55EF-A560-4B46-9DFD60021822}"/>
              </a:ext>
            </a:extLst>
          </p:cNvPr>
          <p:cNvSpPr/>
          <p:nvPr/>
        </p:nvSpPr>
        <p:spPr>
          <a:xfrm>
            <a:off x="6045214" y="5154203"/>
            <a:ext cx="902072" cy="926342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chemeClr val="tx2"/>
              </a:solidFill>
              <a:cs typeface="B Nazanin" panose="00000700000000000000" pitchFamily="2" charset="-78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A5251651-E320-9044-4BD8-930138A96860}"/>
              </a:ext>
            </a:extLst>
          </p:cNvPr>
          <p:cNvSpPr/>
          <p:nvPr/>
        </p:nvSpPr>
        <p:spPr>
          <a:xfrm>
            <a:off x="7124409" y="5298986"/>
            <a:ext cx="918002" cy="781536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defTabSz="18287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solidFill>
                <a:schemeClr val="tx2"/>
              </a:solidFill>
              <a:cs typeface="B Nazanin" panose="00000700000000000000" pitchFamily="2" charset="-78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4BE03D7A-686E-C25C-F28D-2E04AA06D21D}"/>
              </a:ext>
            </a:extLst>
          </p:cNvPr>
          <p:cNvGrpSpPr/>
          <p:nvPr/>
        </p:nvGrpSpPr>
        <p:grpSpPr>
          <a:xfrm>
            <a:off x="8419327" y="5178486"/>
            <a:ext cx="922574" cy="924000"/>
            <a:chOff x="5526834" y="2589242"/>
            <a:chExt cx="461287" cy="462000"/>
          </a:xfrm>
          <a:solidFill>
            <a:schemeClr val="bg2">
              <a:lumMod val="25000"/>
            </a:schemeClr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C30812B9-96DD-9779-41CA-81ECB923E544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663802CA-D150-26EE-1A49-C61075423BEB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DBCA6C96-B33C-EEAB-F8F8-0FDE713B0A20}"/>
              </a:ext>
            </a:extLst>
          </p:cNvPr>
          <p:cNvGrpSpPr/>
          <p:nvPr/>
        </p:nvGrpSpPr>
        <p:grpSpPr>
          <a:xfrm>
            <a:off x="12073363" y="5143229"/>
            <a:ext cx="931646" cy="928590"/>
            <a:chOff x="7353851" y="2571612"/>
            <a:chExt cx="465823" cy="464295"/>
          </a:xfrm>
          <a:solidFill>
            <a:schemeClr val="bg2">
              <a:lumMod val="25000"/>
            </a:schemeClr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EA662744-1577-8372-68BD-5342BD6E4377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0DF14827-8AF4-46F1-619C-A6C7C50CADF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6D53DC6A-6814-1E2D-C967-00C1A744CAB8}"/>
              </a:ext>
            </a:extLst>
          </p:cNvPr>
          <p:cNvGrpSpPr/>
          <p:nvPr/>
        </p:nvGrpSpPr>
        <p:grpSpPr>
          <a:xfrm>
            <a:off x="7168354" y="6990590"/>
            <a:ext cx="812572" cy="817800"/>
            <a:chOff x="4901348" y="3495294"/>
            <a:chExt cx="406286" cy="408900"/>
          </a:xfrm>
          <a:solidFill>
            <a:schemeClr val="bg2">
              <a:lumMod val="25000"/>
            </a:schemeClr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F3321EFC-EDC7-A3E1-AECD-FC6911C400CB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1FF3C52E-AEFE-F9B3-0E78-46501D1FEEF9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015D2099-1C18-0655-468B-AF2ED702C295}"/>
              </a:ext>
            </a:extLst>
          </p:cNvPr>
          <p:cNvGrpSpPr/>
          <p:nvPr/>
        </p:nvGrpSpPr>
        <p:grpSpPr>
          <a:xfrm>
            <a:off x="9662288" y="5166032"/>
            <a:ext cx="545840" cy="924000"/>
            <a:chOff x="6148315" y="2583015"/>
            <a:chExt cx="272920" cy="462000"/>
          </a:xfrm>
          <a:solidFill>
            <a:schemeClr val="bg2">
              <a:lumMod val="25000"/>
            </a:schemeClr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64BE2692-58B3-BEEB-1C8B-DD582A18623A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551511FD-9F5C-3A40-3B8E-0E9CB828E41E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701FB27C-B951-09E6-5C66-1E8BBE304B4B}"/>
              </a:ext>
            </a:extLst>
          </p:cNvPr>
          <p:cNvGrpSpPr/>
          <p:nvPr/>
        </p:nvGrpSpPr>
        <p:grpSpPr>
          <a:xfrm>
            <a:off x="4957774" y="5209008"/>
            <a:ext cx="908876" cy="925172"/>
            <a:chOff x="3796058" y="2604503"/>
            <a:chExt cx="454438" cy="462586"/>
          </a:xfrm>
          <a:solidFill>
            <a:schemeClr val="bg2">
              <a:lumMod val="25000"/>
            </a:schemeClr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ECF007A5-1B12-ABC2-084A-9D70229F486E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CE2CF554-DD53-4265-6CE0-F4A9215AE843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B7BAE1D6-0A05-D628-8320-8DF499B5335B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07A7769C-74AC-640A-CDC8-DA135FBB1B0F}"/>
              </a:ext>
            </a:extLst>
          </p:cNvPr>
          <p:cNvGrpSpPr/>
          <p:nvPr/>
        </p:nvGrpSpPr>
        <p:grpSpPr>
          <a:xfrm>
            <a:off x="10776231" y="5152554"/>
            <a:ext cx="913446" cy="928608"/>
            <a:chOff x="6705286" y="2576276"/>
            <a:chExt cx="456723" cy="464304"/>
          </a:xfrm>
          <a:solidFill>
            <a:schemeClr val="bg2">
              <a:lumMod val="25000"/>
            </a:schemeClr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05B60B03-B2AD-FF3F-3AC7-05DA9021B877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B0648458-D10E-AB62-1DA9-314DAA3780B7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73820250-A55D-6157-F72B-480A65CEA9A2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D594D03A-AF6F-2ACE-1828-7F9BEEDE9753}"/>
              </a:ext>
            </a:extLst>
          </p:cNvPr>
          <p:cNvGrpSpPr/>
          <p:nvPr/>
        </p:nvGrpSpPr>
        <p:grpSpPr>
          <a:xfrm>
            <a:off x="8501331" y="7047098"/>
            <a:ext cx="984754" cy="775868"/>
            <a:chOff x="5567836" y="3523548"/>
            <a:chExt cx="492377" cy="387934"/>
          </a:xfrm>
          <a:solidFill>
            <a:schemeClr val="bg2">
              <a:lumMod val="25000"/>
            </a:schemeClr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917C9885-04D9-D5C3-522D-2BBCDACD3C7C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57D1A4D9-0D4F-9B2C-2CD0-07898E568E1A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4DCD07B8-D701-B1C2-DD91-3F7B19FDA407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A8CC37F4-C7BB-6CF2-2DEE-729218E0B4C7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B987B9E0-CCA3-2115-662E-761384180161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B294BBB3-20DF-EAE7-439B-AA1CB4FC8EDD}"/>
              </a:ext>
            </a:extLst>
          </p:cNvPr>
          <p:cNvGrpSpPr/>
          <p:nvPr/>
        </p:nvGrpSpPr>
        <p:grpSpPr>
          <a:xfrm>
            <a:off x="3521560" y="5191693"/>
            <a:ext cx="1112916" cy="914746"/>
            <a:chOff x="3077952" y="2595844"/>
            <a:chExt cx="556458" cy="457373"/>
          </a:xfrm>
          <a:solidFill>
            <a:schemeClr val="bg2">
              <a:lumMod val="25000"/>
            </a:schemeClr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3CEC86B4-67D3-8441-3BCD-FE4C72B0CFCD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389F8AFA-152A-5CAD-DA50-43335F1518CE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66E659B3-5E53-07E0-C647-C6F7CCA528A8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5C56D026-E9F2-AC48-BCDD-8346C7E0685D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8C80C084-3F99-F7B1-99D5-1F150E9E2D82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BC798742-5BEC-50C7-FE15-C81E8DF6786E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defTabSz="182875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solidFill>
                  <a:schemeClr val="tx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51493E3D-EBA1-4B78-3596-FADDCF310C0B}"/>
              </a:ext>
            </a:extLst>
          </p:cNvPr>
          <p:cNvSpPr txBox="1">
            <a:spLocks/>
          </p:cNvSpPr>
          <p:nvPr/>
        </p:nvSpPr>
        <p:spPr>
          <a:xfrm>
            <a:off x="1765211" y="637158"/>
            <a:ext cx="13919486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dirty="0">
                <a:solidFill>
                  <a:schemeClr val="tx2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7200" dirty="0">
                <a:solidFill>
                  <a:schemeClr val="tx2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38225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653" y="417359"/>
            <a:ext cx="17298693" cy="94522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9545" y="5641852"/>
            <a:ext cx="12188908" cy="30867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50000"/>
              </a:lnSpc>
              <a:spcBef>
                <a:spcPts val="100"/>
              </a:spcBef>
            </a:pPr>
            <a:r>
              <a:rPr lang="fa-IR" sz="3400" spc="190" dirty="0">
                <a:solidFill>
                  <a:srgbClr val="1F212A"/>
                </a:solidFill>
                <a:latin typeface="Lucida Sans Unicode"/>
                <a:cs typeface="B Nazanin" panose="00000700000000000000" pitchFamily="2" charset="-78"/>
              </a:rPr>
              <a:t>این قالب شامل 17 اسلاید است که به صورت رایگان قابل دانلود است. 14 اسلاید ابتدایی به صورت کاملاً حرفه‌ای و متحرک طراحی شده است و مربوط به ارائه شما به دوستان است. اسلایدهای دیگر، یعنی 3 اسلاید، کاملاً قابل ویرایش هستند و شامل اشکال و جداول کمکی هستند.</a:t>
            </a:r>
            <a:endParaRPr lang="en-US" sz="3400" dirty="0">
              <a:latin typeface="Lucida Sans Unicode"/>
              <a:cs typeface="B Nazanin" panose="00000700000000000000" pitchFamily="2" charset="-78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2057400" y="3154064"/>
            <a:ext cx="15468600" cy="1807802"/>
          </a:xfrm>
          <a:prstGeom prst="rect">
            <a:avLst/>
          </a:prstGeom>
        </p:spPr>
        <p:txBody>
          <a:bodyPr vert="horz" wrap="square" lIns="0" tIns="520318" rIns="0" bIns="0" rtlCol="0">
            <a:spAutoFit/>
          </a:bodyPr>
          <a:lstStyle/>
          <a:p>
            <a:pPr marL="4269740" marR="5080" indent="-4257675">
              <a:lnSpc>
                <a:spcPts val="9970"/>
              </a:lnSpc>
              <a:spcBef>
                <a:spcPts val="2105"/>
              </a:spcBef>
            </a:pPr>
            <a:r>
              <a:rPr lang="fa-IR" sz="8000" spc="-300" dirty="0">
                <a:cs typeface="B Nazanin" panose="00000400000000000000" pitchFamily="2" charset="-78"/>
              </a:rPr>
              <a:t>یک  جمله  نقل  قول جذاب  را  اینجا   بنویسید</a:t>
            </a:r>
            <a:endParaRPr lang="en-US" sz="8000" spc="-3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653" y="417359"/>
            <a:ext cx="17298693" cy="94522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63135" y="4164856"/>
            <a:ext cx="5674995" cy="3967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 rtl="1">
              <a:lnSpc>
                <a:spcPct val="100000"/>
              </a:lnSpc>
              <a:spcBef>
                <a:spcPts val="100"/>
              </a:spcBef>
            </a:pPr>
            <a:r>
              <a:rPr lang="fa-IR" sz="3600" spc="390" dirty="0">
                <a:latin typeface="Lucida Sans Unicode"/>
                <a:cs typeface="B Nazanin" panose="00000400000000000000" pitchFamily="2" charset="-78"/>
              </a:rPr>
              <a:t>موضوع 1 خود را بنویسید</a:t>
            </a:r>
          </a:p>
          <a:p>
            <a:pPr marL="12700" algn="just" rtl="1">
              <a:lnSpc>
                <a:spcPct val="100000"/>
              </a:lnSpc>
              <a:spcBef>
                <a:spcPts val="100"/>
              </a:spcBef>
            </a:pPr>
            <a:endParaRPr lang="fa-IR" sz="3600" spc="390" dirty="0">
              <a:latin typeface="Lucida Sans Unicode"/>
              <a:cs typeface="B Nazanin" panose="00000400000000000000" pitchFamily="2" charset="-78"/>
            </a:endParaRPr>
          </a:p>
          <a:p>
            <a:pPr marL="12700" algn="just" rtl="1">
              <a:lnSpc>
                <a:spcPct val="100000"/>
              </a:lnSpc>
              <a:spcBef>
                <a:spcPts val="100"/>
              </a:spcBef>
            </a:pPr>
            <a:r>
              <a:rPr lang="fa-IR" sz="3600" spc="390" dirty="0">
                <a:latin typeface="Lucida Sans Unicode"/>
                <a:cs typeface="B Nazanin" panose="00000400000000000000" pitchFamily="2" charset="-78"/>
              </a:rPr>
              <a:t>موضوع 2 خود را بنویسید</a:t>
            </a:r>
          </a:p>
          <a:p>
            <a:pPr marL="12700" algn="just" rtl="1">
              <a:lnSpc>
                <a:spcPct val="100000"/>
              </a:lnSpc>
              <a:spcBef>
                <a:spcPts val="100"/>
              </a:spcBef>
            </a:pPr>
            <a:endParaRPr lang="fa-IR" sz="3600" spc="390" dirty="0">
              <a:latin typeface="Lucida Sans Unicode"/>
              <a:cs typeface="B Nazanin" panose="00000400000000000000" pitchFamily="2" charset="-78"/>
            </a:endParaRPr>
          </a:p>
          <a:p>
            <a:pPr marL="12700" algn="just" rtl="1">
              <a:lnSpc>
                <a:spcPct val="100000"/>
              </a:lnSpc>
              <a:spcBef>
                <a:spcPts val="100"/>
              </a:spcBef>
            </a:pPr>
            <a:r>
              <a:rPr lang="fa-IR" sz="3600" spc="390" dirty="0">
                <a:latin typeface="Lucida Sans Unicode"/>
                <a:cs typeface="B Nazanin" panose="00000400000000000000" pitchFamily="2" charset="-78"/>
              </a:rPr>
              <a:t> موضوع 3 خود را بنویسید</a:t>
            </a:r>
          </a:p>
          <a:p>
            <a:pPr marL="12700" algn="just" rtl="1">
              <a:lnSpc>
                <a:spcPct val="100000"/>
              </a:lnSpc>
              <a:spcBef>
                <a:spcPts val="100"/>
              </a:spcBef>
            </a:pPr>
            <a:endParaRPr lang="fa-IR" sz="3600" spc="390" dirty="0">
              <a:latin typeface="Lucida Sans Unicode"/>
              <a:cs typeface="B Nazanin" panose="00000400000000000000" pitchFamily="2" charset="-78"/>
            </a:endParaRPr>
          </a:p>
          <a:p>
            <a:pPr marL="12700" algn="just" rtl="1">
              <a:lnSpc>
                <a:spcPct val="100000"/>
              </a:lnSpc>
              <a:spcBef>
                <a:spcPts val="100"/>
              </a:spcBef>
            </a:pPr>
            <a:r>
              <a:rPr lang="fa-IR" sz="3600" spc="390" dirty="0">
                <a:latin typeface="Lucida Sans Unicode"/>
                <a:cs typeface="B Nazanin" panose="00000400000000000000" pitchFamily="2" charset="-78"/>
              </a:rPr>
              <a:t> موضوع 4 خود را بنویسید</a:t>
            </a:r>
            <a:endParaRPr lang="en-US" sz="3600" dirty="0">
              <a:latin typeface="Lucida Sans Unicode"/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1176959"/>
            <a:ext cx="13457173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85435" marR="5080" indent="-1049655" rtl="0">
              <a:lnSpc>
                <a:spcPct val="100000"/>
              </a:lnSpc>
              <a:spcBef>
                <a:spcPts val="100"/>
              </a:spcBef>
            </a:pPr>
            <a:r>
              <a:rPr lang="fa-IR" sz="8000" spc="280" dirty="0">
                <a:latin typeface="Arial MT"/>
                <a:cs typeface="B Nazanin" panose="00000400000000000000" pitchFamily="2" charset="-78"/>
              </a:rPr>
              <a:t>امروز بحث خواهد شد</a:t>
            </a:r>
            <a:endParaRPr sz="8000" dirty="0">
              <a:latin typeface="Arial MT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760" y="1157761"/>
            <a:ext cx="2871521" cy="61723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97320" y="896150"/>
            <a:ext cx="14893925" cy="7350759"/>
            <a:chOff x="1697320" y="896150"/>
            <a:chExt cx="14893925" cy="73507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6324" y="896150"/>
              <a:ext cx="2871521" cy="61723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49004" y="5162549"/>
              <a:ext cx="11237595" cy="0"/>
            </a:xfrm>
            <a:custGeom>
              <a:avLst/>
              <a:gdLst/>
              <a:ahLst/>
              <a:cxnLst/>
              <a:rect l="l" t="t" r="r" b="b"/>
              <a:pathLst>
                <a:path w="11237594">
                  <a:moveTo>
                    <a:pt x="0" y="0"/>
                  </a:moveTo>
                  <a:lnTo>
                    <a:pt x="11237045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697317" y="3886834"/>
              <a:ext cx="14893925" cy="4359910"/>
            </a:xfrm>
            <a:custGeom>
              <a:avLst/>
              <a:gdLst/>
              <a:ahLst/>
              <a:cxnLst/>
              <a:rect l="l" t="t" r="r" b="b"/>
              <a:pathLst>
                <a:path w="14893925" h="4359909">
                  <a:moveTo>
                    <a:pt x="3388042" y="134556"/>
                  </a:moveTo>
                  <a:lnTo>
                    <a:pt x="3381171" y="92100"/>
                  </a:lnTo>
                  <a:lnTo>
                    <a:pt x="3362033" y="55168"/>
                  </a:lnTo>
                  <a:lnTo>
                    <a:pt x="3332886" y="26009"/>
                  </a:lnTo>
                  <a:lnTo>
                    <a:pt x="3295954" y="6883"/>
                  </a:lnTo>
                  <a:lnTo>
                    <a:pt x="3253486" y="0"/>
                  </a:lnTo>
                  <a:lnTo>
                    <a:pt x="134556" y="0"/>
                  </a:lnTo>
                  <a:lnTo>
                    <a:pt x="92087" y="6883"/>
                  </a:lnTo>
                  <a:lnTo>
                    <a:pt x="55156" y="26009"/>
                  </a:lnTo>
                  <a:lnTo>
                    <a:pt x="26009" y="55168"/>
                  </a:lnTo>
                  <a:lnTo>
                    <a:pt x="6870" y="92100"/>
                  </a:lnTo>
                  <a:lnTo>
                    <a:pt x="0" y="134556"/>
                  </a:lnTo>
                  <a:lnTo>
                    <a:pt x="0" y="4225302"/>
                  </a:lnTo>
                  <a:lnTo>
                    <a:pt x="6870" y="4267759"/>
                  </a:lnTo>
                  <a:lnTo>
                    <a:pt x="26009" y="4304690"/>
                  </a:lnTo>
                  <a:lnTo>
                    <a:pt x="55156" y="4333837"/>
                  </a:lnTo>
                  <a:lnTo>
                    <a:pt x="92087" y="4352976"/>
                  </a:lnTo>
                  <a:lnTo>
                    <a:pt x="134556" y="4359859"/>
                  </a:lnTo>
                  <a:lnTo>
                    <a:pt x="3253486" y="4359859"/>
                  </a:lnTo>
                  <a:lnTo>
                    <a:pt x="3295954" y="4352976"/>
                  </a:lnTo>
                  <a:lnTo>
                    <a:pt x="3332886" y="4333837"/>
                  </a:lnTo>
                  <a:lnTo>
                    <a:pt x="3362033" y="4304690"/>
                  </a:lnTo>
                  <a:lnTo>
                    <a:pt x="3381171" y="4267759"/>
                  </a:lnTo>
                  <a:lnTo>
                    <a:pt x="3388042" y="4225302"/>
                  </a:lnTo>
                  <a:lnTo>
                    <a:pt x="3388042" y="134556"/>
                  </a:lnTo>
                  <a:close/>
                </a:path>
                <a:path w="14893925" h="4359909">
                  <a:moveTo>
                    <a:pt x="7223150" y="134556"/>
                  </a:moveTo>
                  <a:lnTo>
                    <a:pt x="7216267" y="92100"/>
                  </a:lnTo>
                  <a:lnTo>
                    <a:pt x="7197141" y="55168"/>
                  </a:lnTo>
                  <a:lnTo>
                    <a:pt x="7167981" y="26009"/>
                  </a:lnTo>
                  <a:lnTo>
                    <a:pt x="7131063" y="6883"/>
                  </a:lnTo>
                  <a:lnTo>
                    <a:pt x="7088594" y="0"/>
                  </a:lnTo>
                  <a:lnTo>
                    <a:pt x="3969651" y="0"/>
                  </a:lnTo>
                  <a:lnTo>
                    <a:pt x="3927195" y="6883"/>
                  </a:lnTo>
                  <a:lnTo>
                    <a:pt x="3890264" y="26009"/>
                  </a:lnTo>
                  <a:lnTo>
                    <a:pt x="3861117" y="55168"/>
                  </a:lnTo>
                  <a:lnTo>
                    <a:pt x="3841978" y="92100"/>
                  </a:lnTo>
                  <a:lnTo>
                    <a:pt x="3835095" y="134556"/>
                  </a:lnTo>
                  <a:lnTo>
                    <a:pt x="3835095" y="4225302"/>
                  </a:lnTo>
                  <a:lnTo>
                    <a:pt x="3841978" y="4267759"/>
                  </a:lnTo>
                  <a:lnTo>
                    <a:pt x="3861117" y="4304690"/>
                  </a:lnTo>
                  <a:lnTo>
                    <a:pt x="3890264" y="4333837"/>
                  </a:lnTo>
                  <a:lnTo>
                    <a:pt x="3927195" y="4352976"/>
                  </a:lnTo>
                  <a:lnTo>
                    <a:pt x="3969651" y="4359859"/>
                  </a:lnTo>
                  <a:lnTo>
                    <a:pt x="7088594" y="4359859"/>
                  </a:lnTo>
                  <a:lnTo>
                    <a:pt x="7131063" y="4352976"/>
                  </a:lnTo>
                  <a:lnTo>
                    <a:pt x="7167981" y="4333837"/>
                  </a:lnTo>
                  <a:lnTo>
                    <a:pt x="7197141" y="4304690"/>
                  </a:lnTo>
                  <a:lnTo>
                    <a:pt x="7216267" y="4267759"/>
                  </a:lnTo>
                  <a:lnTo>
                    <a:pt x="7223150" y="4225302"/>
                  </a:lnTo>
                  <a:lnTo>
                    <a:pt x="7223150" y="134556"/>
                  </a:lnTo>
                  <a:close/>
                </a:path>
                <a:path w="14893925" h="4359909">
                  <a:moveTo>
                    <a:pt x="11058258" y="134556"/>
                  </a:moveTo>
                  <a:lnTo>
                    <a:pt x="11051375" y="92100"/>
                  </a:lnTo>
                  <a:lnTo>
                    <a:pt x="11032249" y="55168"/>
                  </a:lnTo>
                  <a:lnTo>
                    <a:pt x="11003090" y="26009"/>
                  </a:lnTo>
                  <a:lnTo>
                    <a:pt x="10966158" y="6883"/>
                  </a:lnTo>
                  <a:lnTo>
                    <a:pt x="10923702" y="0"/>
                  </a:lnTo>
                  <a:lnTo>
                    <a:pt x="7804759" y="0"/>
                  </a:lnTo>
                  <a:lnTo>
                    <a:pt x="7762291" y="6883"/>
                  </a:lnTo>
                  <a:lnTo>
                    <a:pt x="7725372" y="26009"/>
                  </a:lnTo>
                  <a:lnTo>
                    <a:pt x="7696213" y="55168"/>
                  </a:lnTo>
                  <a:lnTo>
                    <a:pt x="7677086" y="92100"/>
                  </a:lnTo>
                  <a:lnTo>
                    <a:pt x="7670203" y="134556"/>
                  </a:lnTo>
                  <a:lnTo>
                    <a:pt x="7670203" y="4225302"/>
                  </a:lnTo>
                  <a:lnTo>
                    <a:pt x="7677086" y="4267759"/>
                  </a:lnTo>
                  <a:lnTo>
                    <a:pt x="7696213" y="4304690"/>
                  </a:lnTo>
                  <a:lnTo>
                    <a:pt x="7725372" y="4333837"/>
                  </a:lnTo>
                  <a:lnTo>
                    <a:pt x="7762291" y="4352976"/>
                  </a:lnTo>
                  <a:lnTo>
                    <a:pt x="7804759" y="4359859"/>
                  </a:lnTo>
                  <a:lnTo>
                    <a:pt x="10923702" y="4359859"/>
                  </a:lnTo>
                  <a:lnTo>
                    <a:pt x="10966158" y="4352976"/>
                  </a:lnTo>
                  <a:lnTo>
                    <a:pt x="11003090" y="4333837"/>
                  </a:lnTo>
                  <a:lnTo>
                    <a:pt x="11032249" y="4304690"/>
                  </a:lnTo>
                  <a:lnTo>
                    <a:pt x="11051375" y="4267759"/>
                  </a:lnTo>
                  <a:lnTo>
                    <a:pt x="11058258" y="4225302"/>
                  </a:lnTo>
                  <a:lnTo>
                    <a:pt x="11058258" y="134556"/>
                  </a:lnTo>
                  <a:close/>
                </a:path>
                <a:path w="14893925" h="4359909">
                  <a:moveTo>
                    <a:pt x="14893354" y="134556"/>
                  </a:moveTo>
                  <a:lnTo>
                    <a:pt x="14886483" y="92100"/>
                  </a:lnTo>
                  <a:lnTo>
                    <a:pt x="14867344" y="55168"/>
                  </a:lnTo>
                  <a:lnTo>
                    <a:pt x="14838198" y="26009"/>
                  </a:lnTo>
                  <a:lnTo>
                    <a:pt x="14801266" y="6883"/>
                  </a:lnTo>
                  <a:lnTo>
                    <a:pt x="14758797" y="0"/>
                  </a:lnTo>
                  <a:lnTo>
                    <a:pt x="11639868" y="0"/>
                  </a:lnTo>
                  <a:lnTo>
                    <a:pt x="11597399" y="6883"/>
                  </a:lnTo>
                  <a:lnTo>
                    <a:pt x="11560467" y="26009"/>
                  </a:lnTo>
                  <a:lnTo>
                    <a:pt x="11531321" y="55168"/>
                  </a:lnTo>
                  <a:lnTo>
                    <a:pt x="11512182" y="92100"/>
                  </a:lnTo>
                  <a:lnTo>
                    <a:pt x="11505311" y="134556"/>
                  </a:lnTo>
                  <a:lnTo>
                    <a:pt x="11505311" y="4225302"/>
                  </a:lnTo>
                  <a:lnTo>
                    <a:pt x="11512182" y="4267759"/>
                  </a:lnTo>
                  <a:lnTo>
                    <a:pt x="11531321" y="4304690"/>
                  </a:lnTo>
                  <a:lnTo>
                    <a:pt x="11560467" y="4333837"/>
                  </a:lnTo>
                  <a:lnTo>
                    <a:pt x="11597399" y="4352976"/>
                  </a:lnTo>
                  <a:lnTo>
                    <a:pt x="11639868" y="4359859"/>
                  </a:lnTo>
                  <a:lnTo>
                    <a:pt x="14758797" y="4359859"/>
                  </a:lnTo>
                  <a:lnTo>
                    <a:pt x="14801266" y="4352976"/>
                  </a:lnTo>
                  <a:lnTo>
                    <a:pt x="14838198" y="4333837"/>
                  </a:lnTo>
                  <a:lnTo>
                    <a:pt x="14867344" y="4304690"/>
                  </a:lnTo>
                  <a:lnTo>
                    <a:pt x="14886483" y="4267759"/>
                  </a:lnTo>
                  <a:lnTo>
                    <a:pt x="14893354" y="4225302"/>
                  </a:lnTo>
                  <a:lnTo>
                    <a:pt x="14893354" y="134556"/>
                  </a:lnTo>
                  <a:close/>
                </a:path>
              </a:pathLst>
            </a:custGeom>
            <a:solidFill>
              <a:srgbClr val="FAF5EB"/>
            </a:solidFill>
          </p:spPr>
          <p:txBody>
            <a:bodyPr wrap="square" lIns="0" tIns="0" rIns="0" bIns="0" rtlCol="0"/>
            <a:lstStyle/>
            <a:p>
              <a:pPr rtl="1"/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95595" y="1024882"/>
            <a:ext cx="12390373" cy="2157325"/>
          </a:xfrm>
          <a:prstGeom prst="rect">
            <a:avLst/>
          </a:prstGeom>
        </p:spPr>
        <p:txBody>
          <a:bodyPr vert="horz" wrap="square" lIns="0" tIns="917261" rIns="0" bIns="0" rtlCol="0">
            <a:spAutoFit/>
          </a:bodyPr>
          <a:lstStyle/>
          <a:p>
            <a:pPr marL="5203825" rtl="0">
              <a:lnSpc>
                <a:spcPct val="100000"/>
              </a:lnSpc>
              <a:spcBef>
                <a:spcPts val="100"/>
              </a:spcBef>
            </a:pPr>
            <a:r>
              <a:rPr lang="fa-IR" sz="8000" spc="-10" dirty="0">
                <a:solidFill>
                  <a:srgbClr val="FAF5EB"/>
                </a:solidFill>
                <a:latin typeface="Arial MT"/>
                <a:cs typeface="B Nazanin" panose="00000400000000000000" pitchFamily="2" charset="-78"/>
              </a:rPr>
              <a:t>جدول زمانی</a:t>
            </a:r>
            <a:endParaRPr sz="8000" dirty="0">
              <a:latin typeface="Arial MT"/>
              <a:cs typeface="B Nazanin" panose="00000400000000000000" pitchFamily="2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8339" y="4213345"/>
            <a:ext cx="1093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3600" spc="-160" dirty="0">
                <a:latin typeface="Lucida Sans Unicode"/>
                <a:cs typeface="B Nazanin" panose="00000400000000000000" pitchFamily="2" charset="-78"/>
              </a:rPr>
              <a:t>1111</a:t>
            </a:r>
            <a:endParaRPr sz="3600">
              <a:latin typeface="Lucida Sans Unicode"/>
              <a:cs typeface="B Nazanin" panose="00000400000000000000" pitchFamily="2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78547" y="4213345"/>
            <a:ext cx="1115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3600" spc="-125" dirty="0">
                <a:latin typeface="Lucida Sans Unicode"/>
                <a:cs typeface="B Nazanin" panose="00000400000000000000" pitchFamily="2" charset="-78"/>
              </a:rPr>
              <a:t>1113</a:t>
            </a:r>
            <a:endParaRPr sz="3600" dirty="0">
              <a:latin typeface="Lucida Sans Unicode"/>
              <a:cs typeface="B Nazanin" panose="00000400000000000000" pitchFamily="2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21481" y="4213345"/>
            <a:ext cx="1127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3600" spc="-100" dirty="0">
                <a:latin typeface="Lucida Sans Unicode"/>
                <a:cs typeface="B Nazanin" panose="00000400000000000000" pitchFamily="2" charset="-78"/>
              </a:rPr>
              <a:t>1114</a:t>
            </a:r>
            <a:endParaRPr sz="3600">
              <a:latin typeface="Lucida Sans Unicode"/>
              <a:cs typeface="B Nazanin" panose="00000400000000000000" pitchFamily="2" charset="-7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3442" y="4213345"/>
            <a:ext cx="1101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3600" spc="-145" dirty="0">
                <a:latin typeface="Lucida Sans Unicode"/>
                <a:cs typeface="B Nazanin" panose="00000400000000000000" pitchFamily="2" charset="-78"/>
              </a:rPr>
              <a:t>1112</a:t>
            </a:r>
            <a:endParaRPr sz="3600">
              <a:latin typeface="Lucida Sans Unicode"/>
              <a:cs typeface="B Nazanin" panose="00000400000000000000" pitchFamily="2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0627" y="5395575"/>
            <a:ext cx="268351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1">
              <a:lnSpc>
                <a:spcPct val="125000"/>
              </a:lnSpc>
              <a:spcBef>
                <a:spcPts val="100"/>
              </a:spcBef>
            </a:pPr>
            <a:r>
              <a:rPr lang="fa-IR" sz="3000" dirty="0">
                <a:latin typeface="Lucida Sans Unicode"/>
                <a:cs typeface="B Nazanin" panose="00000400000000000000" pitchFamily="2" charset="-78"/>
              </a:rPr>
              <a:t>مشتری بسیار مهم است، مشتری توسط مشتری دنبال خواهد شد.</a:t>
            </a:r>
            <a:endParaRPr sz="3000" dirty="0">
              <a:latin typeface="Lucida Sans Unicode"/>
              <a:cs typeface="B Nazanin" panose="00000400000000000000" pitchFamily="2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8493" y="5395575"/>
            <a:ext cx="268351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1">
              <a:lnSpc>
                <a:spcPct val="125000"/>
              </a:lnSpc>
              <a:spcBef>
                <a:spcPts val="100"/>
              </a:spcBef>
            </a:pPr>
            <a:r>
              <a:rPr lang="fa-IR" sz="3000" dirty="0">
                <a:latin typeface="Lucida Sans Unicode"/>
                <a:cs typeface="B Nazanin" panose="00000400000000000000" pitchFamily="2" charset="-78"/>
              </a:rPr>
              <a:t>مشتری بسیار مهم است، مشتری توسط مشتری دنبال خواهد شد.</a:t>
            </a:r>
            <a:endParaRPr sz="3000" dirty="0">
              <a:latin typeface="Lucida Sans Unicode"/>
              <a:cs typeface="B Nazanin" panose="00000400000000000000" pitchFamily="2" charset="-7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23117" y="5395575"/>
            <a:ext cx="268351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1">
              <a:lnSpc>
                <a:spcPct val="125000"/>
              </a:lnSpc>
              <a:spcBef>
                <a:spcPts val="100"/>
              </a:spcBef>
            </a:pPr>
            <a:r>
              <a:rPr lang="fa-IR" sz="3000" dirty="0">
                <a:latin typeface="Lucida Sans Unicode"/>
                <a:cs typeface="B Nazanin" panose="00000400000000000000" pitchFamily="2" charset="-78"/>
              </a:rPr>
              <a:t>مشتری بسیار مهم است، مشتری توسط مشتری دنبال خواهد شد.</a:t>
            </a:r>
            <a:endParaRPr sz="3000" dirty="0">
              <a:latin typeface="Lucida Sans Unicode"/>
              <a:cs typeface="B Nazanin" panose="00000400000000000000" pitchFamily="2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39852" y="5395575"/>
            <a:ext cx="268351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1">
              <a:lnSpc>
                <a:spcPct val="125000"/>
              </a:lnSpc>
              <a:spcBef>
                <a:spcPts val="100"/>
              </a:spcBef>
            </a:pPr>
            <a:r>
              <a:rPr lang="fa-IR" sz="3000" dirty="0">
                <a:latin typeface="Lucida Sans Unicode"/>
                <a:cs typeface="B Nazanin" panose="00000400000000000000" pitchFamily="2" charset="-78"/>
              </a:rPr>
              <a:t>مشتری بسیار مهم است، مشتری توسط مشتری دنبال خواهد شد.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320" y="397083"/>
            <a:ext cx="17298693" cy="94522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5595" y="1527596"/>
            <a:ext cx="96837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fa-IR" dirty="0">
                <a:latin typeface="Arial MT"/>
                <a:cs typeface="B Nazanin" panose="00000400000000000000" pitchFamily="2" charset="-78"/>
              </a:rPr>
              <a:t>عنوان موضوع</a:t>
            </a:r>
            <a:endParaRPr spc="60" dirty="0">
              <a:latin typeface="Arial MT"/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4800" y="2535976"/>
            <a:ext cx="813308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345" rtl="1">
              <a:lnSpc>
                <a:spcPct val="125000"/>
              </a:lnSpc>
              <a:spcBef>
                <a:spcPts val="100"/>
              </a:spcBef>
            </a:pPr>
            <a:r>
              <a:rPr lang="fa-IR" sz="3000" dirty="0">
                <a:latin typeface="Lucida Sans Unicode"/>
                <a:cs typeface="B Nazanin" panose="00000400000000000000" pitchFamily="2" charset="-78"/>
              </a:rPr>
              <a:t>قالب پاورپوینت تاریخی قابل</a:t>
            </a:r>
          </a:p>
          <a:p>
            <a:pPr marL="12700" marR="5080" indent="93345" rtl="1">
              <a:lnSpc>
                <a:spcPct val="125000"/>
              </a:lnSpc>
              <a:spcBef>
                <a:spcPts val="100"/>
              </a:spcBef>
            </a:pPr>
            <a:r>
              <a:rPr lang="fa-IR" sz="3000" dirty="0">
                <a:latin typeface="Lucida Sans Unicode"/>
                <a:cs typeface="B Nazanin" panose="00000400000000000000" pitchFamily="2" charset="-78"/>
              </a:rPr>
              <a:t> ویرایش می باشد</a:t>
            </a:r>
            <a:endParaRPr sz="3000" dirty="0">
              <a:latin typeface="Lucida Sans Unicode"/>
              <a:cs typeface="B Nazanin" panose="00000400000000000000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000" y="4909153"/>
            <a:ext cx="4839315" cy="404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rtl="1">
              <a:lnSpc>
                <a:spcPct val="100000"/>
              </a:lnSpc>
              <a:spcBef>
                <a:spcPts val="100"/>
              </a:spcBef>
            </a:pPr>
            <a:r>
              <a:rPr lang="fa-IR" sz="4200" spc="-70" dirty="0">
                <a:latin typeface="Arial MT"/>
                <a:cs typeface="B Nazanin" panose="00000400000000000000" pitchFamily="2" charset="-78"/>
              </a:rPr>
              <a:t>موضوع فرعی 1</a:t>
            </a:r>
          </a:p>
          <a:p>
            <a:pPr marL="301625">
              <a:lnSpc>
                <a:spcPct val="100000"/>
              </a:lnSpc>
              <a:spcBef>
                <a:spcPts val="100"/>
              </a:spcBef>
            </a:pPr>
            <a:endParaRPr lang="fa-IR" sz="4200" spc="-70" dirty="0">
              <a:latin typeface="Arial MT"/>
              <a:cs typeface="B Nazanin" panose="00000400000000000000" pitchFamily="2" charset="-78"/>
            </a:endParaRPr>
          </a:p>
          <a:p>
            <a:pPr marL="395605" rtl="1">
              <a:lnSpc>
                <a:spcPct val="150000"/>
              </a:lnSpc>
              <a:spcBef>
                <a:spcPts val="100"/>
              </a:spcBef>
            </a:pPr>
            <a:r>
              <a:rPr lang="fa-IR" sz="3000" dirty="0">
                <a:latin typeface="Lucida Sans Unicode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r>
              <a:rPr sz="3000" spc="-25" dirty="0">
                <a:latin typeface="Lucida Sans Unicode"/>
                <a:cs typeface="B Nazanin" panose="00000400000000000000" pitchFamily="2" charset="-78"/>
              </a:rPr>
              <a:t>.</a:t>
            </a:r>
            <a:endParaRPr sz="3000" dirty="0">
              <a:latin typeface="Lucida Sans Unicode"/>
              <a:cs typeface="B Nazanin" panose="00000400000000000000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0" y="4909153"/>
            <a:ext cx="4673090" cy="404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 rtl="1">
              <a:lnSpc>
                <a:spcPct val="100000"/>
              </a:lnSpc>
              <a:spcBef>
                <a:spcPts val="100"/>
              </a:spcBef>
            </a:pPr>
            <a:r>
              <a:rPr lang="fa-IR" sz="4200" spc="-70" dirty="0">
                <a:latin typeface="Arial MT"/>
                <a:cs typeface="B Nazanin" panose="00000400000000000000" pitchFamily="2" charset="-78"/>
              </a:rPr>
              <a:t>موضوع فرعی 2</a:t>
            </a:r>
          </a:p>
          <a:p>
            <a:pPr marL="395605">
              <a:lnSpc>
                <a:spcPct val="100000"/>
              </a:lnSpc>
              <a:spcBef>
                <a:spcPts val="100"/>
              </a:spcBef>
            </a:pPr>
            <a:endParaRPr lang="fa-IR" sz="4200" spc="-70" dirty="0">
              <a:latin typeface="Arial MT"/>
              <a:cs typeface="B Nazanin" panose="00000400000000000000" pitchFamily="2" charset="-78"/>
            </a:endParaRPr>
          </a:p>
          <a:p>
            <a:pPr marL="395605" rtl="1">
              <a:lnSpc>
                <a:spcPct val="150000"/>
              </a:lnSpc>
              <a:spcBef>
                <a:spcPts val="100"/>
              </a:spcBef>
            </a:pPr>
            <a:r>
              <a:rPr lang="fa-IR" sz="3000" dirty="0">
                <a:latin typeface="Lucida Sans Unicode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320" y="397082"/>
            <a:ext cx="17298693" cy="94522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12" y="2003925"/>
            <a:ext cx="2938540" cy="40848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469044" y="1778709"/>
            <a:ext cx="3350260" cy="4546600"/>
            <a:chOff x="7469044" y="1778709"/>
            <a:chExt cx="3350260" cy="4546600"/>
          </a:xfrm>
        </p:grpSpPr>
        <p:sp>
          <p:nvSpPr>
            <p:cNvPr id="5" name="object 5"/>
            <p:cNvSpPr/>
            <p:nvPr/>
          </p:nvSpPr>
          <p:spPr>
            <a:xfrm>
              <a:off x="7469044" y="1778709"/>
              <a:ext cx="3350260" cy="4546600"/>
            </a:xfrm>
            <a:custGeom>
              <a:avLst/>
              <a:gdLst/>
              <a:ahLst/>
              <a:cxnLst/>
              <a:rect l="l" t="t" r="r" b="b"/>
              <a:pathLst>
                <a:path w="3350259" h="4546600">
                  <a:moveTo>
                    <a:pt x="3308371" y="215899"/>
                  </a:moveTo>
                  <a:lnTo>
                    <a:pt x="41538" y="215899"/>
                  </a:lnTo>
                  <a:lnTo>
                    <a:pt x="36179" y="203199"/>
                  </a:lnTo>
                  <a:lnTo>
                    <a:pt x="20916" y="190499"/>
                  </a:lnTo>
                  <a:lnTo>
                    <a:pt x="9547" y="165099"/>
                  </a:lnTo>
                  <a:lnTo>
                    <a:pt x="2449" y="139699"/>
                  </a:lnTo>
                  <a:lnTo>
                    <a:pt x="0" y="114299"/>
                  </a:lnTo>
                  <a:lnTo>
                    <a:pt x="2449" y="88899"/>
                  </a:lnTo>
                  <a:lnTo>
                    <a:pt x="9547" y="76199"/>
                  </a:lnTo>
                  <a:lnTo>
                    <a:pt x="20916" y="50799"/>
                  </a:lnTo>
                  <a:lnTo>
                    <a:pt x="36179" y="25399"/>
                  </a:lnTo>
                  <a:lnTo>
                    <a:pt x="55169" y="12699"/>
                  </a:lnTo>
                  <a:lnTo>
                    <a:pt x="76545" y="0"/>
                  </a:lnTo>
                  <a:lnTo>
                    <a:pt x="171682" y="0"/>
                  </a:lnTo>
                  <a:lnTo>
                    <a:pt x="193289" y="12699"/>
                  </a:lnTo>
                  <a:lnTo>
                    <a:pt x="212384" y="25399"/>
                  </a:lnTo>
                  <a:lnTo>
                    <a:pt x="217744" y="38099"/>
                  </a:lnTo>
                  <a:lnTo>
                    <a:pt x="223103" y="38099"/>
                  </a:lnTo>
                  <a:lnTo>
                    <a:pt x="227794" y="50799"/>
                  </a:lnTo>
                  <a:lnTo>
                    <a:pt x="3328994" y="50799"/>
                  </a:lnTo>
                  <a:lnTo>
                    <a:pt x="3340363" y="76199"/>
                  </a:lnTo>
                  <a:lnTo>
                    <a:pt x="3347460" y="88899"/>
                  </a:lnTo>
                  <a:lnTo>
                    <a:pt x="3349910" y="101599"/>
                  </a:lnTo>
                  <a:lnTo>
                    <a:pt x="3347460" y="139699"/>
                  </a:lnTo>
                  <a:lnTo>
                    <a:pt x="3340363" y="165099"/>
                  </a:lnTo>
                  <a:lnTo>
                    <a:pt x="3328994" y="190499"/>
                  </a:lnTo>
                  <a:lnTo>
                    <a:pt x="3313731" y="203199"/>
                  </a:lnTo>
                  <a:lnTo>
                    <a:pt x="3308371" y="215899"/>
                  </a:lnTo>
                  <a:close/>
                </a:path>
                <a:path w="3350259" h="4546600">
                  <a:moveTo>
                    <a:pt x="434818" y="50799"/>
                  </a:moveTo>
                  <a:lnTo>
                    <a:pt x="227794" y="50799"/>
                  </a:lnTo>
                  <a:lnTo>
                    <a:pt x="247129" y="25399"/>
                  </a:lnTo>
                  <a:lnTo>
                    <a:pt x="271426" y="12699"/>
                  </a:lnTo>
                  <a:lnTo>
                    <a:pt x="299869" y="0"/>
                  </a:lnTo>
                  <a:lnTo>
                    <a:pt x="362742" y="0"/>
                  </a:lnTo>
                  <a:lnTo>
                    <a:pt x="391018" y="12699"/>
                  </a:lnTo>
                  <a:lnTo>
                    <a:pt x="415399" y="25399"/>
                  </a:lnTo>
                  <a:lnTo>
                    <a:pt x="434818" y="50799"/>
                  </a:lnTo>
                  <a:close/>
                </a:path>
                <a:path w="3350259" h="4546600">
                  <a:moveTo>
                    <a:pt x="641173" y="50799"/>
                  </a:moveTo>
                  <a:lnTo>
                    <a:pt x="434818" y="50799"/>
                  </a:lnTo>
                  <a:lnTo>
                    <a:pt x="454143" y="25399"/>
                  </a:lnTo>
                  <a:lnTo>
                    <a:pt x="478366" y="12699"/>
                  </a:lnTo>
                  <a:lnTo>
                    <a:pt x="506610" y="0"/>
                  </a:lnTo>
                  <a:lnTo>
                    <a:pt x="569097" y="0"/>
                  </a:lnTo>
                  <a:lnTo>
                    <a:pt x="597372" y="12699"/>
                  </a:lnTo>
                  <a:lnTo>
                    <a:pt x="621753" y="25399"/>
                  </a:lnTo>
                  <a:lnTo>
                    <a:pt x="641173" y="50799"/>
                  </a:lnTo>
                  <a:close/>
                </a:path>
                <a:path w="3350259" h="4546600">
                  <a:moveTo>
                    <a:pt x="849537" y="50799"/>
                  </a:moveTo>
                  <a:lnTo>
                    <a:pt x="641173" y="50799"/>
                  </a:lnTo>
                  <a:lnTo>
                    <a:pt x="660623" y="25399"/>
                  </a:lnTo>
                  <a:lnTo>
                    <a:pt x="685224" y="12699"/>
                  </a:lnTo>
                  <a:lnTo>
                    <a:pt x="714096" y="0"/>
                  </a:lnTo>
                  <a:lnTo>
                    <a:pt x="777462" y="0"/>
                  </a:lnTo>
                  <a:lnTo>
                    <a:pt x="805737" y="12699"/>
                  </a:lnTo>
                  <a:lnTo>
                    <a:pt x="830118" y="25399"/>
                  </a:lnTo>
                  <a:lnTo>
                    <a:pt x="849537" y="50799"/>
                  </a:lnTo>
                  <a:close/>
                </a:path>
                <a:path w="3350259" h="4546600">
                  <a:moveTo>
                    <a:pt x="1055891" y="50799"/>
                  </a:moveTo>
                  <a:lnTo>
                    <a:pt x="849537" y="50799"/>
                  </a:lnTo>
                  <a:lnTo>
                    <a:pt x="868862" y="25399"/>
                  </a:lnTo>
                  <a:lnTo>
                    <a:pt x="893086" y="12699"/>
                  </a:lnTo>
                  <a:lnTo>
                    <a:pt x="921329" y="0"/>
                  </a:lnTo>
                  <a:lnTo>
                    <a:pt x="983816" y="0"/>
                  </a:lnTo>
                  <a:lnTo>
                    <a:pt x="1012091" y="12699"/>
                  </a:lnTo>
                  <a:lnTo>
                    <a:pt x="1036472" y="25399"/>
                  </a:lnTo>
                  <a:lnTo>
                    <a:pt x="1055891" y="50799"/>
                  </a:lnTo>
                  <a:close/>
                </a:path>
                <a:path w="3350259" h="4546600">
                  <a:moveTo>
                    <a:pt x="1262246" y="50799"/>
                  </a:moveTo>
                  <a:lnTo>
                    <a:pt x="1055891" y="50799"/>
                  </a:lnTo>
                  <a:lnTo>
                    <a:pt x="1075310" y="25399"/>
                  </a:lnTo>
                  <a:lnTo>
                    <a:pt x="1099691" y="12699"/>
                  </a:lnTo>
                  <a:lnTo>
                    <a:pt x="1127966" y="0"/>
                  </a:lnTo>
                  <a:lnTo>
                    <a:pt x="1190170" y="0"/>
                  </a:lnTo>
                  <a:lnTo>
                    <a:pt x="1218446" y="12699"/>
                  </a:lnTo>
                  <a:lnTo>
                    <a:pt x="1242827" y="25399"/>
                  </a:lnTo>
                  <a:lnTo>
                    <a:pt x="1262246" y="50799"/>
                  </a:lnTo>
                  <a:close/>
                </a:path>
                <a:path w="3350259" h="4546600">
                  <a:moveTo>
                    <a:pt x="1468600" y="50799"/>
                  </a:moveTo>
                  <a:lnTo>
                    <a:pt x="1262246" y="50799"/>
                  </a:lnTo>
                  <a:lnTo>
                    <a:pt x="1281570" y="25399"/>
                  </a:lnTo>
                  <a:lnTo>
                    <a:pt x="1305794" y="12699"/>
                  </a:lnTo>
                  <a:lnTo>
                    <a:pt x="1334038" y="0"/>
                  </a:lnTo>
                  <a:lnTo>
                    <a:pt x="1396525" y="0"/>
                  </a:lnTo>
                  <a:lnTo>
                    <a:pt x="1424800" y="12699"/>
                  </a:lnTo>
                  <a:lnTo>
                    <a:pt x="1449181" y="25399"/>
                  </a:lnTo>
                  <a:lnTo>
                    <a:pt x="1468600" y="50799"/>
                  </a:lnTo>
                  <a:close/>
                </a:path>
                <a:path w="3350259" h="4546600">
                  <a:moveTo>
                    <a:pt x="1674955" y="50799"/>
                  </a:moveTo>
                  <a:lnTo>
                    <a:pt x="1468600" y="50799"/>
                  </a:lnTo>
                  <a:lnTo>
                    <a:pt x="1488019" y="25399"/>
                  </a:lnTo>
                  <a:lnTo>
                    <a:pt x="1512400" y="12699"/>
                  </a:lnTo>
                  <a:lnTo>
                    <a:pt x="1540675" y="0"/>
                  </a:lnTo>
                  <a:lnTo>
                    <a:pt x="1602879" y="0"/>
                  </a:lnTo>
                  <a:lnTo>
                    <a:pt x="1631154" y="12699"/>
                  </a:lnTo>
                  <a:lnTo>
                    <a:pt x="1655536" y="25399"/>
                  </a:lnTo>
                  <a:lnTo>
                    <a:pt x="1674955" y="50799"/>
                  </a:lnTo>
                  <a:close/>
                </a:path>
                <a:path w="3350259" h="4546600">
                  <a:moveTo>
                    <a:pt x="1884659" y="50799"/>
                  </a:moveTo>
                  <a:lnTo>
                    <a:pt x="1674955" y="50799"/>
                  </a:lnTo>
                  <a:lnTo>
                    <a:pt x="1694897" y="25399"/>
                  </a:lnTo>
                  <a:lnTo>
                    <a:pt x="1720430" y="12699"/>
                  </a:lnTo>
                  <a:lnTo>
                    <a:pt x="1749856" y="0"/>
                  </a:lnTo>
                  <a:lnTo>
                    <a:pt x="1812584" y="0"/>
                  </a:lnTo>
                  <a:lnTo>
                    <a:pt x="1840859" y="12699"/>
                  </a:lnTo>
                  <a:lnTo>
                    <a:pt x="1865240" y="25399"/>
                  </a:lnTo>
                  <a:lnTo>
                    <a:pt x="1884659" y="50799"/>
                  </a:lnTo>
                  <a:close/>
                </a:path>
                <a:path w="3350259" h="4546600">
                  <a:moveTo>
                    <a:pt x="2091014" y="50799"/>
                  </a:moveTo>
                  <a:lnTo>
                    <a:pt x="1884659" y="50799"/>
                  </a:lnTo>
                  <a:lnTo>
                    <a:pt x="1904078" y="25399"/>
                  </a:lnTo>
                  <a:lnTo>
                    <a:pt x="1928459" y="12699"/>
                  </a:lnTo>
                  <a:lnTo>
                    <a:pt x="1956735" y="0"/>
                  </a:lnTo>
                  <a:lnTo>
                    <a:pt x="2018938" y="0"/>
                  </a:lnTo>
                  <a:lnTo>
                    <a:pt x="2047213" y="12699"/>
                  </a:lnTo>
                  <a:lnTo>
                    <a:pt x="2071594" y="25399"/>
                  </a:lnTo>
                  <a:lnTo>
                    <a:pt x="2091014" y="50799"/>
                  </a:lnTo>
                  <a:close/>
                </a:path>
                <a:path w="3350259" h="4546600">
                  <a:moveTo>
                    <a:pt x="2297368" y="50799"/>
                  </a:moveTo>
                  <a:lnTo>
                    <a:pt x="2091014" y="50799"/>
                  </a:lnTo>
                  <a:lnTo>
                    <a:pt x="2110433" y="25399"/>
                  </a:lnTo>
                  <a:lnTo>
                    <a:pt x="2134814" y="12699"/>
                  </a:lnTo>
                  <a:lnTo>
                    <a:pt x="2163089" y="0"/>
                  </a:lnTo>
                  <a:lnTo>
                    <a:pt x="2225293" y="0"/>
                  </a:lnTo>
                  <a:lnTo>
                    <a:pt x="2253568" y="12699"/>
                  </a:lnTo>
                  <a:lnTo>
                    <a:pt x="2277949" y="25399"/>
                  </a:lnTo>
                  <a:lnTo>
                    <a:pt x="2297368" y="50799"/>
                  </a:lnTo>
                  <a:close/>
                </a:path>
                <a:path w="3350259" h="4546600">
                  <a:moveTo>
                    <a:pt x="2503722" y="50799"/>
                  </a:moveTo>
                  <a:lnTo>
                    <a:pt x="2297368" y="50799"/>
                  </a:lnTo>
                  <a:lnTo>
                    <a:pt x="2316787" y="25399"/>
                  </a:lnTo>
                  <a:lnTo>
                    <a:pt x="2341168" y="12699"/>
                  </a:lnTo>
                  <a:lnTo>
                    <a:pt x="2369443" y="0"/>
                  </a:lnTo>
                  <a:lnTo>
                    <a:pt x="2431647" y="0"/>
                  </a:lnTo>
                  <a:lnTo>
                    <a:pt x="2459922" y="12699"/>
                  </a:lnTo>
                  <a:lnTo>
                    <a:pt x="2484303" y="25399"/>
                  </a:lnTo>
                  <a:lnTo>
                    <a:pt x="2503722" y="50799"/>
                  </a:lnTo>
                  <a:close/>
                </a:path>
                <a:path w="3350259" h="4546600">
                  <a:moveTo>
                    <a:pt x="2710077" y="50799"/>
                  </a:moveTo>
                  <a:lnTo>
                    <a:pt x="2503722" y="50799"/>
                  </a:lnTo>
                  <a:lnTo>
                    <a:pt x="2523142" y="25399"/>
                  </a:lnTo>
                  <a:lnTo>
                    <a:pt x="2547523" y="12699"/>
                  </a:lnTo>
                  <a:lnTo>
                    <a:pt x="2575798" y="0"/>
                  </a:lnTo>
                  <a:lnTo>
                    <a:pt x="2638002" y="0"/>
                  </a:lnTo>
                  <a:lnTo>
                    <a:pt x="2666277" y="12699"/>
                  </a:lnTo>
                  <a:lnTo>
                    <a:pt x="2690658" y="25399"/>
                  </a:lnTo>
                  <a:lnTo>
                    <a:pt x="2710077" y="50799"/>
                  </a:lnTo>
                  <a:close/>
                </a:path>
                <a:path w="3350259" h="4546600">
                  <a:moveTo>
                    <a:pt x="2916432" y="50799"/>
                  </a:moveTo>
                  <a:lnTo>
                    <a:pt x="2710077" y="50799"/>
                  </a:lnTo>
                  <a:lnTo>
                    <a:pt x="2729402" y="25399"/>
                  </a:lnTo>
                  <a:lnTo>
                    <a:pt x="2753626" y="12699"/>
                  </a:lnTo>
                  <a:lnTo>
                    <a:pt x="2781870" y="0"/>
                  </a:lnTo>
                  <a:lnTo>
                    <a:pt x="2844356" y="0"/>
                  </a:lnTo>
                  <a:lnTo>
                    <a:pt x="2872631" y="12699"/>
                  </a:lnTo>
                  <a:lnTo>
                    <a:pt x="2897012" y="25399"/>
                  </a:lnTo>
                  <a:lnTo>
                    <a:pt x="2916432" y="50799"/>
                  </a:lnTo>
                  <a:close/>
                </a:path>
                <a:path w="3350259" h="4546600">
                  <a:moveTo>
                    <a:pt x="3122786" y="50799"/>
                  </a:moveTo>
                  <a:lnTo>
                    <a:pt x="2916432" y="50799"/>
                  </a:lnTo>
                  <a:lnTo>
                    <a:pt x="2935850" y="25399"/>
                  </a:lnTo>
                  <a:lnTo>
                    <a:pt x="2960231" y="12699"/>
                  </a:lnTo>
                  <a:lnTo>
                    <a:pt x="2988507" y="0"/>
                  </a:lnTo>
                  <a:lnTo>
                    <a:pt x="3050710" y="0"/>
                  </a:lnTo>
                  <a:lnTo>
                    <a:pt x="3078986" y="12699"/>
                  </a:lnTo>
                  <a:lnTo>
                    <a:pt x="3103367" y="25399"/>
                  </a:lnTo>
                  <a:lnTo>
                    <a:pt x="3122786" y="50799"/>
                  </a:lnTo>
                  <a:close/>
                </a:path>
                <a:path w="3350259" h="4546600">
                  <a:moveTo>
                    <a:pt x="3328994" y="50799"/>
                  </a:moveTo>
                  <a:lnTo>
                    <a:pt x="3122786" y="50799"/>
                  </a:lnTo>
                  <a:lnTo>
                    <a:pt x="3126806" y="38099"/>
                  </a:lnTo>
                  <a:lnTo>
                    <a:pt x="3132165" y="38099"/>
                  </a:lnTo>
                  <a:lnTo>
                    <a:pt x="3138195" y="25399"/>
                  </a:lnTo>
                  <a:lnTo>
                    <a:pt x="3156903" y="12699"/>
                  </a:lnTo>
                  <a:lnTo>
                    <a:pt x="3178311" y="0"/>
                  </a:lnTo>
                  <a:lnTo>
                    <a:pt x="3273113" y="0"/>
                  </a:lnTo>
                  <a:lnTo>
                    <a:pt x="3294647" y="12699"/>
                  </a:lnTo>
                  <a:lnTo>
                    <a:pt x="3313731" y="25399"/>
                  </a:lnTo>
                  <a:lnTo>
                    <a:pt x="3328994" y="50799"/>
                  </a:lnTo>
                  <a:close/>
                </a:path>
                <a:path w="3350259" h="4546600">
                  <a:moveTo>
                    <a:pt x="3288941" y="4330699"/>
                  </a:moveTo>
                  <a:lnTo>
                    <a:pt x="54268" y="4330699"/>
                  </a:lnTo>
                  <a:lnTo>
                    <a:pt x="31939" y="4305299"/>
                  </a:lnTo>
                  <a:lnTo>
                    <a:pt x="14823" y="4279899"/>
                  </a:lnTo>
                  <a:lnTo>
                    <a:pt x="3862" y="4254499"/>
                  </a:lnTo>
                  <a:lnTo>
                    <a:pt x="0" y="4229099"/>
                  </a:lnTo>
                  <a:lnTo>
                    <a:pt x="3862" y="4190999"/>
                  </a:lnTo>
                  <a:lnTo>
                    <a:pt x="14823" y="4165599"/>
                  </a:lnTo>
                  <a:lnTo>
                    <a:pt x="31939" y="4140199"/>
                  </a:lnTo>
                  <a:lnTo>
                    <a:pt x="54268" y="4114799"/>
                  </a:lnTo>
                  <a:lnTo>
                    <a:pt x="31939" y="4102099"/>
                  </a:lnTo>
                  <a:lnTo>
                    <a:pt x="14823" y="4076699"/>
                  </a:lnTo>
                  <a:lnTo>
                    <a:pt x="3862" y="4051299"/>
                  </a:lnTo>
                  <a:lnTo>
                    <a:pt x="0" y="4013199"/>
                  </a:lnTo>
                  <a:lnTo>
                    <a:pt x="3862" y="3987799"/>
                  </a:lnTo>
                  <a:lnTo>
                    <a:pt x="14823" y="3949699"/>
                  </a:lnTo>
                  <a:lnTo>
                    <a:pt x="31939" y="3936999"/>
                  </a:lnTo>
                  <a:lnTo>
                    <a:pt x="54268" y="3911599"/>
                  </a:lnTo>
                  <a:lnTo>
                    <a:pt x="31939" y="3898899"/>
                  </a:lnTo>
                  <a:lnTo>
                    <a:pt x="14823" y="3873499"/>
                  </a:lnTo>
                  <a:lnTo>
                    <a:pt x="3862" y="3835399"/>
                  </a:lnTo>
                  <a:lnTo>
                    <a:pt x="0" y="3809999"/>
                  </a:lnTo>
                  <a:lnTo>
                    <a:pt x="3862" y="3784599"/>
                  </a:lnTo>
                  <a:lnTo>
                    <a:pt x="14823" y="3746499"/>
                  </a:lnTo>
                  <a:lnTo>
                    <a:pt x="31939" y="3721099"/>
                  </a:lnTo>
                  <a:lnTo>
                    <a:pt x="54268" y="3708399"/>
                  </a:lnTo>
                  <a:lnTo>
                    <a:pt x="31939" y="3682999"/>
                  </a:lnTo>
                  <a:lnTo>
                    <a:pt x="14823" y="3670299"/>
                  </a:lnTo>
                  <a:lnTo>
                    <a:pt x="3862" y="3632199"/>
                  </a:lnTo>
                  <a:lnTo>
                    <a:pt x="0" y="3606799"/>
                  </a:lnTo>
                  <a:lnTo>
                    <a:pt x="3862" y="3568699"/>
                  </a:lnTo>
                  <a:lnTo>
                    <a:pt x="14823" y="3543299"/>
                  </a:lnTo>
                  <a:lnTo>
                    <a:pt x="31939" y="3517899"/>
                  </a:lnTo>
                  <a:lnTo>
                    <a:pt x="54268" y="3505199"/>
                  </a:lnTo>
                  <a:lnTo>
                    <a:pt x="31939" y="3479799"/>
                  </a:lnTo>
                  <a:lnTo>
                    <a:pt x="14823" y="3454399"/>
                  </a:lnTo>
                  <a:lnTo>
                    <a:pt x="3862" y="3428999"/>
                  </a:lnTo>
                  <a:lnTo>
                    <a:pt x="0" y="3403599"/>
                  </a:lnTo>
                  <a:lnTo>
                    <a:pt x="3862" y="3365499"/>
                  </a:lnTo>
                  <a:lnTo>
                    <a:pt x="14823" y="3340099"/>
                  </a:lnTo>
                  <a:lnTo>
                    <a:pt x="31939" y="3314699"/>
                  </a:lnTo>
                  <a:lnTo>
                    <a:pt x="54268" y="3301999"/>
                  </a:lnTo>
                  <a:lnTo>
                    <a:pt x="31939" y="3276599"/>
                  </a:lnTo>
                  <a:lnTo>
                    <a:pt x="14823" y="3251199"/>
                  </a:lnTo>
                  <a:lnTo>
                    <a:pt x="3862" y="3225799"/>
                  </a:lnTo>
                  <a:lnTo>
                    <a:pt x="0" y="3200399"/>
                  </a:lnTo>
                  <a:lnTo>
                    <a:pt x="3862" y="3162299"/>
                  </a:lnTo>
                  <a:lnTo>
                    <a:pt x="14823" y="3136899"/>
                  </a:lnTo>
                  <a:lnTo>
                    <a:pt x="31939" y="3111499"/>
                  </a:lnTo>
                  <a:lnTo>
                    <a:pt x="54268" y="3086099"/>
                  </a:lnTo>
                  <a:lnTo>
                    <a:pt x="31939" y="3073399"/>
                  </a:lnTo>
                  <a:lnTo>
                    <a:pt x="14823" y="3047999"/>
                  </a:lnTo>
                  <a:lnTo>
                    <a:pt x="3862" y="3022599"/>
                  </a:lnTo>
                  <a:lnTo>
                    <a:pt x="0" y="2984499"/>
                  </a:lnTo>
                  <a:lnTo>
                    <a:pt x="3862" y="2959099"/>
                  </a:lnTo>
                  <a:lnTo>
                    <a:pt x="14823" y="2933699"/>
                  </a:lnTo>
                  <a:lnTo>
                    <a:pt x="31939" y="2908299"/>
                  </a:lnTo>
                  <a:lnTo>
                    <a:pt x="54268" y="2882899"/>
                  </a:lnTo>
                  <a:lnTo>
                    <a:pt x="31939" y="2870199"/>
                  </a:lnTo>
                  <a:lnTo>
                    <a:pt x="14823" y="2844799"/>
                  </a:lnTo>
                  <a:lnTo>
                    <a:pt x="3862" y="2819399"/>
                  </a:lnTo>
                  <a:lnTo>
                    <a:pt x="0" y="2781299"/>
                  </a:lnTo>
                  <a:lnTo>
                    <a:pt x="3862" y="2755899"/>
                  </a:lnTo>
                  <a:lnTo>
                    <a:pt x="14823" y="2730499"/>
                  </a:lnTo>
                  <a:lnTo>
                    <a:pt x="31939" y="2705099"/>
                  </a:lnTo>
                  <a:lnTo>
                    <a:pt x="54268" y="2679699"/>
                  </a:lnTo>
                  <a:lnTo>
                    <a:pt x="31939" y="2666999"/>
                  </a:lnTo>
                  <a:lnTo>
                    <a:pt x="14823" y="2641599"/>
                  </a:lnTo>
                  <a:lnTo>
                    <a:pt x="3862" y="2616199"/>
                  </a:lnTo>
                  <a:lnTo>
                    <a:pt x="0" y="2578099"/>
                  </a:lnTo>
                  <a:lnTo>
                    <a:pt x="3862" y="2552699"/>
                  </a:lnTo>
                  <a:lnTo>
                    <a:pt x="14823" y="2514599"/>
                  </a:lnTo>
                  <a:lnTo>
                    <a:pt x="31939" y="2501899"/>
                  </a:lnTo>
                  <a:lnTo>
                    <a:pt x="54268" y="2476499"/>
                  </a:lnTo>
                  <a:lnTo>
                    <a:pt x="31939" y="2463799"/>
                  </a:lnTo>
                  <a:lnTo>
                    <a:pt x="14823" y="2438399"/>
                  </a:lnTo>
                  <a:lnTo>
                    <a:pt x="3862" y="2400299"/>
                  </a:lnTo>
                  <a:lnTo>
                    <a:pt x="0" y="2374899"/>
                  </a:lnTo>
                  <a:lnTo>
                    <a:pt x="3862" y="2349499"/>
                  </a:lnTo>
                  <a:lnTo>
                    <a:pt x="14823" y="2311399"/>
                  </a:lnTo>
                  <a:lnTo>
                    <a:pt x="31939" y="2285999"/>
                  </a:lnTo>
                  <a:lnTo>
                    <a:pt x="54268" y="2273299"/>
                  </a:lnTo>
                  <a:lnTo>
                    <a:pt x="31939" y="2247899"/>
                  </a:lnTo>
                  <a:lnTo>
                    <a:pt x="14823" y="2235199"/>
                  </a:lnTo>
                  <a:lnTo>
                    <a:pt x="3862" y="2197099"/>
                  </a:lnTo>
                  <a:lnTo>
                    <a:pt x="0" y="2171699"/>
                  </a:lnTo>
                  <a:lnTo>
                    <a:pt x="3862" y="2133599"/>
                  </a:lnTo>
                  <a:lnTo>
                    <a:pt x="14823" y="2108199"/>
                  </a:lnTo>
                  <a:lnTo>
                    <a:pt x="31939" y="2082799"/>
                  </a:lnTo>
                  <a:lnTo>
                    <a:pt x="54268" y="2070099"/>
                  </a:lnTo>
                  <a:lnTo>
                    <a:pt x="31939" y="2044699"/>
                  </a:lnTo>
                  <a:lnTo>
                    <a:pt x="14823" y="2019299"/>
                  </a:lnTo>
                  <a:lnTo>
                    <a:pt x="3862" y="1993899"/>
                  </a:lnTo>
                  <a:lnTo>
                    <a:pt x="0" y="1968499"/>
                  </a:lnTo>
                  <a:lnTo>
                    <a:pt x="3862" y="1930399"/>
                  </a:lnTo>
                  <a:lnTo>
                    <a:pt x="14823" y="1904999"/>
                  </a:lnTo>
                  <a:lnTo>
                    <a:pt x="31939" y="1879599"/>
                  </a:lnTo>
                  <a:lnTo>
                    <a:pt x="54268" y="1866899"/>
                  </a:lnTo>
                  <a:lnTo>
                    <a:pt x="31939" y="1841499"/>
                  </a:lnTo>
                  <a:lnTo>
                    <a:pt x="14823" y="1816099"/>
                  </a:lnTo>
                  <a:lnTo>
                    <a:pt x="3862" y="1790699"/>
                  </a:lnTo>
                  <a:lnTo>
                    <a:pt x="0" y="1765299"/>
                  </a:lnTo>
                  <a:lnTo>
                    <a:pt x="3862" y="1727199"/>
                  </a:lnTo>
                  <a:lnTo>
                    <a:pt x="14823" y="1701799"/>
                  </a:lnTo>
                  <a:lnTo>
                    <a:pt x="31939" y="1676399"/>
                  </a:lnTo>
                  <a:lnTo>
                    <a:pt x="54268" y="1650999"/>
                  </a:lnTo>
                  <a:lnTo>
                    <a:pt x="31939" y="1638299"/>
                  </a:lnTo>
                  <a:lnTo>
                    <a:pt x="14823" y="1612899"/>
                  </a:lnTo>
                  <a:lnTo>
                    <a:pt x="3862" y="1587499"/>
                  </a:lnTo>
                  <a:lnTo>
                    <a:pt x="0" y="1549399"/>
                  </a:lnTo>
                  <a:lnTo>
                    <a:pt x="3862" y="1523999"/>
                  </a:lnTo>
                  <a:lnTo>
                    <a:pt x="14823" y="1498599"/>
                  </a:lnTo>
                  <a:lnTo>
                    <a:pt x="31939" y="1473199"/>
                  </a:lnTo>
                  <a:lnTo>
                    <a:pt x="54268" y="1447799"/>
                  </a:lnTo>
                  <a:lnTo>
                    <a:pt x="31939" y="1435099"/>
                  </a:lnTo>
                  <a:lnTo>
                    <a:pt x="14823" y="1409699"/>
                  </a:lnTo>
                  <a:lnTo>
                    <a:pt x="3862" y="1384299"/>
                  </a:lnTo>
                  <a:lnTo>
                    <a:pt x="0" y="1346199"/>
                  </a:lnTo>
                  <a:lnTo>
                    <a:pt x="3862" y="1320799"/>
                  </a:lnTo>
                  <a:lnTo>
                    <a:pt x="14823" y="1295399"/>
                  </a:lnTo>
                  <a:lnTo>
                    <a:pt x="31939" y="1269999"/>
                  </a:lnTo>
                  <a:lnTo>
                    <a:pt x="54268" y="1244599"/>
                  </a:lnTo>
                  <a:lnTo>
                    <a:pt x="31939" y="1231899"/>
                  </a:lnTo>
                  <a:lnTo>
                    <a:pt x="14823" y="1206499"/>
                  </a:lnTo>
                  <a:lnTo>
                    <a:pt x="3862" y="1168399"/>
                  </a:lnTo>
                  <a:lnTo>
                    <a:pt x="0" y="1142999"/>
                  </a:lnTo>
                  <a:lnTo>
                    <a:pt x="3862" y="1117599"/>
                  </a:lnTo>
                  <a:lnTo>
                    <a:pt x="14823" y="1079499"/>
                  </a:lnTo>
                  <a:lnTo>
                    <a:pt x="31939" y="1054099"/>
                  </a:lnTo>
                  <a:lnTo>
                    <a:pt x="54268" y="1041399"/>
                  </a:lnTo>
                  <a:lnTo>
                    <a:pt x="31939" y="1015999"/>
                  </a:lnTo>
                  <a:lnTo>
                    <a:pt x="14823" y="1003299"/>
                  </a:lnTo>
                  <a:lnTo>
                    <a:pt x="3862" y="965199"/>
                  </a:lnTo>
                  <a:lnTo>
                    <a:pt x="0" y="939799"/>
                  </a:lnTo>
                  <a:lnTo>
                    <a:pt x="3862" y="901699"/>
                  </a:lnTo>
                  <a:lnTo>
                    <a:pt x="14823" y="876299"/>
                  </a:lnTo>
                  <a:lnTo>
                    <a:pt x="31939" y="850899"/>
                  </a:lnTo>
                  <a:lnTo>
                    <a:pt x="54268" y="838199"/>
                  </a:lnTo>
                  <a:lnTo>
                    <a:pt x="31939" y="812799"/>
                  </a:lnTo>
                  <a:lnTo>
                    <a:pt x="14823" y="787399"/>
                  </a:lnTo>
                  <a:lnTo>
                    <a:pt x="3862" y="761999"/>
                  </a:lnTo>
                  <a:lnTo>
                    <a:pt x="0" y="736599"/>
                  </a:lnTo>
                  <a:lnTo>
                    <a:pt x="3862" y="698499"/>
                  </a:lnTo>
                  <a:lnTo>
                    <a:pt x="14823" y="673099"/>
                  </a:lnTo>
                  <a:lnTo>
                    <a:pt x="31939" y="647699"/>
                  </a:lnTo>
                  <a:lnTo>
                    <a:pt x="54268" y="634999"/>
                  </a:lnTo>
                  <a:lnTo>
                    <a:pt x="31939" y="609599"/>
                  </a:lnTo>
                  <a:lnTo>
                    <a:pt x="14823" y="584199"/>
                  </a:lnTo>
                  <a:lnTo>
                    <a:pt x="3862" y="558799"/>
                  </a:lnTo>
                  <a:lnTo>
                    <a:pt x="0" y="533399"/>
                  </a:lnTo>
                  <a:lnTo>
                    <a:pt x="3862" y="495299"/>
                  </a:lnTo>
                  <a:lnTo>
                    <a:pt x="14823" y="469899"/>
                  </a:lnTo>
                  <a:lnTo>
                    <a:pt x="31939" y="444499"/>
                  </a:lnTo>
                  <a:lnTo>
                    <a:pt x="54268" y="431799"/>
                  </a:lnTo>
                  <a:lnTo>
                    <a:pt x="31939" y="406399"/>
                  </a:lnTo>
                  <a:lnTo>
                    <a:pt x="14823" y="380999"/>
                  </a:lnTo>
                  <a:lnTo>
                    <a:pt x="3862" y="355599"/>
                  </a:lnTo>
                  <a:lnTo>
                    <a:pt x="0" y="317499"/>
                  </a:lnTo>
                  <a:lnTo>
                    <a:pt x="3862" y="292099"/>
                  </a:lnTo>
                  <a:lnTo>
                    <a:pt x="14823" y="266699"/>
                  </a:lnTo>
                  <a:lnTo>
                    <a:pt x="31939" y="241299"/>
                  </a:lnTo>
                  <a:lnTo>
                    <a:pt x="54268" y="215899"/>
                  </a:lnTo>
                  <a:lnTo>
                    <a:pt x="3295641" y="215899"/>
                  </a:lnTo>
                  <a:lnTo>
                    <a:pt x="3317970" y="241299"/>
                  </a:lnTo>
                  <a:lnTo>
                    <a:pt x="3335086" y="266699"/>
                  </a:lnTo>
                  <a:lnTo>
                    <a:pt x="3346047" y="292099"/>
                  </a:lnTo>
                  <a:lnTo>
                    <a:pt x="3349910" y="304799"/>
                  </a:lnTo>
                  <a:lnTo>
                    <a:pt x="3345942" y="355599"/>
                  </a:lnTo>
                  <a:lnTo>
                    <a:pt x="3334249" y="380999"/>
                  </a:lnTo>
                  <a:lnTo>
                    <a:pt x="3315143" y="406399"/>
                  </a:lnTo>
                  <a:lnTo>
                    <a:pt x="3288941" y="431799"/>
                  </a:lnTo>
                  <a:lnTo>
                    <a:pt x="3311270" y="444499"/>
                  </a:lnTo>
                  <a:lnTo>
                    <a:pt x="3328386" y="469899"/>
                  </a:lnTo>
                  <a:lnTo>
                    <a:pt x="3339347" y="507999"/>
                  </a:lnTo>
                  <a:lnTo>
                    <a:pt x="3343210" y="533399"/>
                  </a:lnTo>
                  <a:lnTo>
                    <a:pt x="3339347" y="558799"/>
                  </a:lnTo>
                  <a:lnTo>
                    <a:pt x="3328386" y="596899"/>
                  </a:lnTo>
                  <a:lnTo>
                    <a:pt x="3311270" y="622299"/>
                  </a:lnTo>
                  <a:lnTo>
                    <a:pt x="3288941" y="634999"/>
                  </a:lnTo>
                  <a:lnTo>
                    <a:pt x="3311270" y="660399"/>
                  </a:lnTo>
                  <a:lnTo>
                    <a:pt x="3328386" y="685799"/>
                  </a:lnTo>
                  <a:lnTo>
                    <a:pt x="3339347" y="711199"/>
                  </a:lnTo>
                  <a:lnTo>
                    <a:pt x="3343210" y="736599"/>
                  </a:lnTo>
                  <a:lnTo>
                    <a:pt x="3339347" y="774699"/>
                  </a:lnTo>
                  <a:lnTo>
                    <a:pt x="3328386" y="800099"/>
                  </a:lnTo>
                  <a:lnTo>
                    <a:pt x="3311270" y="825499"/>
                  </a:lnTo>
                  <a:lnTo>
                    <a:pt x="3288941" y="838199"/>
                  </a:lnTo>
                  <a:lnTo>
                    <a:pt x="3311270" y="863599"/>
                  </a:lnTo>
                  <a:lnTo>
                    <a:pt x="3328386" y="888999"/>
                  </a:lnTo>
                  <a:lnTo>
                    <a:pt x="3339347" y="914399"/>
                  </a:lnTo>
                  <a:lnTo>
                    <a:pt x="3343210" y="939799"/>
                  </a:lnTo>
                  <a:lnTo>
                    <a:pt x="3339347" y="977899"/>
                  </a:lnTo>
                  <a:lnTo>
                    <a:pt x="3328386" y="1003299"/>
                  </a:lnTo>
                  <a:lnTo>
                    <a:pt x="3311270" y="1028699"/>
                  </a:lnTo>
                  <a:lnTo>
                    <a:pt x="3288941" y="1041399"/>
                  </a:lnTo>
                  <a:lnTo>
                    <a:pt x="3311270" y="1066799"/>
                  </a:lnTo>
                  <a:lnTo>
                    <a:pt x="3328386" y="1092199"/>
                  </a:lnTo>
                  <a:lnTo>
                    <a:pt x="3339347" y="1117599"/>
                  </a:lnTo>
                  <a:lnTo>
                    <a:pt x="3343210" y="1142999"/>
                  </a:lnTo>
                  <a:lnTo>
                    <a:pt x="3339347" y="1181099"/>
                  </a:lnTo>
                  <a:lnTo>
                    <a:pt x="3328386" y="1206499"/>
                  </a:lnTo>
                  <a:lnTo>
                    <a:pt x="3311270" y="1231899"/>
                  </a:lnTo>
                  <a:lnTo>
                    <a:pt x="3288941" y="1257299"/>
                  </a:lnTo>
                  <a:lnTo>
                    <a:pt x="3311270" y="1269999"/>
                  </a:lnTo>
                  <a:lnTo>
                    <a:pt x="3328386" y="1295399"/>
                  </a:lnTo>
                  <a:lnTo>
                    <a:pt x="3339347" y="1320799"/>
                  </a:lnTo>
                  <a:lnTo>
                    <a:pt x="3343210" y="1358899"/>
                  </a:lnTo>
                  <a:lnTo>
                    <a:pt x="3339347" y="1384299"/>
                  </a:lnTo>
                  <a:lnTo>
                    <a:pt x="3328386" y="1409699"/>
                  </a:lnTo>
                  <a:lnTo>
                    <a:pt x="3311270" y="1435099"/>
                  </a:lnTo>
                  <a:lnTo>
                    <a:pt x="3288941" y="1460499"/>
                  </a:lnTo>
                  <a:lnTo>
                    <a:pt x="3311270" y="1473199"/>
                  </a:lnTo>
                  <a:lnTo>
                    <a:pt x="3328386" y="1498599"/>
                  </a:lnTo>
                  <a:lnTo>
                    <a:pt x="3339347" y="1523999"/>
                  </a:lnTo>
                  <a:lnTo>
                    <a:pt x="3343210" y="1562099"/>
                  </a:lnTo>
                  <a:lnTo>
                    <a:pt x="3339347" y="1587499"/>
                  </a:lnTo>
                  <a:lnTo>
                    <a:pt x="3328386" y="1612899"/>
                  </a:lnTo>
                  <a:lnTo>
                    <a:pt x="3311270" y="1638299"/>
                  </a:lnTo>
                  <a:lnTo>
                    <a:pt x="3288941" y="1663699"/>
                  </a:lnTo>
                  <a:lnTo>
                    <a:pt x="3311270" y="1676399"/>
                  </a:lnTo>
                  <a:lnTo>
                    <a:pt x="3328386" y="1701799"/>
                  </a:lnTo>
                  <a:lnTo>
                    <a:pt x="3339347" y="1727199"/>
                  </a:lnTo>
                  <a:lnTo>
                    <a:pt x="3343210" y="1765299"/>
                  </a:lnTo>
                  <a:lnTo>
                    <a:pt x="3339347" y="1790699"/>
                  </a:lnTo>
                  <a:lnTo>
                    <a:pt x="3328386" y="1816099"/>
                  </a:lnTo>
                  <a:lnTo>
                    <a:pt x="3311270" y="1841499"/>
                  </a:lnTo>
                  <a:lnTo>
                    <a:pt x="3288941" y="1866899"/>
                  </a:lnTo>
                  <a:lnTo>
                    <a:pt x="3311270" y="1879599"/>
                  </a:lnTo>
                  <a:lnTo>
                    <a:pt x="3328386" y="1904999"/>
                  </a:lnTo>
                  <a:lnTo>
                    <a:pt x="3339347" y="1943099"/>
                  </a:lnTo>
                  <a:lnTo>
                    <a:pt x="3343210" y="1968499"/>
                  </a:lnTo>
                  <a:lnTo>
                    <a:pt x="3339347" y="1993899"/>
                  </a:lnTo>
                  <a:lnTo>
                    <a:pt x="3328386" y="2031999"/>
                  </a:lnTo>
                  <a:lnTo>
                    <a:pt x="3311270" y="2057399"/>
                  </a:lnTo>
                  <a:lnTo>
                    <a:pt x="3288941" y="2070099"/>
                  </a:lnTo>
                  <a:lnTo>
                    <a:pt x="3311270" y="2095499"/>
                  </a:lnTo>
                  <a:lnTo>
                    <a:pt x="3328386" y="2120899"/>
                  </a:lnTo>
                  <a:lnTo>
                    <a:pt x="3339347" y="2146299"/>
                  </a:lnTo>
                  <a:lnTo>
                    <a:pt x="3343210" y="2171699"/>
                  </a:lnTo>
                  <a:lnTo>
                    <a:pt x="3339347" y="2209799"/>
                  </a:lnTo>
                  <a:lnTo>
                    <a:pt x="3328386" y="2235199"/>
                  </a:lnTo>
                  <a:lnTo>
                    <a:pt x="3311270" y="2260599"/>
                  </a:lnTo>
                  <a:lnTo>
                    <a:pt x="3288941" y="2273299"/>
                  </a:lnTo>
                  <a:lnTo>
                    <a:pt x="3311270" y="2298699"/>
                  </a:lnTo>
                  <a:lnTo>
                    <a:pt x="3328386" y="2324099"/>
                  </a:lnTo>
                  <a:lnTo>
                    <a:pt x="3339347" y="2349499"/>
                  </a:lnTo>
                  <a:lnTo>
                    <a:pt x="3343210" y="2374899"/>
                  </a:lnTo>
                  <a:lnTo>
                    <a:pt x="3339347" y="2412999"/>
                  </a:lnTo>
                  <a:lnTo>
                    <a:pt x="3328386" y="2438399"/>
                  </a:lnTo>
                  <a:lnTo>
                    <a:pt x="3311270" y="2463799"/>
                  </a:lnTo>
                  <a:lnTo>
                    <a:pt x="3288941" y="2476499"/>
                  </a:lnTo>
                  <a:lnTo>
                    <a:pt x="3311270" y="2501899"/>
                  </a:lnTo>
                  <a:lnTo>
                    <a:pt x="3328386" y="2527299"/>
                  </a:lnTo>
                  <a:lnTo>
                    <a:pt x="3339347" y="2552699"/>
                  </a:lnTo>
                  <a:lnTo>
                    <a:pt x="3343210" y="2578099"/>
                  </a:lnTo>
                  <a:lnTo>
                    <a:pt x="3339347" y="2616199"/>
                  </a:lnTo>
                  <a:lnTo>
                    <a:pt x="3328386" y="2641599"/>
                  </a:lnTo>
                  <a:lnTo>
                    <a:pt x="3311270" y="2666999"/>
                  </a:lnTo>
                  <a:lnTo>
                    <a:pt x="3288941" y="2692399"/>
                  </a:lnTo>
                  <a:lnTo>
                    <a:pt x="3311270" y="2705099"/>
                  </a:lnTo>
                  <a:lnTo>
                    <a:pt x="3328386" y="2730499"/>
                  </a:lnTo>
                  <a:lnTo>
                    <a:pt x="3339347" y="2755899"/>
                  </a:lnTo>
                  <a:lnTo>
                    <a:pt x="3343210" y="2793999"/>
                  </a:lnTo>
                  <a:lnTo>
                    <a:pt x="3339347" y="2819399"/>
                  </a:lnTo>
                  <a:lnTo>
                    <a:pt x="3328386" y="2844799"/>
                  </a:lnTo>
                  <a:lnTo>
                    <a:pt x="3311270" y="2870199"/>
                  </a:lnTo>
                  <a:lnTo>
                    <a:pt x="3288941" y="2895599"/>
                  </a:lnTo>
                  <a:lnTo>
                    <a:pt x="3311270" y="2908299"/>
                  </a:lnTo>
                  <a:lnTo>
                    <a:pt x="3328386" y="2933699"/>
                  </a:lnTo>
                  <a:lnTo>
                    <a:pt x="3339347" y="2959099"/>
                  </a:lnTo>
                  <a:lnTo>
                    <a:pt x="3343210" y="2997199"/>
                  </a:lnTo>
                  <a:lnTo>
                    <a:pt x="3339347" y="3022599"/>
                  </a:lnTo>
                  <a:lnTo>
                    <a:pt x="3328386" y="3047999"/>
                  </a:lnTo>
                  <a:lnTo>
                    <a:pt x="3311270" y="3073399"/>
                  </a:lnTo>
                  <a:lnTo>
                    <a:pt x="3288941" y="3098799"/>
                  </a:lnTo>
                  <a:lnTo>
                    <a:pt x="3311270" y="3111499"/>
                  </a:lnTo>
                  <a:lnTo>
                    <a:pt x="3328386" y="3136899"/>
                  </a:lnTo>
                  <a:lnTo>
                    <a:pt x="3339347" y="3162299"/>
                  </a:lnTo>
                  <a:lnTo>
                    <a:pt x="3343210" y="3200399"/>
                  </a:lnTo>
                  <a:lnTo>
                    <a:pt x="3339347" y="3225799"/>
                  </a:lnTo>
                  <a:lnTo>
                    <a:pt x="3328386" y="3263899"/>
                  </a:lnTo>
                  <a:lnTo>
                    <a:pt x="3311270" y="3276599"/>
                  </a:lnTo>
                  <a:lnTo>
                    <a:pt x="3288941" y="3301999"/>
                  </a:lnTo>
                  <a:lnTo>
                    <a:pt x="3311270" y="3314699"/>
                  </a:lnTo>
                  <a:lnTo>
                    <a:pt x="3328386" y="3340099"/>
                  </a:lnTo>
                  <a:lnTo>
                    <a:pt x="3339347" y="3378199"/>
                  </a:lnTo>
                  <a:lnTo>
                    <a:pt x="3343210" y="3403599"/>
                  </a:lnTo>
                  <a:lnTo>
                    <a:pt x="3339347" y="3428999"/>
                  </a:lnTo>
                  <a:lnTo>
                    <a:pt x="3328386" y="3467099"/>
                  </a:lnTo>
                  <a:lnTo>
                    <a:pt x="3311270" y="3492499"/>
                  </a:lnTo>
                  <a:lnTo>
                    <a:pt x="3288941" y="3505199"/>
                  </a:lnTo>
                  <a:lnTo>
                    <a:pt x="3311270" y="3530599"/>
                  </a:lnTo>
                  <a:lnTo>
                    <a:pt x="3328386" y="3555999"/>
                  </a:lnTo>
                  <a:lnTo>
                    <a:pt x="3339347" y="3581399"/>
                  </a:lnTo>
                  <a:lnTo>
                    <a:pt x="3343210" y="3606799"/>
                  </a:lnTo>
                  <a:lnTo>
                    <a:pt x="3339347" y="3644899"/>
                  </a:lnTo>
                  <a:lnTo>
                    <a:pt x="3328386" y="3670299"/>
                  </a:lnTo>
                  <a:lnTo>
                    <a:pt x="3311270" y="3695699"/>
                  </a:lnTo>
                  <a:lnTo>
                    <a:pt x="3288941" y="3708399"/>
                  </a:lnTo>
                  <a:lnTo>
                    <a:pt x="3311270" y="3733799"/>
                  </a:lnTo>
                  <a:lnTo>
                    <a:pt x="3328386" y="3759199"/>
                  </a:lnTo>
                  <a:lnTo>
                    <a:pt x="3339347" y="3784599"/>
                  </a:lnTo>
                  <a:lnTo>
                    <a:pt x="3343210" y="3809999"/>
                  </a:lnTo>
                  <a:lnTo>
                    <a:pt x="3339347" y="3848099"/>
                  </a:lnTo>
                  <a:lnTo>
                    <a:pt x="3328386" y="3873499"/>
                  </a:lnTo>
                  <a:lnTo>
                    <a:pt x="3311270" y="3898899"/>
                  </a:lnTo>
                  <a:lnTo>
                    <a:pt x="3288941" y="3911599"/>
                  </a:lnTo>
                  <a:lnTo>
                    <a:pt x="3311270" y="3936999"/>
                  </a:lnTo>
                  <a:lnTo>
                    <a:pt x="3328386" y="3962399"/>
                  </a:lnTo>
                  <a:lnTo>
                    <a:pt x="3339347" y="3987799"/>
                  </a:lnTo>
                  <a:lnTo>
                    <a:pt x="3343210" y="4013199"/>
                  </a:lnTo>
                  <a:lnTo>
                    <a:pt x="3339347" y="4051299"/>
                  </a:lnTo>
                  <a:lnTo>
                    <a:pt x="3328386" y="4076699"/>
                  </a:lnTo>
                  <a:lnTo>
                    <a:pt x="3311270" y="4102099"/>
                  </a:lnTo>
                  <a:lnTo>
                    <a:pt x="3288941" y="4127499"/>
                  </a:lnTo>
                  <a:lnTo>
                    <a:pt x="3311270" y="4140199"/>
                  </a:lnTo>
                  <a:lnTo>
                    <a:pt x="3328386" y="4165599"/>
                  </a:lnTo>
                  <a:lnTo>
                    <a:pt x="3339347" y="4190999"/>
                  </a:lnTo>
                  <a:lnTo>
                    <a:pt x="3343210" y="4229099"/>
                  </a:lnTo>
                  <a:lnTo>
                    <a:pt x="3339347" y="4254499"/>
                  </a:lnTo>
                  <a:lnTo>
                    <a:pt x="3328386" y="4279899"/>
                  </a:lnTo>
                  <a:lnTo>
                    <a:pt x="3311270" y="4305299"/>
                  </a:lnTo>
                  <a:lnTo>
                    <a:pt x="3288941" y="4330699"/>
                  </a:lnTo>
                  <a:close/>
                </a:path>
                <a:path w="3350259" h="4546600">
                  <a:moveTo>
                    <a:pt x="171347" y="4546599"/>
                  </a:moveTo>
                  <a:lnTo>
                    <a:pt x="76294" y="4546599"/>
                  </a:lnTo>
                  <a:lnTo>
                    <a:pt x="54886" y="4533899"/>
                  </a:lnTo>
                  <a:lnTo>
                    <a:pt x="36179" y="4521199"/>
                  </a:lnTo>
                  <a:lnTo>
                    <a:pt x="20916" y="4495799"/>
                  </a:lnTo>
                  <a:lnTo>
                    <a:pt x="9547" y="4470399"/>
                  </a:lnTo>
                  <a:lnTo>
                    <a:pt x="2449" y="4457699"/>
                  </a:lnTo>
                  <a:lnTo>
                    <a:pt x="0" y="4432299"/>
                  </a:lnTo>
                  <a:lnTo>
                    <a:pt x="2449" y="4406899"/>
                  </a:lnTo>
                  <a:lnTo>
                    <a:pt x="9547" y="4381499"/>
                  </a:lnTo>
                  <a:lnTo>
                    <a:pt x="20916" y="4356099"/>
                  </a:lnTo>
                  <a:lnTo>
                    <a:pt x="36179" y="4343399"/>
                  </a:lnTo>
                  <a:lnTo>
                    <a:pt x="41538" y="4330699"/>
                  </a:lnTo>
                  <a:lnTo>
                    <a:pt x="3301671" y="4330699"/>
                  </a:lnTo>
                  <a:lnTo>
                    <a:pt x="3307031" y="4343399"/>
                  </a:lnTo>
                  <a:lnTo>
                    <a:pt x="3322294" y="4356099"/>
                  </a:lnTo>
                  <a:lnTo>
                    <a:pt x="3333663" y="4381499"/>
                  </a:lnTo>
                  <a:lnTo>
                    <a:pt x="3340760" y="4406899"/>
                  </a:lnTo>
                  <a:lnTo>
                    <a:pt x="3343210" y="4432299"/>
                  </a:lnTo>
                  <a:lnTo>
                    <a:pt x="3340760" y="4457699"/>
                  </a:lnTo>
                  <a:lnTo>
                    <a:pt x="3333663" y="4470399"/>
                  </a:lnTo>
                  <a:lnTo>
                    <a:pt x="3322294" y="4495799"/>
                  </a:lnTo>
                  <a:lnTo>
                    <a:pt x="227123" y="4495799"/>
                  </a:lnTo>
                  <a:lnTo>
                    <a:pt x="223103" y="4508499"/>
                  </a:lnTo>
                  <a:lnTo>
                    <a:pt x="217744" y="4508499"/>
                  </a:lnTo>
                  <a:lnTo>
                    <a:pt x="211714" y="4521199"/>
                  </a:lnTo>
                  <a:lnTo>
                    <a:pt x="192724" y="4533899"/>
                  </a:lnTo>
                  <a:lnTo>
                    <a:pt x="171347" y="4546599"/>
                  </a:lnTo>
                  <a:close/>
                </a:path>
                <a:path w="3350259" h="4546600">
                  <a:moveTo>
                    <a:pt x="361402" y="4546599"/>
                  </a:moveTo>
                  <a:lnTo>
                    <a:pt x="299199" y="4546599"/>
                  </a:lnTo>
                  <a:lnTo>
                    <a:pt x="270923" y="4533899"/>
                  </a:lnTo>
                  <a:lnTo>
                    <a:pt x="246542" y="4521199"/>
                  </a:lnTo>
                  <a:lnTo>
                    <a:pt x="227123" y="4495799"/>
                  </a:lnTo>
                  <a:lnTo>
                    <a:pt x="433478" y="4495799"/>
                  </a:lnTo>
                  <a:lnTo>
                    <a:pt x="414059" y="4521199"/>
                  </a:lnTo>
                  <a:lnTo>
                    <a:pt x="389678" y="4533899"/>
                  </a:lnTo>
                  <a:lnTo>
                    <a:pt x="361402" y="4546599"/>
                  </a:lnTo>
                  <a:close/>
                </a:path>
                <a:path w="3350259" h="4546600">
                  <a:moveTo>
                    <a:pt x="568134" y="4546599"/>
                  </a:moveTo>
                  <a:lnTo>
                    <a:pt x="505553" y="4546599"/>
                  </a:lnTo>
                  <a:lnTo>
                    <a:pt x="477278" y="4533899"/>
                  </a:lnTo>
                  <a:lnTo>
                    <a:pt x="452897" y="4521199"/>
                  </a:lnTo>
                  <a:lnTo>
                    <a:pt x="433478" y="4495799"/>
                  </a:lnTo>
                  <a:lnTo>
                    <a:pt x="639832" y="4495799"/>
                  </a:lnTo>
                  <a:lnTo>
                    <a:pt x="620790" y="4521199"/>
                  </a:lnTo>
                  <a:lnTo>
                    <a:pt x="596535" y="4533899"/>
                  </a:lnTo>
                  <a:lnTo>
                    <a:pt x="568134" y="4546599"/>
                  </a:lnTo>
                  <a:close/>
                </a:path>
                <a:path w="3350259" h="4546600">
                  <a:moveTo>
                    <a:pt x="774112" y="4546599"/>
                  </a:moveTo>
                  <a:lnTo>
                    <a:pt x="711908" y="4546599"/>
                  </a:lnTo>
                  <a:lnTo>
                    <a:pt x="683632" y="4533899"/>
                  </a:lnTo>
                  <a:lnTo>
                    <a:pt x="659251" y="4521199"/>
                  </a:lnTo>
                  <a:lnTo>
                    <a:pt x="639832" y="4495799"/>
                  </a:lnTo>
                  <a:lnTo>
                    <a:pt x="846187" y="4495799"/>
                  </a:lnTo>
                  <a:lnTo>
                    <a:pt x="826768" y="4521199"/>
                  </a:lnTo>
                  <a:lnTo>
                    <a:pt x="802387" y="4533899"/>
                  </a:lnTo>
                  <a:lnTo>
                    <a:pt x="774112" y="4546599"/>
                  </a:lnTo>
                  <a:close/>
                </a:path>
                <a:path w="3350259" h="4546600">
                  <a:moveTo>
                    <a:pt x="980466" y="4546599"/>
                  </a:moveTo>
                  <a:lnTo>
                    <a:pt x="918262" y="4546599"/>
                  </a:lnTo>
                  <a:lnTo>
                    <a:pt x="889987" y="4533899"/>
                  </a:lnTo>
                  <a:lnTo>
                    <a:pt x="865606" y="4521199"/>
                  </a:lnTo>
                  <a:lnTo>
                    <a:pt x="846187" y="4495799"/>
                  </a:lnTo>
                  <a:lnTo>
                    <a:pt x="1052541" y="4495799"/>
                  </a:lnTo>
                  <a:lnTo>
                    <a:pt x="1033122" y="4521199"/>
                  </a:lnTo>
                  <a:lnTo>
                    <a:pt x="1008741" y="4533899"/>
                  </a:lnTo>
                  <a:lnTo>
                    <a:pt x="980466" y="4546599"/>
                  </a:lnTo>
                  <a:close/>
                </a:path>
                <a:path w="3350259" h="4546600">
                  <a:moveTo>
                    <a:pt x="1187103" y="4546599"/>
                  </a:moveTo>
                  <a:lnTo>
                    <a:pt x="1124617" y="4546599"/>
                  </a:lnTo>
                  <a:lnTo>
                    <a:pt x="1096341" y="4533899"/>
                  </a:lnTo>
                  <a:lnTo>
                    <a:pt x="1071960" y="4521199"/>
                  </a:lnTo>
                  <a:lnTo>
                    <a:pt x="1052541" y="4495799"/>
                  </a:lnTo>
                  <a:lnTo>
                    <a:pt x="1258896" y="4495799"/>
                  </a:lnTo>
                  <a:lnTo>
                    <a:pt x="1239571" y="4521199"/>
                  </a:lnTo>
                  <a:lnTo>
                    <a:pt x="1215347" y="4533899"/>
                  </a:lnTo>
                  <a:lnTo>
                    <a:pt x="1187103" y="4546599"/>
                  </a:lnTo>
                  <a:close/>
                </a:path>
                <a:path w="3350259" h="4546600">
                  <a:moveTo>
                    <a:pt x="1393175" y="4546599"/>
                  </a:moveTo>
                  <a:lnTo>
                    <a:pt x="1330971" y="4546599"/>
                  </a:lnTo>
                  <a:lnTo>
                    <a:pt x="1302696" y="4533899"/>
                  </a:lnTo>
                  <a:lnTo>
                    <a:pt x="1278315" y="4521199"/>
                  </a:lnTo>
                  <a:lnTo>
                    <a:pt x="1258896" y="4495799"/>
                  </a:lnTo>
                  <a:lnTo>
                    <a:pt x="1465250" y="4495799"/>
                  </a:lnTo>
                  <a:lnTo>
                    <a:pt x="1445831" y="4521199"/>
                  </a:lnTo>
                  <a:lnTo>
                    <a:pt x="1421450" y="4533899"/>
                  </a:lnTo>
                  <a:lnTo>
                    <a:pt x="1393175" y="4546599"/>
                  </a:lnTo>
                  <a:close/>
                </a:path>
                <a:path w="3350259" h="4546600">
                  <a:moveTo>
                    <a:pt x="1599812" y="4546599"/>
                  </a:moveTo>
                  <a:lnTo>
                    <a:pt x="1537326" y="4546599"/>
                  </a:lnTo>
                  <a:lnTo>
                    <a:pt x="1509050" y="4533899"/>
                  </a:lnTo>
                  <a:lnTo>
                    <a:pt x="1484669" y="4521199"/>
                  </a:lnTo>
                  <a:lnTo>
                    <a:pt x="1465250" y="4495799"/>
                  </a:lnTo>
                  <a:lnTo>
                    <a:pt x="1671605" y="4495799"/>
                  </a:lnTo>
                  <a:lnTo>
                    <a:pt x="1652280" y="4521199"/>
                  </a:lnTo>
                  <a:lnTo>
                    <a:pt x="1628056" y="4533899"/>
                  </a:lnTo>
                  <a:lnTo>
                    <a:pt x="1599812" y="4546599"/>
                  </a:lnTo>
                  <a:close/>
                </a:path>
                <a:path w="3350259" h="4546600">
                  <a:moveTo>
                    <a:pt x="1805883" y="4546599"/>
                  </a:moveTo>
                  <a:lnTo>
                    <a:pt x="1743680" y="4546599"/>
                  </a:lnTo>
                  <a:lnTo>
                    <a:pt x="1715405" y="4533899"/>
                  </a:lnTo>
                  <a:lnTo>
                    <a:pt x="1691024" y="4521199"/>
                  </a:lnTo>
                  <a:lnTo>
                    <a:pt x="1671605" y="4495799"/>
                  </a:lnTo>
                  <a:lnTo>
                    <a:pt x="1877959" y="4495799"/>
                  </a:lnTo>
                  <a:lnTo>
                    <a:pt x="1858540" y="4521199"/>
                  </a:lnTo>
                  <a:lnTo>
                    <a:pt x="1834159" y="4533899"/>
                  </a:lnTo>
                  <a:lnTo>
                    <a:pt x="1805883" y="4546599"/>
                  </a:lnTo>
                  <a:close/>
                </a:path>
                <a:path w="3350259" h="4546600">
                  <a:moveTo>
                    <a:pt x="2012521" y="4546599"/>
                  </a:moveTo>
                  <a:lnTo>
                    <a:pt x="1950034" y="4546599"/>
                  </a:lnTo>
                  <a:lnTo>
                    <a:pt x="1921759" y="4533899"/>
                  </a:lnTo>
                  <a:lnTo>
                    <a:pt x="1897378" y="4521199"/>
                  </a:lnTo>
                  <a:lnTo>
                    <a:pt x="1877959" y="4495799"/>
                  </a:lnTo>
                  <a:lnTo>
                    <a:pt x="2084314" y="4495799"/>
                  </a:lnTo>
                  <a:lnTo>
                    <a:pt x="2064989" y="4521199"/>
                  </a:lnTo>
                  <a:lnTo>
                    <a:pt x="2040765" y="4533899"/>
                  </a:lnTo>
                  <a:lnTo>
                    <a:pt x="2012521" y="4546599"/>
                  </a:lnTo>
                  <a:close/>
                </a:path>
                <a:path w="3350259" h="4546600">
                  <a:moveTo>
                    <a:pt x="2218593" y="4546599"/>
                  </a:moveTo>
                  <a:lnTo>
                    <a:pt x="2156389" y="4546599"/>
                  </a:lnTo>
                  <a:lnTo>
                    <a:pt x="2128113" y="4533899"/>
                  </a:lnTo>
                  <a:lnTo>
                    <a:pt x="2103732" y="4521199"/>
                  </a:lnTo>
                  <a:lnTo>
                    <a:pt x="2084314" y="4495799"/>
                  </a:lnTo>
                  <a:lnTo>
                    <a:pt x="2290668" y="4495799"/>
                  </a:lnTo>
                  <a:lnTo>
                    <a:pt x="2271249" y="4521199"/>
                  </a:lnTo>
                  <a:lnTo>
                    <a:pt x="2246868" y="4533899"/>
                  </a:lnTo>
                  <a:lnTo>
                    <a:pt x="2218593" y="4546599"/>
                  </a:lnTo>
                  <a:close/>
                </a:path>
                <a:path w="3350259" h="4546600">
                  <a:moveTo>
                    <a:pt x="2424947" y="4546599"/>
                  </a:moveTo>
                  <a:lnTo>
                    <a:pt x="2362744" y="4546599"/>
                  </a:lnTo>
                  <a:lnTo>
                    <a:pt x="2334468" y="4533899"/>
                  </a:lnTo>
                  <a:lnTo>
                    <a:pt x="2310087" y="4521199"/>
                  </a:lnTo>
                  <a:lnTo>
                    <a:pt x="2290668" y="4495799"/>
                  </a:lnTo>
                  <a:lnTo>
                    <a:pt x="2497023" y="4495799"/>
                  </a:lnTo>
                  <a:lnTo>
                    <a:pt x="2477604" y="4521199"/>
                  </a:lnTo>
                  <a:lnTo>
                    <a:pt x="2453222" y="4533899"/>
                  </a:lnTo>
                  <a:lnTo>
                    <a:pt x="2424947" y="4546599"/>
                  </a:lnTo>
                  <a:close/>
                </a:path>
                <a:path w="3350259" h="4546600">
                  <a:moveTo>
                    <a:pt x="2631302" y="4546599"/>
                  </a:moveTo>
                  <a:lnTo>
                    <a:pt x="2569098" y="4546599"/>
                  </a:lnTo>
                  <a:lnTo>
                    <a:pt x="2540823" y="4533899"/>
                  </a:lnTo>
                  <a:lnTo>
                    <a:pt x="2516442" y="4521199"/>
                  </a:lnTo>
                  <a:lnTo>
                    <a:pt x="2497023" y="4495799"/>
                  </a:lnTo>
                  <a:lnTo>
                    <a:pt x="2703377" y="4495799"/>
                  </a:lnTo>
                  <a:lnTo>
                    <a:pt x="2683958" y="4521199"/>
                  </a:lnTo>
                  <a:lnTo>
                    <a:pt x="2659577" y="4533899"/>
                  </a:lnTo>
                  <a:lnTo>
                    <a:pt x="2631302" y="4546599"/>
                  </a:lnTo>
                  <a:close/>
                </a:path>
                <a:path w="3350259" h="4546600">
                  <a:moveTo>
                    <a:pt x="2837656" y="4546599"/>
                  </a:moveTo>
                  <a:lnTo>
                    <a:pt x="2775452" y="4546599"/>
                  </a:lnTo>
                  <a:lnTo>
                    <a:pt x="2747177" y="4533899"/>
                  </a:lnTo>
                  <a:lnTo>
                    <a:pt x="2722796" y="4521199"/>
                  </a:lnTo>
                  <a:lnTo>
                    <a:pt x="2703377" y="4495799"/>
                  </a:lnTo>
                  <a:lnTo>
                    <a:pt x="2909732" y="4495799"/>
                  </a:lnTo>
                  <a:lnTo>
                    <a:pt x="2890313" y="4521199"/>
                  </a:lnTo>
                  <a:lnTo>
                    <a:pt x="2865931" y="4533899"/>
                  </a:lnTo>
                  <a:lnTo>
                    <a:pt x="2837656" y="4546599"/>
                  </a:lnTo>
                  <a:close/>
                </a:path>
                <a:path w="3350259" h="4546600">
                  <a:moveTo>
                    <a:pt x="3044293" y="4546599"/>
                  </a:moveTo>
                  <a:lnTo>
                    <a:pt x="2981807" y="4546599"/>
                  </a:lnTo>
                  <a:lnTo>
                    <a:pt x="2953532" y="4533899"/>
                  </a:lnTo>
                  <a:lnTo>
                    <a:pt x="2929151" y="4521199"/>
                  </a:lnTo>
                  <a:lnTo>
                    <a:pt x="2909732" y="4495799"/>
                  </a:lnTo>
                  <a:lnTo>
                    <a:pt x="3116086" y="4495799"/>
                  </a:lnTo>
                  <a:lnTo>
                    <a:pt x="3096761" y="4521199"/>
                  </a:lnTo>
                  <a:lnTo>
                    <a:pt x="3072537" y="4533899"/>
                  </a:lnTo>
                  <a:lnTo>
                    <a:pt x="3044293" y="4546599"/>
                  </a:lnTo>
                  <a:close/>
                </a:path>
                <a:path w="3350259" h="4546600">
                  <a:moveTo>
                    <a:pt x="3266413" y="4546599"/>
                  </a:moveTo>
                  <a:lnTo>
                    <a:pt x="3171611" y="4546599"/>
                  </a:lnTo>
                  <a:lnTo>
                    <a:pt x="3150203" y="4533899"/>
                  </a:lnTo>
                  <a:lnTo>
                    <a:pt x="3131496" y="4521199"/>
                  </a:lnTo>
                  <a:lnTo>
                    <a:pt x="3126136" y="4508499"/>
                  </a:lnTo>
                  <a:lnTo>
                    <a:pt x="3120776" y="4508499"/>
                  </a:lnTo>
                  <a:lnTo>
                    <a:pt x="3116086" y="4495799"/>
                  </a:lnTo>
                  <a:lnTo>
                    <a:pt x="3322294" y="4495799"/>
                  </a:lnTo>
                  <a:lnTo>
                    <a:pt x="3307031" y="4521199"/>
                  </a:lnTo>
                  <a:lnTo>
                    <a:pt x="3287947" y="4533899"/>
                  </a:lnTo>
                  <a:lnTo>
                    <a:pt x="3266413" y="4546599"/>
                  </a:lnTo>
                  <a:close/>
                </a:path>
              </a:pathLst>
            </a:custGeom>
            <a:solidFill>
              <a:srgbClr val="1F212A"/>
            </a:solidFill>
          </p:spPr>
          <p:txBody>
            <a:bodyPr wrap="square" lIns="0" tIns="0" rIns="0" bIns="0" rtlCol="0"/>
            <a:lstStyle/>
            <a:p>
              <a:endParaRPr>
                <a:cs typeface="B Nazanin" panose="00000400000000000000" pitchFamily="2" charset="-78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4728" y="2003925"/>
              <a:ext cx="2938541" cy="408488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1723960" y="1778709"/>
            <a:ext cx="3350260" cy="4546600"/>
            <a:chOff x="11723960" y="1778709"/>
            <a:chExt cx="3350260" cy="4546600"/>
          </a:xfrm>
        </p:grpSpPr>
        <p:sp>
          <p:nvSpPr>
            <p:cNvPr id="8" name="object 8"/>
            <p:cNvSpPr/>
            <p:nvPr/>
          </p:nvSpPr>
          <p:spPr>
            <a:xfrm>
              <a:off x="11723960" y="1778709"/>
              <a:ext cx="3350260" cy="4546600"/>
            </a:xfrm>
            <a:custGeom>
              <a:avLst/>
              <a:gdLst/>
              <a:ahLst/>
              <a:cxnLst/>
              <a:rect l="l" t="t" r="r" b="b"/>
              <a:pathLst>
                <a:path w="3350259" h="4546600">
                  <a:moveTo>
                    <a:pt x="3308371" y="215899"/>
                  </a:moveTo>
                  <a:lnTo>
                    <a:pt x="41538" y="215899"/>
                  </a:lnTo>
                  <a:lnTo>
                    <a:pt x="36179" y="203199"/>
                  </a:lnTo>
                  <a:lnTo>
                    <a:pt x="20916" y="190499"/>
                  </a:lnTo>
                  <a:lnTo>
                    <a:pt x="9547" y="165099"/>
                  </a:lnTo>
                  <a:lnTo>
                    <a:pt x="2449" y="139699"/>
                  </a:lnTo>
                  <a:lnTo>
                    <a:pt x="0" y="114299"/>
                  </a:lnTo>
                  <a:lnTo>
                    <a:pt x="2449" y="88899"/>
                  </a:lnTo>
                  <a:lnTo>
                    <a:pt x="9547" y="76199"/>
                  </a:lnTo>
                  <a:lnTo>
                    <a:pt x="20916" y="50799"/>
                  </a:lnTo>
                  <a:lnTo>
                    <a:pt x="36179" y="25399"/>
                  </a:lnTo>
                  <a:lnTo>
                    <a:pt x="55169" y="12699"/>
                  </a:lnTo>
                  <a:lnTo>
                    <a:pt x="76545" y="0"/>
                  </a:lnTo>
                  <a:lnTo>
                    <a:pt x="171683" y="0"/>
                  </a:lnTo>
                  <a:lnTo>
                    <a:pt x="193290" y="12699"/>
                  </a:lnTo>
                  <a:lnTo>
                    <a:pt x="212384" y="25399"/>
                  </a:lnTo>
                  <a:lnTo>
                    <a:pt x="217744" y="38099"/>
                  </a:lnTo>
                  <a:lnTo>
                    <a:pt x="223103" y="38099"/>
                  </a:lnTo>
                  <a:lnTo>
                    <a:pt x="227794" y="50799"/>
                  </a:lnTo>
                  <a:lnTo>
                    <a:pt x="3328994" y="50799"/>
                  </a:lnTo>
                  <a:lnTo>
                    <a:pt x="3340363" y="76199"/>
                  </a:lnTo>
                  <a:lnTo>
                    <a:pt x="3347461" y="88899"/>
                  </a:lnTo>
                  <a:lnTo>
                    <a:pt x="3349910" y="101599"/>
                  </a:lnTo>
                  <a:lnTo>
                    <a:pt x="3347461" y="139699"/>
                  </a:lnTo>
                  <a:lnTo>
                    <a:pt x="3340363" y="165099"/>
                  </a:lnTo>
                  <a:lnTo>
                    <a:pt x="3328994" y="190499"/>
                  </a:lnTo>
                  <a:lnTo>
                    <a:pt x="3313731" y="203199"/>
                  </a:lnTo>
                  <a:lnTo>
                    <a:pt x="3308371" y="215899"/>
                  </a:lnTo>
                  <a:close/>
                </a:path>
                <a:path w="3350259" h="4546600">
                  <a:moveTo>
                    <a:pt x="434818" y="50799"/>
                  </a:moveTo>
                  <a:lnTo>
                    <a:pt x="227794" y="50799"/>
                  </a:lnTo>
                  <a:lnTo>
                    <a:pt x="247129" y="25399"/>
                  </a:lnTo>
                  <a:lnTo>
                    <a:pt x="271426" y="12699"/>
                  </a:lnTo>
                  <a:lnTo>
                    <a:pt x="299869" y="0"/>
                  </a:lnTo>
                  <a:lnTo>
                    <a:pt x="362743" y="0"/>
                  </a:lnTo>
                  <a:lnTo>
                    <a:pt x="391018" y="12699"/>
                  </a:lnTo>
                  <a:lnTo>
                    <a:pt x="415399" y="25399"/>
                  </a:lnTo>
                  <a:lnTo>
                    <a:pt x="434818" y="50799"/>
                  </a:lnTo>
                  <a:close/>
                </a:path>
                <a:path w="3350259" h="4546600">
                  <a:moveTo>
                    <a:pt x="641173" y="50799"/>
                  </a:moveTo>
                  <a:lnTo>
                    <a:pt x="434818" y="50799"/>
                  </a:lnTo>
                  <a:lnTo>
                    <a:pt x="454143" y="25399"/>
                  </a:lnTo>
                  <a:lnTo>
                    <a:pt x="478367" y="12699"/>
                  </a:lnTo>
                  <a:lnTo>
                    <a:pt x="506611" y="0"/>
                  </a:lnTo>
                  <a:lnTo>
                    <a:pt x="569097" y="0"/>
                  </a:lnTo>
                  <a:lnTo>
                    <a:pt x="597372" y="12699"/>
                  </a:lnTo>
                  <a:lnTo>
                    <a:pt x="621754" y="25399"/>
                  </a:lnTo>
                  <a:lnTo>
                    <a:pt x="641173" y="50799"/>
                  </a:lnTo>
                  <a:close/>
                </a:path>
                <a:path w="3350259" h="4546600">
                  <a:moveTo>
                    <a:pt x="849537" y="50799"/>
                  </a:moveTo>
                  <a:lnTo>
                    <a:pt x="641173" y="50799"/>
                  </a:lnTo>
                  <a:lnTo>
                    <a:pt x="660623" y="25399"/>
                  </a:lnTo>
                  <a:lnTo>
                    <a:pt x="685224" y="12699"/>
                  </a:lnTo>
                  <a:lnTo>
                    <a:pt x="714096" y="0"/>
                  </a:lnTo>
                  <a:lnTo>
                    <a:pt x="777461" y="0"/>
                  </a:lnTo>
                  <a:lnTo>
                    <a:pt x="805737" y="12699"/>
                  </a:lnTo>
                  <a:lnTo>
                    <a:pt x="830118" y="25399"/>
                  </a:lnTo>
                  <a:lnTo>
                    <a:pt x="849537" y="50799"/>
                  </a:lnTo>
                  <a:close/>
                </a:path>
                <a:path w="3350259" h="4546600">
                  <a:moveTo>
                    <a:pt x="1055892" y="50799"/>
                  </a:moveTo>
                  <a:lnTo>
                    <a:pt x="849537" y="50799"/>
                  </a:lnTo>
                  <a:lnTo>
                    <a:pt x="868862" y="25399"/>
                  </a:lnTo>
                  <a:lnTo>
                    <a:pt x="893086" y="12699"/>
                  </a:lnTo>
                  <a:lnTo>
                    <a:pt x="921330" y="0"/>
                  </a:lnTo>
                  <a:lnTo>
                    <a:pt x="983816" y="0"/>
                  </a:lnTo>
                  <a:lnTo>
                    <a:pt x="1012091" y="12699"/>
                  </a:lnTo>
                  <a:lnTo>
                    <a:pt x="1036473" y="25399"/>
                  </a:lnTo>
                  <a:lnTo>
                    <a:pt x="1055892" y="50799"/>
                  </a:lnTo>
                  <a:close/>
                </a:path>
                <a:path w="3350259" h="4546600">
                  <a:moveTo>
                    <a:pt x="1262245" y="50799"/>
                  </a:moveTo>
                  <a:lnTo>
                    <a:pt x="1055892" y="50799"/>
                  </a:lnTo>
                  <a:lnTo>
                    <a:pt x="1075310" y="25399"/>
                  </a:lnTo>
                  <a:lnTo>
                    <a:pt x="1099691" y="12699"/>
                  </a:lnTo>
                  <a:lnTo>
                    <a:pt x="1127967" y="0"/>
                  </a:lnTo>
                  <a:lnTo>
                    <a:pt x="1190170" y="0"/>
                  </a:lnTo>
                  <a:lnTo>
                    <a:pt x="1218446" y="12699"/>
                  </a:lnTo>
                  <a:lnTo>
                    <a:pt x="1242827" y="25399"/>
                  </a:lnTo>
                  <a:lnTo>
                    <a:pt x="1262245" y="50799"/>
                  </a:lnTo>
                  <a:close/>
                </a:path>
                <a:path w="3350259" h="4546600">
                  <a:moveTo>
                    <a:pt x="1468600" y="50799"/>
                  </a:moveTo>
                  <a:lnTo>
                    <a:pt x="1262245" y="50799"/>
                  </a:lnTo>
                  <a:lnTo>
                    <a:pt x="1281570" y="25399"/>
                  </a:lnTo>
                  <a:lnTo>
                    <a:pt x="1305795" y="12699"/>
                  </a:lnTo>
                  <a:lnTo>
                    <a:pt x="1334039" y="0"/>
                  </a:lnTo>
                  <a:lnTo>
                    <a:pt x="1396525" y="0"/>
                  </a:lnTo>
                  <a:lnTo>
                    <a:pt x="1424800" y="12699"/>
                  </a:lnTo>
                  <a:lnTo>
                    <a:pt x="1449181" y="25399"/>
                  </a:lnTo>
                  <a:lnTo>
                    <a:pt x="1468600" y="50799"/>
                  </a:lnTo>
                  <a:close/>
                </a:path>
                <a:path w="3350259" h="4546600">
                  <a:moveTo>
                    <a:pt x="1674954" y="50799"/>
                  </a:moveTo>
                  <a:lnTo>
                    <a:pt x="1468600" y="50799"/>
                  </a:lnTo>
                  <a:lnTo>
                    <a:pt x="1488019" y="25399"/>
                  </a:lnTo>
                  <a:lnTo>
                    <a:pt x="1512401" y="12699"/>
                  </a:lnTo>
                  <a:lnTo>
                    <a:pt x="1540676" y="0"/>
                  </a:lnTo>
                  <a:lnTo>
                    <a:pt x="1602879" y="0"/>
                  </a:lnTo>
                  <a:lnTo>
                    <a:pt x="1631155" y="12699"/>
                  </a:lnTo>
                  <a:lnTo>
                    <a:pt x="1655535" y="25399"/>
                  </a:lnTo>
                  <a:lnTo>
                    <a:pt x="1674954" y="50799"/>
                  </a:lnTo>
                  <a:close/>
                </a:path>
                <a:path w="3350259" h="4546600">
                  <a:moveTo>
                    <a:pt x="1884659" y="50799"/>
                  </a:moveTo>
                  <a:lnTo>
                    <a:pt x="1674954" y="50799"/>
                  </a:lnTo>
                  <a:lnTo>
                    <a:pt x="1694897" y="25399"/>
                  </a:lnTo>
                  <a:lnTo>
                    <a:pt x="1720430" y="12699"/>
                  </a:lnTo>
                  <a:lnTo>
                    <a:pt x="1749857" y="0"/>
                  </a:lnTo>
                  <a:lnTo>
                    <a:pt x="1812584" y="0"/>
                  </a:lnTo>
                  <a:lnTo>
                    <a:pt x="1840859" y="12699"/>
                  </a:lnTo>
                  <a:lnTo>
                    <a:pt x="1865240" y="25399"/>
                  </a:lnTo>
                  <a:lnTo>
                    <a:pt x="1884659" y="50799"/>
                  </a:lnTo>
                  <a:close/>
                </a:path>
                <a:path w="3350259" h="4546600">
                  <a:moveTo>
                    <a:pt x="2091014" y="50799"/>
                  </a:moveTo>
                  <a:lnTo>
                    <a:pt x="1884659" y="50799"/>
                  </a:lnTo>
                  <a:lnTo>
                    <a:pt x="1904078" y="25399"/>
                  </a:lnTo>
                  <a:lnTo>
                    <a:pt x="1928459" y="12699"/>
                  </a:lnTo>
                  <a:lnTo>
                    <a:pt x="1956734" y="0"/>
                  </a:lnTo>
                  <a:lnTo>
                    <a:pt x="2018938" y="0"/>
                  </a:lnTo>
                  <a:lnTo>
                    <a:pt x="2047213" y="12699"/>
                  </a:lnTo>
                  <a:lnTo>
                    <a:pt x="2071595" y="25399"/>
                  </a:lnTo>
                  <a:lnTo>
                    <a:pt x="2091014" y="50799"/>
                  </a:lnTo>
                  <a:close/>
                </a:path>
                <a:path w="3350259" h="4546600">
                  <a:moveTo>
                    <a:pt x="2297369" y="50799"/>
                  </a:moveTo>
                  <a:lnTo>
                    <a:pt x="2091014" y="50799"/>
                  </a:lnTo>
                  <a:lnTo>
                    <a:pt x="2110432" y="25399"/>
                  </a:lnTo>
                  <a:lnTo>
                    <a:pt x="2134813" y="12699"/>
                  </a:lnTo>
                  <a:lnTo>
                    <a:pt x="2163089" y="0"/>
                  </a:lnTo>
                  <a:lnTo>
                    <a:pt x="2225292" y="0"/>
                  </a:lnTo>
                  <a:lnTo>
                    <a:pt x="2253568" y="12699"/>
                  </a:lnTo>
                  <a:lnTo>
                    <a:pt x="2277949" y="25399"/>
                  </a:lnTo>
                  <a:lnTo>
                    <a:pt x="2297369" y="50799"/>
                  </a:lnTo>
                  <a:close/>
                </a:path>
                <a:path w="3350259" h="4546600">
                  <a:moveTo>
                    <a:pt x="2503723" y="50799"/>
                  </a:moveTo>
                  <a:lnTo>
                    <a:pt x="2297369" y="50799"/>
                  </a:lnTo>
                  <a:lnTo>
                    <a:pt x="2316787" y="25399"/>
                  </a:lnTo>
                  <a:lnTo>
                    <a:pt x="2341168" y="12699"/>
                  </a:lnTo>
                  <a:lnTo>
                    <a:pt x="2369443" y="0"/>
                  </a:lnTo>
                  <a:lnTo>
                    <a:pt x="2431647" y="0"/>
                  </a:lnTo>
                  <a:lnTo>
                    <a:pt x="2459923" y="12699"/>
                  </a:lnTo>
                  <a:lnTo>
                    <a:pt x="2484304" y="25399"/>
                  </a:lnTo>
                  <a:lnTo>
                    <a:pt x="2503723" y="50799"/>
                  </a:lnTo>
                  <a:close/>
                </a:path>
                <a:path w="3350259" h="4546600">
                  <a:moveTo>
                    <a:pt x="2710078" y="50799"/>
                  </a:moveTo>
                  <a:lnTo>
                    <a:pt x="2503723" y="50799"/>
                  </a:lnTo>
                  <a:lnTo>
                    <a:pt x="2523142" y="25399"/>
                  </a:lnTo>
                  <a:lnTo>
                    <a:pt x="2547523" y="12699"/>
                  </a:lnTo>
                  <a:lnTo>
                    <a:pt x="2575798" y="0"/>
                  </a:lnTo>
                  <a:lnTo>
                    <a:pt x="2638002" y="0"/>
                  </a:lnTo>
                  <a:lnTo>
                    <a:pt x="2666277" y="12699"/>
                  </a:lnTo>
                  <a:lnTo>
                    <a:pt x="2690658" y="25399"/>
                  </a:lnTo>
                  <a:lnTo>
                    <a:pt x="2710078" y="50799"/>
                  </a:lnTo>
                  <a:close/>
                </a:path>
                <a:path w="3350259" h="4546600">
                  <a:moveTo>
                    <a:pt x="2916431" y="50799"/>
                  </a:moveTo>
                  <a:lnTo>
                    <a:pt x="2710078" y="50799"/>
                  </a:lnTo>
                  <a:lnTo>
                    <a:pt x="2729402" y="25399"/>
                  </a:lnTo>
                  <a:lnTo>
                    <a:pt x="2753626" y="12699"/>
                  </a:lnTo>
                  <a:lnTo>
                    <a:pt x="2781870" y="0"/>
                  </a:lnTo>
                  <a:lnTo>
                    <a:pt x="2844356" y="0"/>
                  </a:lnTo>
                  <a:lnTo>
                    <a:pt x="2872632" y="12699"/>
                  </a:lnTo>
                  <a:lnTo>
                    <a:pt x="2897013" y="25399"/>
                  </a:lnTo>
                  <a:lnTo>
                    <a:pt x="2916431" y="50799"/>
                  </a:lnTo>
                  <a:close/>
                </a:path>
                <a:path w="3350259" h="4546600">
                  <a:moveTo>
                    <a:pt x="3122786" y="50799"/>
                  </a:moveTo>
                  <a:lnTo>
                    <a:pt x="2916431" y="50799"/>
                  </a:lnTo>
                  <a:lnTo>
                    <a:pt x="2935850" y="25399"/>
                  </a:lnTo>
                  <a:lnTo>
                    <a:pt x="2960232" y="12699"/>
                  </a:lnTo>
                  <a:lnTo>
                    <a:pt x="2988507" y="0"/>
                  </a:lnTo>
                  <a:lnTo>
                    <a:pt x="3050711" y="0"/>
                  </a:lnTo>
                  <a:lnTo>
                    <a:pt x="3078986" y="12699"/>
                  </a:lnTo>
                  <a:lnTo>
                    <a:pt x="3103367" y="25399"/>
                  </a:lnTo>
                  <a:lnTo>
                    <a:pt x="3122786" y="50799"/>
                  </a:lnTo>
                  <a:close/>
                </a:path>
                <a:path w="3350259" h="4546600">
                  <a:moveTo>
                    <a:pt x="3328994" y="50799"/>
                  </a:moveTo>
                  <a:lnTo>
                    <a:pt x="3122786" y="50799"/>
                  </a:lnTo>
                  <a:lnTo>
                    <a:pt x="3126805" y="38099"/>
                  </a:lnTo>
                  <a:lnTo>
                    <a:pt x="3132166" y="38099"/>
                  </a:lnTo>
                  <a:lnTo>
                    <a:pt x="3138195" y="25399"/>
                  </a:lnTo>
                  <a:lnTo>
                    <a:pt x="3156903" y="12699"/>
                  </a:lnTo>
                  <a:lnTo>
                    <a:pt x="3178311" y="0"/>
                  </a:lnTo>
                  <a:lnTo>
                    <a:pt x="3273113" y="0"/>
                  </a:lnTo>
                  <a:lnTo>
                    <a:pt x="3294647" y="12699"/>
                  </a:lnTo>
                  <a:lnTo>
                    <a:pt x="3313731" y="25399"/>
                  </a:lnTo>
                  <a:lnTo>
                    <a:pt x="3328994" y="50799"/>
                  </a:lnTo>
                  <a:close/>
                </a:path>
                <a:path w="3350259" h="4546600">
                  <a:moveTo>
                    <a:pt x="3288942" y="4330699"/>
                  </a:moveTo>
                  <a:lnTo>
                    <a:pt x="54268" y="4330699"/>
                  </a:lnTo>
                  <a:lnTo>
                    <a:pt x="31939" y="4305299"/>
                  </a:lnTo>
                  <a:lnTo>
                    <a:pt x="14823" y="4279899"/>
                  </a:lnTo>
                  <a:lnTo>
                    <a:pt x="3862" y="4254499"/>
                  </a:lnTo>
                  <a:lnTo>
                    <a:pt x="0" y="4229099"/>
                  </a:lnTo>
                  <a:lnTo>
                    <a:pt x="3862" y="4190999"/>
                  </a:lnTo>
                  <a:lnTo>
                    <a:pt x="14823" y="4165599"/>
                  </a:lnTo>
                  <a:lnTo>
                    <a:pt x="31939" y="4140199"/>
                  </a:lnTo>
                  <a:lnTo>
                    <a:pt x="54268" y="4114799"/>
                  </a:lnTo>
                  <a:lnTo>
                    <a:pt x="31939" y="4102099"/>
                  </a:lnTo>
                  <a:lnTo>
                    <a:pt x="14823" y="4076699"/>
                  </a:lnTo>
                  <a:lnTo>
                    <a:pt x="3862" y="4051299"/>
                  </a:lnTo>
                  <a:lnTo>
                    <a:pt x="0" y="4013199"/>
                  </a:lnTo>
                  <a:lnTo>
                    <a:pt x="3862" y="3987799"/>
                  </a:lnTo>
                  <a:lnTo>
                    <a:pt x="14823" y="3949699"/>
                  </a:lnTo>
                  <a:lnTo>
                    <a:pt x="31939" y="3936999"/>
                  </a:lnTo>
                  <a:lnTo>
                    <a:pt x="54268" y="3911599"/>
                  </a:lnTo>
                  <a:lnTo>
                    <a:pt x="31939" y="3898899"/>
                  </a:lnTo>
                  <a:lnTo>
                    <a:pt x="14823" y="3873499"/>
                  </a:lnTo>
                  <a:lnTo>
                    <a:pt x="3862" y="3835399"/>
                  </a:lnTo>
                  <a:lnTo>
                    <a:pt x="0" y="3809999"/>
                  </a:lnTo>
                  <a:lnTo>
                    <a:pt x="3862" y="3784599"/>
                  </a:lnTo>
                  <a:lnTo>
                    <a:pt x="14823" y="3746499"/>
                  </a:lnTo>
                  <a:lnTo>
                    <a:pt x="31939" y="3721099"/>
                  </a:lnTo>
                  <a:lnTo>
                    <a:pt x="54268" y="3708399"/>
                  </a:lnTo>
                  <a:lnTo>
                    <a:pt x="31939" y="3682999"/>
                  </a:lnTo>
                  <a:lnTo>
                    <a:pt x="14823" y="3670299"/>
                  </a:lnTo>
                  <a:lnTo>
                    <a:pt x="3862" y="3632199"/>
                  </a:lnTo>
                  <a:lnTo>
                    <a:pt x="0" y="3606799"/>
                  </a:lnTo>
                  <a:lnTo>
                    <a:pt x="3862" y="3568699"/>
                  </a:lnTo>
                  <a:lnTo>
                    <a:pt x="14823" y="3543299"/>
                  </a:lnTo>
                  <a:lnTo>
                    <a:pt x="31939" y="3517899"/>
                  </a:lnTo>
                  <a:lnTo>
                    <a:pt x="54268" y="3505199"/>
                  </a:lnTo>
                  <a:lnTo>
                    <a:pt x="31939" y="3479799"/>
                  </a:lnTo>
                  <a:lnTo>
                    <a:pt x="14823" y="3454399"/>
                  </a:lnTo>
                  <a:lnTo>
                    <a:pt x="3862" y="3428999"/>
                  </a:lnTo>
                  <a:lnTo>
                    <a:pt x="0" y="3403599"/>
                  </a:lnTo>
                  <a:lnTo>
                    <a:pt x="3862" y="3365499"/>
                  </a:lnTo>
                  <a:lnTo>
                    <a:pt x="14823" y="3340099"/>
                  </a:lnTo>
                  <a:lnTo>
                    <a:pt x="31939" y="3314699"/>
                  </a:lnTo>
                  <a:lnTo>
                    <a:pt x="54268" y="3301999"/>
                  </a:lnTo>
                  <a:lnTo>
                    <a:pt x="31939" y="3276599"/>
                  </a:lnTo>
                  <a:lnTo>
                    <a:pt x="14823" y="3251199"/>
                  </a:lnTo>
                  <a:lnTo>
                    <a:pt x="3862" y="3225799"/>
                  </a:lnTo>
                  <a:lnTo>
                    <a:pt x="0" y="3200399"/>
                  </a:lnTo>
                  <a:lnTo>
                    <a:pt x="3862" y="3162299"/>
                  </a:lnTo>
                  <a:lnTo>
                    <a:pt x="14823" y="3136899"/>
                  </a:lnTo>
                  <a:lnTo>
                    <a:pt x="31939" y="3111499"/>
                  </a:lnTo>
                  <a:lnTo>
                    <a:pt x="54268" y="3086099"/>
                  </a:lnTo>
                  <a:lnTo>
                    <a:pt x="31939" y="3073399"/>
                  </a:lnTo>
                  <a:lnTo>
                    <a:pt x="14823" y="3047999"/>
                  </a:lnTo>
                  <a:lnTo>
                    <a:pt x="3862" y="3022599"/>
                  </a:lnTo>
                  <a:lnTo>
                    <a:pt x="0" y="2984499"/>
                  </a:lnTo>
                  <a:lnTo>
                    <a:pt x="3862" y="2959099"/>
                  </a:lnTo>
                  <a:lnTo>
                    <a:pt x="14823" y="2933699"/>
                  </a:lnTo>
                  <a:lnTo>
                    <a:pt x="31939" y="2908299"/>
                  </a:lnTo>
                  <a:lnTo>
                    <a:pt x="54268" y="2882899"/>
                  </a:lnTo>
                  <a:lnTo>
                    <a:pt x="31939" y="2870199"/>
                  </a:lnTo>
                  <a:lnTo>
                    <a:pt x="14823" y="2844799"/>
                  </a:lnTo>
                  <a:lnTo>
                    <a:pt x="3862" y="2819399"/>
                  </a:lnTo>
                  <a:lnTo>
                    <a:pt x="0" y="2781299"/>
                  </a:lnTo>
                  <a:lnTo>
                    <a:pt x="3862" y="2755899"/>
                  </a:lnTo>
                  <a:lnTo>
                    <a:pt x="14823" y="2730499"/>
                  </a:lnTo>
                  <a:lnTo>
                    <a:pt x="31939" y="2705099"/>
                  </a:lnTo>
                  <a:lnTo>
                    <a:pt x="54268" y="2679699"/>
                  </a:lnTo>
                  <a:lnTo>
                    <a:pt x="31939" y="2666999"/>
                  </a:lnTo>
                  <a:lnTo>
                    <a:pt x="14823" y="2641599"/>
                  </a:lnTo>
                  <a:lnTo>
                    <a:pt x="3862" y="2616199"/>
                  </a:lnTo>
                  <a:lnTo>
                    <a:pt x="0" y="2578099"/>
                  </a:lnTo>
                  <a:lnTo>
                    <a:pt x="3862" y="2552699"/>
                  </a:lnTo>
                  <a:lnTo>
                    <a:pt x="14823" y="2514599"/>
                  </a:lnTo>
                  <a:lnTo>
                    <a:pt x="31939" y="2501899"/>
                  </a:lnTo>
                  <a:lnTo>
                    <a:pt x="54268" y="2476499"/>
                  </a:lnTo>
                  <a:lnTo>
                    <a:pt x="31939" y="2463799"/>
                  </a:lnTo>
                  <a:lnTo>
                    <a:pt x="14823" y="2438399"/>
                  </a:lnTo>
                  <a:lnTo>
                    <a:pt x="3862" y="2400299"/>
                  </a:lnTo>
                  <a:lnTo>
                    <a:pt x="0" y="2374899"/>
                  </a:lnTo>
                  <a:lnTo>
                    <a:pt x="3862" y="2349499"/>
                  </a:lnTo>
                  <a:lnTo>
                    <a:pt x="14823" y="2311399"/>
                  </a:lnTo>
                  <a:lnTo>
                    <a:pt x="31939" y="2285999"/>
                  </a:lnTo>
                  <a:lnTo>
                    <a:pt x="54268" y="2273299"/>
                  </a:lnTo>
                  <a:lnTo>
                    <a:pt x="31939" y="2247899"/>
                  </a:lnTo>
                  <a:lnTo>
                    <a:pt x="14823" y="2235199"/>
                  </a:lnTo>
                  <a:lnTo>
                    <a:pt x="3862" y="2197099"/>
                  </a:lnTo>
                  <a:lnTo>
                    <a:pt x="0" y="2171699"/>
                  </a:lnTo>
                  <a:lnTo>
                    <a:pt x="3862" y="2133599"/>
                  </a:lnTo>
                  <a:lnTo>
                    <a:pt x="14823" y="2108199"/>
                  </a:lnTo>
                  <a:lnTo>
                    <a:pt x="31939" y="2082799"/>
                  </a:lnTo>
                  <a:lnTo>
                    <a:pt x="54268" y="2070099"/>
                  </a:lnTo>
                  <a:lnTo>
                    <a:pt x="31939" y="2044699"/>
                  </a:lnTo>
                  <a:lnTo>
                    <a:pt x="14823" y="2019299"/>
                  </a:lnTo>
                  <a:lnTo>
                    <a:pt x="3862" y="1993899"/>
                  </a:lnTo>
                  <a:lnTo>
                    <a:pt x="0" y="1968499"/>
                  </a:lnTo>
                  <a:lnTo>
                    <a:pt x="3862" y="1930399"/>
                  </a:lnTo>
                  <a:lnTo>
                    <a:pt x="14823" y="1904999"/>
                  </a:lnTo>
                  <a:lnTo>
                    <a:pt x="31939" y="1879599"/>
                  </a:lnTo>
                  <a:lnTo>
                    <a:pt x="54268" y="1866899"/>
                  </a:lnTo>
                  <a:lnTo>
                    <a:pt x="31939" y="1841499"/>
                  </a:lnTo>
                  <a:lnTo>
                    <a:pt x="14823" y="1816099"/>
                  </a:lnTo>
                  <a:lnTo>
                    <a:pt x="3862" y="1790699"/>
                  </a:lnTo>
                  <a:lnTo>
                    <a:pt x="0" y="1765299"/>
                  </a:lnTo>
                  <a:lnTo>
                    <a:pt x="3862" y="1727199"/>
                  </a:lnTo>
                  <a:lnTo>
                    <a:pt x="14823" y="1701799"/>
                  </a:lnTo>
                  <a:lnTo>
                    <a:pt x="31939" y="1676399"/>
                  </a:lnTo>
                  <a:lnTo>
                    <a:pt x="54268" y="1650999"/>
                  </a:lnTo>
                  <a:lnTo>
                    <a:pt x="31939" y="1638299"/>
                  </a:lnTo>
                  <a:lnTo>
                    <a:pt x="14823" y="1612899"/>
                  </a:lnTo>
                  <a:lnTo>
                    <a:pt x="3862" y="1587499"/>
                  </a:lnTo>
                  <a:lnTo>
                    <a:pt x="0" y="1549399"/>
                  </a:lnTo>
                  <a:lnTo>
                    <a:pt x="3862" y="1523999"/>
                  </a:lnTo>
                  <a:lnTo>
                    <a:pt x="14823" y="1498599"/>
                  </a:lnTo>
                  <a:lnTo>
                    <a:pt x="31939" y="1473199"/>
                  </a:lnTo>
                  <a:lnTo>
                    <a:pt x="54268" y="1447799"/>
                  </a:lnTo>
                  <a:lnTo>
                    <a:pt x="31939" y="1435099"/>
                  </a:lnTo>
                  <a:lnTo>
                    <a:pt x="14823" y="1409699"/>
                  </a:lnTo>
                  <a:lnTo>
                    <a:pt x="3862" y="1384299"/>
                  </a:lnTo>
                  <a:lnTo>
                    <a:pt x="0" y="1346199"/>
                  </a:lnTo>
                  <a:lnTo>
                    <a:pt x="3862" y="1320799"/>
                  </a:lnTo>
                  <a:lnTo>
                    <a:pt x="14823" y="1295399"/>
                  </a:lnTo>
                  <a:lnTo>
                    <a:pt x="31939" y="1269999"/>
                  </a:lnTo>
                  <a:lnTo>
                    <a:pt x="54268" y="1244599"/>
                  </a:lnTo>
                  <a:lnTo>
                    <a:pt x="31939" y="1231899"/>
                  </a:lnTo>
                  <a:lnTo>
                    <a:pt x="14823" y="1206499"/>
                  </a:lnTo>
                  <a:lnTo>
                    <a:pt x="3862" y="1168399"/>
                  </a:lnTo>
                  <a:lnTo>
                    <a:pt x="0" y="1142999"/>
                  </a:lnTo>
                  <a:lnTo>
                    <a:pt x="3862" y="1117599"/>
                  </a:lnTo>
                  <a:lnTo>
                    <a:pt x="14823" y="1079499"/>
                  </a:lnTo>
                  <a:lnTo>
                    <a:pt x="31939" y="1054099"/>
                  </a:lnTo>
                  <a:lnTo>
                    <a:pt x="54268" y="1041399"/>
                  </a:lnTo>
                  <a:lnTo>
                    <a:pt x="31939" y="1015999"/>
                  </a:lnTo>
                  <a:lnTo>
                    <a:pt x="14823" y="1003299"/>
                  </a:lnTo>
                  <a:lnTo>
                    <a:pt x="3862" y="965199"/>
                  </a:lnTo>
                  <a:lnTo>
                    <a:pt x="0" y="939799"/>
                  </a:lnTo>
                  <a:lnTo>
                    <a:pt x="3862" y="901699"/>
                  </a:lnTo>
                  <a:lnTo>
                    <a:pt x="14823" y="876299"/>
                  </a:lnTo>
                  <a:lnTo>
                    <a:pt x="31939" y="850899"/>
                  </a:lnTo>
                  <a:lnTo>
                    <a:pt x="54268" y="838199"/>
                  </a:lnTo>
                  <a:lnTo>
                    <a:pt x="31939" y="812799"/>
                  </a:lnTo>
                  <a:lnTo>
                    <a:pt x="14823" y="787399"/>
                  </a:lnTo>
                  <a:lnTo>
                    <a:pt x="3862" y="761999"/>
                  </a:lnTo>
                  <a:lnTo>
                    <a:pt x="0" y="736599"/>
                  </a:lnTo>
                  <a:lnTo>
                    <a:pt x="3862" y="698499"/>
                  </a:lnTo>
                  <a:lnTo>
                    <a:pt x="14823" y="673099"/>
                  </a:lnTo>
                  <a:lnTo>
                    <a:pt x="31939" y="647699"/>
                  </a:lnTo>
                  <a:lnTo>
                    <a:pt x="54268" y="634999"/>
                  </a:lnTo>
                  <a:lnTo>
                    <a:pt x="31939" y="609599"/>
                  </a:lnTo>
                  <a:lnTo>
                    <a:pt x="14823" y="584199"/>
                  </a:lnTo>
                  <a:lnTo>
                    <a:pt x="3862" y="558799"/>
                  </a:lnTo>
                  <a:lnTo>
                    <a:pt x="0" y="533399"/>
                  </a:lnTo>
                  <a:lnTo>
                    <a:pt x="3862" y="495299"/>
                  </a:lnTo>
                  <a:lnTo>
                    <a:pt x="14823" y="469899"/>
                  </a:lnTo>
                  <a:lnTo>
                    <a:pt x="31939" y="444499"/>
                  </a:lnTo>
                  <a:lnTo>
                    <a:pt x="54268" y="431799"/>
                  </a:lnTo>
                  <a:lnTo>
                    <a:pt x="31939" y="406399"/>
                  </a:lnTo>
                  <a:lnTo>
                    <a:pt x="14823" y="380999"/>
                  </a:lnTo>
                  <a:lnTo>
                    <a:pt x="3862" y="355599"/>
                  </a:lnTo>
                  <a:lnTo>
                    <a:pt x="0" y="317499"/>
                  </a:lnTo>
                  <a:lnTo>
                    <a:pt x="3862" y="292099"/>
                  </a:lnTo>
                  <a:lnTo>
                    <a:pt x="14823" y="266699"/>
                  </a:lnTo>
                  <a:lnTo>
                    <a:pt x="31939" y="241299"/>
                  </a:lnTo>
                  <a:lnTo>
                    <a:pt x="54268" y="215899"/>
                  </a:lnTo>
                  <a:lnTo>
                    <a:pt x="3295642" y="215899"/>
                  </a:lnTo>
                  <a:lnTo>
                    <a:pt x="3317971" y="241299"/>
                  </a:lnTo>
                  <a:lnTo>
                    <a:pt x="3335087" y="266699"/>
                  </a:lnTo>
                  <a:lnTo>
                    <a:pt x="3346048" y="292099"/>
                  </a:lnTo>
                  <a:lnTo>
                    <a:pt x="3349910" y="304799"/>
                  </a:lnTo>
                  <a:lnTo>
                    <a:pt x="3345943" y="355599"/>
                  </a:lnTo>
                  <a:lnTo>
                    <a:pt x="3334250" y="380999"/>
                  </a:lnTo>
                  <a:lnTo>
                    <a:pt x="3315145" y="406399"/>
                  </a:lnTo>
                  <a:lnTo>
                    <a:pt x="3288942" y="431799"/>
                  </a:lnTo>
                  <a:lnTo>
                    <a:pt x="3311271" y="444499"/>
                  </a:lnTo>
                  <a:lnTo>
                    <a:pt x="3328387" y="469899"/>
                  </a:lnTo>
                  <a:lnTo>
                    <a:pt x="3339348" y="507999"/>
                  </a:lnTo>
                  <a:lnTo>
                    <a:pt x="3343211" y="533399"/>
                  </a:lnTo>
                  <a:lnTo>
                    <a:pt x="3339348" y="558799"/>
                  </a:lnTo>
                  <a:lnTo>
                    <a:pt x="3328387" y="596899"/>
                  </a:lnTo>
                  <a:lnTo>
                    <a:pt x="3311271" y="622299"/>
                  </a:lnTo>
                  <a:lnTo>
                    <a:pt x="3288942" y="634999"/>
                  </a:lnTo>
                  <a:lnTo>
                    <a:pt x="3311271" y="660399"/>
                  </a:lnTo>
                  <a:lnTo>
                    <a:pt x="3328387" y="685799"/>
                  </a:lnTo>
                  <a:lnTo>
                    <a:pt x="3339348" y="711199"/>
                  </a:lnTo>
                  <a:lnTo>
                    <a:pt x="3343211" y="736599"/>
                  </a:lnTo>
                  <a:lnTo>
                    <a:pt x="3339348" y="774699"/>
                  </a:lnTo>
                  <a:lnTo>
                    <a:pt x="3328387" y="800099"/>
                  </a:lnTo>
                  <a:lnTo>
                    <a:pt x="3311271" y="825499"/>
                  </a:lnTo>
                  <a:lnTo>
                    <a:pt x="3288942" y="838199"/>
                  </a:lnTo>
                  <a:lnTo>
                    <a:pt x="3311271" y="863599"/>
                  </a:lnTo>
                  <a:lnTo>
                    <a:pt x="3328387" y="888999"/>
                  </a:lnTo>
                  <a:lnTo>
                    <a:pt x="3339348" y="914399"/>
                  </a:lnTo>
                  <a:lnTo>
                    <a:pt x="3343211" y="939799"/>
                  </a:lnTo>
                  <a:lnTo>
                    <a:pt x="3339348" y="977899"/>
                  </a:lnTo>
                  <a:lnTo>
                    <a:pt x="3328387" y="1003299"/>
                  </a:lnTo>
                  <a:lnTo>
                    <a:pt x="3311271" y="1028699"/>
                  </a:lnTo>
                  <a:lnTo>
                    <a:pt x="3288942" y="1041399"/>
                  </a:lnTo>
                  <a:lnTo>
                    <a:pt x="3311271" y="1066799"/>
                  </a:lnTo>
                  <a:lnTo>
                    <a:pt x="3328387" y="1092199"/>
                  </a:lnTo>
                  <a:lnTo>
                    <a:pt x="3339348" y="1117599"/>
                  </a:lnTo>
                  <a:lnTo>
                    <a:pt x="3343211" y="1142999"/>
                  </a:lnTo>
                  <a:lnTo>
                    <a:pt x="3339348" y="1181099"/>
                  </a:lnTo>
                  <a:lnTo>
                    <a:pt x="3328387" y="1206499"/>
                  </a:lnTo>
                  <a:lnTo>
                    <a:pt x="3311271" y="1231899"/>
                  </a:lnTo>
                  <a:lnTo>
                    <a:pt x="3288942" y="1257299"/>
                  </a:lnTo>
                  <a:lnTo>
                    <a:pt x="3311271" y="1269999"/>
                  </a:lnTo>
                  <a:lnTo>
                    <a:pt x="3328387" y="1295399"/>
                  </a:lnTo>
                  <a:lnTo>
                    <a:pt x="3339348" y="1320799"/>
                  </a:lnTo>
                  <a:lnTo>
                    <a:pt x="3343211" y="1358899"/>
                  </a:lnTo>
                  <a:lnTo>
                    <a:pt x="3339348" y="1384299"/>
                  </a:lnTo>
                  <a:lnTo>
                    <a:pt x="3328387" y="1409699"/>
                  </a:lnTo>
                  <a:lnTo>
                    <a:pt x="3311271" y="1435099"/>
                  </a:lnTo>
                  <a:lnTo>
                    <a:pt x="3288942" y="1460499"/>
                  </a:lnTo>
                  <a:lnTo>
                    <a:pt x="3311271" y="1473199"/>
                  </a:lnTo>
                  <a:lnTo>
                    <a:pt x="3328387" y="1498599"/>
                  </a:lnTo>
                  <a:lnTo>
                    <a:pt x="3339348" y="1523999"/>
                  </a:lnTo>
                  <a:lnTo>
                    <a:pt x="3343211" y="1562099"/>
                  </a:lnTo>
                  <a:lnTo>
                    <a:pt x="3339348" y="1587499"/>
                  </a:lnTo>
                  <a:lnTo>
                    <a:pt x="3328387" y="1612899"/>
                  </a:lnTo>
                  <a:lnTo>
                    <a:pt x="3311271" y="1638299"/>
                  </a:lnTo>
                  <a:lnTo>
                    <a:pt x="3288942" y="1663699"/>
                  </a:lnTo>
                  <a:lnTo>
                    <a:pt x="3311271" y="1676399"/>
                  </a:lnTo>
                  <a:lnTo>
                    <a:pt x="3328387" y="1701799"/>
                  </a:lnTo>
                  <a:lnTo>
                    <a:pt x="3339348" y="1727199"/>
                  </a:lnTo>
                  <a:lnTo>
                    <a:pt x="3343211" y="1765299"/>
                  </a:lnTo>
                  <a:lnTo>
                    <a:pt x="3339348" y="1790699"/>
                  </a:lnTo>
                  <a:lnTo>
                    <a:pt x="3328387" y="1816099"/>
                  </a:lnTo>
                  <a:lnTo>
                    <a:pt x="3311271" y="1841499"/>
                  </a:lnTo>
                  <a:lnTo>
                    <a:pt x="3288942" y="1866899"/>
                  </a:lnTo>
                  <a:lnTo>
                    <a:pt x="3311271" y="1879599"/>
                  </a:lnTo>
                  <a:lnTo>
                    <a:pt x="3328387" y="1904999"/>
                  </a:lnTo>
                  <a:lnTo>
                    <a:pt x="3339348" y="1943099"/>
                  </a:lnTo>
                  <a:lnTo>
                    <a:pt x="3343211" y="1968499"/>
                  </a:lnTo>
                  <a:lnTo>
                    <a:pt x="3339348" y="1993899"/>
                  </a:lnTo>
                  <a:lnTo>
                    <a:pt x="3328387" y="2031999"/>
                  </a:lnTo>
                  <a:lnTo>
                    <a:pt x="3311271" y="2057399"/>
                  </a:lnTo>
                  <a:lnTo>
                    <a:pt x="3288942" y="2070099"/>
                  </a:lnTo>
                  <a:lnTo>
                    <a:pt x="3311271" y="2095499"/>
                  </a:lnTo>
                  <a:lnTo>
                    <a:pt x="3328387" y="2120899"/>
                  </a:lnTo>
                  <a:lnTo>
                    <a:pt x="3339348" y="2146299"/>
                  </a:lnTo>
                  <a:lnTo>
                    <a:pt x="3343211" y="2171699"/>
                  </a:lnTo>
                  <a:lnTo>
                    <a:pt x="3339348" y="2209799"/>
                  </a:lnTo>
                  <a:lnTo>
                    <a:pt x="3328387" y="2235199"/>
                  </a:lnTo>
                  <a:lnTo>
                    <a:pt x="3311271" y="2260599"/>
                  </a:lnTo>
                  <a:lnTo>
                    <a:pt x="3288942" y="2273299"/>
                  </a:lnTo>
                  <a:lnTo>
                    <a:pt x="3311271" y="2298699"/>
                  </a:lnTo>
                  <a:lnTo>
                    <a:pt x="3328387" y="2324099"/>
                  </a:lnTo>
                  <a:lnTo>
                    <a:pt x="3339348" y="2349499"/>
                  </a:lnTo>
                  <a:lnTo>
                    <a:pt x="3343211" y="2374899"/>
                  </a:lnTo>
                  <a:lnTo>
                    <a:pt x="3339348" y="2412999"/>
                  </a:lnTo>
                  <a:lnTo>
                    <a:pt x="3328387" y="2438399"/>
                  </a:lnTo>
                  <a:lnTo>
                    <a:pt x="3311271" y="2463799"/>
                  </a:lnTo>
                  <a:lnTo>
                    <a:pt x="3288942" y="2476499"/>
                  </a:lnTo>
                  <a:lnTo>
                    <a:pt x="3311271" y="2501899"/>
                  </a:lnTo>
                  <a:lnTo>
                    <a:pt x="3328387" y="2527299"/>
                  </a:lnTo>
                  <a:lnTo>
                    <a:pt x="3339348" y="2552699"/>
                  </a:lnTo>
                  <a:lnTo>
                    <a:pt x="3343211" y="2578099"/>
                  </a:lnTo>
                  <a:lnTo>
                    <a:pt x="3339348" y="2616199"/>
                  </a:lnTo>
                  <a:lnTo>
                    <a:pt x="3328387" y="2641599"/>
                  </a:lnTo>
                  <a:lnTo>
                    <a:pt x="3311271" y="2666999"/>
                  </a:lnTo>
                  <a:lnTo>
                    <a:pt x="3288942" y="2692399"/>
                  </a:lnTo>
                  <a:lnTo>
                    <a:pt x="3311271" y="2705099"/>
                  </a:lnTo>
                  <a:lnTo>
                    <a:pt x="3328387" y="2730499"/>
                  </a:lnTo>
                  <a:lnTo>
                    <a:pt x="3339348" y="2755899"/>
                  </a:lnTo>
                  <a:lnTo>
                    <a:pt x="3343211" y="2793999"/>
                  </a:lnTo>
                  <a:lnTo>
                    <a:pt x="3339348" y="2819399"/>
                  </a:lnTo>
                  <a:lnTo>
                    <a:pt x="3328387" y="2844799"/>
                  </a:lnTo>
                  <a:lnTo>
                    <a:pt x="3311271" y="2870199"/>
                  </a:lnTo>
                  <a:lnTo>
                    <a:pt x="3288942" y="2895599"/>
                  </a:lnTo>
                  <a:lnTo>
                    <a:pt x="3311271" y="2908299"/>
                  </a:lnTo>
                  <a:lnTo>
                    <a:pt x="3328387" y="2933699"/>
                  </a:lnTo>
                  <a:lnTo>
                    <a:pt x="3339348" y="2959099"/>
                  </a:lnTo>
                  <a:lnTo>
                    <a:pt x="3343211" y="2997199"/>
                  </a:lnTo>
                  <a:lnTo>
                    <a:pt x="3339348" y="3022599"/>
                  </a:lnTo>
                  <a:lnTo>
                    <a:pt x="3328387" y="3047999"/>
                  </a:lnTo>
                  <a:lnTo>
                    <a:pt x="3311271" y="3073399"/>
                  </a:lnTo>
                  <a:lnTo>
                    <a:pt x="3288942" y="3098799"/>
                  </a:lnTo>
                  <a:lnTo>
                    <a:pt x="3311271" y="3111499"/>
                  </a:lnTo>
                  <a:lnTo>
                    <a:pt x="3328387" y="3136899"/>
                  </a:lnTo>
                  <a:lnTo>
                    <a:pt x="3339348" y="3162299"/>
                  </a:lnTo>
                  <a:lnTo>
                    <a:pt x="3343211" y="3200399"/>
                  </a:lnTo>
                  <a:lnTo>
                    <a:pt x="3339348" y="3225799"/>
                  </a:lnTo>
                  <a:lnTo>
                    <a:pt x="3328387" y="3263899"/>
                  </a:lnTo>
                  <a:lnTo>
                    <a:pt x="3311271" y="3276599"/>
                  </a:lnTo>
                  <a:lnTo>
                    <a:pt x="3288942" y="3301999"/>
                  </a:lnTo>
                  <a:lnTo>
                    <a:pt x="3311271" y="3314699"/>
                  </a:lnTo>
                  <a:lnTo>
                    <a:pt x="3328387" y="3340099"/>
                  </a:lnTo>
                  <a:lnTo>
                    <a:pt x="3339348" y="3378199"/>
                  </a:lnTo>
                  <a:lnTo>
                    <a:pt x="3343211" y="3403599"/>
                  </a:lnTo>
                  <a:lnTo>
                    <a:pt x="3339348" y="3428999"/>
                  </a:lnTo>
                  <a:lnTo>
                    <a:pt x="3328387" y="3467099"/>
                  </a:lnTo>
                  <a:lnTo>
                    <a:pt x="3311271" y="3492499"/>
                  </a:lnTo>
                  <a:lnTo>
                    <a:pt x="3288942" y="3505199"/>
                  </a:lnTo>
                  <a:lnTo>
                    <a:pt x="3311271" y="3530599"/>
                  </a:lnTo>
                  <a:lnTo>
                    <a:pt x="3328387" y="3555999"/>
                  </a:lnTo>
                  <a:lnTo>
                    <a:pt x="3339348" y="3581399"/>
                  </a:lnTo>
                  <a:lnTo>
                    <a:pt x="3343211" y="3606799"/>
                  </a:lnTo>
                  <a:lnTo>
                    <a:pt x="3339348" y="3644899"/>
                  </a:lnTo>
                  <a:lnTo>
                    <a:pt x="3328387" y="3670299"/>
                  </a:lnTo>
                  <a:lnTo>
                    <a:pt x="3311271" y="3695699"/>
                  </a:lnTo>
                  <a:lnTo>
                    <a:pt x="3288942" y="3708399"/>
                  </a:lnTo>
                  <a:lnTo>
                    <a:pt x="3311271" y="3733799"/>
                  </a:lnTo>
                  <a:lnTo>
                    <a:pt x="3328387" y="3759199"/>
                  </a:lnTo>
                  <a:lnTo>
                    <a:pt x="3339348" y="3784599"/>
                  </a:lnTo>
                  <a:lnTo>
                    <a:pt x="3343211" y="3809999"/>
                  </a:lnTo>
                  <a:lnTo>
                    <a:pt x="3339348" y="3848099"/>
                  </a:lnTo>
                  <a:lnTo>
                    <a:pt x="3328387" y="3873499"/>
                  </a:lnTo>
                  <a:lnTo>
                    <a:pt x="3311271" y="3898899"/>
                  </a:lnTo>
                  <a:lnTo>
                    <a:pt x="3288942" y="3911599"/>
                  </a:lnTo>
                  <a:lnTo>
                    <a:pt x="3311271" y="3936999"/>
                  </a:lnTo>
                  <a:lnTo>
                    <a:pt x="3328387" y="3962399"/>
                  </a:lnTo>
                  <a:lnTo>
                    <a:pt x="3339348" y="3987799"/>
                  </a:lnTo>
                  <a:lnTo>
                    <a:pt x="3343211" y="4013199"/>
                  </a:lnTo>
                  <a:lnTo>
                    <a:pt x="3339348" y="4051299"/>
                  </a:lnTo>
                  <a:lnTo>
                    <a:pt x="3328387" y="4076699"/>
                  </a:lnTo>
                  <a:lnTo>
                    <a:pt x="3311271" y="4102099"/>
                  </a:lnTo>
                  <a:lnTo>
                    <a:pt x="3288942" y="4127499"/>
                  </a:lnTo>
                  <a:lnTo>
                    <a:pt x="3311271" y="4140199"/>
                  </a:lnTo>
                  <a:lnTo>
                    <a:pt x="3328387" y="4165599"/>
                  </a:lnTo>
                  <a:lnTo>
                    <a:pt x="3339348" y="4190999"/>
                  </a:lnTo>
                  <a:lnTo>
                    <a:pt x="3343211" y="4229099"/>
                  </a:lnTo>
                  <a:lnTo>
                    <a:pt x="3339348" y="4254499"/>
                  </a:lnTo>
                  <a:lnTo>
                    <a:pt x="3328387" y="4279899"/>
                  </a:lnTo>
                  <a:lnTo>
                    <a:pt x="3311271" y="4305299"/>
                  </a:lnTo>
                  <a:lnTo>
                    <a:pt x="3288942" y="4330699"/>
                  </a:lnTo>
                  <a:close/>
                </a:path>
                <a:path w="3350259" h="4546600">
                  <a:moveTo>
                    <a:pt x="171347" y="4546599"/>
                  </a:moveTo>
                  <a:lnTo>
                    <a:pt x="76294" y="4546599"/>
                  </a:lnTo>
                  <a:lnTo>
                    <a:pt x="54886" y="4533899"/>
                  </a:lnTo>
                  <a:lnTo>
                    <a:pt x="36179" y="4521199"/>
                  </a:lnTo>
                  <a:lnTo>
                    <a:pt x="20916" y="4495799"/>
                  </a:lnTo>
                  <a:lnTo>
                    <a:pt x="9547" y="4470399"/>
                  </a:lnTo>
                  <a:lnTo>
                    <a:pt x="2449" y="4457699"/>
                  </a:lnTo>
                  <a:lnTo>
                    <a:pt x="0" y="4432299"/>
                  </a:lnTo>
                  <a:lnTo>
                    <a:pt x="2449" y="4406899"/>
                  </a:lnTo>
                  <a:lnTo>
                    <a:pt x="9547" y="4381499"/>
                  </a:lnTo>
                  <a:lnTo>
                    <a:pt x="20916" y="4356099"/>
                  </a:lnTo>
                  <a:lnTo>
                    <a:pt x="36179" y="4343399"/>
                  </a:lnTo>
                  <a:lnTo>
                    <a:pt x="41538" y="4330699"/>
                  </a:lnTo>
                  <a:lnTo>
                    <a:pt x="3301671" y="4330699"/>
                  </a:lnTo>
                  <a:lnTo>
                    <a:pt x="3307030" y="4343399"/>
                  </a:lnTo>
                  <a:lnTo>
                    <a:pt x="3322294" y="4356099"/>
                  </a:lnTo>
                  <a:lnTo>
                    <a:pt x="3333663" y="4381499"/>
                  </a:lnTo>
                  <a:lnTo>
                    <a:pt x="3340761" y="4406899"/>
                  </a:lnTo>
                  <a:lnTo>
                    <a:pt x="3343211" y="4432299"/>
                  </a:lnTo>
                  <a:lnTo>
                    <a:pt x="3340761" y="4457699"/>
                  </a:lnTo>
                  <a:lnTo>
                    <a:pt x="3333663" y="4470399"/>
                  </a:lnTo>
                  <a:lnTo>
                    <a:pt x="3322294" y="4495799"/>
                  </a:lnTo>
                  <a:lnTo>
                    <a:pt x="227123" y="4495799"/>
                  </a:lnTo>
                  <a:lnTo>
                    <a:pt x="223103" y="4508499"/>
                  </a:lnTo>
                  <a:lnTo>
                    <a:pt x="217744" y="4508499"/>
                  </a:lnTo>
                  <a:lnTo>
                    <a:pt x="211714" y="4521199"/>
                  </a:lnTo>
                  <a:lnTo>
                    <a:pt x="192724" y="4533899"/>
                  </a:lnTo>
                  <a:lnTo>
                    <a:pt x="171347" y="4546599"/>
                  </a:lnTo>
                  <a:close/>
                </a:path>
                <a:path w="3350259" h="4546600">
                  <a:moveTo>
                    <a:pt x="361403" y="4546599"/>
                  </a:moveTo>
                  <a:lnTo>
                    <a:pt x="299199" y="4546599"/>
                  </a:lnTo>
                  <a:lnTo>
                    <a:pt x="270924" y="4533899"/>
                  </a:lnTo>
                  <a:lnTo>
                    <a:pt x="246543" y="4521199"/>
                  </a:lnTo>
                  <a:lnTo>
                    <a:pt x="227123" y="4495799"/>
                  </a:lnTo>
                  <a:lnTo>
                    <a:pt x="433478" y="4495799"/>
                  </a:lnTo>
                  <a:lnTo>
                    <a:pt x="414059" y="4521199"/>
                  </a:lnTo>
                  <a:lnTo>
                    <a:pt x="389678" y="4533899"/>
                  </a:lnTo>
                  <a:lnTo>
                    <a:pt x="361403" y="4546599"/>
                  </a:lnTo>
                  <a:close/>
                </a:path>
                <a:path w="3350259" h="4546600">
                  <a:moveTo>
                    <a:pt x="568134" y="4546599"/>
                  </a:moveTo>
                  <a:lnTo>
                    <a:pt x="505554" y="4546599"/>
                  </a:lnTo>
                  <a:lnTo>
                    <a:pt x="477278" y="4533899"/>
                  </a:lnTo>
                  <a:lnTo>
                    <a:pt x="452897" y="4521199"/>
                  </a:lnTo>
                  <a:lnTo>
                    <a:pt x="433478" y="4495799"/>
                  </a:lnTo>
                  <a:lnTo>
                    <a:pt x="639833" y="4495799"/>
                  </a:lnTo>
                  <a:lnTo>
                    <a:pt x="620790" y="4521199"/>
                  </a:lnTo>
                  <a:lnTo>
                    <a:pt x="596535" y="4533899"/>
                  </a:lnTo>
                  <a:lnTo>
                    <a:pt x="568134" y="4546599"/>
                  </a:lnTo>
                  <a:close/>
                </a:path>
                <a:path w="3350259" h="4546600">
                  <a:moveTo>
                    <a:pt x="774111" y="4546599"/>
                  </a:moveTo>
                  <a:lnTo>
                    <a:pt x="711908" y="4546599"/>
                  </a:lnTo>
                  <a:lnTo>
                    <a:pt x="683633" y="4533899"/>
                  </a:lnTo>
                  <a:lnTo>
                    <a:pt x="659252" y="4521199"/>
                  </a:lnTo>
                  <a:lnTo>
                    <a:pt x="639833" y="4495799"/>
                  </a:lnTo>
                  <a:lnTo>
                    <a:pt x="846187" y="4495799"/>
                  </a:lnTo>
                  <a:lnTo>
                    <a:pt x="826768" y="4521199"/>
                  </a:lnTo>
                  <a:lnTo>
                    <a:pt x="802387" y="4533899"/>
                  </a:lnTo>
                  <a:lnTo>
                    <a:pt x="774111" y="4546599"/>
                  </a:lnTo>
                  <a:close/>
                </a:path>
                <a:path w="3350259" h="4546600">
                  <a:moveTo>
                    <a:pt x="980466" y="4546599"/>
                  </a:moveTo>
                  <a:lnTo>
                    <a:pt x="918262" y="4546599"/>
                  </a:lnTo>
                  <a:lnTo>
                    <a:pt x="889987" y="4533899"/>
                  </a:lnTo>
                  <a:lnTo>
                    <a:pt x="865606" y="4521199"/>
                  </a:lnTo>
                  <a:lnTo>
                    <a:pt x="846187" y="4495799"/>
                  </a:lnTo>
                  <a:lnTo>
                    <a:pt x="1052542" y="4495799"/>
                  </a:lnTo>
                  <a:lnTo>
                    <a:pt x="1033123" y="4521199"/>
                  </a:lnTo>
                  <a:lnTo>
                    <a:pt x="1008741" y="4533899"/>
                  </a:lnTo>
                  <a:lnTo>
                    <a:pt x="980466" y="4546599"/>
                  </a:lnTo>
                  <a:close/>
                </a:path>
                <a:path w="3350259" h="4546600">
                  <a:moveTo>
                    <a:pt x="1187103" y="4546599"/>
                  </a:moveTo>
                  <a:lnTo>
                    <a:pt x="1124617" y="4546599"/>
                  </a:lnTo>
                  <a:lnTo>
                    <a:pt x="1096341" y="4533899"/>
                  </a:lnTo>
                  <a:lnTo>
                    <a:pt x="1071960" y="4521199"/>
                  </a:lnTo>
                  <a:lnTo>
                    <a:pt x="1052542" y="4495799"/>
                  </a:lnTo>
                  <a:lnTo>
                    <a:pt x="1258897" y="4495799"/>
                  </a:lnTo>
                  <a:lnTo>
                    <a:pt x="1239571" y="4521199"/>
                  </a:lnTo>
                  <a:lnTo>
                    <a:pt x="1215347" y="4533899"/>
                  </a:lnTo>
                  <a:lnTo>
                    <a:pt x="1187103" y="4546599"/>
                  </a:lnTo>
                  <a:close/>
                </a:path>
                <a:path w="3350259" h="4546600">
                  <a:moveTo>
                    <a:pt x="1393175" y="4546599"/>
                  </a:moveTo>
                  <a:lnTo>
                    <a:pt x="1330971" y="4546599"/>
                  </a:lnTo>
                  <a:lnTo>
                    <a:pt x="1302696" y="4533899"/>
                  </a:lnTo>
                  <a:lnTo>
                    <a:pt x="1278315" y="4521199"/>
                  </a:lnTo>
                  <a:lnTo>
                    <a:pt x="1258897" y="4495799"/>
                  </a:lnTo>
                  <a:lnTo>
                    <a:pt x="1465250" y="4495799"/>
                  </a:lnTo>
                  <a:lnTo>
                    <a:pt x="1445831" y="4521199"/>
                  </a:lnTo>
                  <a:lnTo>
                    <a:pt x="1421450" y="4533899"/>
                  </a:lnTo>
                  <a:lnTo>
                    <a:pt x="1393175" y="4546599"/>
                  </a:lnTo>
                  <a:close/>
                </a:path>
                <a:path w="3350259" h="4546600">
                  <a:moveTo>
                    <a:pt x="1599812" y="4546599"/>
                  </a:moveTo>
                  <a:lnTo>
                    <a:pt x="1537326" y="4546599"/>
                  </a:lnTo>
                  <a:lnTo>
                    <a:pt x="1509050" y="4533899"/>
                  </a:lnTo>
                  <a:lnTo>
                    <a:pt x="1484669" y="4521199"/>
                  </a:lnTo>
                  <a:lnTo>
                    <a:pt x="1465250" y="4495799"/>
                  </a:lnTo>
                  <a:lnTo>
                    <a:pt x="1671604" y="4495799"/>
                  </a:lnTo>
                  <a:lnTo>
                    <a:pt x="1652280" y="4521199"/>
                  </a:lnTo>
                  <a:lnTo>
                    <a:pt x="1628056" y="4533899"/>
                  </a:lnTo>
                  <a:lnTo>
                    <a:pt x="1599812" y="4546599"/>
                  </a:lnTo>
                  <a:close/>
                </a:path>
                <a:path w="3350259" h="4546600">
                  <a:moveTo>
                    <a:pt x="1805884" y="4546599"/>
                  </a:moveTo>
                  <a:lnTo>
                    <a:pt x="1743681" y="4546599"/>
                  </a:lnTo>
                  <a:lnTo>
                    <a:pt x="1715405" y="4533899"/>
                  </a:lnTo>
                  <a:lnTo>
                    <a:pt x="1691024" y="4521199"/>
                  </a:lnTo>
                  <a:lnTo>
                    <a:pt x="1671604" y="4495799"/>
                  </a:lnTo>
                  <a:lnTo>
                    <a:pt x="1877959" y="4495799"/>
                  </a:lnTo>
                  <a:lnTo>
                    <a:pt x="1858540" y="4521199"/>
                  </a:lnTo>
                  <a:lnTo>
                    <a:pt x="1834159" y="4533899"/>
                  </a:lnTo>
                  <a:lnTo>
                    <a:pt x="1805884" y="4546599"/>
                  </a:lnTo>
                  <a:close/>
                </a:path>
                <a:path w="3350259" h="4546600">
                  <a:moveTo>
                    <a:pt x="2012521" y="4546599"/>
                  </a:moveTo>
                  <a:lnTo>
                    <a:pt x="1950035" y="4546599"/>
                  </a:lnTo>
                  <a:lnTo>
                    <a:pt x="1921760" y="4533899"/>
                  </a:lnTo>
                  <a:lnTo>
                    <a:pt x="1897378" y="4521199"/>
                  </a:lnTo>
                  <a:lnTo>
                    <a:pt x="1877959" y="4495799"/>
                  </a:lnTo>
                  <a:lnTo>
                    <a:pt x="2084314" y="4495799"/>
                  </a:lnTo>
                  <a:lnTo>
                    <a:pt x="2064989" y="4521199"/>
                  </a:lnTo>
                  <a:lnTo>
                    <a:pt x="2040765" y="4533899"/>
                  </a:lnTo>
                  <a:lnTo>
                    <a:pt x="2012521" y="4546599"/>
                  </a:lnTo>
                  <a:close/>
                </a:path>
                <a:path w="3350259" h="4546600">
                  <a:moveTo>
                    <a:pt x="2218593" y="4546599"/>
                  </a:moveTo>
                  <a:lnTo>
                    <a:pt x="2156390" y="4546599"/>
                  </a:lnTo>
                  <a:lnTo>
                    <a:pt x="2128114" y="4533899"/>
                  </a:lnTo>
                  <a:lnTo>
                    <a:pt x="2103733" y="4521199"/>
                  </a:lnTo>
                  <a:lnTo>
                    <a:pt x="2084314" y="4495799"/>
                  </a:lnTo>
                  <a:lnTo>
                    <a:pt x="2290668" y="4495799"/>
                  </a:lnTo>
                  <a:lnTo>
                    <a:pt x="2271249" y="4521199"/>
                  </a:lnTo>
                  <a:lnTo>
                    <a:pt x="2246868" y="4533899"/>
                  </a:lnTo>
                  <a:lnTo>
                    <a:pt x="2218593" y="4546599"/>
                  </a:lnTo>
                  <a:close/>
                </a:path>
                <a:path w="3350259" h="4546600">
                  <a:moveTo>
                    <a:pt x="2424947" y="4546599"/>
                  </a:moveTo>
                  <a:lnTo>
                    <a:pt x="2362743" y="4546599"/>
                  </a:lnTo>
                  <a:lnTo>
                    <a:pt x="2334468" y="4533899"/>
                  </a:lnTo>
                  <a:lnTo>
                    <a:pt x="2310087" y="4521199"/>
                  </a:lnTo>
                  <a:lnTo>
                    <a:pt x="2290668" y="4495799"/>
                  </a:lnTo>
                  <a:lnTo>
                    <a:pt x="2497023" y="4495799"/>
                  </a:lnTo>
                  <a:lnTo>
                    <a:pt x="2477604" y="4521199"/>
                  </a:lnTo>
                  <a:lnTo>
                    <a:pt x="2453223" y="4533899"/>
                  </a:lnTo>
                  <a:lnTo>
                    <a:pt x="2424947" y="4546599"/>
                  </a:lnTo>
                  <a:close/>
                </a:path>
                <a:path w="3350259" h="4546600">
                  <a:moveTo>
                    <a:pt x="2631301" y="4546599"/>
                  </a:moveTo>
                  <a:lnTo>
                    <a:pt x="2569098" y="4546599"/>
                  </a:lnTo>
                  <a:lnTo>
                    <a:pt x="2540822" y="4533899"/>
                  </a:lnTo>
                  <a:lnTo>
                    <a:pt x="2516441" y="4521199"/>
                  </a:lnTo>
                  <a:lnTo>
                    <a:pt x="2497023" y="4495799"/>
                  </a:lnTo>
                  <a:lnTo>
                    <a:pt x="2703378" y="4495799"/>
                  </a:lnTo>
                  <a:lnTo>
                    <a:pt x="2683958" y="4521199"/>
                  </a:lnTo>
                  <a:lnTo>
                    <a:pt x="2659577" y="4533899"/>
                  </a:lnTo>
                  <a:lnTo>
                    <a:pt x="2631301" y="4546599"/>
                  </a:lnTo>
                  <a:close/>
                </a:path>
                <a:path w="3350259" h="4546600">
                  <a:moveTo>
                    <a:pt x="2837656" y="4546599"/>
                  </a:moveTo>
                  <a:lnTo>
                    <a:pt x="2775452" y="4546599"/>
                  </a:lnTo>
                  <a:lnTo>
                    <a:pt x="2747177" y="4533899"/>
                  </a:lnTo>
                  <a:lnTo>
                    <a:pt x="2722796" y="4521199"/>
                  </a:lnTo>
                  <a:lnTo>
                    <a:pt x="2703378" y="4495799"/>
                  </a:lnTo>
                  <a:lnTo>
                    <a:pt x="2909731" y="4495799"/>
                  </a:lnTo>
                  <a:lnTo>
                    <a:pt x="2890312" y="4521199"/>
                  </a:lnTo>
                  <a:lnTo>
                    <a:pt x="2865932" y="4533899"/>
                  </a:lnTo>
                  <a:lnTo>
                    <a:pt x="2837656" y="4546599"/>
                  </a:lnTo>
                  <a:close/>
                </a:path>
                <a:path w="3350259" h="4546600">
                  <a:moveTo>
                    <a:pt x="3044293" y="4546599"/>
                  </a:moveTo>
                  <a:lnTo>
                    <a:pt x="2981807" y="4546599"/>
                  </a:lnTo>
                  <a:lnTo>
                    <a:pt x="2953532" y="4533899"/>
                  </a:lnTo>
                  <a:lnTo>
                    <a:pt x="2929150" y="4521199"/>
                  </a:lnTo>
                  <a:lnTo>
                    <a:pt x="2909731" y="4495799"/>
                  </a:lnTo>
                  <a:lnTo>
                    <a:pt x="3116087" y="4495799"/>
                  </a:lnTo>
                  <a:lnTo>
                    <a:pt x="3096762" y="4521199"/>
                  </a:lnTo>
                  <a:lnTo>
                    <a:pt x="3072537" y="4533899"/>
                  </a:lnTo>
                  <a:lnTo>
                    <a:pt x="3044293" y="4546599"/>
                  </a:lnTo>
                  <a:close/>
                </a:path>
                <a:path w="3350259" h="4546600">
                  <a:moveTo>
                    <a:pt x="3266413" y="4546599"/>
                  </a:moveTo>
                  <a:lnTo>
                    <a:pt x="3171611" y="4546599"/>
                  </a:lnTo>
                  <a:lnTo>
                    <a:pt x="3150203" y="4533899"/>
                  </a:lnTo>
                  <a:lnTo>
                    <a:pt x="3131497" y="4521199"/>
                  </a:lnTo>
                  <a:lnTo>
                    <a:pt x="3126136" y="4508499"/>
                  </a:lnTo>
                  <a:lnTo>
                    <a:pt x="3120777" y="4508499"/>
                  </a:lnTo>
                  <a:lnTo>
                    <a:pt x="3116087" y="4495799"/>
                  </a:lnTo>
                  <a:lnTo>
                    <a:pt x="3322294" y="4495799"/>
                  </a:lnTo>
                  <a:lnTo>
                    <a:pt x="3307030" y="4521199"/>
                  </a:lnTo>
                  <a:lnTo>
                    <a:pt x="3287947" y="4533899"/>
                  </a:lnTo>
                  <a:lnTo>
                    <a:pt x="3266413" y="4546599"/>
                  </a:lnTo>
                  <a:close/>
                </a:path>
              </a:pathLst>
            </a:custGeom>
            <a:solidFill>
              <a:srgbClr val="1F212A"/>
            </a:solidFill>
          </p:spPr>
          <p:txBody>
            <a:bodyPr wrap="square" lIns="0" tIns="0" rIns="0" bIns="0" rtlCol="0"/>
            <a:lstStyle/>
            <a:p>
              <a:endParaRPr>
                <a:cs typeface="B Nazanin" panose="00000400000000000000" pitchFamily="2" charset="-78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29644" y="2003925"/>
              <a:ext cx="2938542" cy="408488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2600" y="6786005"/>
            <a:ext cx="13321620" cy="2292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93345" algn="ctr">
              <a:lnSpc>
                <a:spcPct val="125000"/>
              </a:lnSpc>
              <a:spcBef>
                <a:spcPts val="100"/>
              </a:spcBef>
            </a:pPr>
            <a:r>
              <a:rPr lang="fa-IR" sz="3000" spc="-60" dirty="0">
                <a:latin typeface="Verdana"/>
                <a:cs typeface="B Nazanin" panose="00000400000000000000" pitchFamily="2" charset="-78"/>
              </a:rPr>
              <a:t>قالب پاورپوینت تاریخی با تم مصر باستان طراحی شده تا به شما در ارائه اطلاعات تاریخی دربارهٔ مصر باستان کمک کند. اسلایدهای حرفه‌ای و متحرک به شما اجازه می‌دهند تا تاریخچهٔ بزرگ و شگفت‌انگیز مصر باستان را به صورت جذابی بیان کنید. اسلایدهای قابل ویرایش شامل اشکال و جداول کمکی است که به شما در نمایش دقیق‌تر اطلاعات و جلب توجه مخاطبان کمک می‌کنند.</a:t>
            </a:r>
            <a:endParaRPr sz="3000" dirty="0">
              <a:latin typeface="Verdana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320" y="397083"/>
            <a:ext cx="17298693" cy="94522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6223" y="1618202"/>
            <a:ext cx="5120005" cy="101694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725170" marR="5080" indent="-713105" rtl="1">
              <a:lnSpc>
                <a:spcPts val="7650"/>
              </a:lnSpc>
              <a:spcBef>
                <a:spcPts val="229"/>
              </a:spcBef>
            </a:pPr>
            <a:r>
              <a:rPr lang="fa-IR" spc="320" dirty="0">
                <a:cs typeface="B Nazanin" panose="00000400000000000000" pitchFamily="2" charset="-78"/>
              </a:rPr>
              <a:t>عنوان موضوع</a:t>
            </a:r>
            <a:endParaRPr spc="375" dirty="0">
              <a:cs typeface="B Nazanin" panose="00000400000000000000" pitchFamily="2" charset="-78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14913" y="3483321"/>
            <a:ext cx="1768263" cy="14949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430000" y="3460461"/>
            <a:ext cx="8667115" cy="5913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2610" rtl="1">
              <a:lnSpc>
                <a:spcPct val="150000"/>
              </a:lnSpc>
              <a:spcBef>
                <a:spcPts val="100"/>
              </a:spcBef>
            </a:pPr>
            <a:r>
              <a:rPr lang="fa-IR" sz="4700" spc="180" dirty="0">
                <a:latin typeface="Tahoma"/>
                <a:cs typeface="B Nazanin" panose="00000400000000000000" pitchFamily="2" charset="-78"/>
              </a:rPr>
              <a:t>موضوع فرعی 1</a:t>
            </a:r>
          </a:p>
          <a:p>
            <a:pPr marL="3102610" rtl="1">
              <a:lnSpc>
                <a:spcPct val="150000"/>
              </a:lnSpc>
              <a:spcBef>
                <a:spcPts val="100"/>
              </a:spcBef>
            </a:pPr>
            <a:r>
              <a:rPr lang="fa-IR" sz="3000" spc="-60" dirty="0">
                <a:latin typeface="Verdana"/>
                <a:cs typeface="B Nazanin" panose="00000400000000000000" pitchFamily="2" charset="-78"/>
              </a:rPr>
              <a:t>این قالب پاورپوینت تاریخی نشان می‌دهد که با استفاده از این قالب منحصر به فرد و حرفه‌ای، می‌توانید ارائه‌ای شگفت‌انگیز و جذاب در مورد مصر باستان داشته باشید</a:t>
            </a:r>
          </a:p>
          <a:p>
            <a:pPr marL="3102610" rtl="1">
              <a:lnSpc>
                <a:spcPct val="150000"/>
              </a:lnSpc>
              <a:spcBef>
                <a:spcPts val="100"/>
              </a:spcBef>
            </a:pPr>
            <a:r>
              <a:rPr lang="fa-IR" sz="3000" spc="-60" dirty="0">
                <a:latin typeface="Verdana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sz="3000" dirty="0">
              <a:latin typeface="Verdana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0422" y="3238746"/>
            <a:ext cx="33083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50" spc="-690" dirty="0">
                <a:solidFill>
                  <a:srgbClr val="FFFFFF"/>
                </a:solidFill>
                <a:latin typeface="Arial Black"/>
                <a:cs typeface="B Nazanin" panose="00000400000000000000" pitchFamily="2" charset="-78"/>
              </a:rPr>
              <a:t>1</a:t>
            </a:r>
            <a:endParaRPr sz="4550">
              <a:latin typeface="Arial Black"/>
              <a:cs typeface="B Nazanin" panose="00000400000000000000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4944" y="4794284"/>
            <a:ext cx="4521200" cy="4052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marR="200025" algn="ctr">
              <a:lnSpc>
                <a:spcPct val="125000"/>
              </a:lnSpc>
              <a:spcBef>
                <a:spcPts val="100"/>
              </a:spcBef>
            </a:pPr>
            <a:r>
              <a:rPr lang="fa-IR" sz="3000" spc="-65" dirty="0">
                <a:latin typeface="Verdana"/>
                <a:cs typeface="B Nazanin" panose="00000400000000000000" pitchFamily="2" charset="-78"/>
              </a:rPr>
              <a:t>. با کمک این قالب، امکان برگزاری یک ارائه قدرتمند و جذاب در مورد این تم مهم تاریخی فراهم است. به عنوان یک ابزار رایگان و با کیفیت، این قالب می‌تواند نیازمندی‌های شما را برآورده کند.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47886" y="4794284"/>
            <a:ext cx="4521200" cy="4052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marR="200025" algn="ctr">
              <a:lnSpc>
                <a:spcPct val="125000"/>
              </a:lnSpc>
              <a:spcBef>
                <a:spcPts val="100"/>
              </a:spcBef>
            </a:pPr>
            <a:r>
              <a:rPr lang="fa-IR" sz="3000" spc="-65" dirty="0">
                <a:latin typeface="Verdana"/>
                <a:cs typeface="B Nazanin" panose="00000400000000000000" pitchFamily="2" charset="-78"/>
              </a:rPr>
              <a:t>. با کمک این قالب، امکان برگزاری یک ارائه قدرتمند و جذاب در مورد این تم مهم تاریخی فراهم است. به عنوان یک ابزار رایگان و با کیفیت، این قالب می‌تواند نیازمندی‌های شما را برآورده کند.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34569" y="3466836"/>
            <a:ext cx="34798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50" spc="-570" dirty="0">
                <a:solidFill>
                  <a:srgbClr val="FFFFFF"/>
                </a:solidFill>
                <a:latin typeface="Arial Black"/>
                <a:cs typeface="B Nazanin" panose="00000400000000000000" pitchFamily="2" charset="-78"/>
              </a:rPr>
              <a:t>2</a:t>
            </a:r>
            <a:endParaRPr sz="4550">
              <a:latin typeface="Arial Black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320" y="397081"/>
            <a:ext cx="17298693" cy="94522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2218" y="1333807"/>
            <a:ext cx="96837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fa-IR" spc="320" dirty="0">
                <a:cs typeface="B Nazanin" panose="00000400000000000000" pitchFamily="2" charset="-78"/>
              </a:rPr>
              <a:t>عنوان موضوع</a:t>
            </a:r>
            <a:endParaRPr spc="385" dirty="0"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028701" y="2682380"/>
            <a:ext cx="10271760" cy="2032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2069" algn="ctr" rtl="1">
              <a:lnSpc>
                <a:spcPct val="150000"/>
              </a:lnSpc>
              <a:spcBef>
                <a:spcPts val="100"/>
              </a:spcBef>
            </a:pPr>
            <a:r>
              <a:rPr lang="fa-IR" dirty="0">
                <a:cs typeface="B Nazanin" panose="00000400000000000000" pitchFamily="2" charset="-78"/>
              </a:rPr>
              <a:t>من به شما توصیه می‌کنم که از این قالب پاورپوینت تاریخی با تم مصر باستان رایگان استفاده کنید و مطمئناً مخاطبان خود را شگفت‌زده و متحول خواهید کرد. این قالب با محتوای یونیک و زیبای خود، ارزش دانلود و استفاده را دارد.</a:t>
            </a:r>
            <a:endParaRPr spc="-2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769</Words>
  <Application>Microsoft Office PowerPoint</Application>
  <PresentationFormat>Custom</PresentationFormat>
  <Paragraphs>60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맑은 고딕</vt:lpstr>
      <vt:lpstr>Arial</vt:lpstr>
      <vt:lpstr>Arial Black</vt:lpstr>
      <vt:lpstr>Arial MT</vt:lpstr>
      <vt:lpstr>B Nazanin</vt:lpstr>
      <vt:lpstr>Calibri</vt:lpstr>
      <vt:lpstr>Lucida Sans Unicode</vt:lpstr>
      <vt:lpstr>Tahoma</vt:lpstr>
      <vt:lpstr>Times New Roman</vt:lpstr>
      <vt:lpstr>Verdana</vt:lpstr>
      <vt:lpstr>Office Theme</vt:lpstr>
      <vt:lpstr>تم : مصر باستان</vt:lpstr>
      <vt:lpstr>یک  جمله  نقل  قول جذاب  را  اینجا   بنویسید</vt:lpstr>
      <vt:lpstr>امروز بحث خواهد شد</vt:lpstr>
      <vt:lpstr>جدول زمانی</vt:lpstr>
      <vt:lpstr>عنوان موضوع</vt:lpstr>
      <vt:lpstr>قالب پاورپوینت تاریخی با تم مصر باستان طراحی شده تا به شما در ارائه اطلاعات تاریخی دربارهٔ مصر باستان کمک کند. اسلایدهای حرفه‌ای و متحرک به شما اجازه می‌دهند تا تاریخچهٔ بزرگ و شگفت‌انگیز مصر باستان را به صورت جذابی بیان کنید. اسلایدهای قابل ویرایش شامل اشکال و جداول کمکی است که به شما در نمایش دقیق‌تر اطلاعات و جلب توجه مخاطبان کمک می‌کنند.</vt:lpstr>
      <vt:lpstr>عنوان موضوع</vt:lpstr>
      <vt:lpstr>1</vt:lpstr>
      <vt:lpstr>عنوان موضوع</vt:lpstr>
      <vt:lpstr>عنوان موضوع</vt:lpstr>
      <vt:lpstr>عنوان موضوع</vt:lpstr>
      <vt:lpstr>عنوان موضوع</vt:lpstr>
      <vt:lpstr>1. اسلایدهای حرفه ای و متحرک:</vt:lpstr>
      <vt:lpstr>با تشکر از شما دوستان عزیز ... 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2024-01-09T10:23:13Z</dcterms:created>
  <dcterms:modified xsi:type="dcterms:W3CDTF">2024-01-17T06:19:29Z</dcterms:modified>
</cp:coreProperties>
</file>