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1746" r:id="rId25"/>
    <p:sldId id="1747" r:id="rId26"/>
    <p:sldId id="1748" r:id="rId27"/>
    <p:sldId id="1749" r:id="rId28"/>
    <p:sldId id="1750" r:id="rId29"/>
    <p:sldId id="1751" r:id="rId30"/>
    <p:sldId id="1752" r:id="rId31"/>
    <p:sldId id="1753" r:id="rId32"/>
    <p:sldId id="1754" r:id="rId33"/>
    <p:sldId id="1755" r:id="rId34"/>
    <p:sldId id="1756" r:id="rId35"/>
    <p:sldId id="1757" r:id="rId36"/>
  </p:sldIdLst>
  <p:sldSz cx="18288000" cy="10287000"/>
  <p:notesSz cx="6858000" cy="9144000"/>
  <p:embeddedFontLst>
    <p:embeddedFont>
      <p:font typeface="Amatic SC" panose="00000500000000000000" pitchFamily="2" charset="-79"/>
      <p:regular r:id="rId38"/>
      <p:bold r:id="rId39"/>
    </p:embeddedFont>
    <p:embeddedFont>
      <p:font typeface="Arial" panose="020B0604020202020204" pitchFamily="34" charset="0"/>
      <p:regular r:id="rId40"/>
    </p:embeddedFont>
    <p:embeddedFont>
      <p:font typeface="Arimo Bold" panose="020B0604020202020204" charset="0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Lato" panose="020F0502020204030203" pitchFamily="34" charset="0"/>
      <p:regular r:id="rId46"/>
      <p:bold r:id="rId47"/>
      <p:italic r:id="rId48"/>
      <p:boldItalic r:id="rId49"/>
    </p:embeddedFont>
    <p:embeddedFont>
      <p:font typeface="Lato Black" panose="020F0502020204030203" pitchFamily="34" charset="0"/>
      <p:bold r:id="rId50"/>
      <p:boldItalic r:id="rId51"/>
    </p:embeddedFont>
    <p:embeddedFont>
      <p:font typeface="Livvic" pitchFamily="2" charset="0"/>
      <p:regular r:id="rId52"/>
      <p:bold r:id="rId53"/>
      <p:italic r:id="rId54"/>
      <p:boldItalic r:id="rId55"/>
    </p:embeddedFont>
    <p:embeddedFont>
      <p:font typeface="Livvic Medium" pitchFamily="2" charset="0"/>
      <p:regular r:id="rId56"/>
      <p:italic r:id="rId57"/>
    </p:embeddedFont>
    <p:embeddedFont>
      <p:font typeface="Redressed" panose="020B0604020202020204" charset="0"/>
      <p:regular r:id="rId58"/>
    </p:embeddedFont>
    <p:embeddedFont>
      <p:font typeface="Roboto Medium" panose="02000000000000000000" pitchFamily="2" charset="0"/>
      <p:regular r:id="rId59"/>
      <p:italic r:id="rId60"/>
    </p:embeddedFont>
    <p:embeddedFont>
      <p:font typeface="Source Sans Pro" panose="020B0503030403020204" pitchFamily="34" charset="0"/>
      <p:regular r:id="rId61"/>
      <p:bold r:id="rId62"/>
      <p:italic r:id="rId63"/>
      <p:boldItalic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88123" autoAdjust="0"/>
  </p:normalViewPr>
  <p:slideViewPr>
    <p:cSldViewPr>
      <p:cViewPr varScale="1">
        <p:scale>
          <a:sx n="47" d="100"/>
          <a:sy n="47" d="100"/>
        </p:scale>
        <p:origin x="69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font" Target="fonts/font18.fntdata"/><Relationship Id="rId63" Type="http://schemas.openxmlformats.org/officeDocument/2006/relationships/font" Target="fonts/font26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openxmlformats.org/officeDocument/2006/relationships/font" Target="fonts/font21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2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font" Target="fonts/font19.fntdata"/><Relationship Id="rId64" Type="http://schemas.openxmlformats.org/officeDocument/2006/relationships/font" Target="fonts/font27.fntdata"/><Relationship Id="rId8" Type="http://schemas.openxmlformats.org/officeDocument/2006/relationships/slide" Target="slides/slide7.xml"/><Relationship Id="rId51" Type="http://schemas.openxmlformats.org/officeDocument/2006/relationships/font" Target="fonts/font1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59" Type="http://schemas.openxmlformats.org/officeDocument/2006/relationships/font" Target="fonts/font22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54" Type="http://schemas.openxmlformats.org/officeDocument/2006/relationships/font" Target="fonts/font17.fntdata"/><Relationship Id="rId62" Type="http://schemas.openxmlformats.org/officeDocument/2006/relationships/font" Target="fonts/font2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Relationship Id="rId57" Type="http://schemas.openxmlformats.org/officeDocument/2006/relationships/font" Target="fonts/font2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60" Type="http://schemas.openxmlformats.org/officeDocument/2006/relationships/font" Target="fonts/font23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17.01.2024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562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svg"/><Relationship Id="rId5" Type="http://schemas.openxmlformats.org/officeDocument/2006/relationships/image" Target="../media/image59.png"/><Relationship Id="rId4" Type="http://schemas.openxmlformats.org/officeDocument/2006/relationships/image" Target="../media/image5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62.svg"/><Relationship Id="rId4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65.png"/><Relationship Id="rId4" Type="http://schemas.openxmlformats.org/officeDocument/2006/relationships/image" Target="../media/image6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67.svg"/><Relationship Id="rId4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9.png"/><Relationship Id="rId7" Type="http://schemas.openxmlformats.org/officeDocument/2006/relationships/image" Target="../media/image42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svg"/><Relationship Id="rId18" Type="http://schemas.openxmlformats.org/officeDocument/2006/relationships/image" Target="../media/image85.png"/><Relationship Id="rId3" Type="http://schemas.openxmlformats.org/officeDocument/2006/relationships/image" Target="../media/image9.jpeg"/><Relationship Id="rId21" Type="http://schemas.openxmlformats.org/officeDocument/2006/relationships/image" Target="../media/image88.svg"/><Relationship Id="rId7" Type="http://schemas.openxmlformats.org/officeDocument/2006/relationships/image" Target="../media/image74.svg"/><Relationship Id="rId12" Type="http://schemas.openxmlformats.org/officeDocument/2006/relationships/image" Target="../media/image79.png"/><Relationship Id="rId17" Type="http://schemas.openxmlformats.org/officeDocument/2006/relationships/image" Target="../media/image84.sv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83.png"/><Relationship Id="rId20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78.svg"/><Relationship Id="rId5" Type="http://schemas.openxmlformats.org/officeDocument/2006/relationships/image" Target="../media/image72.svg"/><Relationship Id="rId15" Type="http://schemas.openxmlformats.org/officeDocument/2006/relationships/image" Target="../media/image82.svg"/><Relationship Id="rId23" Type="http://schemas.openxmlformats.org/officeDocument/2006/relationships/image" Target="../media/image90.svg"/><Relationship Id="rId10" Type="http://schemas.openxmlformats.org/officeDocument/2006/relationships/image" Target="../media/image77.png"/><Relationship Id="rId19" Type="http://schemas.openxmlformats.org/officeDocument/2006/relationships/image" Target="../media/image86.svg"/><Relationship Id="rId4" Type="http://schemas.openxmlformats.org/officeDocument/2006/relationships/image" Target="../media/image71.png"/><Relationship Id="rId9" Type="http://schemas.openxmlformats.org/officeDocument/2006/relationships/image" Target="../media/image76.svg"/><Relationship Id="rId14" Type="http://schemas.openxmlformats.org/officeDocument/2006/relationships/image" Target="../media/image81.png"/><Relationship Id="rId22" Type="http://schemas.openxmlformats.org/officeDocument/2006/relationships/image" Target="../media/image8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svg"/><Relationship Id="rId13" Type="http://schemas.openxmlformats.org/officeDocument/2006/relationships/image" Target="../media/image101.png"/><Relationship Id="rId18" Type="http://schemas.openxmlformats.org/officeDocument/2006/relationships/image" Target="../media/image106.svg"/><Relationship Id="rId3" Type="http://schemas.openxmlformats.org/officeDocument/2006/relationships/image" Target="../media/image91.png"/><Relationship Id="rId21" Type="http://schemas.openxmlformats.org/officeDocument/2006/relationships/image" Target="../media/image65.png"/><Relationship Id="rId7" Type="http://schemas.openxmlformats.org/officeDocument/2006/relationships/image" Target="../media/image95.png"/><Relationship Id="rId12" Type="http://schemas.openxmlformats.org/officeDocument/2006/relationships/image" Target="../media/image100.svg"/><Relationship Id="rId17" Type="http://schemas.openxmlformats.org/officeDocument/2006/relationships/image" Target="../media/image105.png"/><Relationship Id="rId2" Type="http://schemas.openxmlformats.org/officeDocument/2006/relationships/image" Target="../media/image9.jpeg"/><Relationship Id="rId16" Type="http://schemas.openxmlformats.org/officeDocument/2006/relationships/image" Target="../media/image104.svg"/><Relationship Id="rId20" Type="http://schemas.openxmlformats.org/officeDocument/2006/relationships/image" Target="../media/image10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sv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5" Type="http://schemas.openxmlformats.org/officeDocument/2006/relationships/image" Target="../media/image103.png"/><Relationship Id="rId10" Type="http://schemas.openxmlformats.org/officeDocument/2006/relationships/image" Target="../media/image98.svg"/><Relationship Id="rId19" Type="http://schemas.openxmlformats.org/officeDocument/2006/relationships/image" Target="../media/image107.png"/><Relationship Id="rId4" Type="http://schemas.openxmlformats.org/officeDocument/2006/relationships/image" Target="../media/image92.svg"/><Relationship Id="rId9" Type="http://schemas.openxmlformats.org/officeDocument/2006/relationships/image" Target="../media/image97.png"/><Relationship Id="rId14" Type="http://schemas.openxmlformats.org/officeDocument/2006/relationships/image" Target="../media/image10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0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2.png"/><Relationship Id="rId4" Type="http://schemas.openxmlformats.org/officeDocument/2006/relationships/image" Target="../media/image111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svg"/><Relationship Id="rId3" Type="http://schemas.openxmlformats.org/officeDocument/2006/relationships/image" Target="../media/image9.jpeg"/><Relationship Id="rId7" Type="http://schemas.openxmlformats.org/officeDocument/2006/relationships/image" Target="../media/image1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5" Type="http://schemas.openxmlformats.org/officeDocument/2006/relationships/image" Target="../media/image111.svg"/><Relationship Id="rId4" Type="http://schemas.openxmlformats.org/officeDocument/2006/relationships/image" Target="../media/image1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.png"/><Relationship Id="rId4" Type="http://schemas.openxmlformats.org/officeDocument/2006/relationships/image" Target="../media/image117.svg"/></Relationships>
</file>

<file path=ppt/slides/_rels/slide2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32.svg"/><Relationship Id="rId21" Type="http://schemas.openxmlformats.org/officeDocument/2006/relationships/image" Target="../media/image136.svg"/><Relationship Id="rId42" Type="http://schemas.openxmlformats.org/officeDocument/2006/relationships/image" Target="../media/image157.png"/><Relationship Id="rId63" Type="http://schemas.openxmlformats.org/officeDocument/2006/relationships/image" Target="../media/image178.svg"/><Relationship Id="rId84" Type="http://schemas.openxmlformats.org/officeDocument/2006/relationships/image" Target="../media/image199.png"/><Relationship Id="rId138" Type="http://schemas.openxmlformats.org/officeDocument/2006/relationships/image" Target="../media/image253.png"/><Relationship Id="rId107" Type="http://schemas.openxmlformats.org/officeDocument/2006/relationships/image" Target="../media/image222.svg"/><Relationship Id="rId11" Type="http://schemas.openxmlformats.org/officeDocument/2006/relationships/image" Target="../media/image126.svg"/><Relationship Id="rId32" Type="http://schemas.openxmlformats.org/officeDocument/2006/relationships/image" Target="../media/image147.png"/><Relationship Id="rId53" Type="http://schemas.openxmlformats.org/officeDocument/2006/relationships/image" Target="../media/image168.svg"/><Relationship Id="rId74" Type="http://schemas.openxmlformats.org/officeDocument/2006/relationships/image" Target="../media/image189.png"/><Relationship Id="rId128" Type="http://schemas.openxmlformats.org/officeDocument/2006/relationships/image" Target="../media/image243.png"/><Relationship Id="rId149" Type="http://schemas.openxmlformats.org/officeDocument/2006/relationships/image" Target="../media/image264.svg"/><Relationship Id="rId5" Type="http://schemas.openxmlformats.org/officeDocument/2006/relationships/image" Target="../media/image120.png"/><Relationship Id="rId95" Type="http://schemas.openxmlformats.org/officeDocument/2006/relationships/image" Target="../media/image210.svg"/><Relationship Id="rId22" Type="http://schemas.openxmlformats.org/officeDocument/2006/relationships/image" Target="../media/image137.png"/><Relationship Id="rId27" Type="http://schemas.openxmlformats.org/officeDocument/2006/relationships/image" Target="../media/image142.svg"/><Relationship Id="rId43" Type="http://schemas.openxmlformats.org/officeDocument/2006/relationships/image" Target="../media/image158.svg"/><Relationship Id="rId48" Type="http://schemas.openxmlformats.org/officeDocument/2006/relationships/image" Target="../media/image163.png"/><Relationship Id="rId64" Type="http://schemas.openxmlformats.org/officeDocument/2006/relationships/image" Target="../media/image179.png"/><Relationship Id="rId69" Type="http://schemas.openxmlformats.org/officeDocument/2006/relationships/image" Target="../media/image184.svg"/><Relationship Id="rId113" Type="http://schemas.openxmlformats.org/officeDocument/2006/relationships/image" Target="../media/image228.svg"/><Relationship Id="rId118" Type="http://schemas.openxmlformats.org/officeDocument/2006/relationships/image" Target="../media/image233.png"/><Relationship Id="rId134" Type="http://schemas.openxmlformats.org/officeDocument/2006/relationships/image" Target="../media/image249.png"/><Relationship Id="rId139" Type="http://schemas.openxmlformats.org/officeDocument/2006/relationships/image" Target="../media/image254.svg"/><Relationship Id="rId80" Type="http://schemas.openxmlformats.org/officeDocument/2006/relationships/image" Target="../media/image195.png"/><Relationship Id="rId85" Type="http://schemas.openxmlformats.org/officeDocument/2006/relationships/image" Target="../media/image200.svg"/><Relationship Id="rId150" Type="http://schemas.openxmlformats.org/officeDocument/2006/relationships/image" Target="../media/image265.png"/><Relationship Id="rId12" Type="http://schemas.openxmlformats.org/officeDocument/2006/relationships/image" Target="../media/image127.png"/><Relationship Id="rId17" Type="http://schemas.openxmlformats.org/officeDocument/2006/relationships/image" Target="../media/image132.svg"/><Relationship Id="rId33" Type="http://schemas.openxmlformats.org/officeDocument/2006/relationships/image" Target="../media/image148.svg"/><Relationship Id="rId38" Type="http://schemas.openxmlformats.org/officeDocument/2006/relationships/image" Target="../media/image153.png"/><Relationship Id="rId59" Type="http://schemas.openxmlformats.org/officeDocument/2006/relationships/image" Target="../media/image174.svg"/><Relationship Id="rId103" Type="http://schemas.openxmlformats.org/officeDocument/2006/relationships/image" Target="../media/image218.svg"/><Relationship Id="rId108" Type="http://schemas.openxmlformats.org/officeDocument/2006/relationships/image" Target="../media/image223.png"/><Relationship Id="rId124" Type="http://schemas.openxmlformats.org/officeDocument/2006/relationships/image" Target="../media/image239.png"/><Relationship Id="rId129" Type="http://schemas.openxmlformats.org/officeDocument/2006/relationships/image" Target="../media/image244.svg"/><Relationship Id="rId54" Type="http://schemas.openxmlformats.org/officeDocument/2006/relationships/image" Target="../media/image169.png"/><Relationship Id="rId70" Type="http://schemas.openxmlformats.org/officeDocument/2006/relationships/image" Target="../media/image185.png"/><Relationship Id="rId75" Type="http://schemas.openxmlformats.org/officeDocument/2006/relationships/image" Target="../media/image190.svg"/><Relationship Id="rId91" Type="http://schemas.openxmlformats.org/officeDocument/2006/relationships/image" Target="../media/image206.svg"/><Relationship Id="rId96" Type="http://schemas.openxmlformats.org/officeDocument/2006/relationships/image" Target="../media/image211.png"/><Relationship Id="rId140" Type="http://schemas.openxmlformats.org/officeDocument/2006/relationships/image" Target="../media/image255.png"/><Relationship Id="rId145" Type="http://schemas.openxmlformats.org/officeDocument/2006/relationships/image" Target="../media/image26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1.png"/><Relationship Id="rId23" Type="http://schemas.openxmlformats.org/officeDocument/2006/relationships/image" Target="../media/image138.svg"/><Relationship Id="rId28" Type="http://schemas.openxmlformats.org/officeDocument/2006/relationships/image" Target="../media/image143.png"/><Relationship Id="rId49" Type="http://schemas.openxmlformats.org/officeDocument/2006/relationships/image" Target="../media/image164.svg"/><Relationship Id="rId114" Type="http://schemas.openxmlformats.org/officeDocument/2006/relationships/image" Target="../media/image229.png"/><Relationship Id="rId119" Type="http://schemas.openxmlformats.org/officeDocument/2006/relationships/image" Target="../media/image234.svg"/><Relationship Id="rId44" Type="http://schemas.openxmlformats.org/officeDocument/2006/relationships/image" Target="../media/image159.png"/><Relationship Id="rId60" Type="http://schemas.openxmlformats.org/officeDocument/2006/relationships/image" Target="../media/image175.png"/><Relationship Id="rId65" Type="http://schemas.openxmlformats.org/officeDocument/2006/relationships/image" Target="../media/image180.svg"/><Relationship Id="rId81" Type="http://schemas.openxmlformats.org/officeDocument/2006/relationships/image" Target="../media/image196.svg"/><Relationship Id="rId86" Type="http://schemas.openxmlformats.org/officeDocument/2006/relationships/image" Target="../media/image201.png"/><Relationship Id="rId130" Type="http://schemas.openxmlformats.org/officeDocument/2006/relationships/image" Target="../media/image245.png"/><Relationship Id="rId135" Type="http://schemas.openxmlformats.org/officeDocument/2006/relationships/image" Target="../media/image250.svg"/><Relationship Id="rId151" Type="http://schemas.openxmlformats.org/officeDocument/2006/relationships/image" Target="../media/image266.svg"/><Relationship Id="rId13" Type="http://schemas.openxmlformats.org/officeDocument/2006/relationships/image" Target="../media/image128.svg"/><Relationship Id="rId18" Type="http://schemas.openxmlformats.org/officeDocument/2006/relationships/image" Target="../media/image133.png"/><Relationship Id="rId39" Type="http://schemas.openxmlformats.org/officeDocument/2006/relationships/image" Target="../media/image154.svg"/><Relationship Id="rId109" Type="http://schemas.openxmlformats.org/officeDocument/2006/relationships/image" Target="../media/image224.svg"/><Relationship Id="rId34" Type="http://schemas.openxmlformats.org/officeDocument/2006/relationships/image" Target="../media/image149.png"/><Relationship Id="rId50" Type="http://schemas.openxmlformats.org/officeDocument/2006/relationships/image" Target="../media/image165.png"/><Relationship Id="rId55" Type="http://schemas.openxmlformats.org/officeDocument/2006/relationships/image" Target="../media/image170.svg"/><Relationship Id="rId76" Type="http://schemas.openxmlformats.org/officeDocument/2006/relationships/image" Target="../media/image191.png"/><Relationship Id="rId97" Type="http://schemas.openxmlformats.org/officeDocument/2006/relationships/image" Target="../media/image212.svg"/><Relationship Id="rId104" Type="http://schemas.openxmlformats.org/officeDocument/2006/relationships/image" Target="../media/image219.png"/><Relationship Id="rId120" Type="http://schemas.openxmlformats.org/officeDocument/2006/relationships/image" Target="../media/image235.png"/><Relationship Id="rId125" Type="http://schemas.openxmlformats.org/officeDocument/2006/relationships/image" Target="../media/image240.svg"/><Relationship Id="rId141" Type="http://schemas.openxmlformats.org/officeDocument/2006/relationships/image" Target="../media/image256.svg"/><Relationship Id="rId146" Type="http://schemas.openxmlformats.org/officeDocument/2006/relationships/image" Target="../media/image261.png"/><Relationship Id="rId7" Type="http://schemas.openxmlformats.org/officeDocument/2006/relationships/image" Target="../media/image122.svg"/><Relationship Id="rId71" Type="http://schemas.openxmlformats.org/officeDocument/2006/relationships/image" Target="../media/image186.svg"/><Relationship Id="rId92" Type="http://schemas.openxmlformats.org/officeDocument/2006/relationships/image" Target="../media/image207.png"/><Relationship Id="rId2" Type="http://schemas.openxmlformats.org/officeDocument/2006/relationships/notesSlide" Target="../notesSlides/notesSlide13.xml"/><Relationship Id="rId29" Type="http://schemas.openxmlformats.org/officeDocument/2006/relationships/image" Target="../media/image144.svg"/><Relationship Id="rId24" Type="http://schemas.openxmlformats.org/officeDocument/2006/relationships/image" Target="../media/image139.png"/><Relationship Id="rId40" Type="http://schemas.openxmlformats.org/officeDocument/2006/relationships/image" Target="../media/image155.png"/><Relationship Id="rId45" Type="http://schemas.openxmlformats.org/officeDocument/2006/relationships/image" Target="../media/image160.svg"/><Relationship Id="rId66" Type="http://schemas.openxmlformats.org/officeDocument/2006/relationships/image" Target="../media/image181.png"/><Relationship Id="rId87" Type="http://schemas.openxmlformats.org/officeDocument/2006/relationships/image" Target="../media/image202.svg"/><Relationship Id="rId110" Type="http://schemas.openxmlformats.org/officeDocument/2006/relationships/image" Target="../media/image225.png"/><Relationship Id="rId115" Type="http://schemas.openxmlformats.org/officeDocument/2006/relationships/image" Target="../media/image230.svg"/><Relationship Id="rId131" Type="http://schemas.openxmlformats.org/officeDocument/2006/relationships/image" Target="../media/image246.svg"/><Relationship Id="rId136" Type="http://schemas.openxmlformats.org/officeDocument/2006/relationships/image" Target="../media/image251.png"/><Relationship Id="rId61" Type="http://schemas.openxmlformats.org/officeDocument/2006/relationships/image" Target="../media/image176.svg"/><Relationship Id="rId82" Type="http://schemas.openxmlformats.org/officeDocument/2006/relationships/image" Target="../media/image197.png"/><Relationship Id="rId19" Type="http://schemas.openxmlformats.org/officeDocument/2006/relationships/image" Target="../media/image134.svg"/><Relationship Id="rId14" Type="http://schemas.openxmlformats.org/officeDocument/2006/relationships/image" Target="../media/image129.png"/><Relationship Id="rId30" Type="http://schemas.openxmlformats.org/officeDocument/2006/relationships/image" Target="../media/image145.png"/><Relationship Id="rId35" Type="http://schemas.openxmlformats.org/officeDocument/2006/relationships/image" Target="../media/image150.svg"/><Relationship Id="rId56" Type="http://schemas.openxmlformats.org/officeDocument/2006/relationships/image" Target="../media/image171.png"/><Relationship Id="rId77" Type="http://schemas.openxmlformats.org/officeDocument/2006/relationships/image" Target="../media/image192.svg"/><Relationship Id="rId100" Type="http://schemas.openxmlformats.org/officeDocument/2006/relationships/image" Target="../media/image215.png"/><Relationship Id="rId105" Type="http://schemas.openxmlformats.org/officeDocument/2006/relationships/image" Target="../media/image220.svg"/><Relationship Id="rId126" Type="http://schemas.openxmlformats.org/officeDocument/2006/relationships/image" Target="../media/image241.png"/><Relationship Id="rId147" Type="http://schemas.openxmlformats.org/officeDocument/2006/relationships/image" Target="../media/image262.svg"/><Relationship Id="rId8" Type="http://schemas.openxmlformats.org/officeDocument/2006/relationships/image" Target="../media/image123.png"/><Relationship Id="rId51" Type="http://schemas.openxmlformats.org/officeDocument/2006/relationships/image" Target="../media/image166.svg"/><Relationship Id="rId72" Type="http://schemas.openxmlformats.org/officeDocument/2006/relationships/image" Target="../media/image187.png"/><Relationship Id="rId93" Type="http://schemas.openxmlformats.org/officeDocument/2006/relationships/image" Target="../media/image208.svg"/><Relationship Id="rId98" Type="http://schemas.openxmlformats.org/officeDocument/2006/relationships/image" Target="../media/image213.png"/><Relationship Id="rId121" Type="http://schemas.openxmlformats.org/officeDocument/2006/relationships/image" Target="../media/image236.svg"/><Relationship Id="rId142" Type="http://schemas.openxmlformats.org/officeDocument/2006/relationships/image" Target="../media/image257.png"/><Relationship Id="rId3" Type="http://schemas.openxmlformats.org/officeDocument/2006/relationships/image" Target="../media/image9.jpeg"/><Relationship Id="rId25" Type="http://schemas.openxmlformats.org/officeDocument/2006/relationships/image" Target="../media/image140.svg"/><Relationship Id="rId46" Type="http://schemas.openxmlformats.org/officeDocument/2006/relationships/image" Target="../media/image161.png"/><Relationship Id="rId67" Type="http://schemas.openxmlformats.org/officeDocument/2006/relationships/image" Target="../media/image182.svg"/><Relationship Id="rId116" Type="http://schemas.openxmlformats.org/officeDocument/2006/relationships/image" Target="../media/image231.png"/><Relationship Id="rId137" Type="http://schemas.openxmlformats.org/officeDocument/2006/relationships/image" Target="../media/image252.svg"/><Relationship Id="rId20" Type="http://schemas.openxmlformats.org/officeDocument/2006/relationships/image" Target="../media/image135.png"/><Relationship Id="rId41" Type="http://schemas.openxmlformats.org/officeDocument/2006/relationships/image" Target="../media/image156.svg"/><Relationship Id="rId62" Type="http://schemas.openxmlformats.org/officeDocument/2006/relationships/image" Target="../media/image177.png"/><Relationship Id="rId83" Type="http://schemas.openxmlformats.org/officeDocument/2006/relationships/image" Target="../media/image198.svg"/><Relationship Id="rId88" Type="http://schemas.openxmlformats.org/officeDocument/2006/relationships/image" Target="../media/image203.png"/><Relationship Id="rId111" Type="http://schemas.openxmlformats.org/officeDocument/2006/relationships/image" Target="../media/image226.svg"/><Relationship Id="rId132" Type="http://schemas.openxmlformats.org/officeDocument/2006/relationships/image" Target="../media/image247.png"/><Relationship Id="rId15" Type="http://schemas.openxmlformats.org/officeDocument/2006/relationships/image" Target="../media/image130.svg"/><Relationship Id="rId36" Type="http://schemas.openxmlformats.org/officeDocument/2006/relationships/image" Target="../media/image151.png"/><Relationship Id="rId57" Type="http://schemas.openxmlformats.org/officeDocument/2006/relationships/image" Target="../media/image172.svg"/><Relationship Id="rId106" Type="http://schemas.openxmlformats.org/officeDocument/2006/relationships/image" Target="../media/image221.png"/><Relationship Id="rId127" Type="http://schemas.openxmlformats.org/officeDocument/2006/relationships/image" Target="../media/image242.svg"/><Relationship Id="rId10" Type="http://schemas.openxmlformats.org/officeDocument/2006/relationships/image" Target="../media/image125.png"/><Relationship Id="rId31" Type="http://schemas.openxmlformats.org/officeDocument/2006/relationships/image" Target="../media/image146.svg"/><Relationship Id="rId52" Type="http://schemas.openxmlformats.org/officeDocument/2006/relationships/image" Target="../media/image167.png"/><Relationship Id="rId73" Type="http://schemas.openxmlformats.org/officeDocument/2006/relationships/image" Target="../media/image188.svg"/><Relationship Id="rId78" Type="http://schemas.openxmlformats.org/officeDocument/2006/relationships/image" Target="../media/image193.png"/><Relationship Id="rId94" Type="http://schemas.openxmlformats.org/officeDocument/2006/relationships/image" Target="../media/image209.png"/><Relationship Id="rId99" Type="http://schemas.openxmlformats.org/officeDocument/2006/relationships/image" Target="../media/image214.svg"/><Relationship Id="rId101" Type="http://schemas.openxmlformats.org/officeDocument/2006/relationships/image" Target="../media/image216.svg"/><Relationship Id="rId122" Type="http://schemas.openxmlformats.org/officeDocument/2006/relationships/image" Target="../media/image237.png"/><Relationship Id="rId143" Type="http://schemas.openxmlformats.org/officeDocument/2006/relationships/image" Target="../media/image258.svg"/><Relationship Id="rId148" Type="http://schemas.openxmlformats.org/officeDocument/2006/relationships/image" Target="../media/image263.png"/><Relationship Id="rId4" Type="http://schemas.openxmlformats.org/officeDocument/2006/relationships/image" Target="../media/image119.png"/><Relationship Id="rId9" Type="http://schemas.openxmlformats.org/officeDocument/2006/relationships/image" Target="../media/image124.svg"/><Relationship Id="rId26" Type="http://schemas.openxmlformats.org/officeDocument/2006/relationships/image" Target="../media/image141.png"/><Relationship Id="rId47" Type="http://schemas.openxmlformats.org/officeDocument/2006/relationships/image" Target="../media/image162.svg"/><Relationship Id="rId68" Type="http://schemas.openxmlformats.org/officeDocument/2006/relationships/image" Target="../media/image183.png"/><Relationship Id="rId89" Type="http://schemas.openxmlformats.org/officeDocument/2006/relationships/image" Target="../media/image204.svg"/><Relationship Id="rId112" Type="http://schemas.openxmlformats.org/officeDocument/2006/relationships/image" Target="../media/image227.png"/><Relationship Id="rId133" Type="http://schemas.openxmlformats.org/officeDocument/2006/relationships/image" Target="../media/image248.svg"/><Relationship Id="rId16" Type="http://schemas.openxmlformats.org/officeDocument/2006/relationships/image" Target="../media/image131.png"/><Relationship Id="rId37" Type="http://schemas.openxmlformats.org/officeDocument/2006/relationships/image" Target="../media/image152.svg"/><Relationship Id="rId58" Type="http://schemas.openxmlformats.org/officeDocument/2006/relationships/image" Target="../media/image173.png"/><Relationship Id="rId79" Type="http://schemas.openxmlformats.org/officeDocument/2006/relationships/image" Target="../media/image194.svg"/><Relationship Id="rId102" Type="http://schemas.openxmlformats.org/officeDocument/2006/relationships/image" Target="../media/image217.png"/><Relationship Id="rId123" Type="http://schemas.openxmlformats.org/officeDocument/2006/relationships/image" Target="../media/image238.svg"/><Relationship Id="rId144" Type="http://schemas.openxmlformats.org/officeDocument/2006/relationships/image" Target="../media/image259.png"/><Relationship Id="rId90" Type="http://schemas.openxmlformats.org/officeDocument/2006/relationships/image" Target="../media/image205.png"/></Relationships>
</file>

<file path=ppt/slides/_rels/slide2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85.png"/><Relationship Id="rId21" Type="http://schemas.openxmlformats.org/officeDocument/2006/relationships/image" Target="../media/image280.svg"/><Relationship Id="rId42" Type="http://schemas.openxmlformats.org/officeDocument/2006/relationships/image" Target="../media/image301.png"/><Relationship Id="rId47" Type="http://schemas.openxmlformats.org/officeDocument/2006/relationships/image" Target="../media/image306.svg"/><Relationship Id="rId63" Type="http://schemas.openxmlformats.org/officeDocument/2006/relationships/image" Target="../media/image322.svg"/><Relationship Id="rId68" Type="http://schemas.openxmlformats.org/officeDocument/2006/relationships/image" Target="../media/image327.png"/><Relationship Id="rId84" Type="http://schemas.openxmlformats.org/officeDocument/2006/relationships/image" Target="../media/image343.png"/><Relationship Id="rId89" Type="http://schemas.openxmlformats.org/officeDocument/2006/relationships/image" Target="../media/image348.svg"/><Relationship Id="rId16" Type="http://schemas.openxmlformats.org/officeDocument/2006/relationships/image" Target="../media/image275.png"/><Relationship Id="rId11" Type="http://schemas.openxmlformats.org/officeDocument/2006/relationships/image" Target="../media/image270.svg"/><Relationship Id="rId32" Type="http://schemas.openxmlformats.org/officeDocument/2006/relationships/image" Target="../media/image291.png"/><Relationship Id="rId37" Type="http://schemas.openxmlformats.org/officeDocument/2006/relationships/image" Target="../media/image296.svg"/><Relationship Id="rId53" Type="http://schemas.openxmlformats.org/officeDocument/2006/relationships/image" Target="../media/image312.svg"/><Relationship Id="rId58" Type="http://schemas.openxmlformats.org/officeDocument/2006/relationships/image" Target="../media/image317.png"/><Relationship Id="rId74" Type="http://schemas.openxmlformats.org/officeDocument/2006/relationships/image" Target="../media/image333.png"/><Relationship Id="rId79" Type="http://schemas.openxmlformats.org/officeDocument/2006/relationships/image" Target="../media/image338.svg"/><Relationship Id="rId5" Type="http://schemas.openxmlformats.org/officeDocument/2006/relationships/image" Target="../media/image110.png"/><Relationship Id="rId90" Type="http://schemas.openxmlformats.org/officeDocument/2006/relationships/image" Target="../media/image349.png"/><Relationship Id="rId95" Type="http://schemas.openxmlformats.org/officeDocument/2006/relationships/image" Target="../media/image354.svg"/><Relationship Id="rId22" Type="http://schemas.openxmlformats.org/officeDocument/2006/relationships/image" Target="../media/image281.png"/><Relationship Id="rId27" Type="http://schemas.openxmlformats.org/officeDocument/2006/relationships/image" Target="../media/image286.svg"/><Relationship Id="rId43" Type="http://schemas.openxmlformats.org/officeDocument/2006/relationships/image" Target="../media/image302.svg"/><Relationship Id="rId48" Type="http://schemas.openxmlformats.org/officeDocument/2006/relationships/image" Target="../media/image307.png"/><Relationship Id="rId64" Type="http://schemas.openxmlformats.org/officeDocument/2006/relationships/image" Target="../media/image323.png"/><Relationship Id="rId69" Type="http://schemas.openxmlformats.org/officeDocument/2006/relationships/image" Target="../media/image328.svg"/><Relationship Id="rId80" Type="http://schemas.openxmlformats.org/officeDocument/2006/relationships/image" Target="../media/image339.png"/><Relationship Id="rId85" Type="http://schemas.openxmlformats.org/officeDocument/2006/relationships/image" Target="../media/image344.svg"/><Relationship Id="rId3" Type="http://schemas.openxmlformats.org/officeDocument/2006/relationships/image" Target="../media/image116.png"/><Relationship Id="rId12" Type="http://schemas.openxmlformats.org/officeDocument/2006/relationships/image" Target="../media/image271.png"/><Relationship Id="rId17" Type="http://schemas.openxmlformats.org/officeDocument/2006/relationships/image" Target="../media/image276.svg"/><Relationship Id="rId25" Type="http://schemas.openxmlformats.org/officeDocument/2006/relationships/image" Target="../media/image284.svg"/><Relationship Id="rId33" Type="http://schemas.openxmlformats.org/officeDocument/2006/relationships/image" Target="../media/image292.svg"/><Relationship Id="rId38" Type="http://schemas.openxmlformats.org/officeDocument/2006/relationships/image" Target="../media/image297.png"/><Relationship Id="rId46" Type="http://schemas.openxmlformats.org/officeDocument/2006/relationships/image" Target="../media/image305.png"/><Relationship Id="rId59" Type="http://schemas.openxmlformats.org/officeDocument/2006/relationships/image" Target="../media/image318.svg"/><Relationship Id="rId67" Type="http://schemas.openxmlformats.org/officeDocument/2006/relationships/image" Target="../media/image326.svg"/><Relationship Id="rId20" Type="http://schemas.openxmlformats.org/officeDocument/2006/relationships/image" Target="../media/image279.png"/><Relationship Id="rId41" Type="http://schemas.openxmlformats.org/officeDocument/2006/relationships/image" Target="../media/image300.svg"/><Relationship Id="rId54" Type="http://schemas.openxmlformats.org/officeDocument/2006/relationships/image" Target="../media/image313.png"/><Relationship Id="rId62" Type="http://schemas.openxmlformats.org/officeDocument/2006/relationships/image" Target="../media/image321.png"/><Relationship Id="rId70" Type="http://schemas.openxmlformats.org/officeDocument/2006/relationships/image" Target="../media/image329.png"/><Relationship Id="rId75" Type="http://schemas.openxmlformats.org/officeDocument/2006/relationships/image" Target="../media/image334.svg"/><Relationship Id="rId83" Type="http://schemas.openxmlformats.org/officeDocument/2006/relationships/image" Target="../media/image342.svg"/><Relationship Id="rId88" Type="http://schemas.openxmlformats.org/officeDocument/2006/relationships/image" Target="../media/image347.png"/><Relationship Id="rId91" Type="http://schemas.openxmlformats.org/officeDocument/2006/relationships/image" Target="../media/image350.svg"/><Relationship Id="rId96" Type="http://schemas.openxmlformats.org/officeDocument/2006/relationships/image" Target="../media/image3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15" Type="http://schemas.openxmlformats.org/officeDocument/2006/relationships/image" Target="../media/image274.svg"/><Relationship Id="rId23" Type="http://schemas.openxmlformats.org/officeDocument/2006/relationships/image" Target="../media/image282.svg"/><Relationship Id="rId28" Type="http://schemas.openxmlformats.org/officeDocument/2006/relationships/image" Target="../media/image287.png"/><Relationship Id="rId36" Type="http://schemas.openxmlformats.org/officeDocument/2006/relationships/image" Target="../media/image295.png"/><Relationship Id="rId49" Type="http://schemas.openxmlformats.org/officeDocument/2006/relationships/image" Target="../media/image308.svg"/><Relationship Id="rId57" Type="http://schemas.openxmlformats.org/officeDocument/2006/relationships/image" Target="../media/image316.svg"/><Relationship Id="rId10" Type="http://schemas.openxmlformats.org/officeDocument/2006/relationships/image" Target="../media/image269.png"/><Relationship Id="rId31" Type="http://schemas.openxmlformats.org/officeDocument/2006/relationships/image" Target="../media/image290.svg"/><Relationship Id="rId44" Type="http://schemas.openxmlformats.org/officeDocument/2006/relationships/image" Target="../media/image303.png"/><Relationship Id="rId52" Type="http://schemas.openxmlformats.org/officeDocument/2006/relationships/image" Target="../media/image311.png"/><Relationship Id="rId60" Type="http://schemas.openxmlformats.org/officeDocument/2006/relationships/image" Target="../media/image319.png"/><Relationship Id="rId65" Type="http://schemas.openxmlformats.org/officeDocument/2006/relationships/image" Target="../media/image324.svg"/><Relationship Id="rId73" Type="http://schemas.openxmlformats.org/officeDocument/2006/relationships/image" Target="../media/image332.svg"/><Relationship Id="rId78" Type="http://schemas.openxmlformats.org/officeDocument/2006/relationships/image" Target="../media/image337.png"/><Relationship Id="rId81" Type="http://schemas.openxmlformats.org/officeDocument/2006/relationships/image" Target="../media/image340.svg"/><Relationship Id="rId86" Type="http://schemas.openxmlformats.org/officeDocument/2006/relationships/image" Target="../media/image345.png"/><Relationship Id="rId94" Type="http://schemas.openxmlformats.org/officeDocument/2006/relationships/image" Target="../media/image353.png"/><Relationship Id="rId4" Type="http://schemas.openxmlformats.org/officeDocument/2006/relationships/image" Target="../media/image117.svg"/><Relationship Id="rId9" Type="http://schemas.openxmlformats.org/officeDocument/2006/relationships/image" Target="../media/image268.svg"/><Relationship Id="rId13" Type="http://schemas.openxmlformats.org/officeDocument/2006/relationships/image" Target="../media/image272.svg"/><Relationship Id="rId18" Type="http://schemas.openxmlformats.org/officeDocument/2006/relationships/image" Target="../media/image277.png"/><Relationship Id="rId39" Type="http://schemas.openxmlformats.org/officeDocument/2006/relationships/image" Target="../media/image298.svg"/><Relationship Id="rId34" Type="http://schemas.openxmlformats.org/officeDocument/2006/relationships/image" Target="../media/image293.png"/><Relationship Id="rId50" Type="http://schemas.openxmlformats.org/officeDocument/2006/relationships/image" Target="../media/image309.png"/><Relationship Id="rId55" Type="http://schemas.openxmlformats.org/officeDocument/2006/relationships/image" Target="../media/image314.svg"/><Relationship Id="rId76" Type="http://schemas.openxmlformats.org/officeDocument/2006/relationships/image" Target="../media/image335.png"/><Relationship Id="rId97" Type="http://schemas.openxmlformats.org/officeDocument/2006/relationships/image" Target="../media/image356.svg"/><Relationship Id="rId7" Type="http://schemas.openxmlformats.org/officeDocument/2006/relationships/image" Target="../media/image65.png"/><Relationship Id="rId71" Type="http://schemas.openxmlformats.org/officeDocument/2006/relationships/image" Target="../media/image330.svg"/><Relationship Id="rId92" Type="http://schemas.openxmlformats.org/officeDocument/2006/relationships/image" Target="../media/image351.png"/><Relationship Id="rId2" Type="http://schemas.openxmlformats.org/officeDocument/2006/relationships/image" Target="../media/image9.jpeg"/><Relationship Id="rId29" Type="http://schemas.openxmlformats.org/officeDocument/2006/relationships/image" Target="../media/image288.svg"/><Relationship Id="rId24" Type="http://schemas.openxmlformats.org/officeDocument/2006/relationships/image" Target="../media/image283.png"/><Relationship Id="rId40" Type="http://schemas.openxmlformats.org/officeDocument/2006/relationships/image" Target="../media/image299.png"/><Relationship Id="rId45" Type="http://schemas.openxmlformats.org/officeDocument/2006/relationships/image" Target="../media/image304.svg"/><Relationship Id="rId66" Type="http://schemas.openxmlformats.org/officeDocument/2006/relationships/image" Target="../media/image325.png"/><Relationship Id="rId87" Type="http://schemas.openxmlformats.org/officeDocument/2006/relationships/image" Target="../media/image346.svg"/><Relationship Id="rId61" Type="http://schemas.openxmlformats.org/officeDocument/2006/relationships/image" Target="../media/image320.svg"/><Relationship Id="rId82" Type="http://schemas.openxmlformats.org/officeDocument/2006/relationships/image" Target="../media/image341.png"/><Relationship Id="rId19" Type="http://schemas.openxmlformats.org/officeDocument/2006/relationships/image" Target="../media/image278.svg"/><Relationship Id="rId14" Type="http://schemas.openxmlformats.org/officeDocument/2006/relationships/image" Target="../media/image273.png"/><Relationship Id="rId30" Type="http://schemas.openxmlformats.org/officeDocument/2006/relationships/image" Target="../media/image289.png"/><Relationship Id="rId35" Type="http://schemas.openxmlformats.org/officeDocument/2006/relationships/image" Target="../media/image294.svg"/><Relationship Id="rId56" Type="http://schemas.openxmlformats.org/officeDocument/2006/relationships/image" Target="../media/image315.png"/><Relationship Id="rId77" Type="http://schemas.openxmlformats.org/officeDocument/2006/relationships/image" Target="../media/image336.svg"/><Relationship Id="rId8" Type="http://schemas.openxmlformats.org/officeDocument/2006/relationships/image" Target="../media/image267.png"/><Relationship Id="rId51" Type="http://schemas.openxmlformats.org/officeDocument/2006/relationships/image" Target="../media/image310.svg"/><Relationship Id="rId72" Type="http://schemas.openxmlformats.org/officeDocument/2006/relationships/image" Target="../media/image331.png"/><Relationship Id="rId93" Type="http://schemas.openxmlformats.org/officeDocument/2006/relationships/image" Target="../media/image352.svg"/></Relationships>
</file>

<file path=ppt/slides/_rels/slide2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75.png"/><Relationship Id="rId21" Type="http://schemas.openxmlformats.org/officeDocument/2006/relationships/image" Target="../media/image370.svg"/><Relationship Id="rId42" Type="http://schemas.openxmlformats.org/officeDocument/2006/relationships/image" Target="../media/image391.png"/><Relationship Id="rId47" Type="http://schemas.openxmlformats.org/officeDocument/2006/relationships/image" Target="../media/image396.svg"/><Relationship Id="rId63" Type="http://schemas.openxmlformats.org/officeDocument/2006/relationships/image" Target="../media/image412.svg"/><Relationship Id="rId68" Type="http://schemas.openxmlformats.org/officeDocument/2006/relationships/image" Target="../media/image417.png"/><Relationship Id="rId84" Type="http://schemas.openxmlformats.org/officeDocument/2006/relationships/image" Target="../media/image433.png"/><Relationship Id="rId89" Type="http://schemas.openxmlformats.org/officeDocument/2006/relationships/image" Target="../media/image438.svg"/><Relationship Id="rId16" Type="http://schemas.openxmlformats.org/officeDocument/2006/relationships/image" Target="../media/image365.png"/><Relationship Id="rId11" Type="http://schemas.openxmlformats.org/officeDocument/2006/relationships/image" Target="../media/image360.svg"/><Relationship Id="rId32" Type="http://schemas.openxmlformats.org/officeDocument/2006/relationships/image" Target="../media/image381.png"/><Relationship Id="rId37" Type="http://schemas.openxmlformats.org/officeDocument/2006/relationships/image" Target="../media/image386.svg"/><Relationship Id="rId53" Type="http://schemas.openxmlformats.org/officeDocument/2006/relationships/image" Target="../media/image402.svg"/><Relationship Id="rId58" Type="http://schemas.openxmlformats.org/officeDocument/2006/relationships/image" Target="../media/image407.png"/><Relationship Id="rId74" Type="http://schemas.openxmlformats.org/officeDocument/2006/relationships/image" Target="../media/image423.png"/><Relationship Id="rId79" Type="http://schemas.openxmlformats.org/officeDocument/2006/relationships/image" Target="../media/image428.svg"/><Relationship Id="rId5" Type="http://schemas.openxmlformats.org/officeDocument/2006/relationships/image" Target="../media/image110.png"/><Relationship Id="rId90" Type="http://schemas.openxmlformats.org/officeDocument/2006/relationships/image" Target="../media/image439.png"/><Relationship Id="rId95" Type="http://schemas.openxmlformats.org/officeDocument/2006/relationships/image" Target="../media/image444.svg"/><Relationship Id="rId22" Type="http://schemas.openxmlformats.org/officeDocument/2006/relationships/image" Target="../media/image371.png"/><Relationship Id="rId27" Type="http://schemas.openxmlformats.org/officeDocument/2006/relationships/image" Target="../media/image376.svg"/><Relationship Id="rId43" Type="http://schemas.openxmlformats.org/officeDocument/2006/relationships/image" Target="../media/image392.svg"/><Relationship Id="rId48" Type="http://schemas.openxmlformats.org/officeDocument/2006/relationships/image" Target="../media/image397.png"/><Relationship Id="rId64" Type="http://schemas.openxmlformats.org/officeDocument/2006/relationships/image" Target="../media/image413.png"/><Relationship Id="rId69" Type="http://schemas.openxmlformats.org/officeDocument/2006/relationships/image" Target="../media/image418.svg"/><Relationship Id="rId80" Type="http://schemas.openxmlformats.org/officeDocument/2006/relationships/image" Target="../media/image429.png"/><Relationship Id="rId85" Type="http://schemas.openxmlformats.org/officeDocument/2006/relationships/image" Target="../media/image434.svg"/><Relationship Id="rId3" Type="http://schemas.openxmlformats.org/officeDocument/2006/relationships/image" Target="../media/image116.png"/><Relationship Id="rId12" Type="http://schemas.openxmlformats.org/officeDocument/2006/relationships/image" Target="../media/image361.png"/><Relationship Id="rId17" Type="http://schemas.openxmlformats.org/officeDocument/2006/relationships/image" Target="../media/image366.svg"/><Relationship Id="rId25" Type="http://schemas.openxmlformats.org/officeDocument/2006/relationships/image" Target="../media/image374.svg"/><Relationship Id="rId33" Type="http://schemas.openxmlformats.org/officeDocument/2006/relationships/image" Target="../media/image382.svg"/><Relationship Id="rId38" Type="http://schemas.openxmlformats.org/officeDocument/2006/relationships/image" Target="../media/image387.png"/><Relationship Id="rId46" Type="http://schemas.openxmlformats.org/officeDocument/2006/relationships/image" Target="../media/image395.png"/><Relationship Id="rId59" Type="http://schemas.openxmlformats.org/officeDocument/2006/relationships/image" Target="../media/image408.svg"/><Relationship Id="rId67" Type="http://schemas.openxmlformats.org/officeDocument/2006/relationships/image" Target="../media/image416.svg"/><Relationship Id="rId20" Type="http://schemas.openxmlformats.org/officeDocument/2006/relationships/image" Target="../media/image369.png"/><Relationship Id="rId41" Type="http://schemas.openxmlformats.org/officeDocument/2006/relationships/image" Target="../media/image390.svg"/><Relationship Id="rId54" Type="http://schemas.openxmlformats.org/officeDocument/2006/relationships/image" Target="../media/image403.png"/><Relationship Id="rId62" Type="http://schemas.openxmlformats.org/officeDocument/2006/relationships/image" Target="../media/image411.png"/><Relationship Id="rId70" Type="http://schemas.openxmlformats.org/officeDocument/2006/relationships/image" Target="../media/image419.png"/><Relationship Id="rId75" Type="http://schemas.openxmlformats.org/officeDocument/2006/relationships/image" Target="../media/image424.svg"/><Relationship Id="rId83" Type="http://schemas.openxmlformats.org/officeDocument/2006/relationships/image" Target="../media/image432.svg"/><Relationship Id="rId88" Type="http://schemas.openxmlformats.org/officeDocument/2006/relationships/image" Target="../media/image437.png"/><Relationship Id="rId91" Type="http://schemas.openxmlformats.org/officeDocument/2006/relationships/image" Target="../media/image440.svg"/><Relationship Id="rId96" Type="http://schemas.openxmlformats.org/officeDocument/2006/relationships/image" Target="../media/image4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15" Type="http://schemas.openxmlformats.org/officeDocument/2006/relationships/image" Target="../media/image364.svg"/><Relationship Id="rId23" Type="http://schemas.openxmlformats.org/officeDocument/2006/relationships/image" Target="../media/image372.svg"/><Relationship Id="rId28" Type="http://schemas.openxmlformats.org/officeDocument/2006/relationships/image" Target="../media/image377.png"/><Relationship Id="rId36" Type="http://schemas.openxmlformats.org/officeDocument/2006/relationships/image" Target="../media/image385.png"/><Relationship Id="rId49" Type="http://schemas.openxmlformats.org/officeDocument/2006/relationships/image" Target="../media/image398.svg"/><Relationship Id="rId57" Type="http://schemas.openxmlformats.org/officeDocument/2006/relationships/image" Target="../media/image406.svg"/><Relationship Id="rId10" Type="http://schemas.openxmlformats.org/officeDocument/2006/relationships/image" Target="../media/image359.png"/><Relationship Id="rId31" Type="http://schemas.openxmlformats.org/officeDocument/2006/relationships/image" Target="../media/image380.svg"/><Relationship Id="rId44" Type="http://schemas.openxmlformats.org/officeDocument/2006/relationships/image" Target="../media/image393.png"/><Relationship Id="rId52" Type="http://schemas.openxmlformats.org/officeDocument/2006/relationships/image" Target="../media/image401.png"/><Relationship Id="rId60" Type="http://schemas.openxmlformats.org/officeDocument/2006/relationships/image" Target="../media/image409.png"/><Relationship Id="rId65" Type="http://schemas.openxmlformats.org/officeDocument/2006/relationships/image" Target="../media/image414.svg"/><Relationship Id="rId73" Type="http://schemas.openxmlformats.org/officeDocument/2006/relationships/image" Target="../media/image422.svg"/><Relationship Id="rId78" Type="http://schemas.openxmlformats.org/officeDocument/2006/relationships/image" Target="../media/image427.png"/><Relationship Id="rId81" Type="http://schemas.openxmlformats.org/officeDocument/2006/relationships/image" Target="../media/image430.svg"/><Relationship Id="rId86" Type="http://schemas.openxmlformats.org/officeDocument/2006/relationships/image" Target="../media/image435.png"/><Relationship Id="rId94" Type="http://schemas.openxmlformats.org/officeDocument/2006/relationships/image" Target="../media/image443.png"/><Relationship Id="rId4" Type="http://schemas.openxmlformats.org/officeDocument/2006/relationships/image" Target="../media/image117.svg"/><Relationship Id="rId9" Type="http://schemas.openxmlformats.org/officeDocument/2006/relationships/image" Target="../media/image358.svg"/><Relationship Id="rId13" Type="http://schemas.openxmlformats.org/officeDocument/2006/relationships/image" Target="../media/image362.svg"/><Relationship Id="rId18" Type="http://schemas.openxmlformats.org/officeDocument/2006/relationships/image" Target="../media/image367.png"/><Relationship Id="rId39" Type="http://schemas.openxmlformats.org/officeDocument/2006/relationships/image" Target="../media/image388.svg"/><Relationship Id="rId34" Type="http://schemas.openxmlformats.org/officeDocument/2006/relationships/image" Target="../media/image383.png"/><Relationship Id="rId50" Type="http://schemas.openxmlformats.org/officeDocument/2006/relationships/image" Target="../media/image399.png"/><Relationship Id="rId55" Type="http://schemas.openxmlformats.org/officeDocument/2006/relationships/image" Target="../media/image404.svg"/><Relationship Id="rId76" Type="http://schemas.openxmlformats.org/officeDocument/2006/relationships/image" Target="../media/image425.png"/><Relationship Id="rId97" Type="http://schemas.openxmlformats.org/officeDocument/2006/relationships/image" Target="../media/image446.svg"/><Relationship Id="rId7" Type="http://schemas.openxmlformats.org/officeDocument/2006/relationships/image" Target="../media/image65.png"/><Relationship Id="rId71" Type="http://schemas.openxmlformats.org/officeDocument/2006/relationships/image" Target="../media/image420.svg"/><Relationship Id="rId92" Type="http://schemas.openxmlformats.org/officeDocument/2006/relationships/image" Target="../media/image441.png"/><Relationship Id="rId2" Type="http://schemas.openxmlformats.org/officeDocument/2006/relationships/image" Target="../media/image9.jpeg"/><Relationship Id="rId29" Type="http://schemas.openxmlformats.org/officeDocument/2006/relationships/image" Target="../media/image378.svg"/><Relationship Id="rId24" Type="http://schemas.openxmlformats.org/officeDocument/2006/relationships/image" Target="../media/image373.png"/><Relationship Id="rId40" Type="http://schemas.openxmlformats.org/officeDocument/2006/relationships/image" Target="../media/image389.png"/><Relationship Id="rId45" Type="http://schemas.openxmlformats.org/officeDocument/2006/relationships/image" Target="../media/image394.svg"/><Relationship Id="rId66" Type="http://schemas.openxmlformats.org/officeDocument/2006/relationships/image" Target="../media/image415.png"/><Relationship Id="rId87" Type="http://schemas.openxmlformats.org/officeDocument/2006/relationships/image" Target="../media/image436.svg"/><Relationship Id="rId61" Type="http://schemas.openxmlformats.org/officeDocument/2006/relationships/image" Target="../media/image410.svg"/><Relationship Id="rId82" Type="http://schemas.openxmlformats.org/officeDocument/2006/relationships/image" Target="../media/image431.png"/><Relationship Id="rId19" Type="http://schemas.openxmlformats.org/officeDocument/2006/relationships/image" Target="../media/image368.svg"/><Relationship Id="rId14" Type="http://schemas.openxmlformats.org/officeDocument/2006/relationships/image" Target="../media/image363.png"/><Relationship Id="rId30" Type="http://schemas.openxmlformats.org/officeDocument/2006/relationships/image" Target="../media/image379.png"/><Relationship Id="rId35" Type="http://schemas.openxmlformats.org/officeDocument/2006/relationships/image" Target="../media/image384.svg"/><Relationship Id="rId56" Type="http://schemas.openxmlformats.org/officeDocument/2006/relationships/image" Target="../media/image405.png"/><Relationship Id="rId77" Type="http://schemas.openxmlformats.org/officeDocument/2006/relationships/image" Target="../media/image426.svg"/><Relationship Id="rId8" Type="http://schemas.openxmlformats.org/officeDocument/2006/relationships/image" Target="../media/image357.png"/><Relationship Id="rId51" Type="http://schemas.openxmlformats.org/officeDocument/2006/relationships/image" Target="../media/image400.svg"/><Relationship Id="rId72" Type="http://schemas.openxmlformats.org/officeDocument/2006/relationships/image" Target="../media/image421.png"/><Relationship Id="rId93" Type="http://schemas.openxmlformats.org/officeDocument/2006/relationships/image" Target="../media/image442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7" Type="http://schemas.openxmlformats.org/officeDocument/2006/relationships/image" Target="../media/image6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5" Type="http://schemas.openxmlformats.org/officeDocument/2006/relationships/image" Target="../media/image110.png"/><Relationship Id="rId4" Type="http://schemas.openxmlformats.org/officeDocument/2006/relationships/image" Target="../media/image117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7" Type="http://schemas.openxmlformats.org/officeDocument/2006/relationships/image" Target="../media/image6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5" Type="http://schemas.openxmlformats.org/officeDocument/2006/relationships/image" Target="../media/image110.png"/><Relationship Id="rId4" Type="http://schemas.openxmlformats.org/officeDocument/2006/relationships/image" Target="../media/image117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7" Type="http://schemas.openxmlformats.org/officeDocument/2006/relationships/image" Target="../media/image6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5" Type="http://schemas.openxmlformats.org/officeDocument/2006/relationships/image" Target="../media/image110.png"/><Relationship Id="rId4" Type="http://schemas.openxmlformats.org/officeDocument/2006/relationships/image" Target="../media/image117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7" Type="http://schemas.openxmlformats.org/officeDocument/2006/relationships/image" Target="../media/image6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5" Type="http://schemas.openxmlformats.org/officeDocument/2006/relationships/image" Target="../media/image110.png"/><Relationship Id="rId4" Type="http://schemas.openxmlformats.org/officeDocument/2006/relationships/image" Target="../media/image11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5" Type="http://schemas.openxmlformats.org/officeDocument/2006/relationships/image" Target="../media/image110.png"/><Relationship Id="rId4" Type="http://schemas.openxmlformats.org/officeDocument/2006/relationships/image" Target="../media/image117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5" Type="http://schemas.openxmlformats.org/officeDocument/2006/relationships/image" Target="../media/image110.png"/><Relationship Id="rId4" Type="http://schemas.openxmlformats.org/officeDocument/2006/relationships/image" Target="../media/image117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5" Type="http://schemas.openxmlformats.org/officeDocument/2006/relationships/image" Target="../media/image110.png"/><Relationship Id="rId4" Type="http://schemas.openxmlformats.org/officeDocument/2006/relationships/image" Target="../media/image117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5" Type="http://schemas.openxmlformats.org/officeDocument/2006/relationships/image" Target="../media/image110.png"/><Relationship Id="rId4" Type="http://schemas.openxmlformats.org/officeDocument/2006/relationships/image" Target="../media/image117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7" Type="http://schemas.openxmlformats.org/officeDocument/2006/relationships/image" Target="../media/image6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svg"/><Relationship Id="rId5" Type="http://schemas.openxmlformats.org/officeDocument/2006/relationships/image" Target="../media/image110.png"/><Relationship Id="rId4" Type="http://schemas.openxmlformats.org/officeDocument/2006/relationships/image" Target="../media/image117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9.jpeg"/><Relationship Id="rId7" Type="http://schemas.openxmlformats.org/officeDocument/2006/relationships/image" Target="../media/image111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17.svg"/><Relationship Id="rId4" Type="http://schemas.openxmlformats.org/officeDocument/2006/relationships/image" Target="../media/image1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9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3" Type="http://schemas.openxmlformats.org/officeDocument/2006/relationships/image" Target="../media/image9.jpe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png"/><Relationship Id="rId15" Type="http://schemas.openxmlformats.org/officeDocument/2006/relationships/image" Target="../media/image34.sv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Relationship Id="rId1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sv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image" Target="../media/image36.sv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184719" y="7747349"/>
            <a:ext cx="5656785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00"/>
              </a:lnSpc>
            </a:pPr>
            <a:r>
              <a:rPr lang="fa-IR" sz="2800" spc="-2" dirty="0">
                <a:solidFill>
                  <a:srgbClr val="FFFFFF"/>
                </a:solidFill>
                <a:latin typeface="Livvic"/>
                <a:cs typeface="B Nazanin" panose="00000700000000000000" pitchFamily="2" charset="-78"/>
              </a:rPr>
              <a:t>اینجا جایی است که ارائه شما شروع می شود</a:t>
            </a:r>
            <a:endParaRPr lang="en-US" sz="2800" spc="-2" dirty="0">
              <a:solidFill>
                <a:srgbClr val="FFFFFF"/>
              </a:solidFill>
              <a:latin typeface="Livvic"/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423906" y="4514424"/>
            <a:ext cx="6167894" cy="17543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4400"/>
              </a:lnSpc>
            </a:pPr>
            <a:r>
              <a:rPr lang="fa-IR" sz="8800" spc="-1" dirty="0">
                <a:solidFill>
                  <a:srgbClr val="482400"/>
                </a:solidFill>
                <a:latin typeface="Redressed"/>
                <a:cs typeface="B Nazanin" panose="00000700000000000000" pitchFamily="2" charset="-78"/>
              </a:rPr>
              <a:t>سبک تاریخی</a:t>
            </a:r>
            <a:endParaRPr lang="en-US" sz="8800" spc="-1" dirty="0">
              <a:solidFill>
                <a:srgbClr val="482400"/>
              </a:solidFill>
              <a:latin typeface="Redressed"/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7057440"/>
            <a:ext cx="4762800" cy="3244320"/>
          </a:xfrm>
          <a:custGeom>
            <a:avLst/>
            <a:gdLst/>
            <a:ahLst/>
            <a:cxnLst/>
            <a:rect l="l" t="t" r="r" b="b"/>
            <a:pathLst>
              <a:path w="4762800" h="3244320">
                <a:moveTo>
                  <a:pt x="0" y="0"/>
                </a:moveTo>
                <a:lnTo>
                  <a:pt x="4762800" y="0"/>
                </a:lnTo>
                <a:lnTo>
                  <a:pt x="4762800" y="3244320"/>
                </a:lnTo>
                <a:lnTo>
                  <a:pt x="0" y="32443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6" r="-86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332320" y="6318000"/>
            <a:ext cx="4512240" cy="138960"/>
          </a:xfrm>
          <a:custGeom>
            <a:avLst/>
            <a:gdLst/>
            <a:ahLst/>
            <a:cxnLst/>
            <a:rect l="l" t="t" r="r" b="b"/>
            <a:pathLst>
              <a:path w="4512240" h="138960">
                <a:moveTo>
                  <a:pt x="0" y="0"/>
                </a:moveTo>
                <a:lnTo>
                  <a:pt x="4512240" y="0"/>
                </a:lnTo>
                <a:lnTo>
                  <a:pt x="4512240" y="138960"/>
                </a:lnTo>
                <a:lnTo>
                  <a:pt x="0" y="1389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723600">
            <a:off x="-212400" y="-416160"/>
            <a:ext cx="4511520" cy="4381920"/>
          </a:xfrm>
          <a:custGeom>
            <a:avLst/>
            <a:gdLst/>
            <a:ahLst/>
            <a:cxnLst/>
            <a:rect l="l" t="t" r="r" b="b"/>
            <a:pathLst>
              <a:path w="4511520" h="4381920">
                <a:moveTo>
                  <a:pt x="0" y="0"/>
                </a:moveTo>
                <a:lnTo>
                  <a:pt x="4511520" y="0"/>
                </a:lnTo>
                <a:lnTo>
                  <a:pt x="4511520" y="4381920"/>
                </a:lnTo>
                <a:lnTo>
                  <a:pt x="0" y="43819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1" r="-41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378145" y="3293318"/>
            <a:ext cx="5463360" cy="1196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fa-IR" sz="9600" spc="-2" dirty="0">
                <a:solidFill>
                  <a:srgbClr val="482400"/>
                </a:solidFill>
                <a:latin typeface="Redressed"/>
                <a:cs typeface="B Nazanin" panose="00000700000000000000" pitchFamily="2" charset="-78"/>
              </a:rPr>
              <a:t>تم:</a:t>
            </a:r>
            <a:endParaRPr lang="en-US" sz="9600" spc="-2" dirty="0">
              <a:solidFill>
                <a:srgbClr val="482400"/>
              </a:solidFill>
              <a:latin typeface="Redressed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423906" y="6538875"/>
            <a:ext cx="5955614" cy="8597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482400"/>
                </a:solidFill>
                <a:latin typeface="Redressed Bold"/>
                <a:cs typeface="B Nazanin" panose="00000700000000000000" pitchFamily="2" charset="-78"/>
              </a:rPr>
              <a:t>قالب پاورپوینت تاریخی</a:t>
            </a:r>
            <a:endParaRPr lang="en-US" sz="5599" spc="-1" dirty="0">
              <a:solidFill>
                <a:srgbClr val="482400"/>
              </a:solidFill>
              <a:latin typeface="Redressed Bold"/>
              <a:cs typeface="B Nazanin" panose="000007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735200" y="3803760"/>
            <a:ext cx="1725840" cy="3446640"/>
          </a:xfrm>
          <a:custGeom>
            <a:avLst/>
            <a:gdLst/>
            <a:ahLst/>
            <a:cxnLst/>
            <a:rect l="l" t="t" r="r" b="b"/>
            <a:pathLst>
              <a:path w="1725840" h="3446640">
                <a:moveTo>
                  <a:pt x="0" y="0"/>
                </a:moveTo>
                <a:lnTo>
                  <a:pt x="1725840" y="0"/>
                </a:lnTo>
                <a:lnTo>
                  <a:pt x="1725840" y="3446640"/>
                </a:lnTo>
                <a:lnTo>
                  <a:pt x="0" y="34466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266480" y="437040"/>
            <a:ext cx="8001360" cy="9849600"/>
          </a:xfrm>
          <a:custGeom>
            <a:avLst/>
            <a:gdLst/>
            <a:ahLst/>
            <a:cxnLst/>
            <a:rect l="l" t="t" r="r" b="b"/>
            <a:pathLst>
              <a:path w="8001360" h="9849600">
                <a:moveTo>
                  <a:pt x="0" y="0"/>
                </a:moveTo>
                <a:lnTo>
                  <a:pt x="8001360" y="0"/>
                </a:lnTo>
                <a:lnTo>
                  <a:pt x="8001360" y="9849600"/>
                </a:lnTo>
                <a:lnTo>
                  <a:pt x="0" y="98496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1" r="-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522640" y="3202560"/>
            <a:ext cx="7464240" cy="4736160"/>
          </a:xfrm>
          <a:custGeom>
            <a:avLst/>
            <a:gdLst/>
            <a:ahLst/>
            <a:cxnLst/>
            <a:rect l="l" t="t" r="r" b="b"/>
            <a:pathLst>
              <a:path w="7464240" h="4736160">
                <a:moveTo>
                  <a:pt x="0" y="0"/>
                </a:moveTo>
                <a:lnTo>
                  <a:pt x="7464240" y="0"/>
                </a:lnTo>
                <a:lnTo>
                  <a:pt x="7464240" y="4736160"/>
                </a:lnTo>
                <a:lnTo>
                  <a:pt x="0" y="47361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82" b="-182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171760" y="443355"/>
            <a:ext cx="7944480" cy="1474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19"/>
              </a:lnSpc>
            </a:pPr>
            <a:r>
              <a:rPr lang="fa-IR" sz="9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چند رسانه ای</a:t>
            </a:r>
            <a:endParaRPr lang="en-US" sz="9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744920" y="6287256"/>
            <a:ext cx="5494080" cy="28931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spc="-2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شما می توانید محتوای چند رسانه ای خود را در اینجا وارد کنید. این می تواند افزودنی خوبی برای درس شما باشد و آن را سرگرم کننده تر کند</a:t>
            </a:r>
            <a:endParaRPr lang="en-US" sz="3200" spc="-2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8295840" y="3051360"/>
            <a:ext cx="7944480" cy="5045760"/>
          </a:xfrm>
          <a:custGeom>
            <a:avLst/>
            <a:gdLst/>
            <a:ahLst/>
            <a:cxnLst/>
            <a:rect l="l" t="t" r="r" b="b"/>
            <a:pathLst>
              <a:path w="7944480" h="5045760">
                <a:moveTo>
                  <a:pt x="0" y="0"/>
                </a:moveTo>
                <a:lnTo>
                  <a:pt x="7944480" y="0"/>
                </a:lnTo>
                <a:lnTo>
                  <a:pt x="7944480" y="5045760"/>
                </a:lnTo>
                <a:lnTo>
                  <a:pt x="0" y="5045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1547360" y="4884480"/>
            <a:ext cx="1414080" cy="1368000"/>
          </a:xfrm>
          <a:custGeom>
            <a:avLst/>
            <a:gdLst/>
            <a:ahLst/>
            <a:cxnLst/>
            <a:rect l="l" t="t" r="r" b="b"/>
            <a:pathLst>
              <a:path w="1414080" h="1368000">
                <a:moveTo>
                  <a:pt x="0" y="0"/>
                </a:moveTo>
                <a:lnTo>
                  <a:pt x="1414080" y="0"/>
                </a:lnTo>
                <a:lnTo>
                  <a:pt x="1414080" y="1368000"/>
                </a:lnTo>
                <a:lnTo>
                  <a:pt x="0" y="1368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3148560" y="3104640"/>
            <a:ext cx="2248560" cy="2970720"/>
          </a:xfrm>
          <a:custGeom>
            <a:avLst/>
            <a:gdLst/>
            <a:ahLst/>
            <a:cxnLst/>
            <a:rect l="l" t="t" r="r" b="b"/>
            <a:pathLst>
              <a:path w="2248560" h="2970720">
                <a:moveTo>
                  <a:pt x="0" y="0"/>
                </a:moveTo>
                <a:lnTo>
                  <a:pt x="2248560" y="0"/>
                </a:lnTo>
                <a:lnTo>
                  <a:pt x="2248560" y="2970720"/>
                </a:lnTo>
                <a:lnTo>
                  <a:pt x="0" y="29707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21920" y="990720"/>
            <a:ext cx="7567200" cy="2589120"/>
          </a:xfrm>
          <a:custGeom>
            <a:avLst/>
            <a:gdLst/>
            <a:ahLst/>
            <a:cxnLst/>
            <a:rect l="l" t="t" r="r" b="b"/>
            <a:pathLst>
              <a:path w="7567200" h="2589120">
                <a:moveTo>
                  <a:pt x="0" y="0"/>
                </a:moveTo>
                <a:lnTo>
                  <a:pt x="7567200" y="0"/>
                </a:lnTo>
                <a:lnTo>
                  <a:pt x="7567200" y="2589120"/>
                </a:lnTo>
                <a:lnTo>
                  <a:pt x="0" y="25891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212480" y="1485195"/>
            <a:ext cx="7911360" cy="1590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40"/>
              </a:lnSpc>
            </a:pPr>
            <a:r>
              <a:rPr lang="fa-IR" sz="52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یک تصویر ارزش هزار</a:t>
            </a:r>
          </a:p>
          <a:p>
            <a:pPr algn="ctr">
              <a:lnSpc>
                <a:spcPts val="6240"/>
              </a:lnSpc>
            </a:pPr>
            <a:r>
              <a:rPr lang="fa-IR" sz="52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 کلمه است</a:t>
            </a:r>
            <a:endParaRPr lang="en-US" sz="52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321920" y="990720"/>
            <a:ext cx="7648560" cy="2687040"/>
          </a:xfrm>
          <a:custGeom>
            <a:avLst/>
            <a:gdLst/>
            <a:ahLst/>
            <a:cxnLst/>
            <a:rect l="l" t="t" r="r" b="b"/>
            <a:pathLst>
              <a:path w="7648560" h="2687040">
                <a:moveTo>
                  <a:pt x="0" y="0"/>
                </a:moveTo>
                <a:lnTo>
                  <a:pt x="7648560" y="0"/>
                </a:lnTo>
                <a:lnTo>
                  <a:pt x="7648560" y="2687040"/>
                </a:lnTo>
                <a:lnTo>
                  <a:pt x="0" y="26870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871440" y="790950"/>
            <a:ext cx="1054584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آیا این را می دانستید؟</a:t>
            </a:r>
            <a:endParaRPr lang="en-US" sz="6000" spc="-1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15040" y="4519110"/>
            <a:ext cx="53172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787840" y="5453445"/>
            <a:ext cx="3170160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369520" y="4519110"/>
            <a:ext cx="52538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225600" y="5453445"/>
            <a:ext cx="3540240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504480" y="4519110"/>
            <a:ext cx="52538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361280" y="5453445"/>
            <a:ext cx="3540240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990160" y="2946795"/>
            <a:ext cx="2766240" cy="709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748640" y="2946795"/>
            <a:ext cx="2766240" cy="709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612960" y="2946795"/>
            <a:ext cx="2766240" cy="709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3" name="Freeform 13"/>
          <p:cNvSpPr/>
          <p:nvPr/>
        </p:nvSpPr>
        <p:spPr>
          <a:xfrm>
            <a:off x="2485440" y="4378320"/>
            <a:ext cx="3774960" cy="4320720"/>
          </a:xfrm>
          <a:custGeom>
            <a:avLst/>
            <a:gdLst/>
            <a:ahLst/>
            <a:cxnLst/>
            <a:rect l="l" t="t" r="r" b="b"/>
            <a:pathLst>
              <a:path w="3774960" h="4320720">
                <a:moveTo>
                  <a:pt x="0" y="0"/>
                </a:moveTo>
                <a:lnTo>
                  <a:pt x="3774960" y="0"/>
                </a:lnTo>
                <a:lnTo>
                  <a:pt x="3774960" y="4320720"/>
                </a:lnTo>
                <a:lnTo>
                  <a:pt x="0" y="43207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243920" y="4378320"/>
            <a:ext cx="3774960" cy="4320720"/>
          </a:xfrm>
          <a:custGeom>
            <a:avLst/>
            <a:gdLst/>
            <a:ahLst/>
            <a:cxnLst/>
            <a:rect l="l" t="t" r="r" b="b"/>
            <a:pathLst>
              <a:path w="3774960" h="4320720">
                <a:moveTo>
                  <a:pt x="0" y="0"/>
                </a:moveTo>
                <a:lnTo>
                  <a:pt x="3774960" y="0"/>
                </a:lnTo>
                <a:lnTo>
                  <a:pt x="3774960" y="4320720"/>
                </a:lnTo>
                <a:lnTo>
                  <a:pt x="0" y="43207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2108240" y="4378320"/>
            <a:ext cx="3774960" cy="4320720"/>
          </a:xfrm>
          <a:custGeom>
            <a:avLst/>
            <a:gdLst/>
            <a:ahLst/>
            <a:cxnLst/>
            <a:rect l="l" t="t" r="r" b="b"/>
            <a:pathLst>
              <a:path w="3774960" h="4320720">
                <a:moveTo>
                  <a:pt x="0" y="0"/>
                </a:moveTo>
                <a:lnTo>
                  <a:pt x="3774960" y="0"/>
                </a:lnTo>
                <a:lnTo>
                  <a:pt x="3774960" y="4320720"/>
                </a:lnTo>
                <a:lnTo>
                  <a:pt x="0" y="43207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4337280" y="3852000"/>
            <a:ext cx="72000" cy="554400"/>
          </a:xfrm>
          <a:custGeom>
            <a:avLst/>
            <a:gdLst/>
            <a:ahLst/>
            <a:cxnLst/>
            <a:rect l="l" t="t" r="r" b="b"/>
            <a:pathLst>
              <a:path w="72000" h="554400">
                <a:moveTo>
                  <a:pt x="0" y="0"/>
                </a:moveTo>
                <a:lnTo>
                  <a:pt x="72000" y="0"/>
                </a:lnTo>
                <a:lnTo>
                  <a:pt x="72000" y="554400"/>
                </a:lnTo>
                <a:lnTo>
                  <a:pt x="0" y="554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9095760" y="3852000"/>
            <a:ext cx="72000" cy="554400"/>
          </a:xfrm>
          <a:custGeom>
            <a:avLst/>
            <a:gdLst/>
            <a:ahLst/>
            <a:cxnLst/>
            <a:rect l="l" t="t" r="r" b="b"/>
            <a:pathLst>
              <a:path w="72000" h="554400">
                <a:moveTo>
                  <a:pt x="0" y="0"/>
                </a:moveTo>
                <a:lnTo>
                  <a:pt x="72000" y="0"/>
                </a:lnTo>
                <a:lnTo>
                  <a:pt x="72000" y="554400"/>
                </a:lnTo>
                <a:lnTo>
                  <a:pt x="0" y="554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3960080" y="3852000"/>
            <a:ext cx="72000" cy="554400"/>
          </a:xfrm>
          <a:custGeom>
            <a:avLst/>
            <a:gdLst/>
            <a:ahLst/>
            <a:cxnLst/>
            <a:rect l="l" t="t" r="r" b="b"/>
            <a:pathLst>
              <a:path w="72000" h="554400">
                <a:moveTo>
                  <a:pt x="0" y="0"/>
                </a:moveTo>
                <a:lnTo>
                  <a:pt x="72000" y="0"/>
                </a:lnTo>
                <a:lnTo>
                  <a:pt x="72000" y="554400"/>
                </a:lnTo>
                <a:lnTo>
                  <a:pt x="0" y="5544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200240" y="6570165"/>
            <a:ext cx="6612480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3200" spc="-2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200" spc="-2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65520" y="2699835"/>
            <a:ext cx="4223520" cy="883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719"/>
              </a:lnSpc>
            </a:pPr>
            <a:r>
              <a:rPr lang="fa-IR" sz="5599" spc="-1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مسئله</a:t>
            </a:r>
            <a:endParaRPr lang="en-US" sz="5599" spc="-1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970566" y="886744"/>
            <a:ext cx="7005600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-2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200" spc="-2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270720" y="6587115"/>
            <a:ext cx="4223520" cy="883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719"/>
              </a:lnSpc>
            </a:pPr>
            <a:r>
              <a:rPr lang="fa-IR" sz="5599" spc="-1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راه حل</a:t>
            </a:r>
            <a:endParaRPr lang="en-US" sz="5599" spc="-1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4260960" y="2167200"/>
            <a:ext cx="9397440" cy="5776560"/>
          </a:xfrm>
          <a:custGeom>
            <a:avLst/>
            <a:gdLst/>
            <a:ahLst/>
            <a:cxnLst/>
            <a:rect l="l" t="t" r="r" b="b"/>
            <a:pathLst>
              <a:path w="9397440" h="5776560">
                <a:moveTo>
                  <a:pt x="0" y="0"/>
                </a:moveTo>
                <a:lnTo>
                  <a:pt x="9397440" y="0"/>
                </a:lnTo>
                <a:lnTo>
                  <a:pt x="9397440" y="5776560"/>
                </a:lnTo>
                <a:lnTo>
                  <a:pt x="0" y="57765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67040" y="64476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" b="-1"/>
            </a:stretch>
          </a:blipFill>
        </p:spPr>
      </p:sp>
      <p:sp>
        <p:nvSpPr>
          <p:cNvPr id="9" name="Freeform 9"/>
          <p:cNvSpPr/>
          <p:nvPr/>
        </p:nvSpPr>
        <p:spPr>
          <a:xfrm rot="-10800000">
            <a:off x="14857920" y="864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" b="-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479200" y="810390"/>
            <a:ext cx="73303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این یک میز است</a:t>
            </a:r>
            <a:endParaRPr lang="en-US" sz="6000" spc="-1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715478"/>
              </p:ext>
            </p:extLst>
          </p:nvPr>
        </p:nvGraphicFramePr>
        <p:xfrm>
          <a:off x="2852640" y="3327840"/>
          <a:ext cx="11902320" cy="4778640"/>
        </p:xfrm>
        <a:graphic>
          <a:graphicData uri="http://schemas.openxmlformats.org/drawingml/2006/table">
            <a:tbl>
              <a:tblPr/>
              <a:tblGrid>
                <a:gridCol w="259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0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04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04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61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7192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40"/>
                        </a:lnSpc>
                        <a:defRPr/>
                      </a:pPr>
                      <a:r>
                        <a:rPr lang="en-US" sz="3200" spc="-2">
                          <a:solidFill>
                            <a:srgbClr val="482400"/>
                          </a:solidFill>
                          <a:latin typeface="Redressed"/>
                        </a:rPr>
                        <a:t>1350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40"/>
                        </a:lnSpc>
                        <a:defRPr/>
                      </a:pPr>
                      <a:r>
                        <a:rPr lang="en-US" sz="3200" spc="-2">
                          <a:solidFill>
                            <a:srgbClr val="482400"/>
                          </a:solidFill>
                          <a:latin typeface="Redressed"/>
                        </a:rPr>
                        <a:t>1400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40"/>
                        </a:lnSpc>
                        <a:defRPr/>
                      </a:pPr>
                      <a:r>
                        <a:rPr lang="en-US" sz="3200" spc="-2">
                          <a:solidFill>
                            <a:srgbClr val="482400"/>
                          </a:solidFill>
                          <a:latin typeface="Redressed"/>
                        </a:rPr>
                        <a:t>1450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40"/>
                        </a:lnSpc>
                        <a:defRPr/>
                      </a:pPr>
                      <a:r>
                        <a:rPr lang="en-US" sz="3200" spc="-2">
                          <a:solidFill>
                            <a:srgbClr val="482400"/>
                          </a:solidFill>
                          <a:latin typeface="Redressed"/>
                        </a:rPr>
                        <a:t>1500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40"/>
                        </a:lnSpc>
                        <a:defRPr/>
                      </a:pPr>
                      <a:r>
                        <a:rPr lang="en-US" sz="3200" spc="-2">
                          <a:solidFill>
                            <a:srgbClr val="482400"/>
                          </a:solidFill>
                          <a:latin typeface="Redressed"/>
                        </a:rPr>
                        <a:t>1550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1760">
                <a:tc>
                  <a:txBody>
                    <a:bodyPr/>
                    <a:lstStyle/>
                    <a:p>
                      <a:pPr algn="r">
                        <a:lnSpc>
                          <a:spcPts val="3840"/>
                        </a:lnSpc>
                        <a:defRPr/>
                      </a:pPr>
                      <a:r>
                        <a:rPr lang="fa-IR" sz="3200" spc="-2" dirty="0">
                          <a:solidFill>
                            <a:srgbClr val="482400"/>
                          </a:solidFill>
                          <a:latin typeface="Redressed"/>
                        </a:rPr>
                        <a:t>عنوان در اینجا</a:t>
                      </a:r>
                      <a:endParaRPr lang="en-US" sz="1100" dirty="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123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444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321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235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452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01760">
                <a:tc>
                  <a:txBody>
                    <a:bodyPr/>
                    <a:lstStyle/>
                    <a:p>
                      <a:pPr algn="r">
                        <a:lnSpc>
                          <a:spcPts val="3840"/>
                        </a:lnSpc>
                        <a:defRPr/>
                      </a:pPr>
                      <a:r>
                        <a:rPr lang="fa-IR" sz="3200" spc="-2" dirty="0">
                          <a:solidFill>
                            <a:srgbClr val="482400"/>
                          </a:solidFill>
                          <a:latin typeface="Redressed"/>
                        </a:rPr>
                        <a:t>عنوان در اینجا</a:t>
                      </a:r>
                      <a:endParaRPr lang="en-US" sz="1100" dirty="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457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864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1000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567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678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3200">
                <a:tc>
                  <a:txBody>
                    <a:bodyPr/>
                    <a:lstStyle/>
                    <a:p>
                      <a:pPr algn="r">
                        <a:lnSpc>
                          <a:spcPts val="3840"/>
                        </a:lnSpc>
                        <a:defRPr/>
                      </a:pPr>
                      <a:r>
                        <a:rPr lang="fa-IR" sz="3200" spc="-2" dirty="0">
                          <a:solidFill>
                            <a:srgbClr val="482400"/>
                          </a:solidFill>
                          <a:latin typeface="Redressed"/>
                        </a:rPr>
                        <a:t>عنوان در اینجا</a:t>
                      </a:r>
                      <a:endParaRPr lang="en-US" sz="1100" dirty="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34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76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125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>
                          <a:solidFill>
                            <a:srgbClr val="482400"/>
                          </a:solidFill>
                          <a:latin typeface="Livvic"/>
                        </a:rPr>
                        <a:t>97</a:t>
                      </a:r>
                      <a:endParaRPr lang="en-US" sz="110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59"/>
                        </a:lnSpc>
                        <a:defRPr/>
                      </a:pPr>
                      <a:r>
                        <a:rPr lang="en-US" sz="4800" spc="-2" dirty="0">
                          <a:solidFill>
                            <a:srgbClr val="482400"/>
                          </a:solidFill>
                          <a:latin typeface="Livvic"/>
                        </a:rPr>
                        <a:t>76</a:t>
                      </a:r>
                      <a:endParaRPr lang="en-US" sz="1100" dirty="0"/>
                    </a:p>
                  </a:txBody>
                  <a:tcPr marT="91440" marB="9144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Freeform 5"/>
          <p:cNvSpPr/>
          <p:nvPr/>
        </p:nvSpPr>
        <p:spPr>
          <a:xfrm>
            <a:off x="2630160" y="2735280"/>
            <a:ext cx="13027680" cy="5970960"/>
          </a:xfrm>
          <a:custGeom>
            <a:avLst/>
            <a:gdLst/>
            <a:ahLst/>
            <a:cxnLst/>
            <a:rect l="l" t="t" r="r" b="b"/>
            <a:pathLst>
              <a:path w="13027680" h="5970960">
                <a:moveTo>
                  <a:pt x="0" y="0"/>
                </a:moveTo>
                <a:lnTo>
                  <a:pt x="13027680" y="0"/>
                </a:lnTo>
                <a:lnTo>
                  <a:pt x="13027680" y="5970960"/>
                </a:lnTo>
                <a:lnTo>
                  <a:pt x="0" y="59709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96720" y="1198080"/>
            <a:ext cx="5763600" cy="1121040"/>
          </a:xfrm>
          <a:custGeom>
            <a:avLst/>
            <a:gdLst/>
            <a:ahLst/>
            <a:cxnLst/>
            <a:rect l="l" t="t" r="r" b="b"/>
            <a:pathLst>
              <a:path w="5763600" h="1121040">
                <a:moveTo>
                  <a:pt x="0" y="0"/>
                </a:moveTo>
                <a:lnTo>
                  <a:pt x="5763600" y="0"/>
                </a:lnTo>
                <a:lnTo>
                  <a:pt x="5763600" y="1121040"/>
                </a:lnTo>
                <a:lnTo>
                  <a:pt x="0" y="1121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" r="-6"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11805120" y="1170720"/>
            <a:ext cx="5898960" cy="1146960"/>
          </a:xfrm>
          <a:custGeom>
            <a:avLst/>
            <a:gdLst/>
            <a:ahLst/>
            <a:cxnLst/>
            <a:rect l="l" t="t" r="r" b="b"/>
            <a:pathLst>
              <a:path w="5898960" h="1146960">
                <a:moveTo>
                  <a:pt x="5898960" y="0"/>
                </a:moveTo>
                <a:lnTo>
                  <a:pt x="0" y="0"/>
                </a:lnTo>
                <a:lnTo>
                  <a:pt x="0" y="1146960"/>
                </a:lnTo>
                <a:lnTo>
                  <a:pt x="5898960" y="1146960"/>
                </a:lnTo>
                <a:lnTo>
                  <a:pt x="5898960" y="0"/>
                </a:lnTo>
                <a:close/>
              </a:path>
            </a:pathLst>
          </a:custGeom>
          <a:blipFill>
            <a:blip r:embed="rId5"/>
            <a:stretch>
              <a:fillRect t="-11" b="-11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655128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" b="-1"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14754240" y="6449040"/>
            <a:ext cx="3468960" cy="3821040"/>
          </a:xfrm>
          <a:custGeom>
            <a:avLst/>
            <a:gdLst/>
            <a:ahLst/>
            <a:cxnLst/>
            <a:rect l="l" t="t" r="r" b="b"/>
            <a:pathLst>
              <a:path w="3468960" h="3821040">
                <a:moveTo>
                  <a:pt x="3468960" y="0"/>
                </a:moveTo>
                <a:lnTo>
                  <a:pt x="0" y="0"/>
                </a:lnTo>
                <a:lnTo>
                  <a:pt x="0" y="3821040"/>
                </a:lnTo>
                <a:lnTo>
                  <a:pt x="3468960" y="3821040"/>
                </a:lnTo>
                <a:lnTo>
                  <a:pt x="3468960" y="0"/>
                </a:lnTo>
                <a:close/>
              </a:path>
            </a:pathLst>
          </a:custGeom>
          <a:blipFill>
            <a:blip r:embed="rId6"/>
            <a:stretch>
              <a:fillRect l="-7" r="-7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24640" y="4718715"/>
            <a:ext cx="9892080" cy="4129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079"/>
              </a:lnSpc>
            </a:pPr>
            <a:r>
              <a:rPr lang="fa-IR" sz="13400" spc="-2" dirty="0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کلمات </a:t>
            </a:r>
          </a:p>
          <a:p>
            <a:pPr algn="ctr">
              <a:lnSpc>
                <a:spcPts val="16079"/>
              </a:lnSpc>
            </a:pPr>
            <a:r>
              <a:rPr lang="fa-IR" sz="13400" spc="-2" dirty="0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عالی</a:t>
            </a:r>
            <a:endParaRPr lang="en-US" sz="13400" spc="-2" dirty="0">
              <a:solidFill>
                <a:srgbClr val="FFFFFF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5320080" y="1650240"/>
            <a:ext cx="2352240" cy="3493440"/>
          </a:xfrm>
          <a:custGeom>
            <a:avLst/>
            <a:gdLst/>
            <a:ahLst/>
            <a:cxnLst/>
            <a:rect l="l" t="t" r="r" b="b"/>
            <a:pathLst>
              <a:path w="2352240" h="3493440">
                <a:moveTo>
                  <a:pt x="0" y="0"/>
                </a:moveTo>
                <a:lnTo>
                  <a:pt x="2352240" y="0"/>
                </a:lnTo>
                <a:lnTo>
                  <a:pt x="2352240" y="3493440"/>
                </a:lnTo>
                <a:lnTo>
                  <a:pt x="0" y="3493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7040" y="64476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" b="-1"/>
            </a:stretch>
          </a:blipFill>
        </p:spPr>
      </p:sp>
      <p:sp>
        <p:nvSpPr>
          <p:cNvPr id="6" name="Freeform 6"/>
          <p:cNvSpPr/>
          <p:nvPr/>
        </p:nvSpPr>
        <p:spPr>
          <a:xfrm rot="-10800000">
            <a:off x="14857920" y="864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" b="-1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987920" y="1109520"/>
            <a:ext cx="6624000" cy="9177120"/>
          </a:xfrm>
          <a:custGeom>
            <a:avLst/>
            <a:gdLst/>
            <a:ahLst/>
            <a:cxnLst/>
            <a:rect l="l" t="t" r="r" b="b"/>
            <a:pathLst>
              <a:path w="6624000" h="9177120">
                <a:moveTo>
                  <a:pt x="0" y="0"/>
                </a:moveTo>
                <a:lnTo>
                  <a:pt x="6624000" y="0"/>
                </a:lnTo>
                <a:lnTo>
                  <a:pt x="6624000" y="9177120"/>
                </a:lnTo>
                <a:lnTo>
                  <a:pt x="0" y="91771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3" r="-13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741600" y="2550240"/>
            <a:ext cx="6922080" cy="5841360"/>
          </a:xfrm>
          <a:custGeom>
            <a:avLst/>
            <a:gdLst/>
            <a:ahLst/>
            <a:cxnLst/>
            <a:rect l="l" t="t" r="r" b="b"/>
            <a:pathLst>
              <a:path w="6922080" h="5841360">
                <a:moveTo>
                  <a:pt x="0" y="0"/>
                </a:moveTo>
                <a:lnTo>
                  <a:pt x="6922080" y="0"/>
                </a:lnTo>
                <a:lnTo>
                  <a:pt x="6922080" y="5841360"/>
                </a:lnTo>
                <a:lnTo>
                  <a:pt x="0" y="58413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7" r="-2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654080" y="628950"/>
            <a:ext cx="874728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FFFFFF"/>
                </a:solidFill>
                <a:latin typeface="Redressed Bold"/>
                <a:cs typeface="B Nazanin" panose="00000400000000000000" pitchFamily="2" charset="-78"/>
              </a:rPr>
              <a:t>داده های تاریخی</a:t>
            </a:r>
            <a:endParaRPr lang="en-US" sz="6000" spc="-1" dirty="0">
              <a:solidFill>
                <a:srgbClr val="FFFFFF"/>
              </a:solidFill>
              <a:latin typeface="Redressed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564640" y="3068805"/>
            <a:ext cx="42854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564640" y="5263365"/>
            <a:ext cx="42854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943440" y="4592067"/>
            <a:ext cx="29066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320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564640" y="7435605"/>
            <a:ext cx="42854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954420" y="6758722"/>
            <a:ext cx="29066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320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540000" y="8279280"/>
            <a:ext cx="710856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spc="-2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اگر می خواهید این نمودار را اصلاح کنید، روی آن کلیک کنید، پیوند را دنبال کنید، داده ها را تغییر دهید و در اینجا جایگزین کنید</a:t>
            </a:r>
            <a:endParaRPr lang="en-US" sz="2400" spc="-2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1095200" y="5834880"/>
            <a:ext cx="727920" cy="736560"/>
          </a:xfrm>
          <a:custGeom>
            <a:avLst/>
            <a:gdLst/>
            <a:ahLst/>
            <a:cxnLst/>
            <a:rect l="l" t="t" r="r" b="b"/>
            <a:pathLst>
              <a:path w="727920" h="736560">
                <a:moveTo>
                  <a:pt x="0" y="0"/>
                </a:moveTo>
                <a:lnTo>
                  <a:pt x="727920" y="0"/>
                </a:lnTo>
                <a:lnTo>
                  <a:pt x="727920" y="736560"/>
                </a:lnTo>
                <a:lnTo>
                  <a:pt x="0" y="7365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2839040" y="5023440"/>
            <a:ext cx="727920" cy="736560"/>
          </a:xfrm>
          <a:custGeom>
            <a:avLst/>
            <a:gdLst/>
            <a:ahLst/>
            <a:cxnLst/>
            <a:rect l="l" t="t" r="r" b="b"/>
            <a:pathLst>
              <a:path w="727920" h="736560">
                <a:moveTo>
                  <a:pt x="0" y="0"/>
                </a:moveTo>
                <a:lnTo>
                  <a:pt x="727920" y="0"/>
                </a:lnTo>
                <a:lnTo>
                  <a:pt x="727920" y="736560"/>
                </a:lnTo>
                <a:lnTo>
                  <a:pt x="0" y="7365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4874480" y="3437280"/>
            <a:ext cx="727920" cy="736560"/>
          </a:xfrm>
          <a:custGeom>
            <a:avLst/>
            <a:gdLst/>
            <a:ahLst/>
            <a:cxnLst/>
            <a:rect l="l" t="t" r="r" b="b"/>
            <a:pathLst>
              <a:path w="727920" h="736560">
                <a:moveTo>
                  <a:pt x="0" y="0"/>
                </a:moveTo>
                <a:lnTo>
                  <a:pt x="727920" y="0"/>
                </a:lnTo>
                <a:lnTo>
                  <a:pt x="727920" y="736560"/>
                </a:lnTo>
                <a:lnTo>
                  <a:pt x="0" y="7365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1080800" y="6012390"/>
            <a:ext cx="75672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824640" y="5200230"/>
            <a:ext cx="75672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4860080" y="3614070"/>
            <a:ext cx="75672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C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943440" y="2438914"/>
            <a:ext cx="29066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320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189200" y="4830315"/>
            <a:ext cx="882000" cy="709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189200" y="6986715"/>
            <a:ext cx="882000" cy="709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C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189200" y="2632155"/>
            <a:ext cx="882000" cy="709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21" name="Freeform 21"/>
          <p:cNvSpPr/>
          <p:nvPr/>
        </p:nvSpPr>
        <p:spPr>
          <a:xfrm>
            <a:off x="2914560" y="894240"/>
            <a:ext cx="2796480" cy="699120"/>
          </a:xfrm>
          <a:custGeom>
            <a:avLst/>
            <a:gdLst/>
            <a:ahLst/>
            <a:cxnLst/>
            <a:rect l="l" t="t" r="r" b="b"/>
            <a:pathLst>
              <a:path w="2796480" h="699120">
                <a:moveTo>
                  <a:pt x="0" y="0"/>
                </a:moveTo>
                <a:lnTo>
                  <a:pt x="2796480" y="0"/>
                </a:lnTo>
                <a:lnTo>
                  <a:pt x="2796480" y="699120"/>
                </a:lnTo>
                <a:lnTo>
                  <a:pt x="0" y="6991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2274560" y="838080"/>
            <a:ext cx="2796480" cy="699120"/>
          </a:xfrm>
          <a:custGeom>
            <a:avLst/>
            <a:gdLst/>
            <a:ahLst/>
            <a:cxnLst/>
            <a:rect l="l" t="t" r="r" b="b"/>
            <a:pathLst>
              <a:path w="2796480" h="699120">
                <a:moveTo>
                  <a:pt x="0" y="0"/>
                </a:moveTo>
                <a:lnTo>
                  <a:pt x="2796480" y="0"/>
                </a:lnTo>
                <a:lnTo>
                  <a:pt x="2796480" y="699120"/>
                </a:lnTo>
                <a:lnTo>
                  <a:pt x="0" y="69912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67040" y="64476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" b="-1"/>
            </a:stretch>
          </a:blipFill>
        </p:spPr>
      </p:sp>
      <p:sp>
        <p:nvSpPr>
          <p:cNvPr id="24" name="Freeform 24"/>
          <p:cNvSpPr/>
          <p:nvPr/>
        </p:nvSpPr>
        <p:spPr>
          <a:xfrm rot="-10800000">
            <a:off x="14857920" y="864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" b="-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767200" y="819915"/>
            <a:ext cx="675288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fa-IR" sz="8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روند</a:t>
            </a:r>
            <a:endParaRPr lang="en-US" sz="8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677600" y="7329765"/>
            <a:ext cx="29066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677600" y="6431880"/>
            <a:ext cx="29066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967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587120" y="3516221"/>
            <a:ext cx="30866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657680" y="4703160"/>
            <a:ext cx="29066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967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555840" y="7329765"/>
            <a:ext cx="30866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645840" y="6428280"/>
            <a:ext cx="29066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967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651280" y="3732645"/>
            <a:ext cx="30866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741280" y="4703160"/>
            <a:ext cx="29066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967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716480" y="5976000"/>
            <a:ext cx="14575680" cy="48960"/>
          </a:xfrm>
          <a:custGeom>
            <a:avLst/>
            <a:gdLst/>
            <a:ahLst/>
            <a:cxnLst/>
            <a:rect l="l" t="t" r="r" b="b"/>
            <a:pathLst>
              <a:path w="14575680" h="48960">
                <a:moveTo>
                  <a:pt x="0" y="0"/>
                </a:moveTo>
                <a:lnTo>
                  <a:pt x="14575680" y="0"/>
                </a:lnTo>
                <a:lnTo>
                  <a:pt x="14575680" y="48960"/>
                </a:lnTo>
                <a:lnTo>
                  <a:pt x="0" y="48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3085200" y="5316480"/>
            <a:ext cx="56880" cy="684000"/>
          </a:xfrm>
          <a:custGeom>
            <a:avLst/>
            <a:gdLst/>
            <a:ahLst/>
            <a:cxnLst/>
            <a:rect l="l" t="t" r="r" b="b"/>
            <a:pathLst>
              <a:path w="56880" h="684000">
                <a:moveTo>
                  <a:pt x="0" y="0"/>
                </a:moveTo>
                <a:lnTo>
                  <a:pt x="56880" y="0"/>
                </a:lnTo>
                <a:lnTo>
                  <a:pt x="56880" y="684000"/>
                </a:lnTo>
                <a:lnTo>
                  <a:pt x="0" y="684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863360" y="4555440"/>
            <a:ext cx="2534400" cy="785520"/>
          </a:xfrm>
          <a:custGeom>
            <a:avLst/>
            <a:gdLst/>
            <a:ahLst/>
            <a:cxnLst/>
            <a:rect l="l" t="t" r="r" b="b"/>
            <a:pathLst>
              <a:path w="2534400" h="785520">
                <a:moveTo>
                  <a:pt x="0" y="0"/>
                </a:moveTo>
                <a:lnTo>
                  <a:pt x="2534400" y="0"/>
                </a:lnTo>
                <a:lnTo>
                  <a:pt x="2534400" y="785520"/>
                </a:lnTo>
                <a:lnTo>
                  <a:pt x="0" y="7855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109600" y="5316480"/>
            <a:ext cx="56880" cy="684000"/>
          </a:xfrm>
          <a:custGeom>
            <a:avLst/>
            <a:gdLst/>
            <a:ahLst/>
            <a:cxnLst/>
            <a:rect l="l" t="t" r="r" b="b"/>
            <a:pathLst>
              <a:path w="56880" h="684000">
                <a:moveTo>
                  <a:pt x="0" y="0"/>
                </a:moveTo>
                <a:lnTo>
                  <a:pt x="56880" y="0"/>
                </a:lnTo>
                <a:lnTo>
                  <a:pt x="56880" y="684000"/>
                </a:lnTo>
                <a:lnTo>
                  <a:pt x="0" y="684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9882000" y="4546080"/>
            <a:ext cx="2540880" cy="798480"/>
          </a:xfrm>
          <a:custGeom>
            <a:avLst/>
            <a:gdLst/>
            <a:ahLst/>
            <a:cxnLst/>
            <a:rect l="l" t="t" r="r" b="b"/>
            <a:pathLst>
              <a:path w="2540880" h="798480">
                <a:moveTo>
                  <a:pt x="0" y="0"/>
                </a:moveTo>
                <a:lnTo>
                  <a:pt x="2540880" y="0"/>
                </a:lnTo>
                <a:lnTo>
                  <a:pt x="2540880" y="798480"/>
                </a:lnTo>
                <a:lnTo>
                  <a:pt x="0" y="79848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7183440" y="5996160"/>
            <a:ext cx="57600" cy="684000"/>
          </a:xfrm>
          <a:custGeom>
            <a:avLst/>
            <a:gdLst/>
            <a:ahLst/>
            <a:cxnLst/>
            <a:rect l="l" t="t" r="r" b="b"/>
            <a:pathLst>
              <a:path w="57600" h="684000">
                <a:moveTo>
                  <a:pt x="0" y="0"/>
                </a:moveTo>
                <a:lnTo>
                  <a:pt x="57600" y="0"/>
                </a:lnTo>
                <a:lnTo>
                  <a:pt x="57600" y="684000"/>
                </a:lnTo>
                <a:lnTo>
                  <a:pt x="0" y="6840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5929200" y="6652800"/>
            <a:ext cx="2530080" cy="794880"/>
          </a:xfrm>
          <a:custGeom>
            <a:avLst/>
            <a:gdLst/>
            <a:ahLst/>
            <a:cxnLst/>
            <a:rect l="l" t="t" r="r" b="b"/>
            <a:pathLst>
              <a:path w="2530080" h="794880">
                <a:moveTo>
                  <a:pt x="0" y="0"/>
                </a:moveTo>
                <a:lnTo>
                  <a:pt x="2530080" y="0"/>
                </a:lnTo>
                <a:lnTo>
                  <a:pt x="2530080" y="794880"/>
                </a:lnTo>
                <a:lnTo>
                  <a:pt x="0" y="79488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5102000" y="5994720"/>
            <a:ext cx="56880" cy="684000"/>
          </a:xfrm>
          <a:custGeom>
            <a:avLst/>
            <a:gdLst/>
            <a:ahLst/>
            <a:cxnLst/>
            <a:rect l="l" t="t" r="r" b="b"/>
            <a:pathLst>
              <a:path w="56880" h="684000">
                <a:moveTo>
                  <a:pt x="0" y="0"/>
                </a:moveTo>
                <a:lnTo>
                  <a:pt x="56880" y="0"/>
                </a:lnTo>
                <a:lnTo>
                  <a:pt x="56880" y="684000"/>
                </a:lnTo>
                <a:lnTo>
                  <a:pt x="0" y="6840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3841280" y="6637680"/>
            <a:ext cx="2539440" cy="788400"/>
          </a:xfrm>
          <a:custGeom>
            <a:avLst/>
            <a:gdLst/>
            <a:ahLst/>
            <a:cxnLst/>
            <a:rect l="l" t="t" r="r" b="b"/>
            <a:pathLst>
              <a:path w="2539440" h="788400">
                <a:moveTo>
                  <a:pt x="0" y="0"/>
                </a:moveTo>
                <a:lnTo>
                  <a:pt x="2539440" y="0"/>
                </a:lnTo>
                <a:lnTo>
                  <a:pt x="2539440" y="788400"/>
                </a:lnTo>
                <a:lnTo>
                  <a:pt x="0" y="7884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2258640" y="4503720"/>
            <a:ext cx="1744560" cy="5949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967"/>
              </a:lnSpc>
            </a:pPr>
            <a:r>
              <a:rPr lang="en-US" sz="36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1390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322320" y="6601800"/>
            <a:ext cx="1744560" cy="5949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967"/>
              </a:lnSpc>
            </a:pPr>
            <a:r>
              <a:rPr lang="en-US" sz="36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1450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226880" y="4503720"/>
            <a:ext cx="1744560" cy="5949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967"/>
              </a:lnSpc>
            </a:pPr>
            <a:r>
              <a:rPr lang="en-US" sz="36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1530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4238720" y="6601800"/>
            <a:ext cx="1744560" cy="5949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967"/>
              </a:lnSpc>
            </a:pPr>
            <a:r>
              <a:rPr lang="en-US" sz="36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1610</a:t>
            </a:r>
          </a:p>
        </p:txBody>
      </p:sp>
      <p:sp>
        <p:nvSpPr>
          <p:cNvPr id="25" name="Freeform 25"/>
          <p:cNvSpPr/>
          <p:nvPr/>
        </p:nvSpPr>
        <p:spPr>
          <a:xfrm>
            <a:off x="1716480" y="5976000"/>
            <a:ext cx="14575680" cy="48960"/>
          </a:xfrm>
          <a:custGeom>
            <a:avLst/>
            <a:gdLst/>
            <a:ahLst/>
            <a:cxnLst/>
            <a:rect l="l" t="t" r="r" b="b"/>
            <a:pathLst>
              <a:path w="14575680" h="48960">
                <a:moveTo>
                  <a:pt x="0" y="0"/>
                </a:moveTo>
                <a:lnTo>
                  <a:pt x="14575680" y="0"/>
                </a:lnTo>
                <a:lnTo>
                  <a:pt x="14575680" y="48960"/>
                </a:lnTo>
                <a:lnTo>
                  <a:pt x="0" y="4896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864320" y="651990"/>
            <a:ext cx="852984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نمودار نمای کلی</a:t>
            </a:r>
            <a:endParaRPr lang="en-US" sz="6000" spc="-1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776640" y="3532485"/>
            <a:ext cx="473544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700400" y="2897202"/>
            <a:ext cx="29066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30640" y="8233185"/>
            <a:ext cx="37857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737440" y="7456710"/>
            <a:ext cx="29066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171200" y="8200773"/>
            <a:ext cx="394488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692480" y="7456710"/>
            <a:ext cx="29066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233880" y="8139876"/>
            <a:ext cx="37857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673440" y="7456710"/>
            <a:ext cx="29066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36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6284160" y="2769840"/>
            <a:ext cx="5718960" cy="2049120"/>
          </a:xfrm>
          <a:custGeom>
            <a:avLst/>
            <a:gdLst/>
            <a:ahLst/>
            <a:cxnLst/>
            <a:rect l="l" t="t" r="r" b="b"/>
            <a:pathLst>
              <a:path w="5718960" h="2049120">
                <a:moveTo>
                  <a:pt x="0" y="0"/>
                </a:moveTo>
                <a:lnTo>
                  <a:pt x="5718960" y="0"/>
                </a:lnTo>
                <a:lnTo>
                  <a:pt x="5718960" y="2049120"/>
                </a:lnTo>
                <a:lnTo>
                  <a:pt x="0" y="2049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4157280" y="5677200"/>
            <a:ext cx="66240" cy="1462320"/>
          </a:xfrm>
          <a:custGeom>
            <a:avLst/>
            <a:gdLst/>
            <a:ahLst/>
            <a:cxnLst/>
            <a:rect l="l" t="t" r="r" b="b"/>
            <a:pathLst>
              <a:path w="66240" h="1462320">
                <a:moveTo>
                  <a:pt x="0" y="0"/>
                </a:moveTo>
                <a:lnTo>
                  <a:pt x="66240" y="0"/>
                </a:lnTo>
                <a:lnTo>
                  <a:pt x="66240" y="1462320"/>
                </a:lnTo>
                <a:lnTo>
                  <a:pt x="0" y="14623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151920" y="5681520"/>
            <a:ext cx="66240" cy="1462320"/>
          </a:xfrm>
          <a:custGeom>
            <a:avLst/>
            <a:gdLst/>
            <a:ahLst/>
            <a:cxnLst/>
            <a:rect l="l" t="t" r="r" b="b"/>
            <a:pathLst>
              <a:path w="66240" h="1462320">
                <a:moveTo>
                  <a:pt x="0" y="0"/>
                </a:moveTo>
                <a:lnTo>
                  <a:pt x="66240" y="0"/>
                </a:lnTo>
                <a:lnTo>
                  <a:pt x="66240" y="1462320"/>
                </a:lnTo>
                <a:lnTo>
                  <a:pt x="0" y="14623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4067360" y="5681520"/>
            <a:ext cx="66240" cy="1462320"/>
          </a:xfrm>
          <a:custGeom>
            <a:avLst/>
            <a:gdLst/>
            <a:ahLst/>
            <a:cxnLst/>
            <a:rect l="l" t="t" r="r" b="b"/>
            <a:pathLst>
              <a:path w="66240" h="1462320">
                <a:moveTo>
                  <a:pt x="0" y="0"/>
                </a:moveTo>
                <a:lnTo>
                  <a:pt x="66240" y="0"/>
                </a:lnTo>
                <a:lnTo>
                  <a:pt x="66240" y="1462320"/>
                </a:lnTo>
                <a:lnTo>
                  <a:pt x="0" y="14623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9151920" y="4818240"/>
            <a:ext cx="66240" cy="1462320"/>
          </a:xfrm>
          <a:custGeom>
            <a:avLst/>
            <a:gdLst/>
            <a:ahLst/>
            <a:cxnLst/>
            <a:rect l="l" t="t" r="r" b="b"/>
            <a:pathLst>
              <a:path w="66240" h="1462320">
                <a:moveTo>
                  <a:pt x="0" y="0"/>
                </a:moveTo>
                <a:lnTo>
                  <a:pt x="66240" y="0"/>
                </a:lnTo>
                <a:lnTo>
                  <a:pt x="66240" y="1462320"/>
                </a:lnTo>
                <a:lnTo>
                  <a:pt x="0" y="14623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4190400" y="5644080"/>
            <a:ext cx="9914400" cy="64800"/>
          </a:xfrm>
          <a:custGeom>
            <a:avLst/>
            <a:gdLst/>
            <a:ahLst/>
            <a:cxnLst/>
            <a:rect l="l" t="t" r="r" b="b"/>
            <a:pathLst>
              <a:path w="9914400" h="64800">
                <a:moveTo>
                  <a:pt x="0" y="0"/>
                </a:moveTo>
                <a:lnTo>
                  <a:pt x="9914400" y="0"/>
                </a:lnTo>
                <a:lnTo>
                  <a:pt x="9914400" y="64800"/>
                </a:lnTo>
                <a:lnTo>
                  <a:pt x="0" y="648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8963280" y="6789600"/>
            <a:ext cx="443520" cy="474480"/>
          </a:xfrm>
          <a:custGeom>
            <a:avLst/>
            <a:gdLst/>
            <a:ahLst/>
            <a:cxnLst/>
            <a:rect l="l" t="t" r="r" b="b"/>
            <a:pathLst>
              <a:path w="443520" h="474480">
                <a:moveTo>
                  <a:pt x="0" y="0"/>
                </a:moveTo>
                <a:lnTo>
                  <a:pt x="443520" y="0"/>
                </a:lnTo>
                <a:lnTo>
                  <a:pt x="443520" y="474480"/>
                </a:lnTo>
                <a:lnTo>
                  <a:pt x="0" y="4744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3878720" y="6789600"/>
            <a:ext cx="443520" cy="474480"/>
          </a:xfrm>
          <a:custGeom>
            <a:avLst/>
            <a:gdLst/>
            <a:ahLst/>
            <a:cxnLst/>
            <a:rect l="l" t="t" r="r" b="b"/>
            <a:pathLst>
              <a:path w="443520" h="474480">
                <a:moveTo>
                  <a:pt x="0" y="0"/>
                </a:moveTo>
                <a:lnTo>
                  <a:pt x="443520" y="0"/>
                </a:lnTo>
                <a:lnTo>
                  <a:pt x="443520" y="474480"/>
                </a:lnTo>
                <a:lnTo>
                  <a:pt x="0" y="47448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3968640" y="6789600"/>
            <a:ext cx="443520" cy="474480"/>
          </a:xfrm>
          <a:custGeom>
            <a:avLst/>
            <a:gdLst/>
            <a:ahLst/>
            <a:cxnLst/>
            <a:rect l="l" t="t" r="r" b="b"/>
            <a:pathLst>
              <a:path w="443520" h="474480">
                <a:moveTo>
                  <a:pt x="0" y="0"/>
                </a:moveTo>
                <a:lnTo>
                  <a:pt x="443520" y="0"/>
                </a:lnTo>
                <a:lnTo>
                  <a:pt x="443520" y="474480"/>
                </a:lnTo>
                <a:lnTo>
                  <a:pt x="0" y="47448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406080" y="1997280"/>
            <a:ext cx="5763600" cy="1121040"/>
          </a:xfrm>
          <a:custGeom>
            <a:avLst/>
            <a:gdLst/>
            <a:ahLst/>
            <a:cxnLst/>
            <a:rect l="l" t="t" r="r" b="b"/>
            <a:pathLst>
              <a:path w="5763600" h="1121040">
                <a:moveTo>
                  <a:pt x="0" y="0"/>
                </a:moveTo>
                <a:lnTo>
                  <a:pt x="5763600" y="0"/>
                </a:lnTo>
                <a:lnTo>
                  <a:pt x="5763600" y="1121040"/>
                </a:lnTo>
                <a:lnTo>
                  <a:pt x="0" y="1121040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 l="-6" r="-6"/>
            </a:stretch>
          </a:blipFill>
        </p:spPr>
      </p:sp>
      <p:sp>
        <p:nvSpPr>
          <p:cNvPr id="22" name="Freeform 22"/>
          <p:cNvSpPr/>
          <p:nvPr/>
        </p:nvSpPr>
        <p:spPr>
          <a:xfrm flipH="1">
            <a:off x="12117600" y="1931760"/>
            <a:ext cx="5898960" cy="1146960"/>
          </a:xfrm>
          <a:custGeom>
            <a:avLst/>
            <a:gdLst/>
            <a:ahLst/>
            <a:cxnLst/>
            <a:rect l="l" t="t" r="r" b="b"/>
            <a:pathLst>
              <a:path w="5898960" h="1146960">
                <a:moveTo>
                  <a:pt x="5898960" y="0"/>
                </a:moveTo>
                <a:lnTo>
                  <a:pt x="0" y="0"/>
                </a:lnTo>
                <a:lnTo>
                  <a:pt x="0" y="1146960"/>
                </a:lnTo>
                <a:lnTo>
                  <a:pt x="5898960" y="1146960"/>
                </a:lnTo>
                <a:lnTo>
                  <a:pt x="5898960" y="0"/>
                </a:lnTo>
                <a:close/>
              </a:path>
            </a:pathLst>
          </a:custGeom>
          <a:blipFill>
            <a:blip r:embed="rId21"/>
            <a:stretch>
              <a:fillRect t="-11" b="-1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856480" y="408795"/>
            <a:ext cx="657504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fa-IR" sz="7200" spc="-2" dirty="0">
                <a:solidFill>
                  <a:srgbClr val="FFFFFF"/>
                </a:solidFill>
                <a:latin typeface="Redressed Bold"/>
                <a:cs typeface="B Nazanin" panose="00000400000000000000" pitchFamily="2" charset="-78"/>
              </a:rPr>
              <a:t>ورزش</a:t>
            </a:r>
            <a:endParaRPr lang="en-US" sz="7200" spc="-2" dirty="0">
              <a:solidFill>
                <a:srgbClr val="FFFFFF"/>
              </a:solidFill>
              <a:latin typeface="Redressed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58960" y="4925355"/>
            <a:ext cx="29512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800"/>
              </a:lnSpc>
            </a:pPr>
            <a:r>
              <a:rPr lang="en-US" sz="40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_____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1520" y="5896245"/>
            <a:ext cx="379872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438080" y="5877195"/>
            <a:ext cx="29512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00"/>
              </a:lnSpc>
            </a:pPr>
            <a:r>
              <a:rPr lang="en-US" sz="40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_____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438080" y="6848085"/>
            <a:ext cx="379872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590640" y="3364395"/>
            <a:ext cx="29512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00"/>
              </a:lnSpc>
            </a:pPr>
            <a:r>
              <a:rPr lang="en-US" sz="40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_____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590640" y="4341765"/>
            <a:ext cx="379872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711840" y="1905285"/>
            <a:ext cx="486504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fa-IR" sz="3200" spc="-2" dirty="0">
                <a:solidFill>
                  <a:srgbClr val="482400"/>
                </a:solidFill>
                <a:latin typeface="Livvic"/>
                <a:cs typeface="B Nazanin" panose="00000400000000000000" pitchFamily="2" charset="-78"/>
              </a:rPr>
              <a:t>جاهای خالی را با نام هر قسمت پر کنید</a:t>
            </a:r>
            <a:endParaRPr lang="en-US" sz="3200" spc="-2" dirty="0">
              <a:solidFill>
                <a:srgbClr val="482400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5476320" y="3282480"/>
            <a:ext cx="5806800" cy="6472800"/>
          </a:xfrm>
          <a:custGeom>
            <a:avLst/>
            <a:gdLst/>
            <a:ahLst/>
            <a:cxnLst/>
            <a:rect l="l" t="t" r="r" b="b"/>
            <a:pathLst>
              <a:path w="5806800" h="6472800">
                <a:moveTo>
                  <a:pt x="0" y="0"/>
                </a:moveTo>
                <a:lnTo>
                  <a:pt x="5806800" y="0"/>
                </a:lnTo>
                <a:lnTo>
                  <a:pt x="5806800" y="6472800"/>
                </a:lnTo>
                <a:lnTo>
                  <a:pt x="0" y="6472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44" r="-144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7040" y="64476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" b="-1"/>
            </a:stretch>
          </a:blipFill>
        </p:spPr>
      </p:sp>
      <p:sp>
        <p:nvSpPr>
          <p:cNvPr id="13" name="Freeform 13"/>
          <p:cNvSpPr/>
          <p:nvPr/>
        </p:nvSpPr>
        <p:spPr>
          <a:xfrm rot="-10800000">
            <a:off x="14857920" y="864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" b="-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173120" y="5423595"/>
            <a:ext cx="474912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719"/>
              </a:lnSpc>
            </a:pPr>
            <a:r>
              <a:rPr lang="fa-IR" sz="5599" spc="-1" dirty="0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بررسی اجمالی</a:t>
            </a:r>
            <a:endParaRPr lang="en-US" sz="5599" spc="-1" dirty="0">
              <a:solidFill>
                <a:srgbClr val="FFFFFF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58240" y="4938870"/>
            <a:ext cx="206352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14400"/>
              </a:lnSpc>
            </a:pPr>
            <a:r>
              <a:rPr lang="en-US" sz="12000" spc="-1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169520" y="7032075"/>
            <a:ext cx="526176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719"/>
              </a:lnSpc>
            </a:pPr>
            <a:r>
              <a:rPr lang="fa-IR" sz="5599" spc="-1" dirty="0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ویژگی های موضوع</a:t>
            </a:r>
            <a:endParaRPr lang="en-US" sz="5599" spc="-1" dirty="0">
              <a:solidFill>
                <a:srgbClr val="FFFFFF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12240" y="7022550"/>
            <a:ext cx="206352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14400"/>
              </a:lnSpc>
            </a:pPr>
            <a:r>
              <a:rPr lang="en-US" sz="12000" spc="-1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984320" y="5444834"/>
            <a:ext cx="554544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719"/>
              </a:lnSpc>
            </a:pPr>
            <a:r>
              <a:rPr lang="fa-IR" sz="5599" spc="-1" dirty="0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وظیفه</a:t>
            </a:r>
            <a:endParaRPr lang="en-US" sz="5599" spc="-1" dirty="0">
              <a:solidFill>
                <a:srgbClr val="FFFFFF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559440" y="4951110"/>
            <a:ext cx="206352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14400"/>
              </a:lnSpc>
            </a:pPr>
            <a:r>
              <a:rPr lang="en-US" sz="12000" spc="-1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998080" y="7053675"/>
            <a:ext cx="474912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719"/>
              </a:lnSpc>
            </a:pPr>
            <a:r>
              <a:rPr lang="fa-IR" sz="5599" spc="-1" dirty="0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در مورد موضوع</a:t>
            </a:r>
            <a:endParaRPr lang="en-US" sz="5599" spc="-1" dirty="0">
              <a:solidFill>
                <a:srgbClr val="FFFFFF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596160" y="6960630"/>
            <a:ext cx="206352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14400"/>
              </a:lnSpc>
            </a:pPr>
            <a:r>
              <a:rPr lang="en-US" sz="12000" spc="-1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30000" y="2254155"/>
            <a:ext cx="17028000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2960"/>
              </a:lnSpc>
            </a:pPr>
            <a:r>
              <a:rPr lang="fa-IR" sz="10800" spc="-1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این موضوع در مورد چیست؟</a:t>
            </a:r>
            <a:endParaRPr lang="en-US" sz="10800" spc="-1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5713200" y="444240"/>
            <a:ext cx="6861600" cy="1695600"/>
          </a:xfrm>
          <a:custGeom>
            <a:avLst/>
            <a:gdLst/>
            <a:ahLst/>
            <a:cxnLst/>
            <a:rect l="l" t="t" r="r" b="b"/>
            <a:pathLst>
              <a:path w="6861600" h="1695600">
                <a:moveTo>
                  <a:pt x="0" y="0"/>
                </a:moveTo>
                <a:lnTo>
                  <a:pt x="6861600" y="0"/>
                </a:lnTo>
                <a:lnTo>
                  <a:pt x="6861600" y="1695600"/>
                </a:lnTo>
                <a:lnTo>
                  <a:pt x="0" y="1695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6" b="-6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962160" y="631275"/>
            <a:ext cx="1036296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fa-IR" sz="8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وظیفه</a:t>
            </a:r>
            <a:endParaRPr lang="en-US" sz="8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35440" y="2718165"/>
            <a:ext cx="5315760" cy="4337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3880" lvl="1" indent="-451940" algn="r" rtl="1">
              <a:lnSpc>
                <a:spcPts val="3359"/>
              </a:lnSpc>
              <a:buFont typeface="Arial"/>
              <a:buChar char="•"/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</a:p>
          <a:p>
            <a:pPr marL="903880" lvl="1" indent="-451940" algn="r" rtl="1">
              <a:lnSpc>
                <a:spcPts val="3359"/>
              </a:lnSpc>
              <a:buFont typeface="Arial"/>
              <a:buChar char="•"/>
            </a:pPr>
            <a:endParaRPr lang="fa-IR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  <a:p>
            <a:pPr marL="903880" lvl="1" indent="-451940" algn="r" rtl="1">
              <a:lnSpc>
                <a:spcPts val="3359"/>
              </a:lnSpc>
              <a:buFont typeface="Arial"/>
              <a:buChar char="•"/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</a:p>
          <a:p>
            <a:pPr marL="903880" lvl="1" indent="-451940" algn="r" rtl="1">
              <a:lnSpc>
                <a:spcPts val="3359"/>
              </a:lnSpc>
              <a:buFont typeface="Arial"/>
              <a:buChar char="•"/>
            </a:pPr>
            <a:endParaRPr lang="fa-IR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  <a:p>
            <a:pPr marL="903880" lvl="1" indent="-451940" algn="r" rtl="1">
              <a:lnSpc>
                <a:spcPts val="3359"/>
              </a:lnSpc>
              <a:buFont typeface="Arial"/>
              <a:buChar char="•"/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</a:p>
          <a:p>
            <a:pPr marL="903880" lvl="1" indent="-451940" algn="r" rtl="1">
              <a:lnSpc>
                <a:spcPts val="3359"/>
              </a:lnSpc>
              <a:buFont typeface="Arial"/>
              <a:buChar char="•"/>
            </a:pPr>
            <a:endParaRPr lang="fa-IR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  <a:p>
            <a:pPr marL="903880" lvl="1" indent="-451940" algn="r" rtl="1">
              <a:lnSpc>
                <a:spcPts val="3359"/>
              </a:lnSpc>
            </a:pP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5348160" y="2000160"/>
            <a:ext cx="7240320" cy="8286480"/>
          </a:xfrm>
          <a:custGeom>
            <a:avLst/>
            <a:gdLst/>
            <a:ahLst/>
            <a:cxnLst/>
            <a:rect l="l" t="t" r="r" b="b"/>
            <a:pathLst>
              <a:path w="7240320" h="8286480">
                <a:moveTo>
                  <a:pt x="0" y="0"/>
                </a:moveTo>
                <a:lnTo>
                  <a:pt x="7240320" y="0"/>
                </a:lnTo>
                <a:lnTo>
                  <a:pt x="7240320" y="8286480"/>
                </a:lnTo>
                <a:lnTo>
                  <a:pt x="0" y="82864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0" b="-10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2216240" y="2726085"/>
            <a:ext cx="5132880" cy="3900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3880" lvl="1" indent="-451940" algn="r" rtl="1">
              <a:lnSpc>
                <a:spcPts val="3359"/>
              </a:lnSpc>
              <a:buFont typeface="Arial"/>
              <a:buChar char="•"/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</a:p>
          <a:p>
            <a:pPr marL="903880" lvl="1" indent="-451940" algn="r" rtl="1">
              <a:lnSpc>
                <a:spcPts val="3359"/>
              </a:lnSpc>
              <a:buFont typeface="Arial"/>
              <a:buChar char="•"/>
            </a:pPr>
            <a:endParaRPr lang="fa-IR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  <a:p>
            <a:pPr marL="903880" lvl="1" indent="-451940" algn="r" rtl="1">
              <a:lnSpc>
                <a:spcPts val="3359"/>
              </a:lnSpc>
              <a:buFont typeface="Arial"/>
              <a:buChar char="•"/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</a:p>
          <a:p>
            <a:pPr marL="903880" lvl="1" indent="-451940" algn="r" rtl="1">
              <a:lnSpc>
                <a:spcPts val="3359"/>
              </a:lnSpc>
              <a:buFont typeface="Arial"/>
              <a:buChar char="•"/>
            </a:pPr>
            <a:endParaRPr lang="fa-IR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  <a:p>
            <a:pPr marL="903880" lvl="1" indent="-451940" algn="r" rtl="1">
              <a:lnSpc>
                <a:spcPts val="3359"/>
              </a:lnSpc>
              <a:buFont typeface="Arial"/>
              <a:buChar char="•"/>
            </a:pP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  <a:p>
            <a:pPr marL="903880" lvl="1" indent="-451940" algn="r" rtl="1">
              <a:lnSpc>
                <a:spcPts val="3359"/>
              </a:lnSpc>
              <a:buFont typeface="Arial"/>
              <a:buChar char="•"/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0" y="1072211"/>
            <a:ext cx="14554200" cy="17543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14400"/>
              </a:lnSpc>
            </a:pPr>
            <a:r>
              <a:rPr lang="fa-IR" sz="9600" spc="-1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با تشکر از شما دوستان عزیز ... !</a:t>
            </a:r>
            <a:endParaRPr lang="en-US" sz="9600" spc="-1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68880" y="7136805"/>
            <a:ext cx="71661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-2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آیا هیچ سوالی دارید؟</a:t>
            </a:r>
            <a:endParaRPr lang="en-US" sz="3600" spc="-2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51600" y="7709820"/>
            <a:ext cx="540000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760"/>
              </a:lnSpc>
            </a:pPr>
            <a:r>
              <a:rPr lang="fa-IR" sz="2000" spc="-2" dirty="0">
                <a:solidFill>
                  <a:srgbClr val="FFFFFF"/>
                </a:solidFill>
                <a:latin typeface="Livvic Medium"/>
                <a:cs typeface="B Nazanin" panose="00000400000000000000" pitchFamily="2" charset="-78"/>
              </a:rPr>
              <a:t>لطفاً این اسلاید را برای ذکر منبع نگه دارید</a:t>
            </a:r>
            <a:endParaRPr lang="en-US" sz="2000" spc="-2" dirty="0">
              <a:solidFill>
                <a:srgbClr val="FFFFFF"/>
              </a:solidFill>
              <a:latin typeface="Livvic Medium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8001360" y="2028960"/>
            <a:ext cx="10286640" cy="10286640"/>
          </a:xfrm>
          <a:custGeom>
            <a:avLst/>
            <a:gdLst/>
            <a:ahLst/>
            <a:cxnLst/>
            <a:rect l="l" t="t" r="r" b="b"/>
            <a:pathLst>
              <a:path w="10286640" h="10286640">
                <a:moveTo>
                  <a:pt x="0" y="0"/>
                </a:moveTo>
                <a:lnTo>
                  <a:pt x="10286640" y="0"/>
                </a:lnTo>
                <a:lnTo>
                  <a:pt x="1028664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3215520" y="3002400"/>
            <a:ext cx="2072880" cy="2141280"/>
          </a:xfrm>
          <a:custGeom>
            <a:avLst/>
            <a:gdLst/>
            <a:ahLst/>
            <a:cxnLst/>
            <a:rect l="l" t="t" r="r" b="b"/>
            <a:pathLst>
              <a:path w="2072880" h="2141280">
                <a:moveTo>
                  <a:pt x="0" y="0"/>
                </a:moveTo>
                <a:lnTo>
                  <a:pt x="2072880" y="0"/>
                </a:lnTo>
                <a:lnTo>
                  <a:pt x="2072880" y="2141280"/>
                </a:lnTo>
                <a:lnTo>
                  <a:pt x="0" y="21412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-171360" y="1610730"/>
            <a:ext cx="7953840" cy="1173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9000" spc="-1" dirty="0">
                <a:solidFill>
                  <a:srgbClr val="FFCC66"/>
                </a:solidFill>
                <a:latin typeface="Arimo Bold"/>
                <a:cs typeface="B Nazanin" panose="00000400000000000000" pitchFamily="2" charset="-78"/>
              </a:rPr>
              <a:t>آبنما</a:t>
            </a:r>
            <a:endParaRPr lang="en-US" sz="9000" spc="-1" dirty="0">
              <a:solidFill>
                <a:srgbClr val="FFCC66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599840" y="4581360"/>
            <a:ext cx="40514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FAB117"/>
                </a:solidFill>
                <a:latin typeface="Source Sans Pro"/>
                <a:cs typeface="B Nazanin" panose="00000400000000000000" pitchFamily="2" charset="-78"/>
              </a:rPr>
              <a:t>تصاویر :</a:t>
            </a:r>
            <a:endParaRPr lang="en-US" sz="3200" spc="-2" dirty="0">
              <a:solidFill>
                <a:srgbClr val="FAB117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99840" y="5199120"/>
            <a:ext cx="579528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gettyimages.es</a:t>
            </a:r>
          </a:p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pexels.com</a:t>
            </a:r>
          </a:p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pngwing.com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99840" y="6870960"/>
            <a:ext cx="40514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FAB117"/>
                </a:solidFill>
                <a:latin typeface="Source Sans Pro"/>
                <a:cs typeface="B Nazanin" panose="00000400000000000000" pitchFamily="2" charset="-78"/>
              </a:rPr>
              <a:t>فونت ها:</a:t>
            </a:r>
            <a:endParaRPr lang="en-US" sz="3200" spc="-2" dirty="0">
              <a:solidFill>
                <a:srgbClr val="FAB117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599840" y="7488000"/>
            <a:ext cx="510768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fa-IR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اسکنه</a:t>
            </a:r>
          </a:p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fa-IR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آریال</a:t>
            </a:r>
            <a:endParaRPr lang="en-US" sz="3000" spc="-1" dirty="0">
              <a:solidFill>
                <a:srgbClr val="000000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6715140" y="1504440"/>
            <a:ext cx="11242080" cy="8306640"/>
          </a:xfrm>
          <a:custGeom>
            <a:avLst/>
            <a:gdLst/>
            <a:ahLst/>
            <a:cxnLst/>
            <a:rect l="l" t="t" r="r" b="b"/>
            <a:pathLst>
              <a:path w="11242080" h="8306640">
                <a:moveTo>
                  <a:pt x="0" y="0"/>
                </a:moveTo>
                <a:lnTo>
                  <a:pt x="11242080" y="0"/>
                </a:lnTo>
                <a:lnTo>
                  <a:pt x="11242080" y="8306640"/>
                </a:lnTo>
                <a:lnTo>
                  <a:pt x="0" y="83066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r="-25550" b="-9"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26080" y="246075"/>
            <a:ext cx="3803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منابع</a:t>
            </a:r>
            <a:endParaRPr lang="en-US" sz="4800" spc="-2" dirty="0">
              <a:solidFill>
                <a:srgbClr val="FFFFFF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797040" y="1913760"/>
            <a:ext cx="3227040" cy="4789440"/>
          </a:xfrm>
          <a:custGeom>
            <a:avLst/>
            <a:gdLst/>
            <a:ahLst/>
            <a:cxnLst/>
            <a:rect l="l" t="t" r="r" b="b"/>
            <a:pathLst>
              <a:path w="3227040" h="4789440">
                <a:moveTo>
                  <a:pt x="0" y="0"/>
                </a:moveTo>
                <a:lnTo>
                  <a:pt x="3227040" y="0"/>
                </a:lnTo>
                <a:lnTo>
                  <a:pt x="3227040" y="4789440"/>
                </a:lnTo>
                <a:lnTo>
                  <a:pt x="0" y="47894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" b="-3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85920" y="6855840"/>
            <a:ext cx="2248560" cy="2970720"/>
          </a:xfrm>
          <a:custGeom>
            <a:avLst/>
            <a:gdLst/>
            <a:ahLst/>
            <a:cxnLst/>
            <a:rect l="l" t="t" r="r" b="b"/>
            <a:pathLst>
              <a:path w="2248560" h="2970720">
                <a:moveTo>
                  <a:pt x="0" y="0"/>
                </a:moveTo>
                <a:lnTo>
                  <a:pt x="2248560" y="0"/>
                </a:lnTo>
                <a:lnTo>
                  <a:pt x="2248560" y="2970720"/>
                </a:lnTo>
                <a:lnTo>
                  <a:pt x="0" y="29707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494080" y="1153440"/>
            <a:ext cx="1676160" cy="1624320"/>
          </a:xfrm>
          <a:custGeom>
            <a:avLst/>
            <a:gdLst/>
            <a:ahLst/>
            <a:cxnLst/>
            <a:rect l="l" t="t" r="r" b="b"/>
            <a:pathLst>
              <a:path w="1676160" h="1624320">
                <a:moveTo>
                  <a:pt x="0" y="0"/>
                </a:moveTo>
                <a:lnTo>
                  <a:pt x="1676160" y="0"/>
                </a:lnTo>
                <a:lnTo>
                  <a:pt x="1676160" y="1624320"/>
                </a:lnTo>
                <a:lnTo>
                  <a:pt x="0" y="16243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891120" y="8043840"/>
            <a:ext cx="1569600" cy="1776240"/>
          </a:xfrm>
          <a:custGeom>
            <a:avLst/>
            <a:gdLst/>
            <a:ahLst/>
            <a:cxnLst/>
            <a:rect l="l" t="t" r="r" b="b"/>
            <a:pathLst>
              <a:path w="1569600" h="1776240">
                <a:moveTo>
                  <a:pt x="0" y="0"/>
                </a:moveTo>
                <a:lnTo>
                  <a:pt x="1569600" y="0"/>
                </a:lnTo>
                <a:lnTo>
                  <a:pt x="1569600" y="1776240"/>
                </a:lnTo>
                <a:lnTo>
                  <a:pt x="0" y="17762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822720" y="6073200"/>
            <a:ext cx="1727280" cy="1360800"/>
          </a:xfrm>
          <a:custGeom>
            <a:avLst/>
            <a:gdLst/>
            <a:ahLst/>
            <a:cxnLst/>
            <a:rect l="l" t="t" r="r" b="b"/>
            <a:pathLst>
              <a:path w="1727280" h="1360800">
                <a:moveTo>
                  <a:pt x="0" y="0"/>
                </a:moveTo>
                <a:lnTo>
                  <a:pt x="1727280" y="0"/>
                </a:lnTo>
                <a:lnTo>
                  <a:pt x="1727280" y="1360800"/>
                </a:lnTo>
                <a:lnTo>
                  <a:pt x="0" y="1360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948720" y="3476880"/>
            <a:ext cx="1542240" cy="1748160"/>
          </a:xfrm>
          <a:custGeom>
            <a:avLst/>
            <a:gdLst/>
            <a:ahLst/>
            <a:cxnLst/>
            <a:rect l="l" t="t" r="r" b="b"/>
            <a:pathLst>
              <a:path w="1542240" h="1748160">
                <a:moveTo>
                  <a:pt x="0" y="0"/>
                </a:moveTo>
                <a:lnTo>
                  <a:pt x="1542240" y="0"/>
                </a:lnTo>
                <a:lnTo>
                  <a:pt x="1542240" y="1748160"/>
                </a:lnTo>
                <a:lnTo>
                  <a:pt x="0" y="174816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4791600" y="3600720"/>
            <a:ext cx="1134720" cy="1548000"/>
          </a:xfrm>
          <a:custGeom>
            <a:avLst/>
            <a:gdLst/>
            <a:ahLst/>
            <a:cxnLst/>
            <a:rect l="l" t="t" r="r" b="b"/>
            <a:pathLst>
              <a:path w="1134720" h="1548000">
                <a:moveTo>
                  <a:pt x="0" y="0"/>
                </a:moveTo>
                <a:lnTo>
                  <a:pt x="1134720" y="0"/>
                </a:lnTo>
                <a:lnTo>
                  <a:pt x="1134720" y="1548000"/>
                </a:lnTo>
                <a:lnTo>
                  <a:pt x="0" y="15480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4702320" y="6314400"/>
            <a:ext cx="1398240" cy="1076400"/>
          </a:xfrm>
          <a:custGeom>
            <a:avLst/>
            <a:gdLst/>
            <a:ahLst/>
            <a:cxnLst/>
            <a:rect l="l" t="t" r="r" b="b"/>
            <a:pathLst>
              <a:path w="1398240" h="1076400">
                <a:moveTo>
                  <a:pt x="0" y="0"/>
                </a:moveTo>
                <a:lnTo>
                  <a:pt x="1398240" y="0"/>
                </a:lnTo>
                <a:lnTo>
                  <a:pt x="1398240" y="1076400"/>
                </a:lnTo>
                <a:lnTo>
                  <a:pt x="0" y="10764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705360" y="1144800"/>
            <a:ext cx="1451520" cy="1431360"/>
          </a:xfrm>
          <a:custGeom>
            <a:avLst/>
            <a:gdLst/>
            <a:ahLst/>
            <a:cxnLst/>
            <a:rect l="l" t="t" r="r" b="b"/>
            <a:pathLst>
              <a:path w="1451520" h="1431360">
                <a:moveTo>
                  <a:pt x="0" y="0"/>
                </a:moveTo>
                <a:lnTo>
                  <a:pt x="1451520" y="0"/>
                </a:lnTo>
                <a:lnTo>
                  <a:pt x="1451520" y="1431360"/>
                </a:lnTo>
                <a:lnTo>
                  <a:pt x="0" y="143136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9213120" y="5968080"/>
            <a:ext cx="1436400" cy="1467360"/>
          </a:xfrm>
          <a:custGeom>
            <a:avLst/>
            <a:gdLst/>
            <a:ahLst/>
            <a:cxnLst/>
            <a:rect l="l" t="t" r="r" b="b"/>
            <a:pathLst>
              <a:path w="1436400" h="1467360">
                <a:moveTo>
                  <a:pt x="0" y="0"/>
                </a:moveTo>
                <a:lnTo>
                  <a:pt x="1436400" y="0"/>
                </a:lnTo>
                <a:lnTo>
                  <a:pt x="1436400" y="1467360"/>
                </a:lnTo>
                <a:lnTo>
                  <a:pt x="0" y="146736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331200" y="8334720"/>
            <a:ext cx="1482480" cy="1418400"/>
          </a:xfrm>
          <a:custGeom>
            <a:avLst/>
            <a:gdLst/>
            <a:ahLst/>
            <a:cxnLst/>
            <a:rect l="l" t="t" r="r" b="b"/>
            <a:pathLst>
              <a:path w="1482480" h="1418400">
                <a:moveTo>
                  <a:pt x="0" y="0"/>
                </a:moveTo>
                <a:lnTo>
                  <a:pt x="1482480" y="0"/>
                </a:lnTo>
                <a:lnTo>
                  <a:pt x="1482480" y="1418400"/>
                </a:lnTo>
                <a:lnTo>
                  <a:pt x="0" y="141840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813760" y="3486240"/>
            <a:ext cx="1187280" cy="1568880"/>
          </a:xfrm>
          <a:custGeom>
            <a:avLst/>
            <a:gdLst/>
            <a:ahLst/>
            <a:cxnLst/>
            <a:rect l="l" t="t" r="r" b="b"/>
            <a:pathLst>
              <a:path w="1187280" h="1568880">
                <a:moveTo>
                  <a:pt x="0" y="0"/>
                </a:moveTo>
                <a:lnTo>
                  <a:pt x="1187280" y="0"/>
                </a:lnTo>
                <a:lnTo>
                  <a:pt x="1187280" y="1568880"/>
                </a:lnTo>
                <a:lnTo>
                  <a:pt x="0" y="156888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4881600" y="1776240"/>
            <a:ext cx="1239120" cy="1069920"/>
          </a:xfrm>
          <a:custGeom>
            <a:avLst/>
            <a:gdLst/>
            <a:ahLst/>
            <a:cxnLst/>
            <a:rect l="l" t="t" r="r" b="b"/>
            <a:pathLst>
              <a:path w="1239120" h="1069920">
                <a:moveTo>
                  <a:pt x="0" y="0"/>
                </a:moveTo>
                <a:lnTo>
                  <a:pt x="1239120" y="0"/>
                </a:lnTo>
                <a:lnTo>
                  <a:pt x="1239120" y="1069920"/>
                </a:lnTo>
                <a:lnTo>
                  <a:pt x="0" y="106992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9221040" y="8650800"/>
            <a:ext cx="1148400" cy="1146960"/>
          </a:xfrm>
          <a:custGeom>
            <a:avLst/>
            <a:gdLst/>
            <a:ahLst/>
            <a:cxnLst/>
            <a:rect l="l" t="t" r="r" b="b"/>
            <a:pathLst>
              <a:path w="1148400" h="1146960">
                <a:moveTo>
                  <a:pt x="0" y="0"/>
                </a:moveTo>
                <a:lnTo>
                  <a:pt x="1148400" y="0"/>
                </a:lnTo>
                <a:lnTo>
                  <a:pt x="1148400" y="1146960"/>
                </a:lnTo>
                <a:lnTo>
                  <a:pt x="0" y="114696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9172080" y="1262880"/>
            <a:ext cx="1486800" cy="1535760"/>
          </a:xfrm>
          <a:custGeom>
            <a:avLst/>
            <a:gdLst/>
            <a:ahLst/>
            <a:cxnLst/>
            <a:rect l="l" t="t" r="r" b="b"/>
            <a:pathLst>
              <a:path w="1486800" h="1535760">
                <a:moveTo>
                  <a:pt x="0" y="0"/>
                </a:moveTo>
                <a:lnTo>
                  <a:pt x="1486800" y="0"/>
                </a:lnTo>
                <a:lnTo>
                  <a:pt x="1486800" y="1535760"/>
                </a:lnTo>
                <a:lnTo>
                  <a:pt x="0" y="153576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5106240" y="8249760"/>
            <a:ext cx="1027440" cy="1016640"/>
          </a:xfrm>
          <a:custGeom>
            <a:avLst/>
            <a:gdLst/>
            <a:ahLst/>
            <a:cxnLst/>
            <a:rect l="l" t="t" r="r" b="b"/>
            <a:pathLst>
              <a:path w="1027440" h="1016640">
                <a:moveTo>
                  <a:pt x="0" y="0"/>
                </a:moveTo>
                <a:lnTo>
                  <a:pt x="1027440" y="0"/>
                </a:lnTo>
                <a:lnTo>
                  <a:pt x="1027440" y="1016640"/>
                </a:lnTo>
                <a:lnTo>
                  <a:pt x="0" y="101664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4855680" y="1352880"/>
            <a:ext cx="1304640" cy="1237680"/>
          </a:xfrm>
          <a:custGeom>
            <a:avLst/>
            <a:gdLst/>
            <a:ahLst/>
            <a:cxnLst/>
            <a:rect l="l" t="t" r="r" b="b"/>
            <a:pathLst>
              <a:path w="1304640" h="1237680">
                <a:moveTo>
                  <a:pt x="0" y="0"/>
                </a:moveTo>
                <a:lnTo>
                  <a:pt x="1304640" y="0"/>
                </a:lnTo>
                <a:lnTo>
                  <a:pt x="1304640" y="1237680"/>
                </a:lnTo>
                <a:lnTo>
                  <a:pt x="0" y="123768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4650480" y="8762400"/>
            <a:ext cx="954720" cy="851760"/>
          </a:xfrm>
          <a:custGeom>
            <a:avLst/>
            <a:gdLst/>
            <a:ahLst/>
            <a:cxnLst/>
            <a:rect l="l" t="t" r="r" b="b"/>
            <a:pathLst>
              <a:path w="954720" h="851760">
                <a:moveTo>
                  <a:pt x="0" y="0"/>
                </a:moveTo>
                <a:lnTo>
                  <a:pt x="954720" y="0"/>
                </a:lnTo>
                <a:lnTo>
                  <a:pt x="954720" y="851760"/>
                </a:lnTo>
                <a:lnTo>
                  <a:pt x="0" y="85176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1694960" y="5906880"/>
            <a:ext cx="1365120" cy="1579680"/>
          </a:xfrm>
          <a:custGeom>
            <a:avLst/>
            <a:gdLst/>
            <a:ahLst/>
            <a:cxnLst/>
            <a:rect l="l" t="t" r="r" b="b"/>
            <a:pathLst>
              <a:path w="1365120" h="1579680">
                <a:moveTo>
                  <a:pt x="0" y="0"/>
                </a:moveTo>
                <a:lnTo>
                  <a:pt x="1365120" y="0"/>
                </a:lnTo>
                <a:lnTo>
                  <a:pt x="1365120" y="1579680"/>
                </a:lnTo>
                <a:lnTo>
                  <a:pt x="0" y="157968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4815360" y="5772240"/>
            <a:ext cx="1170720" cy="530640"/>
          </a:xfrm>
          <a:custGeom>
            <a:avLst/>
            <a:gdLst/>
            <a:ahLst/>
            <a:cxnLst/>
            <a:rect l="l" t="t" r="r" b="b"/>
            <a:pathLst>
              <a:path w="1170720" h="530640">
                <a:moveTo>
                  <a:pt x="0" y="0"/>
                </a:moveTo>
                <a:lnTo>
                  <a:pt x="1170720" y="0"/>
                </a:lnTo>
                <a:lnTo>
                  <a:pt x="1170720" y="530640"/>
                </a:lnTo>
                <a:lnTo>
                  <a:pt x="0" y="53064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9126000" y="3799440"/>
            <a:ext cx="1229760" cy="1228320"/>
          </a:xfrm>
          <a:custGeom>
            <a:avLst/>
            <a:gdLst/>
            <a:ahLst/>
            <a:cxnLst/>
            <a:rect l="l" t="t" r="r" b="b"/>
            <a:pathLst>
              <a:path w="1229760" h="1228320">
                <a:moveTo>
                  <a:pt x="0" y="0"/>
                </a:moveTo>
                <a:lnTo>
                  <a:pt x="1229760" y="0"/>
                </a:lnTo>
                <a:lnTo>
                  <a:pt x="1229760" y="1228320"/>
                </a:lnTo>
                <a:lnTo>
                  <a:pt x="0" y="122832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1570400" y="8259120"/>
            <a:ext cx="1089360" cy="1089360"/>
          </a:xfrm>
          <a:custGeom>
            <a:avLst/>
            <a:gdLst/>
            <a:ahLst/>
            <a:cxnLst/>
            <a:rect l="l" t="t" r="r" b="b"/>
            <a:pathLst>
              <a:path w="1089360" h="1089360">
                <a:moveTo>
                  <a:pt x="0" y="0"/>
                </a:moveTo>
                <a:lnTo>
                  <a:pt x="1089360" y="0"/>
                </a:lnTo>
                <a:lnTo>
                  <a:pt x="1089360" y="1089360"/>
                </a:lnTo>
                <a:lnTo>
                  <a:pt x="0" y="108936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6633360" y="2624400"/>
            <a:ext cx="1585440" cy="182880"/>
          </a:xfrm>
          <a:custGeom>
            <a:avLst/>
            <a:gdLst/>
            <a:ahLst/>
            <a:cxnLst/>
            <a:rect l="l" t="t" r="r" b="b"/>
            <a:pathLst>
              <a:path w="1585440" h="182880">
                <a:moveTo>
                  <a:pt x="0" y="0"/>
                </a:moveTo>
                <a:lnTo>
                  <a:pt x="1585440" y="0"/>
                </a:lnTo>
                <a:lnTo>
                  <a:pt x="1585440" y="182880"/>
                </a:lnTo>
                <a:lnTo>
                  <a:pt x="0" y="18288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0008000" y="3905280"/>
            <a:ext cx="729360" cy="666000"/>
          </a:xfrm>
          <a:custGeom>
            <a:avLst/>
            <a:gdLst/>
            <a:ahLst/>
            <a:cxnLst/>
            <a:rect l="l" t="t" r="r" b="b"/>
            <a:pathLst>
              <a:path w="729360" h="666000">
                <a:moveTo>
                  <a:pt x="0" y="0"/>
                </a:moveTo>
                <a:lnTo>
                  <a:pt x="729360" y="0"/>
                </a:lnTo>
                <a:lnTo>
                  <a:pt x="729360" y="666000"/>
                </a:lnTo>
                <a:lnTo>
                  <a:pt x="0" y="66600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1922480" y="6342480"/>
            <a:ext cx="456480" cy="480960"/>
          </a:xfrm>
          <a:custGeom>
            <a:avLst/>
            <a:gdLst/>
            <a:ahLst/>
            <a:cxnLst/>
            <a:rect l="l" t="t" r="r" b="b"/>
            <a:pathLst>
              <a:path w="456480" h="480960">
                <a:moveTo>
                  <a:pt x="0" y="0"/>
                </a:moveTo>
                <a:lnTo>
                  <a:pt x="456480" y="0"/>
                </a:lnTo>
                <a:lnTo>
                  <a:pt x="456480" y="480960"/>
                </a:lnTo>
                <a:lnTo>
                  <a:pt x="0" y="48096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2491280" y="9188640"/>
            <a:ext cx="558720" cy="552240"/>
          </a:xfrm>
          <a:custGeom>
            <a:avLst/>
            <a:gdLst/>
            <a:ahLst/>
            <a:cxnLst/>
            <a:rect l="l" t="t" r="r" b="b"/>
            <a:pathLst>
              <a:path w="558720" h="552240">
                <a:moveTo>
                  <a:pt x="0" y="0"/>
                </a:moveTo>
                <a:lnTo>
                  <a:pt x="558720" y="0"/>
                </a:lnTo>
                <a:lnTo>
                  <a:pt x="558720" y="552240"/>
                </a:lnTo>
                <a:lnTo>
                  <a:pt x="0" y="55224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2165840" y="6124320"/>
            <a:ext cx="437760" cy="433440"/>
          </a:xfrm>
          <a:custGeom>
            <a:avLst/>
            <a:gdLst/>
            <a:ahLst/>
            <a:cxnLst/>
            <a:rect l="l" t="t" r="r" b="b"/>
            <a:pathLst>
              <a:path w="437760" h="433440">
                <a:moveTo>
                  <a:pt x="0" y="0"/>
                </a:moveTo>
                <a:lnTo>
                  <a:pt x="437760" y="0"/>
                </a:lnTo>
                <a:lnTo>
                  <a:pt x="437760" y="433440"/>
                </a:lnTo>
                <a:lnTo>
                  <a:pt x="0" y="43344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2121920" y="6615360"/>
            <a:ext cx="452880" cy="345600"/>
          </a:xfrm>
          <a:custGeom>
            <a:avLst/>
            <a:gdLst/>
            <a:ahLst/>
            <a:cxnLst/>
            <a:rect l="l" t="t" r="r" b="b"/>
            <a:pathLst>
              <a:path w="452880" h="345600">
                <a:moveTo>
                  <a:pt x="0" y="0"/>
                </a:moveTo>
                <a:lnTo>
                  <a:pt x="452880" y="0"/>
                </a:lnTo>
                <a:lnTo>
                  <a:pt x="452880" y="345600"/>
                </a:lnTo>
                <a:lnTo>
                  <a:pt x="0" y="34560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1790000" y="6176160"/>
            <a:ext cx="317520" cy="450000"/>
          </a:xfrm>
          <a:custGeom>
            <a:avLst/>
            <a:gdLst/>
            <a:ahLst/>
            <a:cxnLst/>
            <a:rect l="l" t="t" r="r" b="b"/>
            <a:pathLst>
              <a:path w="317520" h="450000">
                <a:moveTo>
                  <a:pt x="0" y="0"/>
                </a:moveTo>
                <a:lnTo>
                  <a:pt x="317520" y="0"/>
                </a:lnTo>
                <a:lnTo>
                  <a:pt x="317520" y="450000"/>
                </a:lnTo>
                <a:lnTo>
                  <a:pt x="0" y="45000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12435120" y="6322320"/>
            <a:ext cx="307440" cy="429840"/>
          </a:xfrm>
          <a:custGeom>
            <a:avLst/>
            <a:gdLst/>
            <a:ahLst/>
            <a:cxnLst/>
            <a:rect l="l" t="t" r="r" b="b"/>
            <a:pathLst>
              <a:path w="307440" h="429840">
                <a:moveTo>
                  <a:pt x="0" y="0"/>
                </a:moveTo>
                <a:lnTo>
                  <a:pt x="307440" y="0"/>
                </a:lnTo>
                <a:lnTo>
                  <a:pt x="307440" y="429840"/>
                </a:lnTo>
                <a:lnTo>
                  <a:pt x="0" y="42984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1998080" y="6007680"/>
            <a:ext cx="403920" cy="277200"/>
          </a:xfrm>
          <a:custGeom>
            <a:avLst/>
            <a:gdLst/>
            <a:ahLst/>
            <a:cxnLst/>
            <a:rect l="l" t="t" r="r" b="b"/>
            <a:pathLst>
              <a:path w="403920" h="277200">
                <a:moveTo>
                  <a:pt x="0" y="0"/>
                </a:moveTo>
                <a:lnTo>
                  <a:pt x="403920" y="0"/>
                </a:lnTo>
                <a:lnTo>
                  <a:pt x="403920" y="277200"/>
                </a:lnTo>
                <a:lnTo>
                  <a:pt x="0" y="27720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9549360" y="4682160"/>
            <a:ext cx="353520" cy="352800"/>
          </a:xfrm>
          <a:custGeom>
            <a:avLst/>
            <a:gdLst/>
            <a:ahLst/>
            <a:cxnLst/>
            <a:rect l="l" t="t" r="r" b="b"/>
            <a:pathLst>
              <a:path w="353520" h="352800">
                <a:moveTo>
                  <a:pt x="0" y="0"/>
                </a:moveTo>
                <a:lnTo>
                  <a:pt x="353520" y="0"/>
                </a:lnTo>
                <a:lnTo>
                  <a:pt x="353520" y="352800"/>
                </a:lnTo>
                <a:lnTo>
                  <a:pt x="0" y="35280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11725920" y="6089040"/>
            <a:ext cx="214560" cy="367200"/>
          </a:xfrm>
          <a:custGeom>
            <a:avLst/>
            <a:gdLst/>
            <a:ahLst/>
            <a:cxnLst/>
            <a:rect l="l" t="t" r="r" b="b"/>
            <a:pathLst>
              <a:path w="214560" h="367200">
                <a:moveTo>
                  <a:pt x="0" y="0"/>
                </a:moveTo>
                <a:lnTo>
                  <a:pt x="214560" y="0"/>
                </a:lnTo>
                <a:lnTo>
                  <a:pt x="214560" y="367200"/>
                </a:lnTo>
                <a:lnTo>
                  <a:pt x="0" y="36720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12291120" y="6809760"/>
            <a:ext cx="366480" cy="217440"/>
          </a:xfrm>
          <a:custGeom>
            <a:avLst/>
            <a:gdLst/>
            <a:ahLst/>
            <a:cxnLst/>
            <a:rect l="l" t="t" r="r" b="b"/>
            <a:pathLst>
              <a:path w="366480" h="217440">
                <a:moveTo>
                  <a:pt x="0" y="0"/>
                </a:moveTo>
                <a:lnTo>
                  <a:pt x="366480" y="0"/>
                </a:lnTo>
                <a:lnTo>
                  <a:pt x="366480" y="217440"/>
                </a:lnTo>
                <a:lnTo>
                  <a:pt x="0" y="21744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12630960" y="6508800"/>
            <a:ext cx="182880" cy="327600"/>
          </a:xfrm>
          <a:custGeom>
            <a:avLst/>
            <a:gdLst/>
            <a:ahLst/>
            <a:cxnLst/>
            <a:rect l="l" t="t" r="r" b="b"/>
            <a:pathLst>
              <a:path w="182880" h="327600">
                <a:moveTo>
                  <a:pt x="0" y="0"/>
                </a:moveTo>
                <a:lnTo>
                  <a:pt x="182880" y="0"/>
                </a:lnTo>
                <a:lnTo>
                  <a:pt x="182880" y="327600"/>
                </a:lnTo>
                <a:lnTo>
                  <a:pt x="0" y="32760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1911680" y="5935680"/>
            <a:ext cx="333360" cy="185040"/>
          </a:xfrm>
          <a:custGeom>
            <a:avLst/>
            <a:gdLst/>
            <a:ahLst/>
            <a:cxnLst/>
            <a:rect l="l" t="t" r="r" b="b"/>
            <a:pathLst>
              <a:path w="333360" h="185040">
                <a:moveTo>
                  <a:pt x="0" y="0"/>
                </a:moveTo>
                <a:lnTo>
                  <a:pt x="333360" y="0"/>
                </a:lnTo>
                <a:lnTo>
                  <a:pt x="333360" y="185040"/>
                </a:lnTo>
                <a:lnTo>
                  <a:pt x="0" y="18504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11880000" y="6700320"/>
            <a:ext cx="172800" cy="181440"/>
          </a:xfrm>
          <a:custGeom>
            <a:avLst/>
            <a:gdLst/>
            <a:ahLst/>
            <a:cxnLst/>
            <a:rect l="l" t="t" r="r" b="b"/>
            <a:pathLst>
              <a:path w="172800" h="181440">
                <a:moveTo>
                  <a:pt x="0" y="0"/>
                </a:moveTo>
                <a:lnTo>
                  <a:pt x="172800" y="0"/>
                </a:lnTo>
                <a:lnTo>
                  <a:pt x="172800" y="181440"/>
                </a:lnTo>
                <a:lnTo>
                  <a:pt x="0" y="18144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5529600" y="9609120"/>
            <a:ext cx="152640" cy="154080"/>
          </a:xfrm>
          <a:custGeom>
            <a:avLst/>
            <a:gdLst/>
            <a:ahLst/>
            <a:cxnLst/>
            <a:rect l="l" t="t" r="r" b="b"/>
            <a:pathLst>
              <a:path w="152640" h="154080">
                <a:moveTo>
                  <a:pt x="0" y="0"/>
                </a:moveTo>
                <a:lnTo>
                  <a:pt x="152640" y="0"/>
                </a:lnTo>
                <a:lnTo>
                  <a:pt x="152640" y="154080"/>
                </a:lnTo>
                <a:lnTo>
                  <a:pt x="0" y="15408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2484800" y="6089040"/>
            <a:ext cx="161280" cy="156960"/>
          </a:xfrm>
          <a:custGeom>
            <a:avLst/>
            <a:gdLst/>
            <a:ahLst/>
            <a:cxnLst/>
            <a:rect l="l" t="t" r="r" b="b"/>
            <a:pathLst>
              <a:path w="161280" h="156960">
                <a:moveTo>
                  <a:pt x="0" y="0"/>
                </a:moveTo>
                <a:lnTo>
                  <a:pt x="161280" y="0"/>
                </a:lnTo>
                <a:lnTo>
                  <a:pt x="161280" y="156960"/>
                </a:lnTo>
                <a:lnTo>
                  <a:pt x="0" y="15696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2645360" y="6153840"/>
            <a:ext cx="98640" cy="242640"/>
          </a:xfrm>
          <a:custGeom>
            <a:avLst/>
            <a:gdLst/>
            <a:ahLst/>
            <a:cxnLst/>
            <a:rect l="l" t="t" r="r" b="b"/>
            <a:pathLst>
              <a:path w="98640" h="242640">
                <a:moveTo>
                  <a:pt x="0" y="0"/>
                </a:moveTo>
                <a:lnTo>
                  <a:pt x="98640" y="0"/>
                </a:lnTo>
                <a:lnTo>
                  <a:pt x="98640" y="242640"/>
                </a:lnTo>
                <a:lnTo>
                  <a:pt x="0" y="24264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11784240" y="6559200"/>
            <a:ext cx="94320" cy="229680"/>
          </a:xfrm>
          <a:custGeom>
            <a:avLst/>
            <a:gdLst/>
            <a:ahLst/>
            <a:cxnLst/>
            <a:rect l="l" t="t" r="r" b="b"/>
            <a:pathLst>
              <a:path w="94320" h="229680">
                <a:moveTo>
                  <a:pt x="0" y="0"/>
                </a:moveTo>
                <a:lnTo>
                  <a:pt x="94320" y="0"/>
                </a:lnTo>
                <a:lnTo>
                  <a:pt x="94320" y="229680"/>
                </a:lnTo>
                <a:lnTo>
                  <a:pt x="0" y="22968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5"/>
          <p:cNvSpPr/>
          <p:nvPr/>
        </p:nvSpPr>
        <p:spPr>
          <a:xfrm>
            <a:off x="11970000" y="6870960"/>
            <a:ext cx="223920" cy="92880"/>
          </a:xfrm>
          <a:custGeom>
            <a:avLst/>
            <a:gdLst/>
            <a:ahLst/>
            <a:cxnLst/>
            <a:rect l="l" t="t" r="r" b="b"/>
            <a:pathLst>
              <a:path w="223920" h="92880">
                <a:moveTo>
                  <a:pt x="0" y="0"/>
                </a:moveTo>
                <a:lnTo>
                  <a:pt x="223920" y="0"/>
                </a:lnTo>
                <a:lnTo>
                  <a:pt x="223920" y="92880"/>
                </a:lnTo>
                <a:lnTo>
                  <a:pt x="0" y="9288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6"/>
          <p:cNvSpPr/>
          <p:nvPr/>
        </p:nvSpPr>
        <p:spPr>
          <a:xfrm>
            <a:off x="12736800" y="6189840"/>
            <a:ext cx="87120" cy="311040"/>
          </a:xfrm>
          <a:custGeom>
            <a:avLst/>
            <a:gdLst/>
            <a:ahLst/>
            <a:cxnLst/>
            <a:rect l="l" t="t" r="r" b="b"/>
            <a:pathLst>
              <a:path w="87120" h="311040">
                <a:moveTo>
                  <a:pt x="0" y="0"/>
                </a:moveTo>
                <a:lnTo>
                  <a:pt x="87120" y="0"/>
                </a:lnTo>
                <a:lnTo>
                  <a:pt x="87120" y="311040"/>
                </a:lnTo>
                <a:lnTo>
                  <a:pt x="0" y="31104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47"/>
          <p:cNvSpPr/>
          <p:nvPr/>
        </p:nvSpPr>
        <p:spPr>
          <a:xfrm>
            <a:off x="5723280" y="9530640"/>
            <a:ext cx="114480" cy="113760"/>
          </a:xfrm>
          <a:custGeom>
            <a:avLst/>
            <a:gdLst/>
            <a:ahLst/>
            <a:cxnLst/>
            <a:rect l="l" t="t" r="r" b="b"/>
            <a:pathLst>
              <a:path w="114480" h="113760">
                <a:moveTo>
                  <a:pt x="0" y="0"/>
                </a:moveTo>
                <a:lnTo>
                  <a:pt x="114480" y="0"/>
                </a:lnTo>
                <a:lnTo>
                  <a:pt x="114480" y="113760"/>
                </a:lnTo>
                <a:lnTo>
                  <a:pt x="0" y="11376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8"/>
          <p:cNvSpPr/>
          <p:nvPr/>
        </p:nvSpPr>
        <p:spPr>
          <a:xfrm>
            <a:off x="12240000" y="5928480"/>
            <a:ext cx="311040" cy="83520"/>
          </a:xfrm>
          <a:custGeom>
            <a:avLst/>
            <a:gdLst/>
            <a:ahLst/>
            <a:cxnLst/>
            <a:rect l="l" t="t" r="r" b="b"/>
            <a:pathLst>
              <a:path w="311040" h="83520">
                <a:moveTo>
                  <a:pt x="0" y="0"/>
                </a:moveTo>
                <a:lnTo>
                  <a:pt x="311040" y="0"/>
                </a:lnTo>
                <a:lnTo>
                  <a:pt x="311040" y="83520"/>
                </a:lnTo>
                <a:lnTo>
                  <a:pt x="0" y="8352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49"/>
          <p:cNvSpPr/>
          <p:nvPr/>
        </p:nvSpPr>
        <p:spPr>
          <a:xfrm>
            <a:off x="12355920" y="6005520"/>
            <a:ext cx="210960" cy="79200"/>
          </a:xfrm>
          <a:custGeom>
            <a:avLst/>
            <a:gdLst/>
            <a:ahLst/>
            <a:cxnLst/>
            <a:rect l="l" t="t" r="r" b="b"/>
            <a:pathLst>
              <a:path w="210960" h="79200">
                <a:moveTo>
                  <a:pt x="0" y="0"/>
                </a:moveTo>
                <a:lnTo>
                  <a:pt x="210960" y="0"/>
                </a:lnTo>
                <a:lnTo>
                  <a:pt x="210960" y="79200"/>
                </a:lnTo>
                <a:lnTo>
                  <a:pt x="0" y="7920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0"/>
          <p:cNvSpPr/>
          <p:nvPr/>
        </p:nvSpPr>
        <p:spPr>
          <a:xfrm>
            <a:off x="12015360" y="6971760"/>
            <a:ext cx="278640" cy="63360"/>
          </a:xfrm>
          <a:custGeom>
            <a:avLst/>
            <a:gdLst/>
            <a:ahLst/>
            <a:cxnLst/>
            <a:rect l="l" t="t" r="r" b="b"/>
            <a:pathLst>
              <a:path w="278640" h="63360">
                <a:moveTo>
                  <a:pt x="0" y="0"/>
                </a:moveTo>
                <a:lnTo>
                  <a:pt x="278640" y="0"/>
                </a:lnTo>
                <a:lnTo>
                  <a:pt x="278640" y="63360"/>
                </a:lnTo>
                <a:lnTo>
                  <a:pt x="0" y="6336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51"/>
          <p:cNvSpPr/>
          <p:nvPr/>
        </p:nvSpPr>
        <p:spPr>
          <a:xfrm>
            <a:off x="11713680" y="6464880"/>
            <a:ext cx="66240" cy="269280"/>
          </a:xfrm>
          <a:custGeom>
            <a:avLst/>
            <a:gdLst/>
            <a:ahLst/>
            <a:cxnLst/>
            <a:rect l="l" t="t" r="r" b="b"/>
            <a:pathLst>
              <a:path w="66240" h="269280">
                <a:moveTo>
                  <a:pt x="0" y="0"/>
                </a:moveTo>
                <a:lnTo>
                  <a:pt x="66240" y="0"/>
                </a:lnTo>
                <a:lnTo>
                  <a:pt x="66240" y="269280"/>
                </a:lnTo>
                <a:lnTo>
                  <a:pt x="0" y="269280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52"/>
          <p:cNvSpPr/>
          <p:nvPr/>
        </p:nvSpPr>
        <p:spPr>
          <a:xfrm>
            <a:off x="5616000" y="9411840"/>
            <a:ext cx="91440" cy="92160"/>
          </a:xfrm>
          <a:custGeom>
            <a:avLst/>
            <a:gdLst/>
            <a:ahLst/>
            <a:cxnLst/>
            <a:rect l="l" t="t" r="r" b="b"/>
            <a:pathLst>
              <a:path w="91440" h="92160">
                <a:moveTo>
                  <a:pt x="0" y="0"/>
                </a:moveTo>
                <a:lnTo>
                  <a:pt x="91440" y="0"/>
                </a:lnTo>
                <a:lnTo>
                  <a:pt x="91440" y="92160"/>
                </a:lnTo>
                <a:lnTo>
                  <a:pt x="0" y="92160"/>
                </a:lnTo>
                <a:lnTo>
                  <a:pt x="0" y="0"/>
                </a:lnTo>
                <a:close/>
              </a:path>
            </a:pathLst>
          </a:custGeom>
          <a:blipFill>
            <a:blip r:embed="rId98">
              <a:extLst>
                <a:ext uri="{96DAC541-7B7A-43D3-8B79-37D633B846F1}">
                  <asvg:svgBlip xmlns:asvg="http://schemas.microsoft.com/office/drawing/2016/SVG/main" r:embed="rId99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53"/>
          <p:cNvSpPr/>
          <p:nvPr/>
        </p:nvSpPr>
        <p:spPr>
          <a:xfrm>
            <a:off x="7180560" y="8208720"/>
            <a:ext cx="186480" cy="594000"/>
          </a:xfrm>
          <a:custGeom>
            <a:avLst/>
            <a:gdLst/>
            <a:ahLst/>
            <a:cxnLst/>
            <a:rect l="l" t="t" r="r" b="b"/>
            <a:pathLst>
              <a:path w="186480" h="594000">
                <a:moveTo>
                  <a:pt x="0" y="0"/>
                </a:moveTo>
                <a:lnTo>
                  <a:pt x="186480" y="0"/>
                </a:lnTo>
                <a:lnTo>
                  <a:pt x="186480" y="594000"/>
                </a:lnTo>
                <a:lnTo>
                  <a:pt x="0" y="594000"/>
                </a:lnTo>
                <a:lnTo>
                  <a:pt x="0" y="0"/>
                </a:lnTo>
                <a:close/>
              </a:path>
            </a:pathLst>
          </a:custGeom>
          <a:blipFill>
            <a:blip r:embed="rId100">
              <a:extLst>
                <a:ext uri="{96DAC541-7B7A-43D3-8B79-37D633B846F1}">
                  <asvg:svgBlip xmlns:asvg="http://schemas.microsoft.com/office/drawing/2016/SVG/main" r:embed="rId101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54"/>
          <p:cNvSpPr/>
          <p:nvPr/>
        </p:nvSpPr>
        <p:spPr>
          <a:xfrm>
            <a:off x="7875360" y="8208000"/>
            <a:ext cx="291600" cy="598320"/>
          </a:xfrm>
          <a:custGeom>
            <a:avLst/>
            <a:gdLst/>
            <a:ahLst/>
            <a:cxnLst/>
            <a:rect l="l" t="t" r="r" b="b"/>
            <a:pathLst>
              <a:path w="291600" h="598320">
                <a:moveTo>
                  <a:pt x="0" y="0"/>
                </a:moveTo>
                <a:lnTo>
                  <a:pt x="291600" y="0"/>
                </a:lnTo>
                <a:lnTo>
                  <a:pt x="291600" y="598320"/>
                </a:lnTo>
                <a:lnTo>
                  <a:pt x="0" y="598320"/>
                </a:lnTo>
                <a:lnTo>
                  <a:pt x="0" y="0"/>
                </a:lnTo>
                <a:close/>
              </a:path>
            </a:pathLst>
          </a:custGeom>
          <a:blipFill>
            <a:blip r:embed="rId102">
              <a:extLst>
                <a:ext uri="{96DAC541-7B7A-43D3-8B79-37D633B846F1}">
                  <asvg:svgBlip xmlns:asvg="http://schemas.microsoft.com/office/drawing/2016/SVG/main" r:embed="rId103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55"/>
          <p:cNvSpPr/>
          <p:nvPr/>
        </p:nvSpPr>
        <p:spPr>
          <a:xfrm>
            <a:off x="7412400" y="8208000"/>
            <a:ext cx="185040" cy="595440"/>
          </a:xfrm>
          <a:custGeom>
            <a:avLst/>
            <a:gdLst/>
            <a:ahLst/>
            <a:cxnLst/>
            <a:rect l="l" t="t" r="r" b="b"/>
            <a:pathLst>
              <a:path w="185040" h="595440">
                <a:moveTo>
                  <a:pt x="0" y="0"/>
                </a:moveTo>
                <a:lnTo>
                  <a:pt x="185040" y="0"/>
                </a:lnTo>
                <a:lnTo>
                  <a:pt x="185040" y="595440"/>
                </a:lnTo>
                <a:lnTo>
                  <a:pt x="0" y="595440"/>
                </a:lnTo>
                <a:lnTo>
                  <a:pt x="0" y="0"/>
                </a:lnTo>
                <a:close/>
              </a:path>
            </a:pathLst>
          </a:custGeom>
          <a:blipFill>
            <a:blip r:embed="rId104">
              <a:extLst>
                <a:ext uri="{96DAC541-7B7A-43D3-8B79-37D633B846F1}">
                  <asvg:svgBlip xmlns:asvg="http://schemas.microsoft.com/office/drawing/2016/SVG/main" r:embed="rId105"/>
                </a:ext>
              </a:extLst>
            </a:blip>
            <a:stretch>
              <a:fillRect/>
            </a:stretch>
          </a:blipFill>
        </p:spPr>
      </p:sp>
      <p:sp>
        <p:nvSpPr>
          <p:cNvPr id="56" name="Freeform 56"/>
          <p:cNvSpPr/>
          <p:nvPr/>
        </p:nvSpPr>
        <p:spPr>
          <a:xfrm>
            <a:off x="7644240" y="8208000"/>
            <a:ext cx="181440" cy="594720"/>
          </a:xfrm>
          <a:custGeom>
            <a:avLst/>
            <a:gdLst/>
            <a:ahLst/>
            <a:cxnLst/>
            <a:rect l="l" t="t" r="r" b="b"/>
            <a:pathLst>
              <a:path w="181440" h="594720">
                <a:moveTo>
                  <a:pt x="0" y="0"/>
                </a:moveTo>
                <a:lnTo>
                  <a:pt x="181440" y="0"/>
                </a:lnTo>
                <a:lnTo>
                  <a:pt x="181440" y="594720"/>
                </a:lnTo>
                <a:lnTo>
                  <a:pt x="0" y="594720"/>
                </a:lnTo>
                <a:lnTo>
                  <a:pt x="0" y="0"/>
                </a:lnTo>
                <a:close/>
              </a:path>
            </a:pathLst>
          </a:custGeom>
          <a:blipFill>
            <a:blip r:embed="rId106">
              <a:extLst>
                <a:ext uri="{96DAC541-7B7A-43D3-8B79-37D633B846F1}">
                  <asvg:svgBlip xmlns:asvg="http://schemas.microsoft.com/office/drawing/2016/SVG/main" r:embed="rId107"/>
                </a:ext>
              </a:extLst>
            </a:blip>
            <a:stretch>
              <a:fillRect/>
            </a:stretch>
          </a:blipFill>
        </p:spPr>
      </p:sp>
      <p:sp>
        <p:nvSpPr>
          <p:cNvPr id="57" name="Freeform 57"/>
          <p:cNvSpPr/>
          <p:nvPr/>
        </p:nvSpPr>
        <p:spPr>
          <a:xfrm>
            <a:off x="8044560" y="8974080"/>
            <a:ext cx="186480" cy="597600"/>
          </a:xfrm>
          <a:custGeom>
            <a:avLst/>
            <a:gdLst/>
            <a:ahLst/>
            <a:cxnLst/>
            <a:rect l="l" t="t" r="r" b="b"/>
            <a:pathLst>
              <a:path w="186480" h="597600">
                <a:moveTo>
                  <a:pt x="0" y="0"/>
                </a:moveTo>
                <a:lnTo>
                  <a:pt x="186480" y="0"/>
                </a:lnTo>
                <a:lnTo>
                  <a:pt x="186480" y="597600"/>
                </a:lnTo>
                <a:lnTo>
                  <a:pt x="0" y="597600"/>
                </a:lnTo>
                <a:lnTo>
                  <a:pt x="0" y="0"/>
                </a:lnTo>
                <a:close/>
              </a:path>
            </a:pathLst>
          </a:custGeom>
          <a:blipFill>
            <a:blip r:embed="rId108">
              <a:extLst>
                <a:ext uri="{96DAC541-7B7A-43D3-8B79-37D633B846F1}">
                  <asvg:svgBlip xmlns:asvg="http://schemas.microsoft.com/office/drawing/2016/SVG/main" r:embed="rId109"/>
                </a:ext>
              </a:extLst>
            </a:blip>
            <a:stretch>
              <a:fillRect/>
            </a:stretch>
          </a:blipFill>
        </p:spPr>
      </p:sp>
      <p:sp>
        <p:nvSpPr>
          <p:cNvPr id="58" name="Freeform 58"/>
          <p:cNvSpPr/>
          <p:nvPr/>
        </p:nvSpPr>
        <p:spPr>
          <a:xfrm>
            <a:off x="7120800" y="8976240"/>
            <a:ext cx="186480" cy="596160"/>
          </a:xfrm>
          <a:custGeom>
            <a:avLst/>
            <a:gdLst/>
            <a:ahLst/>
            <a:cxnLst/>
            <a:rect l="l" t="t" r="r" b="b"/>
            <a:pathLst>
              <a:path w="186480" h="596160">
                <a:moveTo>
                  <a:pt x="0" y="0"/>
                </a:moveTo>
                <a:lnTo>
                  <a:pt x="186480" y="0"/>
                </a:lnTo>
                <a:lnTo>
                  <a:pt x="186480" y="596160"/>
                </a:lnTo>
                <a:lnTo>
                  <a:pt x="0" y="596160"/>
                </a:lnTo>
                <a:lnTo>
                  <a:pt x="0" y="0"/>
                </a:lnTo>
                <a:close/>
              </a:path>
            </a:pathLst>
          </a:custGeom>
          <a:blipFill>
            <a:blip r:embed="rId110">
              <a:extLst>
                <a:ext uri="{96DAC541-7B7A-43D3-8B79-37D633B846F1}">
                  <asvg:svgBlip xmlns:asvg="http://schemas.microsoft.com/office/drawing/2016/SVG/main" r:embed="rId111"/>
                </a:ext>
              </a:extLst>
            </a:blip>
            <a:stretch>
              <a:fillRect/>
            </a:stretch>
          </a:blipFill>
        </p:spPr>
      </p:sp>
      <p:sp>
        <p:nvSpPr>
          <p:cNvPr id="59" name="Freeform 59"/>
          <p:cNvSpPr/>
          <p:nvPr/>
        </p:nvSpPr>
        <p:spPr>
          <a:xfrm>
            <a:off x="7583760" y="8975520"/>
            <a:ext cx="183600" cy="597600"/>
          </a:xfrm>
          <a:custGeom>
            <a:avLst/>
            <a:gdLst/>
            <a:ahLst/>
            <a:cxnLst/>
            <a:rect l="l" t="t" r="r" b="b"/>
            <a:pathLst>
              <a:path w="183600" h="597600">
                <a:moveTo>
                  <a:pt x="0" y="0"/>
                </a:moveTo>
                <a:lnTo>
                  <a:pt x="183600" y="0"/>
                </a:lnTo>
                <a:lnTo>
                  <a:pt x="183600" y="597600"/>
                </a:lnTo>
                <a:lnTo>
                  <a:pt x="0" y="597600"/>
                </a:lnTo>
                <a:lnTo>
                  <a:pt x="0" y="0"/>
                </a:lnTo>
                <a:close/>
              </a:path>
            </a:pathLst>
          </a:custGeom>
          <a:blipFill>
            <a:blip r:embed="rId112">
              <a:extLst>
                <a:ext uri="{96DAC541-7B7A-43D3-8B79-37D633B846F1}">
                  <asvg:svgBlip xmlns:asvg="http://schemas.microsoft.com/office/drawing/2016/SVG/main" r:embed="rId113"/>
                </a:ext>
              </a:extLst>
            </a:blip>
            <a:stretch>
              <a:fillRect/>
            </a:stretch>
          </a:blipFill>
        </p:spPr>
      </p:sp>
      <p:sp>
        <p:nvSpPr>
          <p:cNvPr id="60" name="Freeform 60"/>
          <p:cNvSpPr/>
          <p:nvPr/>
        </p:nvSpPr>
        <p:spPr>
          <a:xfrm>
            <a:off x="7814160" y="8976240"/>
            <a:ext cx="182160" cy="596160"/>
          </a:xfrm>
          <a:custGeom>
            <a:avLst/>
            <a:gdLst/>
            <a:ahLst/>
            <a:cxnLst/>
            <a:rect l="l" t="t" r="r" b="b"/>
            <a:pathLst>
              <a:path w="182160" h="596160">
                <a:moveTo>
                  <a:pt x="0" y="0"/>
                </a:moveTo>
                <a:lnTo>
                  <a:pt x="182160" y="0"/>
                </a:lnTo>
                <a:lnTo>
                  <a:pt x="182160" y="596160"/>
                </a:lnTo>
                <a:lnTo>
                  <a:pt x="0" y="596160"/>
                </a:lnTo>
                <a:lnTo>
                  <a:pt x="0" y="0"/>
                </a:lnTo>
                <a:close/>
              </a:path>
            </a:pathLst>
          </a:custGeom>
          <a:blipFill>
            <a:blip r:embed="rId114">
              <a:extLst>
                <a:ext uri="{96DAC541-7B7A-43D3-8B79-37D633B846F1}">
                  <asvg:svgBlip xmlns:asvg="http://schemas.microsoft.com/office/drawing/2016/SVG/main" r:embed="rId115"/>
                </a:ext>
              </a:extLst>
            </a:blip>
            <a:stretch>
              <a:fillRect/>
            </a:stretch>
          </a:blipFill>
        </p:spPr>
      </p:sp>
      <p:sp>
        <p:nvSpPr>
          <p:cNvPr id="61" name="Freeform 61"/>
          <p:cNvSpPr/>
          <p:nvPr/>
        </p:nvSpPr>
        <p:spPr>
          <a:xfrm>
            <a:off x="7355520" y="8975520"/>
            <a:ext cx="182880" cy="597600"/>
          </a:xfrm>
          <a:custGeom>
            <a:avLst/>
            <a:gdLst/>
            <a:ahLst/>
            <a:cxnLst/>
            <a:rect l="l" t="t" r="r" b="b"/>
            <a:pathLst>
              <a:path w="182880" h="597600">
                <a:moveTo>
                  <a:pt x="0" y="0"/>
                </a:moveTo>
                <a:lnTo>
                  <a:pt x="182880" y="0"/>
                </a:lnTo>
                <a:lnTo>
                  <a:pt x="182880" y="597600"/>
                </a:lnTo>
                <a:lnTo>
                  <a:pt x="0" y="597600"/>
                </a:lnTo>
                <a:lnTo>
                  <a:pt x="0" y="0"/>
                </a:lnTo>
                <a:close/>
              </a:path>
            </a:pathLst>
          </a:custGeom>
          <a:blipFill>
            <a:blip r:embed="rId116">
              <a:extLst>
                <a:ext uri="{96DAC541-7B7A-43D3-8B79-37D633B846F1}">
                  <asvg:svgBlip xmlns:asvg="http://schemas.microsoft.com/office/drawing/2016/SVG/main" r:embed="rId117"/>
                </a:ext>
              </a:extLst>
            </a:blip>
            <a:stretch>
              <a:fillRect/>
            </a:stretch>
          </a:blipFill>
        </p:spPr>
      </p:sp>
      <p:sp>
        <p:nvSpPr>
          <p:cNvPr id="62" name="Freeform 62"/>
          <p:cNvSpPr/>
          <p:nvPr/>
        </p:nvSpPr>
        <p:spPr>
          <a:xfrm>
            <a:off x="5077440" y="4059360"/>
            <a:ext cx="562320" cy="211680"/>
          </a:xfrm>
          <a:custGeom>
            <a:avLst/>
            <a:gdLst/>
            <a:ahLst/>
            <a:cxnLst/>
            <a:rect l="l" t="t" r="r" b="b"/>
            <a:pathLst>
              <a:path w="562320" h="211680">
                <a:moveTo>
                  <a:pt x="0" y="0"/>
                </a:moveTo>
                <a:lnTo>
                  <a:pt x="562320" y="0"/>
                </a:lnTo>
                <a:lnTo>
                  <a:pt x="562320" y="211680"/>
                </a:lnTo>
                <a:lnTo>
                  <a:pt x="0" y="211680"/>
                </a:lnTo>
                <a:lnTo>
                  <a:pt x="0" y="0"/>
                </a:lnTo>
                <a:close/>
              </a:path>
            </a:pathLst>
          </a:custGeom>
          <a:blipFill>
            <a:blip r:embed="rId118">
              <a:extLst>
                <a:ext uri="{96DAC541-7B7A-43D3-8B79-37D633B846F1}">
                  <asvg:svgBlip xmlns:asvg="http://schemas.microsoft.com/office/drawing/2016/SVG/main" r:embed="rId119"/>
                </a:ext>
              </a:extLst>
            </a:blip>
            <a:stretch>
              <a:fillRect/>
            </a:stretch>
          </a:blipFill>
        </p:spPr>
      </p:sp>
      <p:sp>
        <p:nvSpPr>
          <p:cNvPr id="63" name="Freeform 63"/>
          <p:cNvSpPr/>
          <p:nvPr/>
        </p:nvSpPr>
        <p:spPr>
          <a:xfrm>
            <a:off x="9445680" y="8872560"/>
            <a:ext cx="702000" cy="699840"/>
          </a:xfrm>
          <a:custGeom>
            <a:avLst/>
            <a:gdLst/>
            <a:ahLst/>
            <a:cxnLst/>
            <a:rect l="l" t="t" r="r" b="b"/>
            <a:pathLst>
              <a:path w="702000" h="699840">
                <a:moveTo>
                  <a:pt x="0" y="0"/>
                </a:moveTo>
                <a:lnTo>
                  <a:pt x="702000" y="0"/>
                </a:lnTo>
                <a:lnTo>
                  <a:pt x="702000" y="699840"/>
                </a:lnTo>
                <a:lnTo>
                  <a:pt x="0" y="699840"/>
                </a:lnTo>
                <a:lnTo>
                  <a:pt x="0" y="0"/>
                </a:lnTo>
                <a:close/>
              </a:path>
            </a:pathLst>
          </a:custGeom>
          <a:blipFill>
            <a:blip r:embed="rId120">
              <a:extLst>
                <a:ext uri="{96DAC541-7B7A-43D3-8B79-37D633B846F1}">
                  <asvg:svgBlip xmlns:asvg="http://schemas.microsoft.com/office/drawing/2016/SVG/main" r:embed="rId121"/>
                </a:ext>
              </a:extLst>
            </a:blip>
            <a:stretch>
              <a:fillRect/>
            </a:stretch>
          </a:blipFill>
        </p:spPr>
      </p:sp>
      <p:sp>
        <p:nvSpPr>
          <p:cNvPr id="64" name="Freeform 64"/>
          <p:cNvSpPr/>
          <p:nvPr/>
        </p:nvSpPr>
        <p:spPr>
          <a:xfrm>
            <a:off x="9857520" y="9287280"/>
            <a:ext cx="290880" cy="286560"/>
          </a:xfrm>
          <a:custGeom>
            <a:avLst/>
            <a:gdLst/>
            <a:ahLst/>
            <a:cxnLst/>
            <a:rect l="l" t="t" r="r" b="b"/>
            <a:pathLst>
              <a:path w="290880" h="286560">
                <a:moveTo>
                  <a:pt x="0" y="0"/>
                </a:moveTo>
                <a:lnTo>
                  <a:pt x="290880" y="0"/>
                </a:lnTo>
                <a:lnTo>
                  <a:pt x="290880" y="286560"/>
                </a:lnTo>
                <a:lnTo>
                  <a:pt x="0" y="286560"/>
                </a:lnTo>
                <a:lnTo>
                  <a:pt x="0" y="0"/>
                </a:lnTo>
                <a:close/>
              </a:path>
            </a:pathLst>
          </a:custGeom>
          <a:blipFill>
            <a:blip r:embed="rId122">
              <a:extLst>
                <a:ext uri="{96DAC541-7B7A-43D3-8B79-37D633B846F1}">
                  <asvg:svgBlip xmlns:asvg="http://schemas.microsoft.com/office/drawing/2016/SVG/main" r:embed="rId123"/>
                </a:ext>
              </a:extLst>
            </a:blip>
            <a:stretch>
              <a:fillRect/>
            </a:stretch>
          </a:blipFill>
        </p:spPr>
      </p:sp>
      <p:sp>
        <p:nvSpPr>
          <p:cNvPr id="65" name="Freeform 65"/>
          <p:cNvSpPr/>
          <p:nvPr/>
        </p:nvSpPr>
        <p:spPr>
          <a:xfrm>
            <a:off x="9445680" y="8873280"/>
            <a:ext cx="285840" cy="288720"/>
          </a:xfrm>
          <a:custGeom>
            <a:avLst/>
            <a:gdLst/>
            <a:ahLst/>
            <a:cxnLst/>
            <a:rect l="l" t="t" r="r" b="b"/>
            <a:pathLst>
              <a:path w="285840" h="288720">
                <a:moveTo>
                  <a:pt x="0" y="0"/>
                </a:moveTo>
                <a:lnTo>
                  <a:pt x="285840" y="0"/>
                </a:lnTo>
                <a:lnTo>
                  <a:pt x="285840" y="288720"/>
                </a:lnTo>
                <a:lnTo>
                  <a:pt x="0" y="288720"/>
                </a:lnTo>
                <a:lnTo>
                  <a:pt x="0" y="0"/>
                </a:lnTo>
                <a:close/>
              </a:path>
            </a:pathLst>
          </a:custGeom>
          <a:blipFill>
            <a:blip r:embed="rId124">
              <a:extLst>
                <a:ext uri="{96DAC541-7B7A-43D3-8B79-37D633B846F1}">
                  <asvg:svgBlip xmlns:asvg="http://schemas.microsoft.com/office/drawing/2016/SVG/main" r:embed="rId125"/>
                </a:ext>
              </a:extLst>
            </a:blip>
            <a:stretch>
              <a:fillRect/>
            </a:stretch>
          </a:blipFill>
        </p:spPr>
      </p:sp>
      <p:sp>
        <p:nvSpPr>
          <p:cNvPr id="66" name="Freeform 66"/>
          <p:cNvSpPr/>
          <p:nvPr/>
        </p:nvSpPr>
        <p:spPr>
          <a:xfrm>
            <a:off x="9637200" y="8873280"/>
            <a:ext cx="311760" cy="162720"/>
          </a:xfrm>
          <a:custGeom>
            <a:avLst/>
            <a:gdLst/>
            <a:ahLst/>
            <a:cxnLst/>
            <a:rect l="l" t="t" r="r" b="b"/>
            <a:pathLst>
              <a:path w="311760" h="162720">
                <a:moveTo>
                  <a:pt x="0" y="0"/>
                </a:moveTo>
                <a:lnTo>
                  <a:pt x="311760" y="0"/>
                </a:lnTo>
                <a:lnTo>
                  <a:pt x="311760" y="162720"/>
                </a:lnTo>
                <a:lnTo>
                  <a:pt x="0" y="162720"/>
                </a:lnTo>
                <a:lnTo>
                  <a:pt x="0" y="0"/>
                </a:lnTo>
                <a:close/>
              </a:path>
            </a:pathLst>
          </a:custGeom>
          <a:blipFill>
            <a:blip r:embed="rId126">
              <a:extLst>
                <a:ext uri="{96DAC541-7B7A-43D3-8B79-37D633B846F1}">
                  <asvg:svgBlip xmlns:asvg="http://schemas.microsoft.com/office/drawing/2016/SVG/main" r:embed="rId127"/>
                </a:ext>
              </a:extLst>
            </a:blip>
            <a:stretch>
              <a:fillRect/>
            </a:stretch>
          </a:blipFill>
        </p:spPr>
      </p:sp>
      <p:sp>
        <p:nvSpPr>
          <p:cNvPr id="67" name="Freeform 67"/>
          <p:cNvSpPr/>
          <p:nvPr/>
        </p:nvSpPr>
        <p:spPr>
          <a:xfrm>
            <a:off x="9985680" y="9074880"/>
            <a:ext cx="160560" cy="296640"/>
          </a:xfrm>
          <a:custGeom>
            <a:avLst/>
            <a:gdLst/>
            <a:ahLst/>
            <a:cxnLst/>
            <a:rect l="l" t="t" r="r" b="b"/>
            <a:pathLst>
              <a:path w="160560" h="296640">
                <a:moveTo>
                  <a:pt x="0" y="0"/>
                </a:moveTo>
                <a:lnTo>
                  <a:pt x="160560" y="0"/>
                </a:lnTo>
                <a:lnTo>
                  <a:pt x="160560" y="296640"/>
                </a:lnTo>
                <a:lnTo>
                  <a:pt x="0" y="296640"/>
                </a:lnTo>
                <a:lnTo>
                  <a:pt x="0" y="0"/>
                </a:lnTo>
                <a:close/>
              </a:path>
            </a:pathLst>
          </a:custGeom>
          <a:blipFill>
            <a:blip r:embed="rId128">
              <a:extLst>
                <a:ext uri="{96DAC541-7B7A-43D3-8B79-37D633B846F1}">
                  <asvg:svgBlip xmlns:asvg="http://schemas.microsoft.com/office/drawing/2016/SVG/main" r:embed="rId129"/>
                </a:ext>
              </a:extLst>
            </a:blip>
            <a:stretch>
              <a:fillRect/>
            </a:stretch>
          </a:blipFill>
        </p:spPr>
      </p:sp>
      <p:sp>
        <p:nvSpPr>
          <p:cNvPr id="68" name="Freeform 68"/>
          <p:cNvSpPr/>
          <p:nvPr/>
        </p:nvSpPr>
        <p:spPr>
          <a:xfrm>
            <a:off x="9641520" y="9411840"/>
            <a:ext cx="323280" cy="159840"/>
          </a:xfrm>
          <a:custGeom>
            <a:avLst/>
            <a:gdLst/>
            <a:ahLst/>
            <a:cxnLst/>
            <a:rect l="l" t="t" r="r" b="b"/>
            <a:pathLst>
              <a:path w="323280" h="159840">
                <a:moveTo>
                  <a:pt x="0" y="0"/>
                </a:moveTo>
                <a:lnTo>
                  <a:pt x="323280" y="0"/>
                </a:lnTo>
                <a:lnTo>
                  <a:pt x="323280" y="159840"/>
                </a:lnTo>
                <a:lnTo>
                  <a:pt x="0" y="159840"/>
                </a:lnTo>
                <a:lnTo>
                  <a:pt x="0" y="0"/>
                </a:lnTo>
                <a:close/>
              </a:path>
            </a:pathLst>
          </a:custGeom>
          <a:blipFill>
            <a:blip r:embed="rId130">
              <a:extLst>
                <a:ext uri="{96DAC541-7B7A-43D3-8B79-37D633B846F1}">
                  <asvg:svgBlip xmlns:asvg="http://schemas.microsoft.com/office/drawing/2016/SVG/main" r:embed="rId131"/>
                </a:ext>
              </a:extLst>
            </a:blip>
            <a:stretch>
              <a:fillRect/>
            </a:stretch>
          </a:blipFill>
        </p:spPr>
      </p:sp>
      <p:sp>
        <p:nvSpPr>
          <p:cNvPr id="69" name="Freeform 69"/>
          <p:cNvSpPr/>
          <p:nvPr/>
        </p:nvSpPr>
        <p:spPr>
          <a:xfrm>
            <a:off x="9447120" y="9077760"/>
            <a:ext cx="154800" cy="291600"/>
          </a:xfrm>
          <a:custGeom>
            <a:avLst/>
            <a:gdLst/>
            <a:ahLst/>
            <a:cxnLst/>
            <a:rect l="l" t="t" r="r" b="b"/>
            <a:pathLst>
              <a:path w="154800" h="291600">
                <a:moveTo>
                  <a:pt x="0" y="0"/>
                </a:moveTo>
                <a:lnTo>
                  <a:pt x="154800" y="0"/>
                </a:lnTo>
                <a:lnTo>
                  <a:pt x="154800" y="291600"/>
                </a:lnTo>
                <a:lnTo>
                  <a:pt x="0" y="291600"/>
                </a:lnTo>
                <a:lnTo>
                  <a:pt x="0" y="0"/>
                </a:lnTo>
                <a:close/>
              </a:path>
            </a:pathLst>
          </a:custGeom>
          <a:blipFill>
            <a:blip r:embed="rId132">
              <a:extLst>
                <a:ext uri="{96DAC541-7B7A-43D3-8B79-37D633B846F1}">
                  <asvg:svgBlip xmlns:asvg="http://schemas.microsoft.com/office/drawing/2016/SVG/main" r:embed="rId133"/>
                </a:ext>
              </a:extLst>
            </a:blip>
            <a:stretch>
              <a:fillRect/>
            </a:stretch>
          </a:blipFill>
        </p:spPr>
      </p:sp>
      <p:sp>
        <p:nvSpPr>
          <p:cNvPr id="70" name="Freeform 70"/>
          <p:cNvSpPr/>
          <p:nvPr/>
        </p:nvSpPr>
        <p:spPr>
          <a:xfrm>
            <a:off x="9581760" y="2376000"/>
            <a:ext cx="770400" cy="66960"/>
          </a:xfrm>
          <a:custGeom>
            <a:avLst/>
            <a:gdLst/>
            <a:ahLst/>
            <a:cxnLst/>
            <a:rect l="l" t="t" r="r" b="b"/>
            <a:pathLst>
              <a:path w="770400" h="66960">
                <a:moveTo>
                  <a:pt x="0" y="0"/>
                </a:moveTo>
                <a:lnTo>
                  <a:pt x="770400" y="0"/>
                </a:lnTo>
                <a:lnTo>
                  <a:pt x="770400" y="66960"/>
                </a:lnTo>
                <a:lnTo>
                  <a:pt x="0" y="66960"/>
                </a:lnTo>
                <a:lnTo>
                  <a:pt x="0" y="0"/>
                </a:lnTo>
                <a:close/>
              </a:path>
            </a:pathLst>
          </a:custGeom>
          <a:blipFill>
            <a:blip r:embed="rId134">
              <a:extLst>
                <a:ext uri="{96DAC541-7B7A-43D3-8B79-37D633B846F1}">
                  <asvg:svgBlip xmlns:asvg="http://schemas.microsoft.com/office/drawing/2016/SVG/main" r:embed="rId135"/>
                </a:ext>
              </a:extLst>
            </a:blip>
            <a:stretch>
              <a:fillRect/>
            </a:stretch>
          </a:blipFill>
        </p:spPr>
      </p:sp>
      <p:sp>
        <p:nvSpPr>
          <p:cNvPr id="71" name="Freeform 71"/>
          <p:cNvSpPr/>
          <p:nvPr/>
        </p:nvSpPr>
        <p:spPr>
          <a:xfrm>
            <a:off x="9582480" y="1819440"/>
            <a:ext cx="770400" cy="64080"/>
          </a:xfrm>
          <a:custGeom>
            <a:avLst/>
            <a:gdLst/>
            <a:ahLst/>
            <a:cxnLst/>
            <a:rect l="l" t="t" r="r" b="b"/>
            <a:pathLst>
              <a:path w="770400" h="64080">
                <a:moveTo>
                  <a:pt x="0" y="0"/>
                </a:moveTo>
                <a:lnTo>
                  <a:pt x="770400" y="0"/>
                </a:lnTo>
                <a:lnTo>
                  <a:pt x="770400" y="64080"/>
                </a:lnTo>
                <a:lnTo>
                  <a:pt x="0" y="64080"/>
                </a:lnTo>
                <a:lnTo>
                  <a:pt x="0" y="0"/>
                </a:lnTo>
                <a:close/>
              </a:path>
            </a:pathLst>
          </a:custGeom>
          <a:blipFill>
            <a:blip r:embed="rId136">
              <a:extLst>
                <a:ext uri="{96DAC541-7B7A-43D3-8B79-37D633B846F1}">
                  <asvg:svgBlip xmlns:asvg="http://schemas.microsoft.com/office/drawing/2016/SVG/main" r:embed="rId137"/>
                </a:ext>
              </a:extLst>
            </a:blip>
            <a:stretch>
              <a:fillRect/>
            </a:stretch>
          </a:blipFill>
        </p:spPr>
      </p:sp>
      <p:sp>
        <p:nvSpPr>
          <p:cNvPr id="72" name="Freeform 72"/>
          <p:cNvSpPr/>
          <p:nvPr/>
        </p:nvSpPr>
        <p:spPr>
          <a:xfrm>
            <a:off x="9583200" y="2190240"/>
            <a:ext cx="771120" cy="62640"/>
          </a:xfrm>
          <a:custGeom>
            <a:avLst/>
            <a:gdLst/>
            <a:ahLst/>
            <a:cxnLst/>
            <a:rect l="l" t="t" r="r" b="b"/>
            <a:pathLst>
              <a:path w="771120" h="62640">
                <a:moveTo>
                  <a:pt x="0" y="0"/>
                </a:moveTo>
                <a:lnTo>
                  <a:pt x="771120" y="0"/>
                </a:lnTo>
                <a:lnTo>
                  <a:pt x="771120" y="62640"/>
                </a:lnTo>
                <a:lnTo>
                  <a:pt x="0" y="62640"/>
                </a:lnTo>
                <a:lnTo>
                  <a:pt x="0" y="0"/>
                </a:lnTo>
                <a:close/>
              </a:path>
            </a:pathLst>
          </a:custGeom>
          <a:blipFill>
            <a:blip r:embed="rId138">
              <a:extLst>
                <a:ext uri="{96DAC541-7B7A-43D3-8B79-37D633B846F1}">
                  <asvg:svgBlip xmlns:asvg="http://schemas.microsoft.com/office/drawing/2016/SVG/main" r:embed="rId139"/>
                </a:ext>
              </a:extLst>
            </a:blip>
            <a:stretch>
              <a:fillRect/>
            </a:stretch>
          </a:blipFill>
        </p:spPr>
      </p:sp>
      <p:sp>
        <p:nvSpPr>
          <p:cNvPr id="73" name="Freeform 73"/>
          <p:cNvSpPr/>
          <p:nvPr/>
        </p:nvSpPr>
        <p:spPr>
          <a:xfrm>
            <a:off x="9583200" y="2005200"/>
            <a:ext cx="768960" cy="62640"/>
          </a:xfrm>
          <a:custGeom>
            <a:avLst/>
            <a:gdLst/>
            <a:ahLst/>
            <a:cxnLst/>
            <a:rect l="l" t="t" r="r" b="b"/>
            <a:pathLst>
              <a:path w="768960" h="62640">
                <a:moveTo>
                  <a:pt x="0" y="0"/>
                </a:moveTo>
                <a:lnTo>
                  <a:pt x="768960" y="0"/>
                </a:lnTo>
                <a:lnTo>
                  <a:pt x="768960" y="62640"/>
                </a:lnTo>
                <a:lnTo>
                  <a:pt x="0" y="62640"/>
                </a:lnTo>
                <a:lnTo>
                  <a:pt x="0" y="0"/>
                </a:lnTo>
                <a:close/>
              </a:path>
            </a:pathLst>
          </a:custGeom>
          <a:blipFill>
            <a:blip r:embed="rId140">
              <a:extLst>
                <a:ext uri="{96DAC541-7B7A-43D3-8B79-37D633B846F1}">
                  <asvg:svgBlip xmlns:asvg="http://schemas.microsoft.com/office/drawing/2016/SVG/main" r:embed="rId141"/>
                </a:ext>
              </a:extLst>
            </a:blip>
            <a:stretch>
              <a:fillRect/>
            </a:stretch>
          </a:blipFill>
        </p:spPr>
      </p:sp>
      <p:sp>
        <p:nvSpPr>
          <p:cNvPr id="74" name="Freeform 74"/>
          <p:cNvSpPr/>
          <p:nvPr/>
        </p:nvSpPr>
        <p:spPr>
          <a:xfrm>
            <a:off x="11717280" y="8403840"/>
            <a:ext cx="796320" cy="798480"/>
          </a:xfrm>
          <a:custGeom>
            <a:avLst/>
            <a:gdLst/>
            <a:ahLst/>
            <a:cxnLst/>
            <a:rect l="l" t="t" r="r" b="b"/>
            <a:pathLst>
              <a:path w="796320" h="798480">
                <a:moveTo>
                  <a:pt x="0" y="0"/>
                </a:moveTo>
                <a:lnTo>
                  <a:pt x="796320" y="0"/>
                </a:lnTo>
                <a:lnTo>
                  <a:pt x="796320" y="798480"/>
                </a:lnTo>
                <a:lnTo>
                  <a:pt x="0" y="798480"/>
                </a:lnTo>
                <a:lnTo>
                  <a:pt x="0" y="0"/>
                </a:lnTo>
                <a:close/>
              </a:path>
            </a:pathLst>
          </a:custGeom>
          <a:blipFill>
            <a:blip r:embed="rId142">
              <a:extLst>
                <a:ext uri="{96DAC541-7B7A-43D3-8B79-37D633B846F1}">
                  <asvg:svgBlip xmlns:asvg="http://schemas.microsoft.com/office/drawing/2016/SVG/main" r:embed="rId143"/>
                </a:ext>
              </a:extLst>
            </a:blip>
            <a:stretch>
              <a:fillRect/>
            </a:stretch>
          </a:blipFill>
        </p:spPr>
      </p:sp>
      <p:sp>
        <p:nvSpPr>
          <p:cNvPr id="75" name="Freeform 75"/>
          <p:cNvSpPr/>
          <p:nvPr/>
        </p:nvSpPr>
        <p:spPr>
          <a:xfrm>
            <a:off x="14114160" y="3024720"/>
            <a:ext cx="3507840" cy="7022160"/>
          </a:xfrm>
          <a:custGeom>
            <a:avLst/>
            <a:gdLst/>
            <a:ahLst/>
            <a:cxnLst/>
            <a:rect l="l" t="t" r="r" b="b"/>
            <a:pathLst>
              <a:path w="3507840" h="7022160">
                <a:moveTo>
                  <a:pt x="0" y="0"/>
                </a:moveTo>
                <a:lnTo>
                  <a:pt x="3507840" y="0"/>
                </a:lnTo>
                <a:lnTo>
                  <a:pt x="3507840" y="7022160"/>
                </a:lnTo>
                <a:lnTo>
                  <a:pt x="0" y="7022160"/>
                </a:lnTo>
                <a:lnTo>
                  <a:pt x="0" y="0"/>
                </a:lnTo>
                <a:close/>
              </a:path>
            </a:pathLst>
          </a:custGeom>
          <a:blipFill>
            <a:blip r:embed="rId144">
              <a:extLst>
                <a:ext uri="{96DAC541-7B7A-43D3-8B79-37D633B846F1}">
                  <asvg:svgBlip xmlns:asvg="http://schemas.microsoft.com/office/drawing/2016/SVG/main" r:embed="rId145"/>
                </a:ext>
              </a:extLst>
            </a:blip>
            <a:stretch>
              <a:fillRect/>
            </a:stretch>
          </a:blipFill>
        </p:spPr>
      </p:sp>
      <p:sp>
        <p:nvSpPr>
          <p:cNvPr id="76" name="Freeform 76"/>
          <p:cNvSpPr/>
          <p:nvPr/>
        </p:nvSpPr>
        <p:spPr>
          <a:xfrm>
            <a:off x="14106240" y="4571280"/>
            <a:ext cx="402480" cy="96480"/>
          </a:xfrm>
          <a:custGeom>
            <a:avLst/>
            <a:gdLst/>
            <a:ahLst/>
            <a:cxnLst/>
            <a:rect l="l" t="t" r="r" b="b"/>
            <a:pathLst>
              <a:path w="402480" h="96480">
                <a:moveTo>
                  <a:pt x="0" y="0"/>
                </a:moveTo>
                <a:lnTo>
                  <a:pt x="402480" y="0"/>
                </a:lnTo>
                <a:lnTo>
                  <a:pt x="402480" y="96480"/>
                </a:lnTo>
                <a:lnTo>
                  <a:pt x="0" y="96480"/>
                </a:lnTo>
                <a:lnTo>
                  <a:pt x="0" y="0"/>
                </a:lnTo>
                <a:close/>
              </a:path>
            </a:pathLst>
          </a:custGeom>
          <a:blipFill>
            <a:blip r:embed="rId146">
              <a:extLst>
                <a:ext uri="{96DAC541-7B7A-43D3-8B79-37D633B846F1}">
                  <asvg:svgBlip xmlns:asvg="http://schemas.microsoft.com/office/drawing/2016/SVG/main" r:embed="rId147"/>
                </a:ext>
              </a:extLst>
            </a:blip>
            <a:stretch>
              <a:fillRect/>
            </a:stretch>
          </a:blipFill>
        </p:spPr>
      </p:sp>
      <p:sp>
        <p:nvSpPr>
          <p:cNvPr id="77" name="Freeform 77"/>
          <p:cNvSpPr/>
          <p:nvPr/>
        </p:nvSpPr>
        <p:spPr>
          <a:xfrm>
            <a:off x="15162480" y="1683360"/>
            <a:ext cx="1353600" cy="840240"/>
          </a:xfrm>
          <a:custGeom>
            <a:avLst/>
            <a:gdLst/>
            <a:ahLst/>
            <a:cxnLst/>
            <a:rect l="l" t="t" r="r" b="b"/>
            <a:pathLst>
              <a:path w="1353600" h="840240">
                <a:moveTo>
                  <a:pt x="0" y="0"/>
                </a:moveTo>
                <a:lnTo>
                  <a:pt x="1353600" y="0"/>
                </a:lnTo>
                <a:lnTo>
                  <a:pt x="1353600" y="840240"/>
                </a:lnTo>
                <a:lnTo>
                  <a:pt x="0" y="840240"/>
                </a:lnTo>
                <a:lnTo>
                  <a:pt x="0" y="0"/>
                </a:lnTo>
                <a:close/>
              </a:path>
            </a:pathLst>
          </a:custGeom>
          <a:blipFill>
            <a:blip r:embed="rId148">
              <a:extLst>
                <a:ext uri="{96DAC541-7B7A-43D3-8B79-37D633B846F1}">
                  <asvg:svgBlip xmlns:asvg="http://schemas.microsoft.com/office/drawing/2016/SVG/main" r:embed="rId149"/>
                </a:ext>
              </a:extLst>
            </a:blip>
            <a:stretch>
              <a:fillRect/>
            </a:stretch>
          </a:blipFill>
        </p:spPr>
      </p:sp>
      <p:sp>
        <p:nvSpPr>
          <p:cNvPr id="78" name="Freeform 78"/>
          <p:cNvSpPr/>
          <p:nvPr/>
        </p:nvSpPr>
        <p:spPr>
          <a:xfrm>
            <a:off x="15002640" y="1481760"/>
            <a:ext cx="1512720" cy="368640"/>
          </a:xfrm>
          <a:custGeom>
            <a:avLst/>
            <a:gdLst/>
            <a:ahLst/>
            <a:cxnLst/>
            <a:rect l="l" t="t" r="r" b="b"/>
            <a:pathLst>
              <a:path w="1512720" h="368640">
                <a:moveTo>
                  <a:pt x="0" y="0"/>
                </a:moveTo>
                <a:lnTo>
                  <a:pt x="1512720" y="0"/>
                </a:lnTo>
                <a:lnTo>
                  <a:pt x="1512720" y="368640"/>
                </a:lnTo>
                <a:lnTo>
                  <a:pt x="0" y="368640"/>
                </a:lnTo>
                <a:lnTo>
                  <a:pt x="0" y="0"/>
                </a:lnTo>
                <a:close/>
              </a:path>
            </a:pathLst>
          </a:custGeom>
          <a:blipFill>
            <a:blip r:embed="rId150">
              <a:extLst>
                <a:ext uri="{96DAC541-7B7A-43D3-8B79-37D633B846F1}">
                  <asvg:svgBlip xmlns:asvg="http://schemas.microsoft.com/office/drawing/2016/SVG/main" r:embed="rId15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D2ED10-0582-47DA-6064-E7275F819FB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9044F47-F815-8086-16E5-91FE62C725C2}"/>
              </a:ext>
            </a:extLst>
          </p:cNvPr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F03B19-268C-3B9C-5F0E-BDEF1ACFB4D9}"/>
              </a:ext>
            </a:extLst>
          </p:cNvPr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21">
            <a:extLst>
              <a:ext uri="{FF2B5EF4-FFF2-40B4-BE49-F238E27FC236}">
                <a16:creationId xmlns:a16="http://schemas.microsoft.com/office/drawing/2014/main" id="{94A77FC6-F361-5DE0-58EC-6495A73DC9AE}"/>
              </a:ext>
            </a:extLst>
          </p:cNvPr>
          <p:cNvSpPr/>
          <p:nvPr/>
        </p:nvSpPr>
        <p:spPr>
          <a:xfrm>
            <a:off x="0" y="1384200"/>
            <a:ext cx="5763600" cy="1121040"/>
          </a:xfrm>
          <a:custGeom>
            <a:avLst/>
            <a:gdLst/>
            <a:ahLst/>
            <a:cxnLst/>
            <a:rect l="l" t="t" r="r" b="b"/>
            <a:pathLst>
              <a:path w="5763600" h="1121040">
                <a:moveTo>
                  <a:pt x="0" y="0"/>
                </a:moveTo>
                <a:lnTo>
                  <a:pt x="5763600" y="0"/>
                </a:lnTo>
                <a:lnTo>
                  <a:pt x="5763600" y="1121040"/>
                </a:lnTo>
                <a:lnTo>
                  <a:pt x="0" y="11210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6" r="-6"/>
            </a:stretch>
          </a:blipFill>
        </p:spPr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0E94F2B0-DA89-26D9-FFDE-357E9806D627}"/>
              </a:ext>
            </a:extLst>
          </p:cNvPr>
          <p:cNvSpPr/>
          <p:nvPr/>
        </p:nvSpPr>
        <p:spPr>
          <a:xfrm flipH="1">
            <a:off x="12192000" y="1358280"/>
            <a:ext cx="5898960" cy="1146960"/>
          </a:xfrm>
          <a:custGeom>
            <a:avLst/>
            <a:gdLst/>
            <a:ahLst/>
            <a:cxnLst/>
            <a:rect l="l" t="t" r="r" b="b"/>
            <a:pathLst>
              <a:path w="5898960" h="1146960">
                <a:moveTo>
                  <a:pt x="5898960" y="0"/>
                </a:moveTo>
                <a:lnTo>
                  <a:pt x="0" y="0"/>
                </a:lnTo>
                <a:lnTo>
                  <a:pt x="0" y="1146960"/>
                </a:lnTo>
                <a:lnTo>
                  <a:pt x="5898960" y="1146960"/>
                </a:lnTo>
                <a:lnTo>
                  <a:pt x="5898960" y="0"/>
                </a:lnTo>
                <a:close/>
              </a:path>
            </a:pathLst>
          </a:custGeom>
          <a:blipFill>
            <a:blip r:embed="rId7"/>
            <a:stretch>
              <a:fillRect t="-11" b="-11"/>
            </a:stretch>
          </a:blipFill>
        </p:spPr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359A2EC3-7AB2-357A-6F7C-DD4A10669E2E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8" name="Freeform 13">
            <a:extLst>
              <a:ext uri="{FF2B5EF4-FFF2-40B4-BE49-F238E27FC236}">
                <a16:creationId xmlns:a16="http://schemas.microsoft.com/office/drawing/2014/main" id="{2EA617C6-1961-238B-2ABB-1C877885A5F6}"/>
              </a:ext>
            </a:extLst>
          </p:cNvPr>
          <p:cNvSpPr/>
          <p:nvPr/>
        </p:nvSpPr>
        <p:spPr>
          <a:xfrm>
            <a:off x="6069960" y="2708038"/>
            <a:ext cx="784800" cy="786960"/>
          </a:xfrm>
          <a:custGeom>
            <a:avLst/>
            <a:gdLst/>
            <a:ahLst/>
            <a:cxnLst/>
            <a:rect l="l" t="t" r="r" b="b"/>
            <a:pathLst>
              <a:path w="784800" h="786960">
                <a:moveTo>
                  <a:pt x="0" y="0"/>
                </a:moveTo>
                <a:lnTo>
                  <a:pt x="784800" y="0"/>
                </a:lnTo>
                <a:lnTo>
                  <a:pt x="784800" y="786960"/>
                </a:lnTo>
                <a:lnTo>
                  <a:pt x="0" y="7869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260706DC-8F60-5EE7-0F89-6A4CDB8DC83A}"/>
              </a:ext>
            </a:extLst>
          </p:cNvPr>
          <p:cNvSpPr/>
          <p:nvPr/>
        </p:nvSpPr>
        <p:spPr>
          <a:xfrm>
            <a:off x="4812120" y="2813878"/>
            <a:ext cx="784800" cy="575280"/>
          </a:xfrm>
          <a:custGeom>
            <a:avLst/>
            <a:gdLst/>
            <a:ahLst/>
            <a:cxnLst/>
            <a:rect l="l" t="t" r="r" b="b"/>
            <a:pathLst>
              <a:path w="784800" h="575280">
                <a:moveTo>
                  <a:pt x="0" y="0"/>
                </a:moveTo>
                <a:lnTo>
                  <a:pt x="784800" y="0"/>
                </a:lnTo>
                <a:lnTo>
                  <a:pt x="784800" y="575280"/>
                </a:lnTo>
                <a:lnTo>
                  <a:pt x="0" y="5752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5">
            <a:extLst>
              <a:ext uri="{FF2B5EF4-FFF2-40B4-BE49-F238E27FC236}">
                <a16:creationId xmlns:a16="http://schemas.microsoft.com/office/drawing/2014/main" id="{18DBCFFB-7A35-514A-DD7F-F37F68D37892}"/>
              </a:ext>
            </a:extLst>
          </p:cNvPr>
          <p:cNvSpPr/>
          <p:nvPr/>
        </p:nvSpPr>
        <p:spPr>
          <a:xfrm>
            <a:off x="6073560" y="7249798"/>
            <a:ext cx="469440" cy="1062000"/>
          </a:xfrm>
          <a:custGeom>
            <a:avLst/>
            <a:gdLst/>
            <a:ahLst/>
            <a:cxnLst/>
            <a:rect l="l" t="t" r="r" b="b"/>
            <a:pathLst>
              <a:path w="469440" h="1062000">
                <a:moveTo>
                  <a:pt x="0" y="0"/>
                </a:moveTo>
                <a:lnTo>
                  <a:pt x="469440" y="0"/>
                </a:lnTo>
                <a:lnTo>
                  <a:pt x="469440" y="1062000"/>
                </a:lnTo>
                <a:lnTo>
                  <a:pt x="0" y="10620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6">
            <a:extLst>
              <a:ext uri="{FF2B5EF4-FFF2-40B4-BE49-F238E27FC236}">
                <a16:creationId xmlns:a16="http://schemas.microsoft.com/office/drawing/2014/main" id="{806DDD3E-BA2C-1689-E057-8510682A6A8F}"/>
              </a:ext>
            </a:extLst>
          </p:cNvPr>
          <p:cNvSpPr/>
          <p:nvPr/>
        </p:nvSpPr>
        <p:spPr>
          <a:xfrm>
            <a:off x="11063635" y="5941673"/>
            <a:ext cx="772330" cy="772330"/>
          </a:xfrm>
          <a:custGeom>
            <a:avLst/>
            <a:gdLst/>
            <a:ahLst/>
            <a:cxnLst/>
            <a:rect l="l" t="t" r="r" b="b"/>
            <a:pathLst>
              <a:path w="772330" h="772330">
                <a:moveTo>
                  <a:pt x="0" y="0"/>
                </a:moveTo>
                <a:lnTo>
                  <a:pt x="772330" y="0"/>
                </a:lnTo>
                <a:lnTo>
                  <a:pt x="772330" y="772330"/>
                </a:lnTo>
                <a:lnTo>
                  <a:pt x="0" y="77233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E9705766-336D-B48B-6B70-D4A9A536D760}"/>
              </a:ext>
            </a:extLst>
          </p:cNvPr>
          <p:cNvSpPr/>
          <p:nvPr/>
        </p:nvSpPr>
        <p:spPr>
          <a:xfrm>
            <a:off x="4802760" y="7432678"/>
            <a:ext cx="696960" cy="696960"/>
          </a:xfrm>
          <a:custGeom>
            <a:avLst/>
            <a:gdLst/>
            <a:ahLst/>
            <a:cxnLst/>
            <a:rect l="l" t="t" r="r" b="b"/>
            <a:pathLst>
              <a:path w="696960" h="696960">
                <a:moveTo>
                  <a:pt x="0" y="0"/>
                </a:moveTo>
                <a:lnTo>
                  <a:pt x="696960" y="0"/>
                </a:lnTo>
                <a:lnTo>
                  <a:pt x="696960" y="696960"/>
                </a:lnTo>
                <a:lnTo>
                  <a:pt x="0" y="69696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8">
            <a:extLst>
              <a:ext uri="{FF2B5EF4-FFF2-40B4-BE49-F238E27FC236}">
                <a16:creationId xmlns:a16="http://schemas.microsoft.com/office/drawing/2014/main" id="{EB438BD9-F9CC-ED59-3FF7-279CD2A331DE}"/>
              </a:ext>
            </a:extLst>
          </p:cNvPr>
          <p:cNvSpPr/>
          <p:nvPr/>
        </p:nvSpPr>
        <p:spPr>
          <a:xfrm>
            <a:off x="8520120" y="5933638"/>
            <a:ext cx="691200" cy="680400"/>
          </a:xfrm>
          <a:custGeom>
            <a:avLst/>
            <a:gdLst/>
            <a:ahLst/>
            <a:cxnLst/>
            <a:rect l="l" t="t" r="r" b="b"/>
            <a:pathLst>
              <a:path w="691200" h="680400">
                <a:moveTo>
                  <a:pt x="0" y="0"/>
                </a:moveTo>
                <a:lnTo>
                  <a:pt x="691200" y="0"/>
                </a:lnTo>
                <a:lnTo>
                  <a:pt x="691200" y="680400"/>
                </a:lnTo>
                <a:lnTo>
                  <a:pt x="0" y="6804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9">
            <a:extLst>
              <a:ext uri="{FF2B5EF4-FFF2-40B4-BE49-F238E27FC236}">
                <a16:creationId xmlns:a16="http://schemas.microsoft.com/office/drawing/2014/main" id="{88F4EC62-824A-65BA-DFE9-864F242D265C}"/>
              </a:ext>
            </a:extLst>
          </p:cNvPr>
          <p:cNvSpPr/>
          <p:nvPr/>
        </p:nvSpPr>
        <p:spPr>
          <a:xfrm>
            <a:off x="13497480" y="5870278"/>
            <a:ext cx="696960" cy="694800"/>
          </a:xfrm>
          <a:custGeom>
            <a:avLst/>
            <a:gdLst/>
            <a:ahLst/>
            <a:cxnLst/>
            <a:rect l="l" t="t" r="r" b="b"/>
            <a:pathLst>
              <a:path w="696960" h="694800">
                <a:moveTo>
                  <a:pt x="0" y="0"/>
                </a:moveTo>
                <a:lnTo>
                  <a:pt x="696960" y="0"/>
                </a:lnTo>
                <a:lnTo>
                  <a:pt x="696960" y="694800"/>
                </a:lnTo>
                <a:lnTo>
                  <a:pt x="0" y="6948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20">
            <a:extLst>
              <a:ext uri="{FF2B5EF4-FFF2-40B4-BE49-F238E27FC236}">
                <a16:creationId xmlns:a16="http://schemas.microsoft.com/office/drawing/2014/main" id="{E1E82AB5-6A7D-C086-C523-1EEC3F7E96AA}"/>
              </a:ext>
            </a:extLst>
          </p:cNvPr>
          <p:cNvSpPr/>
          <p:nvPr/>
        </p:nvSpPr>
        <p:spPr>
          <a:xfrm>
            <a:off x="7328520" y="2747638"/>
            <a:ext cx="707040" cy="707040"/>
          </a:xfrm>
          <a:custGeom>
            <a:avLst/>
            <a:gdLst/>
            <a:ahLst/>
            <a:cxnLst/>
            <a:rect l="l" t="t" r="r" b="b"/>
            <a:pathLst>
              <a:path w="707040" h="707040">
                <a:moveTo>
                  <a:pt x="0" y="0"/>
                </a:moveTo>
                <a:lnTo>
                  <a:pt x="707040" y="0"/>
                </a:lnTo>
                <a:lnTo>
                  <a:pt x="707040" y="707040"/>
                </a:lnTo>
                <a:lnTo>
                  <a:pt x="0" y="7070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1">
            <a:extLst>
              <a:ext uri="{FF2B5EF4-FFF2-40B4-BE49-F238E27FC236}">
                <a16:creationId xmlns:a16="http://schemas.microsoft.com/office/drawing/2014/main" id="{195392FC-D4EC-9692-F592-D871BBB28D8F}"/>
              </a:ext>
            </a:extLst>
          </p:cNvPr>
          <p:cNvSpPr/>
          <p:nvPr/>
        </p:nvSpPr>
        <p:spPr>
          <a:xfrm>
            <a:off x="8509320" y="2746918"/>
            <a:ext cx="707040" cy="708480"/>
          </a:xfrm>
          <a:custGeom>
            <a:avLst/>
            <a:gdLst/>
            <a:ahLst/>
            <a:cxnLst/>
            <a:rect l="l" t="t" r="r" b="b"/>
            <a:pathLst>
              <a:path w="707040" h="708480">
                <a:moveTo>
                  <a:pt x="0" y="0"/>
                </a:moveTo>
                <a:lnTo>
                  <a:pt x="707040" y="0"/>
                </a:lnTo>
                <a:lnTo>
                  <a:pt x="707040" y="708480"/>
                </a:lnTo>
                <a:lnTo>
                  <a:pt x="0" y="70848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2">
            <a:extLst>
              <a:ext uri="{FF2B5EF4-FFF2-40B4-BE49-F238E27FC236}">
                <a16:creationId xmlns:a16="http://schemas.microsoft.com/office/drawing/2014/main" id="{88B15F80-553F-842D-2A9B-1C8AD421E835}"/>
              </a:ext>
            </a:extLst>
          </p:cNvPr>
          <p:cNvSpPr/>
          <p:nvPr/>
        </p:nvSpPr>
        <p:spPr>
          <a:xfrm>
            <a:off x="7116840" y="7398118"/>
            <a:ext cx="769680" cy="765360"/>
          </a:xfrm>
          <a:custGeom>
            <a:avLst/>
            <a:gdLst/>
            <a:ahLst/>
            <a:cxnLst/>
            <a:rect l="l" t="t" r="r" b="b"/>
            <a:pathLst>
              <a:path w="769680" h="765360">
                <a:moveTo>
                  <a:pt x="0" y="0"/>
                </a:moveTo>
                <a:lnTo>
                  <a:pt x="769680" y="0"/>
                </a:lnTo>
                <a:lnTo>
                  <a:pt x="769680" y="765360"/>
                </a:lnTo>
                <a:lnTo>
                  <a:pt x="0" y="76536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23">
            <a:extLst>
              <a:ext uri="{FF2B5EF4-FFF2-40B4-BE49-F238E27FC236}">
                <a16:creationId xmlns:a16="http://schemas.microsoft.com/office/drawing/2014/main" id="{C3FA01AC-ACF5-0674-C018-012EBDAD0438}"/>
              </a:ext>
            </a:extLst>
          </p:cNvPr>
          <p:cNvSpPr/>
          <p:nvPr/>
        </p:nvSpPr>
        <p:spPr>
          <a:xfrm>
            <a:off x="9689760" y="2675278"/>
            <a:ext cx="851760" cy="851040"/>
          </a:xfrm>
          <a:custGeom>
            <a:avLst/>
            <a:gdLst/>
            <a:ahLst/>
            <a:cxnLst/>
            <a:rect l="l" t="t" r="r" b="b"/>
            <a:pathLst>
              <a:path w="851760" h="851040">
                <a:moveTo>
                  <a:pt x="0" y="0"/>
                </a:moveTo>
                <a:lnTo>
                  <a:pt x="851760" y="0"/>
                </a:lnTo>
                <a:lnTo>
                  <a:pt x="851760" y="851040"/>
                </a:lnTo>
                <a:lnTo>
                  <a:pt x="0" y="85104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4">
            <a:extLst>
              <a:ext uri="{FF2B5EF4-FFF2-40B4-BE49-F238E27FC236}">
                <a16:creationId xmlns:a16="http://schemas.microsoft.com/office/drawing/2014/main" id="{31596456-7DE2-DE63-F582-B1B2248D7F9C}"/>
              </a:ext>
            </a:extLst>
          </p:cNvPr>
          <p:cNvSpPr/>
          <p:nvPr/>
        </p:nvSpPr>
        <p:spPr>
          <a:xfrm>
            <a:off x="11014920" y="2605798"/>
            <a:ext cx="709920" cy="990720"/>
          </a:xfrm>
          <a:custGeom>
            <a:avLst/>
            <a:gdLst/>
            <a:ahLst/>
            <a:cxnLst/>
            <a:rect l="l" t="t" r="r" b="b"/>
            <a:pathLst>
              <a:path w="709920" h="990720">
                <a:moveTo>
                  <a:pt x="0" y="0"/>
                </a:moveTo>
                <a:lnTo>
                  <a:pt x="709920" y="0"/>
                </a:lnTo>
                <a:lnTo>
                  <a:pt x="709920" y="990720"/>
                </a:lnTo>
                <a:lnTo>
                  <a:pt x="0" y="99072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5">
            <a:extLst>
              <a:ext uri="{FF2B5EF4-FFF2-40B4-BE49-F238E27FC236}">
                <a16:creationId xmlns:a16="http://schemas.microsoft.com/office/drawing/2014/main" id="{0BCED9A9-6FA4-4D3C-A427-BB5D5BBF01E0}"/>
              </a:ext>
            </a:extLst>
          </p:cNvPr>
          <p:cNvSpPr/>
          <p:nvPr/>
        </p:nvSpPr>
        <p:spPr>
          <a:xfrm>
            <a:off x="8461080" y="7370758"/>
            <a:ext cx="578880" cy="819360"/>
          </a:xfrm>
          <a:custGeom>
            <a:avLst/>
            <a:gdLst/>
            <a:ahLst/>
            <a:cxnLst/>
            <a:rect l="l" t="t" r="r" b="b"/>
            <a:pathLst>
              <a:path w="578880" h="819360">
                <a:moveTo>
                  <a:pt x="0" y="0"/>
                </a:moveTo>
                <a:lnTo>
                  <a:pt x="578880" y="0"/>
                </a:lnTo>
                <a:lnTo>
                  <a:pt x="578880" y="819360"/>
                </a:lnTo>
                <a:lnTo>
                  <a:pt x="0" y="81936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6">
            <a:extLst>
              <a:ext uri="{FF2B5EF4-FFF2-40B4-BE49-F238E27FC236}">
                <a16:creationId xmlns:a16="http://schemas.microsoft.com/office/drawing/2014/main" id="{57A07195-D169-9CF2-C97E-CB0FB95DDE23}"/>
              </a:ext>
            </a:extLst>
          </p:cNvPr>
          <p:cNvSpPr/>
          <p:nvPr/>
        </p:nvSpPr>
        <p:spPr>
          <a:xfrm>
            <a:off x="6030923" y="5826188"/>
            <a:ext cx="977355" cy="893860"/>
          </a:xfrm>
          <a:custGeom>
            <a:avLst/>
            <a:gdLst/>
            <a:ahLst/>
            <a:cxnLst/>
            <a:rect l="l" t="t" r="r" b="b"/>
            <a:pathLst>
              <a:path w="977355" h="893860">
                <a:moveTo>
                  <a:pt x="0" y="0"/>
                </a:moveTo>
                <a:lnTo>
                  <a:pt x="977354" y="0"/>
                </a:lnTo>
                <a:lnTo>
                  <a:pt x="977354" y="893860"/>
                </a:lnTo>
                <a:lnTo>
                  <a:pt x="0" y="89386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7">
            <a:extLst>
              <a:ext uri="{FF2B5EF4-FFF2-40B4-BE49-F238E27FC236}">
                <a16:creationId xmlns:a16="http://schemas.microsoft.com/office/drawing/2014/main" id="{D4AC0EBC-F3DD-C176-6E9A-BE3583EBC4C9}"/>
              </a:ext>
            </a:extLst>
          </p:cNvPr>
          <p:cNvSpPr/>
          <p:nvPr/>
        </p:nvSpPr>
        <p:spPr>
          <a:xfrm>
            <a:off x="3503880" y="5787478"/>
            <a:ext cx="791280" cy="740160"/>
          </a:xfrm>
          <a:custGeom>
            <a:avLst/>
            <a:gdLst/>
            <a:ahLst/>
            <a:cxnLst/>
            <a:rect l="l" t="t" r="r" b="b"/>
            <a:pathLst>
              <a:path w="791280" h="740160">
                <a:moveTo>
                  <a:pt x="0" y="0"/>
                </a:moveTo>
                <a:lnTo>
                  <a:pt x="791280" y="0"/>
                </a:lnTo>
                <a:lnTo>
                  <a:pt x="791280" y="740160"/>
                </a:lnTo>
                <a:lnTo>
                  <a:pt x="0" y="74016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8">
            <a:extLst>
              <a:ext uri="{FF2B5EF4-FFF2-40B4-BE49-F238E27FC236}">
                <a16:creationId xmlns:a16="http://schemas.microsoft.com/office/drawing/2014/main" id="{A12F20E1-77A7-7A69-781C-7ACB5FCBC0DF}"/>
              </a:ext>
            </a:extLst>
          </p:cNvPr>
          <p:cNvSpPr/>
          <p:nvPr/>
        </p:nvSpPr>
        <p:spPr>
          <a:xfrm>
            <a:off x="3466440" y="7389478"/>
            <a:ext cx="762480" cy="762480"/>
          </a:xfrm>
          <a:custGeom>
            <a:avLst/>
            <a:gdLst/>
            <a:ahLst/>
            <a:cxnLst/>
            <a:rect l="l" t="t" r="r" b="b"/>
            <a:pathLst>
              <a:path w="762480" h="762480">
                <a:moveTo>
                  <a:pt x="0" y="0"/>
                </a:moveTo>
                <a:lnTo>
                  <a:pt x="762480" y="0"/>
                </a:lnTo>
                <a:lnTo>
                  <a:pt x="762480" y="762480"/>
                </a:lnTo>
                <a:lnTo>
                  <a:pt x="0" y="76248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9">
            <a:extLst>
              <a:ext uri="{FF2B5EF4-FFF2-40B4-BE49-F238E27FC236}">
                <a16:creationId xmlns:a16="http://schemas.microsoft.com/office/drawing/2014/main" id="{17D34A6A-1DF5-6025-1678-658B940CA7FC}"/>
              </a:ext>
            </a:extLst>
          </p:cNvPr>
          <p:cNvSpPr/>
          <p:nvPr/>
        </p:nvSpPr>
        <p:spPr>
          <a:xfrm>
            <a:off x="11923913" y="2605263"/>
            <a:ext cx="1164255" cy="1164590"/>
          </a:xfrm>
          <a:custGeom>
            <a:avLst/>
            <a:gdLst/>
            <a:ahLst/>
            <a:cxnLst/>
            <a:rect l="l" t="t" r="r" b="b"/>
            <a:pathLst>
              <a:path w="1164255" h="1164590">
                <a:moveTo>
                  <a:pt x="0" y="0"/>
                </a:moveTo>
                <a:lnTo>
                  <a:pt x="1164254" y="0"/>
                </a:lnTo>
                <a:lnTo>
                  <a:pt x="1164254" y="1164590"/>
                </a:lnTo>
                <a:lnTo>
                  <a:pt x="0" y="116459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0">
            <a:extLst>
              <a:ext uri="{FF2B5EF4-FFF2-40B4-BE49-F238E27FC236}">
                <a16:creationId xmlns:a16="http://schemas.microsoft.com/office/drawing/2014/main" id="{43BBE054-60C4-9252-2E34-97EFB87BF374}"/>
              </a:ext>
            </a:extLst>
          </p:cNvPr>
          <p:cNvSpPr/>
          <p:nvPr/>
        </p:nvSpPr>
        <p:spPr>
          <a:xfrm>
            <a:off x="13301640" y="2778598"/>
            <a:ext cx="817200" cy="820800"/>
          </a:xfrm>
          <a:custGeom>
            <a:avLst/>
            <a:gdLst/>
            <a:ahLst/>
            <a:cxnLst/>
            <a:rect l="l" t="t" r="r" b="b"/>
            <a:pathLst>
              <a:path w="817200" h="820800">
                <a:moveTo>
                  <a:pt x="0" y="0"/>
                </a:moveTo>
                <a:lnTo>
                  <a:pt x="817200" y="0"/>
                </a:lnTo>
                <a:lnTo>
                  <a:pt x="81720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31">
            <a:extLst>
              <a:ext uri="{FF2B5EF4-FFF2-40B4-BE49-F238E27FC236}">
                <a16:creationId xmlns:a16="http://schemas.microsoft.com/office/drawing/2014/main" id="{3E6D4479-29B0-22D2-FB53-D05F7A2F5EE7}"/>
              </a:ext>
            </a:extLst>
          </p:cNvPr>
          <p:cNvSpPr/>
          <p:nvPr/>
        </p:nvSpPr>
        <p:spPr>
          <a:xfrm>
            <a:off x="10947240" y="7336918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32">
            <a:extLst>
              <a:ext uri="{FF2B5EF4-FFF2-40B4-BE49-F238E27FC236}">
                <a16:creationId xmlns:a16="http://schemas.microsoft.com/office/drawing/2014/main" id="{9A74DF2A-B23C-9D29-69A3-DA9D52F9AE95}"/>
              </a:ext>
            </a:extLst>
          </p:cNvPr>
          <p:cNvSpPr/>
          <p:nvPr/>
        </p:nvSpPr>
        <p:spPr>
          <a:xfrm>
            <a:off x="9634680" y="7336918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33">
            <a:extLst>
              <a:ext uri="{FF2B5EF4-FFF2-40B4-BE49-F238E27FC236}">
                <a16:creationId xmlns:a16="http://schemas.microsoft.com/office/drawing/2014/main" id="{7DF111E1-72F8-0282-B606-37E525D1ADFF}"/>
              </a:ext>
            </a:extLst>
          </p:cNvPr>
          <p:cNvSpPr/>
          <p:nvPr/>
        </p:nvSpPr>
        <p:spPr>
          <a:xfrm>
            <a:off x="12259800" y="7336918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34">
            <a:extLst>
              <a:ext uri="{FF2B5EF4-FFF2-40B4-BE49-F238E27FC236}">
                <a16:creationId xmlns:a16="http://schemas.microsoft.com/office/drawing/2014/main" id="{743796D8-B41E-09BD-3DF0-E823E5FF6703}"/>
              </a:ext>
            </a:extLst>
          </p:cNvPr>
          <p:cNvSpPr/>
          <p:nvPr/>
        </p:nvSpPr>
        <p:spPr>
          <a:xfrm>
            <a:off x="13572360" y="7336918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5">
            <a:extLst>
              <a:ext uri="{FF2B5EF4-FFF2-40B4-BE49-F238E27FC236}">
                <a16:creationId xmlns:a16="http://schemas.microsoft.com/office/drawing/2014/main" id="{602D4D73-4E75-1EDB-4B5A-E7DE7A59DC49}"/>
              </a:ext>
            </a:extLst>
          </p:cNvPr>
          <p:cNvSpPr/>
          <p:nvPr/>
        </p:nvSpPr>
        <p:spPr>
          <a:xfrm>
            <a:off x="3429000" y="2687878"/>
            <a:ext cx="906480" cy="924480"/>
          </a:xfrm>
          <a:custGeom>
            <a:avLst/>
            <a:gdLst/>
            <a:ahLst/>
            <a:cxnLst/>
            <a:rect l="l" t="t" r="r" b="b"/>
            <a:pathLst>
              <a:path w="906480" h="924480">
                <a:moveTo>
                  <a:pt x="0" y="0"/>
                </a:moveTo>
                <a:lnTo>
                  <a:pt x="906480" y="0"/>
                </a:lnTo>
                <a:lnTo>
                  <a:pt x="90648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6">
            <a:extLst>
              <a:ext uri="{FF2B5EF4-FFF2-40B4-BE49-F238E27FC236}">
                <a16:creationId xmlns:a16="http://schemas.microsoft.com/office/drawing/2014/main" id="{6577F654-27D2-476A-CF6A-0F7592762455}"/>
              </a:ext>
            </a:extLst>
          </p:cNvPr>
          <p:cNvSpPr/>
          <p:nvPr/>
        </p:nvSpPr>
        <p:spPr>
          <a:xfrm>
            <a:off x="10953720" y="8599078"/>
            <a:ext cx="606240" cy="840960"/>
          </a:xfrm>
          <a:custGeom>
            <a:avLst/>
            <a:gdLst/>
            <a:ahLst/>
            <a:cxnLst/>
            <a:rect l="l" t="t" r="r" b="b"/>
            <a:pathLst>
              <a:path w="606240" h="840960">
                <a:moveTo>
                  <a:pt x="0" y="0"/>
                </a:moveTo>
                <a:lnTo>
                  <a:pt x="606240" y="0"/>
                </a:lnTo>
                <a:lnTo>
                  <a:pt x="606240" y="840960"/>
                </a:lnTo>
                <a:lnTo>
                  <a:pt x="0" y="84096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7">
            <a:extLst>
              <a:ext uri="{FF2B5EF4-FFF2-40B4-BE49-F238E27FC236}">
                <a16:creationId xmlns:a16="http://schemas.microsoft.com/office/drawing/2014/main" id="{4CB02E4B-8195-40E1-D605-B95ACB2BDC10}"/>
              </a:ext>
            </a:extLst>
          </p:cNvPr>
          <p:cNvSpPr/>
          <p:nvPr/>
        </p:nvSpPr>
        <p:spPr>
          <a:xfrm>
            <a:off x="3372840" y="4070998"/>
            <a:ext cx="966240" cy="961200"/>
          </a:xfrm>
          <a:custGeom>
            <a:avLst/>
            <a:gdLst/>
            <a:ahLst/>
            <a:cxnLst/>
            <a:rect l="l" t="t" r="r" b="b"/>
            <a:pathLst>
              <a:path w="966240" h="961200">
                <a:moveTo>
                  <a:pt x="0" y="0"/>
                </a:moveTo>
                <a:lnTo>
                  <a:pt x="966240" y="0"/>
                </a:lnTo>
                <a:lnTo>
                  <a:pt x="966240" y="961200"/>
                </a:lnTo>
                <a:lnTo>
                  <a:pt x="0" y="96120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8">
            <a:extLst>
              <a:ext uri="{FF2B5EF4-FFF2-40B4-BE49-F238E27FC236}">
                <a16:creationId xmlns:a16="http://schemas.microsoft.com/office/drawing/2014/main" id="{7D84475D-C2B0-B924-2DBB-B33524C3A890}"/>
              </a:ext>
            </a:extLst>
          </p:cNvPr>
          <p:cNvSpPr/>
          <p:nvPr/>
        </p:nvSpPr>
        <p:spPr>
          <a:xfrm>
            <a:off x="3501720" y="8897878"/>
            <a:ext cx="743760" cy="663120"/>
          </a:xfrm>
          <a:custGeom>
            <a:avLst/>
            <a:gdLst/>
            <a:ahLst/>
            <a:cxnLst/>
            <a:rect l="l" t="t" r="r" b="b"/>
            <a:pathLst>
              <a:path w="743760" h="663120">
                <a:moveTo>
                  <a:pt x="0" y="0"/>
                </a:moveTo>
                <a:lnTo>
                  <a:pt x="743760" y="0"/>
                </a:lnTo>
                <a:lnTo>
                  <a:pt x="743760" y="663120"/>
                </a:lnTo>
                <a:lnTo>
                  <a:pt x="0" y="66312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9">
            <a:extLst>
              <a:ext uri="{FF2B5EF4-FFF2-40B4-BE49-F238E27FC236}">
                <a16:creationId xmlns:a16="http://schemas.microsoft.com/office/drawing/2014/main" id="{A8BF2B2B-589E-CC45-93B5-00252FD2562F}"/>
              </a:ext>
            </a:extLst>
          </p:cNvPr>
          <p:cNvSpPr/>
          <p:nvPr/>
        </p:nvSpPr>
        <p:spPr>
          <a:xfrm>
            <a:off x="9551160" y="8722198"/>
            <a:ext cx="745200" cy="729360"/>
          </a:xfrm>
          <a:custGeom>
            <a:avLst/>
            <a:gdLst/>
            <a:ahLst/>
            <a:cxnLst/>
            <a:rect l="l" t="t" r="r" b="b"/>
            <a:pathLst>
              <a:path w="745200" h="729360">
                <a:moveTo>
                  <a:pt x="0" y="0"/>
                </a:moveTo>
                <a:lnTo>
                  <a:pt x="745200" y="0"/>
                </a:lnTo>
                <a:lnTo>
                  <a:pt x="745200" y="729360"/>
                </a:lnTo>
                <a:lnTo>
                  <a:pt x="0" y="72936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0">
            <a:extLst>
              <a:ext uri="{FF2B5EF4-FFF2-40B4-BE49-F238E27FC236}">
                <a16:creationId xmlns:a16="http://schemas.microsoft.com/office/drawing/2014/main" id="{BA84CD9F-E407-D35D-D6F3-688A6335E0C0}"/>
              </a:ext>
            </a:extLst>
          </p:cNvPr>
          <p:cNvSpPr/>
          <p:nvPr/>
        </p:nvSpPr>
        <p:spPr>
          <a:xfrm>
            <a:off x="4830840" y="8783398"/>
            <a:ext cx="704880" cy="713520"/>
          </a:xfrm>
          <a:custGeom>
            <a:avLst/>
            <a:gdLst/>
            <a:ahLst/>
            <a:cxnLst/>
            <a:rect l="l" t="t" r="r" b="b"/>
            <a:pathLst>
              <a:path w="704880" h="713520">
                <a:moveTo>
                  <a:pt x="0" y="0"/>
                </a:moveTo>
                <a:lnTo>
                  <a:pt x="704880" y="0"/>
                </a:lnTo>
                <a:lnTo>
                  <a:pt x="704880" y="713520"/>
                </a:lnTo>
                <a:lnTo>
                  <a:pt x="0" y="71352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1">
            <a:extLst>
              <a:ext uri="{FF2B5EF4-FFF2-40B4-BE49-F238E27FC236}">
                <a16:creationId xmlns:a16="http://schemas.microsoft.com/office/drawing/2014/main" id="{FA3B2392-4D76-98AC-8B05-CF4F52105A45}"/>
              </a:ext>
            </a:extLst>
          </p:cNvPr>
          <p:cNvSpPr/>
          <p:nvPr/>
        </p:nvSpPr>
        <p:spPr>
          <a:xfrm>
            <a:off x="12233880" y="8816518"/>
            <a:ext cx="730800" cy="665280"/>
          </a:xfrm>
          <a:custGeom>
            <a:avLst/>
            <a:gdLst/>
            <a:ahLst/>
            <a:cxnLst/>
            <a:rect l="l" t="t" r="r" b="b"/>
            <a:pathLst>
              <a:path w="730800" h="665280">
                <a:moveTo>
                  <a:pt x="0" y="0"/>
                </a:moveTo>
                <a:lnTo>
                  <a:pt x="730800" y="0"/>
                </a:lnTo>
                <a:lnTo>
                  <a:pt x="730800" y="665280"/>
                </a:lnTo>
                <a:lnTo>
                  <a:pt x="0" y="66528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2">
            <a:extLst>
              <a:ext uri="{FF2B5EF4-FFF2-40B4-BE49-F238E27FC236}">
                <a16:creationId xmlns:a16="http://schemas.microsoft.com/office/drawing/2014/main" id="{062DB812-DC07-2A11-8241-902C85CC0920}"/>
              </a:ext>
            </a:extLst>
          </p:cNvPr>
          <p:cNvSpPr/>
          <p:nvPr/>
        </p:nvSpPr>
        <p:spPr>
          <a:xfrm>
            <a:off x="6018120" y="8784838"/>
            <a:ext cx="618480" cy="730080"/>
          </a:xfrm>
          <a:custGeom>
            <a:avLst/>
            <a:gdLst/>
            <a:ahLst/>
            <a:cxnLst/>
            <a:rect l="l" t="t" r="r" b="b"/>
            <a:pathLst>
              <a:path w="618480" h="730080">
                <a:moveTo>
                  <a:pt x="0" y="0"/>
                </a:moveTo>
                <a:lnTo>
                  <a:pt x="618480" y="0"/>
                </a:lnTo>
                <a:lnTo>
                  <a:pt x="61848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43">
            <a:extLst>
              <a:ext uri="{FF2B5EF4-FFF2-40B4-BE49-F238E27FC236}">
                <a16:creationId xmlns:a16="http://schemas.microsoft.com/office/drawing/2014/main" id="{234903AD-3E4A-99F0-48EA-4C65C6447A0D}"/>
              </a:ext>
            </a:extLst>
          </p:cNvPr>
          <p:cNvSpPr/>
          <p:nvPr/>
        </p:nvSpPr>
        <p:spPr>
          <a:xfrm>
            <a:off x="13560120" y="8750998"/>
            <a:ext cx="714240" cy="727200"/>
          </a:xfrm>
          <a:custGeom>
            <a:avLst/>
            <a:gdLst/>
            <a:ahLst/>
            <a:cxnLst/>
            <a:rect l="l" t="t" r="r" b="b"/>
            <a:pathLst>
              <a:path w="714240" h="727200">
                <a:moveTo>
                  <a:pt x="0" y="0"/>
                </a:moveTo>
                <a:lnTo>
                  <a:pt x="714240" y="0"/>
                </a:lnTo>
                <a:lnTo>
                  <a:pt x="71424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44">
            <a:extLst>
              <a:ext uri="{FF2B5EF4-FFF2-40B4-BE49-F238E27FC236}">
                <a16:creationId xmlns:a16="http://schemas.microsoft.com/office/drawing/2014/main" id="{458DF25D-07E1-F144-EE38-DD87E501FEF5}"/>
              </a:ext>
            </a:extLst>
          </p:cNvPr>
          <p:cNvSpPr/>
          <p:nvPr/>
        </p:nvSpPr>
        <p:spPr>
          <a:xfrm>
            <a:off x="7155000" y="8786998"/>
            <a:ext cx="730080" cy="726480"/>
          </a:xfrm>
          <a:custGeom>
            <a:avLst/>
            <a:gdLst/>
            <a:ahLst/>
            <a:cxnLst/>
            <a:rect l="l" t="t" r="r" b="b"/>
            <a:pathLst>
              <a:path w="730080" h="726480">
                <a:moveTo>
                  <a:pt x="0" y="0"/>
                </a:moveTo>
                <a:lnTo>
                  <a:pt x="730080" y="0"/>
                </a:lnTo>
                <a:lnTo>
                  <a:pt x="730080" y="726480"/>
                </a:lnTo>
                <a:lnTo>
                  <a:pt x="0" y="72648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5">
            <a:extLst>
              <a:ext uri="{FF2B5EF4-FFF2-40B4-BE49-F238E27FC236}">
                <a16:creationId xmlns:a16="http://schemas.microsoft.com/office/drawing/2014/main" id="{F822A554-62B1-3600-B9AE-6FB6162E7B46}"/>
              </a:ext>
            </a:extLst>
          </p:cNvPr>
          <p:cNvSpPr/>
          <p:nvPr/>
        </p:nvSpPr>
        <p:spPr>
          <a:xfrm>
            <a:off x="8368200" y="8856838"/>
            <a:ext cx="725040" cy="567360"/>
          </a:xfrm>
          <a:custGeom>
            <a:avLst/>
            <a:gdLst/>
            <a:ahLst/>
            <a:cxnLst/>
            <a:rect l="l" t="t" r="r" b="b"/>
            <a:pathLst>
              <a:path w="725040" h="567360">
                <a:moveTo>
                  <a:pt x="0" y="0"/>
                </a:moveTo>
                <a:lnTo>
                  <a:pt x="725040" y="0"/>
                </a:lnTo>
                <a:lnTo>
                  <a:pt x="725040" y="567360"/>
                </a:lnTo>
                <a:lnTo>
                  <a:pt x="0" y="56736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6">
            <a:extLst>
              <a:ext uri="{FF2B5EF4-FFF2-40B4-BE49-F238E27FC236}">
                <a16:creationId xmlns:a16="http://schemas.microsoft.com/office/drawing/2014/main" id="{A1A3D419-3C04-2955-9A8D-FA6A360960CA}"/>
              </a:ext>
            </a:extLst>
          </p:cNvPr>
          <p:cNvSpPr/>
          <p:nvPr/>
        </p:nvSpPr>
        <p:spPr>
          <a:xfrm>
            <a:off x="4749480" y="4253158"/>
            <a:ext cx="720720" cy="829440"/>
          </a:xfrm>
          <a:custGeom>
            <a:avLst/>
            <a:gdLst/>
            <a:ahLst/>
            <a:cxnLst/>
            <a:rect l="l" t="t" r="r" b="b"/>
            <a:pathLst>
              <a:path w="720720" h="829440">
                <a:moveTo>
                  <a:pt x="0" y="0"/>
                </a:moveTo>
                <a:lnTo>
                  <a:pt x="720720" y="0"/>
                </a:lnTo>
                <a:lnTo>
                  <a:pt x="72072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7">
            <a:extLst>
              <a:ext uri="{FF2B5EF4-FFF2-40B4-BE49-F238E27FC236}">
                <a16:creationId xmlns:a16="http://schemas.microsoft.com/office/drawing/2014/main" id="{5CE35DA7-6703-C197-F78B-0591FF8D0E24}"/>
              </a:ext>
            </a:extLst>
          </p:cNvPr>
          <p:cNvSpPr/>
          <p:nvPr/>
        </p:nvSpPr>
        <p:spPr>
          <a:xfrm>
            <a:off x="10888920" y="4246678"/>
            <a:ext cx="832320" cy="830880"/>
          </a:xfrm>
          <a:custGeom>
            <a:avLst/>
            <a:gdLst/>
            <a:ahLst/>
            <a:cxnLst/>
            <a:rect l="l" t="t" r="r" b="b"/>
            <a:pathLst>
              <a:path w="832320" h="830880">
                <a:moveTo>
                  <a:pt x="0" y="0"/>
                </a:moveTo>
                <a:lnTo>
                  <a:pt x="832320" y="0"/>
                </a:lnTo>
                <a:lnTo>
                  <a:pt x="832320" y="830880"/>
                </a:lnTo>
                <a:lnTo>
                  <a:pt x="0" y="83088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8">
            <a:extLst>
              <a:ext uri="{FF2B5EF4-FFF2-40B4-BE49-F238E27FC236}">
                <a16:creationId xmlns:a16="http://schemas.microsoft.com/office/drawing/2014/main" id="{DC0C74E2-4088-ED62-CEE9-8EF2DEB85762}"/>
              </a:ext>
            </a:extLst>
          </p:cNvPr>
          <p:cNvSpPr/>
          <p:nvPr/>
        </p:nvSpPr>
        <p:spPr>
          <a:xfrm>
            <a:off x="6041880" y="4253158"/>
            <a:ext cx="961200" cy="830160"/>
          </a:xfrm>
          <a:custGeom>
            <a:avLst/>
            <a:gdLst/>
            <a:ahLst/>
            <a:cxnLst/>
            <a:rect l="l" t="t" r="r" b="b"/>
            <a:pathLst>
              <a:path w="961200" h="830160">
                <a:moveTo>
                  <a:pt x="0" y="0"/>
                </a:moveTo>
                <a:lnTo>
                  <a:pt x="961200" y="0"/>
                </a:lnTo>
                <a:lnTo>
                  <a:pt x="96120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9">
            <a:extLst>
              <a:ext uri="{FF2B5EF4-FFF2-40B4-BE49-F238E27FC236}">
                <a16:creationId xmlns:a16="http://schemas.microsoft.com/office/drawing/2014/main" id="{5E6D7964-A38F-F223-6B25-DD914B93097C}"/>
              </a:ext>
            </a:extLst>
          </p:cNvPr>
          <p:cNvSpPr/>
          <p:nvPr/>
        </p:nvSpPr>
        <p:spPr>
          <a:xfrm>
            <a:off x="12072600" y="4204918"/>
            <a:ext cx="843840" cy="828720"/>
          </a:xfrm>
          <a:custGeom>
            <a:avLst/>
            <a:gdLst/>
            <a:ahLst/>
            <a:cxnLst/>
            <a:rect l="l" t="t" r="r" b="b"/>
            <a:pathLst>
              <a:path w="843840" h="828720">
                <a:moveTo>
                  <a:pt x="0" y="0"/>
                </a:moveTo>
                <a:lnTo>
                  <a:pt x="843840" y="0"/>
                </a:lnTo>
                <a:lnTo>
                  <a:pt x="843840" y="828720"/>
                </a:lnTo>
                <a:lnTo>
                  <a:pt x="0" y="82872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0">
            <a:extLst>
              <a:ext uri="{FF2B5EF4-FFF2-40B4-BE49-F238E27FC236}">
                <a16:creationId xmlns:a16="http://schemas.microsoft.com/office/drawing/2014/main" id="{0ABE472B-A1F9-F2DF-DE94-9E0C49ECEB6E}"/>
              </a:ext>
            </a:extLst>
          </p:cNvPr>
          <p:cNvSpPr/>
          <p:nvPr/>
        </p:nvSpPr>
        <p:spPr>
          <a:xfrm>
            <a:off x="7306200" y="4254598"/>
            <a:ext cx="815760" cy="827280"/>
          </a:xfrm>
          <a:custGeom>
            <a:avLst/>
            <a:gdLst/>
            <a:ahLst/>
            <a:cxnLst/>
            <a:rect l="l" t="t" r="r" b="b"/>
            <a:pathLst>
              <a:path w="815760" h="827280">
                <a:moveTo>
                  <a:pt x="0" y="0"/>
                </a:moveTo>
                <a:lnTo>
                  <a:pt x="815760" y="0"/>
                </a:lnTo>
                <a:lnTo>
                  <a:pt x="815760" y="827280"/>
                </a:lnTo>
                <a:lnTo>
                  <a:pt x="0" y="82728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1">
            <a:extLst>
              <a:ext uri="{FF2B5EF4-FFF2-40B4-BE49-F238E27FC236}">
                <a16:creationId xmlns:a16="http://schemas.microsoft.com/office/drawing/2014/main" id="{DEF0CF0B-5761-1E62-A2F0-0654BD7EB8AD}"/>
              </a:ext>
            </a:extLst>
          </p:cNvPr>
          <p:cNvSpPr/>
          <p:nvPr/>
        </p:nvSpPr>
        <p:spPr>
          <a:xfrm>
            <a:off x="13362840" y="4204918"/>
            <a:ext cx="830160" cy="756000"/>
          </a:xfrm>
          <a:custGeom>
            <a:avLst/>
            <a:gdLst/>
            <a:ahLst/>
            <a:cxnLst/>
            <a:rect l="l" t="t" r="r" b="b"/>
            <a:pathLst>
              <a:path w="830160" h="756000">
                <a:moveTo>
                  <a:pt x="0" y="0"/>
                </a:moveTo>
                <a:lnTo>
                  <a:pt x="830160" y="0"/>
                </a:lnTo>
                <a:lnTo>
                  <a:pt x="830160" y="756000"/>
                </a:lnTo>
                <a:lnTo>
                  <a:pt x="0" y="75600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2">
            <a:extLst>
              <a:ext uri="{FF2B5EF4-FFF2-40B4-BE49-F238E27FC236}">
                <a16:creationId xmlns:a16="http://schemas.microsoft.com/office/drawing/2014/main" id="{3D1C8DC1-4466-DB4D-F6FC-69A8FD9EFCED}"/>
              </a:ext>
            </a:extLst>
          </p:cNvPr>
          <p:cNvSpPr/>
          <p:nvPr/>
        </p:nvSpPr>
        <p:spPr>
          <a:xfrm>
            <a:off x="8455320" y="4214278"/>
            <a:ext cx="830160" cy="830160"/>
          </a:xfrm>
          <a:custGeom>
            <a:avLst/>
            <a:gdLst/>
            <a:ahLst/>
            <a:cxnLst/>
            <a:rect l="l" t="t" r="r" b="b"/>
            <a:pathLst>
              <a:path w="830160" h="830160">
                <a:moveTo>
                  <a:pt x="0" y="0"/>
                </a:moveTo>
                <a:lnTo>
                  <a:pt x="830160" y="0"/>
                </a:lnTo>
                <a:lnTo>
                  <a:pt x="83016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53">
            <a:extLst>
              <a:ext uri="{FF2B5EF4-FFF2-40B4-BE49-F238E27FC236}">
                <a16:creationId xmlns:a16="http://schemas.microsoft.com/office/drawing/2014/main" id="{29DA463D-1E85-C527-EF7F-AADB7E8B4B04}"/>
              </a:ext>
            </a:extLst>
          </p:cNvPr>
          <p:cNvSpPr/>
          <p:nvPr/>
        </p:nvSpPr>
        <p:spPr>
          <a:xfrm>
            <a:off x="9695880" y="4182598"/>
            <a:ext cx="836640" cy="825840"/>
          </a:xfrm>
          <a:custGeom>
            <a:avLst/>
            <a:gdLst/>
            <a:ahLst/>
            <a:cxnLst/>
            <a:rect l="l" t="t" r="r" b="b"/>
            <a:pathLst>
              <a:path w="836640" h="825840">
                <a:moveTo>
                  <a:pt x="0" y="0"/>
                </a:moveTo>
                <a:lnTo>
                  <a:pt x="836640" y="0"/>
                </a:lnTo>
                <a:lnTo>
                  <a:pt x="83664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54">
            <a:extLst>
              <a:ext uri="{FF2B5EF4-FFF2-40B4-BE49-F238E27FC236}">
                <a16:creationId xmlns:a16="http://schemas.microsoft.com/office/drawing/2014/main" id="{979D4EE9-ABA4-9B98-4D6A-1C5698FFA230}"/>
              </a:ext>
            </a:extLst>
          </p:cNvPr>
          <p:cNvSpPr/>
          <p:nvPr/>
        </p:nvSpPr>
        <p:spPr>
          <a:xfrm>
            <a:off x="4673160" y="5669398"/>
            <a:ext cx="1003680" cy="1003680"/>
          </a:xfrm>
          <a:custGeom>
            <a:avLst/>
            <a:gdLst/>
            <a:ahLst/>
            <a:cxnLst/>
            <a:rect l="l" t="t" r="r" b="b"/>
            <a:pathLst>
              <a:path w="1003680" h="1003680">
                <a:moveTo>
                  <a:pt x="0" y="0"/>
                </a:moveTo>
                <a:lnTo>
                  <a:pt x="1003680" y="0"/>
                </a:lnTo>
                <a:lnTo>
                  <a:pt x="1003680" y="1003680"/>
                </a:lnTo>
                <a:lnTo>
                  <a:pt x="0" y="100368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5">
            <a:extLst>
              <a:ext uri="{FF2B5EF4-FFF2-40B4-BE49-F238E27FC236}">
                <a16:creationId xmlns:a16="http://schemas.microsoft.com/office/drawing/2014/main" id="{549221A7-D363-CAB4-4254-4ABFEB9605BD}"/>
              </a:ext>
            </a:extLst>
          </p:cNvPr>
          <p:cNvSpPr/>
          <p:nvPr/>
        </p:nvSpPr>
        <p:spPr>
          <a:xfrm>
            <a:off x="7263720" y="5810518"/>
            <a:ext cx="789840" cy="790560"/>
          </a:xfrm>
          <a:custGeom>
            <a:avLst/>
            <a:gdLst/>
            <a:ahLst/>
            <a:cxnLst/>
            <a:rect l="l" t="t" r="r" b="b"/>
            <a:pathLst>
              <a:path w="789840" h="790560">
                <a:moveTo>
                  <a:pt x="0" y="0"/>
                </a:moveTo>
                <a:lnTo>
                  <a:pt x="789840" y="0"/>
                </a:lnTo>
                <a:lnTo>
                  <a:pt x="789840" y="790560"/>
                </a:lnTo>
                <a:lnTo>
                  <a:pt x="0" y="79056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56">
            <a:extLst>
              <a:ext uri="{FF2B5EF4-FFF2-40B4-BE49-F238E27FC236}">
                <a16:creationId xmlns:a16="http://schemas.microsoft.com/office/drawing/2014/main" id="{4B08D937-41DA-A9B3-99B8-6135D56230B5}"/>
              </a:ext>
            </a:extLst>
          </p:cNvPr>
          <p:cNvSpPr/>
          <p:nvPr/>
        </p:nvSpPr>
        <p:spPr>
          <a:xfrm>
            <a:off x="12088440" y="5923558"/>
            <a:ext cx="882720" cy="568800"/>
          </a:xfrm>
          <a:custGeom>
            <a:avLst/>
            <a:gdLst/>
            <a:ahLst/>
            <a:cxnLst/>
            <a:rect l="l" t="t" r="r" b="b"/>
            <a:pathLst>
              <a:path w="882720" h="568800">
                <a:moveTo>
                  <a:pt x="0" y="0"/>
                </a:moveTo>
                <a:lnTo>
                  <a:pt x="882720" y="0"/>
                </a:lnTo>
                <a:lnTo>
                  <a:pt x="882720" y="568800"/>
                </a:lnTo>
                <a:lnTo>
                  <a:pt x="0" y="56880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57">
            <a:extLst>
              <a:ext uri="{FF2B5EF4-FFF2-40B4-BE49-F238E27FC236}">
                <a16:creationId xmlns:a16="http://schemas.microsoft.com/office/drawing/2014/main" id="{5490A254-4D01-6062-AA75-BDDB6C4789D8}"/>
              </a:ext>
            </a:extLst>
          </p:cNvPr>
          <p:cNvSpPr/>
          <p:nvPr/>
        </p:nvSpPr>
        <p:spPr>
          <a:xfrm>
            <a:off x="9767160" y="5966038"/>
            <a:ext cx="677520" cy="635040"/>
          </a:xfrm>
          <a:custGeom>
            <a:avLst/>
            <a:gdLst/>
            <a:ahLst/>
            <a:cxnLst/>
            <a:rect l="l" t="t" r="r" b="b"/>
            <a:pathLst>
              <a:path w="677520" h="635040">
                <a:moveTo>
                  <a:pt x="0" y="0"/>
                </a:moveTo>
                <a:lnTo>
                  <a:pt x="677520" y="0"/>
                </a:lnTo>
                <a:lnTo>
                  <a:pt x="677520" y="635040"/>
                </a:lnTo>
                <a:lnTo>
                  <a:pt x="0" y="635040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0455231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D2ED10-0582-47DA-6064-E7275F819FB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9044F47-F815-8086-16E5-91FE62C725C2}"/>
              </a:ext>
            </a:extLst>
          </p:cNvPr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F03B19-268C-3B9C-5F0E-BDEF1ACFB4D9}"/>
              </a:ext>
            </a:extLst>
          </p:cNvPr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21">
            <a:extLst>
              <a:ext uri="{FF2B5EF4-FFF2-40B4-BE49-F238E27FC236}">
                <a16:creationId xmlns:a16="http://schemas.microsoft.com/office/drawing/2014/main" id="{94A77FC6-F361-5DE0-58EC-6495A73DC9AE}"/>
              </a:ext>
            </a:extLst>
          </p:cNvPr>
          <p:cNvSpPr/>
          <p:nvPr/>
        </p:nvSpPr>
        <p:spPr>
          <a:xfrm>
            <a:off x="406801" y="1523626"/>
            <a:ext cx="5763600" cy="1121040"/>
          </a:xfrm>
          <a:custGeom>
            <a:avLst/>
            <a:gdLst/>
            <a:ahLst/>
            <a:cxnLst/>
            <a:rect l="l" t="t" r="r" b="b"/>
            <a:pathLst>
              <a:path w="5763600" h="1121040">
                <a:moveTo>
                  <a:pt x="0" y="0"/>
                </a:moveTo>
                <a:lnTo>
                  <a:pt x="5763600" y="0"/>
                </a:lnTo>
                <a:lnTo>
                  <a:pt x="5763600" y="1121040"/>
                </a:lnTo>
                <a:lnTo>
                  <a:pt x="0" y="11210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6" r="-6"/>
            </a:stretch>
          </a:blipFill>
        </p:spPr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0E94F2B0-DA89-26D9-FFDE-357E9806D627}"/>
              </a:ext>
            </a:extLst>
          </p:cNvPr>
          <p:cNvSpPr/>
          <p:nvPr/>
        </p:nvSpPr>
        <p:spPr>
          <a:xfrm flipH="1">
            <a:off x="12079501" y="1279546"/>
            <a:ext cx="5898960" cy="1146960"/>
          </a:xfrm>
          <a:custGeom>
            <a:avLst/>
            <a:gdLst/>
            <a:ahLst/>
            <a:cxnLst/>
            <a:rect l="l" t="t" r="r" b="b"/>
            <a:pathLst>
              <a:path w="5898960" h="1146960">
                <a:moveTo>
                  <a:pt x="5898960" y="0"/>
                </a:moveTo>
                <a:lnTo>
                  <a:pt x="0" y="0"/>
                </a:lnTo>
                <a:lnTo>
                  <a:pt x="0" y="1146960"/>
                </a:lnTo>
                <a:lnTo>
                  <a:pt x="5898960" y="1146960"/>
                </a:lnTo>
                <a:lnTo>
                  <a:pt x="5898960" y="0"/>
                </a:lnTo>
                <a:close/>
              </a:path>
            </a:pathLst>
          </a:custGeom>
          <a:blipFill>
            <a:blip r:embed="rId7"/>
            <a:stretch>
              <a:fillRect t="-11" b="-11"/>
            </a:stretch>
          </a:blipFill>
        </p:spPr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32D1A7BD-83A6-B7A3-E519-2B2D613448B1}"/>
              </a:ext>
            </a:extLst>
          </p:cNvPr>
          <p:cNvSpPr txBox="1">
            <a:spLocks/>
          </p:cNvSpPr>
          <p:nvPr/>
        </p:nvSpPr>
        <p:spPr>
          <a:xfrm>
            <a:off x="2227800" y="556214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53" name="Freeform 13">
            <a:extLst>
              <a:ext uri="{FF2B5EF4-FFF2-40B4-BE49-F238E27FC236}">
                <a16:creationId xmlns:a16="http://schemas.microsoft.com/office/drawing/2014/main" id="{EDDAC9D4-90AF-6272-9F6F-21076BB05232}"/>
              </a:ext>
            </a:extLst>
          </p:cNvPr>
          <p:cNvSpPr/>
          <p:nvPr/>
        </p:nvSpPr>
        <p:spPr>
          <a:xfrm>
            <a:off x="6184801" y="2794983"/>
            <a:ext cx="830880" cy="978480"/>
          </a:xfrm>
          <a:custGeom>
            <a:avLst/>
            <a:gdLst/>
            <a:ahLst/>
            <a:cxnLst/>
            <a:rect l="l" t="t" r="r" b="b"/>
            <a:pathLst>
              <a:path w="830880" h="978480">
                <a:moveTo>
                  <a:pt x="0" y="0"/>
                </a:moveTo>
                <a:lnTo>
                  <a:pt x="830880" y="0"/>
                </a:lnTo>
                <a:lnTo>
                  <a:pt x="830880" y="978480"/>
                </a:lnTo>
                <a:lnTo>
                  <a:pt x="0" y="9784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14">
            <a:extLst>
              <a:ext uri="{FF2B5EF4-FFF2-40B4-BE49-F238E27FC236}">
                <a16:creationId xmlns:a16="http://schemas.microsoft.com/office/drawing/2014/main" id="{FF0B676C-387F-E8E6-96F8-720E8E0EC80F}"/>
              </a:ext>
            </a:extLst>
          </p:cNvPr>
          <p:cNvSpPr/>
          <p:nvPr/>
        </p:nvSpPr>
        <p:spPr>
          <a:xfrm>
            <a:off x="7570801" y="2816583"/>
            <a:ext cx="872640" cy="934560"/>
          </a:xfrm>
          <a:custGeom>
            <a:avLst/>
            <a:gdLst/>
            <a:ahLst/>
            <a:cxnLst/>
            <a:rect l="l" t="t" r="r" b="b"/>
            <a:pathLst>
              <a:path w="872640" h="934560">
                <a:moveTo>
                  <a:pt x="0" y="0"/>
                </a:moveTo>
                <a:lnTo>
                  <a:pt x="872640" y="0"/>
                </a:lnTo>
                <a:lnTo>
                  <a:pt x="87264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AA8DF99F-B347-FED6-7D4D-43A221507379}"/>
              </a:ext>
            </a:extLst>
          </p:cNvPr>
          <p:cNvSpPr/>
          <p:nvPr/>
        </p:nvSpPr>
        <p:spPr>
          <a:xfrm>
            <a:off x="4797361" y="2734089"/>
            <a:ext cx="882962" cy="1039374"/>
          </a:xfrm>
          <a:custGeom>
            <a:avLst/>
            <a:gdLst/>
            <a:ahLst/>
            <a:cxnLst/>
            <a:rect l="l" t="t" r="r" b="b"/>
            <a:pathLst>
              <a:path w="882962" h="1039374">
                <a:moveTo>
                  <a:pt x="0" y="0"/>
                </a:moveTo>
                <a:lnTo>
                  <a:pt x="882962" y="0"/>
                </a:lnTo>
                <a:lnTo>
                  <a:pt x="882962" y="1039374"/>
                </a:lnTo>
                <a:lnTo>
                  <a:pt x="0" y="103937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56" name="Freeform 16">
            <a:extLst>
              <a:ext uri="{FF2B5EF4-FFF2-40B4-BE49-F238E27FC236}">
                <a16:creationId xmlns:a16="http://schemas.microsoft.com/office/drawing/2014/main" id="{A32FD059-272A-3F81-3DCA-D73F989B2848}"/>
              </a:ext>
            </a:extLst>
          </p:cNvPr>
          <p:cNvSpPr/>
          <p:nvPr/>
        </p:nvSpPr>
        <p:spPr>
          <a:xfrm>
            <a:off x="3438001" y="2848263"/>
            <a:ext cx="744480" cy="871920"/>
          </a:xfrm>
          <a:custGeom>
            <a:avLst/>
            <a:gdLst/>
            <a:ahLst/>
            <a:cxnLst/>
            <a:rect l="l" t="t" r="r" b="b"/>
            <a:pathLst>
              <a:path w="744480" h="871920">
                <a:moveTo>
                  <a:pt x="0" y="0"/>
                </a:moveTo>
                <a:lnTo>
                  <a:pt x="744480" y="0"/>
                </a:lnTo>
                <a:lnTo>
                  <a:pt x="744480" y="871920"/>
                </a:lnTo>
                <a:lnTo>
                  <a:pt x="0" y="8719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57" name="Freeform 17">
            <a:extLst>
              <a:ext uri="{FF2B5EF4-FFF2-40B4-BE49-F238E27FC236}">
                <a16:creationId xmlns:a16="http://schemas.microsoft.com/office/drawing/2014/main" id="{B8082854-1828-D695-38D4-12430BE6B900}"/>
              </a:ext>
            </a:extLst>
          </p:cNvPr>
          <p:cNvSpPr/>
          <p:nvPr/>
        </p:nvSpPr>
        <p:spPr>
          <a:xfrm>
            <a:off x="14091121" y="2817303"/>
            <a:ext cx="876960" cy="934560"/>
          </a:xfrm>
          <a:custGeom>
            <a:avLst/>
            <a:gdLst/>
            <a:ahLst/>
            <a:cxnLst/>
            <a:rect l="l" t="t" r="r" b="b"/>
            <a:pathLst>
              <a:path w="876960" h="934560">
                <a:moveTo>
                  <a:pt x="0" y="0"/>
                </a:moveTo>
                <a:lnTo>
                  <a:pt x="876960" y="0"/>
                </a:lnTo>
                <a:lnTo>
                  <a:pt x="8769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58" name="Freeform 18">
            <a:extLst>
              <a:ext uri="{FF2B5EF4-FFF2-40B4-BE49-F238E27FC236}">
                <a16:creationId xmlns:a16="http://schemas.microsoft.com/office/drawing/2014/main" id="{2AF22769-B32D-F3AC-3B9E-807BD661429B}"/>
              </a:ext>
            </a:extLst>
          </p:cNvPr>
          <p:cNvSpPr/>
          <p:nvPr/>
        </p:nvSpPr>
        <p:spPr>
          <a:xfrm>
            <a:off x="4782961" y="8472903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59" name="Freeform 19">
            <a:extLst>
              <a:ext uri="{FF2B5EF4-FFF2-40B4-BE49-F238E27FC236}">
                <a16:creationId xmlns:a16="http://schemas.microsoft.com/office/drawing/2014/main" id="{DD5E5297-138B-28F8-A04F-6A79FE7CE49A}"/>
              </a:ext>
            </a:extLst>
          </p:cNvPr>
          <p:cNvSpPr/>
          <p:nvPr/>
        </p:nvSpPr>
        <p:spPr>
          <a:xfrm>
            <a:off x="3380401" y="8472903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60" name="Freeform 20">
            <a:extLst>
              <a:ext uri="{FF2B5EF4-FFF2-40B4-BE49-F238E27FC236}">
                <a16:creationId xmlns:a16="http://schemas.microsoft.com/office/drawing/2014/main" id="{ED33D390-DE68-FAFF-56C3-736FB910BB07}"/>
              </a:ext>
            </a:extLst>
          </p:cNvPr>
          <p:cNvSpPr/>
          <p:nvPr/>
        </p:nvSpPr>
        <p:spPr>
          <a:xfrm>
            <a:off x="7577281" y="8472903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61" name="Freeform 21">
            <a:extLst>
              <a:ext uri="{FF2B5EF4-FFF2-40B4-BE49-F238E27FC236}">
                <a16:creationId xmlns:a16="http://schemas.microsoft.com/office/drawing/2014/main" id="{F20692A1-53F7-3FD4-F3AD-2340B01F9ABC}"/>
              </a:ext>
            </a:extLst>
          </p:cNvPr>
          <p:cNvSpPr/>
          <p:nvPr/>
        </p:nvSpPr>
        <p:spPr>
          <a:xfrm>
            <a:off x="6170401" y="8472903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62" name="Freeform 22">
            <a:extLst>
              <a:ext uri="{FF2B5EF4-FFF2-40B4-BE49-F238E27FC236}">
                <a16:creationId xmlns:a16="http://schemas.microsoft.com/office/drawing/2014/main" id="{0DD35678-D3B8-1D23-5A6E-31004003F16D}"/>
              </a:ext>
            </a:extLst>
          </p:cNvPr>
          <p:cNvSpPr/>
          <p:nvPr/>
        </p:nvSpPr>
        <p:spPr>
          <a:xfrm>
            <a:off x="9010081" y="8454183"/>
            <a:ext cx="862560" cy="934560"/>
          </a:xfrm>
          <a:custGeom>
            <a:avLst/>
            <a:gdLst/>
            <a:ahLst/>
            <a:cxnLst/>
            <a:rect l="l" t="t" r="r" b="b"/>
            <a:pathLst>
              <a:path w="862560" h="934560">
                <a:moveTo>
                  <a:pt x="0" y="0"/>
                </a:moveTo>
                <a:lnTo>
                  <a:pt x="862560" y="0"/>
                </a:lnTo>
                <a:lnTo>
                  <a:pt x="8625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63" name="Freeform 23">
            <a:extLst>
              <a:ext uri="{FF2B5EF4-FFF2-40B4-BE49-F238E27FC236}">
                <a16:creationId xmlns:a16="http://schemas.microsoft.com/office/drawing/2014/main" id="{DF451B91-98CB-37E3-8EB6-096C3B5EB527}"/>
              </a:ext>
            </a:extLst>
          </p:cNvPr>
          <p:cNvSpPr/>
          <p:nvPr/>
        </p:nvSpPr>
        <p:spPr>
          <a:xfrm>
            <a:off x="10344961" y="8518983"/>
            <a:ext cx="808560" cy="870480"/>
          </a:xfrm>
          <a:custGeom>
            <a:avLst/>
            <a:gdLst/>
            <a:ahLst/>
            <a:cxnLst/>
            <a:rect l="l" t="t" r="r" b="b"/>
            <a:pathLst>
              <a:path w="808560" h="870480">
                <a:moveTo>
                  <a:pt x="0" y="0"/>
                </a:moveTo>
                <a:lnTo>
                  <a:pt x="808560" y="0"/>
                </a:lnTo>
                <a:lnTo>
                  <a:pt x="808560" y="870480"/>
                </a:lnTo>
                <a:lnTo>
                  <a:pt x="0" y="87048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64" name="Freeform 24">
            <a:extLst>
              <a:ext uri="{FF2B5EF4-FFF2-40B4-BE49-F238E27FC236}">
                <a16:creationId xmlns:a16="http://schemas.microsoft.com/office/drawing/2014/main" id="{C7DCC32B-777C-075F-2C80-BD23ACBA3BD1}"/>
              </a:ext>
            </a:extLst>
          </p:cNvPr>
          <p:cNvSpPr/>
          <p:nvPr/>
        </p:nvSpPr>
        <p:spPr>
          <a:xfrm>
            <a:off x="12826081" y="8436903"/>
            <a:ext cx="821520" cy="875520"/>
          </a:xfrm>
          <a:custGeom>
            <a:avLst/>
            <a:gdLst/>
            <a:ahLst/>
            <a:cxnLst/>
            <a:rect l="l" t="t" r="r" b="b"/>
            <a:pathLst>
              <a:path w="821520" h="875520">
                <a:moveTo>
                  <a:pt x="0" y="0"/>
                </a:moveTo>
                <a:lnTo>
                  <a:pt x="821520" y="0"/>
                </a:lnTo>
                <a:lnTo>
                  <a:pt x="821520" y="875520"/>
                </a:lnTo>
                <a:lnTo>
                  <a:pt x="0" y="87552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65" name="Freeform 25">
            <a:extLst>
              <a:ext uri="{FF2B5EF4-FFF2-40B4-BE49-F238E27FC236}">
                <a16:creationId xmlns:a16="http://schemas.microsoft.com/office/drawing/2014/main" id="{2297097C-FA06-80EE-E7F3-93822CC9CE39}"/>
              </a:ext>
            </a:extLst>
          </p:cNvPr>
          <p:cNvSpPr/>
          <p:nvPr/>
        </p:nvSpPr>
        <p:spPr>
          <a:xfrm>
            <a:off x="5090401" y="5864343"/>
            <a:ext cx="785520" cy="762480"/>
          </a:xfrm>
          <a:custGeom>
            <a:avLst/>
            <a:gdLst/>
            <a:ahLst/>
            <a:cxnLst/>
            <a:rect l="l" t="t" r="r" b="b"/>
            <a:pathLst>
              <a:path w="785520" h="762480">
                <a:moveTo>
                  <a:pt x="0" y="0"/>
                </a:moveTo>
                <a:lnTo>
                  <a:pt x="785520" y="0"/>
                </a:lnTo>
                <a:lnTo>
                  <a:pt x="785520" y="762480"/>
                </a:lnTo>
                <a:lnTo>
                  <a:pt x="0" y="76248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66" name="Freeform 26">
            <a:extLst>
              <a:ext uri="{FF2B5EF4-FFF2-40B4-BE49-F238E27FC236}">
                <a16:creationId xmlns:a16="http://schemas.microsoft.com/office/drawing/2014/main" id="{CA48D1C9-228A-A553-5DB5-3767C347DF3A}"/>
              </a:ext>
            </a:extLst>
          </p:cNvPr>
          <p:cNvSpPr/>
          <p:nvPr/>
        </p:nvSpPr>
        <p:spPr>
          <a:xfrm>
            <a:off x="6279121" y="5813943"/>
            <a:ext cx="785520" cy="820800"/>
          </a:xfrm>
          <a:custGeom>
            <a:avLst/>
            <a:gdLst/>
            <a:ahLst/>
            <a:cxnLst/>
            <a:rect l="l" t="t" r="r" b="b"/>
            <a:pathLst>
              <a:path w="785520" h="820800">
                <a:moveTo>
                  <a:pt x="0" y="0"/>
                </a:moveTo>
                <a:lnTo>
                  <a:pt x="785520" y="0"/>
                </a:lnTo>
                <a:lnTo>
                  <a:pt x="78552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67" name="Freeform 27">
            <a:extLst>
              <a:ext uri="{FF2B5EF4-FFF2-40B4-BE49-F238E27FC236}">
                <a16:creationId xmlns:a16="http://schemas.microsoft.com/office/drawing/2014/main" id="{61CF04AF-DB9B-3819-4795-BCEAB404755B}"/>
              </a:ext>
            </a:extLst>
          </p:cNvPr>
          <p:cNvSpPr/>
          <p:nvPr/>
        </p:nvSpPr>
        <p:spPr>
          <a:xfrm>
            <a:off x="11383201" y="5831943"/>
            <a:ext cx="719280" cy="742320"/>
          </a:xfrm>
          <a:custGeom>
            <a:avLst/>
            <a:gdLst/>
            <a:ahLst/>
            <a:cxnLst/>
            <a:rect l="l" t="t" r="r" b="b"/>
            <a:pathLst>
              <a:path w="719280" h="742320">
                <a:moveTo>
                  <a:pt x="0" y="0"/>
                </a:moveTo>
                <a:lnTo>
                  <a:pt x="719280" y="0"/>
                </a:lnTo>
                <a:lnTo>
                  <a:pt x="719280" y="742320"/>
                </a:lnTo>
                <a:lnTo>
                  <a:pt x="0" y="74232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68" name="Freeform 28">
            <a:extLst>
              <a:ext uri="{FF2B5EF4-FFF2-40B4-BE49-F238E27FC236}">
                <a16:creationId xmlns:a16="http://schemas.microsoft.com/office/drawing/2014/main" id="{1055A445-AA9A-A5EB-F273-03A57A88FBF3}"/>
              </a:ext>
            </a:extLst>
          </p:cNvPr>
          <p:cNvSpPr/>
          <p:nvPr/>
        </p:nvSpPr>
        <p:spPr>
          <a:xfrm>
            <a:off x="9930241" y="2669703"/>
            <a:ext cx="1031040" cy="1087200"/>
          </a:xfrm>
          <a:custGeom>
            <a:avLst/>
            <a:gdLst/>
            <a:ahLst/>
            <a:cxnLst/>
            <a:rect l="l" t="t" r="r" b="b"/>
            <a:pathLst>
              <a:path w="1031040" h="1087200">
                <a:moveTo>
                  <a:pt x="0" y="0"/>
                </a:moveTo>
                <a:lnTo>
                  <a:pt x="1031040" y="0"/>
                </a:lnTo>
                <a:lnTo>
                  <a:pt x="1031040" y="1087200"/>
                </a:lnTo>
                <a:lnTo>
                  <a:pt x="0" y="108720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69" name="Freeform 29">
            <a:extLst>
              <a:ext uri="{FF2B5EF4-FFF2-40B4-BE49-F238E27FC236}">
                <a16:creationId xmlns:a16="http://schemas.microsoft.com/office/drawing/2014/main" id="{ACC62B03-E3AC-396A-6BE1-D40F46D68506}"/>
              </a:ext>
            </a:extLst>
          </p:cNvPr>
          <p:cNvSpPr/>
          <p:nvPr/>
        </p:nvSpPr>
        <p:spPr>
          <a:xfrm>
            <a:off x="7581601" y="5771463"/>
            <a:ext cx="791280" cy="833760"/>
          </a:xfrm>
          <a:custGeom>
            <a:avLst/>
            <a:gdLst/>
            <a:ahLst/>
            <a:cxnLst/>
            <a:rect l="l" t="t" r="r" b="b"/>
            <a:pathLst>
              <a:path w="791280" h="833760">
                <a:moveTo>
                  <a:pt x="0" y="0"/>
                </a:moveTo>
                <a:lnTo>
                  <a:pt x="791280" y="0"/>
                </a:lnTo>
                <a:lnTo>
                  <a:pt x="791280" y="833760"/>
                </a:lnTo>
                <a:lnTo>
                  <a:pt x="0" y="83376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70" name="Freeform 30">
            <a:extLst>
              <a:ext uri="{FF2B5EF4-FFF2-40B4-BE49-F238E27FC236}">
                <a16:creationId xmlns:a16="http://schemas.microsoft.com/office/drawing/2014/main" id="{8BD84F11-24CD-574C-834E-2FD9709A7663}"/>
              </a:ext>
            </a:extLst>
          </p:cNvPr>
          <p:cNvSpPr/>
          <p:nvPr/>
        </p:nvSpPr>
        <p:spPr>
          <a:xfrm>
            <a:off x="14071681" y="4456743"/>
            <a:ext cx="701280" cy="758880"/>
          </a:xfrm>
          <a:custGeom>
            <a:avLst/>
            <a:gdLst/>
            <a:ahLst/>
            <a:cxnLst/>
            <a:rect l="l" t="t" r="r" b="b"/>
            <a:pathLst>
              <a:path w="701280" h="758880">
                <a:moveTo>
                  <a:pt x="0" y="0"/>
                </a:moveTo>
                <a:lnTo>
                  <a:pt x="701280" y="0"/>
                </a:lnTo>
                <a:lnTo>
                  <a:pt x="701280" y="758880"/>
                </a:lnTo>
                <a:lnTo>
                  <a:pt x="0" y="75888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71" name="Freeform 31">
            <a:extLst>
              <a:ext uri="{FF2B5EF4-FFF2-40B4-BE49-F238E27FC236}">
                <a16:creationId xmlns:a16="http://schemas.microsoft.com/office/drawing/2014/main" id="{75DE4E65-597E-93E2-AB24-0130B5C8B2A6}"/>
              </a:ext>
            </a:extLst>
          </p:cNvPr>
          <p:cNvSpPr/>
          <p:nvPr/>
        </p:nvSpPr>
        <p:spPr>
          <a:xfrm>
            <a:off x="8855281" y="2730903"/>
            <a:ext cx="855360" cy="1071360"/>
          </a:xfrm>
          <a:custGeom>
            <a:avLst/>
            <a:gdLst/>
            <a:ahLst/>
            <a:cxnLst/>
            <a:rect l="l" t="t" r="r" b="b"/>
            <a:pathLst>
              <a:path w="855360" h="1071360">
                <a:moveTo>
                  <a:pt x="0" y="0"/>
                </a:moveTo>
                <a:lnTo>
                  <a:pt x="855360" y="0"/>
                </a:lnTo>
                <a:lnTo>
                  <a:pt x="855360" y="1071360"/>
                </a:lnTo>
                <a:lnTo>
                  <a:pt x="0" y="107136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72" name="Freeform 32">
            <a:extLst>
              <a:ext uri="{FF2B5EF4-FFF2-40B4-BE49-F238E27FC236}">
                <a16:creationId xmlns:a16="http://schemas.microsoft.com/office/drawing/2014/main" id="{6097A736-08CD-129B-336F-B3DB946CAE68}"/>
              </a:ext>
            </a:extLst>
          </p:cNvPr>
          <p:cNvSpPr/>
          <p:nvPr/>
        </p:nvSpPr>
        <p:spPr>
          <a:xfrm>
            <a:off x="9010081" y="5770743"/>
            <a:ext cx="784800" cy="836640"/>
          </a:xfrm>
          <a:custGeom>
            <a:avLst/>
            <a:gdLst/>
            <a:ahLst/>
            <a:cxnLst/>
            <a:rect l="l" t="t" r="r" b="b"/>
            <a:pathLst>
              <a:path w="784800" h="836640">
                <a:moveTo>
                  <a:pt x="0" y="0"/>
                </a:moveTo>
                <a:lnTo>
                  <a:pt x="784800" y="0"/>
                </a:lnTo>
                <a:lnTo>
                  <a:pt x="784800" y="836640"/>
                </a:lnTo>
                <a:lnTo>
                  <a:pt x="0" y="83664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73" name="Freeform 33">
            <a:extLst>
              <a:ext uri="{FF2B5EF4-FFF2-40B4-BE49-F238E27FC236}">
                <a16:creationId xmlns:a16="http://schemas.microsoft.com/office/drawing/2014/main" id="{39CA295B-D5E5-335D-F83C-4CE1ACF5DB8D}"/>
              </a:ext>
            </a:extLst>
          </p:cNvPr>
          <p:cNvSpPr/>
          <p:nvPr/>
        </p:nvSpPr>
        <p:spPr>
          <a:xfrm>
            <a:off x="11260081" y="2758263"/>
            <a:ext cx="1026000" cy="1083600"/>
          </a:xfrm>
          <a:custGeom>
            <a:avLst/>
            <a:gdLst/>
            <a:ahLst/>
            <a:cxnLst/>
            <a:rect l="l" t="t" r="r" b="b"/>
            <a:pathLst>
              <a:path w="1026000" h="1083600">
                <a:moveTo>
                  <a:pt x="0" y="0"/>
                </a:moveTo>
                <a:lnTo>
                  <a:pt x="1026000" y="0"/>
                </a:lnTo>
                <a:lnTo>
                  <a:pt x="1026000" y="1083600"/>
                </a:lnTo>
                <a:lnTo>
                  <a:pt x="0" y="108360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74" name="Freeform 34">
            <a:extLst>
              <a:ext uri="{FF2B5EF4-FFF2-40B4-BE49-F238E27FC236}">
                <a16:creationId xmlns:a16="http://schemas.microsoft.com/office/drawing/2014/main" id="{6259BFFB-5FAA-8A72-B197-DA273C50315E}"/>
              </a:ext>
            </a:extLst>
          </p:cNvPr>
          <p:cNvSpPr/>
          <p:nvPr/>
        </p:nvSpPr>
        <p:spPr>
          <a:xfrm>
            <a:off x="3536641" y="5768583"/>
            <a:ext cx="785520" cy="839520"/>
          </a:xfrm>
          <a:custGeom>
            <a:avLst/>
            <a:gdLst/>
            <a:ahLst/>
            <a:cxnLst/>
            <a:rect l="l" t="t" r="r" b="b"/>
            <a:pathLst>
              <a:path w="785520" h="839520">
                <a:moveTo>
                  <a:pt x="0" y="0"/>
                </a:moveTo>
                <a:lnTo>
                  <a:pt x="785520" y="0"/>
                </a:lnTo>
                <a:lnTo>
                  <a:pt x="785520" y="839520"/>
                </a:lnTo>
                <a:lnTo>
                  <a:pt x="0" y="83952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75" name="Freeform 35">
            <a:extLst>
              <a:ext uri="{FF2B5EF4-FFF2-40B4-BE49-F238E27FC236}">
                <a16:creationId xmlns:a16="http://schemas.microsoft.com/office/drawing/2014/main" id="{F39592B5-C657-41E0-A67B-177722FD7CB1}"/>
              </a:ext>
            </a:extLst>
          </p:cNvPr>
          <p:cNvSpPr/>
          <p:nvPr/>
        </p:nvSpPr>
        <p:spPr>
          <a:xfrm>
            <a:off x="10244881" y="5886663"/>
            <a:ext cx="789120" cy="655920"/>
          </a:xfrm>
          <a:custGeom>
            <a:avLst/>
            <a:gdLst/>
            <a:ahLst/>
            <a:cxnLst/>
            <a:rect l="l" t="t" r="r" b="b"/>
            <a:pathLst>
              <a:path w="789120" h="655920">
                <a:moveTo>
                  <a:pt x="0" y="0"/>
                </a:moveTo>
                <a:lnTo>
                  <a:pt x="789120" y="0"/>
                </a:lnTo>
                <a:lnTo>
                  <a:pt x="789120" y="655920"/>
                </a:lnTo>
                <a:lnTo>
                  <a:pt x="0" y="65592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76" name="Freeform 36">
            <a:extLst>
              <a:ext uri="{FF2B5EF4-FFF2-40B4-BE49-F238E27FC236}">
                <a16:creationId xmlns:a16="http://schemas.microsoft.com/office/drawing/2014/main" id="{F37B59BE-35E4-EE0A-F2B8-F854BC9A57D4}"/>
              </a:ext>
            </a:extLst>
          </p:cNvPr>
          <p:cNvSpPr/>
          <p:nvPr/>
        </p:nvSpPr>
        <p:spPr>
          <a:xfrm>
            <a:off x="12846961" y="5795943"/>
            <a:ext cx="720000" cy="757440"/>
          </a:xfrm>
          <a:custGeom>
            <a:avLst/>
            <a:gdLst/>
            <a:ahLst/>
            <a:cxnLst/>
            <a:rect l="l" t="t" r="r" b="b"/>
            <a:pathLst>
              <a:path w="720000" h="757440">
                <a:moveTo>
                  <a:pt x="0" y="0"/>
                </a:moveTo>
                <a:lnTo>
                  <a:pt x="720000" y="0"/>
                </a:lnTo>
                <a:lnTo>
                  <a:pt x="720000" y="757440"/>
                </a:lnTo>
                <a:lnTo>
                  <a:pt x="0" y="75744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77" name="Freeform 37">
            <a:extLst>
              <a:ext uri="{FF2B5EF4-FFF2-40B4-BE49-F238E27FC236}">
                <a16:creationId xmlns:a16="http://schemas.microsoft.com/office/drawing/2014/main" id="{5F299D54-81B5-75F4-49B6-A23508FF306B}"/>
              </a:ext>
            </a:extLst>
          </p:cNvPr>
          <p:cNvSpPr/>
          <p:nvPr/>
        </p:nvSpPr>
        <p:spPr>
          <a:xfrm>
            <a:off x="4793761" y="7243863"/>
            <a:ext cx="633600" cy="766800"/>
          </a:xfrm>
          <a:custGeom>
            <a:avLst/>
            <a:gdLst/>
            <a:ahLst/>
            <a:cxnLst/>
            <a:rect l="l" t="t" r="r" b="b"/>
            <a:pathLst>
              <a:path w="633600" h="766800">
                <a:moveTo>
                  <a:pt x="0" y="0"/>
                </a:moveTo>
                <a:lnTo>
                  <a:pt x="633600" y="0"/>
                </a:lnTo>
                <a:lnTo>
                  <a:pt x="633600" y="766800"/>
                </a:lnTo>
                <a:lnTo>
                  <a:pt x="0" y="76680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78" name="Freeform 38">
            <a:extLst>
              <a:ext uri="{FF2B5EF4-FFF2-40B4-BE49-F238E27FC236}">
                <a16:creationId xmlns:a16="http://schemas.microsoft.com/office/drawing/2014/main" id="{546A583D-D249-F64C-2EAD-AE46EA071B08}"/>
              </a:ext>
            </a:extLst>
          </p:cNvPr>
          <p:cNvSpPr/>
          <p:nvPr/>
        </p:nvSpPr>
        <p:spPr>
          <a:xfrm>
            <a:off x="7571521" y="7251783"/>
            <a:ext cx="730080" cy="720000"/>
          </a:xfrm>
          <a:custGeom>
            <a:avLst/>
            <a:gdLst/>
            <a:ahLst/>
            <a:cxnLst/>
            <a:rect l="l" t="t" r="r" b="b"/>
            <a:pathLst>
              <a:path w="730080" h="720000">
                <a:moveTo>
                  <a:pt x="0" y="0"/>
                </a:moveTo>
                <a:lnTo>
                  <a:pt x="730080" y="0"/>
                </a:lnTo>
                <a:lnTo>
                  <a:pt x="73008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79" name="Freeform 39">
            <a:extLst>
              <a:ext uri="{FF2B5EF4-FFF2-40B4-BE49-F238E27FC236}">
                <a16:creationId xmlns:a16="http://schemas.microsoft.com/office/drawing/2014/main" id="{F86F3EFF-1668-F575-5B87-E5ED55654B12}"/>
              </a:ext>
            </a:extLst>
          </p:cNvPr>
          <p:cNvSpPr/>
          <p:nvPr/>
        </p:nvSpPr>
        <p:spPr>
          <a:xfrm>
            <a:off x="8971921" y="7188423"/>
            <a:ext cx="720720" cy="768240"/>
          </a:xfrm>
          <a:custGeom>
            <a:avLst/>
            <a:gdLst/>
            <a:ahLst/>
            <a:cxnLst/>
            <a:rect l="l" t="t" r="r" b="b"/>
            <a:pathLst>
              <a:path w="720720" h="768240">
                <a:moveTo>
                  <a:pt x="0" y="0"/>
                </a:moveTo>
                <a:lnTo>
                  <a:pt x="720720" y="0"/>
                </a:lnTo>
                <a:lnTo>
                  <a:pt x="720720" y="768240"/>
                </a:lnTo>
                <a:lnTo>
                  <a:pt x="0" y="76824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80" name="Freeform 40">
            <a:extLst>
              <a:ext uri="{FF2B5EF4-FFF2-40B4-BE49-F238E27FC236}">
                <a16:creationId xmlns:a16="http://schemas.microsoft.com/office/drawing/2014/main" id="{147BE777-64BF-1052-8FB2-2AF7F2AF738D}"/>
              </a:ext>
            </a:extLst>
          </p:cNvPr>
          <p:cNvSpPr/>
          <p:nvPr/>
        </p:nvSpPr>
        <p:spPr>
          <a:xfrm>
            <a:off x="14178241" y="5808183"/>
            <a:ext cx="519120" cy="725040"/>
          </a:xfrm>
          <a:custGeom>
            <a:avLst/>
            <a:gdLst/>
            <a:ahLst/>
            <a:cxnLst/>
            <a:rect l="l" t="t" r="r" b="b"/>
            <a:pathLst>
              <a:path w="519120" h="725040">
                <a:moveTo>
                  <a:pt x="0" y="0"/>
                </a:moveTo>
                <a:lnTo>
                  <a:pt x="519120" y="0"/>
                </a:lnTo>
                <a:lnTo>
                  <a:pt x="519120" y="725040"/>
                </a:lnTo>
                <a:lnTo>
                  <a:pt x="0" y="72504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81" name="Freeform 41">
            <a:extLst>
              <a:ext uri="{FF2B5EF4-FFF2-40B4-BE49-F238E27FC236}">
                <a16:creationId xmlns:a16="http://schemas.microsoft.com/office/drawing/2014/main" id="{5403C103-86B4-C311-CC99-D5EC94EC0C67}"/>
              </a:ext>
            </a:extLst>
          </p:cNvPr>
          <p:cNvSpPr/>
          <p:nvPr/>
        </p:nvSpPr>
        <p:spPr>
          <a:xfrm>
            <a:off x="10292401" y="7272663"/>
            <a:ext cx="722160" cy="677520"/>
          </a:xfrm>
          <a:custGeom>
            <a:avLst/>
            <a:gdLst/>
            <a:ahLst/>
            <a:cxnLst/>
            <a:rect l="l" t="t" r="r" b="b"/>
            <a:pathLst>
              <a:path w="722160" h="677520">
                <a:moveTo>
                  <a:pt x="0" y="0"/>
                </a:moveTo>
                <a:lnTo>
                  <a:pt x="722160" y="0"/>
                </a:lnTo>
                <a:lnTo>
                  <a:pt x="722160" y="677520"/>
                </a:lnTo>
                <a:lnTo>
                  <a:pt x="0" y="67752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82" name="Freeform 42">
            <a:extLst>
              <a:ext uri="{FF2B5EF4-FFF2-40B4-BE49-F238E27FC236}">
                <a16:creationId xmlns:a16="http://schemas.microsoft.com/office/drawing/2014/main" id="{F79DB5B7-90B7-26B0-E3DF-B3FEFAB16530}"/>
              </a:ext>
            </a:extLst>
          </p:cNvPr>
          <p:cNvSpPr/>
          <p:nvPr/>
        </p:nvSpPr>
        <p:spPr>
          <a:xfrm>
            <a:off x="3387601" y="7131543"/>
            <a:ext cx="720000" cy="763920"/>
          </a:xfrm>
          <a:custGeom>
            <a:avLst/>
            <a:gdLst/>
            <a:ahLst/>
            <a:cxnLst/>
            <a:rect l="l" t="t" r="r" b="b"/>
            <a:pathLst>
              <a:path w="720000" h="763920">
                <a:moveTo>
                  <a:pt x="0" y="0"/>
                </a:moveTo>
                <a:lnTo>
                  <a:pt x="720000" y="0"/>
                </a:lnTo>
                <a:lnTo>
                  <a:pt x="720000" y="763920"/>
                </a:lnTo>
                <a:lnTo>
                  <a:pt x="0" y="76392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83" name="Freeform 43">
            <a:extLst>
              <a:ext uri="{FF2B5EF4-FFF2-40B4-BE49-F238E27FC236}">
                <a16:creationId xmlns:a16="http://schemas.microsoft.com/office/drawing/2014/main" id="{6F60C1DA-120C-075E-A6F6-D718A6D60B9D}"/>
              </a:ext>
            </a:extLst>
          </p:cNvPr>
          <p:cNvSpPr/>
          <p:nvPr/>
        </p:nvSpPr>
        <p:spPr>
          <a:xfrm>
            <a:off x="11396161" y="7148823"/>
            <a:ext cx="723600" cy="774000"/>
          </a:xfrm>
          <a:custGeom>
            <a:avLst/>
            <a:gdLst/>
            <a:ahLst/>
            <a:cxnLst/>
            <a:rect l="l" t="t" r="r" b="b"/>
            <a:pathLst>
              <a:path w="723600" h="774000">
                <a:moveTo>
                  <a:pt x="0" y="0"/>
                </a:moveTo>
                <a:lnTo>
                  <a:pt x="723600" y="0"/>
                </a:lnTo>
                <a:lnTo>
                  <a:pt x="723600" y="774000"/>
                </a:lnTo>
                <a:lnTo>
                  <a:pt x="0" y="77400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84" name="Freeform 44">
            <a:extLst>
              <a:ext uri="{FF2B5EF4-FFF2-40B4-BE49-F238E27FC236}">
                <a16:creationId xmlns:a16="http://schemas.microsoft.com/office/drawing/2014/main" id="{26035667-08D0-2AAE-2BA4-CCBFD171AE1F}"/>
              </a:ext>
            </a:extLst>
          </p:cNvPr>
          <p:cNvSpPr/>
          <p:nvPr/>
        </p:nvSpPr>
        <p:spPr>
          <a:xfrm>
            <a:off x="11353681" y="8239623"/>
            <a:ext cx="1064160" cy="1051920"/>
          </a:xfrm>
          <a:custGeom>
            <a:avLst/>
            <a:gdLst/>
            <a:ahLst/>
            <a:cxnLst/>
            <a:rect l="l" t="t" r="r" b="b"/>
            <a:pathLst>
              <a:path w="1064160" h="1051920">
                <a:moveTo>
                  <a:pt x="0" y="0"/>
                </a:moveTo>
                <a:lnTo>
                  <a:pt x="1064160" y="0"/>
                </a:lnTo>
                <a:lnTo>
                  <a:pt x="1064160" y="1051920"/>
                </a:lnTo>
                <a:lnTo>
                  <a:pt x="0" y="105192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85" name="Freeform 45">
            <a:extLst>
              <a:ext uri="{FF2B5EF4-FFF2-40B4-BE49-F238E27FC236}">
                <a16:creationId xmlns:a16="http://schemas.microsoft.com/office/drawing/2014/main" id="{9AB35DAE-5FFB-CDEE-F422-F9120D3C57F5}"/>
              </a:ext>
            </a:extLst>
          </p:cNvPr>
          <p:cNvSpPr/>
          <p:nvPr/>
        </p:nvSpPr>
        <p:spPr>
          <a:xfrm>
            <a:off x="14094721" y="6984663"/>
            <a:ext cx="826560" cy="881280"/>
          </a:xfrm>
          <a:custGeom>
            <a:avLst/>
            <a:gdLst/>
            <a:ahLst/>
            <a:cxnLst/>
            <a:rect l="l" t="t" r="r" b="b"/>
            <a:pathLst>
              <a:path w="826560" h="881280">
                <a:moveTo>
                  <a:pt x="0" y="0"/>
                </a:moveTo>
                <a:lnTo>
                  <a:pt x="826560" y="0"/>
                </a:lnTo>
                <a:lnTo>
                  <a:pt x="826560" y="881280"/>
                </a:lnTo>
                <a:lnTo>
                  <a:pt x="0" y="88128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86" name="Freeform 46">
            <a:extLst>
              <a:ext uri="{FF2B5EF4-FFF2-40B4-BE49-F238E27FC236}">
                <a16:creationId xmlns:a16="http://schemas.microsoft.com/office/drawing/2014/main" id="{0B52B41B-4BD3-0C7C-7DBC-F55EF4B8AE13}"/>
              </a:ext>
            </a:extLst>
          </p:cNvPr>
          <p:cNvSpPr/>
          <p:nvPr/>
        </p:nvSpPr>
        <p:spPr>
          <a:xfrm>
            <a:off x="6159601" y="7320903"/>
            <a:ext cx="725040" cy="770400"/>
          </a:xfrm>
          <a:custGeom>
            <a:avLst/>
            <a:gdLst/>
            <a:ahLst/>
            <a:cxnLst/>
            <a:rect l="l" t="t" r="r" b="b"/>
            <a:pathLst>
              <a:path w="725040" h="770400">
                <a:moveTo>
                  <a:pt x="0" y="0"/>
                </a:moveTo>
                <a:lnTo>
                  <a:pt x="725040" y="0"/>
                </a:lnTo>
                <a:lnTo>
                  <a:pt x="725040" y="770400"/>
                </a:lnTo>
                <a:lnTo>
                  <a:pt x="0" y="77040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87" name="Freeform 47">
            <a:extLst>
              <a:ext uri="{FF2B5EF4-FFF2-40B4-BE49-F238E27FC236}">
                <a16:creationId xmlns:a16="http://schemas.microsoft.com/office/drawing/2014/main" id="{2D6D4512-D91A-0EC7-5C40-9F00378A7C0B}"/>
              </a:ext>
            </a:extLst>
          </p:cNvPr>
          <p:cNvSpPr/>
          <p:nvPr/>
        </p:nvSpPr>
        <p:spPr>
          <a:xfrm>
            <a:off x="12846241" y="7120743"/>
            <a:ext cx="679680" cy="720720"/>
          </a:xfrm>
          <a:custGeom>
            <a:avLst/>
            <a:gdLst/>
            <a:ahLst/>
            <a:cxnLst/>
            <a:rect l="l" t="t" r="r" b="b"/>
            <a:pathLst>
              <a:path w="679680" h="720720">
                <a:moveTo>
                  <a:pt x="0" y="0"/>
                </a:moveTo>
                <a:lnTo>
                  <a:pt x="679680" y="0"/>
                </a:lnTo>
                <a:lnTo>
                  <a:pt x="67968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88" name="Freeform 48">
            <a:extLst>
              <a:ext uri="{FF2B5EF4-FFF2-40B4-BE49-F238E27FC236}">
                <a16:creationId xmlns:a16="http://schemas.microsoft.com/office/drawing/2014/main" id="{F772B198-4F35-8723-87E5-8AE396B19B59}"/>
              </a:ext>
            </a:extLst>
          </p:cNvPr>
          <p:cNvSpPr/>
          <p:nvPr/>
        </p:nvSpPr>
        <p:spPr>
          <a:xfrm>
            <a:off x="12684241" y="4219143"/>
            <a:ext cx="945360" cy="1005120"/>
          </a:xfrm>
          <a:custGeom>
            <a:avLst/>
            <a:gdLst/>
            <a:ahLst/>
            <a:cxnLst/>
            <a:rect l="l" t="t" r="r" b="b"/>
            <a:pathLst>
              <a:path w="945360" h="1005120">
                <a:moveTo>
                  <a:pt x="0" y="0"/>
                </a:moveTo>
                <a:lnTo>
                  <a:pt x="945360" y="0"/>
                </a:lnTo>
                <a:lnTo>
                  <a:pt x="94536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89" name="Freeform 49">
            <a:extLst>
              <a:ext uri="{FF2B5EF4-FFF2-40B4-BE49-F238E27FC236}">
                <a16:creationId xmlns:a16="http://schemas.microsoft.com/office/drawing/2014/main" id="{5E3B536F-B17B-758B-755B-02541EDC81E8}"/>
              </a:ext>
            </a:extLst>
          </p:cNvPr>
          <p:cNvSpPr/>
          <p:nvPr/>
        </p:nvSpPr>
        <p:spPr>
          <a:xfrm>
            <a:off x="4696561" y="4291863"/>
            <a:ext cx="940320" cy="1005120"/>
          </a:xfrm>
          <a:custGeom>
            <a:avLst/>
            <a:gdLst/>
            <a:ahLst/>
            <a:cxnLst/>
            <a:rect l="l" t="t" r="r" b="b"/>
            <a:pathLst>
              <a:path w="940320" h="1005120">
                <a:moveTo>
                  <a:pt x="0" y="0"/>
                </a:moveTo>
                <a:lnTo>
                  <a:pt x="940320" y="0"/>
                </a:lnTo>
                <a:lnTo>
                  <a:pt x="94032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90" name="Freeform 50">
            <a:extLst>
              <a:ext uri="{FF2B5EF4-FFF2-40B4-BE49-F238E27FC236}">
                <a16:creationId xmlns:a16="http://schemas.microsoft.com/office/drawing/2014/main" id="{8AAE3A85-A3AA-AABB-D2DC-75A3D3252348}"/>
              </a:ext>
            </a:extLst>
          </p:cNvPr>
          <p:cNvSpPr/>
          <p:nvPr/>
        </p:nvSpPr>
        <p:spPr>
          <a:xfrm>
            <a:off x="11373841" y="4299783"/>
            <a:ext cx="609840" cy="1005120"/>
          </a:xfrm>
          <a:custGeom>
            <a:avLst/>
            <a:gdLst/>
            <a:ahLst/>
            <a:cxnLst/>
            <a:rect l="l" t="t" r="r" b="b"/>
            <a:pathLst>
              <a:path w="609840" h="1005120">
                <a:moveTo>
                  <a:pt x="0" y="0"/>
                </a:moveTo>
                <a:lnTo>
                  <a:pt x="609840" y="0"/>
                </a:lnTo>
                <a:lnTo>
                  <a:pt x="60984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91" name="Freeform 51">
            <a:extLst>
              <a:ext uri="{FF2B5EF4-FFF2-40B4-BE49-F238E27FC236}">
                <a16:creationId xmlns:a16="http://schemas.microsoft.com/office/drawing/2014/main" id="{6D59B0D6-E904-30B1-BA3C-6EBA5DDDFFB7}"/>
              </a:ext>
            </a:extLst>
          </p:cNvPr>
          <p:cNvSpPr/>
          <p:nvPr/>
        </p:nvSpPr>
        <p:spPr>
          <a:xfrm>
            <a:off x="6150241" y="4273143"/>
            <a:ext cx="940320" cy="1000080"/>
          </a:xfrm>
          <a:custGeom>
            <a:avLst/>
            <a:gdLst/>
            <a:ahLst/>
            <a:cxnLst/>
            <a:rect l="l" t="t" r="r" b="b"/>
            <a:pathLst>
              <a:path w="940320" h="1000080">
                <a:moveTo>
                  <a:pt x="0" y="0"/>
                </a:moveTo>
                <a:lnTo>
                  <a:pt x="940320" y="0"/>
                </a:lnTo>
                <a:lnTo>
                  <a:pt x="940320" y="1000080"/>
                </a:lnTo>
                <a:lnTo>
                  <a:pt x="0" y="100008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92" name="Freeform 52">
            <a:extLst>
              <a:ext uri="{FF2B5EF4-FFF2-40B4-BE49-F238E27FC236}">
                <a16:creationId xmlns:a16="http://schemas.microsoft.com/office/drawing/2014/main" id="{62C155C5-94C7-3466-F676-B40ACB2BFEC4}"/>
              </a:ext>
            </a:extLst>
          </p:cNvPr>
          <p:cNvSpPr/>
          <p:nvPr/>
        </p:nvSpPr>
        <p:spPr>
          <a:xfrm>
            <a:off x="7489441" y="4290423"/>
            <a:ext cx="943200" cy="1008720"/>
          </a:xfrm>
          <a:custGeom>
            <a:avLst/>
            <a:gdLst/>
            <a:ahLst/>
            <a:cxnLst/>
            <a:rect l="l" t="t" r="r" b="b"/>
            <a:pathLst>
              <a:path w="943200" h="1008720">
                <a:moveTo>
                  <a:pt x="0" y="0"/>
                </a:moveTo>
                <a:lnTo>
                  <a:pt x="943200" y="0"/>
                </a:lnTo>
                <a:lnTo>
                  <a:pt x="943200" y="1008720"/>
                </a:lnTo>
                <a:lnTo>
                  <a:pt x="0" y="100872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93" name="Freeform 53">
            <a:extLst>
              <a:ext uri="{FF2B5EF4-FFF2-40B4-BE49-F238E27FC236}">
                <a16:creationId xmlns:a16="http://schemas.microsoft.com/office/drawing/2014/main" id="{36F025F5-E98A-43B1-B12B-9BF0E390171B}"/>
              </a:ext>
            </a:extLst>
          </p:cNvPr>
          <p:cNvSpPr/>
          <p:nvPr/>
        </p:nvSpPr>
        <p:spPr>
          <a:xfrm>
            <a:off x="3380401" y="4313463"/>
            <a:ext cx="943200" cy="1005120"/>
          </a:xfrm>
          <a:custGeom>
            <a:avLst/>
            <a:gdLst/>
            <a:ahLst/>
            <a:cxnLst/>
            <a:rect l="l" t="t" r="r" b="b"/>
            <a:pathLst>
              <a:path w="943200" h="1005120">
                <a:moveTo>
                  <a:pt x="0" y="0"/>
                </a:moveTo>
                <a:lnTo>
                  <a:pt x="943200" y="0"/>
                </a:lnTo>
                <a:lnTo>
                  <a:pt x="94320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94" name="Freeform 54">
            <a:extLst>
              <a:ext uri="{FF2B5EF4-FFF2-40B4-BE49-F238E27FC236}">
                <a16:creationId xmlns:a16="http://schemas.microsoft.com/office/drawing/2014/main" id="{674CCF1B-4BAC-6542-7C74-1AC56FEC1B8B}"/>
              </a:ext>
            </a:extLst>
          </p:cNvPr>
          <p:cNvSpPr/>
          <p:nvPr/>
        </p:nvSpPr>
        <p:spPr>
          <a:xfrm>
            <a:off x="8912161" y="4291143"/>
            <a:ext cx="883440" cy="1000800"/>
          </a:xfrm>
          <a:custGeom>
            <a:avLst/>
            <a:gdLst/>
            <a:ahLst/>
            <a:cxnLst/>
            <a:rect l="l" t="t" r="r" b="b"/>
            <a:pathLst>
              <a:path w="883440" h="1000800">
                <a:moveTo>
                  <a:pt x="0" y="0"/>
                </a:moveTo>
                <a:lnTo>
                  <a:pt x="883440" y="0"/>
                </a:lnTo>
                <a:lnTo>
                  <a:pt x="883440" y="1000800"/>
                </a:lnTo>
                <a:lnTo>
                  <a:pt x="0" y="100080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95" name="Freeform 55">
            <a:extLst>
              <a:ext uri="{FF2B5EF4-FFF2-40B4-BE49-F238E27FC236}">
                <a16:creationId xmlns:a16="http://schemas.microsoft.com/office/drawing/2014/main" id="{FFF09206-F561-D347-F283-C6F5385F5281}"/>
              </a:ext>
            </a:extLst>
          </p:cNvPr>
          <p:cNvSpPr/>
          <p:nvPr/>
        </p:nvSpPr>
        <p:spPr>
          <a:xfrm>
            <a:off x="10026721" y="4290423"/>
            <a:ext cx="957600" cy="1002960"/>
          </a:xfrm>
          <a:custGeom>
            <a:avLst/>
            <a:gdLst/>
            <a:ahLst/>
            <a:cxnLst/>
            <a:rect l="l" t="t" r="r" b="b"/>
            <a:pathLst>
              <a:path w="957600" h="1002960">
                <a:moveTo>
                  <a:pt x="0" y="0"/>
                </a:moveTo>
                <a:lnTo>
                  <a:pt x="957600" y="0"/>
                </a:lnTo>
                <a:lnTo>
                  <a:pt x="957600" y="1002960"/>
                </a:lnTo>
                <a:lnTo>
                  <a:pt x="0" y="100296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  <p:sp>
        <p:nvSpPr>
          <p:cNvPr id="96" name="Freeform 56">
            <a:extLst>
              <a:ext uri="{FF2B5EF4-FFF2-40B4-BE49-F238E27FC236}">
                <a16:creationId xmlns:a16="http://schemas.microsoft.com/office/drawing/2014/main" id="{24C05A13-EE25-056D-AC84-779BA0124F55}"/>
              </a:ext>
            </a:extLst>
          </p:cNvPr>
          <p:cNvSpPr/>
          <p:nvPr/>
        </p:nvSpPr>
        <p:spPr>
          <a:xfrm>
            <a:off x="14199841" y="8643543"/>
            <a:ext cx="655920" cy="648720"/>
          </a:xfrm>
          <a:custGeom>
            <a:avLst/>
            <a:gdLst/>
            <a:ahLst/>
            <a:cxnLst/>
            <a:rect l="l" t="t" r="r" b="b"/>
            <a:pathLst>
              <a:path w="655920" h="648720">
                <a:moveTo>
                  <a:pt x="0" y="0"/>
                </a:moveTo>
                <a:lnTo>
                  <a:pt x="655920" y="0"/>
                </a:lnTo>
                <a:lnTo>
                  <a:pt x="655920" y="648720"/>
                </a:lnTo>
                <a:lnTo>
                  <a:pt x="0" y="648720"/>
                </a:lnTo>
                <a:lnTo>
                  <a:pt x="0" y="0"/>
                </a:lnTo>
                <a:close/>
              </a:path>
            </a:pathLst>
          </a:custGeom>
          <a:blipFill>
            <a:blip r:embed="rId94">
              <a:extLst>
                <a:ext uri="{96DAC541-7B7A-43D3-8B79-37D633B846F1}">
                  <asvg:svgBlip xmlns:asvg="http://schemas.microsoft.com/office/drawing/2016/SVG/main" r:embed="rId95"/>
                </a:ext>
              </a:extLst>
            </a:blip>
            <a:stretch>
              <a:fillRect/>
            </a:stretch>
          </a:blipFill>
        </p:spPr>
      </p:sp>
      <p:sp>
        <p:nvSpPr>
          <p:cNvPr id="97" name="Freeform 57">
            <a:extLst>
              <a:ext uri="{FF2B5EF4-FFF2-40B4-BE49-F238E27FC236}">
                <a16:creationId xmlns:a16="http://schemas.microsoft.com/office/drawing/2014/main" id="{5124CAE1-1125-5276-CAC3-7EE8AEE5FF6C}"/>
              </a:ext>
            </a:extLst>
          </p:cNvPr>
          <p:cNvSpPr/>
          <p:nvPr/>
        </p:nvSpPr>
        <p:spPr>
          <a:xfrm>
            <a:off x="12743281" y="2938263"/>
            <a:ext cx="891360" cy="952560"/>
          </a:xfrm>
          <a:custGeom>
            <a:avLst/>
            <a:gdLst/>
            <a:ahLst/>
            <a:cxnLst/>
            <a:rect l="l" t="t" r="r" b="b"/>
            <a:pathLst>
              <a:path w="891360" h="952560">
                <a:moveTo>
                  <a:pt x="0" y="0"/>
                </a:moveTo>
                <a:lnTo>
                  <a:pt x="891360" y="0"/>
                </a:lnTo>
                <a:lnTo>
                  <a:pt x="891360" y="952560"/>
                </a:lnTo>
                <a:lnTo>
                  <a:pt x="0" y="952560"/>
                </a:lnTo>
                <a:lnTo>
                  <a:pt x="0" y="0"/>
                </a:lnTo>
                <a:close/>
              </a:path>
            </a:pathLst>
          </a:custGeom>
          <a:blipFill>
            <a:blip r:embed="rId96">
              <a:extLst>
                <a:ext uri="{96DAC541-7B7A-43D3-8B79-37D633B846F1}">
                  <asvg:svgBlip xmlns:asvg="http://schemas.microsoft.com/office/drawing/2016/SVG/main" r:embed="rId9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6997657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D2ED10-0582-47DA-6064-E7275F819FB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9044F47-F815-8086-16E5-91FE62C725C2}"/>
              </a:ext>
            </a:extLst>
          </p:cNvPr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F03B19-268C-3B9C-5F0E-BDEF1ACFB4D9}"/>
              </a:ext>
            </a:extLst>
          </p:cNvPr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21">
            <a:extLst>
              <a:ext uri="{FF2B5EF4-FFF2-40B4-BE49-F238E27FC236}">
                <a16:creationId xmlns:a16="http://schemas.microsoft.com/office/drawing/2014/main" id="{94A77FC6-F361-5DE0-58EC-6495A73DC9AE}"/>
              </a:ext>
            </a:extLst>
          </p:cNvPr>
          <p:cNvSpPr/>
          <p:nvPr/>
        </p:nvSpPr>
        <p:spPr>
          <a:xfrm>
            <a:off x="256200" y="1422300"/>
            <a:ext cx="5763600" cy="1121040"/>
          </a:xfrm>
          <a:custGeom>
            <a:avLst/>
            <a:gdLst/>
            <a:ahLst/>
            <a:cxnLst/>
            <a:rect l="l" t="t" r="r" b="b"/>
            <a:pathLst>
              <a:path w="5763600" h="1121040">
                <a:moveTo>
                  <a:pt x="0" y="0"/>
                </a:moveTo>
                <a:lnTo>
                  <a:pt x="5763600" y="0"/>
                </a:lnTo>
                <a:lnTo>
                  <a:pt x="5763600" y="1121040"/>
                </a:lnTo>
                <a:lnTo>
                  <a:pt x="0" y="11210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6" r="-6"/>
            </a:stretch>
          </a:blipFill>
        </p:spPr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0E94F2B0-DA89-26D9-FFDE-357E9806D627}"/>
              </a:ext>
            </a:extLst>
          </p:cNvPr>
          <p:cNvSpPr/>
          <p:nvPr/>
        </p:nvSpPr>
        <p:spPr>
          <a:xfrm flipH="1">
            <a:off x="12268202" y="1396380"/>
            <a:ext cx="5898960" cy="1146960"/>
          </a:xfrm>
          <a:custGeom>
            <a:avLst/>
            <a:gdLst/>
            <a:ahLst/>
            <a:cxnLst/>
            <a:rect l="l" t="t" r="r" b="b"/>
            <a:pathLst>
              <a:path w="5898960" h="1146960">
                <a:moveTo>
                  <a:pt x="5898960" y="0"/>
                </a:moveTo>
                <a:lnTo>
                  <a:pt x="0" y="0"/>
                </a:lnTo>
                <a:lnTo>
                  <a:pt x="0" y="1146960"/>
                </a:lnTo>
                <a:lnTo>
                  <a:pt x="5898960" y="1146960"/>
                </a:lnTo>
                <a:lnTo>
                  <a:pt x="5898960" y="0"/>
                </a:lnTo>
                <a:close/>
              </a:path>
            </a:pathLst>
          </a:custGeom>
          <a:blipFill>
            <a:blip r:embed="rId7"/>
            <a:stretch>
              <a:fillRect t="-11" b="-11"/>
            </a:stretch>
          </a:blipFill>
        </p:spPr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D71D59F-2F2E-3298-EC73-FBA12E17E770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8" name="Isosceles Triangle 68">
            <a:extLst>
              <a:ext uri="{FF2B5EF4-FFF2-40B4-BE49-F238E27FC236}">
                <a16:creationId xmlns:a16="http://schemas.microsoft.com/office/drawing/2014/main" id="{6F9A1976-ECB6-6984-3A31-2E3A0DCB71AE}"/>
              </a:ext>
            </a:extLst>
          </p:cNvPr>
          <p:cNvSpPr/>
          <p:nvPr/>
        </p:nvSpPr>
        <p:spPr>
          <a:xfrm rot="10799991">
            <a:off x="9909457" y="7419328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78B35EC-712F-C025-E204-7FE622DE9889}"/>
              </a:ext>
            </a:extLst>
          </p:cNvPr>
          <p:cNvSpPr/>
          <p:nvPr/>
        </p:nvSpPr>
        <p:spPr>
          <a:xfrm>
            <a:off x="10865959" y="7553997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Freeform 18">
            <a:extLst>
              <a:ext uri="{FF2B5EF4-FFF2-40B4-BE49-F238E27FC236}">
                <a16:creationId xmlns:a16="http://schemas.microsoft.com/office/drawing/2014/main" id="{A5F65D2D-9CE1-C371-AC5B-EDDDC8118FA8}"/>
              </a:ext>
            </a:extLst>
          </p:cNvPr>
          <p:cNvSpPr/>
          <p:nvPr/>
        </p:nvSpPr>
        <p:spPr>
          <a:xfrm>
            <a:off x="13699174" y="7652388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5">
            <a:extLst>
              <a:ext uri="{FF2B5EF4-FFF2-40B4-BE49-F238E27FC236}">
                <a16:creationId xmlns:a16="http://schemas.microsoft.com/office/drawing/2014/main" id="{D4586824-DA78-DBD6-836D-706E322CDB3A}"/>
              </a:ext>
            </a:extLst>
          </p:cNvPr>
          <p:cNvSpPr/>
          <p:nvPr/>
        </p:nvSpPr>
        <p:spPr>
          <a:xfrm>
            <a:off x="13787010" y="9454505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Donut 39">
            <a:extLst>
              <a:ext uri="{FF2B5EF4-FFF2-40B4-BE49-F238E27FC236}">
                <a16:creationId xmlns:a16="http://schemas.microsoft.com/office/drawing/2014/main" id="{C8EE1B83-F3D4-F9F4-204C-A00F6853F931}"/>
              </a:ext>
            </a:extLst>
          </p:cNvPr>
          <p:cNvSpPr/>
          <p:nvPr/>
        </p:nvSpPr>
        <p:spPr>
          <a:xfrm>
            <a:off x="3596388" y="7514188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Chord 38">
            <a:extLst>
              <a:ext uri="{FF2B5EF4-FFF2-40B4-BE49-F238E27FC236}">
                <a16:creationId xmlns:a16="http://schemas.microsoft.com/office/drawing/2014/main" id="{A33997B8-E828-E214-D4D4-BC9C5C655973}"/>
              </a:ext>
            </a:extLst>
          </p:cNvPr>
          <p:cNvSpPr/>
          <p:nvPr/>
        </p:nvSpPr>
        <p:spPr>
          <a:xfrm>
            <a:off x="7325235" y="9134997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Oval 6">
            <a:extLst>
              <a:ext uri="{FF2B5EF4-FFF2-40B4-BE49-F238E27FC236}">
                <a16:creationId xmlns:a16="http://schemas.microsoft.com/office/drawing/2014/main" id="{37B4880B-BC7B-5833-0BFF-D393E17765C4}"/>
              </a:ext>
            </a:extLst>
          </p:cNvPr>
          <p:cNvSpPr/>
          <p:nvPr/>
        </p:nvSpPr>
        <p:spPr>
          <a:xfrm>
            <a:off x="8581404" y="9390554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Block Arc 25">
            <a:extLst>
              <a:ext uri="{FF2B5EF4-FFF2-40B4-BE49-F238E27FC236}">
                <a16:creationId xmlns:a16="http://schemas.microsoft.com/office/drawing/2014/main" id="{ED514471-B9D2-9F2E-0006-18A8F4086C39}"/>
              </a:ext>
            </a:extLst>
          </p:cNvPr>
          <p:cNvSpPr/>
          <p:nvPr/>
        </p:nvSpPr>
        <p:spPr>
          <a:xfrm>
            <a:off x="5013746" y="9231665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Block Arc 31">
            <a:extLst>
              <a:ext uri="{FF2B5EF4-FFF2-40B4-BE49-F238E27FC236}">
                <a16:creationId xmlns:a16="http://schemas.microsoft.com/office/drawing/2014/main" id="{684A59F5-208E-34D2-2291-744E888A75C7}"/>
              </a:ext>
            </a:extLst>
          </p:cNvPr>
          <p:cNvSpPr/>
          <p:nvPr/>
        </p:nvSpPr>
        <p:spPr>
          <a:xfrm>
            <a:off x="9850425" y="9295071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eeform 53">
            <a:extLst>
              <a:ext uri="{FF2B5EF4-FFF2-40B4-BE49-F238E27FC236}">
                <a16:creationId xmlns:a16="http://schemas.microsoft.com/office/drawing/2014/main" id="{2973812B-21E2-78C7-77F3-BF26B91AF104}"/>
              </a:ext>
            </a:extLst>
          </p:cNvPr>
          <p:cNvSpPr/>
          <p:nvPr/>
        </p:nvSpPr>
        <p:spPr>
          <a:xfrm>
            <a:off x="12440721" y="9347724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Block Arc 10">
            <a:extLst>
              <a:ext uri="{FF2B5EF4-FFF2-40B4-BE49-F238E27FC236}">
                <a16:creationId xmlns:a16="http://schemas.microsoft.com/office/drawing/2014/main" id="{A20D54DD-0D84-BAC9-1E03-9FF23C2EB413}"/>
              </a:ext>
            </a:extLst>
          </p:cNvPr>
          <p:cNvSpPr/>
          <p:nvPr/>
        </p:nvSpPr>
        <p:spPr>
          <a:xfrm>
            <a:off x="4811789" y="7709957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Freeform 55">
            <a:extLst>
              <a:ext uri="{FF2B5EF4-FFF2-40B4-BE49-F238E27FC236}">
                <a16:creationId xmlns:a16="http://schemas.microsoft.com/office/drawing/2014/main" id="{5A4A388D-964D-1D7A-1D64-5A407EE19902}"/>
              </a:ext>
            </a:extLst>
          </p:cNvPr>
          <p:cNvSpPr/>
          <p:nvPr/>
        </p:nvSpPr>
        <p:spPr>
          <a:xfrm>
            <a:off x="3896181" y="9002702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ound Same Side Corner Rectangle 36">
            <a:extLst>
              <a:ext uri="{FF2B5EF4-FFF2-40B4-BE49-F238E27FC236}">
                <a16:creationId xmlns:a16="http://schemas.microsoft.com/office/drawing/2014/main" id="{EE34BDAF-65F4-8C6B-2DC9-69574D0D78A2}"/>
              </a:ext>
            </a:extLst>
          </p:cNvPr>
          <p:cNvSpPr/>
          <p:nvPr/>
        </p:nvSpPr>
        <p:spPr>
          <a:xfrm>
            <a:off x="10959286" y="9347706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id="{A773B743-8F6D-92BB-83F9-A0A9990E0BAD}"/>
              </a:ext>
            </a:extLst>
          </p:cNvPr>
          <p:cNvSpPr/>
          <p:nvPr/>
        </p:nvSpPr>
        <p:spPr>
          <a:xfrm>
            <a:off x="6167095" y="9308844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Oval 32">
            <a:extLst>
              <a:ext uri="{FF2B5EF4-FFF2-40B4-BE49-F238E27FC236}">
                <a16:creationId xmlns:a16="http://schemas.microsoft.com/office/drawing/2014/main" id="{8C122888-58E3-6B2B-878F-4C3121568991}"/>
              </a:ext>
            </a:extLst>
          </p:cNvPr>
          <p:cNvSpPr/>
          <p:nvPr/>
        </p:nvSpPr>
        <p:spPr>
          <a:xfrm>
            <a:off x="12346502" y="7538968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3" name="Google Shape;6783;p88">
            <a:extLst>
              <a:ext uri="{FF2B5EF4-FFF2-40B4-BE49-F238E27FC236}">
                <a16:creationId xmlns:a16="http://schemas.microsoft.com/office/drawing/2014/main" id="{A33E1EBE-CF3B-0FBF-605F-106C32DBCC96}"/>
              </a:ext>
            </a:extLst>
          </p:cNvPr>
          <p:cNvGrpSpPr/>
          <p:nvPr/>
        </p:nvGrpSpPr>
        <p:grpSpPr>
          <a:xfrm>
            <a:off x="13740540" y="2533265"/>
            <a:ext cx="850282" cy="849696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24" name="Google Shape;6784;p88">
              <a:extLst>
                <a:ext uri="{FF2B5EF4-FFF2-40B4-BE49-F238E27FC236}">
                  <a16:creationId xmlns:a16="http://schemas.microsoft.com/office/drawing/2014/main" id="{2F06DEC7-96D4-EC6E-8759-81851B721254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785;p88">
              <a:extLst>
                <a:ext uri="{FF2B5EF4-FFF2-40B4-BE49-F238E27FC236}">
                  <a16:creationId xmlns:a16="http://schemas.microsoft.com/office/drawing/2014/main" id="{987F98B6-8749-A5B0-7D69-1F69BB9E8E74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786;p88">
              <a:extLst>
                <a:ext uri="{FF2B5EF4-FFF2-40B4-BE49-F238E27FC236}">
                  <a16:creationId xmlns:a16="http://schemas.microsoft.com/office/drawing/2014/main" id="{195B545F-DB63-1531-C5C6-F5057A8E82A8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787;p88">
              <a:extLst>
                <a:ext uri="{FF2B5EF4-FFF2-40B4-BE49-F238E27FC236}">
                  <a16:creationId xmlns:a16="http://schemas.microsoft.com/office/drawing/2014/main" id="{5ACAE08E-A1A6-0A52-03C7-3F218DB87D87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788;p88">
              <a:extLst>
                <a:ext uri="{FF2B5EF4-FFF2-40B4-BE49-F238E27FC236}">
                  <a16:creationId xmlns:a16="http://schemas.microsoft.com/office/drawing/2014/main" id="{1793A63D-F4AA-425C-B1E7-A101E6EBCF1B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00;p88">
            <a:extLst>
              <a:ext uri="{FF2B5EF4-FFF2-40B4-BE49-F238E27FC236}">
                <a16:creationId xmlns:a16="http://schemas.microsoft.com/office/drawing/2014/main" id="{6A9134D1-D836-70B2-BFCA-646DB53A3E81}"/>
              </a:ext>
            </a:extLst>
          </p:cNvPr>
          <p:cNvGrpSpPr/>
          <p:nvPr/>
        </p:nvGrpSpPr>
        <p:grpSpPr>
          <a:xfrm>
            <a:off x="12308774" y="4137382"/>
            <a:ext cx="828114" cy="825922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30" name="Google Shape;6801;p88">
              <a:extLst>
                <a:ext uri="{FF2B5EF4-FFF2-40B4-BE49-F238E27FC236}">
                  <a16:creationId xmlns:a16="http://schemas.microsoft.com/office/drawing/2014/main" id="{91B1F810-5E9F-2BD6-79AD-7098FAAA6E6C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02;p88">
              <a:extLst>
                <a:ext uri="{FF2B5EF4-FFF2-40B4-BE49-F238E27FC236}">
                  <a16:creationId xmlns:a16="http://schemas.microsoft.com/office/drawing/2014/main" id="{4B3C2960-33F7-6C19-2F72-BA6E151E799A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03;p88">
              <a:extLst>
                <a:ext uri="{FF2B5EF4-FFF2-40B4-BE49-F238E27FC236}">
                  <a16:creationId xmlns:a16="http://schemas.microsoft.com/office/drawing/2014/main" id="{C9A5A450-E7D1-8694-31B1-169EBF37FEF8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04;p88">
              <a:extLst>
                <a:ext uri="{FF2B5EF4-FFF2-40B4-BE49-F238E27FC236}">
                  <a16:creationId xmlns:a16="http://schemas.microsoft.com/office/drawing/2014/main" id="{ED318B7A-D4A8-5A21-8A7D-81542D3942A4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05;p88">
              <a:extLst>
                <a:ext uri="{FF2B5EF4-FFF2-40B4-BE49-F238E27FC236}">
                  <a16:creationId xmlns:a16="http://schemas.microsoft.com/office/drawing/2014/main" id="{A4EFF918-56E1-9021-38BC-BCB7E0AE1F07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6866;p88">
            <a:extLst>
              <a:ext uri="{FF2B5EF4-FFF2-40B4-BE49-F238E27FC236}">
                <a16:creationId xmlns:a16="http://schemas.microsoft.com/office/drawing/2014/main" id="{6727A3B3-2220-0449-F9D9-7A487399F7AA}"/>
              </a:ext>
            </a:extLst>
          </p:cNvPr>
          <p:cNvGrpSpPr/>
          <p:nvPr/>
        </p:nvGrpSpPr>
        <p:grpSpPr>
          <a:xfrm>
            <a:off x="6188803" y="7646333"/>
            <a:ext cx="763284" cy="844612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6" name="Google Shape;6867;p88">
              <a:extLst>
                <a:ext uri="{FF2B5EF4-FFF2-40B4-BE49-F238E27FC236}">
                  <a16:creationId xmlns:a16="http://schemas.microsoft.com/office/drawing/2014/main" id="{12E65630-1C13-A54B-DE23-5AF2BE4CACC8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6868;p88">
              <a:extLst>
                <a:ext uri="{FF2B5EF4-FFF2-40B4-BE49-F238E27FC236}">
                  <a16:creationId xmlns:a16="http://schemas.microsoft.com/office/drawing/2014/main" id="{BBB019C1-A75E-7361-7203-97895538CC6B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869;p88">
              <a:extLst>
                <a:ext uri="{FF2B5EF4-FFF2-40B4-BE49-F238E27FC236}">
                  <a16:creationId xmlns:a16="http://schemas.microsoft.com/office/drawing/2014/main" id="{C3848BA1-48EC-68B1-5AC1-828076E247AA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870;p88">
              <a:extLst>
                <a:ext uri="{FF2B5EF4-FFF2-40B4-BE49-F238E27FC236}">
                  <a16:creationId xmlns:a16="http://schemas.microsoft.com/office/drawing/2014/main" id="{9D8EED5A-53C2-0A6A-28FC-3E1822B1361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871;p88">
              <a:extLst>
                <a:ext uri="{FF2B5EF4-FFF2-40B4-BE49-F238E27FC236}">
                  <a16:creationId xmlns:a16="http://schemas.microsoft.com/office/drawing/2014/main" id="{5113F300-4D7D-333C-9982-CF7E1AF7572B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872;p88">
              <a:extLst>
                <a:ext uri="{FF2B5EF4-FFF2-40B4-BE49-F238E27FC236}">
                  <a16:creationId xmlns:a16="http://schemas.microsoft.com/office/drawing/2014/main" id="{BC6C9CC0-60D6-464D-783C-5B6E4A1B3BAD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6957;p88">
            <a:extLst>
              <a:ext uri="{FF2B5EF4-FFF2-40B4-BE49-F238E27FC236}">
                <a16:creationId xmlns:a16="http://schemas.microsoft.com/office/drawing/2014/main" id="{EFC15FFC-726F-704D-900B-1FF3DB41EC7E}"/>
              </a:ext>
            </a:extLst>
          </p:cNvPr>
          <p:cNvGrpSpPr/>
          <p:nvPr/>
        </p:nvGrpSpPr>
        <p:grpSpPr>
          <a:xfrm>
            <a:off x="4780320" y="2652396"/>
            <a:ext cx="747118" cy="745674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43" name="Google Shape;6958;p88">
              <a:extLst>
                <a:ext uri="{FF2B5EF4-FFF2-40B4-BE49-F238E27FC236}">
                  <a16:creationId xmlns:a16="http://schemas.microsoft.com/office/drawing/2014/main" id="{42BB47CB-D0AB-6010-8CEC-56115B70A7EC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59;p88">
              <a:extLst>
                <a:ext uri="{FF2B5EF4-FFF2-40B4-BE49-F238E27FC236}">
                  <a16:creationId xmlns:a16="http://schemas.microsoft.com/office/drawing/2014/main" id="{CF60F61C-C354-74F0-5726-05A8B2D78F7E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6960;p88">
              <a:extLst>
                <a:ext uri="{FF2B5EF4-FFF2-40B4-BE49-F238E27FC236}">
                  <a16:creationId xmlns:a16="http://schemas.microsoft.com/office/drawing/2014/main" id="{74385846-9269-8A1E-59F7-774AC4FCE50F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961;p88">
              <a:extLst>
                <a:ext uri="{FF2B5EF4-FFF2-40B4-BE49-F238E27FC236}">
                  <a16:creationId xmlns:a16="http://schemas.microsoft.com/office/drawing/2014/main" id="{DDF47B47-0855-4DE9-27C9-C800FB8EAD0C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2;p88">
              <a:extLst>
                <a:ext uri="{FF2B5EF4-FFF2-40B4-BE49-F238E27FC236}">
                  <a16:creationId xmlns:a16="http://schemas.microsoft.com/office/drawing/2014/main" id="{507AB325-B53F-71FF-DED1-7F8628712778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3;p88">
              <a:extLst>
                <a:ext uri="{FF2B5EF4-FFF2-40B4-BE49-F238E27FC236}">
                  <a16:creationId xmlns:a16="http://schemas.microsoft.com/office/drawing/2014/main" id="{73525286-F88C-45CD-C715-922F2F7DF14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64;p88">
              <a:extLst>
                <a:ext uri="{FF2B5EF4-FFF2-40B4-BE49-F238E27FC236}">
                  <a16:creationId xmlns:a16="http://schemas.microsoft.com/office/drawing/2014/main" id="{C7352832-E4BC-42FD-1D0B-B8939DEFAAE5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965;p88">
              <a:extLst>
                <a:ext uri="{FF2B5EF4-FFF2-40B4-BE49-F238E27FC236}">
                  <a16:creationId xmlns:a16="http://schemas.microsoft.com/office/drawing/2014/main" id="{86E0504A-7456-18AD-B581-53138C3BFA3F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6966;p88">
            <a:extLst>
              <a:ext uri="{FF2B5EF4-FFF2-40B4-BE49-F238E27FC236}">
                <a16:creationId xmlns:a16="http://schemas.microsoft.com/office/drawing/2014/main" id="{52A618B4-375E-827A-794B-9276BC707828}"/>
              </a:ext>
            </a:extLst>
          </p:cNvPr>
          <p:cNvGrpSpPr/>
          <p:nvPr/>
        </p:nvGrpSpPr>
        <p:grpSpPr>
          <a:xfrm>
            <a:off x="13697710" y="5797052"/>
            <a:ext cx="907322" cy="90873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52" name="Google Shape;6967;p88">
              <a:extLst>
                <a:ext uri="{FF2B5EF4-FFF2-40B4-BE49-F238E27FC236}">
                  <a16:creationId xmlns:a16="http://schemas.microsoft.com/office/drawing/2014/main" id="{B4AC6A67-1637-16B3-75A4-EAA883E60D35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968;p88">
              <a:extLst>
                <a:ext uri="{FF2B5EF4-FFF2-40B4-BE49-F238E27FC236}">
                  <a16:creationId xmlns:a16="http://schemas.microsoft.com/office/drawing/2014/main" id="{C48DD2B4-8CAE-B15E-B49C-88103C5244D3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969;p88">
              <a:extLst>
                <a:ext uri="{FF2B5EF4-FFF2-40B4-BE49-F238E27FC236}">
                  <a16:creationId xmlns:a16="http://schemas.microsoft.com/office/drawing/2014/main" id="{50C9B26B-B227-0013-A1FF-B86FF7103D1C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970;p88">
              <a:extLst>
                <a:ext uri="{FF2B5EF4-FFF2-40B4-BE49-F238E27FC236}">
                  <a16:creationId xmlns:a16="http://schemas.microsoft.com/office/drawing/2014/main" id="{BAB12968-5CA1-E675-E2BB-719CE89CF24A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6760;p88">
            <a:extLst>
              <a:ext uri="{FF2B5EF4-FFF2-40B4-BE49-F238E27FC236}">
                <a16:creationId xmlns:a16="http://schemas.microsoft.com/office/drawing/2014/main" id="{FA4B3B86-B86D-D7DD-5636-527666642044}"/>
              </a:ext>
            </a:extLst>
          </p:cNvPr>
          <p:cNvGrpSpPr/>
          <p:nvPr/>
        </p:nvGrpSpPr>
        <p:grpSpPr>
          <a:xfrm>
            <a:off x="3622759" y="2550805"/>
            <a:ext cx="749936" cy="900848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7" name="Google Shape;6761;p88">
              <a:extLst>
                <a:ext uri="{FF2B5EF4-FFF2-40B4-BE49-F238E27FC236}">
                  <a16:creationId xmlns:a16="http://schemas.microsoft.com/office/drawing/2014/main" id="{D6D3D63A-5CA2-B2EB-EE0C-6A4E37325E0F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6762;p88">
              <a:extLst>
                <a:ext uri="{FF2B5EF4-FFF2-40B4-BE49-F238E27FC236}">
                  <a16:creationId xmlns:a16="http://schemas.microsoft.com/office/drawing/2014/main" id="{A548BA1D-5525-5302-B586-41C160654B8A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763;p88">
              <a:extLst>
                <a:ext uri="{FF2B5EF4-FFF2-40B4-BE49-F238E27FC236}">
                  <a16:creationId xmlns:a16="http://schemas.microsoft.com/office/drawing/2014/main" id="{238C5355-A9B1-BDAB-3F12-FC7D605315B6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64;p88">
              <a:extLst>
                <a:ext uri="{FF2B5EF4-FFF2-40B4-BE49-F238E27FC236}">
                  <a16:creationId xmlns:a16="http://schemas.microsoft.com/office/drawing/2014/main" id="{F1903E1A-3109-7101-016C-9B5D17F6E285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65;p88">
              <a:extLst>
                <a:ext uri="{FF2B5EF4-FFF2-40B4-BE49-F238E27FC236}">
                  <a16:creationId xmlns:a16="http://schemas.microsoft.com/office/drawing/2014/main" id="{DDED22E4-5AB5-CB6D-1A9A-FDA17280936A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66;p88">
              <a:extLst>
                <a:ext uri="{FF2B5EF4-FFF2-40B4-BE49-F238E27FC236}">
                  <a16:creationId xmlns:a16="http://schemas.microsoft.com/office/drawing/2014/main" id="{BF130BAF-C7F4-C1D8-13D4-CF468ADB1FE3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67;p88">
              <a:extLst>
                <a:ext uri="{FF2B5EF4-FFF2-40B4-BE49-F238E27FC236}">
                  <a16:creationId xmlns:a16="http://schemas.microsoft.com/office/drawing/2014/main" id="{A61CC1DE-032B-F259-D82B-97AE49C22E37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777;p88">
            <a:extLst>
              <a:ext uri="{FF2B5EF4-FFF2-40B4-BE49-F238E27FC236}">
                <a16:creationId xmlns:a16="http://schemas.microsoft.com/office/drawing/2014/main" id="{FDDFB228-46AE-F15F-CBEB-8F5889FD5C1D}"/>
              </a:ext>
            </a:extLst>
          </p:cNvPr>
          <p:cNvGrpSpPr/>
          <p:nvPr/>
        </p:nvGrpSpPr>
        <p:grpSpPr>
          <a:xfrm>
            <a:off x="9573875" y="2497220"/>
            <a:ext cx="900848" cy="900846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65" name="Google Shape;6778;p88">
              <a:extLst>
                <a:ext uri="{FF2B5EF4-FFF2-40B4-BE49-F238E27FC236}">
                  <a16:creationId xmlns:a16="http://schemas.microsoft.com/office/drawing/2014/main" id="{BF8BD5E4-6FEB-65E8-5CAF-99D845795645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779;p88">
              <a:extLst>
                <a:ext uri="{FF2B5EF4-FFF2-40B4-BE49-F238E27FC236}">
                  <a16:creationId xmlns:a16="http://schemas.microsoft.com/office/drawing/2014/main" id="{E13A900D-941C-31DE-23AD-909196902A86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780;p88">
              <a:extLst>
                <a:ext uri="{FF2B5EF4-FFF2-40B4-BE49-F238E27FC236}">
                  <a16:creationId xmlns:a16="http://schemas.microsoft.com/office/drawing/2014/main" id="{A3147EAE-A135-CC10-8EC7-E1E4594377F8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781;p88">
              <a:extLst>
                <a:ext uri="{FF2B5EF4-FFF2-40B4-BE49-F238E27FC236}">
                  <a16:creationId xmlns:a16="http://schemas.microsoft.com/office/drawing/2014/main" id="{E6BDC54D-97FF-9A5C-EDFE-BB13BE80D843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782;p88">
              <a:extLst>
                <a:ext uri="{FF2B5EF4-FFF2-40B4-BE49-F238E27FC236}">
                  <a16:creationId xmlns:a16="http://schemas.microsoft.com/office/drawing/2014/main" id="{62CE91FC-1B8B-7478-5CE9-5EB52A22E64C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0" name="Google Shape;6827;p88">
            <a:extLst>
              <a:ext uri="{FF2B5EF4-FFF2-40B4-BE49-F238E27FC236}">
                <a16:creationId xmlns:a16="http://schemas.microsoft.com/office/drawing/2014/main" id="{CFA02170-E011-C0C7-C65E-13EF77BB0A1D}"/>
              </a:ext>
            </a:extLst>
          </p:cNvPr>
          <p:cNvGrpSpPr/>
          <p:nvPr/>
        </p:nvGrpSpPr>
        <p:grpSpPr>
          <a:xfrm>
            <a:off x="10708317" y="2513001"/>
            <a:ext cx="910556" cy="89838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71" name="Google Shape;6828;p88">
              <a:extLst>
                <a:ext uri="{FF2B5EF4-FFF2-40B4-BE49-F238E27FC236}">
                  <a16:creationId xmlns:a16="http://schemas.microsoft.com/office/drawing/2014/main" id="{C1D656F2-4AA5-6E23-53B2-532ABF99929E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29;p88">
              <a:extLst>
                <a:ext uri="{FF2B5EF4-FFF2-40B4-BE49-F238E27FC236}">
                  <a16:creationId xmlns:a16="http://schemas.microsoft.com/office/drawing/2014/main" id="{A2DA9AE1-D328-E256-C19D-8DB3FF86F937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6830;p88">
              <a:extLst>
                <a:ext uri="{FF2B5EF4-FFF2-40B4-BE49-F238E27FC236}">
                  <a16:creationId xmlns:a16="http://schemas.microsoft.com/office/drawing/2014/main" id="{43A75EDF-FE63-56BB-DEA7-F7354B225464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31;p88">
              <a:extLst>
                <a:ext uri="{FF2B5EF4-FFF2-40B4-BE49-F238E27FC236}">
                  <a16:creationId xmlns:a16="http://schemas.microsoft.com/office/drawing/2014/main" id="{B8F8BA6A-A67D-49BA-E969-1E958387EFF0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32;p88">
              <a:extLst>
                <a:ext uri="{FF2B5EF4-FFF2-40B4-BE49-F238E27FC236}">
                  <a16:creationId xmlns:a16="http://schemas.microsoft.com/office/drawing/2014/main" id="{FF812339-ECA4-DE3D-897B-6B3C90C4F9AA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33;p88">
              <a:extLst>
                <a:ext uri="{FF2B5EF4-FFF2-40B4-BE49-F238E27FC236}">
                  <a16:creationId xmlns:a16="http://schemas.microsoft.com/office/drawing/2014/main" id="{A645D613-34EE-25EE-7DED-7267C19FDD1B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834;p88">
              <a:extLst>
                <a:ext uri="{FF2B5EF4-FFF2-40B4-BE49-F238E27FC236}">
                  <a16:creationId xmlns:a16="http://schemas.microsoft.com/office/drawing/2014/main" id="{2CE0E9A3-DC41-63A5-7400-928257A1EC3E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6873;p88">
            <a:extLst>
              <a:ext uri="{FF2B5EF4-FFF2-40B4-BE49-F238E27FC236}">
                <a16:creationId xmlns:a16="http://schemas.microsoft.com/office/drawing/2014/main" id="{191A9FB3-980F-A911-4BF7-E10387145812}"/>
              </a:ext>
            </a:extLst>
          </p:cNvPr>
          <p:cNvGrpSpPr/>
          <p:nvPr/>
        </p:nvGrpSpPr>
        <p:grpSpPr>
          <a:xfrm>
            <a:off x="6108666" y="2514066"/>
            <a:ext cx="871550" cy="900846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9" name="Google Shape;6874;p88">
              <a:extLst>
                <a:ext uri="{FF2B5EF4-FFF2-40B4-BE49-F238E27FC236}">
                  <a16:creationId xmlns:a16="http://schemas.microsoft.com/office/drawing/2014/main" id="{7F7C3984-F733-5B0D-5CE3-18152F8EA44A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75;p88">
              <a:extLst>
                <a:ext uri="{FF2B5EF4-FFF2-40B4-BE49-F238E27FC236}">
                  <a16:creationId xmlns:a16="http://schemas.microsoft.com/office/drawing/2014/main" id="{C23960E4-FDF2-26EC-0370-1F71078D0572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76;p88">
              <a:extLst>
                <a:ext uri="{FF2B5EF4-FFF2-40B4-BE49-F238E27FC236}">
                  <a16:creationId xmlns:a16="http://schemas.microsoft.com/office/drawing/2014/main" id="{7BA0FFF4-92C0-A93F-C0E1-E7E6763FF7DC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77;p88">
              <a:extLst>
                <a:ext uri="{FF2B5EF4-FFF2-40B4-BE49-F238E27FC236}">
                  <a16:creationId xmlns:a16="http://schemas.microsoft.com/office/drawing/2014/main" id="{E4D04F41-2F59-3073-73A9-035A19C4C074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6884;p88">
            <a:extLst>
              <a:ext uri="{FF2B5EF4-FFF2-40B4-BE49-F238E27FC236}">
                <a16:creationId xmlns:a16="http://schemas.microsoft.com/office/drawing/2014/main" id="{BA78EED7-EEFB-A3F2-126D-778730F395E4}"/>
              </a:ext>
            </a:extLst>
          </p:cNvPr>
          <p:cNvGrpSpPr/>
          <p:nvPr/>
        </p:nvGrpSpPr>
        <p:grpSpPr>
          <a:xfrm>
            <a:off x="12308758" y="2513001"/>
            <a:ext cx="857030" cy="902072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84" name="Google Shape;6885;p88">
              <a:extLst>
                <a:ext uri="{FF2B5EF4-FFF2-40B4-BE49-F238E27FC236}">
                  <a16:creationId xmlns:a16="http://schemas.microsoft.com/office/drawing/2014/main" id="{E6B46282-829B-A7A8-29AD-D371BFCC9A45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86;p88">
              <a:extLst>
                <a:ext uri="{FF2B5EF4-FFF2-40B4-BE49-F238E27FC236}">
                  <a16:creationId xmlns:a16="http://schemas.microsoft.com/office/drawing/2014/main" id="{A01644DC-D81C-A44D-78BA-6CA53CD74BE8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87;p88">
              <a:extLst>
                <a:ext uri="{FF2B5EF4-FFF2-40B4-BE49-F238E27FC236}">
                  <a16:creationId xmlns:a16="http://schemas.microsoft.com/office/drawing/2014/main" id="{95BD31E9-048D-27D9-D8A2-F6E7963949AC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88;p88">
              <a:extLst>
                <a:ext uri="{FF2B5EF4-FFF2-40B4-BE49-F238E27FC236}">
                  <a16:creationId xmlns:a16="http://schemas.microsoft.com/office/drawing/2014/main" id="{BCCCA9E2-3473-CEAD-7ED2-8C1CF649B566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889;p88">
              <a:extLst>
                <a:ext uri="{FF2B5EF4-FFF2-40B4-BE49-F238E27FC236}">
                  <a16:creationId xmlns:a16="http://schemas.microsoft.com/office/drawing/2014/main" id="{19AFF64F-E852-478E-13D6-9D2EA5EF0146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890;p88">
              <a:extLst>
                <a:ext uri="{FF2B5EF4-FFF2-40B4-BE49-F238E27FC236}">
                  <a16:creationId xmlns:a16="http://schemas.microsoft.com/office/drawing/2014/main" id="{EE41B1D8-C278-0277-097B-0FC1B3F7C66D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891;p88">
              <a:extLst>
                <a:ext uri="{FF2B5EF4-FFF2-40B4-BE49-F238E27FC236}">
                  <a16:creationId xmlns:a16="http://schemas.microsoft.com/office/drawing/2014/main" id="{5B4662E9-A8DA-F9B5-B914-413AE6EA334A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6922;p88">
            <a:extLst>
              <a:ext uri="{FF2B5EF4-FFF2-40B4-BE49-F238E27FC236}">
                <a16:creationId xmlns:a16="http://schemas.microsoft.com/office/drawing/2014/main" id="{095C6E19-DAC1-B38B-2B8A-065315F0C1AC}"/>
              </a:ext>
            </a:extLst>
          </p:cNvPr>
          <p:cNvGrpSpPr/>
          <p:nvPr/>
        </p:nvGrpSpPr>
        <p:grpSpPr>
          <a:xfrm>
            <a:off x="7259803" y="2514063"/>
            <a:ext cx="847192" cy="900848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92" name="Google Shape;6923;p88">
              <a:extLst>
                <a:ext uri="{FF2B5EF4-FFF2-40B4-BE49-F238E27FC236}">
                  <a16:creationId xmlns:a16="http://schemas.microsoft.com/office/drawing/2014/main" id="{CEA5A6F2-0D7B-F6F5-19B2-EA5BCB8F410F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6924;p88">
              <a:extLst>
                <a:ext uri="{FF2B5EF4-FFF2-40B4-BE49-F238E27FC236}">
                  <a16:creationId xmlns:a16="http://schemas.microsoft.com/office/drawing/2014/main" id="{14062B0F-4D2C-7D76-80A6-70B82886BB5B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6925;p88">
              <a:extLst>
                <a:ext uri="{FF2B5EF4-FFF2-40B4-BE49-F238E27FC236}">
                  <a16:creationId xmlns:a16="http://schemas.microsoft.com/office/drawing/2014/main" id="{1FF34FF8-FD46-DAF8-ADEB-C53EC8AD9AD9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26;p88">
              <a:extLst>
                <a:ext uri="{FF2B5EF4-FFF2-40B4-BE49-F238E27FC236}">
                  <a16:creationId xmlns:a16="http://schemas.microsoft.com/office/drawing/2014/main" id="{35314526-370E-CE3F-1936-804590E886F5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27;p88">
              <a:extLst>
                <a:ext uri="{FF2B5EF4-FFF2-40B4-BE49-F238E27FC236}">
                  <a16:creationId xmlns:a16="http://schemas.microsoft.com/office/drawing/2014/main" id="{15990713-F4F9-68EF-8188-ED42517D40E5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28;p88">
              <a:extLst>
                <a:ext uri="{FF2B5EF4-FFF2-40B4-BE49-F238E27FC236}">
                  <a16:creationId xmlns:a16="http://schemas.microsoft.com/office/drawing/2014/main" id="{C12C5795-E406-3257-05A8-B7E9B273BBE1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6929;p88">
              <a:extLst>
                <a:ext uri="{FF2B5EF4-FFF2-40B4-BE49-F238E27FC236}">
                  <a16:creationId xmlns:a16="http://schemas.microsoft.com/office/drawing/2014/main" id="{3609D66B-1F94-095A-6081-703083C863A8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6981;p88">
            <a:extLst>
              <a:ext uri="{FF2B5EF4-FFF2-40B4-BE49-F238E27FC236}">
                <a16:creationId xmlns:a16="http://schemas.microsoft.com/office/drawing/2014/main" id="{71796FE8-26D4-CC79-330E-F168765BE8BB}"/>
              </a:ext>
            </a:extLst>
          </p:cNvPr>
          <p:cNvGrpSpPr/>
          <p:nvPr/>
        </p:nvGrpSpPr>
        <p:grpSpPr>
          <a:xfrm>
            <a:off x="8348997" y="2513423"/>
            <a:ext cx="912972" cy="902164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100" name="Google Shape;6982;p88">
              <a:extLst>
                <a:ext uri="{FF2B5EF4-FFF2-40B4-BE49-F238E27FC236}">
                  <a16:creationId xmlns:a16="http://schemas.microsoft.com/office/drawing/2014/main" id="{C2DF7F67-912E-3A53-D7F4-97765707E32C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983;p88">
              <a:extLst>
                <a:ext uri="{FF2B5EF4-FFF2-40B4-BE49-F238E27FC236}">
                  <a16:creationId xmlns:a16="http://schemas.microsoft.com/office/drawing/2014/main" id="{8F0B302F-0ED1-608F-A144-295C1794E880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984;p88">
              <a:extLst>
                <a:ext uri="{FF2B5EF4-FFF2-40B4-BE49-F238E27FC236}">
                  <a16:creationId xmlns:a16="http://schemas.microsoft.com/office/drawing/2014/main" id="{4E6E5B67-94AD-3C6D-1AB8-FDC71F91441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6985;p88">
              <a:extLst>
                <a:ext uri="{FF2B5EF4-FFF2-40B4-BE49-F238E27FC236}">
                  <a16:creationId xmlns:a16="http://schemas.microsoft.com/office/drawing/2014/main" id="{22466911-ACA2-5821-7301-1340B8E3D735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7015;p88">
            <a:extLst>
              <a:ext uri="{FF2B5EF4-FFF2-40B4-BE49-F238E27FC236}">
                <a16:creationId xmlns:a16="http://schemas.microsoft.com/office/drawing/2014/main" id="{25D0FC04-2A35-9842-BEC2-E2FE5B4E0DFD}"/>
              </a:ext>
            </a:extLst>
          </p:cNvPr>
          <p:cNvGrpSpPr/>
          <p:nvPr/>
        </p:nvGrpSpPr>
        <p:grpSpPr>
          <a:xfrm>
            <a:off x="13660038" y="4039486"/>
            <a:ext cx="997206" cy="992782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105" name="Google Shape;7016;p88">
              <a:extLst>
                <a:ext uri="{FF2B5EF4-FFF2-40B4-BE49-F238E27FC236}">
                  <a16:creationId xmlns:a16="http://schemas.microsoft.com/office/drawing/2014/main" id="{DA5A9739-34A9-F83A-5521-5EC19A6D7125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7017;p88">
              <a:extLst>
                <a:ext uri="{FF2B5EF4-FFF2-40B4-BE49-F238E27FC236}">
                  <a16:creationId xmlns:a16="http://schemas.microsoft.com/office/drawing/2014/main" id="{53E0C33A-869B-93DF-17BA-78A1F1A136A2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07" name="Google Shape;6799;p88">
            <a:extLst>
              <a:ext uri="{FF2B5EF4-FFF2-40B4-BE49-F238E27FC236}">
                <a16:creationId xmlns:a16="http://schemas.microsoft.com/office/drawing/2014/main" id="{49EB69B9-9B8A-A999-07A0-44BBBE6A848E}"/>
              </a:ext>
            </a:extLst>
          </p:cNvPr>
          <p:cNvSpPr/>
          <p:nvPr/>
        </p:nvSpPr>
        <p:spPr>
          <a:xfrm>
            <a:off x="6011629" y="4096103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08" name="Google Shape;6862;p88">
            <a:extLst>
              <a:ext uri="{FF2B5EF4-FFF2-40B4-BE49-F238E27FC236}">
                <a16:creationId xmlns:a16="http://schemas.microsoft.com/office/drawing/2014/main" id="{99A4B191-191A-3681-6FF9-B602958F8F86}"/>
              </a:ext>
            </a:extLst>
          </p:cNvPr>
          <p:cNvGrpSpPr/>
          <p:nvPr/>
        </p:nvGrpSpPr>
        <p:grpSpPr>
          <a:xfrm>
            <a:off x="7133797" y="4093070"/>
            <a:ext cx="921660" cy="898450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9" name="Google Shape;6863;p88">
              <a:extLst>
                <a:ext uri="{FF2B5EF4-FFF2-40B4-BE49-F238E27FC236}">
                  <a16:creationId xmlns:a16="http://schemas.microsoft.com/office/drawing/2014/main" id="{4C94478B-6B3C-1163-57D0-DB1B25D07D42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6864;p88">
              <a:extLst>
                <a:ext uri="{FF2B5EF4-FFF2-40B4-BE49-F238E27FC236}">
                  <a16:creationId xmlns:a16="http://schemas.microsoft.com/office/drawing/2014/main" id="{B9617881-D428-E467-BBCA-D0FAB2C87BF1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865;p88">
              <a:extLst>
                <a:ext uri="{FF2B5EF4-FFF2-40B4-BE49-F238E27FC236}">
                  <a16:creationId xmlns:a16="http://schemas.microsoft.com/office/drawing/2014/main" id="{EFD0AD93-320B-8565-EB0B-7F9B856402E2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6913;p88">
            <a:extLst>
              <a:ext uri="{FF2B5EF4-FFF2-40B4-BE49-F238E27FC236}">
                <a16:creationId xmlns:a16="http://schemas.microsoft.com/office/drawing/2014/main" id="{4C5EEBDC-8BE9-9B8B-AD54-A42496CF43ED}"/>
              </a:ext>
            </a:extLst>
          </p:cNvPr>
          <p:cNvGrpSpPr/>
          <p:nvPr/>
        </p:nvGrpSpPr>
        <p:grpSpPr>
          <a:xfrm>
            <a:off x="8269174" y="4093490"/>
            <a:ext cx="900042" cy="897610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13" name="Google Shape;6914;p88">
              <a:extLst>
                <a:ext uri="{FF2B5EF4-FFF2-40B4-BE49-F238E27FC236}">
                  <a16:creationId xmlns:a16="http://schemas.microsoft.com/office/drawing/2014/main" id="{DEF20A64-608F-62DC-0427-43C4DDCEEF9C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15;p88">
              <a:extLst>
                <a:ext uri="{FF2B5EF4-FFF2-40B4-BE49-F238E27FC236}">
                  <a16:creationId xmlns:a16="http://schemas.microsoft.com/office/drawing/2014/main" id="{88F5EADC-B10B-BC13-3E22-4F4A6309A397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6947;p88">
            <a:extLst>
              <a:ext uri="{FF2B5EF4-FFF2-40B4-BE49-F238E27FC236}">
                <a16:creationId xmlns:a16="http://schemas.microsoft.com/office/drawing/2014/main" id="{0E8D2737-11CF-FC96-2CF2-0D7B77587F7B}"/>
              </a:ext>
            </a:extLst>
          </p:cNvPr>
          <p:cNvGrpSpPr/>
          <p:nvPr/>
        </p:nvGrpSpPr>
        <p:grpSpPr>
          <a:xfrm>
            <a:off x="3614128" y="4131858"/>
            <a:ext cx="892782" cy="895234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6" name="Google Shape;6948;p88">
              <a:extLst>
                <a:ext uri="{FF2B5EF4-FFF2-40B4-BE49-F238E27FC236}">
                  <a16:creationId xmlns:a16="http://schemas.microsoft.com/office/drawing/2014/main" id="{7C54F8E0-A6F1-FBCD-2653-E2235A255F63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49;p88">
              <a:extLst>
                <a:ext uri="{FF2B5EF4-FFF2-40B4-BE49-F238E27FC236}">
                  <a16:creationId xmlns:a16="http://schemas.microsoft.com/office/drawing/2014/main" id="{3CE6F2C7-1D3E-72DB-0F97-2DBBAF3C3F31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0;p88">
              <a:extLst>
                <a:ext uri="{FF2B5EF4-FFF2-40B4-BE49-F238E27FC236}">
                  <a16:creationId xmlns:a16="http://schemas.microsoft.com/office/drawing/2014/main" id="{6F966C14-0CB8-1D61-0C63-96EBBF1CE8F2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51;p88">
              <a:extLst>
                <a:ext uri="{FF2B5EF4-FFF2-40B4-BE49-F238E27FC236}">
                  <a16:creationId xmlns:a16="http://schemas.microsoft.com/office/drawing/2014/main" id="{B4A08C4B-89CA-691E-D192-9FE47EEFA3EA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952;p88">
              <a:extLst>
                <a:ext uri="{FF2B5EF4-FFF2-40B4-BE49-F238E27FC236}">
                  <a16:creationId xmlns:a16="http://schemas.microsoft.com/office/drawing/2014/main" id="{91AD1C0F-59ED-1E76-DE2A-815DDF08C093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53;p88">
              <a:extLst>
                <a:ext uri="{FF2B5EF4-FFF2-40B4-BE49-F238E27FC236}">
                  <a16:creationId xmlns:a16="http://schemas.microsoft.com/office/drawing/2014/main" id="{6A786E12-0EA5-D6B4-D117-F0A2CB7095C3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54;p88">
              <a:extLst>
                <a:ext uri="{FF2B5EF4-FFF2-40B4-BE49-F238E27FC236}">
                  <a16:creationId xmlns:a16="http://schemas.microsoft.com/office/drawing/2014/main" id="{4183B69A-8FBD-76EA-7C9A-944093336F26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955;p88">
              <a:extLst>
                <a:ext uri="{FF2B5EF4-FFF2-40B4-BE49-F238E27FC236}">
                  <a16:creationId xmlns:a16="http://schemas.microsoft.com/office/drawing/2014/main" id="{CB705CDA-0F13-49E3-5C82-2AD291AA0E1A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6956;p88">
              <a:extLst>
                <a:ext uri="{FF2B5EF4-FFF2-40B4-BE49-F238E27FC236}">
                  <a16:creationId xmlns:a16="http://schemas.microsoft.com/office/drawing/2014/main" id="{3E4C6E0E-CD4A-ACEC-8401-D8AAD7426E06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6971;p88">
            <a:extLst>
              <a:ext uri="{FF2B5EF4-FFF2-40B4-BE49-F238E27FC236}">
                <a16:creationId xmlns:a16="http://schemas.microsoft.com/office/drawing/2014/main" id="{6BFD2EEB-24E6-FBFB-B0C0-5C764CE89261}"/>
              </a:ext>
            </a:extLst>
          </p:cNvPr>
          <p:cNvGrpSpPr/>
          <p:nvPr/>
        </p:nvGrpSpPr>
        <p:grpSpPr>
          <a:xfrm>
            <a:off x="9533935" y="4080726"/>
            <a:ext cx="890424" cy="890350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6" name="Google Shape;6972;p88">
              <a:extLst>
                <a:ext uri="{FF2B5EF4-FFF2-40B4-BE49-F238E27FC236}">
                  <a16:creationId xmlns:a16="http://schemas.microsoft.com/office/drawing/2014/main" id="{03AD11C8-5418-3FD1-06B6-9B0895963BF3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6973;p88">
              <a:extLst>
                <a:ext uri="{FF2B5EF4-FFF2-40B4-BE49-F238E27FC236}">
                  <a16:creationId xmlns:a16="http://schemas.microsoft.com/office/drawing/2014/main" id="{4EFA5351-ADC8-2E2D-6AD7-5B0242F76523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8" name="Google Shape;7004;p88">
            <a:extLst>
              <a:ext uri="{FF2B5EF4-FFF2-40B4-BE49-F238E27FC236}">
                <a16:creationId xmlns:a16="http://schemas.microsoft.com/office/drawing/2014/main" id="{2476A5D8-AE3B-D491-FA0D-654B26858C9A}"/>
              </a:ext>
            </a:extLst>
          </p:cNvPr>
          <p:cNvGrpSpPr/>
          <p:nvPr/>
        </p:nvGrpSpPr>
        <p:grpSpPr>
          <a:xfrm>
            <a:off x="4881503" y="4096196"/>
            <a:ext cx="938540" cy="892198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9" name="Google Shape;7005;p88">
              <a:extLst>
                <a:ext uri="{FF2B5EF4-FFF2-40B4-BE49-F238E27FC236}">
                  <a16:creationId xmlns:a16="http://schemas.microsoft.com/office/drawing/2014/main" id="{45D53772-F8DA-20E9-44DF-4AE204EAFA30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7006;p88">
              <a:extLst>
                <a:ext uri="{FF2B5EF4-FFF2-40B4-BE49-F238E27FC236}">
                  <a16:creationId xmlns:a16="http://schemas.microsoft.com/office/drawing/2014/main" id="{0493D340-B4A4-16A2-D1C0-B370428985FC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1" name="Google Shape;7018;p88">
            <a:extLst>
              <a:ext uri="{FF2B5EF4-FFF2-40B4-BE49-F238E27FC236}">
                <a16:creationId xmlns:a16="http://schemas.microsoft.com/office/drawing/2014/main" id="{E5ACF30D-52D6-D1B3-2AED-110D354285AC}"/>
              </a:ext>
            </a:extLst>
          </p:cNvPr>
          <p:cNvGrpSpPr/>
          <p:nvPr/>
        </p:nvGrpSpPr>
        <p:grpSpPr>
          <a:xfrm>
            <a:off x="10779127" y="4094767"/>
            <a:ext cx="892800" cy="890424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32" name="Google Shape;7019;p88">
              <a:extLst>
                <a:ext uri="{FF2B5EF4-FFF2-40B4-BE49-F238E27FC236}">
                  <a16:creationId xmlns:a16="http://schemas.microsoft.com/office/drawing/2014/main" id="{B9D77860-DA41-A8C5-CF94-DA6BD08815CB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7020;p88">
              <a:extLst>
                <a:ext uri="{FF2B5EF4-FFF2-40B4-BE49-F238E27FC236}">
                  <a16:creationId xmlns:a16="http://schemas.microsoft.com/office/drawing/2014/main" id="{E9AA0C12-00CF-2818-8052-822A4521A5A5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34" name="Google Shape;5917;p86">
            <a:extLst>
              <a:ext uri="{FF2B5EF4-FFF2-40B4-BE49-F238E27FC236}">
                <a16:creationId xmlns:a16="http://schemas.microsoft.com/office/drawing/2014/main" id="{6BF2F29B-5653-4CF8-BF03-AED7308DCDED}"/>
              </a:ext>
            </a:extLst>
          </p:cNvPr>
          <p:cNvSpPr/>
          <p:nvPr/>
        </p:nvSpPr>
        <p:spPr>
          <a:xfrm>
            <a:off x="5997985" y="5834490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sp>
        <p:nvSpPr>
          <p:cNvPr id="135" name="Google Shape;5955;p86">
            <a:extLst>
              <a:ext uri="{FF2B5EF4-FFF2-40B4-BE49-F238E27FC236}">
                <a16:creationId xmlns:a16="http://schemas.microsoft.com/office/drawing/2014/main" id="{D660CA81-357E-E84C-7415-456D76F6F580}"/>
              </a:ext>
            </a:extLst>
          </p:cNvPr>
          <p:cNvSpPr/>
          <p:nvPr/>
        </p:nvSpPr>
        <p:spPr>
          <a:xfrm>
            <a:off x="7077180" y="5979273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36" name="Google Shape;5983;p86">
            <a:extLst>
              <a:ext uri="{FF2B5EF4-FFF2-40B4-BE49-F238E27FC236}">
                <a16:creationId xmlns:a16="http://schemas.microsoft.com/office/drawing/2014/main" id="{7B2300E0-F50B-008C-0844-3BA60E7B2423}"/>
              </a:ext>
            </a:extLst>
          </p:cNvPr>
          <p:cNvGrpSpPr/>
          <p:nvPr/>
        </p:nvGrpSpPr>
        <p:grpSpPr>
          <a:xfrm>
            <a:off x="8372098" y="5858773"/>
            <a:ext cx="922574" cy="924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7" name="Google Shape;5984;p86">
              <a:extLst>
                <a:ext uri="{FF2B5EF4-FFF2-40B4-BE49-F238E27FC236}">
                  <a16:creationId xmlns:a16="http://schemas.microsoft.com/office/drawing/2014/main" id="{39C894D4-DC36-D466-D8C7-166B0FB29A4F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5985;p86">
              <a:extLst>
                <a:ext uri="{FF2B5EF4-FFF2-40B4-BE49-F238E27FC236}">
                  <a16:creationId xmlns:a16="http://schemas.microsoft.com/office/drawing/2014/main" id="{1C6D8B72-48C7-846F-EDA3-324D89C41449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5986;p86">
            <a:extLst>
              <a:ext uri="{FF2B5EF4-FFF2-40B4-BE49-F238E27FC236}">
                <a16:creationId xmlns:a16="http://schemas.microsoft.com/office/drawing/2014/main" id="{F6F3741D-F37E-C322-F5E1-4BA518449318}"/>
              </a:ext>
            </a:extLst>
          </p:cNvPr>
          <p:cNvGrpSpPr/>
          <p:nvPr/>
        </p:nvGrpSpPr>
        <p:grpSpPr>
          <a:xfrm>
            <a:off x="12026134" y="5823516"/>
            <a:ext cx="931646" cy="92859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40" name="Google Shape;5987;p86">
              <a:extLst>
                <a:ext uri="{FF2B5EF4-FFF2-40B4-BE49-F238E27FC236}">
                  <a16:creationId xmlns:a16="http://schemas.microsoft.com/office/drawing/2014/main" id="{1B56769A-DF97-B1D0-2C19-2960A1920D70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5988;p86">
              <a:extLst>
                <a:ext uri="{FF2B5EF4-FFF2-40B4-BE49-F238E27FC236}">
                  <a16:creationId xmlns:a16="http://schemas.microsoft.com/office/drawing/2014/main" id="{F246485A-CD6E-5C07-ECBE-3BEE4951B96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05;p86">
            <a:extLst>
              <a:ext uri="{FF2B5EF4-FFF2-40B4-BE49-F238E27FC236}">
                <a16:creationId xmlns:a16="http://schemas.microsoft.com/office/drawing/2014/main" id="{15FC7B3E-CD0E-E322-28BE-D195A2FA8F6D}"/>
              </a:ext>
            </a:extLst>
          </p:cNvPr>
          <p:cNvGrpSpPr/>
          <p:nvPr/>
        </p:nvGrpSpPr>
        <p:grpSpPr>
          <a:xfrm>
            <a:off x="7121125" y="7670877"/>
            <a:ext cx="812572" cy="8178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43" name="Google Shape;6006;p86">
              <a:extLst>
                <a:ext uri="{FF2B5EF4-FFF2-40B4-BE49-F238E27FC236}">
                  <a16:creationId xmlns:a16="http://schemas.microsoft.com/office/drawing/2014/main" id="{EECB4B91-3CF2-6C76-411C-07841B49A5D9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07;p86">
              <a:extLst>
                <a:ext uri="{FF2B5EF4-FFF2-40B4-BE49-F238E27FC236}">
                  <a16:creationId xmlns:a16="http://schemas.microsoft.com/office/drawing/2014/main" id="{119B8D07-D613-AEE6-6ACD-B5819BD01495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5" name="Google Shape;6020;p86">
            <a:extLst>
              <a:ext uri="{FF2B5EF4-FFF2-40B4-BE49-F238E27FC236}">
                <a16:creationId xmlns:a16="http://schemas.microsoft.com/office/drawing/2014/main" id="{C42B0376-D7C2-7C66-9AEE-3A015A272227}"/>
              </a:ext>
            </a:extLst>
          </p:cNvPr>
          <p:cNvGrpSpPr/>
          <p:nvPr/>
        </p:nvGrpSpPr>
        <p:grpSpPr>
          <a:xfrm>
            <a:off x="9615059" y="5846319"/>
            <a:ext cx="545840" cy="924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6" name="Google Shape;6021;p86">
              <a:extLst>
                <a:ext uri="{FF2B5EF4-FFF2-40B4-BE49-F238E27FC236}">
                  <a16:creationId xmlns:a16="http://schemas.microsoft.com/office/drawing/2014/main" id="{451976DD-2DE9-C6AB-7BBC-EE9059FCEEB2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6022;p86">
              <a:extLst>
                <a:ext uri="{FF2B5EF4-FFF2-40B4-BE49-F238E27FC236}">
                  <a16:creationId xmlns:a16="http://schemas.microsoft.com/office/drawing/2014/main" id="{880C839C-E063-9AD4-7ACE-3E1F1CF02327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6038;p86">
            <a:extLst>
              <a:ext uri="{FF2B5EF4-FFF2-40B4-BE49-F238E27FC236}">
                <a16:creationId xmlns:a16="http://schemas.microsoft.com/office/drawing/2014/main" id="{9C6FBF25-694C-617A-B3EF-E3A97531D6EE}"/>
              </a:ext>
            </a:extLst>
          </p:cNvPr>
          <p:cNvGrpSpPr/>
          <p:nvPr/>
        </p:nvGrpSpPr>
        <p:grpSpPr>
          <a:xfrm>
            <a:off x="4910545" y="5889295"/>
            <a:ext cx="908876" cy="925172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9" name="Google Shape;6039;p86">
              <a:extLst>
                <a:ext uri="{FF2B5EF4-FFF2-40B4-BE49-F238E27FC236}">
                  <a16:creationId xmlns:a16="http://schemas.microsoft.com/office/drawing/2014/main" id="{503221F8-0990-D3BE-1BB7-559F67E9D8E2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6040;p86">
              <a:extLst>
                <a:ext uri="{FF2B5EF4-FFF2-40B4-BE49-F238E27FC236}">
                  <a16:creationId xmlns:a16="http://schemas.microsoft.com/office/drawing/2014/main" id="{BD76A7ED-7C28-5C6D-6806-843CA6FCC3FB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6041;p86">
              <a:extLst>
                <a:ext uri="{FF2B5EF4-FFF2-40B4-BE49-F238E27FC236}">
                  <a16:creationId xmlns:a16="http://schemas.microsoft.com/office/drawing/2014/main" id="{E91D5B70-2F4E-6D5D-3BDF-FEC21FD45E8B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6048;p86">
            <a:extLst>
              <a:ext uri="{FF2B5EF4-FFF2-40B4-BE49-F238E27FC236}">
                <a16:creationId xmlns:a16="http://schemas.microsoft.com/office/drawing/2014/main" id="{B9C50714-9B75-A22D-1D97-9100E01FD780}"/>
              </a:ext>
            </a:extLst>
          </p:cNvPr>
          <p:cNvGrpSpPr/>
          <p:nvPr/>
        </p:nvGrpSpPr>
        <p:grpSpPr>
          <a:xfrm>
            <a:off x="10729002" y="5832841"/>
            <a:ext cx="913446" cy="928608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53" name="Google Shape;6049;p86">
              <a:extLst>
                <a:ext uri="{FF2B5EF4-FFF2-40B4-BE49-F238E27FC236}">
                  <a16:creationId xmlns:a16="http://schemas.microsoft.com/office/drawing/2014/main" id="{B1FFAFC5-2858-ECB1-7466-AA691922956F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6050;p86">
              <a:extLst>
                <a:ext uri="{FF2B5EF4-FFF2-40B4-BE49-F238E27FC236}">
                  <a16:creationId xmlns:a16="http://schemas.microsoft.com/office/drawing/2014/main" id="{FC437570-2D73-17E9-3DD2-888CDD6662C9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6051;p86">
              <a:extLst>
                <a:ext uri="{FF2B5EF4-FFF2-40B4-BE49-F238E27FC236}">
                  <a16:creationId xmlns:a16="http://schemas.microsoft.com/office/drawing/2014/main" id="{320A86C8-7E9B-57F3-52C3-A7DEBDA0145C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17;p85">
            <a:extLst>
              <a:ext uri="{FF2B5EF4-FFF2-40B4-BE49-F238E27FC236}">
                <a16:creationId xmlns:a16="http://schemas.microsoft.com/office/drawing/2014/main" id="{90C6B6CA-C2B2-5127-B353-272DB8E2E3EA}"/>
              </a:ext>
            </a:extLst>
          </p:cNvPr>
          <p:cNvGrpSpPr/>
          <p:nvPr/>
        </p:nvGrpSpPr>
        <p:grpSpPr>
          <a:xfrm>
            <a:off x="8454102" y="7727385"/>
            <a:ext cx="984754" cy="775868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7" name="Google Shape;5718;p85">
              <a:extLst>
                <a:ext uri="{FF2B5EF4-FFF2-40B4-BE49-F238E27FC236}">
                  <a16:creationId xmlns:a16="http://schemas.microsoft.com/office/drawing/2014/main" id="{8B266008-70C5-F310-2D27-3395843235F3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19;p85">
              <a:extLst>
                <a:ext uri="{FF2B5EF4-FFF2-40B4-BE49-F238E27FC236}">
                  <a16:creationId xmlns:a16="http://schemas.microsoft.com/office/drawing/2014/main" id="{D6C1940E-AD78-B1ED-5292-F36E12217A72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0;p85">
              <a:extLst>
                <a:ext uri="{FF2B5EF4-FFF2-40B4-BE49-F238E27FC236}">
                  <a16:creationId xmlns:a16="http://schemas.microsoft.com/office/drawing/2014/main" id="{1A9D6E17-8B93-0E29-78AE-47F7FA3FD98C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1;p85">
              <a:extLst>
                <a:ext uri="{FF2B5EF4-FFF2-40B4-BE49-F238E27FC236}">
                  <a16:creationId xmlns:a16="http://schemas.microsoft.com/office/drawing/2014/main" id="{B95BBEA8-5DAF-5CD4-5678-1DF9F3F8AABF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2;p85">
              <a:extLst>
                <a:ext uri="{FF2B5EF4-FFF2-40B4-BE49-F238E27FC236}">
                  <a16:creationId xmlns:a16="http://schemas.microsoft.com/office/drawing/2014/main" id="{8052F1AE-5FF6-DF0B-64BB-D8A6FFD47A42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2" name="Google Shape;5723;p85">
            <a:extLst>
              <a:ext uri="{FF2B5EF4-FFF2-40B4-BE49-F238E27FC236}">
                <a16:creationId xmlns:a16="http://schemas.microsoft.com/office/drawing/2014/main" id="{C04024AA-DE20-C084-B2E4-5AC095B7FAAB}"/>
              </a:ext>
            </a:extLst>
          </p:cNvPr>
          <p:cNvGrpSpPr/>
          <p:nvPr/>
        </p:nvGrpSpPr>
        <p:grpSpPr>
          <a:xfrm>
            <a:off x="3474331" y="5871980"/>
            <a:ext cx="1112916" cy="914746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63" name="Google Shape;5724;p85">
              <a:extLst>
                <a:ext uri="{FF2B5EF4-FFF2-40B4-BE49-F238E27FC236}">
                  <a16:creationId xmlns:a16="http://schemas.microsoft.com/office/drawing/2014/main" id="{3C2080F4-B043-94D2-19A9-F9B32916D10B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725;p85">
              <a:extLst>
                <a:ext uri="{FF2B5EF4-FFF2-40B4-BE49-F238E27FC236}">
                  <a16:creationId xmlns:a16="http://schemas.microsoft.com/office/drawing/2014/main" id="{3DD352CC-2939-510E-EC4F-D63443493256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5726;p85">
              <a:extLst>
                <a:ext uri="{FF2B5EF4-FFF2-40B4-BE49-F238E27FC236}">
                  <a16:creationId xmlns:a16="http://schemas.microsoft.com/office/drawing/2014/main" id="{A64B4E15-38AB-8D07-F910-3E88FFCC9A0F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5727;p85">
              <a:extLst>
                <a:ext uri="{FF2B5EF4-FFF2-40B4-BE49-F238E27FC236}">
                  <a16:creationId xmlns:a16="http://schemas.microsoft.com/office/drawing/2014/main" id="{822FAA75-3AC8-52F9-86E6-09E55CC206FE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5728;p85">
              <a:extLst>
                <a:ext uri="{FF2B5EF4-FFF2-40B4-BE49-F238E27FC236}">
                  <a16:creationId xmlns:a16="http://schemas.microsoft.com/office/drawing/2014/main" id="{81C34EE7-E131-9DFE-BE68-47934665B382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5729;p85">
              <a:extLst>
                <a:ext uri="{FF2B5EF4-FFF2-40B4-BE49-F238E27FC236}">
                  <a16:creationId xmlns:a16="http://schemas.microsoft.com/office/drawing/2014/main" id="{7830827C-585B-D4E7-B6E4-631C34647A2D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26490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D2ED10-0582-47DA-6064-E7275F819FB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9044F47-F815-8086-16E5-91FE62C725C2}"/>
              </a:ext>
            </a:extLst>
          </p:cNvPr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F03B19-268C-3B9C-5F0E-BDEF1ACFB4D9}"/>
              </a:ext>
            </a:extLst>
          </p:cNvPr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21">
            <a:extLst>
              <a:ext uri="{FF2B5EF4-FFF2-40B4-BE49-F238E27FC236}">
                <a16:creationId xmlns:a16="http://schemas.microsoft.com/office/drawing/2014/main" id="{94A77FC6-F361-5DE0-58EC-6495A73DC9AE}"/>
              </a:ext>
            </a:extLst>
          </p:cNvPr>
          <p:cNvSpPr/>
          <p:nvPr/>
        </p:nvSpPr>
        <p:spPr>
          <a:xfrm>
            <a:off x="322929" y="1379871"/>
            <a:ext cx="5763600" cy="1121040"/>
          </a:xfrm>
          <a:custGeom>
            <a:avLst/>
            <a:gdLst/>
            <a:ahLst/>
            <a:cxnLst/>
            <a:rect l="l" t="t" r="r" b="b"/>
            <a:pathLst>
              <a:path w="5763600" h="1121040">
                <a:moveTo>
                  <a:pt x="0" y="0"/>
                </a:moveTo>
                <a:lnTo>
                  <a:pt x="5763600" y="0"/>
                </a:lnTo>
                <a:lnTo>
                  <a:pt x="5763600" y="1121040"/>
                </a:lnTo>
                <a:lnTo>
                  <a:pt x="0" y="11210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6" r="-6"/>
            </a:stretch>
          </a:blipFill>
        </p:spPr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0E94F2B0-DA89-26D9-FFDE-357E9806D627}"/>
              </a:ext>
            </a:extLst>
          </p:cNvPr>
          <p:cNvSpPr/>
          <p:nvPr/>
        </p:nvSpPr>
        <p:spPr>
          <a:xfrm flipH="1">
            <a:off x="12183935" y="1382981"/>
            <a:ext cx="5898960" cy="1146960"/>
          </a:xfrm>
          <a:custGeom>
            <a:avLst/>
            <a:gdLst/>
            <a:ahLst/>
            <a:cxnLst/>
            <a:rect l="l" t="t" r="r" b="b"/>
            <a:pathLst>
              <a:path w="5898960" h="1146960">
                <a:moveTo>
                  <a:pt x="5898960" y="0"/>
                </a:moveTo>
                <a:lnTo>
                  <a:pt x="0" y="0"/>
                </a:lnTo>
                <a:lnTo>
                  <a:pt x="0" y="1146960"/>
                </a:lnTo>
                <a:lnTo>
                  <a:pt x="5898960" y="1146960"/>
                </a:lnTo>
                <a:lnTo>
                  <a:pt x="5898960" y="0"/>
                </a:lnTo>
                <a:close/>
              </a:path>
            </a:pathLst>
          </a:custGeom>
          <a:blipFill>
            <a:blip r:embed="rId7"/>
            <a:stretch>
              <a:fillRect t="-11" b="-11"/>
            </a:stretch>
          </a:blipFill>
        </p:spPr>
      </p:sp>
      <p:sp>
        <p:nvSpPr>
          <p:cNvPr id="7" name="Google Shape;1197;p70">
            <a:extLst>
              <a:ext uri="{FF2B5EF4-FFF2-40B4-BE49-F238E27FC236}">
                <a16:creationId xmlns:a16="http://schemas.microsoft.com/office/drawing/2014/main" id="{0DA4FE40-18E8-4CFE-D622-FEBD3CD1375E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8" name="Google Shape;1198;p70">
            <a:extLst>
              <a:ext uri="{FF2B5EF4-FFF2-40B4-BE49-F238E27FC236}">
                <a16:creationId xmlns:a16="http://schemas.microsoft.com/office/drawing/2014/main" id="{E564CA83-B8FB-1C5A-FDB3-8D481ECE68F7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9" name="Google Shape;1199;p70">
              <a:extLst>
                <a:ext uri="{FF2B5EF4-FFF2-40B4-BE49-F238E27FC236}">
                  <a16:creationId xmlns:a16="http://schemas.microsoft.com/office/drawing/2014/main" id="{3D32E153-4CDF-6689-EEDA-8B52C0E7AAC3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0;p70">
              <a:extLst>
                <a:ext uri="{FF2B5EF4-FFF2-40B4-BE49-F238E27FC236}">
                  <a16:creationId xmlns:a16="http://schemas.microsoft.com/office/drawing/2014/main" id="{D2BB62A9-66E6-10C0-FE41-2DD592293E8F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oogle Shape;1201;p70">
            <a:extLst>
              <a:ext uri="{FF2B5EF4-FFF2-40B4-BE49-F238E27FC236}">
                <a16:creationId xmlns:a16="http://schemas.microsoft.com/office/drawing/2014/main" id="{B1A6A8C8-1A66-8ED5-723C-DEBCFEF765A9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2" name="Google Shape;1202;p70">
              <a:extLst>
                <a:ext uri="{FF2B5EF4-FFF2-40B4-BE49-F238E27FC236}">
                  <a16:creationId xmlns:a16="http://schemas.microsoft.com/office/drawing/2014/main" id="{C6805EF7-4C63-FCE4-00A2-4D2FB992143A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3;p70">
              <a:extLst>
                <a:ext uri="{FF2B5EF4-FFF2-40B4-BE49-F238E27FC236}">
                  <a16:creationId xmlns:a16="http://schemas.microsoft.com/office/drawing/2014/main" id="{264D4FB8-D34A-6069-D6D1-82EC22B20C52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" name="Google Shape;1204;p70">
              <a:extLst>
                <a:ext uri="{FF2B5EF4-FFF2-40B4-BE49-F238E27FC236}">
                  <a16:creationId xmlns:a16="http://schemas.microsoft.com/office/drawing/2014/main" id="{847DCF4B-CF59-DD03-02F1-83C7BD37EC08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" name="Google Shape;1205;p70">
              <a:extLst>
                <a:ext uri="{FF2B5EF4-FFF2-40B4-BE49-F238E27FC236}">
                  <a16:creationId xmlns:a16="http://schemas.microsoft.com/office/drawing/2014/main" id="{D23EF284-DCE2-0406-E428-EEA83D6441C1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oogle Shape;1206;p70">
            <a:extLst>
              <a:ext uri="{FF2B5EF4-FFF2-40B4-BE49-F238E27FC236}">
                <a16:creationId xmlns:a16="http://schemas.microsoft.com/office/drawing/2014/main" id="{9B84582C-B796-5558-05AA-6934F0CE8A90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7" name="Google Shape;1207;p70">
              <a:extLst>
                <a:ext uri="{FF2B5EF4-FFF2-40B4-BE49-F238E27FC236}">
                  <a16:creationId xmlns:a16="http://schemas.microsoft.com/office/drawing/2014/main" id="{6067FE10-FC95-B3B2-DF2D-E9EC854863AB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" name="Google Shape;1208;p70">
              <a:extLst>
                <a:ext uri="{FF2B5EF4-FFF2-40B4-BE49-F238E27FC236}">
                  <a16:creationId xmlns:a16="http://schemas.microsoft.com/office/drawing/2014/main" id="{45A866B1-C024-8C8C-48C3-4DE2C5AFAB22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oogle Shape;1209;p70">
            <a:extLst>
              <a:ext uri="{FF2B5EF4-FFF2-40B4-BE49-F238E27FC236}">
                <a16:creationId xmlns:a16="http://schemas.microsoft.com/office/drawing/2014/main" id="{D2FE2AC1-F917-9F0D-69C8-7CD6AF554CC6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20" name="Google Shape;1210;p70">
              <a:extLst>
                <a:ext uri="{FF2B5EF4-FFF2-40B4-BE49-F238E27FC236}">
                  <a16:creationId xmlns:a16="http://schemas.microsoft.com/office/drawing/2014/main" id="{BA436202-5E03-714F-1AEC-036B199FC172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11;p70">
              <a:extLst>
                <a:ext uri="{FF2B5EF4-FFF2-40B4-BE49-F238E27FC236}">
                  <a16:creationId xmlns:a16="http://schemas.microsoft.com/office/drawing/2014/main" id="{D20E15BA-5684-CD87-5598-D090F7C2BC18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12;p70">
              <a:extLst>
                <a:ext uri="{FF2B5EF4-FFF2-40B4-BE49-F238E27FC236}">
                  <a16:creationId xmlns:a16="http://schemas.microsoft.com/office/drawing/2014/main" id="{493E6DB6-462C-329C-408D-4ACD57B36BC3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1213;p70">
            <a:extLst>
              <a:ext uri="{FF2B5EF4-FFF2-40B4-BE49-F238E27FC236}">
                <a16:creationId xmlns:a16="http://schemas.microsoft.com/office/drawing/2014/main" id="{456C1F9A-94FE-FDBE-3042-F1F0794BFB99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4" name="Google Shape;1214;p70">
              <a:extLst>
                <a:ext uri="{FF2B5EF4-FFF2-40B4-BE49-F238E27FC236}">
                  <a16:creationId xmlns:a16="http://schemas.microsoft.com/office/drawing/2014/main" id="{08FC2835-608A-6C0E-7B06-501A7318CE3B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15;p70">
              <a:extLst>
                <a:ext uri="{FF2B5EF4-FFF2-40B4-BE49-F238E27FC236}">
                  <a16:creationId xmlns:a16="http://schemas.microsoft.com/office/drawing/2014/main" id="{D11E7D22-8D4D-3CD8-2D89-05C78B9B6D86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216;p70">
            <a:extLst>
              <a:ext uri="{FF2B5EF4-FFF2-40B4-BE49-F238E27FC236}">
                <a16:creationId xmlns:a16="http://schemas.microsoft.com/office/drawing/2014/main" id="{089080DA-73D3-E2A6-EC2B-A49E72D56AF6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7" name="Google Shape;1217;p70">
              <a:extLst>
                <a:ext uri="{FF2B5EF4-FFF2-40B4-BE49-F238E27FC236}">
                  <a16:creationId xmlns:a16="http://schemas.microsoft.com/office/drawing/2014/main" id="{31A721DA-20B0-B901-8A24-6C44D275D003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18;p70">
              <a:extLst>
                <a:ext uri="{FF2B5EF4-FFF2-40B4-BE49-F238E27FC236}">
                  <a16:creationId xmlns:a16="http://schemas.microsoft.com/office/drawing/2014/main" id="{4C6CADF2-7A91-438C-F66F-C6486E14BCB7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19;p70">
              <a:extLst>
                <a:ext uri="{FF2B5EF4-FFF2-40B4-BE49-F238E27FC236}">
                  <a16:creationId xmlns:a16="http://schemas.microsoft.com/office/drawing/2014/main" id="{8CAA2E28-A16E-AD75-8C36-E7E23B98605B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0;p70">
              <a:extLst>
                <a:ext uri="{FF2B5EF4-FFF2-40B4-BE49-F238E27FC236}">
                  <a16:creationId xmlns:a16="http://schemas.microsoft.com/office/drawing/2014/main" id="{05F7542D-5980-62C1-2DE6-CE36F7B35A7C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221;p70">
            <a:extLst>
              <a:ext uri="{FF2B5EF4-FFF2-40B4-BE49-F238E27FC236}">
                <a16:creationId xmlns:a16="http://schemas.microsoft.com/office/drawing/2014/main" id="{838EB98A-A5E9-81EC-6363-FA9A5FDEACF4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32" name="Google Shape;1222;p70">
              <a:extLst>
                <a:ext uri="{FF2B5EF4-FFF2-40B4-BE49-F238E27FC236}">
                  <a16:creationId xmlns:a16="http://schemas.microsoft.com/office/drawing/2014/main" id="{B68B7DC6-4009-9B15-7A83-A010F421796A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3;p70">
              <a:extLst>
                <a:ext uri="{FF2B5EF4-FFF2-40B4-BE49-F238E27FC236}">
                  <a16:creationId xmlns:a16="http://schemas.microsoft.com/office/drawing/2014/main" id="{B20EC6F4-E054-8B48-22D1-CD375613317E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4;p70">
              <a:extLst>
                <a:ext uri="{FF2B5EF4-FFF2-40B4-BE49-F238E27FC236}">
                  <a16:creationId xmlns:a16="http://schemas.microsoft.com/office/drawing/2014/main" id="{B7D1DF21-BCF7-0E20-5687-9B56014E1C99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5;p70">
              <a:extLst>
                <a:ext uri="{FF2B5EF4-FFF2-40B4-BE49-F238E27FC236}">
                  <a16:creationId xmlns:a16="http://schemas.microsoft.com/office/drawing/2014/main" id="{3661CF6E-EB05-E124-C8B9-6AADF26557E1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1226;p70">
            <a:extLst>
              <a:ext uri="{FF2B5EF4-FFF2-40B4-BE49-F238E27FC236}">
                <a16:creationId xmlns:a16="http://schemas.microsoft.com/office/drawing/2014/main" id="{F9CD1B39-FFD9-D31D-9A52-EAB9710C882B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7" name="Google Shape;1227;p70">
              <a:extLst>
                <a:ext uri="{FF2B5EF4-FFF2-40B4-BE49-F238E27FC236}">
                  <a16:creationId xmlns:a16="http://schemas.microsoft.com/office/drawing/2014/main" id="{A5A08D41-6D75-D6ED-894A-51B3B633ED89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28;p70">
              <a:extLst>
                <a:ext uri="{FF2B5EF4-FFF2-40B4-BE49-F238E27FC236}">
                  <a16:creationId xmlns:a16="http://schemas.microsoft.com/office/drawing/2014/main" id="{6F9DBCCA-E35A-DD73-F60B-25CF8034736D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29;p70">
              <a:extLst>
                <a:ext uri="{FF2B5EF4-FFF2-40B4-BE49-F238E27FC236}">
                  <a16:creationId xmlns:a16="http://schemas.microsoft.com/office/drawing/2014/main" id="{27466CF3-2028-6631-BF48-EF3A74AE2EF4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30;p70">
              <a:extLst>
                <a:ext uri="{FF2B5EF4-FFF2-40B4-BE49-F238E27FC236}">
                  <a16:creationId xmlns:a16="http://schemas.microsoft.com/office/drawing/2014/main" id="{E535D699-414E-2CB0-78C9-99169A2ADCE5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1;p70">
              <a:extLst>
                <a:ext uri="{FF2B5EF4-FFF2-40B4-BE49-F238E27FC236}">
                  <a16:creationId xmlns:a16="http://schemas.microsoft.com/office/drawing/2014/main" id="{35895815-5BC4-D138-7181-1B1C35863DF0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232;p70">
            <a:extLst>
              <a:ext uri="{FF2B5EF4-FFF2-40B4-BE49-F238E27FC236}">
                <a16:creationId xmlns:a16="http://schemas.microsoft.com/office/drawing/2014/main" id="{DFF68350-2452-818F-A7CE-3B1435FF05FD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3" name="Google Shape;1233;p70">
              <a:extLst>
                <a:ext uri="{FF2B5EF4-FFF2-40B4-BE49-F238E27FC236}">
                  <a16:creationId xmlns:a16="http://schemas.microsoft.com/office/drawing/2014/main" id="{D2686411-C341-00EA-974E-762260998B34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4;p70">
              <a:extLst>
                <a:ext uri="{FF2B5EF4-FFF2-40B4-BE49-F238E27FC236}">
                  <a16:creationId xmlns:a16="http://schemas.microsoft.com/office/drawing/2014/main" id="{0CE7BB28-D5A3-F3EC-F152-4F6E0B1B6274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35;p70">
              <a:extLst>
                <a:ext uri="{FF2B5EF4-FFF2-40B4-BE49-F238E27FC236}">
                  <a16:creationId xmlns:a16="http://schemas.microsoft.com/office/drawing/2014/main" id="{ADADA83B-C2AA-21ED-C1F3-28621032EB20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6;p70">
              <a:extLst>
                <a:ext uri="{FF2B5EF4-FFF2-40B4-BE49-F238E27FC236}">
                  <a16:creationId xmlns:a16="http://schemas.microsoft.com/office/drawing/2014/main" id="{CCD50802-1CC2-D99B-7244-5D8BF1C54CCB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1237;p70">
            <a:extLst>
              <a:ext uri="{FF2B5EF4-FFF2-40B4-BE49-F238E27FC236}">
                <a16:creationId xmlns:a16="http://schemas.microsoft.com/office/drawing/2014/main" id="{A31EF093-9C7D-50FF-D1A2-8DF809DF1BB6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8" name="Google Shape;1238;p70">
              <a:extLst>
                <a:ext uri="{FF2B5EF4-FFF2-40B4-BE49-F238E27FC236}">
                  <a16:creationId xmlns:a16="http://schemas.microsoft.com/office/drawing/2014/main" id="{04EAC442-F385-1A91-E00E-4681ADB3F702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39;p70">
              <a:extLst>
                <a:ext uri="{FF2B5EF4-FFF2-40B4-BE49-F238E27FC236}">
                  <a16:creationId xmlns:a16="http://schemas.microsoft.com/office/drawing/2014/main" id="{02F75D05-BD24-CB39-0F31-598A8A9371BE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40;p70">
              <a:extLst>
                <a:ext uri="{FF2B5EF4-FFF2-40B4-BE49-F238E27FC236}">
                  <a16:creationId xmlns:a16="http://schemas.microsoft.com/office/drawing/2014/main" id="{C953B38B-3998-6839-4A51-49B97BEE0420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1241;p70">
            <a:extLst>
              <a:ext uri="{FF2B5EF4-FFF2-40B4-BE49-F238E27FC236}">
                <a16:creationId xmlns:a16="http://schemas.microsoft.com/office/drawing/2014/main" id="{7AA0684C-CD38-424A-2649-30E095A8CCB8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52" name="Google Shape;1242;p70">
              <a:extLst>
                <a:ext uri="{FF2B5EF4-FFF2-40B4-BE49-F238E27FC236}">
                  <a16:creationId xmlns:a16="http://schemas.microsoft.com/office/drawing/2014/main" id="{DBF364C8-8A33-874C-01E5-71ED7D5DE9B3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3;p70">
              <a:extLst>
                <a:ext uri="{FF2B5EF4-FFF2-40B4-BE49-F238E27FC236}">
                  <a16:creationId xmlns:a16="http://schemas.microsoft.com/office/drawing/2014/main" id="{CF858237-CDAA-50CD-06A8-E84A81273EAE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4;p70">
              <a:extLst>
                <a:ext uri="{FF2B5EF4-FFF2-40B4-BE49-F238E27FC236}">
                  <a16:creationId xmlns:a16="http://schemas.microsoft.com/office/drawing/2014/main" id="{1E286622-5390-893D-36AE-9AF86957A1DF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45;p70">
              <a:extLst>
                <a:ext uri="{FF2B5EF4-FFF2-40B4-BE49-F238E27FC236}">
                  <a16:creationId xmlns:a16="http://schemas.microsoft.com/office/drawing/2014/main" id="{E88C0840-8350-54ED-D63F-4284EB9DE004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6;p70">
              <a:extLst>
                <a:ext uri="{FF2B5EF4-FFF2-40B4-BE49-F238E27FC236}">
                  <a16:creationId xmlns:a16="http://schemas.microsoft.com/office/drawing/2014/main" id="{0BE5A4A1-740E-ABFF-1CD4-737C143A7DF2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47;p70">
              <a:extLst>
                <a:ext uri="{FF2B5EF4-FFF2-40B4-BE49-F238E27FC236}">
                  <a16:creationId xmlns:a16="http://schemas.microsoft.com/office/drawing/2014/main" id="{5B8A2894-EC48-EDD6-6662-E18E825432F6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248;p70">
            <a:extLst>
              <a:ext uri="{FF2B5EF4-FFF2-40B4-BE49-F238E27FC236}">
                <a16:creationId xmlns:a16="http://schemas.microsoft.com/office/drawing/2014/main" id="{399E818A-3B92-5C61-0801-355DA1EF7E7F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59" name="Google Shape;1249;p70">
              <a:extLst>
                <a:ext uri="{FF2B5EF4-FFF2-40B4-BE49-F238E27FC236}">
                  <a16:creationId xmlns:a16="http://schemas.microsoft.com/office/drawing/2014/main" id="{53A7303C-2BD7-8D69-E3AF-7541791F045D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0;p70">
              <a:extLst>
                <a:ext uri="{FF2B5EF4-FFF2-40B4-BE49-F238E27FC236}">
                  <a16:creationId xmlns:a16="http://schemas.microsoft.com/office/drawing/2014/main" id="{C4782EF4-FC1B-3632-0858-CCC5C6C7905E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1;p70">
              <a:extLst>
                <a:ext uri="{FF2B5EF4-FFF2-40B4-BE49-F238E27FC236}">
                  <a16:creationId xmlns:a16="http://schemas.microsoft.com/office/drawing/2014/main" id="{35E30493-C8D6-7C24-8D4A-C709498503EE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2;p70">
              <a:extLst>
                <a:ext uri="{FF2B5EF4-FFF2-40B4-BE49-F238E27FC236}">
                  <a16:creationId xmlns:a16="http://schemas.microsoft.com/office/drawing/2014/main" id="{6334E4E7-C385-D3B1-E30F-4FEFB72A6D41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3;p70">
              <a:extLst>
                <a:ext uri="{FF2B5EF4-FFF2-40B4-BE49-F238E27FC236}">
                  <a16:creationId xmlns:a16="http://schemas.microsoft.com/office/drawing/2014/main" id="{C5472167-14BB-A45E-169D-D3541993A6BD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4;p70">
              <a:extLst>
                <a:ext uri="{FF2B5EF4-FFF2-40B4-BE49-F238E27FC236}">
                  <a16:creationId xmlns:a16="http://schemas.microsoft.com/office/drawing/2014/main" id="{F16B8077-5BE4-D050-208E-23A0BDC64374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5;p70">
              <a:extLst>
                <a:ext uri="{FF2B5EF4-FFF2-40B4-BE49-F238E27FC236}">
                  <a16:creationId xmlns:a16="http://schemas.microsoft.com/office/drawing/2014/main" id="{1922F454-B00A-43EC-2670-7A615F536FF0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6" name="Google Shape;1256;p70">
            <a:extLst>
              <a:ext uri="{FF2B5EF4-FFF2-40B4-BE49-F238E27FC236}">
                <a16:creationId xmlns:a16="http://schemas.microsoft.com/office/drawing/2014/main" id="{6F85DE20-016A-FA9C-9D39-E5CAAE629E6B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7" name="Google Shape;1257;p70">
              <a:extLst>
                <a:ext uri="{FF2B5EF4-FFF2-40B4-BE49-F238E27FC236}">
                  <a16:creationId xmlns:a16="http://schemas.microsoft.com/office/drawing/2014/main" id="{9855236E-FC2E-54D4-E806-A595C38DCEA9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58;p70">
              <a:extLst>
                <a:ext uri="{FF2B5EF4-FFF2-40B4-BE49-F238E27FC236}">
                  <a16:creationId xmlns:a16="http://schemas.microsoft.com/office/drawing/2014/main" id="{E70F163F-F964-4924-92AD-D2DEB21BE83E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59;p70">
              <a:extLst>
                <a:ext uri="{FF2B5EF4-FFF2-40B4-BE49-F238E27FC236}">
                  <a16:creationId xmlns:a16="http://schemas.microsoft.com/office/drawing/2014/main" id="{86783139-F56D-F08D-1841-85C7CCDD039B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60;p70">
              <a:extLst>
                <a:ext uri="{FF2B5EF4-FFF2-40B4-BE49-F238E27FC236}">
                  <a16:creationId xmlns:a16="http://schemas.microsoft.com/office/drawing/2014/main" id="{FB53C7F0-EA9E-17F3-4970-F6882ED1C2D4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261;p70">
            <a:extLst>
              <a:ext uri="{FF2B5EF4-FFF2-40B4-BE49-F238E27FC236}">
                <a16:creationId xmlns:a16="http://schemas.microsoft.com/office/drawing/2014/main" id="{023E673A-D21B-751F-457C-8A6BDDAC6600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2" name="Google Shape;1262;p70">
              <a:extLst>
                <a:ext uri="{FF2B5EF4-FFF2-40B4-BE49-F238E27FC236}">
                  <a16:creationId xmlns:a16="http://schemas.microsoft.com/office/drawing/2014/main" id="{E09E519C-BF0C-A407-3640-F7223961F966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263;p70">
              <a:extLst>
                <a:ext uri="{FF2B5EF4-FFF2-40B4-BE49-F238E27FC236}">
                  <a16:creationId xmlns:a16="http://schemas.microsoft.com/office/drawing/2014/main" id="{752F643A-5A34-F310-DD0C-8DA01312184B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4;p70">
              <a:extLst>
                <a:ext uri="{FF2B5EF4-FFF2-40B4-BE49-F238E27FC236}">
                  <a16:creationId xmlns:a16="http://schemas.microsoft.com/office/drawing/2014/main" id="{EE4E3956-A15B-60F8-FA67-39E0A187D107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1265;p70">
            <a:extLst>
              <a:ext uri="{FF2B5EF4-FFF2-40B4-BE49-F238E27FC236}">
                <a16:creationId xmlns:a16="http://schemas.microsoft.com/office/drawing/2014/main" id="{0EC56DE5-FB72-6E5C-2A45-B59664A29720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6" name="Google Shape;1266;p70">
              <a:extLst>
                <a:ext uri="{FF2B5EF4-FFF2-40B4-BE49-F238E27FC236}">
                  <a16:creationId xmlns:a16="http://schemas.microsoft.com/office/drawing/2014/main" id="{2B05FFE8-7662-60C2-B2BD-C5038D456326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67;p70">
              <a:extLst>
                <a:ext uri="{FF2B5EF4-FFF2-40B4-BE49-F238E27FC236}">
                  <a16:creationId xmlns:a16="http://schemas.microsoft.com/office/drawing/2014/main" id="{267F9B68-BFB9-811B-401E-D711188CE5D2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68;p70">
              <a:extLst>
                <a:ext uri="{FF2B5EF4-FFF2-40B4-BE49-F238E27FC236}">
                  <a16:creationId xmlns:a16="http://schemas.microsoft.com/office/drawing/2014/main" id="{293EC9A3-44E9-57BA-813C-B5C499E520F2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1269;p70">
            <a:extLst>
              <a:ext uri="{FF2B5EF4-FFF2-40B4-BE49-F238E27FC236}">
                <a16:creationId xmlns:a16="http://schemas.microsoft.com/office/drawing/2014/main" id="{A76FC577-1E3B-5865-9CFF-0AD27065A8AD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80" name="Google Shape;1270;p70">
              <a:extLst>
                <a:ext uri="{FF2B5EF4-FFF2-40B4-BE49-F238E27FC236}">
                  <a16:creationId xmlns:a16="http://schemas.microsoft.com/office/drawing/2014/main" id="{E7EDBA20-7A46-EF69-CD71-4E4B6A1F8BFE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271;p70">
              <a:extLst>
                <a:ext uri="{FF2B5EF4-FFF2-40B4-BE49-F238E27FC236}">
                  <a16:creationId xmlns:a16="http://schemas.microsoft.com/office/drawing/2014/main" id="{C5849A4F-4CF6-F831-2EE1-C1A20A8BA20A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2" name="Google Shape;1272;p70">
            <a:extLst>
              <a:ext uri="{FF2B5EF4-FFF2-40B4-BE49-F238E27FC236}">
                <a16:creationId xmlns:a16="http://schemas.microsoft.com/office/drawing/2014/main" id="{CD58D8E2-7E66-7960-389A-CA6D2E3FE9B3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3" name="Google Shape;1273;p70">
            <a:extLst>
              <a:ext uri="{FF2B5EF4-FFF2-40B4-BE49-F238E27FC236}">
                <a16:creationId xmlns:a16="http://schemas.microsoft.com/office/drawing/2014/main" id="{01FD5EEB-40DD-C750-F9B3-5F99C1B8C7E8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4" name="Google Shape;1274;p70">
              <a:extLst>
                <a:ext uri="{FF2B5EF4-FFF2-40B4-BE49-F238E27FC236}">
                  <a16:creationId xmlns:a16="http://schemas.microsoft.com/office/drawing/2014/main" id="{939B2DE4-B017-E58D-F161-8B5C277F2FCB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275;p70">
              <a:extLst>
                <a:ext uri="{FF2B5EF4-FFF2-40B4-BE49-F238E27FC236}">
                  <a16:creationId xmlns:a16="http://schemas.microsoft.com/office/drawing/2014/main" id="{73595ACC-93F0-E817-98CA-903D3BD4A5D5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76;p70">
              <a:extLst>
                <a:ext uri="{FF2B5EF4-FFF2-40B4-BE49-F238E27FC236}">
                  <a16:creationId xmlns:a16="http://schemas.microsoft.com/office/drawing/2014/main" id="{6A07BFFD-DBE0-E0E3-1062-2F5C70CBE226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77;p70">
              <a:extLst>
                <a:ext uri="{FF2B5EF4-FFF2-40B4-BE49-F238E27FC236}">
                  <a16:creationId xmlns:a16="http://schemas.microsoft.com/office/drawing/2014/main" id="{9A9E44D0-58C0-340B-568F-2F66167DD030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1278;p70">
            <a:extLst>
              <a:ext uri="{FF2B5EF4-FFF2-40B4-BE49-F238E27FC236}">
                <a16:creationId xmlns:a16="http://schemas.microsoft.com/office/drawing/2014/main" id="{9AD998D6-141A-061B-6764-59EA4575F485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89" name="Google Shape;1279;p70">
              <a:extLst>
                <a:ext uri="{FF2B5EF4-FFF2-40B4-BE49-F238E27FC236}">
                  <a16:creationId xmlns:a16="http://schemas.microsoft.com/office/drawing/2014/main" id="{0695ABCF-9389-8654-187E-1DB369D9317C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280;p70">
              <a:extLst>
                <a:ext uri="{FF2B5EF4-FFF2-40B4-BE49-F238E27FC236}">
                  <a16:creationId xmlns:a16="http://schemas.microsoft.com/office/drawing/2014/main" id="{DF5A5D43-3E17-5C08-85E2-680284D0D599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1281;p70">
            <a:extLst>
              <a:ext uri="{FF2B5EF4-FFF2-40B4-BE49-F238E27FC236}">
                <a16:creationId xmlns:a16="http://schemas.microsoft.com/office/drawing/2014/main" id="{1443489E-5357-49AB-6E21-3B8725B4B280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92" name="Google Shape;1282;p70">
              <a:extLst>
                <a:ext uri="{FF2B5EF4-FFF2-40B4-BE49-F238E27FC236}">
                  <a16:creationId xmlns:a16="http://schemas.microsoft.com/office/drawing/2014/main" id="{E7CB0C3C-3736-0258-858E-A14644FAF385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83;p70">
              <a:extLst>
                <a:ext uri="{FF2B5EF4-FFF2-40B4-BE49-F238E27FC236}">
                  <a16:creationId xmlns:a16="http://schemas.microsoft.com/office/drawing/2014/main" id="{7D9ABDDA-C543-EEC5-6E39-7EFBD1F39DB6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4" name="Google Shape;1284;p70" descr="Timeline background shape">
            <a:extLst>
              <a:ext uri="{FF2B5EF4-FFF2-40B4-BE49-F238E27FC236}">
                <a16:creationId xmlns:a16="http://schemas.microsoft.com/office/drawing/2014/main" id="{11484A26-2C61-225E-8420-BCBBC2ED2369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5" name="Google Shape;1285;p70">
            <a:extLst>
              <a:ext uri="{FF2B5EF4-FFF2-40B4-BE49-F238E27FC236}">
                <a16:creationId xmlns:a16="http://schemas.microsoft.com/office/drawing/2014/main" id="{DC5B823F-2C33-441F-DF9D-A74CD83CDB3B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6" name="Google Shape;1286;p70">
              <a:extLst>
                <a:ext uri="{FF2B5EF4-FFF2-40B4-BE49-F238E27FC236}">
                  <a16:creationId xmlns:a16="http://schemas.microsoft.com/office/drawing/2014/main" id="{1688486A-52BF-8B9D-D3B7-DA2843A39A62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287;p70">
              <a:extLst>
                <a:ext uri="{FF2B5EF4-FFF2-40B4-BE49-F238E27FC236}">
                  <a16:creationId xmlns:a16="http://schemas.microsoft.com/office/drawing/2014/main" id="{630A5CF5-66F3-CA24-DD73-5B08BB1C0574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1288;p70">
            <a:extLst>
              <a:ext uri="{FF2B5EF4-FFF2-40B4-BE49-F238E27FC236}">
                <a16:creationId xmlns:a16="http://schemas.microsoft.com/office/drawing/2014/main" id="{85F0A07D-169B-5548-1308-9A083BA034C2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99" name="Google Shape;1289;p70">
              <a:extLst>
                <a:ext uri="{FF2B5EF4-FFF2-40B4-BE49-F238E27FC236}">
                  <a16:creationId xmlns:a16="http://schemas.microsoft.com/office/drawing/2014/main" id="{52C58EDD-B798-B639-4666-343413659AB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90;p70">
              <a:extLst>
                <a:ext uri="{FF2B5EF4-FFF2-40B4-BE49-F238E27FC236}">
                  <a16:creationId xmlns:a16="http://schemas.microsoft.com/office/drawing/2014/main" id="{497C5222-E9E7-0368-03F5-C8484233C11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291;p70">
            <a:extLst>
              <a:ext uri="{FF2B5EF4-FFF2-40B4-BE49-F238E27FC236}">
                <a16:creationId xmlns:a16="http://schemas.microsoft.com/office/drawing/2014/main" id="{146C23EC-8459-0FB1-68DD-C68E46C68A06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02" name="Google Shape;1292;p70">
              <a:extLst>
                <a:ext uri="{FF2B5EF4-FFF2-40B4-BE49-F238E27FC236}">
                  <a16:creationId xmlns:a16="http://schemas.microsoft.com/office/drawing/2014/main" id="{FA590BE8-2FBB-97DF-896C-4283E03EED64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93;p70">
              <a:extLst>
                <a:ext uri="{FF2B5EF4-FFF2-40B4-BE49-F238E27FC236}">
                  <a16:creationId xmlns:a16="http://schemas.microsoft.com/office/drawing/2014/main" id="{A4F342AC-AEF6-BFB6-1AEA-360C7CF0C1B1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294;p70">
            <a:extLst>
              <a:ext uri="{FF2B5EF4-FFF2-40B4-BE49-F238E27FC236}">
                <a16:creationId xmlns:a16="http://schemas.microsoft.com/office/drawing/2014/main" id="{0E68C43D-568C-B876-717E-BAF46B06AD3E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5" name="Google Shape;1295;p70">
              <a:extLst>
                <a:ext uri="{FF2B5EF4-FFF2-40B4-BE49-F238E27FC236}">
                  <a16:creationId xmlns:a16="http://schemas.microsoft.com/office/drawing/2014/main" id="{7CF35757-4613-562C-E496-400E822B098C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6;p70">
              <a:extLst>
                <a:ext uri="{FF2B5EF4-FFF2-40B4-BE49-F238E27FC236}">
                  <a16:creationId xmlns:a16="http://schemas.microsoft.com/office/drawing/2014/main" id="{81A3ED56-A291-8A8C-9146-94CD82ADF289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97;p70">
              <a:extLst>
                <a:ext uri="{FF2B5EF4-FFF2-40B4-BE49-F238E27FC236}">
                  <a16:creationId xmlns:a16="http://schemas.microsoft.com/office/drawing/2014/main" id="{3C99EB3B-F2C8-EBD5-27E0-16FAB97A0AA8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98;p70">
              <a:extLst>
                <a:ext uri="{FF2B5EF4-FFF2-40B4-BE49-F238E27FC236}">
                  <a16:creationId xmlns:a16="http://schemas.microsoft.com/office/drawing/2014/main" id="{2809FD55-CC62-66B1-DBB3-425A501B3AEE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99;p70">
              <a:extLst>
                <a:ext uri="{FF2B5EF4-FFF2-40B4-BE49-F238E27FC236}">
                  <a16:creationId xmlns:a16="http://schemas.microsoft.com/office/drawing/2014/main" id="{556D54A6-D839-675C-49A8-432AB0EFDA31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300;p70">
              <a:extLst>
                <a:ext uri="{FF2B5EF4-FFF2-40B4-BE49-F238E27FC236}">
                  <a16:creationId xmlns:a16="http://schemas.microsoft.com/office/drawing/2014/main" id="{D1988B98-7C40-9026-56B0-1F99E0CB890C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1;p70">
              <a:extLst>
                <a:ext uri="{FF2B5EF4-FFF2-40B4-BE49-F238E27FC236}">
                  <a16:creationId xmlns:a16="http://schemas.microsoft.com/office/drawing/2014/main" id="{4D4ACDD5-FEE6-6CD7-E953-DD8B311E64B3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2;p70">
              <a:extLst>
                <a:ext uri="{FF2B5EF4-FFF2-40B4-BE49-F238E27FC236}">
                  <a16:creationId xmlns:a16="http://schemas.microsoft.com/office/drawing/2014/main" id="{622DB647-ACCE-CF3C-8A63-85FEF90E0D63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1303;p70">
            <a:extLst>
              <a:ext uri="{FF2B5EF4-FFF2-40B4-BE49-F238E27FC236}">
                <a16:creationId xmlns:a16="http://schemas.microsoft.com/office/drawing/2014/main" id="{2B400B05-9FBB-7691-5C7F-45257C7CD5C3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4" name="Google Shape;1304;p70">
              <a:extLst>
                <a:ext uri="{FF2B5EF4-FFF2-40B4-BE49-F238E27FC236}">
                  <a16:creationId xmlns:a16="http://schemas.microsoft.com/office/drawing/2014/main" id="{B3F395A5-0FE4-7FF7-D78F-E930418A7659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5;p70">
              <a:extLst>
                <a:ext uri="{FF2B5EF4-FFF2-40B4-BE49-F238E27FC236}">
                  <a16:creationId xmlns:a16="http://schemas.microsoft.com/office/drawing/2014/main" id="{3092A813-A54D-2C4C-9E98-D1E56C4B1304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6;p70">
              <a:extLst>
                <a:ext uri="{FF2B5EF4-FFF2-40B4-BE49-F238E27FC236}">
                  <a16:creationId xmlns:a16="http://schemas.microsoft.com/office/drawing/2014/main" id="{81EE5927-284B-AF76-36F5-03F78E994DE6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7;p70">
              <a:extLst>
                <a:ext uri="{FF2B5EF4-FFF2-40B4-BE49-F238E27FC236}">
                  <a16:creationId xmlns:a16="http://schemas.microsoft.com/office/drawing/2014/main" id="{4AC7FDCD-A77C-903C-5369-E710B115ADA8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8;p70">
              <a:extLst>
                <a:ext uri="{FF2B5EF4-FFF2-40B4-BE49-F238E27FC236}">
                  <a16:creationId xmlns:a16="http://schemas.microsoft.com/office/drawing/2014/main" id="{287C3D18-EF47-385F-26DC-913D82459AD8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09;p70">
              <a:extLst>
                <a:ext uri="{FF2B5EF4-FFF2-40B4-BE49-F238E27FC236}">
                  <a16:creationId xmlns:a16="http://schemas.microsoft.com/office/drawing/2014/main" id="{AD0FD8E9-6C26-7D52-BDC4-213F72EE2845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0;p70">
              <a:extLst>
                <a:ext uri="{FF2B5EF4-FFF2-40B4-BE49-F238E27FC236}">
                  <a16:creationId xmlns:a16="http://schemas.microsoft.com/office/drawing/2014/main" id="{DC61ECE2-8E42-382E-576E-CBB2D39636A3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1;p70">
              <a:extLst>
                <a:ext uri="{FF2B5EF4-FFF2-40B4-BE49-F238E27FC236}">
                  <a16:creationId xmlns:a16="http://schemas.microsoft.com/office/drawing/2014/main" id="{B3EA4112-3225-3455-60B7-2B0313EC56CC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2;p70">
              <a:extLst>
                <a:ext uri="{FF2B5EF4-FFF2-40B4-BE49-F238E27FC236}">
                  <a16:creationId xmlns:a16="http://schemas.microsoft.com/office/drawing/2014/main" id="{655C3350-675B-E476-41E4-04325E25F371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3;p70">
              <a:extLst>
                <a:ext uri="{FF2B5EF4-FFF2-40B4-BE49-F238E27FC236}">
                  <a16:creationId xmlns:a16="http://schemas.microsoft.com/office/drawing/2014/main" id="{1FFC2854-6B29-04C9-AD14-87E8B915CCA1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4;p70">
              <a:extLst>
                <a:ext uri="{FF2B5EF4-FFF2-40B4-BE49-F238E27FC236}">
                  <a16:creationId xmlns:a16="http://schemas.microsoft.com/office/drawing/2014/main" id="{7113A6AF-1CA7-D4F3-6B4B-80D2582E90DD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5;p70">
              <a:extLst>
                <a:ext uri="{FF2B5EF4-FFF2-40B4-BE49-F238E27FC236}">
                  <a16:creationId xmlns:a16="http://schemas.microsoft.com/office/drawing/2014/main" id="{DEB5418A-2B4E-3FEA-2BEB-7F2A0739C755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6;p70">
              <a:extLst>
                <a:ext uri="{FF2B5EF4-FFF2-40B4-BE49-F238E27FC236}">
                  <a16:creationId xmlns:a16="http://schemas.microsoft.com/office/drawing/2014/main" id="{6E40999D-DF77-6C56-07B3-8519C7100EB1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7;p70">
              <a:extLst>
                <a:ext uri="{FF2B5EF4-FFF2-40B4-BE49-F238E27FC236}">
                  <a16:creationId xmlns:a16="http://schemas.microsoft.com/office/drawing/2014/main" id="{64BC3E0A-6B9B-30C3-187F-11DAE97B64F9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8;p70">
              <a:extLst>
                <a:ext uri="{FF2B5EF4-FFF2-40B4-BE49-F238E27FC236}">
                  <a16:creationId xmlns:a16="http://schemas.microsoft.com/office/drawing/2014/main" id="{263F4F69-190C-4155-40A9-3452EDC5AA5F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19;p70">
              <a:extLst>
                <a:ext uri="{FF2B5EF4-FFF2-40B4-BE49-F238E27FC236}">
                  <a16:creationId xmlns:a16="http://schemas.microsoft.com/office/drawing/2014/main" id="{930B7725-D528-98DE-D6A5-B491529DE603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0;p70">
              <a:extLst>
                <a:ext uri="{FF2B5EF4-FFF2-40B4-BE49-F238E27FC236}">
                  <a16:creationId xmlns:a16="http://schemas.microsoft.com/office/drawing/2014/main" id="{DB6C583A-CEA6-93BE-128F-C7A0C8BFF47B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1;p70">
              <a:extLst>
                <a:ext uri="{FF2B5EF4-FFF2-40B4-BE49-F238E27FC236}">
                  <a16:creationId xmlns:a16="http://schemas.microsoft.com/office/drawing/2014/main" id="{6A6F4929-E946-A2BA-B12A-1D4A04340B77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2;p70">
              <a:extLst>
                <a:ext uri="{FF2B5EF4-FFF2-40B4-BE49-F238E27FC236}">
                  <a16:creationId xmlns:a16="http://schemas.microsoft.com/office/drawing/2014/main" id="{A6CDFC05-EFA5-370F-F4BC-9FF38B63972D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3;p70">
              <a:extLst>
                <a:ext uri="{FF2B5EF4-FFF2-40B4-BE49-F238E27FC236}">
                  <a16:creationId xmlns:a16="http://schemas.microsoft.com/office/drawing/2014/main" id="{33088E20-5219-9BA6-0AEB-F995324FEB61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4;p70">
              <a:extLst>
                <a:ext uri="{FF2B5EF4-FFF2-40B4-BE49-F238E27FC236}">
                  <a16:creationId xmlns:a16="http://schemas.microsoft.com/office/drawing/2014/main" id="{03A05868-F3C6-BFEA-0073-1688B762A9CB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5" name="Google Shape;1325;p70">
            <a:extLst>
              <a:ext uri="{FF2B5EF4-FFF2-40B4-BE49-F238E27FC236}">
                <a16:creationId xmlns:a16="http://schemas.microsoft.com/office/drawing/2014/main" id="{72EA3340-66E9-CC56-9907-3AE964154CC5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6" name="Google Shape;1326;p70">
              <a:extLst>
                <a:ext uri="{FF2B5EF4-FFF2-40B4-BE49-F238E27FC236}">
                  <a16:creationId xmlns:a16="http://schemas.microsoft.com/office/drawing/2014/main" id="{3F19F38F-0CD8-B12A-F9EF-F11D090AD875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27;p70">
              <a:extLst>
                <a:ext uri="{FF2B5EF4-FFF2-40B4-BE49-F238E27FC236}">
                  <a16:creationId xmlns:a16="http://schemas.microsoft.com/office/drawing/2014/main" id="{60F36751-34C4-5C2A-9D90-30AB9D759819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8;p70">
              <a:extLst>
                <a:ext uri="{FF2B5EF4-FFF2-40B4-BE49-F238E27FC236}">
                  <a16:creationId xmlns:a16="http://schemas.microsoft.com/office/drawing/2014/main" id="{8F4F835F-C3FF-91FB-60AE-B6309BBE416D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29;p70">
              <a:extLst>
                <a:ext uri="{FF2B5EF4-FFF2-40B4-BE49-F238E27FC236}">
                  <a16:creationId xmlns:a16="http://schemas.microsoft.com/office/drawing/2014/main" id="{09BD9EB3-0B31-208C-5AC0-D75DE1780666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1330;p70">
            <a:extLst>
              <a:ext uri="{FF2B5EF4-FFF2-40B4-BE49-F238E27FC236}">
                <a16:creationId xmlns:a16="http://schemas.microsoft.com/office/drawing/2014/main" id="{BAB2B720-CE69-5853-1A87-B0AE413C119C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41" name="Google Shape;1331;p70">
              <a:extLst>
                <a:ext uri="{FF2B5EF4-FFF2-40B4-BE49-F238E27FC236}">
                  <a16:creationId xmlns:a16="http://schemas.microsoft.com/office/drawing/2014/main" id="{540CCB5C-99B6-1BF7-F531-8FAB200D7F6F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2;p70">
              <a:extLst>
                <a:ext uri="{FF2B5EF4-FFF2-40B4-BE49-F238E27FC236}">
                  <a16:creationId xmlns:a16="http://schemas.microsoft.com/office/drawing/2014/main" id="{583BF2CF-C3CC-F56A-F768-3ED921C6829E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3;p70">
              <a:extLst>
                <a:ext uri="{FF2B5EF4-FFF2-40B4-BE49-F238E27FC236}">
                  <a16:creationId xmlns:a16="http://schemas.microsoft.com/office/drawing/2014/main" id="{97EF0D62-3BAB-D71E-887A-CEFFC7433EAE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4;p70">
              <a:extLst>
                <a:ext uri="{FF2B5EF4-FFF2-40B4-BE49-F238E27FC236}">
                  <a16:creationId xmlns:a16="http://schemas.microsoft.com/office/drawing/2014/main" id="{32B11A89-020B-C652-51E7-7EFB02A8E157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5;p70">
              <a:extLst>
                <a:ext uri="{FF2B5EF4-FFF2-40B4-BE49-F238E27FC236}">
                  <a16:creationId xmlns:a16="http://schemas.microsoft.com/office/drawing/2014/main" id="{163CC680-90DB-B2DE-45FC-690555946759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6;p70">
              <a:extLst>
                <a:ext uri="{FF2B5EF4-FFF2-40B4-BE49-F238E27FC236}">
                  <a16:creationId xmlns:a16="http://schemas.microsoft.com/office/drawing/2014/main" id="{3A92A48D-3A80-5E76-0EE0-EC8D3869E3D0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7;p70">
              <a:extLst>
                <a:ext uri="{FF2B5EF4-FFF2-40B4-BE49-F238E27FC236}">
                  <a16:creationId xmlns:a16="http://schemas.microsoft.com/office/drawing/2014/main" id="{23CCD4EC-87BB-51D0-0450-16D1B58E3F5B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8;p70">
              <a:extLst>
                <a:ext uri="{FF2B5EF4-FFF2-40B4-BE49-F238E27FC236}">
                  <a16:creationId xmlns:a16="http://schemas.microsoft.com/office/drawing/2014/main" id="{594901CF-5BA4-DE29-E75F-253D31252B7F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39;p70">
              <a:extLst>
                <a:ext uri="{FF2B5EF4-FFF2-40B4-BE49-F238E27FC236}">
                  <a16:creationId xmlns:a16="http://schemas.microsoft.com/office/drawing/2014/main" id="{0A03943F-E82A-C13C-984D-47291F5E2738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40;p70">
              <a:extLst>
                <a:ext uri="{FF2B5EF4-FFF2-40B4-BE49-F238E27FC236}">
                  <a16:creationId xmlns:a16="http://schemas.microsoft.com/office/drawing/2014/main" id="{36A65E6C-CB6C-3787-127E-2AAE00FBACF4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41;p70">
              <a:extLst>
                <a:ext uri="{FF2B5EF4-FFF2-40B4-BE49-F238E27FC236}">
                  <a16:creationId xmlns:a16="http://schemas.microsoft.com/office/drawing/2014/main" id="{56028CF9-E2EC-11DF-552A-EFB996D87EE7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42;p70">
              <a:extLst>
                <a:ext uri="{FF2B5EF4-FFF2-40B4-BE49-F238E27FC236}">
                  <a16:creationId xmlns:a16="http://schemas.microsoft.com/office/drawing/2014/main" id="{1C4604C2-2B58-6BC8-7E65-A2B0BF8656B8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1343;p70">
            <a:extLst>
              <a:ext uri="{FF2B5EF4-FFF2-40B4-BE49-F238E27FC236}">
                <a16:creationId xmlns:a16="http://schemas.microsoft.com/office/drawing/2014/main" id="{213E323A-3801-E719-829A-BB4729AFEE2E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4" name="Google Shape;1344;p70">
              <a:extLst>
                <a:ext uri="{FF2B5EF4-FFF2-40B4-BE49-F238E27FC236}">
                  <a16:creationId xmlns:a16="http://schemas.microsoft.com/office/drawing/2014/main" id="{606A6D1C-BBBD-B6FA-6C41-B6D4E30EC0BF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45;p70">
              <a:extLst>
                <a:ext uri="{FF2B5EF4-FFF2-40B4-BE49-F238E27FC236}">
                  <a16:creationId xmlns:a16="http://schemas.microsoft.com/office/drawing/2014/main" id="{A3292B5A-B66F-5746-9E09-BB3F05483850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1346;p70">
            <a:extLst>
              <a:ext uri="{FF2B5EF4-FFF2-40B4-BE49-F238E27FC236}">
                <a16:creationId xmlns:a16="http://schemas.microsoft.com/office/drawing/2014/main" id="{A1B9ECD2-3FEB-C8A2-0BBA-829BC563C385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7" name="Google Shape;1347;p70">
              <a:extLst>
                <a:ext uri="{FF2B5EF4-FFF2-40B4-BE49-F238E27FC236}">
                  <a16:creationId xmlns:a16="http://schemas.microsoft.com/office/drawing/2014/main" id="{1697270B-6F66-2875-69D2-876488DD24FA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48;p70">
              <a:extLst>
                <a:ext uri="{FF2B5EF4-FFF2-40B4-BE49-F238E27FC236}">
                  <a16:creationId xmlns:a16="http://schemas.microsoft.com/office/drawing/2014/main" id="{B3F37BCB-98C4-9422-066E-2552B774E9CB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49;p70">
              <a:extLst>
                <a:ext uri="{FF2B5EF4-FFF2-40B4-BE49-F238E27FC236}">
                  <a16:creationId xmlns:a16="http://schemas.microsoft.com/office/drawing/2014/main" id="{50E916B2-0B5B-1481-4F39-644443EE0383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60" name="Google Shape;1350;p70">
            <a:extLst>
              <a:ext uri="{FF2B5EF4-FFF2-40B4-BE49-F238E27FC236}">
                <a16:creationId xmlns:a16="http://schemas.microsoft.com/office/drawing/2014/main" id="{85F0BB53-91B5-965E-9E6B-BB504D8775F1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1" name="Google Shape;1351;p70">
            <a:extLst>
              <a:ext uri="{FF2B5EF4-FFF2-40B4-BE49-F238E27FC236}">
                <a16:creationId xmlns:a16="http://schemas.microsoft.com/office/drawing/2014/main" id="{1C26180F-74B7-7C4E-97F6-8F06C9B54DA1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2" name="Google Shape;1352;p70">
            <a:extLst>
              <a:ext uri="{FF2B5EF4-FFF2-40B4-BE49-F238E27FC236}">
                <a16:creationId xmlns:a16="http://schemas.microsoft.com/office/drawing/2014/main" id="{46AFB8B6-AEA5-2CE4-EA9C-47584678D1D1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3" name="Google Shape;1353;p70">
            <a:extLst>
              <a:ext uri="{FF2B5EF4-FFF2-40B4-BE49-F238E27FC236}">
                <a16:creationId xmlns:a16="http://schemas.microsoft.com/office/drawing/2014/main" id="{5B72F5BB-302B-4334-2E89-5202C5DADFD9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64" name="Google Shape;1354;p70">
            <a:extLst>
              <a:ext uri="{FF2B5EF4-FFF2-40B4-BE49-F238E27FC236}">
                <a16:creationId xmlns:a16="http://schemas.microsoft.com/office/drawing/2014/main" id="{DB87817C-215A-FD22-51E2-2BE54CA209A0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5" name="Google Shape;1355;p70">
              <a:extLst>
                <a:ext uri="{FF2B5EF4-FFF2-40B4-BE49-F238E27FC236}">
                  <a16:creationId xmlns:a16="http://schemas.microsoft.com/office/drawing/2014/main" id="{9318F332-BA4A-8DF7-AA75-D6708FEE3F36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56;p70">
              <a:extLst>
                <a:ext uri="{FF2B5EF4-FFF2-40B4-BE49-F238E27FC236}">
                  <a16:creationId xmlns:a16="http://schemas.microsoft.com/office/drawing/2014/main" id="{F8A90184-A509-4A3F-8E56-73FF982ABD6F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1357;p70">
            <a:extLst>
              <a:ext uri="{FF2B5EF4-FFF2-40B4-BE49-F238E27FC236}">
                <a16:creationId xmlns:a16="http://schemas.microsoft.com/office/drawing/2014/main" id="{FFD1DAE3-2DE9-6AC7-4F6F-915B715FECE5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8" name="Google Shape;1358;p70">
              <a:extLst>
                <a:ext uri="{FF2B5EF4-FFF2-40B4-BE49-F238E27FC236}">
                  <a16:creationId xmlns:a16="http://schemas.microsoft.com/office/drawing/2014/main" id="{FFCB3B98-8A95-7A0A-0F5B-D3533DE71A4E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59;p70">
              <a:extLst>
                <a:ext uri="{FF2B5EF4-FFF2-40B4-BE49-F238E27FC236}">
                  <a16:creationId xmlns:a16="http://schemas.microsoft.com/office/drawing/2014/main" id="{6A6E3556-1868-273D-1D8C-703AF55BD88E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360;p70">
            <a:extLst>
              <a:ext uri="{FF2B5EF4-FFF2-40B4-BE49-F238E27FC236}">
                <a16:creationId xmlns:a16="http://schemas.microsoft.com/office/drawing/2014/main" id="{4869687E-00E7-A437-550D-CF19B78F745E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71" name="Google Shape;1361;p70">
              <a:extLst>
                <a:ext uri="{FF2B5EF4-FFF2-40B4-BE49-F238E27FC236}">
                  <a16:creationId xmlns:a16="http://schemas.microsoft.com/office/drawing/2014/main" id="{07D9CE87-8371-3D98-B167-59E1E909FB5F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62;p70">
              <a:extLst>
                <a:ext uri="{FF2B5EF4-FFF2-40B4-BE49-F238E27FC236}">
                  <a16:creationId xmlns:a16="http://schemas.microsoft.com/office/drawing/2014/main" id="{DD74E49B-D747-0943-2526-AB32B94330E4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63;p70">
            <a:extLst>
              <a:ext uri="{FF2B5EF4-FFF2-40B4-BE49-F238E27FC236}">
                <a16:creationId xmlns:a16="http://schemas.microsoft.com/office/drawing/2014/main" id="{48B3821B-D262-C08F-5635-511D823D9F27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4" name="Google Shape;1364;p70">
              <a:extLst>
                <a:ext uri="{FF2B5EF4-FFF2-40B4-BE49-F238E27FC236}">
                  <a16:creationId xmlns:a16="http://schemas.microsoft.com/office/drawing/2014/main" id="{66BE3316-EF2F-036E-720E-861923824736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65;p70">
              <a:extLst>
                <a:ext uri="{FF2B5EF4-FFF2-40B4-BE49-F238E27FC236}">
                  <a16:creationId xmlns:a16="http://schemas.microsoft.com/office/drawing/2014/main" id="{656FE883-757C-8353-B3D3-85A9AC40878F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66;p70">
            <a:extLst>
              <a:ext uri="{FF2B5EF4-FFF2-40B4-BE49-F238E27FC236}">
                <a16:creationId xmlns:a16="http://schemas.microsoft.com/office/drawing/2014/main" id="{ED650CE3-9408-9541-4CA7-D27972596450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7" name="Google Shape;1367;p70">
              <a:extLst>
                <a:ext uri="{FF2B5EF4-FFF2-40B4-BE49-F238E27FC236}">
                  <a16:creationId xmlns:a16="http://schemas.microsoft.com/office/drawing/2014/main" id="{4D113D23-C35C-D8F5-A327-9B70226BB0DC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68;p70">
              <a:extLst>
                <a:ext uri="{FF2B5EF4-FFF2-40B4-BE49-F238E27FC236}">
                  <a16:creationId xmlns:a16="http://schemas.microsoft.com/office/drawing/2014/main" id="{04F55B9E-5A24-B309-7637-47EC0138E838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369;p70">
            <a:extLst>
              <a:ext uri="{FF2B5EF4-FFF2-40B4-BE49-F238E27FC236}">
                <a16:creationId xmlns:a16="http://schemas.microsoft.com/office/drawing/2014/main" id="{3CF61662-DBBD-2621-72FD-2B71999BE5AB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80" name="Google Shape;1370;p70">
              <a:extLst>
                <a:ext uri="{FF2B5EF4-FFF2-40B4-BE49-F238E27FC236}">
                  <a16:creationId xmlns:a16="http://schemas.microsoft.com/office/drawing/2014/main" id="{E79591A4-2520-2962-8822-DFB92EA16564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71;p70">
              <a:extLst>
                <a:ext uri="{FF2B5EF4-FFF2-40B4-BE49-F238E27FC236}">
                  <a16:creationId xmlns:a16="http://schemas.microsoft.com/office/drawing/2014/main" id="{84F5FD6E-FA26-7737-8D62-544C6770881D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372;p70">
            <a:extLst>
              <a:ext uri="{FF2B5EF4-FFF2-40B4-BE49-F238E27FC236}">
                <a16:creationId xmlns:a16="http://schemas.microsoft.com/office/drawing/2014/main" id="{CB703D9F-7F24-E10D-DC67-8E1ECA132BA7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3" name="Google Shape;1373;p70">
              <a:extLst>
                <a:ext uri="{FF2B5EF4-FFF2-40B4-BE49-F238E27FC236}">
                  <a16:creationId xmlns:a16="http://schemas.microsoft.com/office/drawing/2014/main" id="{410F95F8-42BA-F375-0FE5-1D6528D7E18C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74;p70">
              <a:extLst>
                <a:ext uri="{FF2B5EF4-FFF2-40B4-BE49-F238E27FC236}">
                  <a16:creationId xmlns:a16="http://schemas.microsoft.com/office/drawing/2014/main" id="{95205F09-D451-6A49-5048-F261238DFE43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5" name="Google Shape;1375;p70">
            <a:extLst>
              <a:ext uri="{FF2B5EF4-FFF2-40B4-BE49-F238E27FC236}">
                <a16:creationId xmlns:a16="http://schemas.microsoft.com/office/drawing/2014/main" id="{24542E2A-4BC3-08F8-1284-113C19A945CD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6" name="Google Shape;1376;p70">
              <a:extLst>
                <a:ext uri="{FF2B5EF4-FFF2-40B4-BE49-F238E27FC236}">
                  <a16:creationId xmlns:a16="http://schemas.microsoft.com/office/drawing/2014/main" id="{DF419354-1A95-954C-7802-91E4ACB663B0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77;p70">
              <a:extLst>
                <a:ext uri="{FF2B5EF4-FFF2-40B4-BE49-F238E27FC236}">
                  <a16:creationId xmlns:a16="http://schemas.microsoft.com/office/drawing/2014/main" id="{50949831-B9D0-4342-05BD-CD39BB3751BC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78;p70">
              <a:extLst>
                <a:ext uri="{FF2B5EF4-FFF2-40B4-BE49-F238E27FC236}">
                  <a16:creationId xmlns:a16="http://schemas.microsoft.com/office/drawing/2014/main" id="{04C19793-45EF-975F-84D5-8105EBBE16E0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oogle Shape;1379;p70">
            <a:extLst>
              <a:ext uri="{FF2B5EF4-FFF2-40B4-BE49-F238E27FC236}">
                <a16:creationId xmlns:a16="http://schemas.microsoft.com/office/drawing/2014/main" id="{65011CF9-61F2-7E2A-770F-67A84C632185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90" name="Google Shape;1380;p70">
              <a:extLst>
                <a:ext uri="{FF2B5EF4-FFF2-40B4-BE49-F238E27FC236}">
                  <a16:creationId xmlns:a16="http://schemas.microsoft.com/office/drawing/2014/main" id="{8FFB0EAA-E332-2A7F-81E3-048109554807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81;p70">
              <a:extLst>
                <a:ext uri="{FF2B5EF4-FFF2-40B4-BE49-F238E27FC236}">
                  <a16:creationId xmlns:a16="http://schemas.microsoft.com/office/drawing/2014/main" id="{984D64E0-88FE-8101-A3FD-B94D563A61B8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2;p70">
              <a:extLst>
                <a:ext uri="{FF2B5EF4-FFF2-40B4-BE49-F238E27FC236}">
                  <a16:creationId xmlns:a16="http://schemas.microsoft.com/office/drawing/2014/main" id="{9FD0DF6C-83E3-5903-F669-B6539A781832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3" name="Google Shape;1383;p70">
            <a:extLst>
              <a:ext uri="{FF2B5EF4-FFF2-40B4-BE49-F238E27FC236}">
                <a16:creationId xmlns:a16="http://schemas.microsoft.com/office/drawing/2014/main" id="{98017BE4-164A-EF61-8AB0-4DB71F745358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4" name="Google Shape;1384;p70">
              <a:extLst>
                <a:ext uri="{FF2B5EF4-FFF2-40B4-BE49-F238E27FC236}">
                  <a16:creationId xmlns:a16="http://schemas.microsoft.com/office/drawing/2014/main" id="{6CA13B9D-9D67-044C-C5E4-DCBF5A07A5FE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85;p70">
              <a:extLst>
                <a:ext uri="{FF2B5EF4-FFF2-40B4-BE49-F238E27FC236}">
                  <a16:creationId xmlns:a16="http://schemas.microsoft.com/office/drawing/2014/main" id="{33026DCD-1577-7F51-EF86-9FD3FD09E07B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86;p70">
              <a:extLst>
                <a:ext uri="{FF2B5EF4-FFF2-40B4-BE49-F238E27FC236}">
                  <a16:creationId xmlns:a16="http://schemas.microsoft.com/office/drawing/2014/main" id="{69C3E7E2-2116-952A-65DD-A5E293B4552A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1387;p70">
            <a:extLst>
              <a:ext uri="{FF2B5EF4-FFF2-40B4-BE49-F238E27FC236}">
                <a16:creationId xmlns:a16="http://schemas.microsoft.com/office/drawing/2014/main" id="{20FF4CE8-888C-5732-F3A1-16706DEB7AA3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8" name="Google Shape;1388;p70">
              <a:extLst>
                <a:ext uri="{FF2B5EF4-FFF2-40B4-BE49-F238E27FC236}">
                  <a16:creationId xmlns:a16="http://schemas.microsoft.com/office/drawing/2014/main" id="{9CD0A163-F42F-F037-3B93-A9A330CAA380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389;p70">
              <a:extLst>
                <a:ext uri="{FF2B5EF4-FFF2-40B4-BE49-F238E27FC236}">
                  <a16:creationId xmlns:a16="http://schemas.microsoft.com/office/drawing/2014/main" id="{798D2D11-E6F6-4808-850B-268FF13F2725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90;p70">
              <a:extLst>
                <a:ext uri="{FF2B5EF4-FFF2-40B4-BE49-F238E27FC236}">
                  <a16:creationId xmlns:a16="http://schemas.microsoft.com/office/drawing/2014/main" id="{160C9629-9488-DF52-0B77-1A0135693FB5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391;p70">
            <a:extLst>
              <a:ext uri="{FF2B5EF4-FFF2-40B4-BE49-F238E27FC236}">
                <a16:creationId xmlns:a16="http://schemas.microsoft.com/office/drawing/2014/main" id="{E52E57AB-CF20-1BD2-4C35-17BE07D613FB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02" name="Google Shape;1392;p70">
              <a:extLst>
                <a:ext uri="{FF2B5EF4-FFF2-40B4-BE49-F238E27FC236}">
                  <a16:creationId xmlns:a16="http://schemas.microsoft.com/office/drawing/2014/main" id="{BF078CA0-3962-736B-7522-37D1406D8671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393;p70">
              <a:extLst>
                <a:ext uri="{FF2B5EF4-FFF2-40B4-BE49-F238E27FC236}">
                  <a16:creationId xmlns:a16="http://schemas.microsoft.com/office/drawing/2014/main" id="{C7F318C9-D6C7-9F1B-705B-F8689B879956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04" name="Google Shape;1394;p70">
            <a:extLst>
              <a:ext uri="{FF2B5EF4-FFF2-40B4-BE49-F238E27FC236}">
                <a16:creationId xmlns:a16="http://schemas.microsoft.com/office/drawing/2014/main" id="{CDC6D86D-3D73-09F5-4C7C-82302D717B18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5" name="Google Shape;1395;p70">
            <a:extLst>
              <a:ext uri="{FF2B5EF4-FFF2-40B4-BE49-F238E27FC236}">
                <a16:creationId xmlns:a16="http://schemas.microsoft.com/office/drawing/2014/main" id="{FA23EC64-6532-2B64-B76B-A2F60D5120F8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6" name="Google Shape;1396;p70">
            <a:extLst>
              <a:ext uri="{FF2B5EF4-FFF2-40B4-BE49-F238E27FC236}">
                <a16:creationId xmlns:a16="http://schemas.microsoft.com/office/drawing/2014/main" id="{795911A3-757A-CC9F-2CEF-18FDDE4DD84A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7" name="Google Shape;1397;p70">
            <a:extLst>
              <a:ext uri="{FF2B5EF4-FFF2-40B4-BE49-F238E27FC236}">
                <a16:creationId xmlns:a16="http://schemas.microsoft.com/office/drawing/2014/main" id="{E25BE8DF-8E04-A470-E2BC-DAA94733B1CD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8" name="Google Shape;1398;p70">
            <a:extLst>
              <a:ext uri="{FF2B5EF4-FFF2-40B4-BE49-F238E27FC236}">
                <a16:creationId xmlns:a16="http://schemas.microsoft.com/office/drawing/2014/main" id="{16C99FAF-248F-444B-465C-099B6B8CB601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9" name="Google Shape;1399;p70">
            <a:extLst>
              <a:ext uri="{FF2B5EF4-FFF2-40B4-BE49-F238E27FC236}">
                <a16:creationId xmlns:a16="http://schemas.microsoft.com/office/drawing/2014/main" id="{4C06FE33-E8AE-4F94-D26A-CBCA5E8D5B55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10" name="Google Shape;1400;p70">
            <a:extLst>
              <a:ext uri="{FF2B5EF4-FFF2-40B4-BE49-F238E27FC236}">
                <a16:creationId xmlns:a16="http://schemas.microsoft.com/office/drawing/2014/main" id="{26AD7285-6C83-6516-7972-03F55485AC75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11" name="Google Shape;1401;p70">
              <a:extLst>
                <a:ext uri="{FF2B5EF4-FFF2-40B4-BE49-F238E27FC236}">
                  <a16:creationId xmlns:a16="http://schemas.microsoft.com/office/drawing/2014/main" id="{3E08F2C5-955B-B045-C449-342B98A068E7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402;p70">
              <a:extLst>
                <a:ext uri="{FF2B5EF4-FFF2-40B4-BE49-F238E27FC236}">
                  <a16:creationId xmlns:a16="http://schemas.microsoft.com/office/drawing/2014/main" id="{DD1D6016-83A4-3079-E4F4-D38267D7351E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1403;p70">
            <a:extLst>
              <a:ext uri="{FF2B5EF4-FFF2-40B4-BE49-F238E27FC236}">
                <a16:creationId xmlns:a16="http://schemas.microsoft.com/office/drawing/2014/main" id="{B6EBEA46-5643-B9C6-19B4-5CD2295851E3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4" name="Google Shape;1404;p70">
              <a:extLst>
                <a:ext uri="{FF2B5EF4-FFF2-40B4-BE49-F238E27FC236}">
                  <a16:creationId xmlns:a16="http://schemas.microsoft.com/office/drawing/2014/main" id="{FD5096FD-B36E-1B37-B3F6-85AD3ADEE696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405;p70">
              <a:extLst>
                <a:ext uri="{FF2B5EF4-FFF2-40B4-BE49-F238E27FC236}">
                  <a16:creationId xmlns:a16="http://schemas.microsoft.com/office/drawing/2014/main" id="{A13D6DC3-2D1D-D423-181B-3D344ED62F82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6" name="Google Shape;1406;p70">
            <a:extLst>
              <a:ext uri="{FF2B5EF4-FFF2-40B4-BE49-F238E27FC236}">
                <a16:creationId xmlns:a16="http://schemas.microsoft.com/office/drawing/2014/main" id="{CB90285E-9B9A-DE0F-0D1A-283067D95525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7" name="Google Shape;1407;p70">
              <a:extLst>
                <a:ext uri="{FF2B5EF4-FFF2-40B4-BE49-F238E27FC236}">
                  <a16:creationId xmlns:a16="http://schemas.microsoft.com/office/drawing/2014/main" id="{C651962E-6FFD-F8CA-F2D9-25B85E00F87B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408;p70">
              <a:extLst>
                <a:ext uri="{FF2B5EF4-FFF2-40B4-BE49-F238E27FC236}">
                  <a16:creationId xmlns:a16="http://schemas.microsoft.com/office/drawing/2014/main" id="{75AD7D01-9165-0301-268B-A7E6D405077F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19" name="Google Shape;1409;p70">
            <a:extLst>
              <a:ext uri="{FF2B5EF4-FFF2-40B4-BE49-F238E27FC236}">
                <a16:creationId xmlns:a16="http://schemas.microsoft.com/office/drawing/2014/main" id="{BCF3658D-71E0-9C97-2864-1CB121A28670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0" name="Google Shape;1410;p70">
            <a:extLst>
              <a:ext uri="{FF2B5EF4-FFF2-40B4-BE49-F238E27FC236}">
                <a16:creationId xmlns:a16="http://schemas.microsoft.com/office/drawing/2014/main" id="{BBD92A19-1235-E020-3D91-E4F53FB4888E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1" name="Google Shape;1411;p70">
            <a:extLst>
              <a:ext uri="{FF2B5EF4-FFF2-40B4-BE49-F238E27FC236}">
                <a16:creationId xmlns:a16="http://schemas.microsoft.com/office/drawing/2014/main" id="{69459D5A-E606-7207-130E-9B1F1DFDF92E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22" name="Google Shape;1412;p70">
            <a:extLst>
              <a:ext uri="{FF2B5EF4-FFF2-40B4-BE49-F238E27FC236}">
                <a16:creationId xmlns:a16="http://schemas.microsoft.com/office/drawing/2014/main" id="{7C0492AF-0596-139C-179C-A8CDD699D514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3" name="Google Shape;1413;p70">
              <a:extLst>
                <a:ext uri="{FF2B5EF4-FFF2-40B4-BE49-F238E27FC236}">
                  <a16:creationId xmlns:a16="http://schemas.microsoft.com/office/drawing/2014/main" id="{DC516700-8FBC-840D-F523-6525FBDFEEA3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4;p70">
              <a:extLst>
                <a:ext uri="{FF2B5EF4-FFF2-40B4-BE49-F238E27FC236}">
                  <a16:creationId xmlns:a16="http://schemas.microsoft.com/office/drawing/2014/main" id="{47C8F7B1-70C8-1EAA-56C9-599878FCD282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5;p70">
              <a:extLst>
                <a:ext uri="{FF2B5EF4-FFF2-40B4-BE49-F238E27FC236}">
                  <a16:creationId xmlns:a16="http://schemas.microsoft.com/office/drawing/2014/main" id="{9589AA92-74B9-E7F7-8A90-D523CE1BF12C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6;p70">
              <a:extLst>
                <a:ext uri="{FF2B5EF4-FFF2-40B4-BE49-F238E27FC236}">
                  <a16:creationId xmlns:a16="http://schemas.microsoft.com/office/drawing/2014/main" id="{9BC813E7-7FA0-128E-77C1-0BD1A86D1B37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7;p70">
              <a:extLst>
                <a:ext uri="{FF2B5EF4-FFF2-40B4-BE49-F238E27FC236}">
                  <a16:creationId xmlns:a16="http://schemas.microsoft.com/office/drawing/2014/main" id="{C6DC9780-1425-82FB-65F4-F03C2312CC60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8;p70">
              <a:extLst>
                <a:ext uri="{FF2B5EF4-FFF2-40B4-BE49-F238E27FC236}">
                  <a16:creationId xmlns:a16="http://schemas.microsoft.com/office/drawing/2014/main" id="{A9988B56-E8BF-D804-C57E-88437EC90FA0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19;p70">
              <a:extLst>
                <a:ext uri="{FF2B5EF4-FFF2-40B4-BE49-F238E27FC236}">
                  <a16:creationId xmlns:a16="http://schemas.microsoft.com/office/drawing/2014/main" id="{CFC71D87-3294-51BA-266B-DAF366146EDE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20;p70">
              <a:extLst>
                <a:ext uri="{FF2B5EF4-FFF2-40B4-BE49-F238E27FC236}">
                  <a16:creationId xmlns:a16="http://schemas.microsoft.com/office/drawing/2014/main" id="{6C82724B-67AB-777E-90CA-88236C7F98CC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21;p70">
              <a:extLst>
                <a:ext uri="{FF2B5EF4-FFF2-40B4-BE49-F238E27FC236}">
                  <a16:creationId xmlns:a16="http://schemas.microsoft.com/office/drawing/2014/main" id="{2AF5F7DC-3575-0F5F-1D04-E4A053594BF6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2" name="Google Shape;1422;p70">
            <a:extLst>
              <a:ext uri="{FF2B5EF4-FFF2-40B4-BE49-F238E27FC236}">
                <a16:creationId xmlns:a16="http://schemas.microsoft.com/office/drawing/2014/main" id="{B2CF93CF-2774-DE8F-DD71-4527B8913E36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3" name="Google Shape;1423;p70">
              <a:extLst>
                <a:ext uri="{FF2B5EF4-FFF2-40B4-BE49-F238E27FC236}">
                  <a16:creationId xmlns:a16="http://schemas.microsoft.com/office/drawing/2014/main" id="{7CC001A0-6A13-D227-79B9-FD45EA62C44B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24;p70">
              <a:extLst>
                <a:ext uri="{FF2B5EF4-FFF2-40B4-BE49-F238E27FC236}">
                  <a16:creationId xmlns:a16="http://schemas.microsoft.com/office/drawing/2014/main" id="{662B850E-4349-48B1-589A-D5B6ACD18DFF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5" name="Google Shape;1425;p70">
            <a:extLst>
              <a:ext uri="{FF2B5EF4-FFF2-40B4-BE49-F238E27FC236}">
                <a16:creationId xmlns:a16="http://schemas.microsoft.com/office/drawing/2014/main" id="{553F2E14-413E-0B6D-FD00-7192BBABF24B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6" name="Google Shape;1426;p70">
              <a:extLst>
                <a:ext uri="{FF2B5EF4-FFF2-40B4-BE49-F238E27FC236}">
                  <a16:creationId xmlns:a16="http://schemas.microsoft.com/office/drawing/2014/main" id="{068174DD-F8E5-5B27-6125-9DA0413E9C5A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27;p70">
              <a:extLst>
                <a:ext uri="{FF2B5EF4-FFF2-40B4-BE49-F238E27FC236}">
                  <a16:creationId xmlns:a16="http://schemas.microsoft.com/office/drawing/2014/main" id="{B892C7C6-3E58-EDDF-DD9A-BF8863A8309B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28;p70">
              <a:extLst>
                <a:ext uri="{FF2B5EF4-FFF2-40B4-BE49-F238E27FC236}">
                  <a16:creationId xmlns:a16="http://schemas.microsoft.com/office/drawing/2014/main" id="{24AF9ECC-7BB4-1DA9-51D2-E20F05A82AF2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29;p70">
              <a:extLst>
                <a:ext uri="{FF2B5EF4-FFF2-40B4-BE49-F238E27FC236}">
                  <a16:creationId xmlns:a16="http://schemas.microsoft.com/office/drawing/2014/main" id="{F28857C3-DC1F-80CF-2377-474A9AA4DF37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0;p70">
              <a:extLst>
                <a:ext uri="{FF2B5EF4-FFF2-40B4-BE49-F238E27FC236}">
                  <a16:creationId xmlns:a16="http://schemas.microsoft.com/office/drawing/2014/main" id="{F983EB7B-0E46-E183-4C55-816DA09CE3DA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1;p70">
              <a:extLst>
                <a:ext uri="{FF2B5EF4-FFF2-40B4-BE49-F238E27FC236}">
                  <a16:creationId xmlns:a16="http://schemas.microsoft.com/office/drawing/2014/main" id="{9E41F8D7-3CF4-982E-3584-3942E07B7B34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2;p70">
              <a:extLst>
                <a:ext uri="{FF2B5EF4-FFF2-40B4-BE49-F238E27FC236}">
                  <a16:creationId xmlns:a16="http://schemas.microsoft.com/office/drawing/2014/main" id="{EEF1FE47-7FC2-82F6-B816-B8C5DDECFC1B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3;p70">
              <a:extLst>
                <a:ext uri="{FF2B5EF4-FFF2-40B4-BE49-F238E27FC236}">
                  <a16:creationId xmlns:a16="http://schemas.microsoft.com/office/drawing/2014/main" id="{4D7D739D-C6F3-6A5E-58DE-15AB293E5CD0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4;p70">
              <a:extLst>
                <a:ext uri="{FF2B5EF4-FFF2-40B4-BE49-F238E27FC236}">
                  <a16:creationId xmlns:a16="http://schemas.microsoft.com/office/drawing/2014/main" id="{707C8395-15D2-6A87-82EB-F7C6AE405924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5;p70">
              <a:extLst>
                <a:ext uri="{FF2B5EF4-FFF2-40B4-BE49-F238E27FC236}">
                  <a16:creationId xmlns:a16="http://schemas.microsoft.com/office/drawing/2014/main" id="{B018C725-4EBB-904F-2A5F-D9F33474BE8E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6;p70">
              <a:extLst>
                <a:ext uri="{FF2B5EF4-FFF2-40B4-BE49-F238E27FC236}">
                  <a16:creationId xmlns:a16="http://schemas.microsoft.com/office/drawing/2014/main" id="{7DAF6636-361C-01BA-26AA-32D0FFB9926A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7;p70">
              <a:extLst>
                <a:ext uri="{FF2B5EF4-FFF2-40B4-BE49-F238E27FC236}">
                  <a16:creationId xmlns:a16="http://schemas.microsoft.com/office/drawing/2014/main" id="{677EC177-7F7C-36D6-DF85-EAE6B00BD5B4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8;p70">
              <a:extLst>
                <a:ext uri="{FF2B5EF4-FFF2-40B4-BE49-F238E27FC236}">
                  <a16:creationId xmlns:a16="http://schemas.microsoft.com/office/drawing/2014/main" id="{BF374355-726D-B528-675D-11193D3B75DA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39;p70">
              <a:extLst>
                <a:ext uri="{FF2B5EF4-FFF2-40B4-BE49-F238E27FC236}">
                  <a16:creationId xmlns:a16="http://schemas.microsoft.com/office/drawing/2014/main" id="{40B4804B-C492-3DB9-82E1-69C84CBF968B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0;p70">
              <a:extLst>
                <a:ext uri="{FF2B5EF4-FFF2-40B4-BE49-F238E27FC236}">
                  <a16:creationId xmlns:a16="http://schemas.microsoft.com/office/drawing/2014/main" id="{197D0CCC-6FEF-83A7-7634-202FED6619CB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1;p70">
              <a:extLst>
                <a:ext uri="{FF2B5EF4-FFF2-40B4-BE49-F238E27FC236}">
                  <a16:creationId xmlns:a16="http://schemas.microsoft.com/office/drawing/2014/main" id="{A4316FA3-D298-DC84-EE14-EB1C64DC02DD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2;p70">
              <a:extLst>
                <a:ext uri="{FF2B5EF4-FFF2-40B4-BE49-F238E27FC236}">
                  <a16:creationId xmlns:a16="http://schemas.microsoft.com/office/drawing/2014/main" id="{B3A68E0B-F374-A9BB-0EE5-EF2CF069A438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3;p70">
              <a:extLst>
                <a:ext uri="{FF2B5EF4-FFF2-40B4-BE49-F238E27FC236}">
                  <a16:creationId xmlns:a16="http://schemas.microsoft.com/office/drawing/2014/main" id="{F7C90B83-EB5D-4086-4816-01298CF8576D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4;p70">
              <a:extLst>
                <a:ext uri="{FF2B5EF4-FFF2-40B4-BE49-F238E27FC236}">
                  <a16:creationId xmlns:a16="http://schemas.microsoft.com/office/drawing/2014/main" id="{9759284E-D191-7AA6-203E-D5F01007F9EF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5;p70">
              <a:extLst>
                <a:ext uri="{FF2B5EF4-FFF2-40B4-BE49-F238E27FC236}">
                  <a16:creationId xmlns:a16="http://schemas.microsoft.com/office/drawing/2014/main" id="{D311A1AB-2535-374C-C504-7C32A5E1A21B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6" name="Google Shape;1446;p70">
            <a:extLst>
              <a:ext uri="{FF2B5EF4-FFF2-40B4-BE49-F238E27FC236}">
                <a16:creationId xmlns:a16="http://schemas.microsoft.com/office/drawing/2014/main" id="{C28CF66A-D5D0-72EE-83A0-6E045927B85B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7" name="Google Shape;1447;p70">
              <a:extLst>
                <a:ext uri="{FF2B5EF4-FFF2-40B4-BE49-F238E27FC236}">
                  <a16:creationId xmlns:a16="http://schemas.microsoft.com/office/drawing/2014/main" id="{C32108E1-4928-0379-7126-124DA34D293A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48;p70">
              <a:extLst>
                <a:ext uri="{FF2B5EF4-FFF2-40B4-BE49-F238E27FC236}">
                  <a16:creationId xmlns:a16="http://schemas.microsoft.com/office/drawing/2014/main" id="{D9A6BCAC-4C66-6531-82A4-C830328E2800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49;p70">
              <a:extLst>
                <a:ext uri="{FF2B5EF4-FFF2-40B4-BE49-F238E27FC236}">
                  <a16:creationId xmlns:a16="http://schemas.microsoft.com/office/drawing/2014/main" id="{1CA2D911-747E-EC72-405B-4FCD3FB1BE56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0;p70">
              <a:extLst>
                <a:ext uri="{FF2B5EF4-FFF2-40B4-BE49-F238E27FC236}">
                  <a16:creationId xmlns:a16="http://schemas.microsoft.com/office/drawing/2014/main" id="{57E4EC70-9915-C264-D785-89DECBF7BA90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1;p70">
              <a:extLst>
                <a:ext uri="{FF2B5EF4-FFF2-40B4-BE49-F238E27FC236}">
                  <a16:creationId xmlns:a16="http://schemas.microsoft.com/office/drawing/2014/main" id="{A5DFA8AF-CC31-9922-765C-25B197257E6A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2;p70">
              <a:extLst>
                <a:ext uri="{FF2B5EF4-FFF2-40B4-BE49-F238E27FC236}">
                  <a16:creationId xmlns:a16="http://schemas.microsoft.com/office/drawing/2014/main" id="{26AE0BC0-F743-83FA-687C-5E93EAFCD24B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3;p70">
              <a:extLst>
                <a:ext uri="{FF2B5EF4-FFF2-40B4-BE49-F238E27FC236}">
                  <a16:creationId xmlns:a16="http://schemas.microsoft.com/office/drawing/2014/main" id="{18047B01-9B00-2052-4D58-C7F2870A09F0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4;p70">
              <a:extLst>
                <a:ext uri="{FF2B5EF4-FFF2-40B4-BE49-F238E27FC236}">
                  <a16:creationId xmlns:a16="http://schemas.microsoft.com/office/drawing/2014/main" id="{E1C3AADF-A646-C94C-ADAF-8F3783E85268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5;p70">
              <a:extLst>
                <a:ext uri="{FF2B5EF4-FFF2-40B4-BE49-F238E27FC236}">
                  <a16:creationId xmlns:a16="http://schemas.microsoft.com/office/drawing/2014/main" id="{EEC0A288-3839-A844-B0B8-24525F41A601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6;p70">
              <a:extLst>
                <a:ext uri="{FF2B5EF4-FFF2-40B4-BE49-F238E27FC236}">
                  <a16:creationId xmlns:a16="http://schemas.microsoft.com/office/drawing/2014/main" id="{4A822E44-1282-B0F7-DAC8-D4EA9EE3A01B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7;p70">
              <a:extLst>
                <a:ext uri="{FF2B5EF4-FFF2-40B4-BE49-F238E27FC236}">
                  <a16:creationId xmlns:a16="http://schemas.microsoft.com/office/drawing/2014/main" id="{66F48613-6F40-8D65-C9EF-1203FA13AEFE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8;p70">
              <a:extLst>
                <a:ext uri="{FF2B5EF4-FFF2-40B4-BE49-F238E27FC236}">
                  <a16:creationId xmlns:a16="http://schemas.microsoft.com/office/drawing/2014/main" id="{94A01EB4-485F-AD5D-23D6-8D157161F4CA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59;p70">
              <a:extLst>
                <a:ext uri="{FF2B5EF4-FFF2-40B4-BE49-F238E27FC236}">
                  <a16:creationId xmlns:a16="http://schemas.microsoft.com/office/drawing/2014/main" id="{EFE7A195-49CF-DE45-71C3-3F35A4F27770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0;p70">
              <a:extLst>
                <a:ext uri="{FF2B5EF4-FFF2-40B4-BE49-F238E27FC236}">
                  <a16:creationId xmlns:a16="http://schemas.microsoft.com/office/drawing/2014/main" id="{F4E80F75-7385-21F6-3C09-42158C199EE0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1;p70">
              <a:extLst>
                <a:ext uri="{FF2B5EF4-FFF2-40B4-BE49-F238E27FC236}">
                  <a16:creationId xmlns:a16="http://schemas.microsoft.com/office/drawing/2014/main" id="{76438B8E-7E98-124E-7EA0-B5D97AED8764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2;p70">
              <a:extLst>
                <a:ext uri="{FF2B5EF4-FFF2-40B4-BE49-F238E27FC236}">
                  <a16:creationId xmlns:a16="http://schemas.microsoft.com/office/drawing/2014/main" id="{DCE7C25D-CE58-8383-D275-07C09C49ED2D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3;p70">
              <a:extLst>
                <a:ext uri="{FF2B5EF4-FFF2-40B4-BE49-F238E27FC236}">
                  <a16:creationId xmlns:a16="http://schemas.microsoft.com/office/drawing/2014/main" id="{631FE328-1392-11D8-1F8D-E71E10BAD83B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4;p70">
              <a:extLst>
                <a:ext uri="{FF2B5EF4-FFF2-40B4-BE49-F238E27FC236}">
                  <a16:creationId xmlns:a16="http://schemas.microsoft.com/office/drawing/2014/main" id="{C8D62DD0-D355-70FE-D0C7-689B5AE92299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5;p70">
              <a:extLst>
                <a:ext uri="{FF2B5EF4-FFF2-40B4-BE49-F238E27FC236}">
                  <a16:creationId xmlns:a16="http://schemas.microsoft.com/office/drawing/2014/main" id="{F776E102-B357-EB50-4FCD-FC791B1F236B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6;p70">
              <a:extLst>
                <a:ext uri="{FF2B5EF4-FFF2-40B4-BE49-F238E27FC236}">
                  <a16:creationId xmlns:a16="http://schemas.microsoft.com/office/drawing/2014/main" id="{0C30C721-D991-81C7-A26A-DFAD6E1C7628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7;p70">
              <a:extLst>
                <a:ext uri="{FF2B5EF4-FFF2-40B4-BE49-F238E27FC236}">
                  <a16:creationId xmlns:a16="http://schemas.microsoft.com/office/drawing/2014/main" id="{70EE7985-D5CE-6A5D-DFE6-AD8ECD5AABB1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8;p70">
              <a:extLst>
                <a:ext uri="{FF2B5EF4-FFF2-40B4-BE49-F238E27FC236}">
                  <a16:creationId xmlns:a16="http://schemas.microsoft.com/office/drawing/2014/main" id="{AD106988-3EBD-2507-9C09-435ECF8E06CF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69;p70">
              <a:extLst>
                <a:ext uri="{FF2B5EF4-FFF2-40B4-BE49-F238E27FC236}">
                  <a16:creationId xmlns:a16="http://schemas.microsoft.com/office/drawing/2014/main" id="{973E633E-57E7-CAFE-A704-1D8041944173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0;p70">
              <a:extLst>
                <a:ext uri="{FF2B5EF4-FFF2-40B4-BE49-F238E27FC236}">
                  <a16:creationId xmlns:a16="http://schemas.microsoft.com/office/drawing/2014/main" id="{E9F00AB2-8350-FAC7-A07D-E202B499FAFC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1;p70">
              <a:extLst>
                <a:ext uri="{FF2B5EF4-FFF2-40B4-BE49-F238E27FC236}">
                  <a16:creationId xmlns:a16="http://schemas.microsoft.com/office/drawing/2014/main" id="{35B82428-992D-0436-6396-2EC8ED2649DB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2;p70">
              <a:extLst>
                <a:ext uri="{FF2B5EF4-FFF2-40B4-BE49-F238E27FC236}">
                  <a16:creationId xmlns:a16="http://schemas.microsoft.com/office/drawing/2014/main" id="{3568940E-91FB-8F8F-BC8D-1FAE53630C41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3;p70">
              <a:extLst>
                <a:ext uri="{FF2B5EF4-FFF2-40B4-BE49-F238E27FC236}">
                  <a16:creationId xmlns:a16="http://schemas.microsoft.com/office/drawing/2014/main" id="{E9DB4F07-9C75-DF0C-5A84-57D1A4C72415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4;p70">
              <a:extLst>
                <a:ext uri="{FF2B5EF4-FFF2-40B4-BE49-F238E27FC236}">
                  <a16:creationId xmlns:a16="http://schemas.microsoft.com/office/drawing/2014/main" id="{44B3C86D-86BC-124D-AAFA-C622A3B27549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5;p70">
              <a:extLst>
                <a:ext uri="{FF2B5EF4-FFF2-40B4-BE49-F238E27FC236}">
                  <a16:creationId xmlns:a16="http://schemas.microsoft.com/office/drawing/2014/main" id="{D5340C5A-EEDD-73F5-50E3-5174B039842B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6;p70">
              <a:extLst>
                <a:ext uri="{FF2B5EF4-FFF2-40B4-BE49-F238E27FC236}">
                  <a16:creationId xmlns:a16="http://schemas.microsoft.com/office/drawing/2014/main" id="{2DF2C53E-0CC2-F488-0927-DA7517C26CC8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7;p70">
              <a:extLst>
                <a:ext uri="{FF2B5EF4-FFF2-40B4-BE49-F238E27FC236}">
                  <a16:creationId xmlns:a16="http://schemas.microsoft.com/office/drawing/2014/main" id="{CDA9CB91-A994-3BF8-E1D8-FF0CB09179A2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8;p70">
              <a:extLst>
                <a:ext uri="{FF2B5EF4-FFF2-40B4-BE49-F238E27FC236}">
                  <a16:creationId xmlns:a16="http://schemas.microsoft.com/office/drawing/2014/main" id="{832BDA43-80E9-F4ED-3C49-3A1CD8ACCDA6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79;p70">
              <a:extLst>
                <a:ext uri="{FF2B5EF4-FFF2-40B4-BE49-F238E27FC236}">
                  <a16:creationId xmlns:a16="http://schemas.microsoft.com/office/drawing/2014/main" id="{6EDF5FE6-271E-D4E4-104B-A9633E6FE0CD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0;p70">
              <a:extLst>
                <a:ext uri="{FF2B5EF4-FFF2-40B4-BE49-F238E27FC236}">
                  <a16:creationId xmlns:a16="http://schemas.microsoft.com/office/drawing/2014/main" id="{5A2C5382-638A-9652-1C42-E5B80F15BB79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1;p70">
              <a:extLst>
                <a:ext uri="{FF2B5EF4-FFF2-40B4-BE49-F238E27FC236}">
                  <a16:creationId xmlns:a16="http://schemas.microsoft.com/office/drawing/2014/main" id="{52FC5464-7B73-B93F-1721-34FA20975FAB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2;p70">
              <a:extLst>
                <a:ext uri="{FF2B5EF4-FFF2-40B4-BE49-F238E27FC236}">
                  <a16:creationId xmlns:a16="http://schemas.microsoft.com/office/drawing/2014/main" id="{BCB4160B-B785-2A8E-2D4C-23982BE798D0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3;p70">
              <a:extLst>
                <a:ext uri="{FF2B5EF4-FFF2-40B4-BE49-F238E27FC236}">
                  <a16:creationId xmlns:a16="http://schemas.microsoft.com/office/drawing/2014/main" id="{3166110D-E878-48B0-46EC-22C8C11AC62B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4;p70">
              <a:extLst>
                <a:ext uri="{FF2B5EF4-FFF2-40B4-BE49-F238E27FC236}">
                  <a16:creationId xmlns:a16="http://schemas.microsoft.com/office/drawing/2014/main" id="{A9C7CED3-B706-65BE-BA7E-45A64DE4CF25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5;p70">
              <a:extLst>
                <a:ext uri="{FF2B5EF4-FFF2-40B4-BE49-F238E27FC236}">
                  <a16:creationId xmlns:a16="http://schemas.microsoft.com/office/drawing/2014/main" id="{F19BAE11-5A04-32A8-CD66-B1206DF4A438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6;p70">
              <a:extLst>
                <a:ext uri="{FF2B5EF4-FFF2-40B4-BE49-F238E27FC236}">
                  <a16:creationId xmlns:a16="http://schemas.microsoft.com/office/drawing/2014/main" id="{390C4519-AB79-17A9-43EE-185A4B137F9A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7;p70">
              <a:extLst>
                <a:ext uri="{FF2B5EF4-FFF2-40B4-BE49-F238E27FC236}">
                  <a16:creationId xmlns:a16="http://schemas.microsoft.com/office/drawing/2014/main" id="{087A6A8A-9229-887F-A857-D14BD7DE841C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8;p70">
              <a:extLst>
                <a:ext uri="{FF2B5EF4-FFF2-40B4-BE49-F238E27FC236}">
                  <a16:creationId xmlns:a16="http://schemas.microsoft.com/office/drawing/2014/main" id="{7379C11F-DF93-0C7F-69EE-650A261FC755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89;p70">
              <a:extLst>
                <a:ext uri="{FF2B5EF4-FFF2-40B4-BE49-F238E27FC236}">
                  <a16:creationId xmlns:a16="http://schemas.microsoft.com/office/drawing/2014/main" id="{06BE37D5-1FEE-24B4-8FC5-C02678A8A7F0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0;p70">
              <a:extLst>
                <a:ext uri="{FF2B5EF4-FFF2-40B4-BE49-F238E27FC236}">
                  <a16:creationId xmlns:a16="http://schemas.microsoft.com/office/drawing/2014/main" id="{82C01F24-DD7A-D830-991F-FCB3CA4F20FD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1;p70">
              <a:extLst>
                <a:ext uri="{FF2B5EF4-FFF2-40B4-BE49-F238E27FC236}">
                  <a16:creationId xmlns:a16="http://schemas.microsoft.com/office/drawing/2014/main" id="{1B5A88B8-A050-DC85-ECA1-E92CB0A0C19F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2;p70">
              <a:extLst>
                <a:ext uri="{FF2B5EF4-FFF2-40B4-BE49-F238E27FC236}">
                  <a16:creationId xmlns:a16="http://schemas.microsoft.com/office/drawing/2014/main" id="{B014D4C1-5954-8E47-F34F-F5D177EC5E65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3;p70">
              <a:extLst>
                <a:ext uri="{FF2B5EF4-FFF2-40B4-BE49-F238E27FC236}">
                  <a16:creationId xmlns:a16="http://schemas.microsoft.com/office/drawing/2014/main" id="{794EC293-CC61-B98D-300D-5D93CAB81C76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4;p70">
              <a:extLst>
                <a:ext uri="{FF2B5EF4-FFF2-40B4-BE49-F238E27FC236}">
                  <a16:creationId xmlns:a16="http://schemas.microsoft.com/office/drawing/2014/main" id="{0DFCA052-83B6-0B0A-3707-1B1D4DFC694A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5;p70">
              <a:extLst>
                <a:ext uri="{FF2B5EF4-FFF2-40B4-BE49-F238E27FC236}">
                  <a16:creationId xmlns:a16="http://schemas.microsoft.com/office/drawing/2014/main" id="{515F6A1C-611C-9E09-8968-99E2C42BAEC0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6;p70">
              <a:extLst>
                <a:ext uri="{FF2B5EF4-FFF2-40B4-BE49-F238E27FC236}">
                  <a16:creationId xmlns:a16="http://schemas.microsoft.com/office/drawing/2014/main" id="{5D0A5243-A4CF-D5CA-8062-71BBC9BCE1DE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7;p70">
              <a:extLst>
                <a:ext uri="{FF2B5EF4-FFF2-40B4-BE49-F238E27FC236}">
                  <a16:creationId xmlns:a16="http://schemas.microsoft.com/office/drawing/2014/main" id="{9CACBB27-50A3-CC41-7E18-7D5CB1A15E55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8;p70">
              <a:extLst>
                <a:ext uri="{FF2B5EF4-FFF2-40B4-BE49-F238E27FC236}">
                  <a16:creationId xmlns:a16="http://schemas.microsoft.com/office/drawing/2014/main" id="{CE1FAAA0-712E-388B-5E7C-A3299AA7C88A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99;p70">
              <a:extLst>
                <a:ext uri="{FF2B5EF4-FFF2-40B4-BE49-F238E27FC236}">
                  <a16:creationId xmlns:a16="http://schemas.microsoft.com/office/drawing/2014/main" id="{817AF257-64A2-02A8-96DC-CEF464593CD7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0;p70">
              <a:extLst>
                <a:ext uri="{FF2B5EF4-FFF2-40B4-BE49-F238E27FC236}">
                  <a16:creationId xmlns:a16="http://schemas.microsoft.com/office/drawing/2014/main" id="{3C33D7D7-1AEB-85EC-CCC5-3E68E4409363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1;p70">
              <a:extLst>
                <a:ext uri="{FF2B5EF4-FFF2-40B4-BE49-F238E27FC236}">
                  <a16:creationId xmlns:a16="http://schemas.microsoft.com/office/drawing/2014/main" id="{DB3F5EF1-1CB7-E488-5A1C-93572C0D8251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2;p70">
              <a:extLst>
                <a:ext uri="{FF2B5EF4-FFF2-40B4-BE49-F238E27FC236}">
                  <a16:creationId xmlns:a16="http://schemas.microsoft.com/office/drawing/2014/main" id="{4F2F17AF-160F-C429-49B3-FA1C5530465C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3;p70">
              <a:extLst>
                <a:ext uri="{FF2B5EF4-FFF2-40B4-BE49-F238E27FC236}">
                  <a16:creationId xmlns:a16="http://schemas.microsoft.com/office/drawing/2014/main" id="{42599403-8D8D-ECAC-F625-81F61AF5FE53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4;p70">
              <a:extLst>
                <a:ext uri="{FF2B5EF4-FFF2-40B4-BE49-F238E27FC236}">
                  <a16:creationId xmlns:a16="http://schemas.microsoft.com/office/drawing/2014/main" id="{53DFFFFD-F531-637A-D649-5C6626DCA64E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5;p70">
              <a:extLst>
                <a:ext uri="{FF2B5EF4-FFF2-40B4-BE49-F238E27FC236}">
                  <a16:creationId xmlns:a16="http://schemas.microsoft.com/office/drawing/2014/main" id="{2D18AAFE-B559-54A3-EB32-D65AD0C9B110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6;p70">
              <a:extLst>
                <a:ext uri="{FF2B5EF4-FFF2-40B4-BE49-F238E27FC236}">
                  <a16:creationId xmlns:a16="http://schemas.microsoft.com/office/drawing/2014/main" id="{5A190498-BC5A-3689-176A-C4D5BF027B04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7;p70">
              <a:extLst>
                <a:ext uri="{FF2B5EF4-FFF2-40B4-BE49-F238E27FC236}">
                  <a16:creationId xmlns:a16="http://schemas.microsoft.com/office/drawing/2014/main" id="{B1439CAE-2DED-1E55-1A0F-7AA7DC4EB1C6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8;p70">
              <a:extLst>
                <a:ext uri="{FF2B5EF4-FFF2-40B4-BE49-F238E27FC236}">
                  <a16:creationId xmlns:a16="http://schemas.microsoft.com/office/drawing/2014/main" id="{79C043AD-FE9D-B6AD-24ED-330F1A9196F8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09;p70">
              <a:extLst>
                <a:ext uri="{FF2B5EF4-FFF2-40B4-BE49-F238E27FC236}">
                  <a16:creationId xmlns:a16="http://schemas.microsoft.com/office/drawing/2014/main" id="{7AADE905-8A1F-1D4B-F9D3-14D17260B648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0;p70">
              <a:extLst>
                <a:ext uri="{FF2B5EF4-FFF2-40B4-BE49-F238E27FC236}">
                  <a16:creationId xmlns:a16="http://schemas.microsoft.com/office/drawing/2014/main" id="{68272495-B22F-3A40-87CD-7DE8C13F9984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1;p70">
              <a:extLst>
                <a:ext uri="{FF2B5EF4-FFF2-40B4-BE49-F238E27FC236}">
                  <a16:creationId xmlns:a16="http://schemas.microsoft.com/office/drawing/2014/main" id="{676C668A-A738-B3AD-657B-36C1B75C858D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2;p70">
              <a:extLst>
                <a:ext uri="{FF2B5EF4-FFF2-40B4-BE49-F238E27FC236}">
                  <a16:creationId xmlns:a16="http://schemas.microsoft.com/office/drawing/2014/main" id="{26F7DDFB-A136-FE98-D144-4A3FC527AB4A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3;p70">
              <a:extLst>
                <a:ext uri="{FF2B5EF4-FFF2-40B4-BE49-F238E27FC236}">
                  <a16:creationId xmlns:a16="http://schemas.microsoft.com/office/drawing/2014/main" id="{6DB11D4F-7264-A1FC-751F-ED84FD6322F0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4;p70">
              <a:extLst>
                <a:ext uri="{FF2B5EF4-FFF2-40B4-BE49-F238E27FC236}">
                  <a16:creationId xmlns:a16="http://schemas.microsoft.com/office/drawing/2014/main" id="{C8FDD54F-81F0-151B-E276-164BBD787528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5;p70">
              <a:extLst>
                <a:ext uri="{FF2B5EF4-FFF2-40B4-BE49-F238E27FC236}">
                  <a16:creationId xmlns:a16="http://schemas.microsoft.com/office/drawing/2014/main" id="{B67D62DD-73DA-30A7-9ED6-186802503813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6;p70">
              <a:extLst>
                <a:ext uri="{FF2B5EF4-FFF2-40B4-BE49-F238E27FC236}">
                  <a16:creationId xmlns:a16="http://schemas.microsoft.com/office/drawing/2014/main" id="{BD30CDDC-FFFF-2C80-7288-FFED9D295CED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7;p70">
              <a:extLst>
                <a:ext uri="{FF2B5EF4-FFF2-40B4-BE49-F238E27FC236}">
                  <a16:creationId xmlns:a16="http://schemas.microsoft.com/office/drawing/2014/main" id="{FE3264D8-75B9-DAC1-A536-887BD1988024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8;p70">
              <a:extLst>
                <a:ext uri="{FF2B5EF4-FFF2-40B4-BE49-F238E27FC236}">
                  <a16:creationId xmlns:a16="http://schemas.microsoft.com/office/drawing/2014/main" id="{F862E1CF-2679-E119-D293-8DE8925AA140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19;p70">
              <a:extLst>
                <a:ext uri="{FF2B5EF4-FFF2-40B4-BE49-F238E27FC236}">
                  <a16:creationId xmlns:a16="http://schemas.microsoft.com/office/drawing/2014/main" id="{E1E1F84E-E361-C01A-F415-02E35BAACC0B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0;p70">
              <a:extLst>
                <a:ext uri="{FF2B5EF4-FFF2-40B4-BE49-F238E27FC236}">
                  <a16:creationId xmlns:a16="http://schemas.microsoft.com/office/drawing/2014/main" id="{B560E20E-4B8E-D0B2-EBD9-B8FFFF85ADD2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1;p70">
              <a:extLst>
                <a:ext uri="{FF2B5EF4-FFF2-40B4-BE49-F238E27FC236}">
                  <a16:creationId xmlns:a16="http://schemas.microsoft.com/office/drawing/2014/main" id="{E9F3165B-C476-BE8F-68CA-7BD238494F55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22;p70">
              <a:extLst>
                <a:ext uri="{FF2B5EF4-FFF2-40B4-BE49-F238E27FC236}">
                  <a16:creationId xmlns:a16="http://schemas.microsoft.com/office/drawing/2014/main" id="{5D8A8DE6-47B2-A754-C445-A928151DBB22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3;p70">
              <a:extLst>
                <a:ext uri="{FF2B5EF4-FFF2-40B4-BE49-F238E27FC236}">
                  <a16:creationId xmlns:a16="http://schemas.microsoft.com/office/drawing/2014/main" id="{125758D0-6E35-51C7-D561-E648EAD09B73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24;p70">
              <a:extLst>
                <a:ext uri="{FF2B5EF4-FFF2-40B4-BE49-F238E27FC236}">
                  <a16:creationId xmlns:a16="http://schemas.microsoft.com/office/drawing/2014/main" id="{D7B9CE3B-1B6C-A4A5-4C80-457DDEE857D2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35" name="Google Shape;1525;p70">
            <a:extLst>
              <a:ext uri="{FF2B5EF4-FFF2-40B4-BE49-F238E27FC236}">
                <a16:creationId xmlns:a16="http://schemas.microsoft.com/office/drawing/2014/main" id="{44AA87AE-78CF-1BE1-8610-90B0C6D0AF70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6" name="Google Shape;1526;p70">
            <a:extLst>
              <a:ext uri="{FF2B5EF4-FFF2-40B4-BE49-F238E27FC236}">
                <a16:creationId xmlns:a16="http://schemas.microsoft.com/office/drawing/2014/main" id="{62FAE977-3FBB-CC7B-F462-8413B74B388D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7" name="Google Shape;1527;p70">
            <a:extLst>
              <a:ext uri="{FF2B5EF4-FFF2-40B4-BE49-F238E27FC236}">
                <a16:creationId xmlns:a16="http://schemas.microsoft.com/office/drawing/2014/main" id="{7B831FC0-E070-8CAB-855B-3BF58C6CAB89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8" name="Google Shape;1528;p70">
            <a:extLst>
              <a:ext uri="{FF2B5EF4-FFF2-40B4-BE49-F238E27FC236}">
                <a16:creationId xmlns:a16="http://schemas.microsoft.com/office/drawing/2014/main" id="{943AF381-3508-46A6-1F57-025ED5779364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9" name="Google Shape;1529;p70">
            <a:extLst>
              <a:ext uri="{FF2B5EF4-FFF2-40B4-BE49-F238E27FC236}">
                <a16:creationId xmlns:a16="http://schemas.microsoft.com/office/drawing/2014/main" id="{B6812D18-8A17-859D-1FCB-C5E8B612A020}"/>
              </a:ext>
            </a:extLst>
          </p:cNvPr>
          <p:cNvSpPr txBox="1">
            <a:spLocks/>
          </p:cNvSpPr>
          <p:nvPr/>
        </p:nvSpPr>
        <p:spPr>
          <a:xfrm>
            <a:off x="1314098" y="176335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90468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D2ED10-0582-47DA-6064-E7275F819FB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9044F47-F815-8086-16E5-91FE62C725C2}"/>
              </a:ext>
            </a:extLst>
          </p:cNvPr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F03B19-268C-3B9C-5F0E-BDEF1ACFB4D9}"/>
              </a:ext>
            </a:extLst>
          </p:cNvPr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21">
            <a:extLst>
              <a:ext uri="{FF2B5EF4-FFF2-40B4-BE49-F238E27FC236}">
                <a16:creationId xmlns:a16="http://schemas.microsoft.com/office/drawing/2014/main" id="{94A77FC6-F361-5DE0-58EC-6495A73DC9AE}"/>
              </a:ext>
            </a:extLst>
          </p:cNvPr>
          <p:cNvSpPr/>
          <p:nvPr/>
        </p:nvSpPr>
        <p:spPr>
          <a:xfrm>
            <a:off x="406080" y="1997280"/>
            <a:ext cx="5763600" cy="1121040"/>
          </a:xfrm>
          <a:custGeom>
            <a:avLst/>
            <a:gdLst/>
            <a:ahLst/>
            <a:cxnLst/>
            <a:rect l="l" t="t" r="r" b="b"/>
            <a:pathLst>
              <a:path w="5763600" h="1121040">
                <a:moveTo>
                  <a:pt x="0" y="0"/>
                </a:moveTo>
                <a:lnTo>
                  <a:pt x="5763600" y="0"/>
                </a:lnTo>
                <a:lnTo>
                  <a:pt x="5763600" y="1121040"/>
                </a:lnTo>
                <a:lnTo>
                  <a:pt x="0" y="11210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6" r="-6"/>
            </a:stretch>
          </a:blipFill>
        </p:spPr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0E94F2B0-DA89-26D9-FFDE-357E9806D627}"/>
              </a:ext>
            </a:extLst>
          </p:cNvPr>
          <p:cNvSpPr/>
          <p:nvPr/>
        </p:nvSpPr>
        <p:spPr>
          <a:xfrm flipH="1">
            <a:off x="12117600" y="1931760"/>
            <a:ext cx="5898960" cy="1146960"/>
          </a:xfrm>
          <a:custGeom>
            <a:avLst/>
            <a:gdLst/>
            <a:ahLst/>
            <a:cxnLst/>
            <a:rect l="l" t="t" r="r" b="b"/>
            <a:pathLst>
              <a:path w="5898960" h="1146960">
                <a:moveTo>
                  <a:pt x="5898960" y="0"/>
                </a:moveTo>
                <a:lnTo>
                  <a:pt x="0" y="0"/>
                </a:lnTo>
                <a:lnTo>
                  <a:pt x="0" y="1146960"/>
                </a:lnTo>
                <a:lnTo>
                  <a:pt x="5898960" y="1146960"/>
                </a:lnTo>
                <a:lnTo>
                  <a:pt x="5898960" y="0"/>
                </a:lnTo>
                <a:close/>
              </a:path>
            </a:pathLst>
          </a:custGeom>
          <a:blipFill>
            <a:blip r:embed="rId7"/>
            <a:stretch>
              <a:fillRect t="-11" b="-11"/>
            </a:stretch>
          </a:blipFill>
        </p:spPr>
      </p:sp>
      <p:sp>
        <p:nvSpPr>
          <p:cNvPr id="7" name="Google Shape;12249;p21">
            <a:extLst>
              <a:ext uri="{FF2B5EF4-FFF2-40B4-BE49-F238E27FC236}">
                <a16:creationId xmlns:a16="http://schemas.microsoft.com/office/drawing/2014/main" id="{7CEB9B2D-6DE0-0D63-5D38-473ED6176EBD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0;p21">
            <a:extLst>
              <a:ext uri="{FF2B5EF4-FFF2-40B4-BE49-F238E27FC236}">
                <a16:creationId xmlns:a16="http://schemas.microsoft.com/office/drawing/2014/main" id="{6F3DE1D4-44DB-06C3-650C-B886D6298F63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1;p21">
            <a:extLst>
              <a:ext uri="{FF2B5EF4-FFF2-40B4-BE49-F238E27FC236}">
                <a16:creationId xmlns:a16="http://schemas.microsoft.com/office/drawing/2014/main" id="{3815054D-BDEE-80FE-9003-835CF1C5ED1C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2;p21">
            <a:extLst>
              <a:ext uri="{FF2B5EF4-FFF2-40B4-BE49-F238E27FC236}">
                <a16:creationId xmlns:a16="http://schemas.microsoft.com/office/drawing/2014/main" id="{2D76E842-7743-9863-C1D1-66D5C9AE434D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3;p21">
            <a:extLst>
              <a:ext uri="{FF2B5EF4-FFF2-40B4-BE49-F238E27FC236}">
                <a16:creationId xmlns:a16="http://schemas.microsoft.com/office/drawing/2014/main" id="{18220D8C-9CC2-B1A2-3312-52C18B0D202A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4;p21">
            <a:extLst>
              <a:ext uri="{FF2B5EF4-FFF2-40B4-BE49-F238E27FC236}">
                <a16:creationId xmlns:a16="http://schemas.microsoft.com/office/drawing/2014/main" id="{BE889573-CD9E-6D5D-D97A-D671E85F1FD2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5;p21">
            <a:extLst>
              <a:ext uri="{FF2B5EF4-FFF2-40B4-BE49-F238E27FC236}">
                <a16:creationId xmlns:a16="http://schemas.microsoft.com/office/drawing/2014/main" id="{E45B14D6-E6AE-9D9B-288D-BD9D88714FB6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6;p21">
            <a:extLst>
              <a:ext uri="{FF2B5EF4-FFF2-40B4-BE49-F238E27FC236}">
                <a16:creationId xmlns:a16="http://schemas.microsoft.com/office/drawing/2014/main" id="{88C5E852-A3C2-7B62-A798-945906CB9A6C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7;p21">
            <a:extLst>
              <a:ext uri="{FF2B5EF4-FFF2-40B4-BE49-F238E27FC236}">
                <a16:creationId xmlns:a16="http://schemas.microsoft.com/office/drawing/2014/main" id="{FC08D9A1-72D1-1BCD-27CA-D359B6E6B922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58;p21">
            <a:extLst>
              <a:ext uri="{FF2B5EF4-FFF2-40B4-BE49-F238E27FC236}">
                <a16:creationId xmlns:a16="http://schemas.microsoft.com/office/drawing/2014/main" id="{F2D5794B-6A51-1E39-CDE6-B253B5FEC420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59;p21">
            <a:extLst>
              <a:ext uri="{FF2B5EF4-FFF2-40B4-BE49-F238E27FC236}">
                <a16:creationId xmlns:a16="http://schemas.microsoft.com/office/drawing/2014/main" id="{92EECA20-C326-9D83-E519-F34BF9D4B193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60;p21">
            <a:extLst>
              <a:ext uri="{FF2B5EF4-FFF2-40B4-BE49-F238E27FC236}">
                <a16:creationId xmlns:a16="http://schemas.microsoft.com/office/drawing/2014/main" id="{DD2F46D2-1DB8-CEFE-D578-5BFA790513C4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1;p21">
            <a:extLst>
              <a:ext uri="{FF2B5EF4-FFF2-40B4-BE49-F238E27FC236}">
                <a16:creationId xmlns:a16="http://schemas.microsoft.com/office/drawing/2014/main" id="{16535761-5697-A591-FE29-AF646F99DDB1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62;p21">
            <a:extLst>
              <a:ext uri="{FF2B5EF4-FFF2-40B4-BE49-F238E27FC236}">
                <a16:creationId xmlns:a16="http://schemas.microsoft.com/office/drawing/2014/main" id="{CB8DDEFE-FDE4-6CA9-230A-08C3FB187DCD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2263;p21">
            <a:extLst>
              <a:ext uri="{FF2B5EF4-FFF2-40B4-BE49-F238E27FC236}">
                <a16:creationId xmlns:a16="http://schemas.microsoft.com/office/drawing/2014/main" id="{ADC7EA6B-618A-6666-900E-1541C236C07D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12264;p21">
            <a:extLst>
              <a:ext uri="{FF2B5EF4-FFF2-40B4-BE49-F238E27FC236}">
                <a16:creationId xmlns:a16="http://schemas.microsoft.com/office/drawing/2014/main" id="{893F08FD-6AF6-0E9E-B825-AC48323FA0B3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23" name="Google Shape;12265;p21">
            <a:extLst>
              <a:ext uri="{FF2B5EF4-FFF2-40B4-BE49-F238E27FC236}">
                <a16:creationId xmlns:a16="http://schemas.microsoft.com/office/drawing/2014/main" id="{AAAC3170-CA21-2F40-8975-47A8974281C8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4" name="Google Shape;12266;p21">
              <a:extLst>
                <a:ext uri="{FF2B5EF4-FFF2-40B4-BE49-F238E27FC236}">
                  <a16:creationId xmlns:a16="http://schemas.microsoft.com/office/drawing/2014/main" id="{1713E273-41D8-A946-90EF-0D95C20EC033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2267;p21">
              <a:extLst>
                <a:ext uri="{FF2B5EF4-FFF2-40B4-BE49-F238E27FC236}">
                  <a16:creationId xmlns:a16="http://schemas.microsoft.com/office/drawing/2014/main" id="{FA36EDD2-B9DA-1AED-642A-24D2C4E10B05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2268;p21">
              <a:extLst>
                <a:ext uri="{FF2B5EF4-FFF2-40B4-BE49-F238E27FC236}">
                  <a16:creationId xmlns:a16="http://schemas.microsoft.com/office/drawing/2014/main" id="{F6C67208-551A-65BE-7C11-272F6F2CDAE3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7" name="Google Shape;12269;p21">
            <a:extLst>
              <a:ext uri="{FF2B5EF4-FFF2-40B4-BE49-F238E27FC236}">
                <a16:creationId xmlns:a16="http://schemas.microsoft.com/office/drawing/2014/main" id="{73A38A8C-E420-8011-6AB6-C14B2A9E72F8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8" name="Google Shape;12270;p21">
              <a:extLst>
                <a:ext uri="{FF2B5EF4-FFF2-40B4-BE49-F238E27FC236}">
                  <a16:creationId xmlns:a16="http://schemas.microsoft.com/office/drawing/2014/main" id="{50F7D857-9951-F9FC-82BF-33648ED4902A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271;p21">
              <a:extLst>
                <a:ext uri="{FF2B5EF4-FFF2-40B4-BE49-F238E27FC236}">
                  <a16:creationId xmlns:a16="http://schemas.microsoft.com/office/drawing/2014/main" id="{50C27ACF-AD41-0886-1336-C4A92BE65FAC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2272;p21">
              <a:extLst>
                <a:ext uri="{FF2B5EF4-FFF2-40B4-BE49-F238E27FC236}">
                  <a16:creationId xmlns:a16="http://schemas.microsoft.com/office/drawing/2014/main" id="{FB55C625-9F46-3E59-68FC-709B421E5649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1" name="Google Shape;12273;p21">
            <a:extLst>
              <a:ext uri="{FF2B5EF4-FFF2-40B4-BE49-F238E27FC236}">
                <a16:creationId xmlns:a16="http://schemas.microsoft.com/office/drawing/2014/main" id="{EE2722E3-BBED-0D0E-7286-CA4F2403D501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32" name="Google Shape;12274;p21">
              <a:extLst>
                <a:ext uri="{FF2B5EF4-FFF2-40B4-BE49-F238E27FC236}">
                  <a16:creationId xmlns:a16="http://schemas.microsoft.com/office/drawing/2014/main" id="{F864114D-AB99-4863-27DC-B6486D22F017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12275;p21">
              <a:extLst>
                <a:ext uri="{FF2B5EF4-FFF2-40B4-BE49-F238E27FC236}">
                  <a16:creationId xmlns:a16="http://schemas.microsoft.com/office/drawing/2014/main" id="{7DDA5A09-1A1C-5032-A634-2E4869836743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2276;p21">
              <a:extLst>
                <a:ext uri="{FF2B5EF4-FFF2-40B4-BE49-F238E27FC236}">
                  <a16:creationId xmlns:a16="http://schemas.microsoft.com/office/drawing/2014/main" id="{2B779A13-40B4-85C3-2A7F-DC6FC78D6ED0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5" name="Google Shape;12277;p21">
            <a:extLst>
              <a:ext uri="{FF2B5EF4-FFF2-40B4-BE49-F238E27FC236}">
                <a16:creationId xmlns:a16="http://schemas.microsoft.com/office/drawing/2014/main" id="{2D606495-2947-4C05-0234-D598B2796216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12278;p21">
            <a:extLst>
              <a:ext uri="{FF2B5EF4-FFF2-40B4-BE49-F238E27FC236}">
                <a16:creationId xmlns:a16="http://schemas.microsoft.com/office/drawing/2014/main" id="{C9EFF08F-46E3-5863-C836-D272B3DFD47A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37" name="Google Shape;12279;p21">
            <a:extLst>
              <a:ext uri="{FF2B5EF4-FFF2-40B4-BE49-F238E27FC236}">
                <a16:creationId xmlns:a16="http://schemas.microsoft.com/office/drawing/2014/main" id="{BBE46826-6392-DC02-1AD1-C3B64B981909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8" name="Google Shape;12280;p21">
              <a:extLst>
                <a:ext uri="{FF2B5EF4-FFF2-40B4-BE49-F238E27FC236}">
                  <a16:creationId xmlns:a16="http://schemas.microsoft.com/office/drawing/2014/main" id="{10FA8581-9C90-1F34-0A80-9A02DEBB2C74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2281;p21">
              <a:extLst>
                <a:ext uri="{FF2B5EF4-FFF2-40B4-BE49-F238E27FC236}">
                  <a16:creationId xmlns:a16="http://schemas.microsoft.com/office/drawing/2014/main" id="{1EB922D7-D407-B7B2-2E05-CBA0E9889149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2282;p21">
              <a:extLst>
                <a:ext uri="{FF2B5EF4-FFF2-40B4-BE49-F238E27FC236}">
                  <a16:creationId xmlns:a16="http://schemas.microsoft.com/office/drawing/2014/main" id="{EE84BF78-D817-F324-8F95-B3D081C07DBD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12283;p21">
            <a:extLst>
              <a:ext uri="{FF2B5EF4-FFF2-40B4-BE49-F238E27FC236}">
                <a16:creationId xmlns:a16="http://schemas.microsoft.com/office/drawing/2014/main" id="{CBFDD863-A4F5-8901-9962-A5E2DFC36284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4;p21">
            <a:extLst>
              <a:ext uri="{FF2B5EF4-FFF2-40B4-BE49-F238E27FC236}">
                <a16:creationId xmlns:a16="http://schemas.microsoft.com/office/drawing/2014/main" id="{6EF4A1A2-34CF-0846-4597-5381F842CE91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5;p21">
            <a:extLst>
              <a:ext uri="{FF2B5EF4-FFF2-40B4-BE49-F238E27FC236}">
                <a16:creationId xmlns:a16="http://schemas.microsoft.com/office/drawing/2014/main" id="{04775E0A-6542-666F-DA12-ECE9D57A0148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86;p21">
            <a:extLst>
              <a:ext uri="{FF2B5EF4-FFF2-40B4-BE49-F238E27FC236}">
                <a16:creationId xmlns:a16="http://schemas.microsoft.com/office/drawing/2014/main" id="{572C71B4-6068-B08D-27D1-F674B31B7C51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87;p21">
            <a:extLst>
              <a:ext uri="{FF2B5EF4-FFF2-40B4-BE49-F238E27FC236}">
                <a16:creationId xmlns:a16="http://schemas.microsoft.com/office/drawing/2014/main" id="{11075BC0-91DE-F124-E527-3D543F8A1F46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88;p21">
            <a:extLst>
              <a:ext uri="{FF2B5EF4-FFF2-40B4-BE49-F238E27FC236}">
                <a16:creationId xmlns:a16="http://schemas.microsoft.com/office/drawing/2014/main" id="{615B6AA6-ED0E-5F31-67D3-1B7E512D3B8D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89;p21">
            <a:extLst>
              <a:ext uri="{FF2B5EF4-FFF2-40B4-BE49-F238E27FC236}">
                <a16:creationId xmlns:a16="http://schemas.microsoft.com/office/drawing/2014/main" id="{A3DFBE07-C610-0B31-5869-C649D26C6112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0;p21">
            <a:extLst>
              <a:ext uri="{FF2B5EF4-FFF2-40B4-BE49-F238E27FC236}">
                <a16:creationId xmlns:a16="http://schemas.microsoft.com/office/drawing/2014/main" id="{C378E224-1312-B8A8-1C34-8465913A6AA5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1;p21">
            <a:extLst>
              <a:ext uri="{FF2B5EF4-FFF2-40B4-BE49-F238E27FC236}">
                <a16:creationId xmlns:a16="http://schemas.microsoft.com/office/drawing/2014/main" id="{FE77DED8-9B90-60BA-A6B1-EB98F3846A99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2;p21">
            <a:extLst>
              <a:ext uri="{FF2B5EF4-FFF2-40B4-BE49-F238E27FC236}">
                <a16:creationId xmlns:a16="http://schemas.microsoft.com/office/drawing/2014/main" id="{FFA8DD8D-FFF3-3304-8046-550D4B266139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3;p21">
            <a:extLst>
              <a:ext uri="{FF2B5EF4-FFF2-40B4-BE49-F238E27FC236}">
                <a16:creationId xmlns:a16="http://schemas.microsoft.com/office/drawing/2014/main" id="{E579A601-5127-A6B7-715A-190917BA3B81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4;p21">
            <a:extLst>
              <a:ext uri="{FF2B5EF4-FFF2-40B4-BE49-F238E27FC236}">
                <a16:creationId xmlns:a16="http://schemas.microsoft.com/office/drawing/2014/main" id="{F33ED6C4-609D-F488-D47D-4C243E92E43F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5;p21">
            <a:extLst>
              <a:ext uri="{FF2B5EF4-FFF2-40B4-BE49-F238E27FC236}">
                <a16:creationId xmlns:a16="http://schemas.microsoft.com/office/drawing/2014/main" id="{C6E6B1F8-2D8F-42FC-10EC-5CC039C754DC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6;p21">
            <a:extLst>
              <a:ext uri="{FF2B5EF4-FFF2-40B4-BE49-F238E27FC236}">
                <a16:creationId xmlns:a16="http://schemas.microsoft.com/office/drawing/2014/main" id="{9DDF385C-907A-7F01-AF88-805595C0A8D7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7;p21">
            <a:extLst>
              <a:ext uri="{FF2B5EF4-FFF2-40B4-BE49-F238E27FC236}">
                <a16:creationId xmlns:a16="http://schemas.microsoft.com/office/drawing/2014/main" id="{30B66ACC-440C-A728-96CA-660EDCF63BCE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8;p21">
            <a:extLst>
              <a:ext uri="{FF2B5EF4-FFF2-40B4-BE49-F238E27FC236}">
                <a16:creationId xmlns:a16="http://schemas.microsoft.com/office/drawing/2014/main" id="{07621770-0FF1-483F-9FCD-7E4ED5F71EBA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299;p21">
            <a:extLst>
              <a:ext uri="{FF2B5EF4-FFF2-40B4-BE49-F238E27FC236}">
                <a16:creationId xmlns:a16="http://schemas.microsoft.com/office/drawing/2014/main" id="{D3DFB1C9-ADFD-9ABF-7A35-63A482A3C6B6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2300;p21">
            <a:extLst>
              <a:ext uri="{FF2B5EF4-FFF2-40B4-BE49-F238E27FC236}">
                <a16:creationId xmlns:a16="http://schemas.microsoft.com/office/drawing/2014/main" id="{5434DCE7-C6F5-E59A-9257-C2BE9DAAAE1B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59" name="Google Shape;12301;p21">
            <a:extLst>
              <a:ext uri="{FF2B5EF4-FFF2-40B4-BE49-F238E27FC236}">
                <a16:creationId xmlns:a16="http://schemas.microsoft.com/office/drawing/2014/main" id="{80D67DF7-473E-E7D4-C789-90C956D27E4B}"/>
              </a:ext>
            </a:extLst>
          </p:cNvPr>
          <p:cNvCxnSpPr>
            <a:stCxn id="47" idx="4"/>
            <a:endCxn id="53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2;p21">
            <a:extLst>
              <a:ext uri="{FF2B5EF4-FFF2-40B4-BE49-F238E27FC236}">
                <a16:creationId xmlns:a16="http://schemas.microsoft.com/office/drawing/2014/main" id="{28A4CCF5-DF42-EB73-1960-57CFE6DEC747}"/>
              </a:ext>
            </a:extLst>
          </p:cNvPr>
          <p:cNvCxnSpPr>
            <a:stCxn id="49" idx="4"/>
            <a:endCxn id="55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3;p21">
            <a:extLst>
              <a:ext uri="{FF2B5EF4-FFF2-40B4-BE49-F238E27FC236}">
                <a16:creationId xmlns:a16="http://schemas.microsoft.com/office/drawing/2014/main" id="{2AF5535A-32A9-F234-7DC5-3AAA9D55D009}"/>
              </a:ext>
            </a:extLst>
          </p:cNvPr>
          <p:cNvCxnSpPr>
            <a:stCxn id="48" idx="4"/>
            <a:endCxn id="54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4;p21">
            <a:extLst>
              <a:ext uri="{FF2B5EF4-FFF2-40B4-BE49-F238E27FC236}">
                <a16:creationId xmlns:a16="http://schemas.microsoft.com/office/drawing/2014/main" id="{2E219E4E-B421-6A40-3F69-FF29DF8B3BD1}"/>
              </a:ext>
            </a:extLst>
          </p:cNvPr>
          <p:cNvCxnSpPr>
            <a:stCxn id="50" idx="0"/>
            <a:endCxn id="56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5;p21">
            <a:extLst>
              <a:ext uri="{FF2B5EF4-FFF2-40B4-BE49-F238E27FC236}">
                <a16:creationId xmlns:a16="http://schemas.microsoft.com/office/drawing/2014/main" id="{0BF253D2-A98D-AEEE-FE52-198B9E4B6190}"/>
              </a:ext>
            </a:extLst>
          </p:cNvPr>
          <p:cNvCxnSpPr>
            <a:stCxn id="52" idx="0"/>
            <a:endCxn id="58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6;p21">
            <a:extLst>
              <a:ext uri="{FF2B5EF4-FFF2-40B4-BE49-F238E27FC236}">
                <a16:creationId xmlns:a16="http://schemas.microsoft.com/office/drawing/2014/main" id="{1D01B9F5-DBB2-EA88-61D1-87269A0E20A1}"/>
              </a:ext>
            </a:extLst>
          </p:cNvPr>
          <p:cNvCxnSpPr>
            <a:stCxn id="51" idx="0"/>
            <a:endCxn id="57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5" name="Google Shape;12307;p21">
            <a:extLst>
              <a:ext uri="{FF2B5EF4-FFF2-40B4-BE49-F238E27FC236}">
                <a16:creationId xmlns:a16="http://schemas.microsoft.com/office/drawing/2014/main" id="{B81A21B2-A06D-9B99-7526-ACF1D44807B3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12308;p21">
            <a:extLst>
              <a:ext uri="{FF2B5EF4-FFF2-40B4-BE49-F238E27FC236}">
                <a16:creationId xmlns:a16="http://schemas.microsoft.com/office/drawing/2014/main" id="{1FE0AAEC-50C2-EDB2-0534-1CD6E50F45E0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09;p21">
            <a:extLst>
              <a:ext uri="{FF2B5EF4-FFF2-40B4-BE49-F238E27FC236}">
                <a16:creationId xmlns:a16="http://schemas.microsoft.com/office/drawing/2014/main" id="{96F4F410-1CFE-11B4-A608-0D0B9B5D3709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10;p21">
            <a:extLst>
              <a:ext uri="{FF2B5EF4-FFF2-40B4-BE49-F238E27FC236}">
                <a16:creationId xmlns:a16="http://schemas.microsoft.com/office/drawing/2014/main" id="{A6B5EC07-889F-0F86-A0F7-AC094F05CC5B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1;p21">
            <a:extLst>
              <a:ext uri="{FF2B5EF4-FFF2-40B4-BE49-F238E27FC236}">
                <a16:creationId xmlns:a16="http://schemas.microsoft.com/office/drawing/2014/main" id="{A36291AD-A990-3805-8174-25A04731E596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2;p21">
            <a:extLst>
              <a:ext uri="{FF2B5EF4-FFF2-40B4-BE49-F238E27FC236}">
                <a16:creationId xmlns:a16="http://schemas.microsoft.com/office/drawing/2014/main" id="{997C30C3-A7F5-8CAE-129A-414B9EBF2440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3;p21">
            <a:extLst>
              <a:ext uri="{FF2B5EF4-FFF2-40B4-BE49-F238E27FC236}">
                <a16:creationId xmlns:a16="http://schemas.microsoft.com/office/drawing/2014/main" id="{EBC4644B-AB0C-078B-1084-CC712CF096E5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4;p21">
            <a:extLst>
              <a:ext uri="{FF2B5EF4-FFF2-40B4-BE49-F238E27FC236}">
                <a16:creationId xmlns:a16="http://schemas.microsoft.com/office/drawing/2014/main" id="{62E638CF-7F5C-18B2-61D2-4CAEA875E1FC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5;p21">
            <a:extLst>
              <a:ext uri="{FF2B5EF4-FFF2-40B4-BE49-F238E27FC236}">
                <a16:creationId xmlns:a16="http://schemas.microsoft.com/office/drawing/2014/main" id="{19471188-CC18-4AA5-9CA9-BFC958360829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6;p21">
            <a:extLst>
              <a:ext uri="{FF2B5EF4-FFF2-40B4-BE49-F238E27FC236}">
                <a16:creationId xmlns:a16="http://schemas.microsoft.com/office/drawing/2014/main" id="{001AB36A-5B66-86B4-5096-612119FAF683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7;p21">
            <a:extLst>
              <a:ext uri="{FF2B5EF4-FFF2-40B4-BE49-F238E27FC236}">
                <a16:creationId xmlns:a16="http://schemas.microsoft.com/office/drawing/2014/main" id="{C994AB7B-EDFE-CBA5-6F0C-4470C84E408A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8;p21">
            <a:extLst>
              <a:ext uri="{FF2B5EF4-FFF2-40B4-BE49-F238E27FC236}">
                <a16:creationId xmlns:a16="http://schemas.microsoft.com/office/drawing/2014/main" id="{7DE8C702-B541-45DD-E0AB-2F1895C30D4C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19;p21">
            <a:extLst>
              <a:ext uri="{FF2B5EF4-FFF2-40B4-BE49-F238E27FC236}">
                <a16:creationId xmlns:a16="http://schemas.microsoft.com/office/drawing/2014/main" id="{8154B2BF-5735-3F62-E6EF-033627FFA676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20;p21">
            <a:extLst>
              <a:ext uri="{FF2B5EF4-FFF2-40B4-BE49-F238E27FC236}">
                <a16:creationId xmlns:a16="http://schemas.microsoft.com/office/drawing/2014/main" id="{ABBA692E-93E5-0FF8-F174-91A58839B656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1;p21">
            <a:extLst>
              <a:ext uri="{FF2B5EF4-FFF2-40B4-BE49-F238E27FC236}">
                <a16:creationId xmlns:a16="http://schemas.microsoft.com/office/drawing/2014/main" id="{B53205C9-0AF2-4CF3-B854-1591FA8E2D37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2;p21">
            <a:extLst>
              <a:ext uri="{FF2B5EF4-FFF2-40B4-BE49-F238E27FC236}">
                <a16:creationId xmlns:a16="http://schemas.microsoft.com/office/drawing/2014/main" id="{FA3FB179-8297-5B08-2694-FBFECA13D386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3;p21">
            <a:extLst>
              <a:ext uri="{FF2B5EF4-FFF2-40B4-BE49-F238E27FC236}">
                <a16:creationId xmlns:a16="http://schemas.microsoft.com/office/drawing/2014/main" id="{BC7DB7C2-082E-2349-7446-A9E96727DBD1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4;p21">
            <a:extLst>
              <a:ext uri="{FF2B5EF4-FFF2-40B4-BE49-F238E27FC236}">
                <a16:creationId xmlns:a16="http://schemas.microsoft.com/office/drawing/2014/main" id="{DCA65574-210A-964C-5879-5D88EB63E5C2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25;p21">
            <a:extLst>
              <a:ext uri="{FF2B5EF4-FFF2-40B4-BE49-F238E27FC236}">
                <a16:creationId xmlns:a16="http://schemas.microsoft.com/office/drawing/2014/main" id="{95350F55-DD80-72AB-0077-1058FAAD7D1D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6;p21">
            <a:extLst>
              <a:ext uri="{FF2B5EF4-FFF2-40B4-BE49-F238E27FC236}">
                <a16:creationId xmlns:a16="http://schemas.microsoft.com/office/drawing/2014/main" id="{7836270E-58C4-DB0D-41DD-283260417924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327;p21">
            <a:extLst>
              <a:ext uri="{FF2B5EF4-FFF2-40B4-BE49-F238E27FC236}">
                <a16:creationId xmlns:a16="http://schemas.microsoft.com/office/drawing/2014/main" id="{F6C9F677-460F-E239-D0B6-1A551B020D49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86" name="Google Shape;12328;p21">
            <a:extLst>
              <a:ext uri="{FF2B5EF4-FFF2-40B4-BE49-F238E27FC236}">
                <a16:creationId xmlns:a16="http://schemas.microsoft.com/office/drawing/2014/main" id="{59CF5742-D5C9-8BA3-4926-AAC41695AB0C}"/>
              </a:ext>
            </a:extLst>
          </p:cNvPr>
          <p:cNvCxnSpPr>
            <a:stCxn id="75" idx="0"/>
            <a:endCxn id="81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29;p21">
            <a:extLst>
              <a:ext uri="{FF2B5EF4-FFF2-40B4-BE49-F238E27FC236}">
                <a16:creationId xmlns:a16="http://schemas.microsoft.com/office/drawing/2014/main" id="{1BD38F7D-617E-D6CE-A06A-F9E290C6ADFA}"/>
              </a:ext>
            </a:extLst>
          </p:cNvPr>
          <p:cNvCxnSpPr>
            <a:stCxn id="76" idx="0"/>
            <a:endCxn id="82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30;p21">
            <a:extLst>
              <a:ext uri="{FF2B5EF4-FFF2-40B4-BE49-F238E27FC236}">
                <a16:creationId xmlns:a16="http://schemas.microsoft.com/office/drawing/2014/main" id="{CFED938A-E098-22F8-DD2F-512A78BB5FE2}"/>
              </a:ext>
            </a:extLst>
          </p:cNvPr>
          <p:cNvCxnSpPr>
            <a:stCxn id="77" idx="0"/>
            <a:endCxn id="83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1;p21">
            <a:extLst>
              <a:ext uri="{FF2B5EF4-FFF2-40B4-BE49-F238E27FC236}">
                <a16:creationId xmlns:a16="http://schemas.microsoft.com/office/drawing/2014/main" id="{84189483-4FED-59B8-3967-20F33C84ED45}"/>
              </a:ext>
            </a:extLst>
          </p:cNvPr>
          <p:cNvCxnSpPr>
            <a:stCxn id="78" idx="4"/>
            <a:endCxn id="84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12332;p21">
            <a:extLst>
              <a:ext uri="{FF2B5EF4-FFF2-40B4-BE49-F238E27FC236}">
                <a16:creationId xmlns:a16="http://schemas.microsoft.com/office/drawing/2014/main" id="{CA3708DE-FC0E-9847-AFCB-B803054258D2}"/>
              </a:ext>
            </a:extLst>
          </p:cNvPr>
          <p:cNvCxnSpPr>
            <a:stCxn id="79" idx="4"/>
            <a:endCxn id="85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1" name="Google Shape;12333;p21">
            <a:extLst>
              <a:ext uri="{FF2B5EF4-FFF2-40B4-BE49-F238E27FC236}">
                <a16:creationId xmlns:a16="http://schemas.microsoft.com/office/drawing/2014/main" id="{BF42F915-E44E-3E7B-DEA5-F14C193DEF7C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334;p21">
            <a:extLst>
              <a:ext uri="{FF2B5EF4-FFF2-40B4-BE49-F238E27FC236}">
                <a16:creationId xmlns:a16="http://schemas.microsoft.com/office/drawing/2014/main" id="{5BE77E77-7557-6B81-5E2D-3B0CAF701FBC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335;p21">
            <a:extLst>
              <a:ext uri="{FF2B5EF4-FFF2-40B4-BE49-F238E27FC236}">
                <a16:creationId xmlns:a16="http://schemas.microsoft.com/office/drawing/2014/main" id="{5788EB17-C8A7-7041-B716-8AB402583404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336;p21">
            <a:extLst>
              <a:ext uri="{FF2B5EF4-FFF2-40B4-BE49-F238E27FC236}">
                <a16:creationId xmlns:a16="http://schemas.microsoft.com/office/drawing/2014/main" id="{957C5B1A-51C4-27A7-050D-F622D89636D2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12337;p21">
            <a:extLst>
              <a:ext uri="{FF2B5EF4-FFF2-40B4-BE49-F238E27FC236}">
                <a16:creationId xmlns:a16="http://schemas.microsoft.com/office/drawing/2014/main" id="{F0AE2684-35A6-C26A-CC34-0C1358676381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96" name="Google Shape;12338;p21">
            <a:extLst>
              <a:ext uri="{FF2B5EF4-FFF2-40B4-BE49-F238E27FC236}">
                <a16:creationId xmlns:a16="http://schemas.microsoft.com/office/drawing/2014/main" id="{49BB70A1-8B62-AE5F-555D-420B3AC873E5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7" name="Google Shape;12339;p21">
              <a:extLst>
                <a:ext uri="{FF2B5EF4-FFF2-40B4-BE49-F238E27FC236}">
                  <a16:creationId xmlns:a16="http://schemas.microsoft.com/office/drawing/2014/main" id="{7B862E9E-A0B8-AF0E-D5BB-FB0482A3881E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12340;p21">
              <a:extLst>
                <a:ext uri="{FF2B5EF4-FFF2-40B4-BE49-F238E27FC236}">
                  <a16:creationId xmlns:a16="http://schemas.microsoft.com/office/drawing/2014/main" id="{128789EC-C953-26DF-310C-007782D0517D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12341;p21">
            <a:extLst>
              <a:ext uri="{FF2B5EF4-FFF2-40B4-BE49-F238E27FC236}">
                <a16:creationId xmlns:a16="http://schemas.microsoft.com/office/drawing/2014/main" id="{F25AAA94-2EF6-2E13-FFB8-50D875C5B1C8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00" name="Google Shape;12342;p21">
              <a:extLst>
                <a:ext uri="{FF2B5EF4-FFF2-40B4-BE49-F238E27FC236}">
                  <a16:creationId xmlns:a16="http://schemas.microsoft.com/office/drawing/2014/main" id="{B8F44097-8F73-EBAB-EAEB-AED2200AE31D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2343;p21">
              <a:extLst>
                <a:ext uri="{FF2B5EF4-FFF2-40B4-BE49-F238E27FC236}">
                  <a16:creationId xmlns:a16="http://schemas.microsoft.com/office/drawing/2014/main" id="{E91D9E64-3463-58B0-F4CA-6EADD16E1401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2" name="Google Shape;12344;p21">
            <a:extLst>
              <a:ext uri="{FF2B5EF4-FFF2-40B4-BE49-F238E27FC236}">
                <a16:creationId xmlns:a16="http://schemas.microsoft.com/office/drawing/2014/main" id="{E4E810CD-2447-3040-5B94-58475CF6F296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3" name="Google Shape;12345;p21">
              <a:extLst>
                <a:ext uri="{FF2B5EF4-FFF2-40B4-BE49-F238E27FC236}">
                  <a16:creationId xmlns:a16="http://schemas.microsoft.com/office/drawing/2014/main" id="{D5E41F42-A556-E6BE-BEEC-41ECD1E9E48E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2346;p21">
              <a:extLst>
                <a:ext uri="{FF2B5EF4-FFF2-40B4-BE49-F238E27FC236}">
                  <a16:creationId xmlns:a16="http://schemas.microsoft.com/office/drawing/2014/main" id="{F1F5BC5F-9868-AD0F-72E0-01102612550C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2347;p21">
              <a:extLst>
                <a:ext uri="{FF2B5EF4-FFF2-40B4-BE49-F238E27FC236}">
                  <a16:creationId xmlns:a16="http://schemas.microsoft.com/office/drawing/2014/main" id="{28481A1E-1CD2-36E7-645A-3F9A43FC9DBD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6" name="Google Shape;12348;p21">
            <a:extLst>
              <a:ext uri="{FF2B5EF4-FFF2-40B4-BE49-F238E27FC236}">
                <a16:creationId xmlns:a16="http://schemas.microsoft.com/office/drawing/2014/main" id="{5047E1E8-9ED1-AFEB-94F2-9AB00CEC5636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7" name="Google Shape;12349;p21">
              <a:extLst>
                <a:ext uri="{FF2B5EF4-FFF2-40B4-BE49-F238E27FC236}">
                  <a16:creationId xmlns:a16="http://schemas.microsoft.com/office/drawing/2014/main" id="{6B7A47E7-DAF8-E02E-864F-47F0A21EE58A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2350;p21">
              <a:extLst>
                <a:ext uri="{FF2B5EF4-FFF2-40B4-BE49-F238E27FC236}">
                  <a16:creationId xmlns:a16="http://schemas.microsoft.com/office/drawing/2014/main" id="{B9586FDC-25CC-8490-DA8D-1FA2CCD77A99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2351;p21">
              <a:extLst>
                <a:ext uri="{FF2B5EF4-FFF2-40B4-BE49-F238E27FC236}">
                  <a16:creationId xmlns:a16="http://schemas.microsoft.com/office/drawing/2014/main" id="{E5393203-11F5-88FF-723C-3ABD089ABC26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2352;p21">
              <a:extLst>
                <a:ext uri="{FF2B5EF4-FFF2-40B4-BE49-F238E27FC236}">
                  <a16:creationId xmlns:a16="http://schemas.microsoft.com/office/drawing/2014/main" id="{43F83F1A-C461-C3E9-3D3E-582DC645B630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1" name="Google Shape;12353;p21">
            <a:extLst>
              <a:ext uri="{FF2B5EF4-FFF2-40B4-BE49-F238E27FC236}">
                <a16:creationId xmlns:a16="http://schemas.microsoft.com/office/drawing/2014/main" id="{18ECA3FD-2CB2-D40F-DF6C-C0BE54FAAA7D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2" name="Google Shape;12354;p21">
            <a:extLst>
              <a:ext uri="{FF2B5EF4-FFF2-40B4-BE49-F238E27FC236}">
                <a16:creationId xmlns:a16="http://schemas.microsoft.com/office/drawing/2014/main" id="{17C69187-DF87-5603-80C9-FCF6C351AB2E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5;p21">
            <a:extLst>
              <a:ext uri="{FF2B5EF4-FFF2-40B4-BE49-F238E27FC236}">
                <a16:creationId xmlns:a16="http://schemas.microsoft.com/office/drawing/2014/main" id="{E1D9D3EE-C7CE-6F35-4611-88762A1EE663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4" name="Google Shape;12356;p21">
            <a:extLst>
              <a:ext uri="{FF2B5EF4-FFF2-40B4-BE49-F238E27FC236}">
                <a16:creationId xmlns:a16="http://schemas.microsoft.com/office/drawing/2014/main" id="{1B2094ED-58E3-E12E-1EC2-C28A8D55AFF0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5" name="Google Shape;12357;p21">
            <a:extLst>
              <a:ext uri="{FF2B5EF4-FFF2-40B4-BE49-F238E27FC236}">
                <a16:creationId xmlns:a16="http://schemas.microsoft.com/office/drawing/2014/main" id="{00D6FB12-CFC6-DF1C-9B31-B4FE411A6EEF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6" name="Google Shape;12358;p21">
            <a:extLst>
              <a:ext uri="{FF2B5EF4-FFF2-40B4-BE49-F238E27FC236}">
                <a16:creationId xmlns:a16="http://schemas.microsoft.com/office/drawing/2014/main" id="{0A339570-2AA6-75AD-5C0D-22DE51A5CB59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12062559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D2ED10-0582-47DA-6064-E7275F819FB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9044F47-F815-8086-16E5-91FE62C725C2}"/>
              </a:ext>
            </a:extLst>
          </p:cNvPr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F03B19-268C-3B9C-5F0E-BDEF1ACFB4D9}"/>
              </a:ext>
            </a:extLst>
          </p:cNvPr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21">
            <a:extLst>
              <a:ext uri="{FF2B5EF4-FFF2-40B4-BE49-F238E27FC236}">
                <a16:creationId xmlns:a16="http://schemas.microsoft.com/office/drawing/2014/main" id="{94A77FC6-F361-5DE0-58EC-6495A73DC9AE}"/>
              </a:ext>
            </a:extLst>
          </p:cNvPr>
          <p:cNvSpPr/>
          <p:nvPr/>
        </p:nvSpPr>
        <p:spPr>
          <a:xfrm>
            <a:off x="406801" y="1130100"/>
            <a:ext cx="5763600" cy="1121040"/>
          </a:xfrm>
          <a:custGeom>
            <a:avLst/>
            <a:gdLst/>
            <a:ahLst/>
            <a:cxnLst/>
            <a:rect l="l" t="t" r="r" b="b"/>
            <a:pathLst>
              <a:path w="5763600" h="1121040">
                <a:moveTo>
                  <a:pt x="0" y="0"/>
                </a:moveTo>
                <a:lnTo>
                  <a:pt x="5763600" y="0"/>
                </a:lnTo>
                <a:lnTo>
                  <a:pt x="5763600" y="1121040"/>
                </a:lnTo>
                <a:lnTo>
                  <a:pt x="0" y="11210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6" r="-6"/>
            </a:stretch>
          </a:blipFill>
        </p:spPr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0E94F2B0-DA89-26D9-FFDE-357E9806D627}"/>
              </a:ext>
            </a:extLst>
          </p:cNvPr>
          <p:cNvSpPr/>
          <p:nvPr/>
        </p:nvSpPr>
        <p:spPr>
          <a:xfrm flipH="1">
            <a:off x="12046913" y="943590"/>
            <a:ext cx="5898960" cy="1146960"/>
          </a:xfrm>
          <a:custGeom>
            <a:avLst/>
            <a:gdLst/>
            <a:ahLst/>
            <a:cxnLst/>
            <a:rect l="l" t="t" r="r" b="b"/>
            <a:pathLst>
              <a:path w="5898960" h="1146960">
                <a:moveTo>
                  <a:pt x="5898960" y="0"/>
                </a:moveTo>
                <a:lnTo>
                  <a:pt x="0" y="0"/>
                </a:lnTo>
                <a:lnTo>
                  <a:pt x="0" y="1146960"/>
                </a:lnTo>
                <a:lnTo>
                  <a:pt x="5898960" y="1146960"/>
                </a:lnTo>
                <a:lnTo>
                  <a:pt x="5898960" y="0"/>
                </a:lnTo>
                <a:close/>
              </a:path>
            </a:pathLst>
          </a:custGeom>
          <a:blipFill>
            <a:blip r:embed="rId7"/>
            <a:stretch>
              <a:fillRect t="-11" b="-11"/>
            </a:stretch>
          </a:blipFill>
        </p:spPr>
      </p:sp>
      <p:sp>
        <p:nvSpPr>
          <p:cNvPr id="7" name="Google Shape;12363;p22">
            <a:extLst>
              <a:ext uri="{FF2B5EF4-FFF2-40B4-BE49-F238E27FC236}">
                <a16:creationId xmlns:a16="http://schemas.microsoft.com/office/drawing/2014/main" id="{873227A9-8366-06EB-4ACA-4C17BC0FE844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8" name="Google Shape;12364;p22">
            <a:extLst>
              <a:ext uri="{FF2B5EF4-FFF2-40B4-BE49-F238E27FC236}">
                <a16:creationId xmlns:a16="http://schemas.microsoft.com/office/drawing/2014/main" id="{92501CBC-8ECB-89FD-0486-F7DDC0877EB6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9" name="Google Shape;12365;p22">
              <a:extLst>
                <a:ext uri="{FF2B5EF4-FFF2-40B4-BE49-F238E27FC236}">
                  <a16:creationId xmlns:a16="http://schemas.microsoft.com/office/drawing/2014/main" id="{2009ACF1-01BC-31FE-0215-4D4CC62DC80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" name="Google Shape;12366;p22">
              <a:extLst>
                <a:ext uri="{FF2B5EF4-FFF2-40B4-BE49-F238E27FC236}">
                  <a16:creationId xmlns:a16="http://schemas.microsoft.com/office/drawing/2014/main" id="{34B015DD-B03C-136B-41AB-CAFD9BC4167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1" name="Google Shape;12367;p22">
            <a:extLst>
              <a:ext uri="{FF2B5EF4-FFF2-40B4-BE49-F238E27FC236}">
                <a16:creationId xmlns:a16="http://schemas.microsoft.com/office/drawing/2014/main" id="{DA89C652-11AD-FB72-9D41-B278971BF56F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" name="Google Shape;12368;p22">
            <a:extLst>
              <a:ext uri="{FF2B5EF4-FFF2-40B4-BE49-F238E27FC236}">
                <a16:creationId xmlns:a16="http://schemas.microsoft.com/office/drawing/2014/main" id="{9CD49D94-46BE-BCA1-EF7A-1FDD8E760017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3" name="Google Shape;12369;p22">
            <a:extLst>
              <a:ext uri="{FF2B5EF4-FFF2-40B4-BE49-F238E27FC236}">
                <a16:creationId xmlns:a16="http://schemas.microsoft.com/office/drawing/2014/main" id="{C9C87705-18EC-C298-49B9-016E09BD3D2F}"/>
              </a:ext>
            </a:extLst>
          </p:cNvPr>
          <p:cNvCxnSpPr>
            <a:stCxn id="9" idx="4"/>
            <a:endCxn id="11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Google Shape;12370;p22">
            <a:extLst>
              <a:ext uri="{FF2B5EF4-FFF2-40B4-BE49-F238E27FC236}">
                <a16:creationId xmlns:a16="http://schemas.microsoft.com/office/drawing/2014/main" id="{2B22BCD9-C714-3C4D-9509-677270287D48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Google Shape;12371;p22">
            <a:extLst>
              <a:ext uri="{FF2B5EF4-FFF2-40B4-BE49-F238E27FC236}">
                <a16:creationId xmlns:a16="http://schemas.microsoft.com/office/drawing/2014/main" id="{57AD5DE2-A521-2A73-F9E4-DEAD71DC0D15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6" name="Google Shape;12372;p22">
            <a:extLst>
              <a:ext uri="{FF2B5EF4-FFF2-40B4-BE49-F238E27FC236}">
                <a16:creationId xmlns:a16="http://schemas.microsoft.com/office/drawing/2014/main" id="{EED706B0-68B5-FE3D-DD2E-AD8057A8BC4F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Google Shape;12373;p22">
            <a:extLst>
              <a:ext uri="{FF2B5EF4-FFF2-40B4-BE49-F238E27FC236}">
                <a16:creationId xmlns:a16="http://schemas.microsoft.com/office/drawing/2014/main" id="{83BD91D9-C1AC-A60A-FE76-1026E914BF9C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latin typeface="Arial"/>
                <a:cs typeface="B Nazanin" panose="00000400000000000000" pitchFamily="2" charset="-78"/>
                <a:sym typeface="Arial"/>
              </a:rPr>
              <a:t>عنوان</a:t>
            </a:r>
            <a:r>
              <a:rPr lang="es" sz="1600" b="1" kern="0" dirty="0"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600" b="1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8" name="Google Shape;12374;p22">
            <a:extLst>
              <a:ext uri="{FF2B5EF4-FFF2-40B4-BE49-F238E27FC236}">
                <a16:creationId xmlns:a16="http://schemas.microsoft.com/office/drawing/2014/main" id="{4601F23F-F47D-D0C2-806D-FB49931869B1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26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9" name="Google Shape;12375;p22">
            <a:extLst>
              <a:ext uri="{FF2B5EF4-FFF2-40B4-BE49-F238E27FC236}">
                <a16:creationId xmlns:a16="http://schemas.microsoft.com/office/drawing/2014/main" id="{30468132-38C5-F059-55C8-DDEB3B24D6A6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0" name="Google Shape;12376;p22">
            <a:extLst>
              <a:ext uri="{FF2B5EF4-FFF2-40B4-BE49-F238E27FC236}">
                <a16:creationId xmlns:a16="http://schemas.microsoft.com/office/drawing/2014/main" id="{3B63B214-F435-D86E-2B2A-0D5AA3B18CB3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1" name="Google Shape;12377;p22">
            <a:extLst>
              <a:ext uri="{FF2B5EF4-FFF2-40B4-BE49-F238E27FC236}">
                <a16:creationId xmlns:a16="http://schemas.microsoft.com/office/drawing/2014/main" id="{33E77C68-46C2-9454-0134-CCDA3061B216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22" name="Google Shape;12378;p22">
              <a:extLst>
                <a:ext uri="{FF2B5EF4-FFF2-40B4-BE49-F238E27FC236}">
                  <a16:creationId xmlns:a16="http://schemas.microsoft.com/office/drawing/2014/main" id="{DF887351-BAF5-85BF-250F-0145513E600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2379;p22">
              <a:extLst>
                <a:ext uri="{FF2B5EF4-FFF2-40B4-BE49-F238E27FC236}">
                  <a16:creationId xmlns:a16="http://schemas.microsoft.com/office/drawing/2014/main" id="{5CD42623-4582-E5D3-DD70-0F143EB2197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4" name="Google Shape;12380;p22">
            <a:extLst>
              <a:ext uri="{FF2B5EF4-FFF2-40B4-BE49-F238E27FC236}">
                <a16:creationId xmlns:a16="http://schemas.microsoft.com/office/drawing/2014/main" id="{8778D43D-89D9-7DE7-099B-34DC79626CE2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5" name="Google Shape;12381;p22">
              <a:extLst>
                <a:ext uri="{FF2B5EF4-FFF2-40B4-BE49-F238E27FC236}">
                  <a16:creationId xmlns:a16="http://schemas.microsoft.com/office/drawing/2014/main" id="{B9E714BD-6560-F822-6077-A96CFC05EA6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2382;p22">
              <a:extLst>
                <a:ext uri="{FF2B5EF4-FFF2-40B4-BE49-F238E27FC236}">
                  <a16:creationId xmlns:a16="http://schemas.microsoft.com/office/drawing/2014/main" id="{D6324CCC-6923-62C0-36A3-D805D6321CD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7" name="Google Shape;12383;p22">
            <a:extLst>
              <a:ext uri="{FF2B5EF4-FFF2-40B4-BE49-F238E27FC236}">
                <a16:creationId xmlns:a16="http://schemas.microsoft.com/office/drawing/2014/main" id="{D90E22BA-F9F5-37F9-E338-DB8B082EECAD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8" name="Google Shape;12384;p22">
            <a:extLst>
              <a:ext uri="{FF2B5EF4-FFF2-40B4-BE49-F238E27FC236}">
                <a16:creationId xmlns:a16="http://schemas.microsoft.com/office/drawing/2014/main" id="{070D2471-03A3-C8F7-C860-5D108C9F340D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9" name="Google Shape;12385;p22">
            <a:extLst>
              <a:ext uri="{FF2B5EF4-FFF2-40B4-BE49-F238E27FC236}">
                <a16:creationId xmlns:a16="http://schemas.microsoft.com/office/drawing/2014/main" id="{CD676213-BEA3-C28A-128C-E3C245544191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30" name="Google Shape;12386;p22">
              <a:extLst>
                <a:ext uri="{FF2B5EF4-FFF2-40B4-BE49-F238E27FC236}">
                  <a16:creationId xmlns:a16="http://schemas.microsoft.com/office/drawing/2014/main" id="{C495FDF3-457F-2CDC-FF98-C4A4275B6A3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2387;p22">
              <a:extLst>
                <a:ext uri="{FF2B5EF4-FFF2-40B4-BE49-F238E27FC236}">
                  <a16:creationId xmlns:a16="http://schemas.microsoft.com/office/drawing/2014/main" id="{CDB455E2-9B34-DAFD-B585-40EF0C74CEF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2" name="Google Shape;12388;p22">
            <a:extLst>
              <a:ext uri="{FF2B5EF4-FFF2-40B4-BE49-F238E27FC236}">
                <a16:creationId xmlns:a16="http://schemas.microsoft.com/office/drawing/2014/main" id="{765ECB9C-9CD8-D49E-FBD1-07DFCED14860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3" name="Google Shape;12389;p22">
            <a:extLst>
              <a:ext uri="{FF2B5EF4-FFF2-40B4-BE49-F238E27FC236}">
                <a16:creationId xmlns:a16="http://schemas.microsoft.com/office/drawing/2014/main" id="{9347E108-933C-A111-6750-663958C801C2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4" name="Google Shape;12390;p22">
            <a:extLst>
              <a:ext uri="{FF2B5EF4-FFF2-40B4-BE49-F238E27FC236}">
                <a16:creationId xmlns:a16="http://schemas.microsoft.com/office/drawing/2014/main" id="{BEDBA465-55C9-6203-E5E7-D3F851407CF5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5" name="Google Shape;12391;p22">
              <a:extLst>
                <a:ext uri="{FF2B5EF4-FFF2-40B4-BE49-F238E27FC236}">
                  <a16:creationId xmlns:a16="http://schemas.microsoft.com/office/drawing/2014/main" id="{0FBFF78B-299B-C48D-D50C-37C27F768A0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" name="Google Shape;12392;p22">
              <a:extLst>
                <a:ext uri="{FF2B5EF4-FFF2-40B4-BE49-F238E27FC236}">
                  <a16:creationId xmlns:a16="http://schemas.microsoft.com/office/drawing/2014/main" id="{FCD2F12A-C405-07C4-F4CC-5215678EA95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7" name="Google Shape;12393;p22">
            <a:extLst>
              <a:ext uri="{FF2B5EF4-FFF2-40B4-BE49-F238E27FC236}">
                <a16:creationId xmlns:a16="http://schemas.microsoft.com/office/drawing/2014/main" id="{91DA67BD-C25E-A3C7-F3E6-BCB9327FF84E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8" name="Google Shape;12394;p22">
            <a:extLst>
              <a:ext uri="{FF2B5EF4-FFF2-40B4-BE49-F238E27FC236}">
                <a16:creationId xmlns:a16="http://schemas.microsoft.com/office/drawing/2014/main" id="{AA7B60B8-3016-1BC1-45D4-91B152E5D408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9" name="Google Shape;12395;p22">
            <a:extLst>
              <a:ext uri="{FF2B5EF4-FFF2-40B4-BE49-F238E27FC236}">
                <a16:creationId xmlns:a16="http://schemas.microsoft.com/office/drawing/2014/main" id="{0A701BC8-E572-9538-7730-2CA6AF34A4EB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0" name="Google Shape;12396;p22">
            <a:extLst>
              <a:ext uri="{FF2B5EF4-FFF2-40B4-BE49-F238E27FC236}">
                <a16:creationId xmlns:a16="http://schemas.microsoft.com/office/drawing/2014/main" id="{BA309C0F-1723-5466-E55B-65810A82C9C2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41" name="Google Shape;12397;p22">
            <a:extLst>
              <a:ext uri="{FF2B5EF4-FFF2-40B4-BE49-F238E27FC236}">
                <a16:creationId xmlns:a16="http://schemas.microsoft.com/office/drawing/2014/main" id="{82E2428B-2109-6BE9-7E3B-BCDAA3E7FBD8}"/>
              </a:ext>
            </a:extLst>
          </p:cNvPr>
          <p:cNvCxnSpPr>
            <a:stCxn id="40" idx="6"/>
            <a:endCxn id="26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" name="Google Shape;12398;p22">
            <a:extLst>
              <a:ext uri="{FF2B5EF4-FFF2-40B4-BE49-F238E27FC236}">
                <a16:creationId xmlns:a16="http://schemas.microsoft.com/office/drawing/2014/main" id="{7366BE9F-7856-9CC5-F3D4-1FC72FB25A48}"/>
              </a:ext>
            </a:extLst>
          </p:cNvPr>
          <p:cNvCxnSpPr>
            <a:stCxn id="40" idx="6"/>
            <a:endCxn id="36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" name="Google Shape;12399;p22">
            <a:extLst>
              <a:ext uri="{FF2B5EF4-FFF2-40B4-BE49-F238E27FC236}">
                <a16:creationId xmlns:a16="http://schemas.microsoft.com/office/drawing/2014/main" id="{67F315A5-B94E-EDF5-E07B-289B535D850C}"/>
              </a:ext>
            </a:extLst>
          </p:cNvPr>
          <p:cNvCxnSpPr>
            <a:stCxn id="40" idx="6"/>
            <a:endCxn id="31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" name="Google Shape;12400;p22">
            <a:extLst>
              <a:ext uri="{FF2B5EF4-FFF2-40B4-BE49-F238E27FC236}">
                <a16:creationId xmlns:a16="http://schemas.microsoft.com/office/drawing/2014/main" id="{6AAEFF6F-138D-10B8-3483-F54C368665A8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60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5" name="Google Shape;12401;p22">
            <a:extLst>
              <a:ext uri="{FF2B5EF4-FFF2-40B4-BE49-F238E27FC236}">
                <a16:creationId xmlns:a16="http://schemas.microsoft.com/office/drawing/2014/main" id="{D1B3D700-26A3-A083-0761-DD64C2162D46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17676427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445920" y="3183510"/>
            <a:ext cx="11269440" cy="27699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«این یک نقل قول است. کلماتی پر از حکمت که یکی از افراد مهم گفته و می تواند خواننده را الهام بخشد.»</a:t>
            </a:r>
            <a:endParaRPr lang="en-US" sz="6000" spc="-1" dirty="0">
              <a:solidFill>
                <a:srgbClr val="FFFFFF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857120" y="7960155"/>
            <a:ext cx="857304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-کسی معروف</a:t>
            </a:r>
            <a:endParaRPr lang="en-US" sz="55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3204000" y="1825920"/>
            <a:ext cx="11900880" cy="6052320"/>
          </a:xfrm>
          <a:custGeom>
            <a:avLst/>
            <a:gdLst/>
            <a:ahLst/>
            <a:cxnLst/>
            <a:rect l="l" t="t" r="r" b="b"/>
            <a:pathLst>
              <a:path w="11900880" h="6052320">
                <a:moveTo>
                  <a:pt x="0" y="0"/>
                </a:moveTo>
                <a:lnTo>
                  <a:pt x="11900880" y="0"/>
                </a:lnTo>
                <a:lnTo>
                  <a:pt x="11900880" y="6052320"/>
                </a:lnTo>
                <a:lnTo>
                  <a:pt x="0" y="6052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7040" y="64476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" b="-1"/>
            </a:stretch>
          </a:blipFill>
        </p:spPr>
      </p:sp>
      <p:sp>
        <p:nvSpPr>
          <p:cNvPr id="7" name="Freeform 7"/>
          <p:cNvSpPr/>
          <p:nvPr/>
        </p:nvSpPr>
        <p:spPr>
          <a:xfrm rot="-10800000">
            <a:off x="14857920" y="864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" b="-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D2ED10-0582-47DA-6064-E7275F819FB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9044F47-F815-8086-16E5-91FE62C725C2}"/>
              </a:ext>
            </a:extLst>
          </p:cNvPr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F03B19-268C-3B9C-5F0E-BDEF1ACFB4D9}"/>
              </a:ext>
            </a:extLst>
          </p:cNvPr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oogle Shape;7448;p72">
            <a:extLst>
              <a:ext uri="{FF2B5EF4-FFF2-40B4-BE49-F238E27FC236}">
                <a16:creationId xmlns:a16="http://schemas.microsoft.com/office/drawing/2014/main" id="{86924E7A-4DCD-C6DA-57C5-F28F6AF473F1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8" name="Google Shape;7449;p72">
              <a:extLst>
                <a:ext uri="{FF2B5EF4-FFF2-40B4-BE49-F238E27FC236}">
                  <a16:creationId xmlns:a16="http://schemas.microsoft.com/office/drawing/2014/main" id="{3D6F2A82-5DEB-3626-ACE9-71390C341F73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5" name="Google Shape;7450;p72">
                <a:extLst>
                  <a:ext uri="{FF2B5EF4-FFF2-40B4-BE49-F238E27FC236}">
                    <a16:creationId xmlns:a16="http://schemas.microsoft.com/office/drawing/2014/main" id="{B08B7759-B4F4-5AE5-3AD0-1990F1FC9C47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51;p72">
                <a:extLst>
                  <a:ext uri="{FF2B5EF4-FFF2-40B4-BE49-F238E27FC236}">
                    <a16:creationId xmlns:a16="http://schemas.microsoft.com/office/drawing/2014/main" id="{ABFC1681-28FF-7C5F-C328-7A00FA974D9D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52;p72">
                <a:extLst>
                  <a:ext uri="{FF2B5EF4-FFF2-40B4-BE49-F238E27FC236}">
                    <a16:creationId xmlns:a16="http://schemas.microsoft.com/office/drawing/2014/main" id="{D591CADE-08BB-E86A-E689-C68F1188BA9C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453;p72">
                <a:extLst>
                  <a:ext uri="{FF2B5EF4-FFF2-40B4-BE49-F238E27FC236}">
                    <a16:creationId xmlns:a16="http://schemas.microsoft.com/office/drawing/2014/main" id="{B5F1ECAA-6A82-35BC-F599-EB3D59FA03ED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454;p72">
                <a:extLst>
                  <a:ext uri="{FF2B5EF4-FFF2-40B4-BE49-F238E27FC236}">
                    <a16:creationId xmlns:a16="http://schemas.microsoft.com/office/drawing/2014/main" id="{2C10CBA2-BCEE-8410-6DFF-CAEE1C795101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455;p72">
                <a:extLst>
                  <a:ext uri="{FF2B5EF4-FFF2-40B4-BE49-F238E27FC236}">
                    <a16:creationId xmlns:a16="http://schemas.microsoft.com/office/drawing/2014/main" id="{C019805F-836A-C29A-EF5E-8EB4CE244201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456;p72">
                <a:extLst>
                  <a:ext uri="{FF2B5EF4-FFF2-40B4-BE49-F238E27FC236}">
                    <a16:creationId xmlns:a16="http://schemas.microsoft.com/office/drawing/2014/main" id="{1BE634F5-2182-B0E5-D454-86864129C98F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7457;p72">
              <a:extLst>
                <a:ext uri="{FF2B5EF4-FFF2-40B4-BE49-F238E27FC236}">
                  <a16:creationId xmlns:a16="http://schemas.microsoft.com/office/drawing/2014/main" id="{48A0F416-0AD1-495E-29B8-710E47506C57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10" name="Google Shape;7458;p72">
                <a:extLst>
                  <a:ext uri="{FF2B5EF4-FFF2-40B4-BE49-F238E27FC236}">
                    <a16:creationId xmlns:a16="http://schemas.microsoft.com/office/drawing/2014/main" id="{CB625F7D-E706-EF83-58F7-BFCA5890AFAB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459;p72">
                <a:extLst>
                  <a:ext uri="{FF2B5EF4-FFF2-40B4-BE49-F238E27FC236}">
                    <a16:creationId xmlns:a16="http://schemas.microsoft.com/office/drawing/2014/main" id="{703BFC8F-7C18-8FFD-D507-C4593B7757AE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460;p72">
                <a:extLst>
                  <a:ext uri="{FF2B5EF4-FFF2-40B4-BE49-F238E27FC236}">
                    <a16:creationId xmlns:a16="http://schemas.microsoft.com/office/drawing/2014/main" id="{504DC77B-0493-5F83-3528-A11219740E12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461;p72">
                <a:extLst>
                  <a:ext uri="{FF2B5EF4-FFF2-40B4-BE49-F238E27FC236}">
                    <a16:creationId xmlns:a16="http://schemas.microsoft.com/office/drawing/2014/main" id="{12199B37-FB66-63BA-4677-BE874BCDEB32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462;p72">
                <a:extLst>
                  <a:ext uri="{FF2B5EF4-FFF2-40B4-BE49-F238E27FC236}">
                    <a16:creationId xmlns:a16="http://schemas.microsoft.com/office/drawing/2014/main" id="{C46A7032-AACD-6B50-C3EC-13BD55965785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" name="Google Shape;7463;p72">
            <a:extLst>
              <a:ext uri="{FF2B5EF4-FFF2-40B4-BE49-F238E27FC236}">
                <a16:creationId xmlns:a16="http://schemas.microsoft.com/office/drawing/2014/main" id="{41CEE9CC-7EBD-BAAB-B19A-3428C479FAE4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3" name="Google Shape;7464;p72">
              <a:extLst>
                <a:ext uri="{FF2B5EF4-FFF2-40B4-BE49-F238E27FC236}">
                  <a16:creationId xmlns:a16="http://schemas.microsoft.com/office/drawing/2014/main" id="{85225423-F255-44EE-9460-C25109656466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40" name="Google Shape;7465;p72">
                <a:extLst>
                  <a:ext uri="{FF2B5EF4-FFF2-40B4-BE49-F238E27FC236}">
                    <a16:creationId xmlns:a16="http://schemas.microsoft.com/office/drawing/2014/main" id="{F7860C70-7D84-9231-5DBB-2EF4DA65B169}"/>
                  </a:ext>
                </a:extLst>
              </p:cNvPr>
              <p:cNvCxnSpPr>
                <a:endCxn id="30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7467;p72">
                <a:extLst>
                  <a:ext uri="{FF2B5EF4-FFF2-40B4-BE49-F238E27FC236}">
                    <a16:creationId xmlns:a16="http://schemas.microsoft.com/office/drawing/2014/main" id="{590C2CDA-8990-1DC8-C87E-824B12F67345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7468;p72">
                <a:extLst>
                  <a:ext uri="{FF2B5EF4-FFF2-40B4-BE49-F238E27FC236}">
                    <a16:creationId xmlns:a16="http://schemas.microsoft.com/office/drawing/2014/main" id="{2CA19D4E-01DC-A642-3F6D-0047B85D41F0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7469;p72">
                <a:extLst>
                  <a:ext uri="{FF2B5EF4-FFF2-40B4-BE49-F238E27FC236}">
                    <a16:creationId xmlns:a16="http://schemas.microsoft.com/office/drawing/2014/main" id="{0256A249-20BF-1EB7-7C76-CE66EE1FAA7F}"/>
                  </a:ext>
                </a:extLst>
              </p:cNvPr>
              <p:cNvCxnSpPr>
                <a:stCxn id="30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4" name="Google Shape;7470;p72">
              <a:extLst>
                <a:ext uri="{FF2B5EF4-FFF2-40B4-BE49-F238E27FC236}">
                  <a16:creationId xmlns:a16="http://schemas.microsoft.com/office/drawing/2014/main" id="{AF1861A8-44A2-41D1-03CC-905BC9CAC22E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8" name="Google Shape;7471;p72">
                <a:extLst>
                  <a:ext uri="{FF2B5EF4-FFF2-40B4-BE49-F238E27FC236}">
                    <a16:creationId xmlns:a16="http://schemas.microsoft.com/office/drawing/2014/main" id="{72CC9D22-8AE0-4928-E886-1225DBFBC3E8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9" name="Google Shape;7472;p72">
                <a:extLst>
                  <a:ext uri="{FF2B5EF4-FFF2-40B4-BE49-F238E27FC236}">
                    <a16:creationId xmlns:a16="http://schemas.microsoft.com/office/drawing/2014/main" id="{E2172401-E797-E245-6BAF-5B9C2031EE33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5" name="Google Shape;7473;p72">
              <a:extLst>
                <a:ext uri="{FF2B5EF4-FFF2-40B4-BE49-F238E27FC236}">
                  <a16:creationId xmlns:a16="http://schemas.microsoft.com/office/drawing/2014/main" id="{3D84E601-2639-E21D-74CB-B25E51F24D85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" name="Google Shape;7474;p72">
              <a:extLst>
                <a:ext uri="{FF2B5EF4-FFF2-40B4-BE49-F238E27FC236}">
                  <a16:creationId xmlns:a16="http://schemas.microsoft.com/office/drawing/2014/main" id="{722054F9-FB87-DC3D-41BE-12491CACC10A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7" name="Google Shape;7475;p72">
              <a:extLst>
                <a:ext uri="{FF2B5EF4-FFF2-40B4-BE49-F238E27FC236}">
                  <a16:creationId xmlns:a16="http://schemas.microsoft.com/office/drawing/2014/main" id="{0F2B2A3F-CDF2-6147-1E4E-F71C5347DA43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6" name="Google Shape;7476;p72">
                <a:extLst>
                  <a:ext uri="{FF2B5EF4-FFF2-40B4-BE49-F238E27FC236}">
                    <a16:creationId xmlns:a16="http://schemas.microsoft.com/office/drawing/2014/main" id="{213BDC0E-2820-C462-5B51-6CDD11346B64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" name="Google Shape;7477;p72">
                <a:extLst>
                  <a:ext uri="{FF2B5EF4-FFF2-40B4-BE49-F238E27FC236}">
                    <a16:creationId xmlns:a16="http://schemas.microsoft.com/office/drawing/2014/main" id="{6146BF0C-08AE-A997-9930-FE611E0860FB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8" name="Google Shape;7478;p72">
              <a:extLst>
                <a:ext uri="{FF2B5EF4-FFF2-40B4-BE49-F238E27FC236}">
                  <a16:creationId xmlns:a16="http://schemas.microsoft.com/office/drawing/2014/main" id="{360C0933-1410-7C2D-1780-D26509756806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4" name="Google Shape;7479;p72">
                <a:extLst>
                  <a:ext uri="{FF2B5EF4-FFF2-40B4-BE49-F238E27FC236}">
                    <a16:creationId xmlns:a16="http://schemas.microsoft.com/office/drawing/2014/main" id="{D72D9C4B-D5A3-EC85-12B2-6D206EED8AFC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5" name="Google Shape;7480;p72">
                <a:extLst>
                  <a:ext uri="{FF2B5EF4-FFF2-40B4-BE49-F238E27FC236}">
                    <a16:creationId xmlns:a16="http://schemas.microsoft.com/office/drawing/2014/main" id="{5F99D988-8BAF-C08C-2DEE-F4E969732EC3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9" name="Google Shape;7481;p72">
              <a:extLst>
                <a:ext uri="{FF2B5EF4-FFF2-40B4-BE49-F238E27FC236}">
                  <a16:creationId xmlns:a16="http://schemas.microsoft.com/office/drawing/2014/main" id="{2DF25CE5-EE79-7918-49BE-F90C9E096C5F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" name="Google Shape;7466;p72">
              <a:extLst>
                <a:ext uri="{FF2B5EF4-FFF2-40B4-BE49-F238E27FC236}">
                  <a16:creationId xmlns:a16="http://schemas.microsoft.com/office/drawing/2014/main" id="{2765BD4C-D8C5-E4AD-F1F2-7EB3B60F253E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1" name="Google Shape;7482;p72">
              <a:extLst>
                <a:ext uri="{FF2B5EF4-FFF2-40B4-BE49-F238E27FC236}">
                  <a16:creationId xmlns:a16="http://schemas.microsoft.com/office/drawing/2014/main" id="{45F0B064-A467-A06B-34F2-EC15CE38890C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2" name="Google Shape;7483;p72">
                <a:extLst>
                  <a:ext uri="{FF2B5EF4-FFF2-40B4-BE49-F238E27FC236}">
                    <a16:creationId xmlns:a16="http://schemas.microsoft.com/office/drawing/2014/main" id="{09B58655-6255-2E46-C372-849BBC376443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3" name="Google Shape;7484;p72">
                <a:extLst>
                  <a:ext uri="{FF2B5EF4-FFF2-40B4-BE49-F238E27FC236}">
                    <a16:creationId xmlns:a16="http://schemas.microsoft.com/office/drawing/2014/main" id="{7278564A-E3BD-9F12-EB43-3E0625188DD0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4" name="Google Shape;7485;p72">
            <a:extLst>
              <a:ext uri="{FF2B5EF4-FFF2-40B4-BE49-F238E27FC236}">
                <a16:creationId xmlns:a16="http://schemas.microsoft.com/office/drawing/2014/main" id="{9C965303-8A6B-0EF6-7034-E8D13AEC24A3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5" name="Google Shape;7486;p72">
              <a:extLst>
                <a:ext uri="{FF2B5EF4-FFF2-40B4-BE49-F238E27FC236}">
                  <a16:creationId xmlns:a16="http://schemas.microsoft.com/office/drawing/2014/main" id="{93355151-7A6F-A189-665C-78CD2761F72F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2" name="Google Shape;7487;p72">
                <a:extLst>
                  <a:ext uri="{FF2B5EF4-FFF2-40B4-BE49-F238E27FC236}">
                    <a16:creationId xmlns:a16="http://schemas.microsoft.com/office/drawing/2014/main" id="{3D420EF8-8266-2CBE-FBBF-BDE5B4E2F55C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" name="Google Shape;7488;p72">
                <a:extLst>
                  <a:ext uri="{FF2B5EF4-FFF2-40B4-BE49-F238E27FC236}">
                    <a16:creationId xmlns:a16="http://schemas.microsoft.com/office/drawing/2014/main" id="{FFA1F743-A8F2-3B2F-D879-11DBA429B7FA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" name="Google Shape;7489;p72">
                <a:extLst>
                  <a:ext uri="{FF2B5EF4-FFF2-40B4-BE49-F238E27FC236}">
                    <a16:creationId xmlns:a16="http://schemas.microsoft.com/office/drawing/2014/main" id="{C2B7148D-5844-CE3B-8428-E012B3CEF4FD}"/>
                  </a:ext>
                </a:extLst>
              </p:cNvPr>
              <p:cNvCxnSpPr>
                <a:stCxn id="51" idx="6"/>
                <a:endCxn id="60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6" name="Google Shape;7492;p72">
              <a:extLst>
                <a:ext uri="{FF2B5EF4-FFF2-40B4-BE49-F238E27FC236}">
                  <a16:creationId xmlns:a16="http://schemas.microsoft.com/office/drawing/2014/main" id="{9DB4D5A4-834D-6C4D-4C4E-6C651F65B9BD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9" name="Google Shape;7493;p72">
                <a:extLst>
                  <a:ext uri="{FF2B5EF4-FFF2-40B4-BE49-F238E27FC236}">
                    <a16:creationId xmlns:a16="http://schemas.microsoft.com/office/drawing/2014/main" id="{65F3F976-CE3E-B2B6-AD3D-7E58E988825C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0" name="Google Shape;7491;p72">
                <a:extLst>
                  <a:ext uri="{FF2B5EF4-FFF2-40B4-BE49-F238E27FC236}">
                    <a16:creationId xmlns:a16="http://schemas.microsoft.com/office/drawing/2014/main" id="{048EDB42-60D2-6355-794E-C1715D8D8E45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494;p72">
                <a:extLst>
                  <a:ext uri="{FF2B5EF4-FFF2-40B4-BE49-F238E27FC236}">
                    <a16:creationId xmlns:a16="http://schemas.microsoft.com/office/drawing/2014/main" id="{6147D175-66AB-C277-65ED-AA911B22CECF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7" name="Google Shape;7495;p72">
              <a:extLst>
                <a:ext uri="{FF2B5EF4-FFF2-40B4-BE49-F238E27FC236}">
                  <a16:creationId xmlns:a16="http://schemas.microsoft.com/office/drawing/2014/main" id="{FC57F635-E5DF-9585-973A-0FBE70FB9273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6" name="Google Shape;7496;p72">
                <a:extLst>
                  <a:ext uri="{FF2B5EF4-FFF2-40B4-BE49-F238E27FC236}">
                    <a16:creationId xmlns:a16="http://schemas.microsoft.com/office/drawing/2014/main" id="{ADAE82DA-8F8B-03A3-FBD3-8D0CA0068C40}"/>
                  </a:ext>
                </a:extLst>
              </p:cNvPr>
              <p:cNvCxnSpPr>
                <a:stCxn id="58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7" name="Google Shape;7498;p72">
                <a:extLst>
                  <a:ext uri="{FF2B5EF4-FFF2-40B4-BE49-F238E27FC236}">
                    <a16:creationId xmlns:a16="http://schemas.microsoft.com/office/drawing/2014/main" id="{F64EFF5F-A017-7903-A573-1FD58BA95D9D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497;p72">
                <a:extLst>
                  <a:ext uri="{FF2B5EF4-FFF2-40B4-BE49-F238E27FC236}">
                    <a16:creationId xmlns:a16="http://schemas.microsoft.com/office/drawing/2014/main" id="{45047677-BD70-C729-0C3D-066916C98DC3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8" name="Google Shape;7499;p72">
              <a:extLst>
                <a:ext uri="{FF2B5EF4-FFF2-40B4-BE49-F238E27FC236}">
                  <a16:creationId xmlns:a16="http://schemas.microsoft.com/office/drawing/2014/main" id="{8961C995-494C-8EA3-848D-EDF2D38794DB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3" name="Google Shape;7500;p72">
                <a:extLst>
                  <a:ext uri="{FF2B5EF4-FFF2-40B4-BE49-F238E27FC236}">
                    <a16:creationId xmlns:a16="http://schemas.microsoft.com/office/drawing/2014/main" id="{0DBF5C85-591E-10EE-2F49-1A6C5427763B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4" name="Google Shape;7501;p72">
                <a:extLst>
                  <a:ext uri="{FF2B5EF4-FFF2-40B4-BE49-F238E27FC236}">
                    <a16:creationId xmlns:a16="http://schemas.microsoft.com/office/drawing/2014/main" id="{6B2092C3-E277-F7C1-47A9-1C76FB73EBF8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502;p72">
                <a:extLst>
                  <a:ext uri="{FF2B5EF4-FFF2-40B4-BE49-F238E27FC236}">
                    <a16:creationId xmlns:a16="http://schemas.microsoft.com/office/drawing/2014/main" id="{00A9E5B5-8B5E-17BE-D4BD-2F4E0CEF7C74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9" name="Google Shape;7503;p72">
              <a:extLst>
                <a:ext uri="{FF2B5EF4-FFF2-40B4-BE49-F238E27FC236}">
                  <a16:creationId xmlns:a16="http://schemas.microsoft.com/office/drawing/2014/main" id="{FAED9249-8616-560F-0CB6-DC9A7F9ED5F5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0" name="Google Shape;7504;p72">
                <a:extLst>
                  <a:ext uri="{FF2B5EF4-FFF2-40B4-BE49-F238E27FC236}">
                    <a16:creationId xmlns:a16="http://schemas.microsoft.com/office/drawing/2014/main" id="{69756D22-1DA2-9F19-5C43-2F4BD03E9D19}"/>
                  </a:ext>
                </a:extLst>
              </p:cNvPr>
              <p:cNvCxnSpPr>
                <a:stCxn id="52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1" name="Google Shape;7490;p72">
                <a:extLst>
                  <a:ext uri="{FF2B5EF4-FFF2-40B4-BE49-F238E27FC236}">
                    <a16:creationId xmlns:a16="http://schemas.microsoft.com/office/drawing/2014/main" id="{1923C98D-A120-FBAD-E38D-0BD05588F8B5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505;p72">
                <a:extLst>
                  <a:ext uri="{FF2B5EF4-FFF2-40B4-BE49-F238E27FC236}">
                    <a16:creationId xmlns:a16="http://schemas.microsoft.com/office/drawing/2014/main" id="{CCC04665-EB61-4352-5644-361B3DDF5CC3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5" name="Google Shape;7506;p72">
            <a:extLst>
              <a:ext uri="{FF2B5EF4-FFF2-40B4-BE49-F238E27FC236}">
                <a16:creationId xmlns:a16="http://schemas.microsoft.com/office/drawing/2014/main" id="{23FAFAAB-0357-78AC-2453-79E99A6C56C8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6" name="Google Shape;7507;p72">
              <a:extLst>
                <a:ext uri="{FF2B5EF4-FFF2-40B4-BE49-F238E27FC236}">
                  <a16:creationId xmlns:a16="http://schemas.microsoft.com/office/drawing/2014/main" id="{80430D45-28C5-8A37-AB98-1E6922A13AC0}"/>
                </a:ext>
              </a:extLst>
            </p:cNvPr>
            <p:cNvCxnSpPr>
              <a:stCxn id="72" idx="4"/>
              <a:endCxn id="74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" name="Google Shape;7510;p72">
              <a:extLst>
                <a:ext uri="{FF2B5EF4-FFF2-40B4-BE49-F238E27FC236}">
                  <a16:creationId xmlns:a16="http://schemas.microsoft.com/office/drawing/2014/main" id="{3BA4B412-5C25-723F-E94F-F7002EFE8468}"/>
                </a:ext>
              </a:extLst>
            </p:cNvPr>
            <p:cNvCxnSpPr>
              <a:stCxn id="74" idx="0"/>
              <a:endCxn id="7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7512;p72">
              <a:extLst>
                <a:ext uri="{FF2B5EF4-FFF2-40B4-BE49-F238E27FC236}">
                  <a16:creationId xmlns:a16="http://schemas.microsoft.com/office/drawing/2014/main" id="{440783AB-989D-AC4F-B3FD-49C9ECDDE5E2}"/>
                </a:ext>
              </a:extLst>
            </p:cNvPr>
            <p:cNvCxnSpPr>
              <a:stCxn id="71" idx="4"/>
              <a:endCxn id="7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" name="Google Shape;7514;p72">
              <a:extLst>
                <a:ext uri="{FF2B5EF4-FFF2-40B4-BE49-F238E27FC236}">
                  <a16:creationId xmlns:a16="http://schemas.microsoft.com/office/drawing/2014/main" id="{B61DB062-6D66-07DF-52A0-25DDD33F2FAC}"/>
                </a:ext>
              </a:extLst>
            </p:cNvPr>
            <p:cNvCxnSpPr>
              <a:stCxn id="73" idx="0"/>
              <a:endCxn id="70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0" name="Google Shape;7515;p72">
              <a:extLst>
                <a:ext uri="{FF2B5EF4-FFF2-40B4-BE49-F238E27FC236}">
                  <a16:creationId xmlns:a16="http://schemas.microsoft.com/office/drawing/2014/main" id="{1D319C7E-8B03-176A-BC29-6E5C0C98D8BE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511;p72">
              <a:extLst>
                <a:ext uri="{FF2B5EF4-FFF2-40B4-BE49-F238E27FC236}">
                  <a16:creationId xmlns:a16="http://schemas.microsoft.com/office/drawing/2014/main" id="{3F98DA48-5EC3-3CFB-A8B7-94EF6F3EDE27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08;p72">
              <a:extLst>
                <a:ext uri="{FF2B5EF4-FFF2-40B4-BE49-F238E27FC236}">
                  <a16:creationId xmlns:a16="http://schemas.microsoft.com/office/drawing/2014/main" id="{562369AB-53CA-148D-4168-C9EBD5A5729B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513;p72">
              <a:extLst>
                <a:ext uri="{FF2B5EF4-FFF2-40B4-BE49-F238E27FC236}">
                  <a16:creationId xmlns:a16="http://schemas.microsoft.com/office/drawing/2014/main" id="{0C6C1C03-0286-DFB5-1D3D-D89275D18ACD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509;p72">
              <a:extLst>
                <a:ext uri="{FF2B5EF4-FFF2-40B4-BE49-F238E27FC236}">
                  <a16:creationId xmlns:a16="http://schemas.microsoft.com/office/drawing/2014/main" id="{1C268CE1-8173-4B63-5905-7315D93930A7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" name="Google Shape;7516;p72">
            <a:extLst>
              <a:ext uri="{FF2B5EF4-FFF2-40B4-BE49-F238E27FC236}">
                <a16:creationId xmlns:a16="http://schemas.microsoft.com/office/drawing/2014/main" id="{2FEFEBC7-4C30-D832-378D-75DE05197F74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6" name="Google Shape;7517;p72">
              <a:extLst>
                <a:ext uri="{FF2B5EF4-FFF2-40B4-BE49-F238E27FC236}">
                  <a16:creationId xmlns:a16="http://schemas.microsoft.com/office/drawing/2014/main" id="{F83E2798-AB88-8F38-DFEF-9C450CDD855B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" name="Google Shape;7518;p72">
              <a:extLst>
                <a:ext uri="{FF2B5EF4-FFF2-40B4-BE49-F238E27FC236}">
                  <a16:creationId xmlns:a16="http://schemas.microsoft.com/office/drawing/2014/main" id="{1AE833F5-AFDE-ED41-5149-81371BBEAC43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7519;p72">
              <a:extLst>
                <a:ext uri="{FF2B5EF4-FFF2-40B4-BE49-F238E27FC236}">
                  <a16:creationId xmlns:a16="http://schemas.microsoft.com/office/drawing/2014/main" id="{94E60B03-3E8E-1D05-F7DF-38E54A452B3E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7520;p72">
              <a:extLst>
                <a:ext uri="{FF2B5EF4-FFF2-40B4-BE49-F238E27FC236}">
                  <a16:creationId xmlns:a16="http://schemas.microsoft.com/office/drawing/2014/main" id="{74D78AF2-66B4-9B72-87B7-400B0A7FF709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7521;p72">
              <a:extLst>
                <a:ext uri="{FF2B5EF4-FFF2-40B4-BE49-F238E27FC236}">
                  <a16:creationId xmlns:a16="http://schemas.microsoft.com/office/drawing/2014/main" id="{770F07D2-B671-6598-1344-B321FB766F4C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" name="Google Shape;7522;p72">
            <a:extLst>
              <a:ext uri="{FF2B5EF4-FFF2-40B4-BE49-F238E27FC236}">
                <a16:creationId xmlns:a16="http://schemas.microsoft.com/office/drawing/2014/main" id="{3A61EF98-3504-CB89-6BC0-0BFEAC534D4B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82" name="Google Shape;7523;p72">
              <a:extLst>
                <a:ext uri="{FF2B5EF4-FFF2-40B4-BE49-F238E27FC236}">
                  <a16:creationId xmlns:a16="http://schemas.microsoft.com/office/drawing/2014/main" id="{C8D0C0A6-157B-3034-0AC5-3040A6AC082B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7524;p72">
              <a:extLst>
                <a:ext uri="{FF2B5EF4-FFF2-40B4-BE49-F238E27FC236}">
                  <a16:creationId xmlns:a16="http://schemas.microsoft.com/office/drawing/2014/main" id="{6447C364-8CF0-47D1-56B6-B02BBE0B5186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7525;p72">
              <a:extLst>
                <a:ext uri="{FF2B5EF4-FFF2-40B4-BE49-F238E27FC236}">
                  <a16:creationId xmlns:a16="http://schemas.microsoft.com/office/drawing/2014/main" id="{7CEB8EFB-2900-2E83-DA49-5FDAE79D552C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7526;p72">
              <a:extLst>
                <a:ext uri="{FF2B5EF4-FFF2-40B4-BE49-F238E27FC236}">
                  <a16:creationId xmlns:a16="http://schemas.microsoft.com/office/drawing/2014/main" id="{D6BC9AD3-4FFC-2F4F-2585-A85B305D34D1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7527;p72">
              <a:extLst>
                <a:ext uri="{FF2B5EF4-FFF2-40B4-BE49-F238E27FC236}">
                  <a16:creationId xmlns:a16="http://schemas.microsoft.com/office/drawing/2014/main" id="{8A06EC83-4165-8355-1FF1-9B38DDDCF231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7528;p72">
              <a:extLst>
                <a:ext uri="{FF2B5EF4-FFF2-40B4-BE49-F238E27FC236}">
                  <a16:creationId xmlns:a16="http://schemas.microsoft.com/office/drawing/2014/main" id="{9995F24D-8278-4D34-9A28-6132E7E1D2CB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8" name="Google Shape;7529;p72">
            <a:extLst>
              <a:ext uri="{FF2B5EF4-FFF2-40B4-BE49-F238E27FC236}">
                <a16:creationId xmlns:a16="http://schemas.microsoft.com/office/drawing/2014/main" id="{6BBEECF9-773F-2E13-A3C2-F6D85A194648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89" name="Google Shape;7530;p72">
              <a:extLst>
                <a:ext uri="{FF2B5EF4-FFF2-40B4-BE49-F238E27FC236}">
                  <a16:creationId xmlns:a16="http://schemas.microsoft.com/office/drawing/2014/main" id="{FF5CA8FA-FF56-9D36-8E46-A6650B696C5E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0" name="Google Shape;7531;p72">
              <a:extLst>
                <a:ext uri="{FF2B5EF4-FFF2-40B4-BE49-F238E27FC236}">
                  <a16:creationId xmlns:a16="http://schemas.microsoft.com/office/drawing/2014/main" id="{AF68665E-F3C6-DED2-74E4-2B82A4AF5F30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1" name="Google Shape;7532;p72">
              <a:extLst>
                <a:ext uri="{FF2B5EF4-FFF2-40B4-BE49-F238E27FC236}">
                  <a16:creationId xmlns:a16="http://schemas.microsoft.com/office/drawing/2014/main" id="{FF59CDFD-773C-48FA-C74A-004553145724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2" name="Google Shape;7533;p72">
              <a:extLst>
                <a:ext uri="{FF2B5EF4-FFF2-40B4-BE49-F238E27FC236}">
                  <a16:creationId xmlns:a16="http://schemas.microsoft.com/office/drawing/2014/main" id="{4544B774-FA0A-8D02-A599-20B1BE1B192C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3" name="Google Shape;7534;p72">
              <a:extLst>
                <a:ext uri="{FF2B5EF4-FFF2-40B4-BE49-F238E27FC236}">
                  <a16:creationId xmlns:a16="http://schemas.microsoft.com/office/drawing/2014/main" id="{B0212C46-CA00-8114-FAA7-34F8333DF715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4" name="Google Shape;7535;p72">
                <a:extLst>
                  <a:ext uri="{FF2B5EF4-FFF2-40B4-BE49-F238E27FC236}">
                    <a16:creationId xmlns:a16="http://schemas.microsoft.com/office/drawing/2014/main" id="{9289A2FD-CFCA-5872-5C62-76A08B2CB632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536;p72">
                <a:extLst>
                  <a:ext uri="{FF2B5EF4-FFF2-40B4-BE49-F238E27FC236}">
                    <a16:creationId xmlns:a16="http://schemas.microsoft.com/office/drawing/2014/main" id="{2AC07075-0069-601C-1328-2AA54CE22A20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537;p72">
                <a:extLst>
                  <a:ext uri="{FF2B5EF4-FFF2-40B4-BE49-F238E27FC236}">
                    <a16:creationId xmlns:a16="http://schemas.microsoft.com/office/drawing/2014/main" id="{BE7F2D55-E2A4-3624-1869-FB5675BF9242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7" name="Google Shape;7538;p72">
            <a:extLst>
              <a:ext uri="{FF2B5EF4-FFF2-40B4-BE49-F238E27FC236}">
                <a16:creationId xmlns:a16="http://schemas.microsoft.com/office/drawing/2014/main" id="{DA72571E-FEB0-3D26-06BE-AA5E7846FB99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98" name="Google Shape;7539;p72">
              <a:extLst>
                <a:ext uri="{FF2B5EF4-FFF2-40B4-BE49-F238E27FC236}">
                  <a16:creationId xmlns:a16="http://schemas.microsoft.com/office/drawing/2014/main" id="{1B843244-CE9E-7AD8-C00B-7CFC920B214A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9" name="Google Shape;7540;p72">
              <a:extLst>
                <a:ext uri="{FF2B5EF4-FFF2-40B4-BE49-F238E27FC236}">
                  <a16:creationId xmlns:a16="http://schemas.microsoft.com/office/drawing/2014/main" id="{B3D1E7C7-338D-4CCA-D93F-4634D7859785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0" name="Google Shape;7541;p72">
              <a:extLst>
                <a:ext uri="{FF2B5EF4-FFF2-40B4-BE49-F238E27FC236}">
                  <a16:creationId xmlns:a16="http://schemas.microsoft.com/office/drawing/2014/main" id="{5EFB4A88-C633-6FD9-5B19-75329586A845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1" name="Google Shape;7542;p72">
              <a:extLst>
                <a:ext uri="{FF2B5EF4-FFF2-40B4-BE49-F238E27FC236}">
                  <a16:creationId xmlns:a16="http://schemas.microsoft.com/office/drawing/2014/main" id="{C97519A1-C4C6-6C34-F187-C610C2F19930}"/>
                </a:ext>
              </a:extLst>
            </p:cNvPr>
            <p:cNvCxnSpPr>
              <a:stCxn id="98" idx="6"/>
              <a:endCxn id="99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7543;p72">
              <a:extLst>
                <a:ext uri="{FF2B5EF4-FFF2-40B4-BE49-F238E27FC236}">
                  <a16:creationId xmlns:a16="http://schemas.microsoft.com/office/drawing/2014/main" id="{F3FC5E2A-1C47-608D-D6D1-721AFF3D792C}"/>
                </a:ext>
              </a:extLst>
            </p:cNvPr>
            <p:cNvCxnSpPr>
              <a:stCxn id="99" idx="4"/>
              <a:endCxn id="105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45;p72">
              <a:extLst>
                <a:ext uri="{FF2B5EF4-FFF2-40B4-BE49-F238E27FC236}">
                  <a16:creationId xmlns:a16="http://schemas.microsoft.com/office/drawing/2014/main" id="{B8751FE2-5028-2EA6-CCBA-34CD9A475400}"/>
                </a:ext>
              </a:extLst>
            </p:cNvPr>
            <p:cNvCxnSpPr>
              <a:stCxn id="105" idx="6"/>
              <a:endCxn id="100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7546;p72">
              <a:extLst>
                <a:ext uri="{FF2B5EF4-FFF2-40B4-BE49-F238E27FC236}">
                  <a16:creationId xmlns:a16="http://schemas.microsoft.com/office/drawing/2014/main" id="{A05CDF52-5A35-22D6-61A3-353E8CAAEC7E}"/>
                </a:ext>
              </a:extLst>
            </p:cNvPr>
            <p:cNvCxnSpPr>
              <a:stCxn id="100" idx="4"/>
              <a:endCxn id="106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5" name="Google Shape;7544;p72">
              <a:extLst>
                <a:ext uri="{FF2B5EF4-FFF2-40B4-BE49-F238E27FC236}">
                  <a16:creationId xmlns:a16="http://schemas.microsoft.com/office/drawing/2014/main" id="{31F2B214-0FB8-942A-B4AE-37793101B758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6" name="Google Shape;7547;p72">
              <a:extLst>
                <a:ext uri="{FF2B5EF4-FFF2-40B4-BE49-F238E27FC236}">
                  <a16:creationId xmlns:a16="http://schemas.microsoft.com/office/drawing/2014/main" id="{D35D1C43-9018-61FF-647D-2C575A2DD0D0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" name="Google Shape;7548;p72">
              <a:extLst>
                <a:ext uri="{FF2B5EF4-FFF2-40B4-BE49-F238E27FC236}">
                  <a16:creationId xmlns:a16="http://schemas.microsoft.com/office/drawing/2014/main" id="{BF0EA7B3-BAD7-4BB8-B2D2-DCA59F7F975C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8" name="Google Shape;7549;p72">
              <a:extLst>
                <a:ext uri="{FF2B5EF4-FFF2-40B4-BE49-F238E27FC236}">
                  <a16:creationId xmlns:a16="http://schemas.microsoft.com/office/drawing/2014/main" id="{F12AEE3B-84DA-4B5B-3989-2A05032483CC}"/>
                </a:ext>
              </a:extLst>
            </p:cNvPr>
            <p:cNvCxnSpPr>
              <a:endCxn id="107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9" name="Google Shape;7550;p72">
            <a:extLst>
              <a:ext uri="{FF2B5EF4-FFF2-40B4-BE49-F238E27FC236}">
                <a16:creationId xmlns:a16="http://schemas.microsoft.com/office/drawing/2014/main" id="{D5DABE27-278D-F9DD-9493-105F0A8EE41B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10" name="Google Shape;7551;p72">
              <a:extLst>
                <a:ext uri="{FF2B5EF4-FFF2-40B4-BE49-F238E27FC236}">
                  <a16:creationId xmlns:a16="http://schemas.microsoft.com/office/drawing/2014/main" id="{B0895EF7-C550-55C7-61E1-C47B3713D49B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" name="Google Shape;7552;p72">
              <a:extLst>
                <a:ext uri="{FF2B5EF4-FFF2-40B4-BE49-F238E27FC236}">
                  <a16:creationId xmlns:a16="http://schemas.microsoft.com/office/drawing/2014/main" id="{D2C68A8B-BDD6-96D6-9EFE-B693F84E45D7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" name="Google Shape;7553;p72">
              <a:extLst>
                <a:ext uri="{FF2B5EF4-FFF2-40B4-BE49-F238E27FC236}">
                  <a16:creationId xmlns:a16="http://schemas.microsoft.com/office/drawing/2014/main" id="{B1AA1BC4-8607-F5A7-6624-86EC43BBE246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7554;p72">
              <a:extLst>
                <a:ext uri="{FF2B5EF4-FFF2-40B4-BE49-F238E27FC236}">
                  <a16:creationId xmlns:a16="http://schemas.microsoft.com/office/drawing/2014/main" id="{8285714D-2E9E-B5AC-6C50-70243257A690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55;p72">
              <a:extLst>
                <a:ext uri="{FF2B5EF4-FFF2-40B4-BE49-F238E27FC236}">
                  <a16:creationId xmlns:a16="http://schemas.microsoft.com/office/drawing/2014/main" id="{FA7EC27E-7A84-91F0-55F1-3A8C8B1EA6AA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5" name="Google Shape;7556;p72">
            <a:extLst>
              <a:ext uri="{FF2B5EF4-FFF2-40B4-BE49-F238E27FC236}">
                <a16:creationId xmlns:a16="http://schemas.microsoft.com/office/drawing/2014/main" id="{BD98A3BB-7CCF-4A51-8D5A-B8DF7E90D584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6" name="Google Shape;7557;p72">
              <a:extLst>
                <a:ext uri="{FF2B5EF4-FFF2-40B4-BE49-F238E27FC236}">
                  <a16:creationId xmlns:a16="http://schemas.microsoft.com/office/drawing/2014/main" id="{62C9FD3D-5716-BB0D-57AD-81EE690764DF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558;p72">
              <a:extLst>
                <a:ext uri="{FF2B5EF4-FFF2-40B4-BE49-F238E27FC236}">
                  <a16:creationId xmlns:a16="http://schemas.microsoft.com/office/drawing/2014/main" id="{638C95A7-D8E5-DAF7-E0B2-B92FB6CA1626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" name="Google Shape;7559;p72">
              <a:extLst>
                <a:ext uri="{FF2B5EF4-FFF2-40B4-BE49-F238E27FC236}">
                  <a16:creationId xmlns:a16="http://schemas.microsoft.com/office/drawing/2014/main" id="{6EAADAF0-0DC2-35D7-33A5-EF921EFD38BA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560;p72">
              <a:extLst>
                <a:ext uri="{FF2B5EF4-FFF2-40B4-BE49-F238E27FC236}">
                  <a16:creationId xmlns:a16="http://schemas.microsoft.com/office/drawing/2014/main" id="{2DE43383-CB31-4B3B-4F9D-4A21B26FF3FA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7561;p72">
              <a:extLst>
                <a:ext uri="{FF2B5EF4-FFF2-40B4-BE49-F238E27FC236}">
                  <a16:creationId xmlns:a16="http://schemas.microsoft.com/office/drawing/2014/main" id="{2BE512D4-9127-F5DA-B223-2C14DFBE4933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21" name="Google Shape;7562;p72">
              <a:extLst>
                <a:ext uri="{FF2B5EF4-FFF2-40B4-BE49-F238E27FC236}">
                  <a16:creationId xmlns:a16="http://schemas.microsoft.com/office/drawing/2014/main" id="{1F03A33A-EA66-87C8-0914-EAD5DBCEDD68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563;p72">
              <a:extLst>
                <a:ext uri="{FF2B5EF4-FFF2-40B4-BE49-F238E27FC236}">
                  <a16:creationId xmlns:a16="http://schemas.microsoft.com/office/drawing/2014/main" id="{994EBAF3-8037-688D-7B91-FCC666559081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564;p72">
              <a:extLst>
                <a:ext uri="{FF2B5EF4-FFF2-40B4-BE49-F238E27FC236}">
                  <a16:creationId xmlns:a16="http://schemas.microsoft.com/office/drawing/2014/main" id="{A61D5D90-02B8-CD35-2C04-58775CBFD7E2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7565;p72">
              <a:extLst>
                <a:ext uri="{FF2B5EF4-FFF2-40B4-BE49-F238E27FC236}">
                  <a16:creationId xmlns:a16="http://schemas.microsoft.com/office/drawing/2014/main" id="{6A28D320-829D-AE94-EA93-5407FD092C9F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5" name="Google Shape;7566;p72">
            <a:extLst>
              <a:ext uri="{FF2B5EF4-FFF2-40B4-BE49-F238E27FC236}">
                <a16:creationId xmlns:a16="http://schemas.microsoft.com/office/drawing/2014/main" id="{2008EB37-C238-3E52-C8D0-1F4D330DECD9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6" name="Google Shape;7567;p72">
              <a:extLst>
                <a:ext uri="{FF2B5EF4-FFF2-40B4-BE49-F238E27FC236}">
                  <a16:creationId xmlns:a16="http://schemas.microsoft.com/office/drawing/2014/main" id="{F4698106-9390-2A8E-0F11-36AF959A76CB}"/>
                </a:ext>
              </a:extLst>
            </p:cNvPr>
            <p:cNvCxnSpPr>
              <a:stCxn id="138" idx="2"/>
              <a:endCxn id="136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0;p72">
              <a:extLst>
                <a:ext uri="{FF2B5EF4-FFF2-40B4-BE49-F238E27FC236}">
                  <a16:creationId xmlns:a16="http://schemas.microsoft.com/office/drawing/2014/main" id="{9297247C-F5AF-0C3E-2778-21C0762B9C6B}"/>
                </a:ext>
              </a:extLst>
            </p:cNvPr>
            <p:cNvCxnSpPr>
              <a:stCxn id="137" idx="0"/>
              <a:endCxn id="13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2;p72">
              <a:extLst>
                <a:ext uri="{FF2B5EF4-FFF2-40B4-BE49-F238E27FC236}">
                  <a16:creationId xmlns:a16="http://schemas.microsoft.com/office/drawing/2014/main" id="{8140EDA7-7618-5ABF-AB14-0DFEFAF47177}"/>
                </a:ext>
              </a:extLst>
            </p:cNvPr>
            <p:cNvCxnSpPr>
              <a:stCxn id="137" idx="2"/>
              <a:endCxn id="13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4;p72">
              <a:extLst>
                <a:ext uri="{FF2B5EF4-FFF2-40B4-BE49-F238E27FC236}">
                  <a16:creationId xmlns:a16="http://schemas.microsoft.com/office/drawing/2014/main" id="{04D555C2-6DBE-E925-6833-FED8FE1DAC68}"/>
                </a:ext>
              </a:extLst>
            </p:cNvPr>
            <p:cNvCxnSpPr>
              <a:stCxn id="132" idx="0"/>
              <a:endCxn id="137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6;p72">
              <a:extLst>
                <a:ext uri="{FF2B5EF4-FFF2-40B4-BE49-F238E27FC236}">
                  <a16:creationId xmlns:a16="http://schemas.microsoft.com/office/drawing/2014/main" id="{F4E14FA6-BD1D-A2B4-5F88-5452332A9C6D}"/>
                </a:ext>
              </a:extLst>
            </p:cNvPr>
            <p:cNvCxnSpPr>
              <a:stCxn id="136" idx="2"/>
              <a:endCxn id="135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1" name="Google Shape;7578;p72">
              <a:extLst>
                <a:ext uri="{FF2B5EF4-FFF2-40B4-BE49-F238E27FC236}">
                  <a16:creationId xmlns:a16="http://schemas.microsoft.com/office/drawing/2014/main" id="{0E1653CB-F90C-0EF2-7CDF-E79BF0EAEC2B}"/>
                </a:ext>
              </a:extLst>
            </p:cNvPr>
            <p:cNvCxnSpPr>
              <a:stCxn id="134" idx="0"/>
              <a:endCxn id="136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2" name="Google Shape;7575;p72">
              <a:extLst>
                <a:ext uri="{FF2B5EF4-FFF2-40B4-BE49-F238E27FC236}">
                  <a16:creationId xmlns:a16="http://schemas.microsoft.com/office/drawing/2014/main" id="{94DEB9FA-A045-B4B4-D517-E11E3591B1A0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3" name="Google Shape;7573;p72">
              <a:extLst>
                <a:ext uri="{FF2B5EF4-FFF2-40B4-BE49-F238E27FC236}">
                  <a16:creationId xmlns:a16="http://schemas.microsoft.com/office/drawing/2014/main" id="{F0C6AE66-119E-C59F-C913-C4D37DE214F5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4" name="Google Shape;7579;p72">
              <a:extLst>
                <a:ext uri="{FF2B5EF4-FFF2-40B4-BE49-F238E27FC236}">
                  <a16:creationId xmlns:a16="http://schemas.microsoft.com/office/drawing/2014/main" id="{5F2782D8-2A6B-7D1E-A34F-A0D9AF38E017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5" name="Google Shape;7577;p72">
              <a:extLst>
                <a:ext uri="{FF2B5EF4-FFF2-40B4-BE49-F238E27FC236}">
                  <a16:creationId xmlns:a16="http://schemas.microsoft.com/office/drawing/2014/main" id="{AEF23A7D-80B3-7A6A-A1E9-16A4B0DDB918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6" name="Google Shape;7569;p72">
              <a:extLst>
                <a:ext uri="{FF2B5EF4-FFF2-40B4-BE49-F238E27FC236}">
                  <a16:creationId xmlns:a16="http://schemas.microsoft.com/office/drawing/2014/main" id="{E8736948-1FDE-10D2-750D-EF67C445E51F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7" name="Google Shape;7571;p72">
              <a:extLst>
                <a:ext uri="{FF2B5EF4-FFF2-40B4-BE49-F238E27FC236}">
                  <a16:creationId xmlns:a16="http://schemas.microsoft.com/office/drawing/2014/main" id="{0371C8BF-96A1-73AD-3814-82131FD504BB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8" name="Google Shape;7568;p72">
              <a:extLst>
                <a:ext uri="{FF2B5EF4-FFF2-40B4-BE49-F238E27FC236}">
                  <a16:creationId xmlns:a16="http://schemas.microsoft.com/office/drawing/2014/main" id="{D509B337-991C-E2B5-AC2C-B8B15C88D368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9" name="Google Shape;7580;p72">
            <a:extLst>
              <a:ext uri="{FF2B5EF4-FFF2-40B4-BE49-F238E27FC236}">
                <a16:creationId xmlns:a16="http://schemas.microsoft.com/office/drawing/2014/main" id="{9E53D0A2-CD54-999D-0C21-D2D79C6F8158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40" name="Google Shape;7581;p72">
              <a:extLst>
                <a:ext uri="{FF2B5EF4-FFF2-40B4-BE49-F238E27FC236}">
                  <a16:creationId xmlns:a16="http://schemas.microsoft.com/office/drawing/2014/main" id="{F41E14AF-B86F-12DF-B2C7-8E3788FAC5F9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8" name="Google Shape;7582;p72">
                <a:extLst>
                  <a:ext uri="{FF2B5EF4-FFF2-40B4-BE49-F238E27FC236}">
                    <a16:creationId xmlns:a16="http://schemas.microsoft.com/office/drawing/2014/main" id="{A8E22DDC-BAB8-F7FE-06BD-99DB80D31587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59" name="Google Shape;7583;p72">
                <a:extLst>
                  <a:ext uri="{FF2B5EF4-FFF2-40B4-BE49-F238E27FC236}">
                    <a16:creationId xmlns:a16="http://schemas.microsoft.com/office/drawing/2014/main" id="{BFCCC55E-9F79-41D7-1F9F-A24F6BE1CCB4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0" name="Google Shape;7584;p72">
                  <a:extLst>
                    <a:ext uri="{FF2B5EF4-FFF2-40B4-BE49-F238E27FC236}">
                      <a16:creationId xmlns:a16="http://schemas.microsoft.com/office/drawing/2014/main" id="{8E8EF668-4061-5756-29DE-1CE44BC14184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1" name="Google Shape;7585;p72">
                  <a:extLst>
                    <a:ext uri="{FF2B5EF4-FFF2-40B4-BE49-F238E27FC236}">
                      <a16:creationId xmlns:a16="http://schemas.microsoft.com/office/drawing/2014/main" id="{E2A1CA45-0746-8AAE-ABAE-AE692EA51005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41" name="Google Shape;7586;p72">
              <a:extLst>
                <a:ext uri="{FF2B5EF4-FFF2-40B4-BE49-F238E27FC236}">
                  <a16:creationId xmlns:a16="http://schemas.microsoft.com/office/drawing/2014/main" id="{1A7BE953-DF18-2E85-3D27-D5AC1DC5B7E0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2" name="Google Shape;7587;p72">
              <a:extLst>
                <a:ext uri="{FF2B5EF4-FFF2-40B4-BE49-F238E27FC236}">
                  <a16:creationId xmlns:a16="http://schemas.microsoft.com/office/drawing/2014/main" id="{67F0B102-C8B3-AD04-AC69-FEB10CD66E3A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3" name="Google Shape;7588;p72">
              <a:extLst>
                <a:ext uri="{FF2B5EF4-FFF2-40B4-BE49-F238E27FC236}">
                  <a16:creationId xmlns:a16="http://schemas.microsoft.com/office/drawing/2014/main" id="{15FA3C3C-CFAC-9623-299C-C5DC35C84CD8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4" name="Google Shape;7589;p72">
                <a:extLst>
                  <a:ext uri="{FF2B5EF4-FFF2-40B4-BE49-F238E27FC236}">
                    <a16:creationId xmlns:a16="http://schemas.microsoft.com/office/drawing/2014/main" id="{0E9A604E-C0BB-938B-AF5B-C500427F2328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6" name="Google Shape;7590;p72">
                  <a:extLst>
                    <a:ext uri="{FF2B5EF4-FFF2-40B4-BE49-F238E27FC236}">
                      <a16:creationId xmlns:a16="http://schemas.microsoft.com/office/drawing/2014/main" id="{1B948B4C-0C68-0F55-F5A9-64C36E061B86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7" name="Google Shape;7591;p72">
                  <a:extLst>
                    <a:ext uri="{FF2B5EF4-FFF2-40B4-BE49-F238E27FC236}">
                      <a16:creationId xmlns:a16="http://schemas.microsoft.com/office/drawing/2014/main" id="{5AFA4EEA-A871-C4A4-F1EE-3875ED3A55DC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5" name="Google Shape;7592;p72">
                <a:extLst>
                  <a:ext uri="{FF2B5EF4-FFF2-40B4-BE49-F238E27FC236}">
                    <a16:creationId xmlns:a16="http://schemas.microsoft.com/office/drawing/2014/main" id="{ACD5241A-56B3-1CB2-13E7-33FE28438276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4" name="Google Shape;7593;p72">
              <a:extLst>
                <a:ext uri="{FF2B5EF4-FFF2-40B4-BE49-F238E27FC236}">
                  <a16:creationId xmlns:a16="http://schemas.microsoft.com/office/drawing/2014/main" id="{7E28E7F8-9A1F-1AC7-BA37-0414DAE59E91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0" name="Google Shape;7594;p72">
                <a:extLst>
                  <a:ext uri="{FF2B5EF4-FFF2-40B4-BE49-F238E27FC236}">
                    <a16:creationId xmlns:a16="http://schemas.microsoft.com/office/drawing/2014/main" id="{DFF7AA24-0B61-BBD5-7E6D-B5B7C2B8786A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2" name="Google Shape;7595;p72">
                  <a:extLst>
                    <a:ext uri="{FF2B5EF4-FFF2-40B4-BE49-F238E27FC236}">
                      <a16:creationId xmlns:a16="http://schemas.microsoft.com/office/drawing/2014/main" id="{A82D6C91-8205-9635-301E-C2A2C2B64310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3" name="Google Shape;7596;p72">
                  <a:extLst>
                    <a:ext uri="{FF2B5EF4-FFF2-40B4-BE49-F238E27FC236}">
                      <a16:creationId xmlns:a16="http://schemas.microsoft.com/office/drawing/2014/main" id="{7FCF499D-119E-4A31-780A-27AAA0BAFD9D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1" name="Google Shape;7597;p72">
                <a:extLst>
                  <a:ext uri="{FF2B5EF4-FFF2-40B4-BE49-F238E27FC236}">
                    <a16:creationId xmlns:a16="http://schemas.microsoft.com/office/drawing/2014/main" id="{9946A840-896E-3CF2-33A5-E67ED5D7C2F6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5" name="Google Shape;7598;p72">
              <a:extLst>
                <a:ext uri="{FF2B5EF4-FFF2-40B4-BE49-F238E27FC236}">
                  <a16:creationId xmlns:a16="http://schemas.microsoft.com/office/drawing/2014/main" id="{5D348225-49DF-4C5C-F436-C7DCEC0ADE71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6" name="Google Shape;7599;p72">
                <a:extLst>
                  <a:ext uri="{FF2B5EF4-FFF2-40B4-BE49-F238E27FC236}">
                    <a16:creationId xmlns:a16="http://schemas.microsoft.com/office/drawing/2014/main" id="{EEA9835F-77E3-F343-D370-F44AF20245A5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8" name="Google Shape;7600;p72">
                  <a:extLst>
                    <a:ext uri="{FF2B5EF4-FFF2-40B4-BE49-F238E27FC236}">
                      <a16:creationId xmlns:a16="http://schemas.microsoft.com/office/drawing/2014/main" id="{F971B70A-F55D-7F4E-6507-DEEC737E3200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9" name="Google Shape;7601;p72">
                  <a:extLst>
                    <a:ext uri="{FF2B5EF4-FFF2-40B4-BE49-F238E27FC236}">
                      <a16:creationId xmlns:a16="http://schemas.microsoft.com/office/drawing/2014/main" id="{DF028281-966E-BCAA-9543-31ACF04ED211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7" name="Google Shape;7602;p72">
                <a:extLst>
                  <a:ext uri="{FF2B5EF4-FFF2-40B4-BE49-F238E27FC236}">
                    <a16:creationId xmlns:a16="http://schemas.microsoft.com/office/drawing/2014/main" id="{244677A0-2D74-E7AA-07C1-F134FF7B8EE3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2" name="Google Shape;7603;p72">
            <a:extLst>
              <a:ext uri="{FF2B5EF4-FFF2-40B4-BE49-F238E27FC236}">
                <a16:creationId xmlns:a16="http://schemas.microsoft.com/office/drawing/2014/main" id="{9DC10960-1DAA-90BE-F418-3D65DF6530AF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3" name="Google Shape;7604;p72">
              <a:extLst>
                <a:ext uri="{FF2B5EF4-FFF2-40B4-BE49-F238E27FC236}">
                  <a16:creationId xmlns:a16="http://schemas.microsoft.com/office/drawing/2014/main" id="{DEE7772C-4E1C-7B4E-6FCF-7DC383F66E2B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6" name="Google Shape;7605;p72">
                <a:extLst>
                  <a:ext uri="{FF2B5EF4-FFF2-40B4-BE49-F238E27FC236}">
                    <a16:creationId xmlns:a16="http://schemas.microsoft.com/office/drawing/2014/main" id="{C381F90B-9297-79EB-A3F2-F00BD69826F4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7606;p72">
                <a:extLst>
                  <a:ext uri="{FF2B5EF4-FFF2-40B4-BE49-F238E27FC236}">
                    <a16:creationId xmlns:a16="http://schemas.microsoft.com/office/drawing/2014/main" id="{10E20B6F-92A2-0D13-8358-5849A7DE61AA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7607;p72">
                <a:extLst>
                  <a:ext uri="{FF2B5EF4-FFF2-40B4-BE49-F238E27FC236}">
                    <a16:creationId xmlns:a16="http://schemas.microsoft.com/office/drawing/2014/main" id="{1E4887CB-EE83-4D94-218F-59F17BFF3E48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4" name="Google Shape;7608;p72">
              <a:extLst>
                <a:ext uri="{FF2B5EF4-FFF2-40B4-BE49-F238E27FC236}">
                  <a16:creationId xmlns:a16="http://schemas.microsoft.com/office/drawing/2014/main" id="{F79E8CE5-30A1-805A-0A79-70F4A2527EB3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3" name="Google Shape;7609;p72">
                <a:extLst>
                  <a:ext uri="{FF2B5EF4-FFF2-40B4-BE49-F238E27FC236}">
                    <a16:creationId xmlns:a16="http://schemas.microsoft.com/office/drawing/2014/main" id="{EA45EA29-1544-2624-7456-2950156CEDD4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7610;p72">
                <a:extLst>
                  <a:ext uri="{FF2B5EF4-FFF2-40B4-BE49-F238E27FC236}">
                    <a16:creationId xmlns:a16="http://schemas.microsoft.com/office/drawing/2014/main" id="{3F6E8795-6C26-731E-8DA4-305DC4690C94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7611;p72">
                <a:extLst>
                  <a:ext uri="{FF2B5EF4-FFF2-40B4-BE49-F238E27FC236}">
                    <a16:creationId xmlns:a16="http://schemas.microsoft.com/office/drawing/2014/main" id="{D7AA4B45-C742-BB2E-D66F-515687A52796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5" name="Google Shape;7612;p72">
              <a:extLst>
                <a:ext uri="{FF2B5EF4-FFF2-40B4-BE49-F238E27FC236}">
                  <a16:creationId xmlns:a16="http://schemas.microsoft.com/office/drawing/2014/main" id="{A1991CDC-B0EA-F315-427C-FEDE13FC7410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0" name="Google Shape;7613;p72">
                <a:extLst>
                  <a:ext uri="{FF2B5EF4-FFF2-40B4-BE49-F238E27FC236}">
                    <a16:creationId xmlns:a16="http://schemas.microsoft.com/office/drawing/2014/main" id="{C94CFAD9-3A96-7429-E53C-4EB9222655B8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1" name="Google Shape;7614;p72">
                <a:extLst>
                  <a:ext uri="{FF2B5EF4-FFF2-40B4-BE49-F238E27FC236}">
                    <a16:creationId xmlns:a16="http://schemas.microsoft.com/office/drawing/2014/main" id="{3F48D4D4-1997-608A-1023-1F8D2374313F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7615;p72">
                <a:extLst>
                  <a:ext uri="{FF2B5EF4-FFF2-40B4-BE49-F238E27FC236}">
                    <a16:creationId xmlns:a16="http://schemas.microsoft.com/office/drawing/2014/main" id="{8AE4176F-D230-38F3-E99A-E104FCE4B561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6" name="Google Shape;7616;p72">
              <a:extLst>
                <a:ext uri="{FF2B5EF4-FFF2-40B4-BE49-F238E27FC236}">
                  <a16:creationId xmlns:a16="http://schemas.microsoft.com/office/drawing/2014/main" id="{1F3A52C4-7AB7-F253-3D5B-981EE136BCA2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7" name="Google Shape;7617;p72">
                <a:extLst>
                  <a:ext uri="{FF2B5EF4-FFF2-40B4-BE49-F238E27FC236}">
                    <a16:creationId xmlns:a16="http://schemas.microsoft.com/office/drawing/2014/main" id="{D2EBB3B1-A2A9-6EF4-367E-A97432CB7BB1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8" name="Google Shape;7618;p72">
                <a:extLst>
                  <a:ext uri="{FF2B5EF4-FFF2-40B4-BE49-F238E27FC236}">
                    <a16:creationId xmlns:a16="http://schemas.microsoft.com/office/drawing/2014/main" id="{4813C526-2E17-58D0-3505-20A5BBF89126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7619;p72">
                <a:extLst>
                  <a:ext uri="{FF2B5EF4-FFF2-40B4-BE49-F238E27FC236}">
                    <a16:creationId xmlns:a16="http://schemas.microsoft.com/office/drawing/2014/main" id="{449769AA-4B58-0E9A-5D7D-2FE2F08118BF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79" name="Google Shape;7620;p72">
            <a:extLst>
              <a:ext uri="{FF2B5EF4-FFF2-40B4-BE49-F238E27FC236}">
                <a16:creationId xmlns:a16="http://schemas.microsoft.com/office/drawing/2014/main" id="{EE0FBD54-EC84-EA32-28C8-2293EF48DE54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80" name="Google Shape;7621;p72">
              <a:extLst>
                <a:ext uri="{FF2B5EF4-FFF2-40B4-BE49-F238E27FC236}">
                  <a16:creationId xmlns:a16="http://schemas.microsoft.com/office/drawing/2014/main" id="{9D660ABE-D8AA-59BA-AD6F-033052D8D82C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7622;p72">
              <a:extLst>
                <a:ext uri="{FF2B5EF4-FFF2-40B4-BE49-F238E27FC236}">
                  <a16:creationId xmlns:a16="http://schemas.microsoft.com/office/drawing/2014/main" id="{FEFEAA3B-B948-6709-72FD-F54919CBF420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7623;p72">
              <a:extLst>
                <a:ext uri="{FF2B5EF4-FFF2-40B4-BE49-F238E27FC236}">
                  <a16:creationId xmlns:a16="http://schemas.microsoft.com/office/drawing/2014/main" id="{9FF2105E-6519-8829-0E02-0DA49A7CC913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7624;p72">
              <a:extLst>
                <a:ext uri="{FF2B5EF4-FFF2-40B4-BE49-F238E27FC236}">
                  <a16:creationId xmlns:a16="http://schemas.microsoft.com/office/drawing/2014/main" id="{3CA42BD4-E6B6-FC00-61F1-AF6DC1B8394A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7625;p72">
              <a:extLst>
                <a:ext uri="{FF2B5EF4-FFF2-40B4-BE49-F238E27FC236}">
                  <a16:creationId xmlns:a16="http://schemas.microsoft.com/office/drawing/2014/main" id="{55C74262-6CDF-FD9D-CC0C-77A46B7B0866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7626;p72">
              <a:extLst>
                <a:ext uri="{FF2B5EF4-FFF2-40B4-BE49-F238E27FC236}">
                  <a16:creationId xmlns:a16="http://schemas.microsoft.com/office/drawing/2014/main" id="{B9371E3A-9EA6-6BAE-804F-B8F2DFF2A465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7627;p72">
              <a:extLst>
                <a:ext uri="{FF2B5EF4-FFF2-40B4-BE49-F238E27FC236}">
                  <a16:creationId xmlns:a16="http://schemas.microsoft.com/office/drawing/2014/main" id="{5A2225B8-220F-FE2C-AB86-09754F25676F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7628;p72">
              <a:extLst>
                <a:ext uri="{FF2B5EF4-FFF2-40B4-BE49-F238E27FC236}">
                  <a16:creationId xmlns:a16="http://schemas.microsoft.com/office/drawing/2014/main" id="{CF0FA91E-3CC4-D6B0-A3DB-F3AF33275808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7629;p72">
              <a:extLst>
                <a:ext uri="{FF2B5EF4-FFF2-40B4-BE49-F238E27FC236}">
                  <a16:creationId xmlns:a16="http://schemas.microsoft.com/office/drawing/2014/main" id="{66789B2E-5F32-B8E4-F826-E4512BCE103D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7630;p72">
              <a:extLst>
                <a:ext uri="{FF2B5EF4-FFF2-40B4-BE49-F238E27FC236}">
                  <a16:creationId xmlns:a16="http://schemas.microsoft.com/office/drawing/2014/main" id="{81E8E1C0-6DA0-3BB8-1DBF-65210D5AEAAE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0" name="Google Shape;7631;p72">
            <a:extLst>
              <a:ext uri="{FF2B5EF4-FFF2-40B4-BE49-F238E27FC236}">
                <a16:creationId xmlns:a16="http://schemas.microsoft.com/office/drawing/2014/main" id="{3F1E9DF4-D9DF-D2DA-E829-0AF1C976D38A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91" name="Google Shape;7632;p72">
              <a:extLst>
                <a:ext uri="{FF2B5EF4-FFF2-40B4-BE49-F238E27FC236}">
                  <a16:creationId xmlns:a16="http://schemas.microsoft.com/office/drawing/2014/main" id="{B152F9EA-3493-1784-310A-FD269B0BE4B1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7633;p72">
              <a:extLst>
                <a:ext uri="{FF2B5EF4-FFF2-40B4-BE49-F238E27FC236}">
                  <a16:creationId xmlns:a16="http://schemas.microsoft.com/office/drawing/2014/main" id="{74302F57-F68C-8094-5665-E1A5A8DE2B5B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7634;p72">
              <a:extLst>
                <a:ext uri="{FF2B5EF4-FFF2-40B4-BE49-F238E27FC236}">
                  <a16:creationId xmlns:a16="http://schemas.microsoft.com/office/drawing/2014/main" id="{1CD62BB7-069E-1FFF-8CBF-73A2A66912C4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7635;p72">
              <a:extLst>
                <a:ext uri="{FF2B5EF4-FFF2-40B4-BE49-F238E27FC236}">
                  <a16:creationId xmlns:a16="http://schemas.microsoft.com/office/drawing/2014/main" id="{C4F9751D-F62E-6FF3-35F5-7C8BB20EA3C8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36;p72">
              <a:extLst>
                <a:ext uri="{FF2B5EF4-FFF2-40B4-BE49-F238E27FC236}">
                  <a16:creationId xmlns:a16="http://schemas.microsoft.com/office/drawing/2014/main" id="{117F46F5-ED13-08FF-2955-7413EA0B1BF9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37;p72">
              <a:extLst>
                <a:ext uri="{FF2B5EF4-FFF2-40B4-BE49-F238E27FC236}">
                  <a16:creationId xmlns:a16="http://schemas.microsoft.com/office/drawing/2014/main" id="{5881A23F-6862-1266-F08E-DCE9BACEE168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38;p72">
              <a:extLst>
                <a:ext uri="{FF2B5EF4-FFF2-40B4-BE49-F238E27FC236}">
                  <a16:creationId xmlns:a16="http://schemas.microsoft.com/office/drawing/2014/main" id="{F6CEAE80-299C-537E-495E-2BC8A867B48F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39;p72">
              <a:extLst>
                <a:ext uri="{FF2B5EF4-FFF2-40B4-BE49-F238E27FC236}">
                  <a16:creationId xmlns:a16="http://schemas.microsoft.com/office/drawing/2014/main" id="{3C1A18B0-965A-0727-A3DF-94106DB23FF5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40;p72">
              <a:extLst>
                <a:ext uri="{FF2B5EF4-FFF2-40B4-BE49-F238E27FC236}">
                  <a16:creationId xmlns:a16="http://schemas.microsoft.com/office/drawing/2014/main" id="{FA15D2F9-8CBC-8B7B-D4AB-98A7D7D928FB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41;p72">
              <a:extLst>
                <a:ext uri="{FF2B5EF4-FFF2-40B4-BE49-F238E27FC236}">
                  <a16:creationId xmlns:a16="http://schemas.microsoft.com/office/drawing/2014/main" id="{A137A577-07BB-314E-7CB5-5BB1326C346E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42;p72">
              <a:extLst>
                <a:ext uri="{FF2B5EF4-FFF2-40B4-BE49-F238E27FC236}">
                  <a16:creationId xmlns:a16="http://schemas.microsoft.com/office/drawing/2014/main" id="{D2D337A4-2D6D-671A-DCE0-1C0C4ED28661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43;p72">
              <a:extLst>
                <a:ext uri="{FF2B5EF4-FFF2-40B4-BE49-F238E27FC236}">
                  <a16:creationId xmlns:a16="http://schemas.microsoft.com/office/drawing/2014/main" id="{2F652A18-8C80-A472-CA5C-237ED9F4A316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44;p72">
              <a:extLst>
                <a:ext uri="{FF2B5EF4-FFF2-40B4-BE49-F238E27FC236}">
                  <a16:creationId xmlns:a16="http://schemas.microsoft.com/office/drawing/2014/main" id="{3170BFD0-9F15-CAC4-61FD-E8D33283E9C4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45;p72">
              <a:extLst>
                <a:ext uri="{FF2B5EF4-FFF2-40B4-BE49-F238E27FC236}">
                  <a16:creationId xmlns:a16="http://schemas.microsoft.com/office/drawing/2014/main" id="{C3F80CF7-FECD-A243-5135-EF97D1801512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46;p72">
              <a:extLst>
                <a:ext uri="{FF2B5EF4-FFF2-40B4-BE49-F238E27FC236}">
                  <a16:creationId xmlns:a16="http://schemas.microsoft.com/office/drawing/2014/main" id="{7A002E41-BF38-98F6-BF7D-F5D9B1FA3DEE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47;p72">
              <a:extLst>
                <a:ext uri="{FF2B5EF4-FFF2-40B4-BE49-F238E27FC236}">
                  <a16:creationId xmlns:a16="http://schemas.microsoft.com/office/drawing/2014/main" id="{64E59B6E-1F4D-CA90-7E16-7EF43C71A4DD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48;p72">
              <a:extLst>
                <a:ext uri="{FF2B5EF4-FFF2-40B4-BE49-F238E27FC236}">
                  <a16:creationId xmlns:a16="http://schemas.microsoft.com/office/drawing/2014/main" id="{92CB8C0E-D805-6F3B-A548-E95E771FE10B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49;p72">
              <a:extLst>
                <a:ext uri="{FF2B5EF4-FFF2-40B4-BE49-F238E27FC236}">
                  <a16:creationId xmlns:a16="http://schemas.microsoft.com/office/drawing/2014/main" id="{7A19E26D-CA10-73F6-21A5-0C445E613770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50;p72">
              <a:extLst>
                <a:ext uri="{FF2B5EF4-FFF2-40B4-BE49-F238E27FC236}">
                  <a16:creationId xmlns:a16="http://schemas.microsoft.com/office/drawing/2014/main" id="{7F9EFA20-97D4-2154-CF58-2E700461D1EE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51;p72">
              <a:extLst>
                <a:ext uri="{FF2B5EF4-FFF2-40B4-BE49-F238E27FC236}">
                  <a16:creationId xmlns:a16="http://schemas.microsoft.com/office/drawing/2014/main" id="{B6AAF38C-2C8E-CDF3-1491-DA2E4AA5A5BC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52;p72">
              <a:extLst>
                <a:ext uri="{FF2B5EF4-FFF2-40B4-BE49-F238E27FC236}">
                  <a16:creationId xmlns:a16="http://schemas.microsoft.com/office/drawing/2014/main" id="{EA9E0D4D-934B-0848-F4CC-FB23CCE3E3B6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53;p72">
              <a:extLst>
                <a:ext uri="{FF2B5EF4-FFF2-40B4-BE49-F238E27FC236}">
                  <a16:creationId xmlns:a16="http://schemas.microsoft.com/office/drawing/2014/main" id="{31976F90-C86D-C494-2987-8CE5BE1634E3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54;p72">
              <a:extLst>
                <a:ext uri="{FF2B5EF4-FFF2-40B4-BE49-F238E27FC236}">
                  <a16:creationId xmlns:a16="http://schemas.microsoft.com/office/drawing/2014/main" id="{9D00FCED-929F-30FF-9CF0-372699020421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7655;p72">
              <a:extLst>
                <a:ext uri="{FF2B5EF4-FFF2-40B4-BE49-F238E27FC236}">
                  <a16:creationId xmlns:a16="http://schemas.microsoft.com/office/drawing/2014/main" id="{8C126B40-4D13-F5AB-063F-FC7D04DB59E5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7656;p72">
              <a:extLst>
                <a:ext uri="{FF2B5EF4-FFF2-40B4-BE49-F238E27FC236}">
                  <a16:creationId xmlns:a16="http://schemas.microsoft.com/office/drawing/2014/main" id="{C6EE8B06-C66D-906B-B166-BEAC0F030D39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6" name="Google Shape;7657;p72">
              <a:extLst>
                <a:ext uri="{FF2B5EF4-FFF2-40B4-BE49-F238E27FC236}">
                  <a16:creationId xmlns:a16="http://schemas.microsoft.com/office/drawing/2014/main" id="{856FD78D-0E73-3B4A-F74F-23EAD89B4E96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1" name="Google Shape;7658;p72">
                <a:extLst>
                  <a:ext uri="{FF2B5EF4-FFF2-40B4-BE49-F238E27FC236}">
                    <a16:creationId xmlns:a16="http://schemas.microsoft.com/office/drawing/2014/main" id="{A66D7361-C116-DE75-47E9-486B1A357833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2" name="Google Shape;7659;p72">
                <a:extLst>
                  <a:ext uri="{FF2B5EF4-FFF2-40B4-BE49-F238E27FC236}">
                    <a16:creationId xmlns:a16="http://schemas.microsoft.com/office/drawing/2014/main" id="{73A827F6-5BFD-DC63-DB6D-2236B65FE288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7660;p72">
                <a:extLst>
                  <a:ext uri="{FF2B5EF4-FFF2-40B4-BE49-F238E27FC236}">
                    <a16:creationId xmlns:a16="http://schemas.microsoft.com/office/drawing/2014/main" id="{F395DC36-1E3F-9D7C-E709-7E63F718A117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7661;p72">
                <a:extLst>
                  <a:ext uri="{FF2B5EF4-FFF2-40B4-BE49-F238E27FC236}">
                    <a16:creationId xmlns:a16="http://schemas.microsoft.com/office/drawing/2014/main" id="{97447559-0266-DFDA-BAB1-B0D433A79EA4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7662;p72">
                <a:extLst>
                  <a:ext uri="{FF2B5EF4-FFF2-40B4-BE49-F238E27FC236}">
                    <a16:creationId xmlns:a16="http://schemas.microsoft.com/office/drawing/2014/main" id="{291FCBE6-7C1D-F732-7A0C-87648F5A6FB3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7663;p72">
                <a:extLst>
                  <a:ext uri="{FF2B5EF4-FFF2-40B4-BE49-F238E27FC236}">
                    <a16:creationId xmlns:a16="http://schemas.microsoft.com/office/drawing/2014/main" id="{3E2581C2-13F5-93B4-D580-EBEB1023C1B4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7664;p72">
                <a:extLst>
                  <a:ext uri="{FF2B5EF4-FFF2-40B4-BE49-F238E27FC236}">
                    <a16:creationId xmlns:a16="http://schemas.microsoft.com/office/drawing/2014/main" id="{C2C375BC-A8FB-D9D6-8235-52170D7C708D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7665;p72">
                <a:extLst>
                  <a:ext uri="{FF2B5EF4-FFF2-40B4-BE49-F238E27FC236}">
                    <a16:creationId xmlns:a16="http://schemas.microsoft.com/office/drawing/2014/main" id="{3B7E04FA-A990-82ED-4AF9-3A57C022CEF2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7666;p72">
                <a:extLst>
                  <a:ext uri="{FF2B5EF4-FFF2-40B4-BE49-F238E27FC236}">
                    <a16:creationId xmlns:a16="http://schemas.microsoft.com/office/drawing/2014/main" id="{803E3829-3B4F-2C88-7B5E-E23E2F26CC90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67;p72">
                <a:extLst>
                  <a:ext uri="{FF2B5EF4-FFF2-40B4-BE49-F238E27FC236}">
                    <a16:creationId xmlns:a16="http://schemas.microsoft.com/office/drawing/2014/main" id="{A484C352-FAC1-02FF-6DDA-A9885781F3C3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68;p72">
                <a:extLst>
                  <a:ext uri="{FF2B5EF4-FFF2-40B4-BE49-F238E27FC236}">
                    <a16:creationId xmlns:a16="http://schemas.microsoft.com/office/drawing/2014/main" id="{A251B689-465E-F685-A4EE-4754A5605494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69;p72">
                <a:extLst>
                  <a:ext uri="{FF2B5EF4-FFF2-40B4-BE49-F238E27FC236}">
                    <a16:creationId xmlns:a16="http://schemas.microsoft.com/office/drawing/2014/main" id="{22CC5741-B55B-AC56-CBB0-626AA1BDA26D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70;p72">
                <a:extLst>
                  <a:ext uri="{FF2B5EF4-FFF2-40B4-BE49-F238E27FC236}">
                    <a16:creationId xmlns:a16="http://schemas.microsoft.com/office/drawing/2014/main" id="{29054051-A11F-2BBB-CC1D-2D68212297FE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71;p72">
                <a:extLst>
                  <a:ext uri="{FF2B5EF4-FFF2-40B4-BE49-F238E27FC236}">
                    <a16:creationId xmlns:a16="http://schemas.microsoft.com/office/drawing/2014/main" id="{31E59A84-63EA-6687-333C-8F3E7C8C29D7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72;p72">
                <a:extLst>
                  <a:ext uri="{FF2B5EF4-FFF2-40B4-BE49-F238E27FC236}">
                    <a16:creationId xmlns:a16="http://schemas.microsoft.com/office/drawing/2014/main" id="{7585DAAF-0D4F-AE59-50B7-2932315567FE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73;p72">
                <a:extLst>
                  <a:ext uri="{FF2B5EF4-FFF2-40B4-BE49-F238E27FC236}">
                    <a16:creationId xmlns:a16="http://schemas.microsoft.com/office/drawing/2014/main" id="{B5151F8E-029D-131D-1FA3-2B9A0735F652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74;p72">
                <a:extLst>
                  <a:ext uri="{FF2B5EF4-FFF2-40B4-BE49-F238E27FC236}">
                    <a16:creationId xmlns:a16="http://schemas.microsoft.com/office/drawing/2014/main" id="{1BD68C22-EE40-9CFC-F22E-CD2A1B35B5D7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675;p72">
                <a:extLst>
                  <a:ext uri="{FF2B5EF4-FFF2-40B4-BE49-F238E27FC236}">
                    <a16:creationId xmlns:a16="http://schemas.microsoft.com/office/drawing/2014/main" id="{52BF68F2-468A-15D2-EA5E-46B47DE5434A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9" name="Google Shape;7676;p72">
                <a:extLst>
                  <a:ext uri="{FF2B5EF4-FFF2-40B4-BE49-F238E27FC236}">
                    <a16:creationId xmlns:a16="http://schemas.microsoft.com/office/drawing/2014/main" id="{1221E941-5EDA-2D37-FBC9-2C2256512601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0" name="Google Shape;7677;p72">
                <a:extLst>
                  <a:ext uri="{FF2B5EF4-FFF2-40B4-BE49-F238E27FC236}">
                    <a16:creationId xmlns:a16="http://schemas.microsoft.com/office/drawing/2014/main" id="{8B67EF26-C19E-623B-A5A3-EE098A989934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17" name="Google Shape;7678;p72">
              <a:extLst>
                <a:ext uri="{FF2B5EF4-FFF2-40B4-BE49-F238E27FC236}">
                  <a16:creationId xmlns:a16="http://schemas.microsoft.com/office/drawing/2014/main" id="{3C81E1AE-02F1-750E-02E8-BAC97E569645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79;p72">
              <a:extLst>
                <a:ext uri="{FF2B5EF4-FFF2-40B4-BE49-F238E27FC236}">
                  <a16:creationId xmlns:a16="http://schemas.microsoft.com/office/drawing/2014/main" id="{506A16BB-C505-5BAD-F30E-B9CE124A1AF5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80;p72">
              <a:extLst>
                <a:ext uri="{FF2B5EF4-FFF2-40B4-BE49-F238E27FC236}">
                  <a16:creationId xmlns:a16="http://schemas.microsoft.com/office/drawing/2014/main" id="{6807CFAA-76BD-CEFC-8963-DB30A425AAFB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81;p72">
              <a:extLst>
                <a:ext uri="{FF2B5EF4-FFF2-40B4-BE49-F238E27FC236}">
                  <a16:creationId xmlns:a16="http://schemas.microsoft.com/office/drawing/2014/main" id="{E601FE88-E4FF-A905-8C0C-CDC5FA79A031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82;p72">
              <a:extLst>
                <a:ext uri="{FF2B5EF4-FFF2-40B4-BE49-F238E27FC236}">
                  <a16:creationId xmlns:a16="http://schemas.microsoft.com/office/drawing/2014/main" id="{D98999A8-1E42-CC4A-6737-1077271B23D2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83;p72">
              <a:extLst>
                <a:ext uri="{FF2B5EF4-FFF2-40B4-BE49-F238E27FC236}">
                  <a16:creationId xmlns:a16="http://schemas.microsoft.com/office/drawing/2014/main" id="{C7B03B19-D7BF-8792-1ADC-E3AA03453700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84;p72">
              <a:extLst>
                <a:ext uri="{FF2B5EF4-FFF2-40B4-BE49-F238E27FC236}">
                  <a16:creationId xmlns:a16="http://schemas.microsoft.com/office/drawing/2014/main" id="{E70A4686-E2B7-91B4-EB24-78AD23C7A9B6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85;p72">
              <a:extLst>
                <a:ext uri="{FF2B5EF4-FFF2-40B4-BE49-F238E27FC236}">
                  <a16:creationId xmlns:a16="http://schemas.microsoft.com/office/drawing/2014/main" id="{DE5FB25B-4ED1-475D-A17C-26B0E2621F2F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86;p72">
              <a:extLst>
                <a:ext uri="{FF2B5EF4-FFF2-40B4-BE49-F238E27FC236}">
                  <a16:creationId xmlns:a16="http://schemas.microsoft.com/office/drawing/2014/main" id="{0CD28E59-1D3D-339A-B112-2B4849A34F30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87;p72">
              <a:extLst>
                <a:ext uri="{FF2B5EF4-FFF2-40B4-BE49-F238E27FC236}">
                  <a16:creationId xmlns:a16="http://schemas.microsoft.com/office/drawing/2014/main" id="{741A39DF-0B63-66FA-7803-E1FCE0C54998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88;p72">
              <a:extLst>
                <a:ext uri="{FF2B5EF4-FFF2-40B4-BE49-F238E27FC236}">
                  <a16:creationId xmlns:a16="http://schemas.microsoft.com/office/drawing/2014/main" id="{93EE5BF0-15BA-1485-08D5-19CBCEAF27A8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89;p72">
              <a:extLst>
                <a:ext uri="{FF2B5EF4-FFF2-40B4-BE49-F238E27FC236}">
                  <a16:creationId xmlns:a16="http://schemas.microsoft.com/office/drawing/2014/main" id="{6F0A2A24-CDCB-4815-4924-5FCA544E9BD5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90;p72">
              <a:extLst>
                <a:ext uri="{FF2B5EF4-FFF2-40B4-BE49-F238E27FC236}">
                  <a16:creationId xmlns:a16="http://schemas.microsoft.com/office/drawing/2014/main" id="{6D5A3D2D-A821-9F50-B0C6-601F8A861071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91;p72">
              <a:extLst>
                <a:ext uri="{FF2B5EF4-FFF2-40B4-BE49-F238E27FC236}">
                  <a16:creationId xmlns:a16="http://schemas.microsoft.com/office/drawing/2014/main" id="{C9A3918D-D2A8-6398-41FC-2FB895637EEB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51" name="Google Shape;7692;p72">
            <a:extLst>
              <a:ext uri="{FF2B5EF4-FFF2-40B4-BE49-F238E27FC236}">
                <a16:creationId xmlns:a16="http://schemas.microsoft.com/office/drawing/2014/main" id="{E87A0D05-4915-414F-460C-5233CB6B9ED4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52" name="Google Shape;7693;p72">
              <a:extLst>
                <a:ext uri="{FF2B5EF4-FFF2-40B4-BE49-F238E27FC236}">
                  <a16:creationId xmlns:a16="http://schemas.microsoft.com/office/drawing/2014/main" id="{35F12FD1-7C73-12B6-C698-56F160F655EC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7694;p72">
              <a:extLst>
                <a:ext uri="{FF2B5EF4-FFF2-40B4-BE49-F238E27FC236}">
                  <a16:creationId xmlns:a16="http://schemas.microsoft.com/office/drawing/2014/main" id="{77E5B0E9-E999-8ED2-337F-AE7194F72504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95;p72">
              <a:extLst>
                <a:ext uri="{FF2B5EF4-FFF2-40B4-BE49-F238E27FC236}">
                  <a16:creationId xmlns:a16="http://schemas.microsoft.com/office/drawing/2014/main" id="{07F36AB7-1D34-409A-676D-0BD4B7537C20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96;p72">
              <a:extLst>
                <a:ext uri="{FF2B5EF4-FFF2-40B4-BE49-F238E27FC236}">
                  <a16:creationId xmlns:a16="http://schemas.microsoft.com/office/drawing/2014/main" id="{217E2B7E-B05A-647D-5AD1-BB2CA8F7D916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97;p72">
              <a:extLst>
                <a:ext uri="{FF2B5EF4-FFF2-40B4-BE49-F238E27FC236}">
                  <a16:creationId xmlns:a16="http://schemas.microsoft.com/office/drawing/2014/main" id="{1C9DF795-74E8-AA77-8846-0764951D35D9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98;p72">
              <a:extLst>
                <a:ext uri="{FF2B5EF4-FFF2-40B4-BE49-F238E27FC236}">
                  <a16:creationId xmlns:a16="http://schemas.microsoft.com/office/drawing/2014/main" id="{9D4EE678-80BB-C7C1-357A-2BD46F2E3C47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699;p72">
              <a:extLst>
                <a:ext uri="{FF2B5EF4-FFF2-40B4-BE49-F238E27FC236}">
                  <a16:creationId xmlns:a16="http://schemas.microsoft.com/office/drawing/2014/main" id="{509C36F7-FF16-7021-4B74-67398D4FFFAF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700;p72">
              <a:extLst>
                <a:ext uri="{FF2B5EF4-FFF2-40B4-BE49-F238E27FC236}">
                  <a16:creationId xmlns:a16="http://schemas.microsoft.com/office/drawing/2014/main" id="{B0FB1600-E4C2-2BAC-87B5-3C2F59036415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701;p72">
              <a:extLst>
                <a:ext uri="{FF2B5EF4-FFF2-40B4-BE49-F238E27FC236}">
                  <a16:creationId xmlns:a16="http://schemas.microsoft.com/office/drawing/2014/main" id="{83C1914A-1FFC-AADF-46C0-74E18BF0AA02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702;p72">
              <a:extLst>
                <a:ext uri="{FF2B5EF4-FFF2-40B4-BE49-F238E27FC236}">
                  <a16:creationId xmlns:a16="http://schemas.microsoft.com/office/drawing/2014/main" id="{BD42AF46-B004-FBF1-AD72-1B25FBA5BF04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703;p72">
              <a:extLst>
                <a:ext uri="{FF2B5EF4-FFF2-40B4-BE49-F238E27FC236}">
                  <a16:creationId xmlns:a16="http://schemas.microsoft.com/office/drawing/2014/main" id="{51874D22-8AA2-2718-331F-B796F4C85F44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704;p72">
              <a:extLst>
                <a:ext uri="{FF2B5EF4-FFF2-40B4-BE49-F238E27FC236}">
                  <a16:creationId xmlns:a16="http://schemas.microsoft.com/office/drawing/2014/main" id="{103F415D-0A8B-2025-9912-E9441FA4E097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705;p72">
              <a:extLst>
                <a:ext uri="{FF2B5EF4-FFF2-40B4-BE49-F238E27FC236}">
                  <a16:creationId xmlns:a16="http://schemas.microsoft.com/office/drawing/2014/main" id="{ABB5FA2D-568E-FDA4-D6CD-B2B26536011B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706;p72">
              <a:extLst>
                <a:ext uri="{FF2B5EF4-FFF2-40B4-BE49-F238E27FC236}">
                  <a16:creationId xmlns:a16="http://schemas.microsoft.com/office/drawing/2014/main" id="{FCB33047-1029-1E8C-7E1E-C8BDC3903ED5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707;p72">
              <a:extLst>
                <a:ext uri="{FF2B5EF4-FFF2-40B4-BE49-F238E27FC236}">
                  <a16:creationId xmlns:a16="http://schemas.microsoft.com/office/drawing/2014/main" id="{DB50B07C-DB03-C315-2417-FFDFCFB41EDE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08;p72">
              <a:extLst>
                <a:ext uri="{FF2B5EF4-FFF2-40B4-BE49-F238E27FC236}">
                  <a16:creationId xmlns:a16="http://schemas.microsoft.com/office/drawing/2014/main" id="{D0EB758E-D04E-4F9E-9AA7-497D97EF1DA0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09;p72">
              <a:extLst>
                <a:ext uri="{FF2B5EF4-FFF2-40B4-BE49-F238E27FC236}">
                  <a16:creationId xmlns:a16="http://schemas.microsoft.com/office/drawing/2014/main" id="{5616211A-700A-228F-339F-323CFFEBFC0B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10;p72">
              <a:extLst>
                <a:ext uri="{FF2B5EF4-FFF2-40B4-BE49-F238E27FC236}">
                  <a16:creationId xmlns:a16="http://schemas.microsoft.com/office/drawing/2014/main" id="{C246F566-E332-2854-56E9-E88FBF33555F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11;p72">
              <a:extLst>
                <a:ext uri="{FF2B5EF4-FFF2-40B4-BE49-F238E27FC236}">
                  <a16:creationId xmlns:a16="http://schemas.microsoft.com/office/drawing/2014/main" id="{C4B00F9B-0D22-A2D2-8392-4C13A7875BFF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12;p72">
              <a:extLst>
                <a:ext uri="{FF2B5EF4-FFF2-40B4-BE49-F238E27FC236}">
                  <a16:creationId xmlns:a16="http://schemas.microsoft.com/office/drawing/2014/main" id="{D6AAAF56-E89C-CAC8-69B7-E60C132FDE48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13;p72">
              <a:extLst>
                <a:ext uri="{FF2B5EF4-FFF2-40B4-BE49-F238E27FC236}">
                  <a16:creationId xmlns:a16="http://schemas.microsoft.com/office/drawing/2014/main" id="{1CB8AC3D-242A-0966-51F1-6AA9B9FDDCC5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14;p72">
              <a:extLst>
                <a:ext uri="{FF2B5EF4-FFF2-40B4-BE49-F238E27FC236}">
                  <a16:creationId xmlns:a16="http://schemas.microsoft.com/office/drawing/2014/main" id="{2A7AA3D9-EA15-35EC-AF3C-4F5E67B16B6D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15;p72">
              <a:extLst>
                <a:ext uri="{FF2B5EF4-FFF2-40B4-BE49-F238E27FC236}">
                  <a16:creationId xmlns:a16="http://schemas.microsoft.com/office/drawing/2014/main" id="{354051F6-68EF-2FD2-D803-E828ADBD9639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16;p72">
              <a:extLst>
                <a:ext uri="{FF2B5EF4-FFF2-40B4-BE49-F238E27FC236}">
                  <a16:creationId xmlns:a16="http://schemas.microsoft.com/office/drawing/2014/main" id="{B278B0DB-0472-AADE-59C5-F0F2EEFE27C1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17;p72">
              <a:extLst>
                <a:ext uri="{FF2B5EF4-FFF2-40B4-BE49-F238E27FC236}">
                  <a16:creationId xmlns:a16="http://schemas.microsoft.com/office/drawing/2014/main" id="{03020E6A-F0EE-BC06-8C9D-FE159A3772F6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18;p72">
              <a:extLst>
                <a:ext uri="{FF2B5EF4-FFF2-40B4-BE49-F238E27FC236}">
                  <a16:creationId xmlns:a16="http://schemas.microsoft.com/office/drawing/2014/main" id="{39474BA7-3003-357B-86A1-CDF659C9AECC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19;p72">
              <a:extLst>
                <a:ext uri="{FF2B5EF4-FFF2-40B4-BE49-F238E27FC236}">
                  <a16:creationId xmlns:a16="http://schemas.microsoft.com/office/drawing/2014/main" id="{5378AAB9-ECD0-5D49-79C6-6508D7F2B724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20;p72">
              <a:extLst>
                <a:ext uri="{FF2B5EF4-FFF2-40B4-BE49-F238E27FC236}">
                  <a16:creationId xmlns:a16="http://schemas.microsoft.com/office/drawing/2014/main" id="{CD7C4740-6828-442B-FFE9-1A198C7265FD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21;p72">
              <a:extLst>
                <a:ext uri="{FF2B5EF4-FFF2-40B4-BE49-F238E27FC236}">
                  <a16:creationId xmlns:a16="http://schemas.microsoft.com/office/drawing/2014/main" id="{68D1E12A-6149-115C-2D2E-2B7E30B75218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722;p72">
              <a:extLst>
                <a:ext uri="{FF2B5EF4-FFF2-40B4-BE49-F238E27FC236}">
                  <a16:creationId xmlns:a16="http://schemas.microsoft.com/office/drawing/2014/main" id="{8ADA4A56-6137-C787-61DE-C0A73BCA4676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7723;p72">
              <a:extLst>
                <a:ext uri="{FF2B5EF4-FFF2-40B4-BE49-F238E27FC236}">
                  <a16:creationId xmlns:a16="http://schemas.microsoft.com/office/drawing/2014/main" id="{1A28BD0B-2C2C-4E45-48F0-2A31322ABCAF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7724;p72">
              <a:extLst>
                <a:ext uri="{FF2B5EF4-FFF2-40B4-BE49-F238E27FC236}">
                  <a16:creationId xmlns:a16="http://schemas.microsoft.com/office/drawing/2014/main" id="{77F771E0-1F74-7BBE-F923-08E72B58F21B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4" name="Google Shape;7725;p72">
            <a:extLst>
              <a:ext uri="{FF2B5EF4-FFF2-40B4-BE49-F238E27FC236}">
                <a16:creationId xmlns:a16="http://schemas.microsoft.com/office/drawing/2014/main" id="{A12086C2-1233-6CD9-E8E9-D6DF579583B7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5" name="Google Shape;7726;p72">
              <a:extLst>
                <a:ext uri="{FF2B5EF4-FFF2-40B4-BE49-F238E27FC236}">
                  <a16:creationId xmlns:a16="http://schemas.microsoft.com/office/drawing/2014/main" id="{91157852-9143-EC0F-09B0-A86D120FB61F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6" name="Google Shape;7727;p72">
              <a:extLst>
                <a:ext uri="{FF2B5EF4-FFF2-40B4-BE49-F238E27FC236}">
                  <a16:creationId xmlns:a16="http://schemas.microsoft.com/office/drawing/2014/main" id="{7EE3C063-1DCB-12B7-B23F-E0660A6E23C2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7728;p72">
              <a:extLst>
                <a:ext uri="{FF2B5EF4-FFF2-40B4-BE49-F238E27FC236}">
                  <a16:creationId xmlns:a16="http://schemas.microsoft.com/office/drawing/2014/main" id="{E0C14211-D697-E3E2-B7A3-CEDAB1197DF6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7729;p72">
              <a:extLst>
                <a:ext uri="{FF2B5EF4-FFF2-40B4-BE49-F238E27FC236}">
                  <a16:creationId xmlns:a16="http://schemas.microsoft.com/office/drawing/2014/main" id="{A3E0F77A-2076-7D3E-AE4A-D34CF6C0FB8F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7730;p72">
              <a:extLst>
                <a:ext uri="{FF2B5EF4-FFF2-40B4-BE49-F238E27FC236}">
                  <a16:creationId xmlns:a16="http://schemas.microsoft.com/office/drawing/2014/main" id="{54FD05B4-EE09-930E-B645-EB34C3CB72B3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731;p72">
              <a:extLst>
                <a:ext uri="{FF2B5EF4-FFF2-40B4-BE49-F238E27FC236}">
                  <a16:creationId xmlns:a16="http://schemas.microsoft.com/office/drawing/2014/main" id="{8981CBC1-AE3E-BE67-F28C-5B17918E82BF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1" name="Google Shape;7732;p72">
            <a:extLst>
              <a:ext uri="{FF2B5EF4-FFF2-40B4-BE49-F238E27FC236}">
                <a16:creationId xmlns:a16="http://schemas.microsoft.com/office/drawing/2014/main" id="{55230ABB-E2E8-F985-912C-3806A0150216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92" name="Google Shape;7733;p72">
              <a:extLst>
                <a:ext uri="{FF2B5EF4-FFF2-40B4-BE49-F238E27FC236}">
                  <a16:creationId xmlns:a16="http://schemas.microsoft.com/office/drawing/2014/main" id="{B18E8986-41F5-72BF-32D9-3652AF085428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3" name="Google Shape;7734;p72">
              <a:extLst>
                <a:ext uri="{FF2B5EF4-FFF2-40B4-BE49-F238E27FC236}">
                  <a16:creationId xmlns:a16="http://schemas.microsoft.com/office/drawing/2014/main" id="{8B73225D-1402-6545-7879-824A0C4FB2E0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4" name="Google Shape;7735;p72">
              <a:extLst>
                <a:ext uri="{FF2B5EF4-FFF2-40B4-BE49-F238E27FC236}">
                  <a16:creationId xmlns:a16="http://schemas.microsoft.com/office/drawing/2014/main" id="{E0BEC584-C817-1847-1E86-B5D554ACEA3F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6" name="Google Shape;7736;p72">
                <a:extLst>
                  <a:ext uri="{FF2B5EF4-FFF2-40B4-BE49-F238E27FC236}">
                    <a16:creationId xmlns:a16="http://schemas.microsoft.com/office/drawing/2014/main" id="{EF300D2C-ADB4-59EB-CFB7-087D53A800C0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37;p72">
                <a:extLst>
                  <a:ext uri="{FF2B5EF4-FFF2-40B4-BE49-F238E27FC236}">
                    <a16:creationId xmlns:a16="http://schemas.microsoft.com/office/drawing/2014/main" id="{7E344F57-7997-F41E-DA75-A42C3F45B1BC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38;p72">
                <a:extLst>
                  <a:ext uri="{FF2B5EF4-FFF2-40B4-BE49-F238E27FC236}">
                    <a16:creationId xmlns:a16="http://schemas.microsoft.com/office/drawing/2014/main" id="{A5BD99A3-119D-06B4-19E5-E3E82B781D3A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39;p72">
                <a:extLst>
                  <a:ext uri="{FF2B5EF4-FFF2-40B4-BE49-F238E27FC236}">
                    <a16:creationId xmlns:a16="http://schemas.microsoft.com/office/drawing/2014/main" id="{B35395A9-5C89-621A-B6C4-DD5B26925265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0;p72">
                <a:extLst>
                  <a:ext uri="{FF2B5EF4-FFF2-40B4-BE49-F238E27FC236}">
                    <a16:creationId xmlns:a16="http://schemas.microsoft.com/office/drawing/2014/main" id="{D94459F6-E200-CD37-2ABE-90F3263A421E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1;p72">
                <a:extLst>
                  <a:ext uri="{FF2B5EF4-FFF2-40B4-BE49-F238E27FC236}">
                    <a16:creationId xmlns:a16="http://schemas.microsoft.com/office/drawing/2014/main" id="{6134C636-1E3A-4B9F-EA0A-23C4E1136B3F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2;p72">
                <a:extLst>
                  <a:ext uri="{FF2B5EF4-FFF2-40B4-BE49-F238E27FC236}">
                    <a16:creationId xmlns:a16="http://schemas.microsoft.com/office/drawing/2014/main" id="{704911FD-B518-8829-79FB-70E0F1744DED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7743;p72">
                <a:extLst>
                  <a:ext uri="{FF2B5EF4-FFF2-40B4-BE49-F238E27FC236}">
                    <a16:creationId xmlns:a16="http://schemas.microsoft.com/office/drawing/2014/main" id="{F9A12EAF-CF8C-CAF9-831D-1184AA12D163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5" name="Google Shape;7744;p72">
              <a:extLst>
                <a:ext uri="{FF2B5EF4-FFF2-40B4-BE49-F238E27FC236}">
                  <a16:creationId xmlns:a16="http://schemas.microsoft.com/office/drawing/2014/main" id="{2050AB92-2B23-2F4D-CCCA-1B261C9E29AF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4" name="Google Shape;7745;p72">
            <a:extLst>
              <a:ext uri="{FF2B5EF4-FFF2-40B4-BE49-F238E27FC236}">
                <a16:creationId xmlns:a16="http://schemas.microsoft.com/office/drawing/2014/main" id="{ADDEBD98-4B0B-8C90-9430-C7CED24156B0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5" name="Google Shape;7746;p72">
              <a:extLst>
                <a:ext uri="{FF2B5EF4-FFF2-40B4-BE49-F238E27FC236}">
                  <a16:creationId xmlns:a16="http://schemas.microsoft.com/office/drawing/2014/main" id="{6BA17247-8612-B5A8-06A6-57C3337803A5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2" name="Google Shape;7747;p72">
                <a:extLst>
                  <a:ext uri="{FF2B5EF4-FFF2-40B4-BE49-F238E27FC236}">
                    <a16:creationId xmlns:a16="http://schemas.microsoft.com/office/drawing/2014/main" id="{7ACDBC98-3EFF-21CA-83D9-49D38CDE84EB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6" name="Google Shape;7748;p72">
                  <a:extLst>
                    <a:ext uri="{FF2B5EF4-FFF2-40B4-BE49-F238E27FC236}">
                      <a16:creationId xmlns:a16="http://schemas.microsoft.com/office/drawing/2014/main" id="{3019DC43-78A7-E60B-F505-EE8551BD3B24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7" name="Google Shape;7749;p72">
                  <a:extLst>
                    <a:ext uri="{FF2B5EF4-FFF2-40B4-BE49-F238E27FC236}">
                      <a16:creationId xmlns:a16="http://schemas.microsoft.com/office/drawing/2014/main" id="{59B8CE67-042D-6393-499E-01634A10B440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3" name="Google Shape;7750;p72">
                <a:extLst>
                  <a:ext uri="{FF2B5EF4-FFF2-40B4-BE49-F238E27FC236}">
                    <a16:creationId xmlns:a16="http://schemas.microsoft.com/office/drawing/2014/main" id="{C2E504F5-FDAE-0A5D-81F7-7E294BF93C6C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4" name="Google Shape;7751;p72">
                  <a:extLst>
                    <a:ext uri="{FF2B5EF4-FFF2-40B4-BE49-F238E27FC236}">
                      <a16:creationId xmlns:a16="http://schemas.microsoft.com/office/drawing/2014/main" id="{5B2DC608-68FE-FF20-2AEE-D9FD226D5019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5" name="Google Shape;7752;p72">
                  <a:extLst>
                    <a:ext uri="{FF2B5EF4-FFF2-40B4-BE49-F238E27FC236}">
                      <a16:creationId xmlns:a16="http://schemas.microsoft.com/office/drawing/2014/main" id="{B6CD94C7-769B-AEA2-0F37-B11F02020624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06" name="Google Shape;7753;p72">
              <a:extLst>
                <a:ext uri="{FF2B5EF4-FFF2-40B4-BE49-F238E27FC236}">
                  <a16:creationId xmlns:a16="http://schemas.microsoft.com/office/drawing/2014/main" id="{3FA2A627-65FA-DF27-D37C-D9DE38FAFA88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7" name="Google Shape;7754;p72">
                <a:extLst>
                  <a:ext uri="{FF2B5EF4-FFF2-40B4-BE49-F238E27FC236}">
                    <a16:creationId xmlns:a16="http://schemas.microsoft.com/office/drawing/2014/main" id="{2CB90070-EB97-B2E5-0BFE-84FB5AD65EAC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6" name="Google Shape;7755;p72">
                  <a:extLst>
                    <a:ext uri="{FF2B5EF4-FFF2-40B4-BE49-F238E27FC236}">
                      <a16:creationId xmlns:a16="http://schemas.microsoft.com/office/drawing/2014/main" id="{5E663481-49D2-8E08-9E42-E21BCEF26CF7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0" name="Google Shape;7756;p72">
                    <a:extLst>
                      <a:ext uri="{FF2B5EF4-FFF2-40B4-BE49-F238E27FC236}">
                        <a16:creationId xmlns:a16="http://schemas.microsoft.com/office/drawing/2014/main" id="{D6C96206-FCA5-C4FA-AD1A-F6E366E17483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1" name="Google Shape;7757;p72">
                    <a:extLst>
                      <a:ext uri="{FF2B5EF4-FFF2-40B4-BE49-F238E27FC236}">
                        <a16:creationId xmlns:a16="http://schemas.microsoft.com/office/drawing/2014/main" id="{2D2AA325-079F-8E9E-FA5D-A1B45C9E5493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7" name="Google Shape;7758;p72">
                  <a:extLst>
                    <a:ext uri="{FF2B5EF4-FFF2-40B4-BE49-F238E27FC236}">
                      <a16:creationId xmlns:a16="http://schemas.microsoft.com/office/drawing/2014/main" id="{8BB6092C-BA09-94B9-AFDC-C5F55377742A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8" name="Google Shape;7759;p72">
                    <a:extLst>
                      <a:ext uri="{FF2B5EF4-FFF2-40B4-BE49-F238E27FC236}">
                        <a16:creationId xmlns:a16="http://schemas.microsoft.com/office/drawing/2014/main" id="{03AA96C7-B446-C3E6-6DF2-BC1DD54ABE35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9" name="Google Shape;7760;p72">
                    <a:extLst>
                      <a:ext uri="{FF2B5EF4-FFF2-40B4-BE49-F238E27FC236}">
                        <a16:creationId xmlns:a16="http://schemas.microsoft.com/office/drawing/2014/main" id="{09C099D6-967C-8173-CCBF-03F4152583F2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08" name="Google Shape;7761;p72">
                <a:extLst>
                  <a:ext uri="{FF2B5EF4-FFF2-40B4-BE49-F238E27FC236}">
                    <a16:creationId xmlns:a16="http://schemas.microsoft.com/office/drawing/2014/main" id="{BD4BCF2B-B1BE-202C-9819-3490F0340F89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9" name="Google Shape;7762;p72">
                  <a:extLst>
                    <a:ext uri="{FF2B5EF4-FFF2-40B4-BE49-F238E27FC236}">
                      <a16:creationId xmlns:a16="http://schemas.microsoft.com/office/drawing/2014/main" id="{E2CCD4B5-D29F-D9E2-DDEC-005C2E79EDF9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10" name="Google Shape;7763;p72">
                  <a:extLst>
                    <a:ext uri="{FF2B5EF4-FFF2-40B4-BE49-F238E27FC236}">
                      <a16:creationId xmlns:a16="http://schemas.microsoft.com/office/drawing/2014/main" id="{482B8133-3361-37A0-C3E2-7A411834CC29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4" name="Google Shape;7764;p72">
                    <a:extLst>
                      <a:ext uri="{FF2B5EF4-FFF2-40B4-BE49-F238E27FC236}">
                        <a16:creationId xmlns:a16="http://schemas.microsoft.com/office/drawing/2014/main" id="{C88CF48F-684D-0AD3-2768-B6AB6823AEBA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5" name="Google Shape;7765;p72">
                    <a:extLst>
                      <a:ext uri="{FF2B5EF4-FFF2-40B4-BE49-F238E27FC236}">
                        <a16:creationId xmlns:a16="http://schemas.microsoft.com/office/drawing/2014/main" id="{08927670-30C3-E9ED-6A5C-4468BF0C657D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1" name="Google Shape;7766;p72">
                  <a:extLst>
                    <a:ext uri="{FF2B5EF4-FFF2-40B4-BE49-F238E27FC236}">
                      <a16:creationId xmlns:a16="http://schemas.microsoft.com/office/drawing/2014/main" id="{1CBB1CE3-7324-31AB-3E62-DC4354E9FFA3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2" name="Google Shape;7767;p72">
                    <a:extLst>
                      <a:ext uri="{FF2B5EF4-FFF2-40B4-BE49-F238E27FC236}">
                        <a16:creationId xmlns:a16="http://schemas.microsoft.com/office/drawing/2014/main" id="{8BFE86C8-BBD6-FAB0-92BF-6F64B9F0475C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3" name="Google Shape;7768;p72">
                    <a:extLst>
                      <a:ext uri="{FF2B5EF4-FFF2-40B4-BE49-F238E27FC236}">
                        <a16:creationId xmlns:a16="http://schemas.microsoft.com/office/drawing/2014/main" id="{E20BAE2A-270D-262D-461B-43EB731D09F3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28" name="Google Shape;7769;p72">
            <a:extLst>
              <a:ext uri="{FF2B5EF4-FFF2-40B4-BE49-F238E27FC236}">
                <a16:creationId xmlns:a16="http://schemas.microsoft.com/office/drawing/2014/main" id="{186150CA-1D51-A3E3-9971-BEA97A6A6616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29" name="Google Shape;7770;p72">
              <a:extLst>
                <a:ext uri="{FF2B5EF4-FFF2-40B4-BE49-F238E27FC236}">
                  <a16:creationId xmlns:a16="http://schemas.microsoft.com/office/drawing/2014/main" id="{B200F0ED-8BFC-0F6A-E47C-B337545EF642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6" name="Google Shape;7771;p72">
                <a:extLst>
                  <a:ext uri="{FF2B5EF4-FFF2-40B4-BE49-F238E27FC236}">
                    <a16:creationId xmlns:a16="http://schemas.microsoft.com/office/drawing/2014/main" id="{DBE68E51-2BAA-B72D-7F8D-EE06FCBE9FD3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7772;p72">
                <a:extLst>
                  <a:ext uri="{FF2B5EF4-FFF2-40B4-BE49-F238E27FC236}">
                    <a16:creationId xmlns:a16="http://schemas.microsoft.com/office/drawing/2014/main" id="{36B4E65F-19C3-D742-3E89-C20B98B21E63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7773;p72">
                <a:extLst>
                  <a:ext uri="{FF2B5EF4-FFF2-40B4-BE49-F238E27FC236}">
                    <a16:creationId xmlns:a16="http://schemas.microsoft.com/office/drawing/2014/main" id="{2C033BE0-2751-4BF6-2539-1ECBCF56B273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9" name="Google Shape;7774;p72">
                <a:extLst>
                  <a:ext uri="{FF2B5EF4-FFF2-40B4-BE49-F238E27FC236}">
                    <a16:creationId xmlns:a16="http://schemas.microsoft.com/office/drawing/2014/main" id="{9906127C-5557-7089-5C91-9D635F47B384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7775;p72">
                <a:extLst>
                  <a:ext uri="{FF2B5EF4-FFF2-40B4-BE49-F238E27FC236}">
                    <a16:creationId xmlns:a16="http://schemas.microsoft.com/office/drawing/2014/main" id="{F1041242-A4BF-4739-6218-77F6DDC35FF5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1" name="Google Shape;7776;p72">
                <a:extLst>
                  <a:ext uri="{FF2B5EF4-FFF2-40B4-BE49-F238E27FC236}">
                    <a16:creationId xmlns:a16="http://schemas.microsoft.com/office/drawing/2014/main" id="{8BE84CE9-FCC2-FAE8-878D-0790B9B64F05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0" name="Google Shape;7777;p72">
              <a:extLst>
                <a:ext uri="{FF2B5EF4-FFF2-40B4-BE49-F238E27FC236}">
                  <a16:creationId xmlns:a16="http://schemas.microsoft.com/office/drawing/2014/main" id="{B0EE1B40-79A8-E574-0CE3-A0975DF6C528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4" name="Google Shape;7778;p72">
                <a:extLst>
                  <a:ext uri="{FF2B5EF4-FFF2-40B4-BE49-F238E27FC236}">
                    <a16:creationId xmlns:a16="http://schemas.microsoft.com/office/drawing/2014/main" id="{CE4A2B24-0010-BBF0-6EA2-DDA934F90D56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5" name="Google Shape;7779;p72">
                <a:extLst>
                  <a:ext uri="{FF2B5EF4-FFF2-40B4-BE49-F238E27FC236}">
                    <a16:creationId xmlns:a16="http://schemas.microsoft.com/office/drawing/2014/main" id="{29A966D5-DFCF-441E-0C54-35CE9CB89629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6" name="Google Shape;7780;p72">
                  <a:extLst>
                    <a:ext uri="{FF2B5EF4-FFF2-40B4-BE49-F238E27FC236}">
                      <a16:creationId xmlns:a16="http://schemas.microsoft.com/office/drawing/2014/main" id="{873C16CD-689C-2B2F-79F3-726EC97E240A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9" name="Google Shape;7781;p72">
                    <a:extLst>
                      <a:ext uri="{FF2B5EF4-FFF2-40B4-BE49-F238E27FC236}">
                        <a16:creationId xmlns:a16="http://schemas.microsoft.com/office/drawing/2014/main" id="{2ABC6AD3-4BEE-8A31-F10E-0BBC24ED98E3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0" name="Google Shape;7782;p72">
                    <a:extLst>
                      <a:ext uri="{FF2B5EF4-FFF2-40B4-BE49-F238E27FC236}">
                        <a16:creationId xmlns:a16="http://schemas.microsoft.com/office/drawing/2014/main" id="{93B47A92-BEBC-6464-9E44-C333398448D8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1" name="Google Shape;7783;p72">
                    <a:extLst>
                      <a:ext uri="{FF2B5EF4-FFF2-40B4-BE49-F238E27FC236}">
                        <a16:creationId xmlns:a16="http://schemas.microsoft.com/office/drawing/2014/main" id="{D8C5FF71-6B78-E1C7-A154-B4F8A05B4B31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2" name="Google Shape;7784;p72">
                    <a:extLst>
                      <a:ext uri="{FF2B5EF4-FFF2-40B4-BE49-F238E27FC236}">
                        <a16:creationId xmlns:a16="http://schemas.microsoft.com/office/drawing/2014/main" id="{A7FAE595-70F8-6380-0DF8-E341C21DE91B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3" name="Google Shape;7785;p72">
                    <a:extLst>
                      <a:ext uri="{FF2B5EF4-FFF2-40B4-BE49-F238E27FC236}">
                        <a16:creationId xmlns:a16="http://schemas.microsoft.com/office/drawing/2014/main" id="{8CE51891-C1DE-4AD8-1026-57613CFBDEB7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4" name="Google Shape;7786;p72">
                    <a:extLst>
                      <a:ext uri="{FF2B5EF4-FFF2-40B4-BE49-F238E27FC236}">
                        <a16:creationId xmlns:a16="http://schemas.microsoft.com/office/drawing/2014/main" id="{2C46298A-BF87-97BB-32FE-96421F01762E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5" name="Google Shape;7787;p72">
                    <a:extLst>
                      <a:ext uri="{FF2B5EF4-FFF2-40B4-BE49-F238E27FC236}">
                        <a16:creationId xmlns:a16="http://schemas.microsoft.com/office/drawing/2014/main" id="{218AC83A-A45C-48C0-CC77-71B8EAF56740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47" name="Google Shape;7788;p72">
                  <a:extLst>
                    <a:ext uri="{FF2B5EF4-FFF2-40B4-BE49-F238E27FC236}">
                      <a16:creationId xmlns:a16="http://schemas.microsoft.com/office/drawing/2014/main" id="{288579FC-04EC-1DEE-2294-4DEEFB161C50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8" name="Google Shape;7789;p72">
                  <a:extLst>
                    <a:ext uri="{FF2B5EF4-FFF2-40B4-BE49-F238E27FC236}">
                      <a16:creationId xmlns:a16="http://schemas.microsoft.com/office/drawing/2014/main" id="{4C05D3DF-0072-A449-D2C7-5FF58AEF1902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31" name="Google Shape;7790;p72">
              <a:extLst>
                <a:ext uri="{FF2B5EF4-FFF2-40B4-BE49-F238E27FC236}">
                  <a16:creationId xmlns:a16="http://schemas.microsoft.com/office/drawing/2014/main" id="{B4D442F1-B34A-514D-4550-7A1355D81A39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2" name="Google Shape;7791;p72">
                <a:extLst>
                  <a:ext uri="{FF2B5EF4-FFF2-40B4-BE49-F238E27FC236}">
                    <a16:creationId xmlns:a16="http://schemas.microsoft.com/office/drawing/2014/main" id="{2DDA0F44-96D9-D376-4D65-A37F685857AC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33" name="Google Shape;7792;p72">
                <a:extLst>
                  <a:ext uri="{FF2B5EF4-FFF2-40B4-BE49-F238E27FC236}">
                    <a16:creationId xmlns:a16="http://schemas.microsoft.com/office/drawing/2014/main" id="{714487E9-CF7F-53A0-53C8-528D198906E8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4" name="Google Shape;7793;p72">
                  <a:extLst>
                    <a:ext uri="{FF2B5EF4-FFF2-40B4-BE49-F238E27FC236}">
                      <a16:creationId xmlns:a16="http://schemas.microsoft.com/office/drawing/2014/main" id="{39BB6D20-C0C8-085D-52D5-93E4644F80BD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7" name="Google Shape;7794;p72">
                    <a:extLst>
                      <a:ext uri="{FF2B5EF4-FFF2-40B4-BE49-F238E27FC236}">
                        <a16:creationId xmlns:a16="http://schemas.microsoft.com/office/drawing/2014/main" id="{B9BEB7D8-2935-53DE-465C-6DEC12C464FE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8" name="Google Shape;7795;p72">
                    <a:extLst>
                      <a:ext uri="{FF2B5EF4-FFF2-40B4-BE49-F238E27FC236}">
                        <a16:creationId xmlns:a16="http://schemas.microsoft.com/office/drawing/2014/main" id="{BB31948E-F796-EA56-F298-FD64DE5AA07A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9" name="Google Shape;7796;p72">
                    <a:extLst>
                      <a:ext uri="{FF2B5EF4-FFF2-40B4-BE49-F238E27FC236}">
                        <a16:creationId xmlns:a16="http://schemas.microsoft.com/office/drawing/2014/main" id="{C43F9CE4-BF83-1971-B269-A2780F9EFE3C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0" name="Google Shape;7797;p72">
                    <a:extLst>
                      <a:ext uri="{FF2B5EF4-FFF2-40B4-BE49-F238E27FC236}">
                        <a16:creationId xmlns:a16="http://schemas.microsoft.com/office/drawing/2014/main" id="{D6C7B805-EE14-9777-0563-896956FC453D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1" name="Google Shape;7798;p72">
                    <a:extLst>
                      <a:ext uri="{FF2B5EF4-FFF2-40B4-BE49-F238E27FC236}">
                        <a16:creationId xmlns:a16="http://schemas.microsoft.com/office/drawing/2014/main" id="{F43A3FFE-9547-C544-0145-E133E6714CCF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2" name="Google Shape;7799;p72">
                    <a:extLst>
                      <a:ext uri="{FF2B5EF4-FFF2-40B4-BE49-F238E27FC236}">
                        <a16:creationId xmlns:a16="http://schemas.microsoft.com/office/drawing/2014/main" id="{A1647C9F-A094-55D8-18A0-9565A4260EF9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3" name="Google Shape;7800;p72">
                    <a:extLst>
                      <a:ext uri="{FF2B5EF4-FFF2-40B4-BE49-F238E27FC236}">
                        <a16:creationId xmlns:a16="http://schemas.microsoft.com/office/drawing/2014/main" id="{E4E83456-408B-2679-D02C-AA86ED8E0E41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35" name="Google Shape;7801;p72">
                  <a:extLst>
                    <a:ext uri="{FF2B5EF4-FFF2-40B4-BE49-F238E27FC236}">
                      <a16:creationId xmlns:a16="http://schemas.microsoft.com/office/drawing/2014/main" id="{1F8DAC10-C2B8-97F0-A3CF-E3B33963BD6F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6" name="Google Shape;7802;p72">
                  <a:extLst>
                    <a:ext uri="{FF2B5EF4-FFF2-40B4-BE49-F238E27FC236}">
                      <a16:creationId xmlns:a16="http://schemas.microsoft.com/office/drawing/2014/main" id="{3D661C29-A79F-479E-7ACE-4198F90E855D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62" name="Google Shape;7803;p72">
            <a:extLst>
              <a:ext uri="{FF2B5EF4-FFF2-40B4-BE49-F238E27FC236}">
                <a16:creationId xmlns:a16="http://schemas.microsoft.com/office/drawing/2014/main" id="{65EA84B5-47BE-76E5-F050-DB58FAF34B35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3" name="Google Shape;7804;p72">
              <a:extLst>
                <a:ext uri="{FF2B5EF4-FFF2-40B4-BE49-F238E27FC236}">
                  <a16:creationId xmlns:a16="http://schemas.microsoft.com/office/drawing/2014/main" id="{D562744E-6D73-4C1D-DD25-715D088F4D56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" name="Google Shape;7805;p72">
              <a:extLst>
                <a:ext uri="{FF2B5EF4-FFF2-40B4-BE49-F238E27FC236}">
                  <a16:creationId xmlns:a16="http://schemas.microsoft.com/office/drawing/2014/main" id="{9ABFCC19-6A75-116C-C4FA-A1CE88FAE74C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" name="Google Shape;7806;p72">
              <a:extLst>
                <a:ext uri="{FF2B5EF4-FFF2-40B4-BE49-F238E27FC236}">
                  <a16:creationId xmlns:a16="http://schemas.microsoft.com/office/drawing/2014/main" id="{CAF2CA72-E95E-3DDA-C816-5C908767C7EC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" name="Google Shape;7807;p72">
              <a:extLst>
                <a:ext uri="{FF2B5EF4-FFF2-40B4-BE49-F238E27FC236}">
                  <a16:creationId xmlns:a16="http://schemas.microsoft.com/office/drawing/2014/main" id="{BB17A3F4-823D-A464-5E76-9C40CF21B92A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" name="Google Shape;7808;p72">
              <a:extLst>
                <a:ext uri="{FF2B5EF4-FFF2-40B4-BE49-F238E27FC236}">
                  <a16:creationId xmlns:a16="http://schemas.microsoft.com/office/drawing/2014/main" id="{F1EFB946-74F7-935B-03CE-0E24D116F491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68" name="Google Shape;7809;p72">
              <a:extLst>
                <a:ext uri="{FF2B5EF4-FFF2-40B4-BE49-F238E27FC236}">
                  <a16:creationId xmlns:a16="http://schemas.microsoft.com/office/drawing/2014/main" id="{86D8EF73-AA55-A00C-F9F2-9139D1C85A7A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9" name="Google Shape;7810;p72">
            <a:extLst>
              <a:ext uri="{FF2B5EF4-FFF2-40B4-BE49-F238E27FC236}">
                <a16:creationId xmlns:a16="http://schemas.microsoft.com/office/drawing/2014/main" id="{A3DB5485-2C79-DF25-29EE-E42796DCF62F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70" name="Google Shape;7811;p72">
              <a:extLst>
                <a:ext uri="{FF2B5EF4-FFF2-40B4-BE49-F238E27FC236}">
                  <a16:creationId xmlns:a16="http://schemas.microsoft.com/office/drawing/2014/main" id="{7E1AFAC6-CB9A-272E-A3EC-6D615254A4A4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2;p72">
              <a:extLst>
                <a:ext uri="{FF2B5EF4-FFF2-40B4-BE49-F238E27FC236}">
                  <a16:creationId xmlns:a16="http://schemas.microsoft.com/office/drawing/2014/main" id="{C58337D6-3E51-1A9E-13E6-8DC9AEC135A9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3;p72">
              <a:extLst>
                <a:ext uri="{FF2B5EF4-FFF2-40B4-BE49-F238E27FC236}">
                  <a16:creationId xmlns:a16="http://schemas.microsoft.com/office/drawing/2014/main" id="{0C5B1CCA-CC37-DC98-3308-B1C71DAE8ADB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4;p72">
              <a:extLst>
                <a:ext uri="{FF2B5EF4-FFF2-40B4-BE49-F238E27FC236}">
                  <a16:creationId xmlns:a16="http://schemas.microsoft.com/office/drawing/2014/main" id="{1381DCF5-AA31-E612-153F-88F0B54A545E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4" name="Google Shape;7815;p72">
              <a:extLst>
                <a:ext uri="{FF2B5EF4-FFF2-40B4-BE49-F238E27FC236}">
                  <a16:creationId xmlns:a16="http://schemas.microsoft.com/office/drawing/2014/main" id="{5B5F56A5-BD11-A401-4FD9-975F46C10F21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5" name="Google Shape;7816;p72">
            <a:extLst>
              <a:ext uri="{FF2B5EF4-FFF2-40B4-BE49-F238E27FC236}">
                <a16:creationId xmlns:a16="http://schemas.microsoft.com/office/drawing/2014/main" id="{96479CDF-6DFF-12DA-0B94-436ECB0E7776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6" name="Google Shape;7817;p72">
              <a:extLst>
                <a:ext uri="{FF2B5EF4-FFF2-40B4-BE49-F238E27FC236}">
                  <a16:creationId xmlns:a16="http://schemas.microsoft.com/office/drawing/2014/main" id="{A76B8868-5A84-4190-7D9B-FAFFADEA7C1E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7" name="Google Shape;7818;p72">
                <a:extLst>
                  <a:ext uri="{FF2B5EF4-FFF2-40B4-BE49-F238E27FC236}">
                    <a16:creationId xmlns:a16="http://schemas.microsoft.com/office/drawing/2014/main" id="{220891B8-448B-4DF3-F5D7-77244C551130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8" name="Google Shape;7819;p72">
                <a:extLst>
                  <a:ext uri="{FF2B5EF4-FFF2-40B4-BE49-F238E27FC236}">
                    <a16:creationId xmlns:a16="http://schemas.microsoft.com/office/drawing/2014/main" id="{F02B33A4-190E-0C56-337D-E2D357547811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9" name="Google Shape;7820;p72">
                <a:extLst>
                  <a:ext uri="{FF2B5EF4-FFF2-40B4-BE49-F238E27FC236}">
                    <a16:creationId xmlns:a16="http://schemas.microsoft.com/office/drawing/2014/main" id="{0406CD1F-E0BA-303C-74BA-4F21D41DD009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7" name="Google Shape;7821;p72">
              <a:extLst>
                <a:ext uri="{FF2B5EF4-FFF2-40B4-BE49-F238E27FC236}">
                  <a16:creationId xmlns:a16="http://schemas.microsoft.com/office/drawing/2014/main" id="{C3D2C1C4-C9A5-EBC6-1025-2E196BD6F736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3" name="Google Shape;7822;p72">
                <a:extLst>
                  <a:ext uri="{FF2B5EF4-FFF2-40B4-BE49-F238E27FC236}">
                    <a16:creationId xmlns:a16="http://schemas.microsoft.com/office/drawing/2014/main" id="{BA3BC633-81AE-1B5B-BB0A-5CDF71ACE4FB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0" name="Google Shape;7823;p72">
                  <a:extLst>
                    <a:ext uri="{FF2B5EF4-FFF2-40B4-BE49-F238E27FC236}">
                      <a16:creationId xmlns:a16="http://schemas.microsoft.com/office/drawing/2014/main" id="{C43E6C29-3B42-80B6-14F7-120634276B20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4" name="Google Shape;7824;p72">
                    <a:extLst>
                      <a:ext uri="{FF2B5EF4-FFF2-40B4-BE49-F238E27FC236}">
                        <a16:creationId xmlns:a16="http://schemas.microsoft.com/office/drawing/2014/main" id="{C4F67759-F41A-0149-56D4-896E8379B6E3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5" name="Google Shape;7825;p72">
                    <a:extLst>
                      <a:ext uri="{FF2B5EF4-FFF2-40B4-BE49-F238E27FC236}">
                        <a16:creationId xmlns:a16="http://schemas.microsoft.com/office/drawing/2014/main" id="{CAFEB72A-C1AE-2687-3677-590409270B55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6" name="Google Shape;7826;p72">
                    <a:extLst>
                      <a:ext uri="{FF2B5EF4-FFF2-40B4-BE49-F238E27FC236}">
                        <a16:creationId xmlns:a16="http://schemas.microsoft.com/office/drawing/2014/main" id="{517BF758-14E5-A161-E512-BF1B16822216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1" name="Google Shape;7827;p72">
                  <a:extLst>
                    <a:ext uri="{FF2B5EF4-FFF2-40B4-BE49-F238E27FC236}">
                      <a16:creationId xmlns:a16="http://schemas.microsoft.com/office/drawing/2014/main" id="{D3F91965-FE4C-4843-F19D-48D9D49B09ED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2" name="Google Shape;7828;p72">
                    <a:extLst>
                      <a:ext uri="{FF2B5EF4-FFF2-40B4-BE49-F238E27FC236}">
                        <a16:creationId xmlns:a16="http://schemas.microsoft.com/office/drawing/2014/main" id="{E7502968-E461-C2FD-68DC-B3F82AAB587F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3" name="Google Shape;7829;p72">
                    <a:extLst>
                      <a:ext uri="{FF2B5EF4-FFF2-40B4-BE49-F238E27FC236}">
                        <a16:creationId xmlns:a16="http://schemas.microsoft.com/office/drawing/2014/main" id="{6E8D30BB-1FC1-509D-58F6-B4D9B91DBD76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4" name="Google Shape;7830;p72">
                <a:extLst>
                  <a:ext uri="{FF2B5EF4-FFF2-40B4-BE49-F238E27FC236}">
                    <a16:creationId xmlns:a16="http://schemas.microsoft.com/office/drawing/2014/main" id="{274CE992-F1E2-E9F2-D3B1-68F511F5D598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3" name="Google Shape;7831;p72">
                  <a:extLst>
                    <a:ext uri="{FF2B5EF4-FFF2-40B4-BE49-F238E27FC236}">
                      <a16:creationId xmlns:a16="http://schemas.microsoft.com/office/drawing/2014/main" id="{F9FB8583-21BE-8E11-A548-3F6563FD1D17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7" name="Google Shape;7832;p72">
                    <a:extLst>
                      <a:ext uri="{FF2B5EF4-FFF2-40B4-BE49-F238E27FC236}">
                        <a16:creationId xmlns:a16="http://schemas.microsoft.com/office/drawing/2014/main" id="{EA30B42D-A559-D98D-D226-0F3E4CCE5A45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8" name="Google Shape;7833;p72">
                    <a:extLst>
                      <a:ext uri="{FF2B5EF4-FFF2-40B4-BE49-F238E27FC236}">
                        <a16:creationId xmlns:a16="http://schemas.microsoft.com/office/drawing/2014/main" id="{5120B027-D846-1C44-64AC-3998B501E555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9" name="Google Shape;7834;p72">
                    <a:extLst>
                      <a:ext uri="{FF2B5EF4-FFF2-40B4-BE49-F238E27FC236}">
                        <a16:creationId xmlns:a16="http://schemas.microsoft.com/office/drawing/2014/main" id="{E7DA4D22-AAC9-0372-B585-7B29346E3053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4" name="Google Shape;7835;p72">
                  <a:extLst>
                    <a:ext uri="{FF2B5EF4-FFF2-40B4-BE49-F238E27FC236}">
                      <a16:creationId xmlns:a16="http://schemas.microsoft.com/office/drawing/2014/main" id="{58149D11-9929-729D-CC7F-318FA5C7F842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5" name="Google Shape;7836;p72">
                    <a:extLst>
                      <a:ext uri="{FF2B5EF4-FFF2-40B4-BE49-F238E27FC236}">
                        <a16:creationId xmlns:a16="http://schemas.microsoft.com/office/drawing/2014/main" id="{1E28E8B3-3867-AB61-243C-06242166CB49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6" name="Google Shape;7837;p72">
                    <a:extLst>
                      <a:ext uri="{FF2B5EF4-FFF2-40B4-BE49-F238E27FC236}">
                        <a16:creationId xmlns:a16="http://schemas.microsoft.com/office/drawing/2014/main" id="{9BEE90B2-4E72-CB0B-BA47-1233B4D3C252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5" name="Google Shape;7838;p72">
                <a:extLst>
                  <a:ext uri="{FF2B5EF4-FFF2-40B4-BE49-F238E27FC236}">
                    <a16:creationId xmlns:a16="http://schemas.microsoft.com/office/drawing/2014/main" id="{C616507A-E1A4-B292-1167-83C144849278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6" name="Google Shape;7839;p72">
                  <a:extLst>
                    <a:ext uri="{FF2B5EF4-FFF2-40B4-BE49-F238E27FC236}">
                      <a16:creationId xmlns:a16="http://schemas.microsoft.com/office/drawing/2014/main" id="{2FE0C2DF-C6F6-9718-2806-F9E3A5C01C6D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0" name="Google Shape;7840;p72">
                    <a:extLst>
                      <a:ext uri="{FF2B5EF4-FFF2-40B4-BE49-F238E27FC236}">
                        <a16:creationId xmlns:a16="http://schemas.microsoft.com/office/drawing/2014/main" id="{5C651459-01E5-F7BF-75D4-E6F09D8550E1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1" name="Google Shape;7841;p72">
                    <a:extLst>
                      <a:ext uri="{FF2B5EF4-FFF2-40B4-BE49-F238E27FC236}">
                        <a16:creationId xmlns:a16="http://schemas.microsoft.com/office/drawing/2014/main" id="{FC6595FA-6BF6-5DAB-BD70-3A426D3D8724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2" name="Google Shape;7842;p72">
                    <a:extLst>
                      <a:ext uri="{FF2B5EF4-FFF2-40B4-BE49-F238E27FC236}">
                        <a16:creationId xmlns:a16="http://schemas.microsoft.com/office/drawing/2014/main" id="{B920CB73-E654-A911-8AD5-57D4F8DC0699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7" name="Google Shape;7843;p72">
                  <a:extLst>
                    <a:ext uri="{FF2B5EF4-FFF2-40B4-BE49-F238E27FC236}">
                      <a16:creationId xmlns:a16="http://schemas.microsoft.com/office/drawing/2014/main" id="{E09E8AE3-8173-2315-82CC-71F3268FA0B5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8" name="Google Shape;7844;p72">
                    <a:extLst>
                      <a:ext uri="{FF2B5EF4-FFF2-40B4-BE49-F238E27FC236}">
                        <a16:creationId xmlns:a16="http://schemas.microsoft.com/office/drawing/2014/main" id="{FC4BC066-F875-B1F1-E202-396B70B03721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9" name="Google Shape;7845;p72">
                    <a:extLst>
                      <a:ext uri="{FF2B5EF4-FFF2-40B4-BE49-F238E27FC236}">
                        <a16:creationId xmlns:a16="http://schemas.microsoft.com/office/drawing/2014/main" id="{41FF7C5D-EC9D-F582-F2D6-164D98960114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78" name="Google Shape;7846;p72">
              <a:extLst>
                <a:ext uri="{FF2B5EF4-FFF2-40B4-BE49-F238E27FC236}">
                  <a16:creationId xmlns:a16="http://schemas.microsoft.com/office/drawing/2014/main" id="{C361D44D-98C2-5249-B183-96CFBC1B9B49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9" name="Google Shape;7847;p72">
                <a:extLst>
                  <a:ext uri="{FF2B5EF4-FFF2-40B4-BE49-F238E27FC236}">
                    <a16:creationId xmlns:a16="http://schemas.microsoft.com/office/drawing/2014/main" id="{5C4BA560-2D70-95F3-E5C4-6560759A93AB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6" name="Google Shape;7848;p72">
                  <a:extLst>
                    <a:ext uri="{FF2B5EF4-FFF2-40B4-BE49-F238E27FC236}">
                      <a16:creationId xmlns:a16="http://schemas.microsoft.com/office/drawing/2014/main" id="{279899E9-C3E2-B0FF-FC9D-E1E5158299C4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0" name="Google Shape;7849;p72">
                    <a:extLst>
                      <a:ext uri="{FF2B5EF4-FFF2-40B4-BE49-F238E27FC236}">
                        <a16:creationId xmlns:a16="http://schemas.microsoft.com/office/drawing/2014/main" id="{621C1AB6-401F-223A-A2DA-585AFDDA6E48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1" name="Google Shape;7850;p72">
                    <a:extLst>
                      <a:ext uri="{FF2B5EF4-FFF2-40B4-BE49-F238E27FC236}">
                        <a16:creationId xmlns:a16="http://schemas.microsoft.com/office/drawing/2014/main" id="{00BE5EDF-F481-447F-1E43-B24F764F68B4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2" name="Google Shape;7851;p72">
                    <a:extLst>
                      <a:ext uri="{FF2B5EF4-FFF2-40B4-BE49-F238E27FC236}">
                        <a16:creationId xmlns:a16="http://schemas.microsoft.com/office/drawing/2014/main" id="{30A2652C-AEC4-7DF1-6229-05313753B9B9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7" name="Google Shape;7852;p72">
                  <a:extLst>
                    <a:ext uri="{FF2B5EF4-FFF2-40B4-BE49-F238E27FC236}">
                      <a16:creationId xmlns:a16="http://schemas.microsoft.com/office/drawing/2014/main" id="{F7E084B1-4B87-49A3-1631-EC65DC44C5DB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8" name="Google Shape;7853;p72">
                    <a:extLst>
                      <a:ext uri="{FF2B5EF4-FFF2-40B4-BE49-F238E27FC236}">
                        <a16:creationId xmlns:a16="http://schemas.microsoft.com/office/drawing/2014/main" id="{53FA7436-9C41-9B48-151E-921FB31B1C52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9" name="Google Shape;7854;p72">
                    <a:extLst>
                      <a:ext uri="{FF2B5EF4-FFF2-40B4-BE49-F238E27FC236}">
                        <a16:creationId xmlns:a16="http://schemas.microsoft.com/office/drawing/2014/main" id="{0A1FB3F1-22E6-F299-915D-0B4213830A7D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0" name="Google Shape;7855;p72">
                <a:extLst>
                  <a:ext uri="{FF2B5EF4-FFF2-40B4-BE49-F238E27FC236}">
                    <a16:creationId xmlns:a16="http://schemas.microsoft.com/office/drawing/2014/main" id="{030FF349-CB60-CBE0-C8A7-EADEC77A8F47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9" name="Google Shape;7856;p72">
                  <a:extLst>
                    <a:ext uri="{FF2B5EF4-FFF2-40B4-BE49-F238E27FC236}">
                      <a16:creationId xmlns:a16="http://schemas.microsoft.com/office/drawing/2014/main" id="{8713C6CB-93D3-05AE-42BB-B14AD2E868BB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3" name="Google Shape;7857;p72">
                    <a:extLst>
                      <a:ext uri="{FF2B5EF4-FFF2-40B4-BE49-F238E27FC236}">
                        <a16:creationId xmlns:a16="http://schemas.microsoft.com/office/drawing/2014/main" id="{444EF6FD-D908-43D0-DE88-C60192F01C48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4" name="Google Shape;7858;p72">
                    <a:extLst>
                      <a:ext uri="{FF2B5EF4-FFF2-40B4-BE49-F238E27FC236}">
                        <a16:creationId xmlns:a16="http://schemas.microsoft.com/office/drawing/2014/main" id="{5517E7CC-53CB-FDB7-E767-77E74D69F10A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5" name="Google Shape;7859;p72">
                    <a:extLst>
                      <a:ext uri="{FF2B5EF4-FFF2-40B4-BE49-F238E27FC236}">
                        <a16:creationId xmlns:a16="http://schemas.microsoft.com/office/drawing/2014/main" id="{38BB4E4D-AF9B-C4AB-3567-337E61121A8B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0" name="Google Shape;7860;p72">
                  <a:extLst>
                    <a:ext uri="{FF2B5EF4-FFF2-40B4-BE49-F238E27FC236}">
                      <a16:creationId xmlns:a16="http://schemas.microsoft.com/office/drawing/2014/main" id="{D26AAA06-FFF4-D7A0-7F0C-D5AAFA176BBB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1" name="Google Shape;7861;p72">
                    <a:extLst>
                      <a:ext uri="{FF2B5EF4-FFF2-40B4-BE49-F238E27FC236}">
                        <a16:creationId xmlns:a16="http://schemas.microsoft.com/office/drawing/2014/main" id="{57DD3883-8343-00F6-8075-A7F929E36BE4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2" name="Google Shape;7862;p72">
                    <a:extLst>
                      <a:ext uri="{FF2B5EF4-FFF2-40B4-BE49-F238E27FC236}">
                        <a16:creationId xmlns:a16="http://schemas.microsoft.com/office/drawing/2014/main" id="{BBFEC286-99EC-4E26-2E7F-87233C129794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1" name="Google Shape;7863;p72">
                <a:extLst>
                  <a:ext uri="{FF2B5EF4-FFF2-40B4-BE49-F238E27FC236}">
                    <a16:creationId xmlns:a16="http://schemas.microsoft.com/office/drawing/2014/main" id="{518A55A3-5B51-1AC8-5EC2-206316FFA133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2" name="Google Shape;7864;p72">
                  <a:extLst>
                    <a:ext uri="{FF2B5EF4-FFF2-40B4-BE49-F238E27FC236}">
                      <a16:creationId xmlns:a16="http://schemas.microsoft.com/office/drawing/2014/main" id="{E400552B-7453-2BFD-5087-626D9113DEB5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6" name="Google Shape;7865;p72">
                    <a:extLst>
                      <a:ext uri="{FF2B5EF4-FFF2-40B4-BE49-F238E27FC236}">
                        <a16:creationId xmlns:a16="http://schemas.microsoft.com/office/drawing/2014/main" id="{2A3D1A20-A0AF-5093-38CA-C47995418DEF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7" name="Google Shape;7866;p72">
                    <a:extLst>
                      <a:ext uri="{FF2B5EF4-FFF2-40B4-BE49-F238E27FC236}">
                        <a16:creationId xmlns:a16="http://schemas.microsoft.com/office/drawing/2014/main" id="{9526BF40-ACFE-80BB-24C1-0761F777EF7F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8" name="Google Shape;7867;p72">
                    <a:extLst>
                      <a:ext uri="{FF2B5EF4-FFF2-40B4-BE49-F238E27FC236}">
                        <a16:creationId xmlns:a16="http://schemas.microsoft.com/office/drawing/2014/main" id="{203B0AAA-65C5-EAB6-1A72-9DB46B6582D0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3" name="Google Shape;7868;p72">
                  <a:extLst>
                    <a:ext uri="{FF2B5EF4-FFF2-40B4-BE49-F238E27FC236}">
                      <a16:creationId xmlns:a16="http://schemas.microsoft.com/office/drawing/2014/main" id="{0D0DEB95-CAC9-1857-8C9B-43D46911E14B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4" name="Google Shape;7869;p72">
                    <a:extLst>
                      <a:ext uri="{FF2B5EF4-FFF2-40B4-BE49-F238E27FC236}">
                        <a16:creationId xmlns:a16="http://schemas.microsoft.com/office/drawing/2014/main" id="{5F326EFD-7588-1F6D-E828-F4097E64CD03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5" name="Google Shape;7870;p72">
                    <a:extLst>
                      <a:ext uri="{FF2B5EF4-FFF2-40B4-BE49-F238E27FC236}">
                        <a16:creationId xmlns:a16="http://schemas.microsoft.com/office/drawing/2014/main" id="{AAC14FD1-C41E-7B57-7770-799B4D123A30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30" name="Google Shape;1529;p70">
            <a:extLst>
              <a:ext uri="{FF2B5EF4-FFF2-40B4-BE49-F238E27FC236}">
                <a16:creationId xmlns:a16="http://schemas.microsoft.com/office/drawing/2014/main" id="{6450F23E-A2F9-918D-78C6-AAA5BE21712A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10365325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D2ED10-0582-47DA-6064-E7275F819FB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9044F47-F815-8086-16E5-91FE62C725C2}"/>
              </a:ext>
            </a:extLst>
          </p:cNvPr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F03B19-268C-3B9C-5F0E-BDEF1ACFB4D9}"/>
              </a:ext>
            </a:extLst>
          </p:cNvPr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oogle Shape;7875;p73">
            <a:extLst>
              <a:ext uri="{FF2B5EF4-FFF2-40B4-BE49-F238E27FC236}">
                <a16:creationId xmlns:a16="http://schemas.microsoft.com/office/drawing/2014/main" id="{471B61B1-80F3-7521-2E57-7A47C3557895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8" name="Google Shape;7876;p73">
              <a:extLst>
                <a:ext uri="{FF2B5EF4-FFF2-40B4-BE49-F238E27FC236}">
                  <a16:creationId xmlns:a16="http://schemas.microsoft.com/office/drawing/2014/main" id="{9F8E84C9-12E8-74B6-68D2-ADF0776D9D47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6" name="Google Shape;7877;p73">
                <a:extLst>
                  <a:ext uri="{FF2B5EF4-FFF2-40B4-BE49-F238E27FC236}">
                    <a16:creationId xmlns:a16="http://schemas.microsoft.com/office/drawing/2014/main" id="{2322176C-F76C-0344-A298-A37D77C9E832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7" name="Google Shape;7878;p73">
                <a:extLst>
                  <a:ext uri="{FF2B5EF4-FFF2-40B4-BE49-F238E27FC236}">
                    <a16:creationId xmlns:a16="http://schemas.microsoft.com/office/drawing/2014/main" id="{DC3DF07E-7EAC-2B2F-B594-DCB2382E19CC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9" name="Google Shape;7879;p73">
              <a:extLst>
                <a:ext uri="{FF2B5EF4-FFF2-40B4-BE49-F238E27FC236}">
                  <a16:creationId xmlns:a16="http://schemas.microsoft.com/office/drawing/2014/main" id="{D7AAE89B-8440-F042-B8F1-B1A9B3A56120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1" name="Google Shape;7880;p73">
                <a:extLst>
                  <a:ext uri="{FF2B5EF4-FFF2-40B4-BE49-F238E27FC236}">
                    <a16:creationId xmlns:a16="http://schemas.microsoft.com/office/drawing/2014/main" id="{0503FFD3-50E2-F9E4-0851-52FE570BC3DB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2" name="Google Shape;7881;p73">
                <a:extLst>
                  <a:ext uri="{FF2B5EF4-FFF2-40B4-BE49-F238E27FC236}">
                    <a16:creationId xmlns:a16="http://schemas.microsoft.com/office/drawing/2014/main" id="{113F46CE-8F4B-017F-67BB-CE7E6F1CE907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3" name="Google Shape;7882;p73">
                <a:extLst>
                  <a:ext uri="{FF2B5EF4-FFF2-40B4-BE49-F238E27FC236}">
                    <a16:creationId xmlns:a16="http://schemas.microsoft.com/office/drawing/2014/main" id="{28CA954C-9E72-00A5-2D99-C1E30695C7E4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4" name="Google Shape;7883;p73">
                <a:extLst>
                  <a:ext uri="{FF2B5EF4-FFF2-40B4-BE49-F238E27FC236}">
                    <a16:creationId xmlns:a16="http://schemas.microsoft.com/office/drawing/2014/main" id="{04DA63D3-A904-DA94-7F2E-9285E904DF24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5" name="Google Shape;7884;p73">
                <a:extLst>
                  <a:ext uri="{FF2B5EF4-FFF2-40B4-BE49-F238E27FC236}">
                    <a16:creationId xmlns:a16="http://schemas.microsoft.com/office/drawing/2014/main" id="{5C777569-3894-DAC5-F998-A3146F34E3AA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10" name="Google Shape;7885;p73">
              <a:extLst>
                <a:ext uri="{FF2B5EF4-FFF2-40B4-BE49-F238E27FC236}">
                  <a16:creationId xmlns:a16="http://schemas.microsoft.com/office/drawing/2014/main" id="{2EF861B6-D016-9DA0-B9CD-3978DDF442F8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11" name="Google Shape;7886;p73">
                <a:extLst>
                  <a:ext uri="{FF2B5EF4-FFF2-40B4-BE49-F238E27FC236}">
                    <a16:creationId xmlns:a16="http://schemas.microsoft.com/office/drawing/2014/main" id="{25892EB7-8A34-DB5F-D798-69C5598C5D57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887;p73">
                <a:extLst>
                  <a:ext uri="{FF2B5EF4-FFF2-40B4-BE49-F238E27FC236}">
                    <a16:creationId xmlns:a16="http://schemas.microsoft.com/office/drawing/2014/main" id="{D2B51A49-1469-2A24-5DD8-72F3476F54BE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888;p73">
                <a:extLst>
                  <a:ext uri="{FF2B5EF4-FFF2-40B4-BE49-F238E27FC236}">
                    <a16:creationId xmlns:a16="http://schemas.microsoft.com/office/drawing/2014/main" id="{48A6EC8F-4280-8344-E79E-CCEACB0875F9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889;p73">
                <a:extLst>
                  <a:ext uri="{FF2B5EF4-FFF2-40B4-BE49-F238E27FC236}">
                    <a16:creationId xmlns:a16="http://schemas.microsoft.com/office/drawing/2014/main" id="{86B4CA38-C5E0-1FF8-FD01-7289E872A866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890;p73">
                <a:extLst>
                  <a:ext uri="{FF2B5EF4-FFF2-40B4-BE49-F238E27FC236}">
                    <a16:creationId xmlns:a16="http://schemas.microsoft.com/office/drawing/2014/main" id="{11ECB826-412A-67A6-4EFE-283CA7C2D351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891;p73">
                <a:extLst>
                  <a:ext uri="{FF2B5EF4-FFF2-40B4-BE49-F238E27FC236}">
                    <a16:creationId xmlns:a16="http://schemas.microsoft.com/office/drawing/2014/main" id="{479191E0-FE06-4AB7-DB05-89DFEBEFD9EA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892;p73">
                <a:extLst>
                  <a:ext uri="{FF2B5EF4-FFF2-40B4-BE49-F238E27FC236}">
                    <a16:creationId xmlns:a16="http://schemas.microsoft.com/office/drawing/2014/main" id="{D5823389-31C6-3122-BF05-00B456315CD5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893;p73">
                <a:extLst>
                  <a:ext uri="{FF2B5EF4-FFF2-40B4-BE49-F238E27FC236}">
                    <a16:creationId xmlns:a16="http://schemas.microsoft.com/office/drawing/2014/main" id="{2F827104-3BCB-09C2-29D7-0FDCF7E89FD1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894;p73">
                <a:extLst>
                  <a:ext uri="{FF2B5EF4-FFF2-40B4-BE49-F238E27FC236}">
                    <a16:creationId xmlns:a16="http://schemas.microsoft.com/office/drawing/2014/main" id="{11FC6BFA-C771-76AE-4BEA-9A0521616AD7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895;p73">
                <a:extLst>
                  <a:ext uri="{FF2B5EF4-FFF2-40B4-BE49-F238E27FC236}">
                    <a16:creationId xmlns:a16="http://schemas.microsoft.com/office/drawing/2014/main" id="{0C6A74A3-28A8-06AD-BB19-4DB8834E7F67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896;p73">
                <a:extLst>
                  <a:ext uri="{FF2B5EF4-FFF2-40B4-BE49-F238E27FC236}">
                    <a16:creationId xmlns:a16="http://schemas.microsoft.com/office/drawing/2014/main" id="{C63AB40E-D7DF-563A-CBB8-F86F1ABF919B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897;p73">
                <a:extLst>
                  <a:ext uri="{FF2B5EF4-FFF2-40B4-BE49-F238E27FC236}">
                    <a16:creationId xmlns:a16="http://schemas.microsoft.com/office/drawing/2014/main" id="{94220B5C-041D-CC1E-061E-79AE95FEDC62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898;p73">
                <a:extLst>
                  <a:ext uri="{FF2B5EF4-FFF2-40B4-BE49-F238E27FC236}">
                    <a16:creationId xmlns:a16="http://schemas.microsoft.com/office/drawing/2014/main" id="{B26F875B-D9B2-F567-050E-818D77001E19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899;p73">
                <a:extLst>
                  <a:ext uri="{FF2B5EF4-FFF2-40B4-BE49-F238E27FC236}">
                    <a16:creationId xmlns:a16="http://schemas.microsoft.com/office/drawing/2014/main" id="{02E68B0C-8B83-1106-74D9-E1E3F6DE80B2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900;p73">
                <a:extLst>
                  <a:ext uri="{FF2B5EF4-FFF2-40B4-BE49-F238E27FC236}">
                    <a16:creationId xmlns:a16="http://schemas.microsoft.com/office/drawing/2014/main" id="{F0C253D9-40C2-8AF7-B2BC-13AA7C431B03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901;p73">
                <a:extLst>
                  <a:ext uri="{FF2B5EF4-FFF2-40B4-BE49-F238E27FC236}">
                    <a16:creationId xmlns:a16="http://schemas.microsoft.com/office/drawing/2014/main" id="{BEE56C1D-5F75-3684-0604-5C172C051B85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7902;p73">
                <a:extLst>
                  <a:ext uri="{FF2B5EF4-FFF2-40B4-BE49-F238E27FC236}">
                    <a16:creationId xmlns:a16="http://schemas.microsoft.com/office/drawing/2014/main" id="{CBB36D8E-2A20-5B9E-201B-0C9C12D611BB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7903;p73">
                <a:extLst>
                  <a:ext uri="{FF2B5EF4-FFF2-40B4-BE49-F238E27FC236}">
                    <a16:creationId xmlns:a16="http://schemas.microsoft.com/office/drawing/2014/main" id="{E110AA14-6F92-76A7-D787-F3EF8F12F705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7904;p73">
                <a:extLst>
                  <a:ext uri="{FF2B5EF4-FFF2-40B4-BE49-F238E27FC236}">
                    <a16:creationId xmlns:a16="http://schemas.microsoft.com/office/drawing/2014/main" id="{F568FE32-0A5C-D80C-DD18-401D2BCA3B8C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7905;p73">
                <a:extLst>
                  <a:ext uri="{FF2B5EF4-FFF2-40B4-BE49-F238E27FC236}">
                    <a16:creationId xmlns:a16="http://schemas.microsoft.com/office/drawing/2014/main" id="{BE8E7C9F-25A9-072A-AF8A-892CC5C601A2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38" name="Google Shape;7906;p73">
            <a:extLst>
              <a:ext uri="{FF2B5EF4-FFF2-40B4-BE49-F238E27FC236}">
                <a16:creationId xmlns:a16="http://schemas.microsoft.com/office/drawing/2014/main" id="{C0153513-6439-F1EC-8170-BB5788D45255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9" name="Google Shape;7907;p73">
            <a:extLst>
              <a:ext uri="{FF2B5EF4-FFF2-40B4-BE49-F238E27FC236}">
                <a16:creationId xmlns:a16="http://schemas.microsoft.com/office/drawing/2014/main" id="{FADA5660-E2EA-1935-FA4F-4C2A20233D43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40" name="Google Shape;7908;p73">
              <a:extLst>
                <a:ext uri="{FF2B5EF4-FFF2-40B4-BE49-F238E27FC236}">
                  <a16:creationId xmlns:a16="http://schemas.microsoft.com/office/drawing/2014/main" id="{4B58AEAF-D806-3657-CB84-3184D3E07602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50" name="Google Shape;7909;p73">
                <a:extLst>
                  <a:ext uri="{FF2B5EF4-FFF2-40B4-BE49-F238E27FC236}">
                    <a16:creationId xmlns:a16="http://schemas.microsoft.com/office/drawing/2014/main" id="{E47C01B6-0389-3FBE-D324-2924A7139D40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7910;p73">
                <a:extLst>
                  <a:ext uri="{FF2B5EF4-FFF2-40B4-BE49-F238E27FC236}">
                    <a16:creationId xmlns:a16="http://schemas.microsoft.com/office/drawing/2014/main" id="{3614C5B9-361D-BAB8-586E-79AE5D2F27B5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911;p73">
                <a:extLst>
                  <a:ext uri="{FF2B5EF4-FFF2-40B4-BE49-F238E27FC236}">
                    <a16:creationId xmlns:a16="http://schemas.microsoft.com/office/drawing/2014/main" id="{4F151ED4-7021-759D-E396-55B39B544FA5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912;p73">
                <a:extLst>
                  <a:ext uri="{FF2B5EF4-FFF2-40B4-BE49-F238E27FC236}">
                    <a16:creationId xmlns:a16="http://schemas.microsoft.com/office/drawing/2014/main" id="{6161DABE-FEF7-3CA0-9037-D7D34D51E6DB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913;p73">
                <a:extLst>
                  <a:ext uri="{FF2B5EF4-FFF2-40B4-BE49-F238E27FC236}">
                    <a16:creationId xmlns:a16="http://schemas.microsoft.com/office/drawing/2014/main" id="{B04AE5AF-5EBA-3BD9-B2AB-3F65C9C04809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914;p73">
                <a:extLst>
                  <a:ext uri="{FF2B5EF4-FFF2-40B4-BE49-F238E27FC236}">
                    <a16:creationId xmlns:a16="http://schemas.microsoft.com/office/drawing/2014/main" id="{CCB7E188-7D85-3621-6CBF-7EEBB66A9C4B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915;p73">
                <a:extLst>
                  <a:ext uri="{FF2B5EF4-FFF2-40B4-BE49-F238E27FC236}">
                    <a16:creationId xmlns:a16="http://schemas.microsoft.com/office/drawing/2014/main" id="{FABD05D9-47C1-11A9-0C11-090DCDD425D7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916;p73">
                <a:extLst>
                  <a:ext uri="{FF2B5EF4-FFF2-40B4-BE49-F238E27FC236}">
                    <a16:creationId xmlns:a16="http://schemas.microsoft.com/office/drawing/2014/main" id="{D279757E-786A-F441-5314-FF02839C5D2A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917;p73">
                <a:extLst>
                  <a:ext uri="{FF2B5EF4-FFF2-40B4-BE49-F238E27FC236}">
                    <a16:creationId xmlns:a16="http://schemas.microsoft.com/office/drawing/2014/main" id="{DE56C6B1-02A8-EBE6-1CC6-EE0212A4D855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918;p73">
                <a:extLst>
                  <a:ext uri="{FF2B5EF4-FFF2-40B4-BE49-F238E27FC236}">
                    <a16:creationId xmlns:a16="http://schemas.microsoft.com/office/drawing/2014/main" id="{09B36C31-009A-A1B7-445B-359E0502B5B7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919;p73">
                <a:extLst>
                  <a:ext uri="{FF2B5EF4-FFF2-40B4-BE49-F238E27FC236}">
                    <a16:creationId xmlns:a16="http://schemas.microsoft.com/office/drawing/2014/main" id="{5CC9F8A6-9048-FF2D-B613-56D646498A1E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20;p73">
                <a:extLst>
                  <a:ext uri="{FF2B5EF4-FFF2-40B4-BE49-F238E27FC236}">
                    <a16:creationId xmlns:a16="http://schemas.microsoft.com/office/drawing/2014/main" id="{747386AE-2AF8-F0CE-C77A-07AF2D651696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21;p73">
                <a:extLst>
                  <a:ext uri="{FF2B5EF4-FFF2-40B4-BE49-F238E27FC236}">
                    <a16:creationId xmlns:a16="http://schemas.microsoft.com/office/drawing/2014/main" id="{27D8537E-BCCB-1FE2-06FD-F2E5F71A1D48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22;p73">
                <a:extLst>
                  <a:ext uri="{FF2B5EF4-FFF2-40B4-BE49-F238E27FC236}">
                    <a16:creationId xmlns:a16="http://schemas.microsoft.com/office/drawing/2014/main" id="{C1A84E0E-3395-009C-74DB-89D85FF46CDE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923;p73">
                <a:extLst>
                  <a:ext uri="{FF2B5EF4-FFF2-40B4-BE49-F238E27FC236}">
                    <a16:creationId xmlns:a16="http://schemas.microsoft.com/office/drawing/2014/main" id="{65BBC275-8154-F22E-84AD-78923E235508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24;p73">
                <a:extLst>
                  <a:ext uri="{FF2B5EF4-FFF2-40B4-BE49-F238E27FC236}">
                    <a16:creationId xmlns:a16="http://schemas.microsoft.com/office/drawing/2014/main" id="{27B8D136-6520-2FCE-5D19-9E2B76267BE1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25;p73">
                <a:extLst>
                  <a:ext uri="{FF2B5EF4-FFF2-40B4-BE49-F238E27FC236}">
                    <a16:creationId xmlns:a16="http://schemas.microsoft.com/office/drawing/2014/main" id="{57B9733A-9219-89A1-7409-2E934FC38F93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7926;p73">
                <a:extLst>
                  <a:ext uri="{FF2B5EF4-FFF2-40B4-BE49-F238E27FC236}">
                    <a16:creationId xmlns:a16="http://schemas.microsoft.com/office/drawing/2014/main" id="{BF234639-5E6D-B2E9-FF4E-8673C5E9E81E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7927;p73">
                <a:extLst>
                  <a:ext uri="{FF2B5EF4-FFF2-40B4-BE49-F238E27FC236}">
                    <a16:creationId xmlns:a16="http://schemas.microsoft.com/office/drawing/2014/main" id="{51375C42-C3A4-2186-C718-8B9720F9F673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928;p73">
                <a:extLst>
                  <a:ext uri="{FF2B5EF4-FFF2-40B4-BE49-F238E27FC236}">
                    <a16:creationId xmlns:a16="http://schemas.microsoft.com/office/drawing/2014/main" id="{C7C1E6D1-1916-DB6E-8E6C-FD214B2F0BFF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7929;p73">
                <a:extLst>
                  <a:ext uri="{FF2B5EF4-FFF2-40B4-BE49-F238E27FC236}">
                    <a16:creationId xmlns:a16="http://schemas.microsoft.com/office/drawing/2014/main" id="{D947E6F9-1858-9358-8637-8C50203657A1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7930;p73">
                <a:extLst>
                  <a:ext uri="{FF2B5EF4-FFF2-40B4-BE49-F238E27FC236}">
                    <a16:creationId xmlns:a16="http://schemas.microsoft.com/office/drawing/2014/main" id="{1B22026C-7F5C-82C4-8E58-BA51039D1419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7931;p73">
                <a:extLst>
                  <a:ext uri="{FF2B5EF4-FFF2-40B4-BE49-F238E27FC236}">
                    <a16:creationId xmlns:a16="http://schemas.microsoft.com/office/drawing/2014/main" id="{A1E17BDB-47CC-52F7-2533-91D80B08B5B1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7932;p73">
                <a:extLst>
                  <a:ext uri="{FF2B5EF4-FFF2-40B4-BE49-F238E27FC236}">
                    <a16:creationId xmlns:a16="http://schemas.microsoft.com/office/drawing/2014/main" id="{C4A1F338-A82F-ACEB-1B1C-7F132099778F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1" name="Google Shape;7933;p73">
              <a:extLst>
                <a:ext uri="{FF2B5EF4-FFF2-40B4-BE49-F238E27FC236}">
                  <a16:creationId xmlns:a16="http://schemas.microsoft.com/office/drawing/2014/main" id="{7ECE927B-0AB7-6017-CCAC-8D85DFC50B2B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6" name="Google Shape;7934;p73">
                <a:extLst>
                  <a:ext uri="{FF2B5EF4-FFF2-40B4-BE49-F238E27FC236}">
                    <a16:creationId xmlns:a16="http://schemas.microsoft.com/office/drawing/2014/main" id="{6B43903D-03D8-0ED2-40E6-132784C072A5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7935;p73">
                <a:extLst>
                  <a:ext uri="{FF2B5EF4-FFF2-40B4-BE49-F238E27FC236}">
                    <a16:creationId xmlns:a16="http://schemas.microsoft.com/office/drawing/2014/main" id="{C5F9FF63-961B-9C8D-E15C-4F43CD3BB514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7936;p73">
                <a:extLst>
                  <a:ext uri="{FF2B5EF4-FFF2-40B4-BE49-F238E27FC236}">
                    <a16:creationId xmlns:a16="http://schemas.microsoft.com/office/drawing/2014/main" id="{9CB75DF3-328E-2B2C-FA7C-29E0B20DF307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7937;p73">
                <a:extLst>
                  <a:ext uri="{FF2B5EF4-FFF2-40B4-BE49-F238E27FC236}">
                    <a16:creationId xmlns:a16="http://schemas.microsoft.com/office/drawing/2014/main" id="{C4D64AC3-729E-CA6A-EC8D-BDFC1C53B8F9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2" name="Google Shape;7938;p73">
              <a:extLst>
                <a:ext uri="{FF2B5EF4-FFF2-40B4-BE49-F238E27FC236}">
                  <a16:creationId xmlns:a16="http://schemas.microsoft.com/office/drawing/2014/main" id="{4363BCFE-74DB-CD8D-96D2-A3C67D511355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" name="Google Shape;7939;p73">
              <a:extLst>
                <a:ext uri="{FF2B5EF4-FFF2-40B4-BE49-F238E27FC236}">
                  <a16:creationId xmlns:a16="http://schemas.microsoft.com/office/drawing/2014/main" id="{95AB0A9C-FE4B-E491-7F17-1CFAC04064DA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" name="Google Shape;7940;p73">
              <a:extLst>
                <a:ext uri="{FF2B5EF4-FFF2-40B4-BE49-F238E27FC236}">
                  <a16:creationId xmlns:a16="http://schemas.microsoft.com/office/drawing/2014/main" id="{E684BD70-0777-B099-BA73-84995BF90342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" name="Google Shape;7941;p73">
              <a:extLst>
                <a:ext uri="{FF2B5EF4-FFF2-40B4-BE49-F238E27FC236}">
                  <a16:creationId xmlns:a16="http://schemas.microsoft.com/office/drawing/2014/main" id="{DB18F579-FF80-F568-E6B5-2AF602513378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4" name="Google Shape;7942;p73">
            <a:extLst>
              <a:ext uri="{FF2B5EF4-FFF2-40B4-BE49-F238E27FC236}">
                <a16:creationId xmlns:a16="http://schemas.microsoft.com/office/drawing/2014/main" id="{D79DDACA-B820-7AB9-BFA6-C48AE4850FDB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Google Shape;7943;p73">
            <a:extLst>
              <a:ext uri="{FF2B5EF4-FFF2-40B4-BE49-F238E27FC236}">
                <a16:creationId xmlns:a16="http://schemas.microsoft.com/office/drawing/2014/main" id="{14B94167-9883-6809-DFA5-C5EAE8164F6B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6" name="Google Shape;7944;p73">
            <a:extLst>
              <a:ext uri="{FF2B5EF4-FFF2-40B4-BE49-F238E27FC236}">
                <a16:creationId xmlns:a16="http://schemas.microsoft.com/office/drawing/2014/main" id="{1299F8EB-7E1F-5502-1943-0AA606F63B35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7" name="Google Shape;7945;p73">
              <a:extLst>
                <a:ext uri="{FF2B5EF4-FFF2-40B4-BE49-F238E27FC236}">
                  <a16:creationId xmlns:a16="http://schemas.microsoft.com/office/drawing/2014/main" id="{74D3F32E-C4FE-740C-1C68-3EF15D321213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8" name="Google Shape;7946;p73">
                <a:extLst>
                  <a:ext uri="{FF2B5EF4-FFF2-40B4-BE49-F238E27FC236}">
                    <a16:creationId xmlns:a16="http://schemas.microsoft.com/office/drawing/2014/main" id="{A7DD4F83-4E0F-29DE-9D92-44613CBEEB51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47;p73">
                <a:extLst>
                  <a:ext uri="{FF2B5EF4-FFF2-40B4-BE49-F238E27FC236}">
                    <a16:creationId xmlns:a16="http://schemas.microsoft.com/office/drawing/2014/main" id="{CC3FF787-1E6A-376A-D2B6-072F7F48298B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7948;p73">
                <a:extLst>
                  <a:ext uri="{FF2B5EF4-FFF2-40B4-BE49-F238E27FC236}">
                    <a16:creationId xmlns:a16="http://schemas.microsoft.com/office/drawing/2014/main" id="{3F722923-7EB4-CFB7-954B-FD5CEF31543C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7949;p73">
                <a:extLst>
                  <a:ext uri="{FF2B5EF4-FFF2-40B4-BE49-F238E27FC236}">
                    <a16:creationId xmlns:a16="http://schemas.microsoft.com/office/drawing/2014/main" id="{73FF40D0-28EA-02C5-89B4-ECB924225E63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7950;p73">
                <a:extLst>
                  <a:ext uri="{FF2B5EF4-FFF2-40B4-BE49-F238E27FC236}">
                    <a16:creationId xmlns:a16="http://schemas.microsoft.com/office/drawing/2014/main" id="{61140CD5-16C3-B569-76CD-D77558046A15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" name="Google Shape;7951;p73">
              <a:extLst>
                <a:ext uri="{FF2B5EF4-FFF2-40B4-BE49-F238E27FC236}">
                  <a16:creationId xmlns:a16="http://schemas.microsoft.com/office/drawing/2014/main" id="{41D33788-8B5B-AFF8-F2E6-8BF99F65D336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3" name="Google Shape;7952;p73">
                <a:extLst>
                  <a:ext uri="{FF2B5EF4-FFF2-40B4-BE49-F238E27FC236}">
                    <a16:creationId xmlns:a16="http://schemas.microsoft.com/office/drawing/2014/main" id="{C8CF802E-113A-D130-FED5-8AF0E7EFCA22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53;p73">
                <a:extLst>
                  <a:ext uri="{FF2B5EF4-FFF2-40B4-BE49-F238E27FC236}">
                    <a16:creationId xmlns:a16="http://schemas.microsoft.com/office/drawing/2014/main" id="{6561058F-1F3E-56D3-AD65-0113871F5C8A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54;p73">
                <a:extLst>
                  <a:ext uri="{FF2B5EF4-FFF2-40B4-BE49-F238E27FC236}">
                    <a16:creationId xmlns:a16="http://schemas.microsoft.com/office/drawing/2014/main" id="{815DAB29-FA25-A3CC-733E-BD19685F11BC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7955;p73">
                <a:extLst>
                  <a:ext uri="{FF2B5EF4-FFF2-40B4-BE49-F238E27FC236}">
                    <a16:creationId xmlns:a16="http://schemas.microsoft.com/office/drawing/2014/main" id="{30D3CF15-2252-6EB5-2112-4AC3D0A1152C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7956;p73">
                <a:extLst>
                  <a:ext uri="{FF2B5EF4-FFF2-40B4-BE49-F238E27FC236}">
                    <a16:creationId xmlns:a16="http://schemas.microsoft.com/office/drawing/2014/main" id="{0BF4651F-348B-C56E-78B8-FA095D57B7BA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" name="Google Shape;7957;p73">
              <a:extLst>
                <a:ext uri="{FF2B5EF4-FFF2-40B4-BE49-F238E27FC236}">
                  <a16:creationId xmlns:a16="http://schemas.microsoft.com/office/drawing/2014/main" id="{F863D3A6-D4AB-4D8B-35DC-A4C4F2111718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8" name="Google Shape;7958;p73">
                <a:extLst>
                  <a:ext uri="{FF2B5EF4-FFF2-40B4-BE49-F238E27FC236}">
                    <a16:creationId xmlns:a16="http://schemas.microsoft.com/office/drawing/2014/main" id="{9F3F7252-7521-7A8B-1AF2-E8D5588E1D87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59;p73">
                <a:extLst>
                  <a:ext uri="{FF2B5EF4-FFF2-40B4-BE49-F238E27FC236}">
                    <a16:creationId xmlns:a16="http://schemas.microsoft.com/office/drawing/2014/main" id="{38BAFC0C-0D13-7458-6FF3-C5386819270E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60;p73">
                <a:extLst>
                  <a:ext uri="{FF2B5EF4-FFF2-40B4-BE49-F238E27FC236}">
                    <a16:creationId xmlns:a16="http://schemas.microsoft.com/office/drawing/2014/main" id="{95759548-B383-EB67-4FE4-18F9ED9C6CB6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7961;p73">
                <a:extLst>
                  <a:ext uri="{FF2B5EF4-FFF2-40B4-BE49-F238E27FC236}">
                    <a16:creationId xmlns:a16="http://schemas.microsoft.com/office/drawing/2014/main" id="{2602BC59-FC98-DEF4-00DF-4058AF55D7C9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7962;p73">
                <a:extLst>
                  <a:ext uri="{FF2B5EF4-FFF2-40B4-BE49-F238E27FC236}">
                    <a16:creationId xmlns:a16="http://schemas.microsoft.com/office/drawing/2014/main" id="{358AC9A6-8A85-7DB9-6004-D2EA95C5F36A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" name="Google Shape;7963;p73">
              <a:extLst>
                <a:ext uri="{FF2B5EF4-FFF2-40B4-BE49-F238E27FC236}">
                  <a16:creationId xmlns:a16="http://schemas.microsoft.com/office/drawing/2014/main" id="{F4D29687-CE17-2074-F145-F4590CCB2762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3" name="Google Shape;7964;p73">
                <a:extLst>
                  <a:ext uri="{FF2B5EF4-FFF2-40B4-BE49-F238E27FC236}">
                    <a16:creationId xmlns:a16="http://schemas.microsoft.com/office/drawing/2014/main" id="{43544102-FA11-49DA-2255-79CBC52EF019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65;p73">
                <a:extLst>
                  <a:ext uri="{FF2B5EF4-FFF2-40B4-BE49-F238E27FC236}">
                    <a16:creationId xmlns:a16="http://schemas.microsoft.com/office/drawing/2014/main" id="{1B289138-B1CC-C18D-A08B-C8548BAA7198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966;p73">
                <a:extLst>
                  <a:ext uri="{FF2B5EF4-FFF2-40B4-BE49-F238E27FC236}">
                    <a16:creationId xmlns:a16="http://schemas.microsoft.com/office/drawing/2014/main" id="{24B47E7A-A171-F91B-5912-1CA338B8A13E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967;p73">
                <a:extLst>
                  <a:ext uri="{FF2B5EF4-FFF2-40B4-BE49-F238E27FC236}">
                    <a16:creationId xmlns:a16="http://schemas.microsoft.com/office/drawing/2014/main" id="{3751C3E1-DF61-008B-7C39-68F3DBD7AC9F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968;p73">
                <a:extLst>
                  <a:ext uri="{FF2B5EF4-FFF2-40B4-BE49-F238E27FC236}">
                    <a16:creationId xmlns:a16="http://schemas.microsoft.com/office/drawing/2014/main" id="{1AB2BD44-3712-F92A-94B4-FF0D30EDC141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" name="Google Shape;7969;p73">
              <a:extLst>
                <a:ext uri="{FF2B5EF4-FFF2-40B4-BE49-F238E27FC236}">
                  <a16:creationId xmlns:a16="http://schemas.microsoft.com/office/drawing/2014/main" id="{50430ED5-7551-0F06-8F4B-226245478733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8" name="Google Shape;7970;p73">
                <a:extLst>
                  <a:ext uri="{FF2B5EF4-FFF2-40B4-BE49-F238E27FC236}">
                    <a16:creationId xmlns:a16="http://schemas.microsoft.com/office/drawing/2014/main" id="{C75626A4-9E20-9130-11E5-84B759832176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7971;p73">
                <a:extLst>
                  <a:ext uri="{FF2B5EF4-FFF2-40B4-BE49-F238E27FC236}">
                    <a16:creationId xmlns:a16="http://schemas.microsoft.com/office/drawing/2014/main" id="{0D7161DB-E5F9-C040-7BF1-2A07EBAD021B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972;p73">
                <a:extLst>
                  <a:ext uri="{FF2B5EF4-FFF2-40B4-BE49-F238E27FC236}">
                    <a16:creationId xmlns:a16="http://schemas.microsoft.com/office/drawing/2014/main" id="{8F5A099E-7CCA-0B57-6810-088C201B6C1F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973;p73">
                <a:extLst>
                  <a:ext uri="{FF2B5EF4-FFF2-40B4-BE49-F238E27FC236}">
                    <a16:creationId xmlns:a16="http://schemas.microsoft.com/office/drawing/2014/main" id="{AF13EA05-09E8-3F65-EC47-E2C93815E1BD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974;p73">
                <a:extLst>
                  <a:ext uri="{FF2B5EF4-FFF2-40B4-BE49-F238E27FC236}">
                    <a16:creationId xmlns:a16="http://schemas.microsoft.com/office/drawing/2014/main" id="{EAF12C26-D9A3-91B0-19A3-54162E0355D4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" name="Google Shape;7975;p73">
              <a:extLst>
                <a:ext uri="{FF2B5EF4-FFF2-40B4-BE49-F238E27FC236}">
                  <a16:creationId xmlns:a16="http://schemas.microsoft.com/office/drawing/2014/main" id="{1C017FB6-692E-4E37-7796-E5FB7F43AF65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3" name="Google Shape;7976;p73">
                <a:extLst>
                  <a:ext uri="{FF2B5EF4-FFF2-40B4-BE49-F238E27FC236}">
                    <a16:creationId xmlns:a16="http://schemas.microsoft.com/office/drawing/2014/main" id="{42FAA771-79C9-97B7-8677-3F8E3A763D96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7977;p73">
                <a:extLst>
                  <a:ext uri="{FF2B5EF4-FFF2-40B4-BE49-F238E27FC236}">
                    <a16:creationId xmlns:a16="http://schemas.microsoft.com/office/drawing/2014/main" id="{615D35F5-37F0-6EC0-0E28-2103419CD954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7978;p73">
                <a:extLst>
                  <a:ext uri="{FF2B5EF4-FFF2-40B4-BE49-F238E27FC236}">
                    <a16:creationId xmlns:a16="http://schemas.microsoft.com/office/drawing/2014/main" id="{6E9EF6BD-47C8-F868-2E48-94C064CC0D49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7979;p73">
                <a:extLst>
                  <a:ext uri="{FF2B5EF4-FFF2-40B4-BE49-F238E27FC236}">
                    <a16:creationId xmlns:a16="http://schemas.microsoft.com/office/drawing/2014/main" id="{0BC29CE2-27B2-7777-63F4-A442E60C7B73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7980;p73">
                <a:extLst>
                  <a:ext uri="{FF2B5EF4-FFF2-40B4-BE49-F238E27FC236}">
                    <a16:creationId xmlns:a16="http://schemas.microsoft.com/office/drawing/2014/main" id="{8E74CFD5-04BB-B254-0345-00C5179AECE3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13" name="Google Shape;7981;p73">
            <a:extLst>
              <a:ext uri="{FF2B5EF4-FFF2-40B4-BE49-F238E27FC236}">
                <a16:creationId xmlns:a16="http://schemas.microsoft.com/office/drawing/2014/main" id="{D4346896-8589-FCC5-CBC0-7F1349A36513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4" name="Google Shape;7982;p73">
            <a:extLst>
              <a:ext uri="{FF2B5EF4-FFF2-40B4-BE49-F238E27FC236}">
                <a16:creationId xmlns:a16="http://schemas.microsoft.com/office/drawing/2014/main" id="{295F5D8F-F0FC-4032-AA59-827A5E75A00F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15" name="Google Shape;7983;p73">
              <a:extLst>
                <a:ext uri="{FF2B5EF4-FFF2-40B4-BE49-F238E27FC236}">
                  <a16:creationId xmlns:a16="http://schemas.microsoft.com/office/drawing/2014/main" id="{EB74EF9C-ACF8-B49A-24D0-F56109210DB0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984;p73">
              <a:extLst>
                <a:ext uri="{FF2B5EF4-FFF2-40B4-BE49-F238E27FC236}">
                  <a16:creationId xmlns:a16="http://schemas.microsoft.com/office/drawing/2014/main" id="{DD58F8E3-DE3C-8849-C196-48D744017F77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7" name="Google Shape;7985;p73">
            <a:extLst>
              <a:ext uri="{FF2B5EF4-FFF2-40B4-BE49-F238E27FC236}">
                <a16:creationId xmlns:a16="http://schemas.microsoft.com/office/drawing/2014/main" id="{259AEFAE-0EDF-1C76-8904-935D1679E091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18" name="Google Shape;7986;p73">
              <a:extLst>
                <a:ext uri="{FF2B5EF4-FFF2-40B4-BE49-F238E27FC236}">
                  <a16:creationId xmlns:a16="http://schemas.microsoft.com/office/drawing/2014/main" id="{C45D80CE-D120-D700-D275-7C9A40BAF3FD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987;p73">
              <a:extLst>
                <a:ext uri="{FF2B5EF4-FFF2-40B4-BE49-F238E27FC236}">
                  <a16:creationId xmlns:a16="http://schemas.microsoft.com/office/drawing/2014/main" id="{1566C8D7-C993-AD5F-A2B3-CCDDFDFBFC48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0" name="Google Shape;7988;p73">
            <a:extLst>
              <a:ext uri="{FF2B5EF4-FFF2-40B4-BE49-F238E27FC236}">
                <a16:creationId xmlns:a16="http://schemas.microsoft.com/office/drawing/2014/main" id="{1AEECF40-6893-BB6E-4B4B-4D3BF353C2A3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21" name="Google Shape;7989;p73">
              <a:extLst>
                <a:ext uri="{FF2B5EF4-FFF2-40B4-BE49-F238E27FC236}">
                  <a16:creationId xmlns:a16="http://schemas.microsoft.com/office/drawing/2014/main" id="{D56E6A79-E8F1-1D82-0EB3-B31F3FB05C65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990;p73">
              <a:extLst>
                <a:ext uri="{FF2B5EF4-FFF2-40B4-BE49-F238E27FC236}">
                  <a16:creationId xmlns:a16="http://schemas.microsoft.com/office/drawing/2014/main" id="{7E3140F5-1435-22B2-E05A-CD0B6E643AAE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991;p73">
              <a:extLst>
                <a:ext uri="{FF2B5EF4-FFF2-40B4-BE49-F238E27FC236}">
                  <a16:creationId xmlns:a16="http://schemas.microsoft.com/office/drawing/2014/main" id="{35140F04-9FA6-14EE-A42C-7ABF82BAC8F2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4" name="Google Shape;7992;p73">
              <a:extLst>
                <a:ext uri="{FF2B5EF4-FFF2-40B4-BE49-F238E27FC236}">
                  <a16:creationId xmlns:a16="http://schemas.microsoft.com/office/drawing/2014/main" id="{5DF77681-C394-B705-9C9F-1E4B17DEA83D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25" name="Google Shape;7993;p73">
              <a:extLst>
                <a:ext uri="{FF2B5EF4-FFF2-40B4-BE49-F238E27FC236}">
                  <a16:creationId xmlns:a16="http://schemas.microsoft.com/office/drawing/2014/main" id="{0B51F52B-A538-4B3A-40E5-56D11294490B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26" name="Google Shape;7994;p73">
              <a:extLst>
                <a:ext uri="{FF2B5EF4-FFF2-40B4-BE49-F238E27FC236}">
                  <a16:creationId xmlns:a16="http://schemas.microsoft.com/office/drawing/2014/main" id="{D71E1AD0-FA49-1370-0C01-1E28AF19B692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27" name="Google Shape;7995;p73">
              <a:extLst>
                <a:ext uri="{FF2B5EF4-FFF2-40B4-BE49-F238E27FC236}">
                  <a16:creationId xmlns:a16="http://schemas.microsoft.com/office/drawing/2014/main" id="{3F88E01A-3C99-BBD7-BDFC-A8218BDC4572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28" name="Google Shape;7996;p73">
              <a:extLst>
                <a:ext uri="{FF2B5EF4-FFF2-40B4-BE49-F238E27FC236}">
                  <a16:creationId xmlns:a16="http://schemas.microsoft.com/office/drawing/2014/main" id="{26B086B4-F743-99B6-883C-E7256D89C94F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9" name="Google Shape;7997;p73">
              <a:extLst>
                <a:ext uri="{FF2B5EF4-FFF2-40B4-BE49-F238E27FC236}">
                  <a16:creationId xmlns:a16="http://schemas.microsoft.com/office/drawing/2014/main" id="{AAC459BD-919C-38E2-2AE0-6994AD8A8C83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0" name="Google Shape;7998;p73">
              <a:extLst>
                <a:ext uri="{FF2B5EF4-FFF2-40B4-BE49-F238E27FC236}">
                  <a16:creationId xmlns:a16="http://schemas.microsoft.com/office/drawing/2014/main" id="{4E8028FB-2207-6947-056F-9817F364C4D0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7999;p73">
              <a:extLst>
                <a:ext uri="{FF2B5EF4-FFF2-40B4-BE49-F238E27FC236}">
                  <a16:creationId xmlns:a16="http://schemas.microsoft.com/office/drawing/2014/main" id="{EEE42160-0D00-8F5A-B446-947DD8B1D130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2" name="Google Shape;8000;p73">
              <a:extLst>
                <a:ext uri="{FF2B5EF4-FFF2-40B4-BE49-F238E27FC236}">
                  <a16:creationId xmlns:a16="http://schemas.microsoft.com/office/drawing/2014/main" id="{7574B6EF-D218-BEA5-DEDF-4F0413525469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3" name="Google Shape;8001;p73">
              <a:extLst>
                <a:ext uri="{FF2B5EF4-FFF2-40B4-BE49-F238E27FC236}">
                  <a16:creationId xmlns:a16="http://schemas.microsoft.com/office/drawing/2014/main" id="{B9EA269F-4134-A4F2-A8A2-49D3E1C24A21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4" name="Google Shape;8002;p73">
              <a:extLst>
                <a:ext uri="{FF2B5EF4-FFF2-40B4-BE49-F238E27FC236}">
                  <a16:creationId xmlns:a16="http://schemas.microsoft.com/office/drawing/2014/main" id="{7577BB4E-C23B-BFF4-6E4D-2C673FD1DDA1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35" name="Google Shape;8003;p73">
              <a:extLst>
                <a:ext uri="{FF2B5EF4-FFF2-40B4-BE49-F238E27FC236}">
                  <a16:creationId xmlns:a16="http://schemas.microsoft.com/office/drawing/2014/main" id="{CF9B328A-8909-3D81-E73A-3753E726F96D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36" name="Google Shape;8004;p73">
              <a:extLst>
                <a:ext uri="{FF2B5EF4-FFF2-40B4-BE49-F238E27FC236}">
                  <a16:creationId xmlns:a16="http://schemas.microsoft.com/office/drawing/2014/main" id="{C2104305-C634-1FBE-3917-61BDCBEE6D7A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37" name="Google Shape;8005;p73">
              <a:extLst>
                <a:ext uri="{FF2B5EF4-FFF2-40B4-BE49-F238E27FC236}">
                  <a16:creationId xmlns:a16="http://schemas.microsoft.com/office/drawing/2014/main" id="{95F8A275-AD27-CB30-92AC-7834333B3EB7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8" name="Google Shape;8006;p73">
            <a:extLst>
              <a:ext uri="{FF2B5EF4-FFF2-40B4-BE49-F238E27FC236}">
                <a16:creationId xmlns:a16="http://schemas.microsoft.com/office/drawing/2014/main" id="{B5025AA7-856C-247F-BA7D-73D9F3A9EBF2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39" name="Google Shape;8007;p73">
              <a:extLst>
                <a:ext uri="{FF2B5EF4-FFF2-40B4-BE49-F238E27FC236}">
                  <a16:creationId xmlns:a16="http://schemas.microsoft.com/office/drawing/2014/main" id="{79527726-7965-A05A-B175-3FC12C7067DB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40" name="Google Shape;8008;p73">
              <a:extLst>
                <a:ext uri="{FF2B5EF4-FFF2-40B4-BE49-F238E27FC236}">
                  <a16:creationId xmlns:a16="http://schemas.microsoft.com/office/drawing/2014/main" id="{73796931-8739-FD3F-6D19-2B944E23B703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41" name="Google Shape;8009;p73">
              <a:extLst>
                <a:ext uri="{FF2B5EF4-FFF2-40B4-BE49-F238E27FC236}">
                  <a16:creationId xmlns:a16="http://schemas.microsoft.com/office/drawing/2014/main" id="{7FDB018D-D591-90D1-2FAF-A8B591662717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42" name="Google Shape;8010;p73">
              <a:extLst>
                <a:ext uri="{FF2B5EF4-FFF2-40B4-BE49-F238E27FC236}">
                  <a16:creationId xmlns:a16="http://schemas.microsoft.com/office/drawing/2014/main" id="{DC5D4FBE-05D8-8FDE-D3DE-66F900AA8D37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43" name="Google Shape;8011;p73">
              <a:extLst>
                <a:ext uri="{FF2B5EF4-FFF2-40B4-BE49-F238E27FC236}">
                  <a16:creationId xmlns:a16="http://schemas.microsoft.com/office/drawing/2014/main" id="{127DA5BC-1FB5-F9CA-CA7A-F58E6DC93E3C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44" name="Google Shape;8012;p73">
              <a:extLst>
                <a:ext uri="{FF2B5EF4-FFF2-40B4-BE49-F238E27FC236}">
                  <a16:creationId xmlns:a16="http://schemas.microsoft.com/office/drawing/2014/main" id="{C7E3FF9D-B33B-8280-8636-A6897C989662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45" name="Google Shape;8013;p73">
              <a:extLst>
                <a:ext uri="{FF2B5EF4-FFF2-40B4-BE49-F238E27FC236}">
                  <a16:creationId xmlns:a16="http://schemas.microsoft.com/office/drawing/2014/main" id="{0C11F830-65BF-97B0-361A-045D8ECA6DB0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46" name="Google Shape;8014;p73">
              <a:extLst>
                <a:ext uri="{FF2B5EF4-FFF2-40B4-BE49-F238E27FC236}">
                  <a16:creationId xmlns:a16="http://schemas.microsoft.com/office/drawing/2014/main" id="{1A5F7CD2-D626-9A6E-64C1-2EF9A18EE717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47" name="Google Shape;8015;p73">
              <a:extLst>
                <a:ext uri="{FF2B5EF4-FFF2-40B4-BE49-F238E27FC236}">
                  <a16:creationId xmlns:a16="http://schemas.microsoft.com/office/drawing/2014/main" id="{4B6F0D7B-C3E7-7B41-3808-1F92D017CF7F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48" name="Google Shape;8016;p73">
              <a:extLst>
                <a:ext uri="{FF2B5EF4-FFF2-40B4-BE49-F238E27FC236}">
                  <a16:creationId xmlns:a16="http://schemas.microsoft.com/office/drawing/2014/main" id="{4B831F10-9C30-0D82-B869-A3C5D509E5B5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49" name="Google Shape;8017;p73">
              <a:extLst>
                <a:ext uri="{FF2B5EF4-FFF2-40B4-BE49-F238E27FC236}">
                  <a16:creationId xmlns:a16="http://schemas.microsoft.com/office/drawing/2014/main" id="{DB417CC0-F468-87C5-A6A7-88ADE3F3001B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0" name="Google Shape;8018;p73">
              <a:extLst>
                <a:ext uri="{FF2B5EF4-FFF2-40B4-BE49-F238E27FC236}">
                  <a16:creationId xmlns:a16="http://schemas.microsoft.com/office/drawing/2014/main" id="{B87896F1-EC5C-A9D4-F623-9CE80487863B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51" name="Google Shape;8019;p73">
              <a:extLst>
                <a:ext uri="{FF2B5EF4-FFF2-40B4-BE49-F238E27FC236}">
                  <a16:creationId xmlns:a16="http://schemas.microsoft.com/office/drawing/2014/main" id="{1468751B-147A-D469-ABA4-E9C7232AC873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2" name="Google Shape;8020;p73">
              <a:extLst>
                <a:ext uri="{FF2B5EF4-FFF2-40B4-BE49-F238E27FC236}">
                  <a16:creationId xmlns:a16="http://schemas.microsoft.com/office/drawing/2014/main" id="{11403350-EC17-AB0A-100E-EC6A4E10D5C2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53" name="Google Shape;8021;p73">
              <a:extLst>
                <a:ext uri="{FF2B5EF4-FFF2-40B4-BE49-F238E27FC236}">
                  <a16:creationId xmlns:a16="http://schemas.microsoft.com/office/drawing/2014/main" id="{E8C0B4B6-240D-1622-56B7-52589FFFD27B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4" name="Google Shape;8022;p73">
                <a:extLst>
                  <a:ext uri="{FF2B5EF4-FFF2-40B4-BE49-F238E27FC236}">
                    <a16:creationId xmlns:a16="http://schemas.microsoft.com/office/drawing/2014/main" id="{B65F576D-C822-1BD6-934B-25A483B4FFFC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5" name="Google Shape;8023;p73">
                <a:extLst>
                  <a:ext uri="{FF2B5EF4-FFF2-40B4-BE49-F238E27FC236}">
                    <a16:creationId xmlns:a16="http://schemas.microsoft.com/office/drawing/2014/main" id="{D63AD6C9-1DF9-FACB-B26E-BA1ED4F327FF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6" name="Google Shape;8024;p73">
                <a:extLst>
                  <a:ext uri="{FF2B5EF4-FFF2-40B4-BE49-F238E27FC236}">
                    <a16:creationId xmlns:a16="http://schemas.microsoft.com/office/drawing/2014/main" id="{D7CDCE8F-504E-40D3-F521-5C731343D683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7" name="Google Shape;8025;p73">
                <a:extLst>
                  <a:ext uri="{FF2B5EF4-FFF2-40B4-BE49-F238E27FC236}">
                    <a16:creationId xmlns:a16="http://schemas.microsoft.com/office/drawing/2014/main" id="{1F79F75E-F4F4-7003-8283-A0759A6B2AA6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8" name="Google Shape;8026;p73">
                <a:extLst>
                  <a:ext uri="{FF2B5EF4-FFF2-40B4-BE49-F238E27FC236}">
                    <a16:creationId xmlns:a16="http://schemas.microsoft.com/office/drawing/2014/main" id="{F8066633-FF57-01F6-1DE6-BEB8C5879B6D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9" name="Google Shape;8027;p73">
                <a:extLst>
                  <a:ext uri="{FF2B5EF4-FFF2-40B4-BE49-F238E27FC236}">
                    <a16:creationId xmlns:a16="http://schemas.microsoft.com/office/drawing/2014/main" id="{218CF2DF-F60B-0847-BA58-789FDBBCC1D0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0" name="Google Shape;8028;p73">
                <a:extLst>
                  <a:ext uri="{FF2B5EF4-FFF2-40B4-BE49-F238E27FC236}">
                    <a16:creationId xmlns:a16="http://schemas.microsoft.com/office/drawing/2014/main" id="{459BDAC6-842F-DD0A-2742-8FCF96D5B511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1" name="Google Shape;8029;p73">
                <a:extLst>
                  <a:ext uri="{FF2B5EF4-FFF2-40B4-BE49-F238E27FC236}">
                    <a16:creationId xmlns:a16="http://schemas.microsoft.com/office/drawing/2014/main" id="{74EFB1A3-436C-AD46-3ABE-961369191704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2" name="Google Shape;8030;p73">
                <a:extLst>
                  <a:ext uri="{FF2B5EF4-FFF2-40B4-BE49-F238E27FC236}">
                    <a16:creationId xmlns:a16="http://schemas.microsoft.com/office/drawing/2014/main" id="{5D66914C-76B2-C783-A4AE-E1C9E4B6CCEB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3" name="Google Shape;8031;p73">
                <a:extLst>
                  <a:ext uri="{FF2B5EF4-FFF2-40B4-BE49-F238E27FC236}">
                    <a16:creationId xmlns:a16="http://schemas.microsoft.com/office/drawing/2014/main" id="{5D963209-9B93-4425-D005-3CD05C418C7D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4" name="Google Shape;8032;p73">
                <a:extLst>
                  <a:ext uri="{FF2B5EF4-FFF2-40B4-BE49-F238E27FC236}">
                    <a16:creationId xmlns:a16="http://schemas.microsoft.com/office/drawing/2014/main" id="{8B34BEC0-1905-60B5-0B90-FA747A0A251D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5" name="Google Shape;8033;p73">
                <a:extLst>
                  <a:ext uri="{FF2B5EF4-FFF2-40B4-BE49-F238E27FC236}">
                    <a16:creationId xmlns:a16="http://schemas.microsoft.com/office/drawing/2014/main" id="{D0E66FB0-377E-C6D6-DB2D-557857314DFE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166" name="Google Shape;1529;p70">
            <a:extLst>
              <a:ext uri="{FF2B5EF4-FFF2-40B4-BE49-F238E27FC236}">
                <a16:creationId xmlns:a16="http://schemas.microsoft.com/office/drawing/2014/main" id="{F313307E-D535-27BA-6403-B1CA0DC333D6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0018499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D2ED10-0582-47DA-6064-E7275F819FB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9044F47-F815-8086-16E5-91FE62C725C2}"/>
              </a:ext>
            </a:extLst>
          </p:cNvPr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F03B19-268C-3B9C-5F0E-BDEF1ACFB4D9}"/>
              </a:ext>
            </a:extLst>
          </p:cNvPr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oogle Shape;8038;p74">
            <a:extLst>
              <a:ext uri="{FF2B5EF4-FFF2-40B4-BE49-F238E27FC236}">
                <a16:creationId xmlns:a16="http://schemas.microsoft.com/office/drawing/2014/main" id="{D5806936-DC1B-8386-9A7D-219396EBE979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8" name="Google Shape;8039;p74">
              <a:extLst>
                <a:ext uri="{FF2B5EF4-FFF2-40B4-BE49-F238E27FC236}">
                  <a16:creationId xmlns:a16="http://schemas.microsoft.com/office/drawing/2014/main" id="{5938862F-0A5F-713A-9175-741BA6BB2E2B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9" name="Google Shape;8040;p74">
              <a:extLst>
                <a:ext uri="{FF2B5EF4-FFF2-40B4-BE49-F238E27FC236}">
                  <a16:creationId xmlns:a16="http://schemas.microsoft.com/office/drawing/2014/main" id="{BB64DAED-C7EA-455A-AADF-4968BA6ABBB2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2" name="Google Shape;8041;p74">
                <a:extLst>
                  <a:ext uri="{FF2B5EF4-FFF2-40B4-BE49-F238E27FC236}">
                    <a16:creationId xmlns:a16="http://schemas.microsoft.com/office/drawing/2014/main" id="{0383AC82-5348-68B4-A61B-B279DA81EC6F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3" name="Google Shape;8042;p74">
                <a:extLst>
                  <a:ext uri="{FF2B5EF4-FFF2-40B4-BE49-F238E27FC236}">
                    <a16:creationId xmlns:a16="http://schemas.microsoft.com/office/drawing/2014/main" id="{7F4D3234-4611-73FD-532C-DE9CE860483C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043;p74">
              <a:extLst>
                <a:ext uri="{FF2B5EF4-FFF2-40B4-BE49-F238E27FC236}">
                  <a16:creationId xmlns:a16="http://schemas.microsoft.com/office/drawing/2014/main" id="{3A677922-97D7-4B92-3736-79CA59C569BB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20" name="Google Shape;8044;p74">
                <a:extLst>
                  <a:ext uri="{FF2B5EF4-FFF2-40B4-BE49-F238E27FC236}">
                    <a16:creationId xmlns:a16="http://schemas.microsoft.com/office/drawing/2014/main" id="{FF4F3915-24D7-FF79-3EE0-A268968EB453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1" name="Google Shape;8045;p74">
                <a:extLst>
                  <a:ext uri="{FF2B5EF4-FFF2-40B4-BE49-F238E27FC236}">
                    <a16:creationId xmlns:a16="http://schemas.microsoft.com/office/drawing/2014/main" id="{F182FE56-7C2C-EE69-EE35-44441FF88438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046;p74">
              <a:extLst>
                <a:ext uri="{FF2B5EF4-FFF2-40B4-BE49-F238E27FC236}">
                  <a16:creationId xmlns:a16="http://schemas.microsoft.com/office/drawing/2014/main" id="{6FAD6DEF-1810-5968-9DEC-8A8BBD68A74D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8" name="Google Shape;8047;p74">
                <a:extLst>
                  <a:ext uri="{FF2B5EF4-FFF2-40B4-BE49-F238E27FC236}">
                    <a16:creationId xmlns:a16="http://schemas.microsoft.com/office/drawing/2014/main" id="{D252C199-CD50-8F1E-3560-B33E3E3F63C0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9" name="Google Shape;8048;p74">
                <a:extLst>
                  <a:ext uri="{FF2B5EF4-FFF2-40B4-BE49-F238E27FC236}">
                    <a16:creationId xmlns:a16="http://schemas.microsoft.com/office/drawing/2014/main" id="{CD54D91F-7317-6907-0568-0CA648568667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049;p74">
              <a:extLst>
                <a:ext uri="{FF2B5EF4-FFF2-40B4-BE49-F238E27FC236}">
                  <a16:creationId xmlns:a16="http://schemas.microsoft.com/office/drawing/2014/main" id="{092EA56F-E87D-372E-3F65-F95CC607261F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6" name="Google Shape;8050;p74">
                <a:extLst>
                  <a:ext uri="{FF2B5EF4-FFF2-40B4-BE49-F238E27FC236}">
                    <a16:creationId xmlns:a16="http://schemas.microsoft.com/office/drawing/2014/main" id="{148F4167-4682-D724-A964-592F63F50817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7" name="Google Shape;8051;p74">
                <a:extLst>
                  <a:ext uri="{FF2B5EF4-FFF2-40B4-BE49-F238E27FC236}">
                    <a16:creationId xmlns:a16="http://schemas.microsoft.com/office/drawing/2014/main" id="{7DD048EA-033E-D799-7932-50D72A06E62F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052;p74">
              <a:extLst>
                <a:ext uri="{FF2B5EF4-FFF2-40B4-BE49-F238E27FC236}">
                  <a16:creationId xmlns:a16="http://schemas.microsoft.com/office/drawing/2014/main" id="{5668B614-A070-5891-3648-9EFA1B71B53E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4" name="Google Shape;8053;p74">
                <a:extLst>
                  <a:ext uri="{FF2B5EF4-FFF2-40B4-BE49-F238E27FC236}">
                    <a16:creationId xmlns:a16="http://schemas.microsoft.com/office/drawing/2014/main" id="{4CFA196B-BDC7-E5E5-0015-6E91716A1E95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5" name="Google Shape;8054;p74">
                <a:extLst>
                  <a:ext uri="{FF2B5EF4-FFF2-40B4-BE49-F238E27FC236}">
                    <a16:creationId xmlns:a16="http://schemas.microsoft.com/office/drawing/2014/main" id="{449A8AAA-B9C6-9A11-89C0-B8240120A765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4" name="Google Shape;8055;p74">
            <a:extLst>
              <a:ext uri="{FF2B5EF4-FFF2-40B4-BE49-F238E27FC236}">
                <a16:creationId xmlns:a16="http://schemas.microsoft.com/office/drawing/2014/main" id="{87FC9398-6AD6-45FE-95B9-3CDD89769031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5" name="Google Shape;8056;p74">
              <a:extLst>
                <a:ext uri="{FF2B5EF4-FFF2-40B4-BE49-F238E27FC236}">
                  <a16:creationId xmlns:a16="http://schemas.microsoft.com/office/drawing/2014/main" id="{8EEFFD19-25F7-7C45-9E5C-F449AF2C6D9A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" name="Google Shape;8057;p74">
              <a:extLst>
                <a:ext uri="{FF2B5EF4-FFF2-40B4-BE49-F238E27FC236}">
                  <a16:creationId xmlns:a16="http://schemas.microsoft.com/office/drawing/2014/main" id="{724A858F-B5B0-FE9F-A6DC-01D0A06B384D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8058;p74">
              <a:extLst>
                <a:ext uri="{FF2B5EF4-FFF2-40B4-BE49-F238E27FC236}">
                  <a16:creationId xmlns:a16="http://schemas.microsoft.com/office/drawing/2014/main" id="{C66E9137-A7ED-8209-6CC3-F84E072BED21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" name="Google Shape;8059;p74">
              <a:extLst>
                <a:ext uri="{FF2B5EF4-FFF2-40B4-BE49-F238E27FC236}">
                  <a16:creationId xmlns:a16="http://schemas.microsoft.com/office/drawing/2014/main" id="{D08A07C4-0C89-5C02-0248-A846C9AADA56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" name="Google Shape;8060;p74">
              <a:extLst>
                <a:ext uri="{FF2B5EF4-FFF2-40B4-BE49-F238E27FC236}">
                  <a16:creationId xmlns:a16="http://schemas.microsoft.com/office/drawing/2014/main" id="{9789ADDC-3623-6BDB-31AD-9E15E986C911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" name="Google Shape;8061;p74">
              <a:extLst>
                <a:ext uri="{FF2B5EF4-FFF2-40B4-BE49-F238E27FC236}">
                  <a16:creationId xmlns:a16="http://schemas.microsoft.com/office/drawing/2014/main" id="{B7974B0D-DFB1-5385-0C85-7F9F08709949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" name="Google Shape;8062;p74">
            <a:extLst>
              <a:ext uri="{FF2B5EF4-FFF2-40B4-BE49-F238E27FC236}">
                <a16:creationId xmlns:a16="http://schemas.microsoft.com/office/drawing/2014/main" id="{CBB47AE0-66F5-738A-9B04-AE5603565A12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32" name="Google Shape;8063;p74">
              <a:extLst>
                <a:ext uri="{FF2B5EF4-FFF2-40B4-BE49-F238E27FC236}">
                  <a16:creationId xmlns:a16="http://schemas.microsoft.com/office/drawing/2014/main" id="{6F8C785B-3C0C-C2AD-F85D-5C66A8B6F32E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5" name="Google Shape;8064;p74">
                <a:extLst>
                  <a:ext uri="{FF2B5EF4-FFF2-40B4-BE49-F238E27FC236}">
                    <a16:creationId xmlns:a16="http://schemas.microsoft.com/office/drawing/2014/main" id="{E902DD06-EA17-0485-914E-66FBCE28C558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6" name="Google Shape;8065;p74">
                <a:extLst>
                  <a:ext uri="{FF2B5EF4-FFF2-40B4-BE49-F238E27FC236}">
                    <a16:creationId xmlns:a16="http://schemas.microsoft.com/office/drawing/2014/main" id="{3EA0C34C-7BE3-E32E-825E-FD4E40B376E8}"/>
                  </a:ext>
                </a:extLst>
              </p:cNvPr>
              <p:cNvCxnSpPr>
                <a:stCxn id="45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66;p74">
              <a:extLst>
                <a:ext uri="{FF2B5EF4-FFF2-40B4-BE49-F238E27FC236}">
                  <a16:creationId xmlns:a16="http://schemas.microsoft.com/office/drawing/2014/main" id="{DB4B1795-98ED-D8FA-E84D-90BF3AFC91DD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3" name="Google Shape;8067;p74">
                <a:extLst>
                  <a:ext uri="{FF2B5EF4-FFF2-40B4-BE49-F238E27FC236}">
                    <a16:creationId xmlns:a16="http://schemas.microsoft.com/office/drawing/2014/main" id="{0F1B0354-7C98-E9B0-AFA5-D4785F16E2A1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4" name="Google Shape;8068;p74">
                <a:extLst>
                  <a:ext uri="{FF2B5EF4-FFF2-40B4-BE49-F238E27FC236}">
                    <a16:creationId xmlns:a16="http://schemas.microsoft.com/office/drawing/2014/main" id="{C158C06A-4837-6094-E45C-F8E0BF49DC16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" name="Google Shape;8069;p74">
              <a:extLst>
                <a:ext uri="{FF2B5EF4-FFF2-40B4-BE49-F238E27FC236}">
                  <a16:creationId xmlns:a16="http://schemas.microsoft.com/office/drawing/2014/main" id="{49E1FDDE-BC29-97F8-9208-B0C99E9BA219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1" name="Google Shape;8070;p74">
                <a:extLst>
                  <a:ext uri="{FF2B5EF4-FFF2-40B4-BE49-F238E27FC236}">
                    <a16:creationId xmlns:a16="http://schemas.microsoft.com/office/drawing/2014/main" id="{C7179598-8104-E0FC-5704-9DD781023AB2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2" name="Google Shape;8071;p74">
                <a:extLst>
                  <a:ext uri="{FF2B5EF4-FFF2-40B4-BE49-F238E27FC236}">
                    <a16:creationId xmlns:a16="http://schemas.microsoft.com/office/drawing/2014/main" id="{797A2958-7449-C4E1-4706-8CEEF6937A08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5" name="Google Shape;8072;p74">
              <a:extLst>
                <a:ext uri="{FF2B5EF4-FFF2-40B4-BE49-F238E27FC236}">
                  <a16:creationId xmlns:a16="http://schemas.microsoft.com/office/drawing/2014/main" id="{5827534B-5656-FFBD-1B3B-D1D5D044C046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9" name="Google Shape;8073;p74">
                <a:extLst>
                  <a:ext uri="{FF2B5EF4-FFF2-40B4-BE49-F238E27FC236}">
                    <a16:creationId xmlns:a16="http://schemas.microsoft.com/office/drawing/2014/main" id="{DED8CC4E-0D7B-2348-69A7-C2A14884A117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0" name="Google Shape;8074;p74">
                <a:extLst>
                  <a:ext uri="{FF2B5EF4-FFF2-40B4-BE49-F238E27FC236}">
                    <a16:creationId xmlns:a16="http://schemas.microsoft.com/office/drawing/2014/main" id="{EAEBD3DA-A324-BC72-C6BB-E96F75C891BF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6" name="Google Shape;8075;p74">
              <a:extLst>
                <a:ext uri="{FF2B5EF4-FFF2-40B4-BE49-F238E27FC236}">
                  <a16:creationId xmlns:a16="http://schemas.microsoft.com/office/drawing/2014/main" id="{63A6C673-F3E2-FF46-2A0F-3E4AD5A57CFD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7" name="Google Shape;8076;p74">
                <a:extLst>
                  <a:ext uri="{FF2B5EF4-FFF2-40B4-BE49-F238E27FC236}">
                    <a16:creationId xmlns:a16="http://schemas.microsoft.com/office/drawing/2014/main" id="{7B07F868-1290-C753-DD67-F8EA1C4262DC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8" name="Google Shape;8077;p74">
                <a:extLst>
                  <a:ext uri="{FF2B5EF4-FFF2-40B4-BE49-F238E27FC236}">
                    <a16:creationId xmlns:a16="http://schemas.microsoft.com/office/drawing/2014/main" id="{E06D3429-4B43-1571-5B5F-7E8A51F72145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7" name="Google Shape;8078;p74">
            <a:extLst>
              <a:ext uri="{FF2B5EF4-FFF2-40B4-BE49-F238E27FC236}">
                <a16:creationId xmlns:a16="http://schemas.microsoft.com/office/drawing/2014/main" id="{43C36012-A243-3DA2-ADDE-3C58E1821881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48" name="Google Shape;8079;p74">
              <a:extLst>
                <a:ext uri="{FF2B5EF4-FFF2-40B4-BE49-F238E27FC236}">
                  <a16:creationId xmlns:a16="http://schemas.microsoft.com/office/drawing/2014/main" id="{6FF612C3-E159-E2F9-7D76-09417A6DAD7C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" name="Google Shape;8080;p74">
              <a:extLst>
                <a:ext uri="{FF2B5EF4-FFF2-40B4-BE49-F238E27FC236}">
                  <a16:creationId xmlns:a16="http://schemas.microsoft.com/office/drawing/2014/main" id="{7B80F496-6AAC-B081-E59D-45C5B7B486AC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" name="Google Shape;8081;p74">
              <a:extLst>
                <a:ext uri="{FF2B5EF4-FFF2-40B4-BE49-F238E27FC236}">
                  <a16:creationId xmlns:a16="http://schemas.microsoft.com/office/drawing/2014/main" id="{A3CC63FA-16A8-6748-2B70-89D0385EB763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" name="Google Shape;8082;p74">
              <a:extLst>
                <a:ext uri="{FF2B5EF4-FFF2-40B4-BE49-F238E27FC236}">
                  <a16:creationId xmlns:a16="http://schemas.microsoft.com/office/drawing/2014/main" id="{64AC2126-5AFE-8049-499C-262427E74284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2" name="Google Shape;8083;p74">
            <a:extLst>
              <a:ext uri="{FF2B5EF4-FFF2-40B4-BE49-F238E27FC236}">
                <a16:creationId xmlns:a16="http://schemas.microsoft.com/office/drawing/2014/main" id="{495EFFD4-6879-6EDA-9E7D-2910132660A1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53" name="Google Shape;8084;p74">
              <a:extLst>
                <a:ext uri="{FF2B5EF4-FFF2-40B4-BE49-F238E27FC236}">
                  <a16:creationId xmlns:a16="http://schemas.microsoft.com/office/drawing/2014/main" id="{B2D946CB-0816-D8F7-FD81-91CF43DD31F0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" name="Google Shape;8085;p74">
              <a:extLst>
                <a:ext uri="{FF2B5EF4-FFF2-40B4-BE49-F238E27FC236}">
                  <a16:creationId xmlns:a16="http://schemas.microsoft.com/office/drawing/2014/main" id="{F6D3647C-0AF5-70A1-DEEA-C78A896F0280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" name="Google Shape;8086;p74">
              <a:extLst>
                <a:ext uri="{FF2B5EF4-FFF2-40B4-BE49-F238E27FC236}">
                  <a16:creationId xmlns:a16="http://schemas.microsoft.com/office/drawing/2014/main" id="{2D8112BD-7C08-DF8D-0197-E810DEAA9AA9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" name="Google Shape;8087;p74">
              <a:extLst>
                <a:ext uri="{FF2B5EF4-FFF2-40B4-BE49-F238E27FC236}">
                  <a16:creationId xmlns:a16="http://schemas.microsoft.com/office/drawing/2014/main" id="{8E6E9C58-987A-C36D-F54B-BFA8EB23E32C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7" name="Google Shape;8088;p74">
            <a:extLst>
              <a:ext uri="{FF2B5EF4-FFF2-40B4-BE49-F238E27FC236}">
                <a16:creationId xmlns:a16="http://schemas.microsoft.com/office/drawing/2014/main" id="{281A76B6-B0A0-69B3-C597-58A897592E60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58" name="Google Shape;8089;p74">
              <a:extLst>
                <a:ext uri="{FF2B5EF4-FFF2-40B4-BE49-F238E27FC236}">
                  <a16:creationId xmlns:a16="http://schemas.microsoft.com/office/drawing/2014/main" id="{313B8A20-E22A-7727-0F0F-BFE19BC143AE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0" name="Google Shape;8090;p74">
                <a:extLst>
                  <a:ext uri="{FF2B5EF4-FFF2-40B4-BE49-F238E27FC236}">
                    <a16:creationId xmlns:a16="http://schemas.microsoft.com/office/drawing/2014/main" id="{DADE6B35-ED71-90D7-66EA-EB7932B861C6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8091;p74">
                <a:extLst>
                  <a:ext uri="{FF2B5EF4-FFF2-40B4-BE49-F238E27FC236}">
                    <a16:creationId xmlns:a16="http://schemas.microsoft.com/office/drawing/2014/main" id="{BCD66AE1-197F-C27A-C6EC-B12AEDCF86EB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59" name="Google Shape;8092;p74">
              <a:extLst>
                <a:ext uri="{FF2B5EF4-FFF2-40B4-BE49-F238E27FC236}">
                  <a16:creationId xmlns:a16="http://schemas.microsoft.com/office/drawing/2014/main" id="{42F61E4D-34C3-DFFF-D206-EE98122FFA8F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2" name="Google Shape;8093;p74">
            <a:extLst>
              <a:ext uri="{FF2B5EF4-FFF2-40B4-BE49-F238E27FC236}">
                <a16:creationId xmlns:a16="http://schemas.microsoft.com/office/drawing/2014/main" id="{0249DAD3-29EA-3388-C3B9-39B015DB6D5A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63" name="Google Shape;8094;p74">
              <a:extLst>
                <a:ext uri="{FF2B5EF4-FFF2-40B4-BE49-F238E27FC236}">
                  <a16:creationId xmlns:a16="http://schemas.microsoft.com/office/drawing/2014/main" id="{52574B45-231C-456B-1C26-E1F90228598E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4" name="Google Shape;8095;p74">
              <a:extLst>
                <a:ext uri="{FF2B5EF4-FFF2-40B4-BE49-F238E27FC236}">
                  <a16:creationId xmlns:a16="http://schemas.microsoft.com/office/drawing/2014/main" id="{7DC91C5C-B4C5-4706-51C1-E79A304D92D2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65" name="Google Shape;8096;p74">
            <a:extLst>
              <a:ext uri="{FF2B5EF4-FFF2-40B4-BE49-F238E27FC236}">
                <a16:creationId xmlns:a16="http://schemas.microsoft.com/office/drawing/2014/main" id="{00CAD9ED-FE7C-579C-54BD-40E28D5E3D59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66" name="Google Shape;8097;p74">
            <a:extLst>
              <a:ext uri="{FF2B5EF4-FFF2-40B4-BE49-F238E27FC236}">
                <a16:creationId xmlns:a16="http://schemas.microsoft.com/office/drawing/2014/main" id="{40553C9C-E251-F990-1C87-C91E6BD70995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67" name="Google Shape;8098;p74">
              <a:extLst>
                <a:ext uri="{FF2B5EF4-FFF2-40B4-BE49-F238E27FC236}">
                  <a16:creationId xmlns:a16="http://schemas.microsoft.com/office/drawing/2014/main" id="{E3F4708C-B7C4-A6AE-378B-557D9A0870CC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" name="Google Shape;8099;p74">
              <a:extLst>
                <a:ext uri="{FF2B5EF4-FFF2-40B4-BE49-F238E27FC236}">
                  <a16:creationId xmlns:a16="http://schemas.microsoft.com/office/drawing/2014/main" id="{DE611A25-C41A-D89F-AC07-3A481CD1FA9C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9" name="Google Shape;8100;p74">
            <a:extLst>
              <a:ext uri="{FF2B5EF4-FFF2-40B4-BE49-F238E27FC236}">
                <a16:creationId xmlns:a16="http://schemas.microsoft.com/office/drawing/2014/main" id="{3FC938A0-DB35-9C47-5396-38E3795E5151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70" name="Google Shape;8101;p74">
              <a:extLst>
                <a:ext uri="{FF2B5EF4-FFF2-40B4-BE49-F238E27FC236}">
                  <a16:creationId xmlns:a16="http://schemas.microsoft.com/office/drawing/2014/main" id="{7E44CA31-9552-17A6-580C-35F7D7FA45C4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" name="Google Shape;8102;p74">
              <a:extLst>
                <a:ext uri="{FF2B5EF4-FFF2-40B4-BE49-F238E27FC236}">
                  <a16:creationId xmlns:a16="http://schemas.microsoft.com/office/drawing/2014/main" id="{855AC0AA-65CE-70D7-8622-5D11A2DE19D4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72" name="Google Shape;8103;p74">
            <a:extLst>
              <a:ext uri="{FF2B5EF4-FFF2-40B4-BE49-F238E27FC236}">
                <a16:creationId xmlns:a16="http://schemas.microsoft.com/office/drawing/2014/main" id="{700DCE07-977E-90B5-B3BA-096C46E9A56E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73" name="Google Shape;8104;p74">
            <a:extLst>
              <a:ext uri="{FF2B5EF4-FFF2-40B4-BE49-F238E27FC236}">
                <a16:creationId xmlns:a16="http://schemas.microsoft.com/office/drawing/2014/main" id="{E4073FAE-E9CF-8BAA-91BF-A6EAD85E659F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74" name="Google Shape;8105;p74">
            <a:extLst>
              <a:ext uri="{FF2B5EF4-FFF2-40B4-BE49-F238E27FC236}">
                <a16:creationId xmlns:a16="http://schemas.microsoft.com/office/drawing/2014/main" id="{571D3BDD-7ACE-44A3-68B5-DEB7FAEA7DD3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5" name="Google Shape;8106;p74">
              <a:extLst>
                <a:ext uri="{FF2B5EF4-FFF2-40B4-BE49-F238E27FC236}">
                  <a16:creationId xmlns:a16="http://schemas.microsoft.com/office/drawing/2014/main" id="{C98D4E33-500D-B22D-D051-8677648AB61C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" name="Google Shape;8107;p74">
              <a:extLst>
                <a:ext uri="{FF2B5EF4-FFF2-40B4-BE49-F238E27FC236}">
                  <a16:creationId xmlns:a16="http://schemas.microsoft.com/office/drawing/2014/main" id="{C7844A4A-458F-2898-0CCC-63BC3A0A6043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" name="Google Shape;8108;p74">
              <a:extLst>
                <a:ext uri="{FF2B5EF4-FFF2-40B4-BE49-F238E27FC236}">
                  <a16:creationId xmlns:a16="http://schemas.microsoft.com/office/drawing/2014/main" id="{6555A77C-BF7A-DCA8-E8ED-F46610E2F723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8109;p74">
              <a:extLst>
                <a:ext uri="{FF2B5EF4-FFF2-40B4-BE49-F238E27FC236}">
                  <a16:creationId xmlns:a16="http://schemas.microsoft.com/office/drawing/2014/main" id="{42C8D96F-21A4-D2E1-680B-B786AC3BDF33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" name="Google Shape;8110;p74">
            <a:extLst>
              <a:ext uri="{FF2B5EF4-FFF2-40B4-BE49-F238E27FC236}">
                <a16:creationId xmlns:a16="http://schemas.microsoft.com/office/drawing/2014/main" id="{20C8BCA8-BD9D-321A-8DAE-A20570EC3EFD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80" name="Google Shape;8111;p74">
              <a:extLst>
                <a:ext uri="{FF2B5EF4-FFF2-40B4-BE49-F238E27FC236}">
                  <a16:creationId xmlns:a16="http://schemas.microsoft.com/office/drawing/2014/main" id="{CA25B893-AE9B-D64D-B009-FC1146D3235B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8112;p74">
              <a:extLst>
                <a:ext uri="{FF2B5EF4-FFF2-40B4-BE49-F238E27FC236}">
                  <a16:creationId xmlns:a16="http://schemas.microsoft.com/office/drawing/2014/main" id="{F815B36D-69BB-CF05-8FF8-6A128962347C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8113;p74">
              <a:extLst>
                <a:ext uri="{FF2B5EF4-FFF2-40B4-BE49-F238E27FC236}">
                  <a16:creationId xmlns:a16="http://schemas.microsoft.com/office/drawing/2014/main" id="{3854AB1B-4C4E-E695-26A2-7E60AA5269B9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8114;p74">
              <a:extLst>
                <a:ext uri="{FF2B5EF4-FFF2-40B4-BE49-F238E27FC236}">
                  <a16:creationId xmlns:a16="http://schemas.microsoft.com/office/drawing/2014/main" id="{4A3C6843-5360-1628-F00A-998D528F0194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8115;p74">
              <a:extLst>
                <a:ext uri="{FF2B5EF4-FFF2-40B4-BE49-F238E27FC236}">
                  <a16:creationId xmlns:a16="http://schemas.microsoft.com/office/drawing/2014/main" id="{CBD6049B-39E5-174C-7458-B38FABF6975E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" name="Google Shape;8116;p74">
            <a:extLst>
              <a:ext uri="{FF2B5EF4-FFF2-40B4-BE49-F238E27FC236}">
                <a16:creationId xmlns:a16="http://schemas.microsoft.com/office/drawing/2014/main" id="{8BE8A57E-9395-2BD4-1ADB-FA41966A01EC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6" name="Google Shape;8117;p74">
              <a:extLst>
                <a:ext uri="{FF2B5EF4-FFF2-40B4-BE49-F238E27FC236}">
                  <a16:creationId xmlns:a16="http://schemas.microsoft.com/office/drawing/2014/main" id="{098AD454-4ADF-F64B-3EE7-54DA2EDE9454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8118;p74">
              <a:extLst>
                <a:ext uri="{FF2B5EF4-FFF2-40B4-BE49-F238E27FC236}">
                  <a16:creationId xmlns:a16="http://schemas.microsoft.com/office/drawing/2014/main" id="{D8DE95B1-2F04-379B-5C98-D15F7E7104D8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8119;p74">
              <a:extLst>
                <a:ext uri="{FF2B5EF4-FFF2-40B4-BE49-F238E27FC236}">
                  <a16:creationId xmlns:a16="http://schemas.microsoft.com/office/drawing/2014/main" id="{4110C610-524D-9317-8DB4-00AF45ADDDCB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9" name="Google Shape;8120;p74">
            <a:extLst>
              <a:ext uri="{FF2B5EF4-FFF2-40B4-BE49-F238E27FC236}">
                <a16:creationId xmlns:a16="http://schemas.microsoft.com/office/drawing/2014/main" id="{0B10B250-5D59-74AB-C240-F52944FACAD5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90" name="Google Shape;8121;p74">
              <a:extLst>
                <a:ext uri="{FF2B5EF4-FFF2-40B4-BE49-F238E27FC236}">
                  <a16:creationId xmlns:a16="http://schemas.microsoft.com/office/drawing/2014/main" id="{0E4B7E16-65AE-9A41-EE33-235443F8E273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00" name="Google Shape;8122;p74">
                <a:extLst>
                  <a:ext uri="{FF2B5EF4-FFF2-40B4-BE49-F238E27FC236}">
                    <a16:creationId xmlns:a16="http://schemas.microsoft.com/office/drawing/2014/main" id="{5EBD0442-3220-6F92-CB0D-DEBADF545502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1" name="Google Shape;8123;p74">
                <a:extLst>
                  <a:ext uri="{FF2B5EF4-FFF2-40B4-BE49-F238E27FC236}">
                    <a16:creationId xmlns:a16="http://schemas.microsoft.com/office/drawing/2014/main" id="{895A0BE1-8977-A6B0-058B-FA7684A09E05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1" name="Google Shape;8124;p74">
              <a:extLst>
                <a:ext uri="{FF2B5EF4-FFF2-40B4-BE49-F238E27FC236}">
                  <a16:creationId xmlns:a16="http://schemas.microsoft.com/office/drawing/2014/main" id="{05A12D9B-7E60-AD7E-781A-9C978CBE9655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8" name="Google Shape;8125;p74">
                <a:extLst>
                  <a:ext uri="{FF2B5EF4-FFF2-40B4-BE49-F238E27FC236}">
                    <a16:creationId xmlns:a16="http://schemas.microsoft.com/office/drawing/2014/main" id="{20719BC3-C342-7DA6-968A-EBF758DA569E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9" name="Google Shape;8126;p74">
                <a:extLst>
                  <a:ext uri="{FF2B5EF4-FFF2-40B4-BE49-F238E27FC236}">
                    <a16:creationId xmlns:a16="http://schemas.microsoft.com/office/drawing/2014/main" id="{457EF4F4-02A8-4F4C-EDB4-481F42D9F51C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2" name="Google Shape;8127;p74">
              <a:extLst>
                <a:ext uri="{FF2B5EF4-FFF2-40B4-BE49-F238E27FC236}">
                  <a16:creationId xmlns:a16="http://schemas.microsoft.com/office/drawing/2014/main" id="{25809283-87A7-EE1A-2B72-45967F5ABE19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6" name="Google Shape;8128;p74">
                <a:extLst>
                  <a:ext uri="{FF2B5EF4-FFF2-40B4-BE49-F238E27FC236}">
                    <a16:creationId xmlns:a16="http://schemas.microsoft.com/office/drawing/2014/main" id="{C6CB79DA-4CA4-910F-0D47-BB147C56B9E5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7" name="Google Shape;8129;p74">
                <a:extLst>
                  <a:ext uri="{FF2B5EF4-FFF2-40B4-BE49-F238E27FC236}">
                    <a16:creationId xmlns:a16="http://schemas.microsoft.com/office/drawing/2014/main" id="{BF0D621F-C837-2F65-776E-E8B0DF5A1CA2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3" name="Google Shape;8130;p74">
              <a:extLst>
                <a:ext uri="{FF2B5EF4-FFF2-40B4-BE49-F238E27FC236}">
                  <a16:creationId xmlns:a16="http://schemas.microsoft.com/office/drawing/2014/main" id="{668DD0B0-1159-D0C8-7CFF-9B96F520B159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4" name="Google Shape;8131;p74">
                <a:extLst>
                  <a:ext uri="{FF2B5EF4-FFF2-40B4-BE49-F238E27FC236}">
                    <a16:creationId xmlns:a16="http://schemas.microsoft.com/office/drawing/2014/main" id="{A4E2C878-00FF-3BFE-231B-80A4EA833575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5" name="Google Shape;8132;p74">
                <a:extLst>
                  <a:ext uri="{FF2B5EF4-FFF2-40B4-BE49-F238E27FC236}">
                    <a16:creationId xmlns:a16="http://schemas.microsoft.com/office/drawing/2014/main" id="{7C1A6D02-A16E-B4B8-11D9-765F801B9D46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02" name="Google Shape;8133;p74">
            <a:extLst>
              <a:ext uri="{FF2B5EF4-FFF2-40B4-BE49-F238E27FC236}">
                <a16:creationId xmlns:a16="http://schemas.microsoft.com/office/drawing/2014/main" id="{6EA1B611-80DE-90D4-5567-2FA7D9F49352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03" name="Google Shape;8134;p74">
              <a:extLst>
                <a:ext uri="{FF2B5EF4-FFF2-40B4-BE49-F238E27FC236}">
                  <a16:creationId xmlns:a16="http://schemas.microsoft.com/office/drawing/2014/main" id="{6B939785-4C45-3E46-8D90-27182C74FDDF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5;p74">
              <a:extLst>
                <a:ext uri="{FF2B5EF4-FFF2-40B4-BE49-F238E27FC236}">
                  <a16:creationId xmlns:a16="http://schemas.microsoft.com/office/drawing/2014/main" id="{4B378925-F8C7-5B48-1E90-87F054029822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6;p74">
              <a:extLst>
                <a:ext uri="{FF2B5EF4-FFF2-40B4-BE49-F238E27FC236}">
                  <a16:creationId xmlns:a16="http://schemas.microsoft.com/office/drawing/2014/main" id="{3BD37888-4CE9-659A-3967-6DFD7D53BC3A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7;p74">
              <a:extLst>
                <a:ext uri="{FF2B5EF4-FFF2-40B4-BE49-F238E27FC236}">
                  <a16:creationId xmlns:a16="http://schemas.microsoft.com/office/drawing/2014/main" id="{65B6F43D-296D-17D2-35A7-B95D12576D48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8;p74">
              <a:extLst>
                <a:ext uri="{FF2B5EF4-FFF2-40B4-BE49-F238E27FC236}">
                  <a16:creationId xmlns:a16="http://schemas.microsoft.com/office/drawing/2014/main" id="{C8F3D627-AE71-8909-8AED-043F9C6C3395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8139;p74">
              <a:extLst>
                <a:ext uri="{FF2B5EF4-FFF2-40B4-BE49-F238E27FC236}">
                  <a16:creationId xmlns:a16="http://schemas.microsoft.com/office/drawing/2014/main" id="{E11D2FBA-44A5-CD5E-771C-4EF4F3718257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9" name="Google Shape;8140;p74">
              <a:extLst>
                <a:ext uri="{FF2B5EF4-FFF2-40B4-BE49-F238E27FC236}">
                  <a16:creationId xmlns:a16="http://schemas.microsoft.com/office/drawing/2014/main" id="{4D00288D-628E-3C97-AE45-54BF75F167B3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10" name="Google Shape;8141;p74">
                <a:extLst>
                  <a:ext uri="{FF2B5EF4-FFF2-40B4-BE49-F238E27FC236}">
                    <a16:creationId xmlns:a16="http://schemas.microsoft.com/office/drawing/2014/main" id="{F20C3B68-685F-8D4F-405F-A7CFDE4822C6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9" name="Google Shape;8142;p74">
                  <a:extLst>
                    <a:ext uri="{FF2B5EF4-FFF2-40B4-BE49-F238E27FC236}">
                      <a16:creationId xmlns:a16="http://schemas.microsoft.com/office/drawing/2014/main" id="{8CCD7BF6-93B0-4AC1-0B60-86240D2583A7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0" name="Google Shape;8143;p74">
                  <a:extLst>
                    <a:ext uri="{FF2B5EF4-FFF2-40B4-BE49-F238E27FC236}">
                      <a16:creationId xmlns:a16="http://schemas.microsoft.com/office/drawing/2014/main" id="{4AB876ED-D144-7175-EE0A-3B81FADF6359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1" name="Google Shape;8144;p74">
                  <a:extLst>
                    <a:ext uri="{FF2B5EF4-FFF2-40B4-BE49-F238E27FC236}">
                      <a16:creationId xmlns:a16="http://schemas.microsoft.com/office/drawing/2014/main" id="{687DACBB-A89E-422F-DE00-3002B7689AA1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2" name="Google Shape;8145;p74">
                  <a:extLst>
                    <a:ext uri="{FF2B5EF4-FFF2-40B4-BE49-F238E27FC236}">
                      <a16:creationId xmlns:a16="http://schemas.microsoft.com/office/drawing/2014/main" id="{24904BA1-4629-39D8-C528-89E2AD349767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3" name="Google Shape;8146;p74">
                  <a:extLst>
                    <a:ext uri="{FF2B5EF4-FFF2-40B4-BE49-F238E27FC236}">
                      <a16:creationId xmlns:a16="http://schemas.microsoft.com/office/drawing/2014/main" id="{0C74CC2E-7A06-C813-4BE2-DE45148C6A5C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4" name="Google Shape;8147;p74">
                  <a:extLst>
                    <a:ext uri="{FF2B5EF4-FFF2-40B4-BE49-F238E27FC236}">
                      <a16:creationId xmlns:a16="http://schemas.microsoft.com/office/drawing/2014/main" id="{B7A69B5C-0AB1-9ACF-9EFE-47FDE6AFFFD6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5" name="Google Shape;8148;p74">
                  <a:extLst>
                    <a:ext uri="{FF2B5EF4-FFF2-40B4-BE49-F238E27FC236}">
                      <a16:creationId xmlns:a16="http://schemas.microsoft.com/office/drawing/2014/main" id="{BA29A573-2A74-41A3-DB56-FDB5E235A4D7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11" name="Google Shape;8149;p74">
                <a:extLst>
                  <a:ext uri="{FF2B5EF4-FFF2-40B4-BE49-F238E27FC236}">
                    <a16:creationId xmlns:a16="http://schemas.microsoft.com/office/drawing/2014/main" id="{3CAC687D-CD9A-320B-4A03-85543A4EB391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2" name="Google Shape;8150;p74">
                  <a:extLst>
                    <a:ext uri="{FF2B5EF4-FFF2-40B4-BE49-F238E27FC236}">
                      <a16:creationId xmlns:a16="http://schemas.microsoft.com/office/drawing/2014/main" id="{959B1297-DBB1-1F4F-67A5-411C7DF3AEE5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3" name="Google Shape;8151;p74">
                  <a:extLst>
                    <a:ext uri="{FF2B5EF4-FFF2-40B4-BE49-F238E27FC236}">
                      <a16:creationId xmlns:a16="http://schemas.microsoft.com/office/drawing/2014/main" id="{B65BB10B-F0B2-E5B6-6C8B-DAE8AF3FC27B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4" name="Google Shape;8152;p74">
                  <a:extLst>
                    <a:ext uri="{FF2B5EF4-FFF2-40B4-BE49-F238E27FC236}">
                      <a16:creationId xmlns:a16="http://schemas.microsoft.com/office/drawing/2014/main" id="{B3BE5240-8447-AFC2-44F7-4A28E5E5969B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5" name="Google Shape;8153;p74">
                  <a:extLst>
                    <a:ext uri="{FF2B5EF4-FFF2-40B4-BE49-F238E27FC236}">
                      <a16:creationId xmlns:a16="http://schemas.microsoft.com/office/drawing/2014/main" id="{7A36D880-9484-A1DD-0455-C80F27B0BFB0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6" name="Google Shape;8154;p74">
                  <a:extLst>
                    <a:ext uri="{FF2B5EF4-FFF2-40B4-BE49-F238E27FC236}">
                      <a16:creationId xmlns:a16="http://schemas.microsoft.com/office/drawing/2014/main" id="{4200615E-A206-D162-2F39-167F1DF7E3DF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7" name="Google Shape;8155;p74">
                  <a:extLst>
                    <a:ext uri="{FF2B5EF4-FFF2-40B4-BE49-F238E27FC236}">
                      <a16:creationId xmlns:a16="http://schemas.microsoft.com/office/drawing/2014/main" id="{576379B5-A016-FD43-6C0B-D6C526D18289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8" name="Google Shape;8156;p74">
                  <a:extLst>
                    <a:ext uri="{FF2B5EF4-FFF2-40B4-BE49-F238E27FC236}">
                      <a16:creationId xmlns:a16="http://schemas.microsoft.com/office/drawing/2014/main" id="{84B1A7C9-281B-1244-C126-ED7A5AEC1016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26" name="Google Shape;8157;p74">
            <a:extLst>
              <a:ext uri="{FF2B5EF4-FFF2-40B4-BE49-F238E27FC236}">
                <a16:creationId xmlns:a16="http://schemas.microsoft.com/office/drawing/2014/main" id="{DC8B624F-FC81-BB4C-7200-C3F304131C09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27" name="Google Shape;8158;p74">
              <a:extLst>
                <a:ext uri="{FF2B5EF4-FFF2-40B4-BE49-F238E27FC236}">
                  <a16:creationId xmlns:a16="http://schemas.microsoft.com/office/drawing/2014/main" id="{EE048534-4787-3205-E2FF-F514468653C9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8" name="Google Shape;8159;p74">
              <a:extLst>
                <a:ext uri="{FF2B5EF4-FFF2-40B4-BE49-F238E27FC236}">
                  <a16:creationId xmlns:a16="http://schemas.microsoft.com/office/drawing/2014/main" id="{40BA4778-E145-791F-48FE-30A64E1346F4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9" name="Google Shape;8160;p74">
              <a:extLst>
                <a:ext uri="{FF2B5EF4-FFF2-40B4-BE49-F238E27FC236}">
                  <a16:creationId xmlns:a16="http://schemas.microsoft.com/office/drawing/2014/main" id="{1FDA4E03-BBB8-E9A6-54A6-8FFF8B3EC43C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0" name="Google Shape;8161;p74">
              <a:extLst>
                <a:ext uri="{FF2B5EF4-FFF2-40B4-BE49-F238E27FC236}">
                  <a16:creationId xmlns:a16="http://schemas.microsoft.com/office/drawing/2014/main" id="{DA65C96F-D6AB-7C12-A055-3848EFEF4125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1" name="Google Shape;8162;p74">
              <a:extLst>
                <a:ext uri="{FF2B5EF4-FFF2-40B4-BE49-F238E27FC236}">
                  <a16:creationId xmlns:a16="http://schemas.microsoft.com/office/drawing/2014/main" id="{288E9535-3608-632C-ED12-89E9317CD221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1" name="Google Shape;8163;p74">
                <a:extLst>
                  <a:ext uri="{FF2B5EF4-FFF2-40B4-BE49-F238E27FC236}">
                    <a16:creationId xmlns:a16="http://schemas.microsoft.com/office/drawing/2014/main" id="{4D990DDE-C604-EE47-A860-E12A6378958A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2" name="Google Shape;8164;p74">
                <a:extLst>
                  <a:ext uri="{FF2B5EF4-FFF2-40B4-BE49-F238E27FC236}">
                    <a16:creationId xmlns:a16="http://schemas.microsoft.com/office/drawing/2014/main" id="{4CBB620C-BE65-AD65-74B8-19A368041969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3" name="Google Shape;8165;p74">
                <a:extLst>
                  <a:ext uri="{FF2B5EF4-FFF2-40B4-BE49-F238E27FC236}">
                    <a16:creationId xmlns:a16="http://schemas.microsoft.com/office/drawing/2014/main" id="{001F5098-EE45-6869-EB52-C212AE0E3CA2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4" name="Google Shape;8166;p74">
                <a:extLst>
                  <a:ext uri="{FF2B5EF4-FFF2-40B4-BE49-F238E27FC236}">
                    <a16:creationId xmlns:a16="http://schemas.microsoft.com/office/drawing/2014/main" id="{8BB1A3DD-266E-C9E5-B14E-65EB8CC728B8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2" name="Google Shape;8167;p74">
              <a:extLst>
                <a:ext uri="{FF2B5EF4-FFF2-40B4-BE49-F238E27FC236}">
                  <a16:creationId xmlns:a16="http://schemas.microsoft.com/office/drawing/2014/main" id="{B59A38A3-B72F-2BE5-3FBF-C6D8616308BC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7" name="Google Shape;8168;p74">
                <a:extLst>
                  <a:ext uri="{FF2B5EF4-FFF2-40B4-BE49-F238E27FC236}">
                    <a16:creationId xmlns:a16="http://schemas.microsoft.com/office/drawing/2014/main" id="{FB029083-FFCF-3810-BC79-CEBDC10B1F69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8" name="Google Shape;8169;p74">
                <a:extLst>
                  <a:ext uri="{FF2B5EF4-FFF2-40B4-BE49-F238E27FC236}">
                    <a16:creationId xmlns:a16="http://schemas.microsoft.com/office/drawing/2014/main" id="{75827ACD-6E0F-6896-0C0E-59CECB5E52E3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" name="Google Shape;8170;p74">
                <a:extLst>
                  <a:ext uri="{FF2B5EF4-FFF2-40B4-BE49-F238E27FC236}">
                    <a16:creationId xmlns:a16="http://schemas.microsoft.com/office/drawing/2014/main" id="{EC702EB3-2F1A-F432-B867-F646E97EABFE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" name="Google Shape;8171;p74">
                <a:extLst>
                  <a:ext uri="{FF2B5EF4-FFF2-40B4-BE49-F238E27FC236}">
                    <a16:creationId xmlns:a16="http://schemas.microsoft.com/office/drawing/2014/main" id="{DD7BD379-AF82-4CA6-5627-48432B42160C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3" name="Google Shape;8172;p74">
              <a:extLst>
                <a:ext uri="{FF2B5EF4-FFF2-40B4-BE49-F238E27FC236}">
                  <a16:creationId xmlns:a16="http://schemas.microsoft.com/office/drawing/2014/main" id="{707C57B5-29AD-E68E-6FD1-07D9FACFE109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3" name="Google Shape;8173;p74">
                <a:extLst>
                  <a:ext uri="{FF2B5EF4-FFF2-40B4-BE49-F238E27FC236}">
                    <a16:creationId xmlns:a16="http://schemas.microsoft.com/office/drawing/2014/main" id="{2238E491-9D82-D849-EA1E-F559E48D77AA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4" name="Google Shape;8174;p74">
                <a:extLst>
                  <a:ext uri="{FF2B5EF4-FFF2-40B4-BE49-F238E27FC236}">
                    <a16:creationId xmlns:a16="http://schemas.microsoft.com/office/drawing/2014/main" id="{92897D30-7648-0625-4DFC-29997E9C32C8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5" name="Google Shape;8175;p74">
                <a:extLst>
                  <a:ext uri="{FF2B5EF4-FFF2-40B4-BE49-F238E27FC236}">
                    <a16:creationId xmlns:a16="http://schemas.microsoft.com/office/drawing/2014/main" id="{811F483D-77C8-9E3E-0A26-5D23D748B5AB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6" name="Google Shape;8176;p74">
                <a:extLst>
                  <a:ext uri="{FF2B5EF4-FFF2-40B4-BE49-F238E27FC236}">
                    <a16:creationId xmlns:a16="http://schemas.microsoft.com/office/drawing/2014/main" id="{372C8530-E474-4DF4-21E7-CDAD9DDA5063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4" name="Google Shape;8177;p74">
              <a:extLst>
                <a:ext uri="{FF2B5EF4-FFF2-40B4-BE49-F238E27FC236}">
                  <a16:creationId xmlns:a16="http://schemas.microsoft.com/office/drawing/2014/main" id="{0ECAE015-B77D-FA74-B083-E026191192C9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9" name="Google Shape;8178;p74">
                <a:extLst>
                  <a:ext uri="{FF2B5EF4-FFF2-40B4-BE49-F238E27FC236}">
                    <a16:creationId xmlns:a16="http://schemas.microsoft.com/office/drawing/2014/main" id="{9607BBBE-5563-0A1E-9A56-3E88809332BC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8179;p74">
                <a:extLst>
                  <a:ext uri="{FF2B5EF4-FFF2-40B4-BE49-F238E27FC236}">
                    <a16:creationId xmlns:a16="http://schemas.microsoft.com/office/drawing/2014/main" id="{3D74FADB-0F44-5F06-18BB-EE1B32280442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1" name="Google Shape;8180;p74">
                <a:extLst>
                  <a:ext uri="{FF2B5EF4-FFF2-40B4-BE49-F238E27FC236}">
                    <a16:creationId xmlns:a16="http://schemas.microsoft.com/office/drawing/2014/main" id="{399F0303-537A-937D-064D-55D1A5C41108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2" name="Google Shape;8181;p74">
                <a:extLst>
                  <a:ext uri="{FF2B5EF4-FFF2-40B4-BE49-F238E27FC236}">
                    <a16:creationId xmlns:a16="http://schemas.microsoft.com/office/drawing/2014/main" id="{50C4FD69-03D8-7B63-7FE0-AAB994F6A54E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35" name="Google Shape;8182;p74">
              <a:extLst>
                <a:ext uri="{FF2B5EF4-FFF2-40B4-BE49-F238E27FC236}">
                  <a16:creationId xmlns:a16="http://schemas.microsoft.com/office/drawing/2014/main" id="{C3E21EEF-4499-CA8B-A5EC-E04C17D0CA6D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6" name="Google Shape;8183;p74">
              <a:extLst>
                <a:ext uri="{FF2B5EF4-FFF2-40B4-BE49-F238E27FC236}">
                  <a16:creationId xmlns:a16="http://schemas.microsoft.com/office/drawing/2014/main" id="{04498A92-D522-6DC2-735C-65A941424DBD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7" name="Google Shape;8184;p74">
              <a:extLst>
                <a:ext uri="{FF2B5EF4-FFF2-40B4-BE49-F238E27FC236}">
                  <a16:creationId xmlns:a16="http://schemas.microsoft.com/office/drawing/2014/main" id="{DD327DE5-C69D-E8F4-F0D3-A57580ADD529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8" name="Google Shape;8185;p74">
              <a:extLst>
                <a:ext uri="{FF2B5EF4-FFF2-40B4-BE49-F238E27FC236}">
                  <a16:creationId xmlns:a16="http://schemas.microsoft.com/office/drawing/2014/main" id="{4506E234-355A-91F7-BB9D-BF83874D4C74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9" name="Google Shape;8186;p74">
              <a:extLst>
                <a:ext uri="{FF2B5EF4-FFF2-40B4-BE49-F238E27FC236}">
                  <a16:creationId xmlns:a16="http://schemas.microsoft.com/office/drawing/2014/main" id="{B742D5B2-84C4-2445-162B-F716E8FF5698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5" name="Google Shape;8187;p74">
                <a:extLst>
                  <a:ext uri="{FF2B5EF4-FFF2-40B4-BE49-F238E27FC236}">
                    <a16:creationId xmlns:a16="http://schemas.microsoft.com/office/drawing/2014/main" id="{9384F260-6DB1-5AC5-14CB-D7DA49979280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6" name="Google Shape;8188;p74">
                <a:extLst>
                  <a:ext uri="{FF2B5EF4-FFF2-40B4-BE49-F238E27FC236}">
                    <a16:creationId xmlns:a16="http://schemas.microsoft.com/office/drawing/2014/main" id="{DE10DA56-ED46-1992-F772-E37DD6FD6F39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189;p74">
                <a:extLst>
                  <a:ext uri="{FF2B5EF4-FFF2-40B4-BE49-F238E27FC236}">
                    <a16:creationId xmlns:a16="http://schemas.microsoft.com/office/drawing/2014/main" id="{25A79E1F-9D94-DDF1-40E6-05E4DAC6A475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8190;p74">
                <a:extLst>
                  <a:ext uri="{FF2B5EF4-FFF2-40B4-BE49-F238E27FC236}">
                    <a16:creationId xmlns:a16="http://schemas.microsoft.com/office/drawing/2014/main" id="{2949E42C-F42B-6D5C-55FA-8B071C1757B5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0" name="Google Shape;8191;p74">
              <a:extLst>
                <a:ext uri="{FF2B5EF4-FFF2-40B4-BE49-F238E27FC236}">
                  <a16:creationId xmlns:a16="http://schemas.microsoft.com/office/drawing/2014/main" id="{597ADF0F-0D53-3590-98CD-076C04E12331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1" name="Google Shape;8192;p74">
                <a:extLst>
                  <a:ext uri="{FF2B5EF4-FFF2-40B4-BE49-F238E27FC236}">
                    <a16:creationId xmlns:a16="http://schemas.microsoft.com/office/drawing/2014/main" id="{C6B9B5DB-4FCC-3F74-5052-33EC1E94FBFC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193;p74">
                <a:extLst>
                  <a:ext uri="{FF2B5EF4-FFF2-40B4-BE49-F238E27FC236}">
                    <a16:creationId xmlns:a16="http://schemas.microsoft.com/office/drawing/2014/main" id="{1FF9DB9E-5738-A536-DD8F-8F1E8B3F4AE7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194;p74">
                <a:extLst>
                  <a:ext uri="{FF2B5EF4-FFF2-40B4-BE49-F238E27FC236}">
                    <a16:creationId xmlns:a16="http://schemas.microsoft.com/office/drawing/2014/main" id="{70B351E6-0C57-D015-DE4F-EE304E468613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8195;p74">
                <a:extLst>
                  <a:ext uri="{FF2B5EF4-FFF2-40B4-BE49-F238E27FC236}">
                    <a16:creationId xmlns:a16="http://schemas.microsoft.com/office/drawing/2014/main" id="{ED256F72-5835-2AEE-2178-142482DDC36B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5" name="Google Shape;8196;p74">
            <a:extLst>
              <a:ext uri="{FF2B5EF4-FFF2-40B4-BE49-F238E27FC236}">
                <a16:creationId xmlns:a16="http://schemas.microsoft.com/office/drawing/2014/main" id="{72237934-107A-FABF-8CC7-E1DDAB6B0A5D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66" name="Google Shape;8197;p74">
              <a:extLst>
                <a:ext uri="{FF2B5EF4-FFF2-40B4-BE49-F238E27FC236}">
                  <a16:creationId xmlns:a16="http://schemas.microsoft.com/office/drawing/2014/main" id="{8B344FA8-8B40-783C-988B-7B75965802D6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198;p74">
              <a:extLst>
                <a:ext uri="{FF2B5EF4-FFF2-40B4-BE49-F238E27FC236}">
                  <a16:creationId xmlns:a16="http://schemas.microsoft.com/office/drawing/2014/main" id="{A91B0357-56D6-0125-E9C9-B86611CFF887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199;p74">
              <a:extLst>
                <a:ext uri="{FF2B5EF4-FFF2-40B4-BE49-F238E27FC236}">
                  <a16:creationId xmlns:a16="http://schemas.microsoft.com/office/drawing/2014/main" id="{B355E180-DBFD-A10D-44C0-0AC3D9670CD1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200;p74">
              <a:extLst>
                <a:ext uri="{FF2B5EF4-FFF2-40B4-BE49-F238E27FC236}">
                  <a16:creationId xmlns:a16="http://schemas.microsoft.com/office/drawing/2014/main" id="{DFA83DFB-E63F-CBB8-6A51-4865B3BA2307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201;p74">
              <a:extLst>
                <a:ext uri="{FF2B5EF4-FFF2-40B4-BE49-F238E27FC236}">
                  <a16:creationId xmlns:a16="http://schemas.microsoft.com/office/drawing/2014/main" id="{C021FE32-6330-5A8F-284E-373BD97207B8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202;p74">
              <a:extLst>
                <a:ext uri="{FF2B5EF4-FFF2-40B4-BE49-F238E27FC236}">
                  <a16:creationId xmlns:a16="http://schemas.microsoft.com/office/drawing/2014/main" id="{C1B5D134-D53E-B915-F6CD-24A5A0793318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203;p74">
              <a:extLst>
                <a:ext uri="{FF2B5EF4-FFF2-40B4-BE49-F238E27FC236}">
                  <a16:creationId xmlns:a16="http://schemas.microsoft.com/office/drawing/2014/main" id="{538E7B8D-4420-67DB-ABFC-24D52F649EFE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204;p74">
              <a:extLst>
                <a:ext uri="{FF2B5EF4-FFF2-40B4-BE49-F238E27FC236}">
                  <a16:creationId xmlns:a16="http://schemas.microsoft.com/office/drawing/2014/main" id="{F1B99E37-EED8-F04D-490D-CE41056AC63B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4" name="Google Shape;8205;p74">
            <a:extLst>
              <a:ext uri="{FF2B5EF4-FFF2-40B4-BE49-F238E27FC236}">
                <a16:creationId xmlns:a16="http://schemas.microsoft.com/office/drawing/2014/main" id="{559D6C0C-EDE2-5D70-8C4C-C4C3C81F57AD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75" name="Google Shape;8206;p74">
              <a:extLst>
                <a:ext uri="{FF2B5EF4-FFF2-40B4-BE49-F238E27FC236}">
                  <a16:creationId xmlns:a16="http://schemas.microsoft.com/office/drawing/2014/main" id="{421897B5-5B62-26C1-B49D-B76E646F568A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7" name="Google Shape;8207;p74">
                <a:extLst>
                  <a:ext uri="{FF2B5EF4-FFF2-40B4-BE49-F238E27FC236}">
                    <a16:creationId xmlns:a16="http://schemas.microsoft.com/office/drawing/2014/main" id="{1408E73E-8E2F-2C1C-F67E-12FC1A105EC5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8208;p74">
                <a:extLst>
                  <a:ext uri="{FF2B5EF4-FFF2-40B4-BE49-F238E27FC236}">
                    <a16:creationId xmlns:a16="http://schemas.microsoft.com/office/drawing/2014/main" id="{3665A820-02C3-339F-D519-CF5EB56568C5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8209;p74">
                <a:extLst>
                  <a:ext uri="{FF2B5EF4-FFF2-40B4-BE49-F238E27FC236}">
                    <a16:creationId xmlns:a16="http://schemas.microsoft.com/office/drawing/2014/main" id="{A09E426C-BB12-53AF-F288-77AEEE4829D7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6" name="Google Shape;8210;p74">
              <a:extLst>
                <a:ext uri="{FF2B5EF4-FFF2-40B4-BE49-F238E27FC236}">
                  <a16:creationId xmlns:a16="http://schemas.microsoft.com/office/drawing/2014/main" id="{C65DCC1C-D695-4551-0300-F06D2E27E54C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4" name="Google Shape;8211;p74">
                <a:extLst>
                  <a:ext uri="{FF2B5EF4-FFF2-40B4-BE49-F238E27FC236}">
                    <a16:creationId xmlns:a16="http://schemas.microsoft.com/office/drawing/2014/main" id="{537CA647-047F-19A2-767B-AF089B31F40D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212;p74">
                <a:extLst>
                  <a:ext uri="{FF2B5EF4-FFF2-40B4-BE49-F238E27FC236}">
                    <a16:creationId xmlns:a16="http://schemas.microsoft.com/office/drawing/2014/main" id="{81C8AB9C-DECC-D9A6-EACF-0FAB19C3FB7A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8213;p74">
                <a:extLst>
                  <a:ext uri="{FF2B5EF4-FFF2-40B4-BE49-F238E27FC236}">
                    <a16:creationId xmlns:a16="http://schemas.microsoft.com/office/drawing/2014/main" id="{B040F42E-0CC6-C8F1-F7EE-9E4CDE7D7365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7" name="Google Shape;8214;p74">
              <a:extLst>
                <a:ext uri="{FF2B5EF4-FFF2-40B4-BE49-F238E27FC236}">
                  <a16:creationId xmlns:a16="http://schemas.microsoft.com/office/drawing/2014/main" id="{501E0524-977E-04D9-B404-A76FEE71B9BA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8" name="Google Shape;8215;p74">
                <a:extLst>
                  <a:ext uri="{FF2B5EF4-FFF2-40B4-BE49-F238E27FC236}">
                    <a16:creationId xmlns:a16="http://schemas.microsoft.com/office/drawing/2014/main" id="{4E246DBA-7CF6-8AA2-9B4F-913832B86A4C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8216;p74">
                <a:extLst>
                  <a:ext uri="{FF2B5EF4-FFF2-40B4-BE49-F238E27FC236}">
                    <a16:creationId xmlns:a16="http://schemas.microsoft.com/office/drawing/2014/main" id="{C90A16CE-2342-0182-C8B2-C5FFC3019DFD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217;p74">
                <a:extLst>
                  <a:ext uri="{FF2B5EF4-FFF2-40B4-BE49-F238E27FC236}">
                    <a16:creationId xmlns:a16="http://schemas.microsoft.com/office/drawing/2014/main" id="{A0E7570F-2DE9-4966-2D55-68BD8D65013E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8218;p74">
                <a:extLst>
                  <a:ext uri="{FF2B5EF4-FFF2-40B4-BE49-F238E27FC236}">
                    <a16:creationId xmlns:a16="http://schemas.microsoft.com/office/drawing/2014/main" id="{616578F3-F36E-4563-8771-93EB1C46EB64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8219;p74">
                <a:extLst>
                  <a:ext uri="{FF2B5EF4-FFF2-40B4-BE49-F238E27FC236}">
                    <a16:creationId xmlns:a16="http://schemas.microsoft.com/office/drawing/2014/main" id="{97FB8F7B-65C1-6D14-3381-C2E2A1B9550E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8220;p74">
                <a:extLst>
                  <a:ext uri="{FF2B5EF4-FFF2-40B4-BE49-F238E27FC236}">
                    <a16:creationId xmlns:a16="http://schemas.microsoft.com/office/drawing/2014/main" id="{DD7B9A55-D28E-9C0A-0712-2FA1E622E8B9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0" name="Google Shape;8221;p74">
            <a:extLst>
              <a:ext uri="{FF2B5EF4-FFF2-40B4-BE49-F238E27FC236}">
                <a16:creationId xmlns:a16="http://schemas.microsoft.com/office/drawing/2014/main" id="{A3177ADF-9876-29AA-3AEE-AE4D01C77EA8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191" name="Google Shape;8222;p74">
              <a:extLst>
                <a:ext uri="{FF2B5EF4-FFF2-40B4-BE49-F238E27FC236}">
                  <a16:creationId xmlns:a16="http://schemas.microsoft.com/office/drawing/2014/main" id="{E4CE8DD6-04FC-0549-0FDC-0B9C9F92F3FF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1" name="Google Shape;8223;p74">
                <a:extLst>
                  <a:ext uri="{FF2B5EF4-FFF2-40B4-BE49-F238E27FC236}">
                    <a16:creationId xmlns:a16="http://schemas.microsoft.com/office/drawing/2014/main" id="{88B12C2A-C34E-657B-2FA6-5688C572C2ED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2" name="Google Shape;8224;p74">
                <a:extLst>
                  <a:ext uri="{FF2B5EF4-FFF2-40B4-BE49-F238E27FC236}">
                    <a16:creationId xmlns:a16="http://schemas.microsoft.com/office/drawing/2014/main" id="{08F40C1B-0D15-E1D1-DD30-F6EE6D6B18F5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2" name="Google Shape;8225;p74">
              <a:extLst>
                <a:ext uri="{FF2B5EF4-FFF2-40B4-BE49-F238E27FC236}">
                  <a16:creationId xmlns:a16="http://schemas.microsoft.com/office/drawing/2014/main" id="{C53EC2C6-01F5-648F-523E-C6AB85B772EF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9" name="Google Shape;8226;p74">
                <a:extLst>
                  <a:ext uri="{FF2B5EF4-FFF2-40B4-BE49-F238E27FC236}">
                    <a16:creationId xmlns:a16="http://schemas.microsoft.com/office/drawing/2014/main" id="{3F39670B-B08D-F2C8-21EE-A88B90D2F2CC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0" name="Google Shape;8227;p74">
                <a:extLst>
                  <a:ext uri="{FF2B5EF4-FFF2-40B4-BE49-F238E27FC236}">
                    <a16:creationId xmlns:a16="http://schemas.microsoft.com/office/drawing/2014/main" id="{C4FE77A0-093C-BC06-464E-F9ED34F23718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3" name="Google Shape;8228;p74">
              <a:extLst>
                <a:ext uri="{FF2B5EF4-FFF2-40B4-BE49-F238E27FC236}">
                  <a16:creationId xmlns:a16="http://schemas.microsoft.com/office/drawing/2014/main" id="{31151E8E-792E-45EA-1B06-CF2FD06698C6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7" name="Google Shape;8229;p74">
                <a:extLst>
                  <a:ext uri="{FF2B5EF4-FFF2-40B4-BE49-F238E27FC236}">
                    <a16:creationId xmlns:a16="http://schemas.microsoft.com/office/drawing/2014/main" id="{0FBE88A1-1614-2ECE-AC48-DAEBD36B8009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8" name="Google Shape;8230;p74">
                <a:extLst>
                  <a:ext uri="{FF2B5EF4-FFF2-40B4-BE49-F238E27FC236}">
                    <a16:creationId xmlns:a16="http://schemas.microsoft.com/office/drawing/2014/main" id="{94F4EF5A-49A4-8024-0DEC-130E3A7B22C3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4" name="Google Shape;8231;p74">
              <a:extLst>
                <a:ext uri="{FF2B5EF4-FFF2-40B4-BE49-F238E27FC236}">
                  <a16:creationId xmlns:a16="http://schemas.microsoft.com/office/drawing/2014/main" id="{CB0B3D68-95C2-88EC-21E6-3BF790A909EC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5" name="Google Shape;8232;p74">
                <a:extLst>
                  <a:ext uri="{FF2B5EF4-FFF2-40B4-BE49-F238E27FC236}">
                    <a16:creationId xmlns:a16="http://schemas.microsoft.com/office/drawing/2014/main" id="{C7FF78FF-D1C4-1598-44E0-5B9446120259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6" name="Google Shape;8233;p74">
                <a:extLst>
                  <a:ext uri="{FF2B5EF4-FFF2-40B4-BE49-F238E27FC236}">
                    <a16:creationId xmlns:a16="http://schemas.microsoft.com/office/drawing/2014/main" id="{B0C128F5-5392-EA59-5979-799861483ECC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3" name="Google Shape;8234;p74">
            <a:extLst>
              <a:ext uri="{FF2B5EF4-FFF2-40B4-BE49-F238E27FC236}">
                <a16:creationId xmlns:a16="http://schemas.microsoft.com/office/drawing/2014/main" id="{F3E8FC7A-E234-B3F6-A0E5-EF72B17A0132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04" name="Google Shape;8235;p74">
              <a:extLst>
                <a:ext uri="{FF2B5EF4-FFF2-40B4-BE49-F238E27FC236}">
                  <a16:creationId xmlns:a16="http://schemas.microsoft.com/office/drawing/2014/main" id="{2A167F36-5DC2-C586-F0A6-230F35F7A151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8" name="Google Shape;8236;p74">
                <a:extLst>
                  <a:ext uri="{FF2B5EF4-FFF2-40B4-BE49-F238E27FC236}">
                    <a16:creationId xmlns:a16="http://schemas.microsoft.com/office/drawing/2014/main" id="{661C0AD8-0DCE-49A9-B992-9C7E55BCFA37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09" name="Google Shape;8237;p74">
                <a:extLst>
                  <a:ext uri="{FF2B5EF4-FFF2-40B4-BE49-F238E27FC236}">
                    <a16:creationId xmlns:a16="http://schemas.microsoft.com/office/drawing/2014/main" id="{9F7C83BD-4747-19C9-982C-4F09DD3D44D5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2" name="Google Shape;8238;p74">
                  <a:extLst>
                    <a:ext uri="{FF2B5EF4-FFF2-40B4-BE49-F238E27FC236}">
                      <a16:creationId xmlns:a16="http://schemas.microsoft.com/office/drawing/2014/main" id="{C75F83CA-5756-2729-8580-E03CFE322F7E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3" name="Google Shape;8239;p74">
                  <a:extLst>
                    <a:ext uri="{FF2B5EF4-FFF2-40B4-BE49-F238E27FC236}">
                      <a16:creationId xmlns:a16="http://schemas.microsoft.com/office/drawing/2014/main" id="{F4FFD003-F3E5-4442-EB8B-DAE1197D4F59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0;p74">
                <a:extLst>
                  <a:ext uri="{FF2B5EF4-FFF2-40B4-BE49-F238E27FC236}">
                    <a16:creationId xmlns:a16="http://schemas.microsoft.com/office/drawing/2014/main" id="{BF9619CD-2455-818F-A3BD-2025CE049B60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20" name="Google Shape;8241;p74">
                  <a:extLst>
                    <a:ext uri="{FF2B5EF4-FFF2-40B4-BE49-F238E27FC236}">
                      <a16:creationId xmlns:a16="http://schemas.microsoft.com/office/drawing/2014/main" id="{8E3708BB-BD76-0ECE-F67C-30E1038AC709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1" name="Google Shape;8242;p74">
                  <a:extLst>
                    <a:ext uri="{FF2B5EF4-FFF2-40B4-BE49-F238E27FC236}">
                      <a16:creationId xmlns:a16="http://schemas.microsoft.com/office/drawing/2014/main" id="{827A116A-C3E1-41A7-6382-7456DDE79245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1" name="Google Shape;8243;p74">
                <a:extLst>
                  <a:ext uri="{FF2B5EF4-FFF2-40B4-BE49-F238E27FC236}">
                    <a16:creationId xmlns:a16="http://schemas.microsoft.com/office/drawing/2014/main" id="{51C1C058-CCC0-D47C-A45A-1F31238CDB4B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8" name="Google Shape;8244;p74">
                  <a:extLst>
                    <a:ext uri="{FF2B5EF4-FFF2-40B4-BE49-F238E27FC236}">
                      <a16:creationId xmlns:a16="http://schemas.microsoft.com/office/drawing/2014/main" id="{2BC26304-B3B0-8E28-B5B7-ED0D145CA815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9" name="Google Shape;8245;p74">
                  <a:extLst>
                    <a:ext uri="{FF2B5EF4-FFF2-40B4-BE49-F238E27FC236}">
                      <a16:creationId xmlns:a16="http://schemas.microsoft.com/office/drawing/2014/main" id="{BABEEC0D-F21A-B043-2F37-D8A62C094A01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2" name="Google Shape;8246;p74">
                <a:extLst>
                  <a:ext uri="{FF2B5EF4-FFF2-40B4-BE49-F238E27FC236}">
                    <a16:creationId xmlns:a16="http://schemas.microsoft.com/office/drawing/2014/main" id="{83245400-8BAB-8200-7F01-D04CE163A91C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6" name="Google Shape;8247;p74">
                  <a:extLst>
                    <a:ext uri="{FF2B5EF4-FFF2-40B4-BE49-F238E27FC236}">
                      <a16:creationId xmlns:a16="http://schemas.microsoft.com/office/drawing/2014/main" id="{50B4EB6B-9A6A-4217-0192-9A25D7B314D5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7" name="Google Shape;8248;p74">
                  <a:extLst>
                    <a:ext uri="{FF2B5EF4-FFF2-40B4-BE49-F238E27FC236}">
                      <a16:creationId xmlns:a16="http://schemas.microsoft.com/office/drawing/2014/main" id="{699D3386-E8D8-9B63-1D69-38A6652BA322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3" name="Google Shape;8249;p74">
                <a:extLst>
                  <a:ext uri="{FF2B5EF4-FFF2-40B4-BE49-F238E27FC236}">
                    <a16:creationId xmlns:a16="http://schemas.microsoft.com/office/drawing/2014/main" id="{2F52ADAF-1A97-0600-4790-C8DBB73D554D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4" name="Google Shape;8250;p74">
                  <a:extLst>
                    <a:ext uri="{FF2B5EF4-FFF2-40B4-BE49-F238E27FC236}">
                      <a16:creationId xmlns:a16="http://schemas.microsoft.com/office/drawing/2014/main" id="{B67BC629-1CC6-0026-B95B-DCC8ACD4219A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5" name="Google Shape;8251;p74">
                  <a:extLst>
                    <a:ext uri="{FF2B5EF4-FFF2-40B4-BE49-F238E27FC236}">
                      <a16:creationId xmlns:a16="http://schemas.microsoft.com/office/drawing/2014/main" id="{6EE85DC4-5B7E-D8C8-7E15-02F05934ABA6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5" name="Google Shape;8252;p74">
              <a:extLst>
                <a:ext uri="{FF2B5EF4-FFF2-40B4-BE49-F238E27FC236}">
                  <a16:creationId xmlns:a16="http://schemas.microsoft.com/office/drawing/2014/main" id="{C29E6939-04D9-479C-A2F4-4338AAF8711F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6" name="Google Shape;8253;p74">
                <a:extLst>
                  <a:ext uri="{FF2B5EF4-FFF2-40B4-BE49-F238E27FC236}">
                    <a16:creationId xmlns:a16="http://schemas.microsoft.com/office/drawing/2014/main" id="{25768249-5CF3-CB1C-925C-92281BC2E979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7" name="Google Shape;8254;p74">
                <a:extLst>
                  <a:ext uri="{FF2B5EF4-FFF2-40B4-BE49-F238E27FC236}">
                    <a16:creationId xmlns:a16="http://schemas.microsoft.com/office/drawing/2014/main" id="{DD8453C1-CC00-736D-8B9C-B59CC7C9C3B7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4" name="Google Shape;8255;p74">
            <a:extLst>
              <a:ext uri="{FF2B5EF4-FFF2-40B4-BE49-F238E27FC236}">
                <a16:creationId xmlns:a16="http://schemas.microsoft.com/office/drawing/2014/main" id="{F8C8408B-DD40-DE7E-69D2-203E01C5D877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25" name="Google Shape;8256;p74">
              <a:extLst>
                <a:ext uri="{FF2B5EF4-FFF2-40B4-BE49-F238E27FC236}">
                  <a16:creationId xmlns:a16="http://schemas.microsoft.com/office/drawing/2014/main" id="{6CD9724D-EB88-4ED5-4FB3-50C542BFA14E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257;p74">
              <a:extLst>
                <a:ext uri="{FF2B5EF4-FFF2-40B4-BE49-F238E27FC236}">
                  <a16:creationId xmlns:a16="http://schemas.microsoft.com/office/drawing/2014/main" id="{D4A6974B-5ED4-47C9-0058-36E733C48E8C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258;p74">
              <a:extLst>
                <a:ext uri="{FF2B5EF4-FFF2-40B4-BE49-F238E27FC236}">
                  <a16:creationId xmlns:a16="http://schemas.microsoft.com/office/drawing/2014/main" id="{771700F3-35F2-2250-592B-EE702256239E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259;p74">
              <a:extLst>
                <a:ext uri="{FF2B5EF4-FFF2-40B4-BE49-F238E27FC236}">
                  <a16:creationId xmlns:a16="http://schemas.microsoft.com/office/drawing/2014/main" id="{D757D028-64A1-A764-B1B9-333A2BA3D444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260;p74">
              <a:extLst>
                <a:ext uri="{FF2B5EF4-FFF2-40B4-BE49-F238E27FC236}">
                  <a16:creationId xmlns:a16="http://schemas.microsoft.com/office/drawing/2014/main" id="{05378B9A-B9AE-7183-A7DD-22733F7DF8D3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261;p74">
              <a:extLst>
                <a:ext uri="{FF2B5EF4-FFF2-40B4-BE49-F238E27FC236}">
                  <a16:creationId xmlns:a16="http://schemas.microsoft.com/office/drawing/2014/main" id="{B1CFAFA5-9D0A-B2A0-C625-6DF62A4E188E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8262;p74">
              <a:extLst>
                <a:ext uri="{FF2B5EF4-FFF2-40B4-BE49-F238E27FC236}">
                  <a16:creationId xmlns:a16="http://schemas.microsoft.com/office/drawing/2014/main" id="{E2C0B02B-5650-B6CE-30A2-C9818336041A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8263;p74">
              <a:extLst>
                <a:ext uri="{FF2B5EF4-FFF2-40B4-BE49-F238E27FC236}">
                  <a16:creationId xmlns:a16="http://schemas.microsoft.com/office/drawing/2014/main" id="{83850AEF-B8DB-B69A-2644-F6BC0666FB11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8264;p74">
              <a:extLst>
                <a:ext uri="{FF2B5EF4-FFF2-40B4-BE49-F238E27FC236}">
                  <a16:creationId xmlns:a16="http://schemas.microsoft.com/office/drawing/2014/main" id="{01570516-C042-077D-9673-E8733102AE07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4" name="Google Shape;8265;p74">
            <a:extLst>
              <a:ext uri="{FF2B5EF4-FFF2-40B4-BE49-F238E27FC236}">
                <a16:creationId xmlns:a16="http://schemas.microsoft.com/office/drawing/2014/main" id="{7B592459-F627-0D80-6790-049F90246A7F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35" name="Google Shape;8266;p74">
              <a:extLst>
                <a:ext uri="{FF2B5EF4-FFF2-40B4-BE49-F238E27FC236}">
                  <a16:creationId xmlns:a16="http://schemas.microsoft.com/office/drawing/2014/main" id="{8FC20382-DCCE-4D61-1743-A5964311F36F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1" name="Google Shape;8267;p74">
                <a:extLst>
                  <a:ext uri="{FF2B5EF4-FFF2-40B4-BE49-F238E27FC236}">
                    <a16:creationId xmlns:a16="http://schemas.microsoft.com/office/drawing/2014/main" id="{35273A4A-1B3B-FCE4-00F4-0F8055BFA71E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8" name="Google Shape;8268;p74">
                  <a:extLst>
                    <a:ext uri="{FF2B5EF4-FFF2-40B4-BE49-F238E27FC236}">
                      <a16:creationId xmlns:a16="http://schemas.microsoft.com/office/drawing/2014/main" id="{06A7B01C-8D2B-C306-5345-913462E66297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9" name="Google Shape;8269;p74">
                  <a:extLst>
                    <a:ext uri="{FF2B5EF4-FFF2-40B4-BE49-F238E27FC236}">
                      <a16:creationId xmlns:a16="http://schemas.microsoft.com/office/drawing/2014/main" id="{3A13924A-B039-9F30-456F-0D4B061B39E4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42" name="Google Shape;8270;p74">
                <a:extLst>
                  <a:ext uri="{FF2B5EF4-FFF2-40B4-BE49-F238E27FC236}">
                    <a16:creationId xmlns:a16="http://schemas.microsoft.com/office/drawing/2014/main" id="{7D025E08-3133-846A-1002-6971E2DEBD58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6" name="Google Shape;8271;p74">
                  <a:extLst>
                    <a:ext uri="{FF2B5EF4-FFF2-40B4-BE49-F238E27FC236}">
                      <a16:creationId xmlns:a16="http://schemas.microsoft.com/office/drawing/2014/main" id="{D2908DE6-CC25-DD4E-20C3-ED2D78A194EC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7" name="Google Shape;8272;p74">
                  <a:extLst>
                    <a:ext uri="{FF2B5EF4-FFF2-40B4-BE49-F238E27FC236}">
                      <a16:creationId xmlns:a16="http://schemas.microsoft.com/office/drawing/2014/main" id="{EDA3393A-219F-BCC6-2BFF-6652A5FBDB8E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43" name="Google Shape;8273;p74">
                <a:extLst>
                  <a:ext uri="{FF2B5EF4-FFF2-40B4-BE49-F238E27FC236}">
                    <a16:creationId xmlns:a16="http://schemas.microsoft.com/office/drawing/2014/main" id="{DEDE8828-9EA4-8DD6-A422-2466016BE981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4" name="Google Shape;8274;p74">
                  <a:extLst>
                    <a:ext uri="{FF2B5EF4-FFF2-40B4-BE49-F238E27FC236}">
                      <a16:creationId xmlns:a16="http://schemas.microsoft.com/office/drawing/2014/main" id="{64F14945-1E22-E36D-F01E-B870C268D5FD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5" name="Google Shape;8275;p74">
                  <a:extLst>
                    <a:ext uri="{FF2B5EF4-FFF2-40B4-BE49-F238E27FC236}">
                      <a16:creationId xmlns:a16="http://schemas.microsoft.com/office/drawing/2014/main" id="{EA8EADBB-7CBB-4E3E-927E-A2FDBB87778B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36" name="Google Shape;8276;p74">
              <a:extLst>
                <a:ext uri="{FF2B5EF4-FFF2-40B4-BE49-F238E27FC236}">
                  <a16:creationId xmlns:a16="http://schemas.microsoft.com/office/drawing/2014/main" id="{55544003-E729-D381-2D9B-7E59BCB3F915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7" name="Google Shape;8277;p74">
                <a:extLst>
                  <a:ext uri="{FF2B5EF4-FFF2-40B4-BE49-F238E27FC236}">
                    <a16:creationId xmlns:a16="http://schemas.microsoft.com/office/drawing/2014/main" id="{456EDA0A-A9AF-F436-F563-26A30DEAF9D3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8278;p74">
                <a:extLst>
                  <a:ext uri="{FF2B5EF4-FFF2-40B4-BE49-F238E27FC236}">
                    <a16:creationId xmlns:a16="http://schemas.microsoft.com/office/drawing/2014/main" id="{E9556C23-40C2-C16B-861B-575F7E86D22B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8279;p74">
                <a:extLst>
                  <a:ext uri="{FF2B5EF4-FFF2-40B4-BE49-F238E27FC236}">
                    <a16:creationId xmlns:a16="http://schemas.microsoft.com/office/drawing/2014/main" id="{D4D72BB9-58F2-339F-0914-43E9242BD0B5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8280;p74">
                <a:extLst>
                  <a:ext uri="{FF2B5EF4-FFF2-40B4-BE49-F238E27FC236}">
                    <a16:creationId xmlns:a16="http://schemas.microsoft.com/office/drawing/2014/main" id="{AA1E36F2-EB40-35E6-3F8C-8DBF1C0BBD95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50" name="Google Shape;8281;p74">
            <a:extLst>
              <a:ext uri="{FF2B5EF4-FFF2-40B4-BE49-F238E27FC236}">
                <a16:creationId xmlns:a16="http://schemas.microsoft.com/office/drawing/2014/main" id="{FC66B0F7-ADAE-A3D4-C382-4F9ECA14AC01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51" name="Google Shape;8282;p74">
              <a:extLst>
                <a:ext uri="{FF2B5EF4-FFF2-40B4-BE49-F238E27FC236}">
                  <a16:creationId xmlns:a16="http://schemas.microsoft.com/office/drawing/2014/main" id="{A8E95670-421F-85D6-0F50-93E7FF6A3FC2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8283;p74">
              <a:extLst>
                <a:ext uri="{FF2B5EF4-FFF2-40B4-BE49-F238E27FC236}">
                  <a16:creationId xmlns:a16="http://schemas.microsoft.com/office/drawing/2014/main" id="{E0D210DE-B125-588B-F67F-A180AB4A0D35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8284;p74">
              <a:extLst>
                <a:ext uri="{FF2B5EF4-FFF2-40B4-BE49-F238E27FC236}">
                  <a16:creationId xmlns:a16="http://schemas.microsoft.com/office/drawing/2014/main" id="{181374C4-B355-18B5-DAA7-30B8FBE66437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8285;p74">
              <a:extLst>
                <a:ext uri="{FF2B5EF4-FFF2-40B4-BE49-F238E27FC236}">
                  <a16:creationId xmlns:a16="http://schemas.microsoft.com/office/drawing/2014/main" id="{394F55E8-519E-5F6A-2FED-8F91C7FB28C9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8286;p74">
              <a:extLst>
                <a:ext uri="{FF2B5EF4-FFF2-40B4-BE49-F238E27FC236}">
                  <a16:creationId xmlns:a16="http://schemas.microsoft.com/office/drawing/2014/main" id="{9E090422-365A-9214-DA51-DA1FACFB7460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8287;p74">
              <a:extLst>
                <a:ext uri="{FF2B5EF4-FFF2-40B4-BE49-F238E27FC236}">
                  <a16:creationId xmlns:a16="http://schemas.microsoft.com/office/drawing/2014/main" id="{AE8560C3-A0BA-2605-33CF-498D347DEFDA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7" name="Google Shape;8288;p74">
              <a:extLst>
                <a:ext uri="{FF2B5EF4-FFF2-40B4-BE49-F238E27FC236}">
                  <a16:creationId xmlns:a16="http://schemas.microsoft.com/office/drawing/2014/main" id="{ED05CF30-19CD-1975-A74A-A8D6DE668A71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8" name="Google Shape;8289;p74">
                <a:extLst>
                  <a:ext uri="{FF2B5EF4-FFF2-40B4-BE49-F238E27FC236}">
                    <a16:creationId xmlns:a16="http://schemas.microsoft.com/office/drawing/2014/main" id="{8D083C90-F182-15A8-7F5D-3C2F2ED2C659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290;p74">
                <a:extLst>
                  <a:ext uri="{FF2B5EF4-FFF2-40B4-BE49-F238E27FC236}">
                    <a16:creationId xmlns:a16="http://schemas.microsoft.com/office/drawing/2014/main" id="{5E9AE9A4-6046-9D55-6FBA-857364D0A81A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291;p74">
                <a:extLst>
                  <a:ext uri="{FF2B5EF4-FFF2-40B4-BE49-F238E27FC236}">
                    <a16:creationId xmlns:a16="http://schemas.microsoft.com/office/drawing/2014/main" id="{EB6CBD3B-686E-14F4-1695-F08E59669D88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292;p74">
                <a:extLst>
                  <a:ext uri="{FF2B5EF4-FFF2-40B4-BE49-F238E27FC236}">
                    <a16:creationId xmlns:a16="http://schemas.microsoft.com/office/drawing/2014/main" id="{63A59B8E-C384-EEB3-22E4-0EEBBC184934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293;p74">
                <a:extLst>
                  <a:ext uri="{FF2B5EF4-FFF2-40B4-BE49-F238E27FC236}">
                    <a16:creationId xmlns:a16="http://schemas.microsoft.com/office/drawing/2014/main" id="{80009155-B7AE-D1E0-2F08-6098D1980B08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294;p74">
                <a:extLst>
                  <a:ext uri="{FF2B5EF4-FFF2-40B4-BE49-F238E27FC236}">
                    <a16:creationId xmlns:a16="http://schemas.microsoft.com/office/drawing/2014/main" id="{6408B825-B0D9-B03C-DE74-7121526CFB87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64" name="Google Shape;8295;p74">
                <a:extLst>
                  <a:ext uri="{FF2B5EF4-FFF2-40B4-BE49-F238E27FC236}">
                    <a16:creationId xmlns:a16="http://schemas.microsoft.com/office/drawing/2014/main" id="{7903AA22-E2A3-CA35-7190-BF6640408618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5" name="Google Shape;8296;p74">
                  <a:extLst>
                    <a:ext uri="{FF2B5EF4-FFF2-40B4-BE49-F238E27FC236}">
                      <a16:creationId xmlns:a16="http://schemas.microsoft.com/office/drawing/2014/main" id="{DB08C79A-46B3-3C70-5EDB-4B0CC59A4877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6" name="Google Shape;8297;p74">
                  <a:extLst>
                    <a:ext uri="{FF2B5EF4-FFF2-40B4-BE49-F238E27FC236}">
                      <a16:creationId xmlns:a16="http://schemas.microsoft.com/office/drawing/2014/main" id="{EE53BF38-818B-0B11-319E-92D6DAE82D09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7" name="Google Shape;8298;p74">
                  <a:extLst>
                    <a:ext uri="{FF2B5EF4-FFF2-40B4-BE49-F238E27FC236}">
                      <a16:creationId xmlns:a16="http://schemas.microsoft.com/office/drawing/2014/main" id="{27EAA60E-71CE-74D0-27E0-24B0145A7516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8" name="Google Shape;8299;p74">
                  <a:extLst>
                    <a:ext uri="{FF2B5EF4-FFF2-40B4-BE49-F238E27FC236}">
                      <a16:creationId xmlns:a16="http://schemas.microsoft.com/office/drawing/2014/main" id="{D3B8D54C-6C2F-11D9-45C7-CD3A500E2815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9" name="Google Shape;8300;p74">
                  <a:extLst>
                    <a:ext uri="{FF2B5EF4-FFF2-40B4-BE49-F238E27FC236}">
                      <a16:creationId xmlns:a16="http://schemas.microsoft.com/office/drawing/2014/main" id="{45F1CB20-5032-1B85-E67B-CA1B18320680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0" name="Google Shape;8301;p74">
                  <a:extLst>
                    <a:ext uri="{FF2B5EF4-FFF2-40B4-BE49-F238E27FC236}">
                      <a16:creationId xmlns:a16="http://schemas.microsoft.com/office/drawing/2014/main" id="{9ED40D74-C33D-8474-BBD0-DB78FA11D255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1" name="Google Shape;8302;p74">
                  <a:extLst>
                    <a:ext uri="{FF2B5EF4-FFF2-40B4-BE49-F238E27FC236}">
                      <a16:creationId xmlns:a16="http://schemas.microsoft.com/office/drawing/2014/main" id="{73041734-DFD2-25ED-372E-1D6C782D039C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272" name="Google Shape;8303;p74">
            <a:extLst>
              <a:ext uri="{FF2B5EF4-FFF2-40B4-BE49-F238E27FC236}">
                <a16:creationId xmlns:a16="http://schemas.microsoft.com/office/drawing/2014/main" id="{82045B10-986C-5554-17E5-ECDAC414A70F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73" name="Google Shape;8304;p74">
              <a:extLst>
                <a:ext uri="{FF2B5EF4-FFF2-40B4-BE49-F238E27FC236}">
                  <a16:creationId xmlns:a16="http://schemas.microsoft.com/office/drawing/2014/main" id="{7A6AD3BB-01E9-2216-AB65-7051C6540B4B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8305;p74">
              <a:extLst>
                <a:ext uri="{FF2B5EF4-FFF2-40B4-BE49-F238E27FC236}">
                  <a16:creationId xmlns:a16="http://schemas.microsoft.com/office/drawing/2014/main" id="{F7303FC1-C917-8688-C6F9-3A0C6D61A9C7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8306;p74">
              <a:extLst>
                <a:ext uri="{FF2B5EF4-FFF2-40B4-BE49-F238E27FC236}">
                  <a16:creationId xmlns:a16="http://schemas.microsoft.com/office/drawing/2014/main" id="{8DE77B3B-7799-696A-159B-D35A7DEC40DB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8307;p74">
              <a:extLst>
                <a:ext uri="{FF2B5EF4-FFF2-40B4-BE49-F238E27FC236}">
                  <a16:creationId xmlns:a16="http://schemas.microsoft.com/office/drawing/2014/main" id="{763BE366-1D5A-C9C0-72E5-886F64F014A3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308;p74">
              <a:extLst>
                <a:ext uri="{FF2B5EF4-FFF2-40B4-BE49-F238E27FC236}">
                  <a16:creationId xmlns:a16="http://schemas.microsoft.com/office/drawing/2014/main" id="{B2D354F0-CD8E-F3D8-FF94-668A588D7175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8309;p74">
              <a:extLst>
                <a:ext uri="{FF2B5EF4-FFF2-40B4-BE49-F238E27FC236}">
                  <a16:creationId xmlns:a16="http://schemas.microsoft.com/office/drawing/2014/main" id="{7B7E3D40-BC94-4AA4-8263-FAB181AD2265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8310;p74">
              <a:extLst>
                <a:ext uri="{FF2B5EF4-FFF2-40B4-BE49-F238E27FC236}">
                  <a16:creationId xmlns:a16="http://schemas.microsoft.com/office/drawing/2014/main" id="{2E036EFF-AA74-0EE9-74D6-F153C287CFFE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311;p74">
              <a:extLst>
                <a:ext uri="{FF2B5EF4-FFF2-40B4-BE49-F238E27FC236}">
                  <a16:creationId xmlns:a16="http://schemas.microsoft.com/office/drawing/2014/main" id="{594D6AD6-443B-B5A1-C301-9E4AC1A34A84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312;p74">
              <a:extLst>
                <a:ext uri="{FF2B5EF4-FFF2-40B4-BE49-F238E27FC236}">
                  <a16:creationId xmlns:a16="http://schemas.microsoft.com/office/drawing/2014/main" id="{A3C82BD7-3E8D-C9A3-DA15-5BE7B22F959B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8313;p74">
              <a:extLst>
                <a:ext uri="{FF2B5EF4-FFF2-40B4-BE49-F238E27FC236}">
                  <a16:creationId xmlns:a16="http://schemas.microsoft.com/office/drawing/2014/main" id="{ED5EBDE6-631B-9FFE-7D3E-33FA5491BB66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8314;p74">
              <a:extLst>
                <a:ext uri="{FF2B5EF4-FFF2-40B4-BE49-F238E27FC236}">
                  <a16:creationId xmlns:a16="http://schemas.microsoft.com/office/drawing/2014/main" id="{642C1346-0BCB-E006-2A01-056BC2D00904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8315;p74">
              <a:extLst>
                <a:ext uri="{FF2B5EF4-FFF2-40B4-BE49-F238E27FC236}">
                  <a16:creationId xmlns:a16="http://schemas.microsoft.com/office/drawing/2014/main" id="{E3B370BD-F55F-0A75-56FA-7065E077EF88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8316;p74">
              <a:extLst>
                <a:ext uri="{FF2B5EF4-FFF2-40B4-BE49-F238E27FC236}">
                  <a16:creationId xmlns:a16="http://schemas.microsoft.com/office/drawing/2014/main" id="{BF168A01-62B3-C97A-F8E2-5567C7CA0C6C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6" name="Google Shape;8317;p74">
            <a:extLst>
              <a:ext uri="{FF2B5EF4-FFF2-40B4-BE49-F238E27FC236}">
                <a16:creationId xmlns:a16="http://schemas.microsoft.com/office/drawing/2014/main" id="{DD2CB1C5-45A3-B54B-DD01-409B79B50112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287" name="Google Shape;8318;p74">
              <a:extLst>
                <a:ext uri="{FF2B5EF4-FFF2-40B4-BE49-F238E27FC236}">
                  <a16:creationId xmlns:a16="http://schemas.microsoft.com/office/drawing/2014/main" id="{967E5A02-DFB1-5F7A-814C-EC4273FCD838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8319;p74">
              <a:extLst>
                <a:ext uri="{FF2B5EF4-FFF2-40B4-BE49-F238E27FC236}">
                  <a16:creationId xmlns:a16="http://schemas.microsoft.com/office/drawing/2014/main" id="{5A1331E1-F0A1-1860-1F0A-C2376B86FB75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8320;p74">
              <a:extLst>
                <a:ext uri="{FF2B5EF4-FFF2-40B4-BE49-F238E27FC236}">
                  <a16:creationId xmlns:a16="http://schemas.microsoft.com/office/drawing/2014/main" id="{139E1BD5-D777-D072-1ACB-4BC2A396971D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8321;p74">
              <a:extLst>
                <a:ext uri="{FF2B5EF4-FFF2-40B4-BE49-F238E27FC236}">
                  <a16:creationId xmlns:a16="http://schemas.microsoft.com/office/drawing/2014/main" id="{9BF317C6-CD9A-DE5E-0BA3-DBFBC9F4AC62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322;p74">
              <a:extLst>
                <a:ext uri="{FF2B5EF4-FFF2-40B4-BE49-F238E27FC236}">
                  <a16:creationId xmlns:a16="http://schemas.microsoft.com/office/drawing/2014/main" id="{36CEFE41-9AC2-C6ED-9554-8CBFBB088074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8323;p74">
              <a:extLst>
                <a:ext uri="{FF2B5EF4-FFF2-40B4-BE49-F238E27FC236}">
                  <a16:creationId xmlns:a16="http://schemas.microsoft.com/office/drawing/2014/main" id="{CF2DCAFF-4740-3D62-CFC2-0C568BA70280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8324;p74">
              <a:extLst>
                <a:ext uri="{FF2B5EF4-FFF2-40B4-BE49-F238E27FC236}">
                  <a16:creationId xmlns:a16="http://schemas.microsoft.com/office/drawing/2014/main" id="{4ED2A6FC-7FE3-363E-03E8-8985E25954AF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8325;p74">
              <a:extLst>
                <a:ext uri="{FF2B5EF4-FFF2-40B4-BE49-F238E27FC236}">
                  <a16:creationId xmlns:a16="http://schemas.microsoft.com/office/drawing/2014/main" id="{318C6193-51BF-353E-D972-E25E5655A60E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5" name="Google Shape;8326;p74">
            <a:extLst>
              <a:ext uri="{FF2B5EF4-FFF2-40B4-BE49-F238E27FC236}">
                <a16:creationId xmlns:a16="http://schemas.microsoft.com/office/drawing/2014/main" id="{83870315-5A17-8CFD-E4E0-3934B75D82CF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296" name="Google Shape;8327;p74">
              <a:extLst>
                <a:ext uri="{FF2B5EF4-FFF2-40B4-BE49-F238E27FC236}">
                  <a16:creationId xmlns:a16="http://schemas.microsoft.com/office/drawing/2014/main" id="{ED824A81-3DC3-2F05-409A-CE70EC6BFEE6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" name="Google Shape;8328;p74">
              <a:extLst>
                <a:ext uri="{FF2B5EF4-FFF2-40B4-BE49-F238E27FC236}">
                  <a16:creationId xmlns:a16="http://schemas.microsoft.com/office/drawing/2014/main" id="{729A01CC-3B4D-23A1-618E-145F17450B12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8" name="Google Shape;8329;p74">
              <a:extLst>
                <a:ext uri="{FF2B5EF4-FFF2-40B4-BE49-F238E27FC236}">
                  <a16:creationId xmlns:a16="http://schemas.microsoft.com/office/drawing/2014/main" id="{BC5E98FC-6FAC-8B99-592D-48590200EE97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8" name="Google Shape;8330;p74">
                <a:extLst>
                  <a:ext uri="{FF2B5EF4-FFF2-40B4-BE49-F238E27FC236}">
                    <a16:creationId xmlns:a16="http://schemas.microsoft.com/office/drawing/2014/main" id="{2EF3D415-38A2-8ED9-97FC-D10ABDA5C2A4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9" name="Google Shape;8331;p74">
                <a:extLst>
                  <a:ext uri="{FF2B5EF4-FFF2-40B4-BE49-F238E27FC236}">
                    <a16:creationId xmlns:a16="http://schemas.microsoft.com/office/drawing/2014/main" id="{1FAC60A6-C5F5-C8DC-7861-A95D3D711495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9" name="Google Shape;8332;p74">
              <a:extLst>
                <a:ext uri="{FF2B5EF4-FFF2-40B4-BE49-F238E27FC236}">
                  <a16:creationId xmlns:a16="http://schemas.microsoft.com/office/drawing/2014/main" id="{88B23692-64CC-68E9-4ED6-A5425803E8F6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6" name="Google Shape;8333;p74">
                <a:extLst>
                  <a:ext uri="{FF2B5EF4-FFF2-40B4-BE49-F238E27FC236}">
                    <a16:creationId xmlns:a16="http://schemas.microsoft.com/office/drawing/2014/main" id="{29506606-98B6-7EAC-69A9-A6AA63C286A5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7" name="Google Shape;8334;p74">
                <a:extLst>
                  <a:ext uri="{FF2B5EF4-FFF2-40B4-BE49-F238E27FC236}">
                    <a16:creationId xmlns:a16="http://schemas.microsoft.com/office/drawing/2014/main" id="{579ACF6F-70E0-0AD7-60EB-1BBB6C4BF7E8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0" name="Google Shape;8335;p74">
              <a:extLst>
                <a:ext uri="{FF2B5EF4-FFF2-40B4-BE49-F238E27FC236}">
                  <a16:creationId xmlns:a16="http://schemas.microsoft.com/office/drawing/2014/main" id="{7745A738-AB51-A60B-5709-67CF1BB5BA81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4" name="Google Shape;8336;p74">
                <a:extLst>
                  <a:ext uri="{FF2B5EF4-FFF2-40B4-BE49-F238E27FC236}">
                    <a16:creationId xmlns:a16="http://schemas.microsoft.com/office/drawing/2014/main" id="{AB6CE935-FD63-F226-8A88-B1FC5E476BCC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5" name="Google Shape;8337;p74">
                <a:extLst>
                  <a:ext uri="{FF2B5EF4-FFF2-40B4-BE49-F238E27FC236}">
                    <a16:creationId xmlns:a16="http://schemas.microsoft.com/office/drawing/2014/main" id="{0E8CEC49-6EA8-A988-DD00-19229D7E5221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1" name="Google Shape;8338;p74">
              <a:extLst>
                <a:ext uri="{FF2B5EF4-FFF2-40B4-BE49-F238E27FC236}">
                  <a16:creationId xmlns:a16="http://schemas.microsoft.com/office/drawing/2014/main" id="{050EE293-B21F-364A-CD7E-4AD8EC89E1EE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2" name="Google Shape;8339;p74">
                <a:extLst>
                  <a:ext uri="{FF2B5EF4-FFF2-40B4-BE49-F238E27FC236}">
                    <a16:creationId xmlns:a16="http://schemas.microsoft.com/office/drawing/2014/main" id="{E6A4AC85-AB19-DA03-EB9C-EB5DEBD6DE4B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3" name="Google Shape;8340;p74">
                <a:extLst>
                  <a:ext uri="{FF2B5EF4-FFF2-40B4-BE49-F238E27FC236}">
                    <a16:creationId xmlns:a16="http://schemas.microsoft.com/office/drawing/2014/main" id="{AD9B26CA-14F3-0D31-F2F5-E399E1344955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10" name="Google Shape;8341;p74">
            <a:extLst>
              <a:ext uri="{FF2B5EF4-FFF2-40B4-BE49-F238E27FC236}">
                <a16:creationId xmlns:a16="http://schemas.microsoft.com/office/drawing/2014/main" id="{654FF918-67F8-4B1C-A8CE-BF5C1CDB1966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11" name="Google Shape;8342;p74">
              <a:extLst>
                <a:ext uri="{FF2B5EF4-FFF2-40B4-BE49-F238E27FC236}">
                  <a16:creationId xmlns:a16="http://schemas.microsoft.com/office/drawing/2014/main" id="{59357797-59D7-61FF-7FE8-6D22F1E21397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8343;p74">
              <a:extLst>
                <a:ext uri="{FF2B5EF4-FFF2-40B4-BE49-F238E27FC236}">
                  <a16:creationId xmlns:a16="http://schemas.microsoft.com/office/drawing/2014/main" id="{61F5106C-6FD1-166B-7B2E-0E3A7547FB99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44;p74">
              <a:extLst>
                <a:ext uri="{FF2B5EF4-FFF2-40B4-BE49-F238E27FC236}">
                  <a16:creationId xmlns:a16="http://schemas.microsoft.com/office/drawing/2014/main" id="{5C101858-C40E-410A-7FBD-9B541E829671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45;p74">
              <a:extLst>
                <a:ext uri="{FF2B5EF4-FFF2-40B4-BE49-F238E27FC236}">
                  <a16:creationId xmlns:a16="http://schemas.microsoft.com/office/drawing/2014/main" id="{D6074120-745C-DF2B-7FEC-3C8B3D411A44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46;p74">
              <a:extLst>
                <a:ext uri="{FF2B5EF4-FFF2-40B4-BE49-F238E27FC236}">
                  <a16:creationId xmlns:a16="http://schemas.microsoft.com/office/drawing/2014/main" id="{CF15C23E-F25D-1C32-4085-A119D810A6EB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47;p74">
              <a:extLst>
                <a:ext uri="{FF2B5EF4-FFF2-40B4-BE49-F238E27FC236}">
                  <a16:creationId xmlns:a16="http://schemas.microsoft.com/office/drawing/2014/main" id="{EA9BE3F6-0EEA-5A1A-3494-112C868E8499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48;p74">
              <a:extLst>
                <a:ext uri="{FF2B5EF4-FFF2-40B4-BE49-F238E27FC236}">
                  <a16:creationId xmlns:a16="http://schemas.microsoft.com/office/drawing/2014/main" id="{17BE40CF-C3D8-1D1B-6C0F-B7FCE6D698FE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49;p74">
              <a:extLst>
                <a:ext uri="{FF2B5EF4-FFF2-40B4-BE49-F238E27FC236}">
                  <a16:creationId xmlns:a16="http://schemas.microsoft.com/office/drawing/2014/main" id="{4A7F69AA-49E0-AF0C-F8B8-455A90A6C7AF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50;p74">
              <a:extLst>
                <a:ext uri="{FF2B5EF4-FFF2-40B4-BE49-F238E27FC236}">
                  <a16:creationId xmlns:a16="http://schemas.microsoft.com/office/drawing/2014/main" id="{253A5D08-0902-D249-0D52-660F5233B6E6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351;p74">
              <a:extLst>
                <a:ext uri="{FF2B5EF4-FFF2-40B4-BE49-F238E27FC236}">
                  <a16:creationId xmlns:a16="http://schemas.microsoft.com/office/drawing/2014/main" id="{B9D3DE69-6ED8-51E1-710D-7FA2A89A9942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352;p74">
              <a:extLst>
                <a:ext uri="{FF2B5EF4-FFF2-40B4-BE49-F238E27FC236}">
                  <a16:creationId xmlns:a16="http://schemas.microsoft.com/office/drawing/2014/main" id="{B16A97ED-88B6-571E-2CB2-9E872E62FF86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353;p74">
              <a:extLst>
                <a:ext uri="{FF2B5EF4-FFF2-40B4-BE49-F238E27FC236}">
                  <a16:creationId xmlns:a16="http://schemas.microsoft.com/office/drawing/2014/main" id="{1D02F783-ACDD-62BF-4F45-F07ED17B00D8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3" name="Google Shape;8354;p74">
            <a:extLst>
              <a:ext uri="{FF2B5EF4-FFF2-40B4-BE49-F238E27FC236}">
                <a16:creationId xmlns:a16="http://schemas.microsoft.com/office/drawing/2014/main" id="{97008721-8001-DC03-346E-DFDEA93DEB12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24" name="Google Shape;8355;p74">
              <a:extLst>
                <a:ext uri="{FF2B5EF4-FFF2-40B4-BE49-F238E27FC236}">
                  <a16:creationId xmlns:a16="http://schemas.microsoft.com/office/drawing/2014/main" id="{423515F3-9994-2BBC-144A-561B8FEF3DA4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1" name="Google Shape;8356;p74">
                <a:extLst>
                  <a:ext uri="{FF2B5EF4-FFF2-40B4-BE49-F238E27FC236}">
                    <a16:creationId xmlns:a16="http://schemas.microsoft.com/office/drawing/2014/main" id="{A36E0B8F-C701-1C0E-FE64-94F100BE1997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357;p74">
                <a:extLst>
                  <a:ext uri="{FF2B5EF4-FFF2-40B4-BE49-F238E27FC236}">
                    <a16:creationId xmlns:a16="http://schemas.microsoft.com/office/drawing/2014/main" id="{D4DBEB4F-83C6-AFF5-DF0D-50C9FF4B4170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358;p74">
                <a:extLst>
                  <a:ext uri="{FF2B5EF4-FFF2-40B4-BE49-F238E27FC236}">
                    <a16:creationId xmlns:a16="http://schemas.microsoft.com/office/drawing/2014/main" id="{C2CBCC70-5E07-71D9-7219-48176EEE604C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359;p74">
                <a:extLst>
                  <a:ext uri="{FF2B5EF4-FFF2-40B4-BE49-F238E27FC236}">
                    <a16:creationId xmlns:a16="http://schemas.microsoft.com/office/drawing/2014/main" id="{C6FD8E53-620A-0F72-1AAB-51EB89E91779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360;p74">
                <a:extLst>
                  <a:ext uri="{FF2B5EF4-FFF2-40B4-BE49-F238E27FC236}">
                    <a16:creationId xmlns:a16="http://schemas.microsoft.com/office/drawing/2014/main" id="{8744EDAA-74A9-842A-5635-E9BC4FC9E30C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361;p74">
                <a:extLst>
                  <a:ext uri="{FF2B5EF4-FFF2-40B4-BE49-F238E27FC236}">
                    <a16:creationId xmlns:a16="http://schemas.microsoft.com/office/drawing/2014/main" id="{32266DB8-867D-0087-AFD8-AF2449B7797A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362;p74">
                <a:extLst>
                  <a:ext uri="{FF2B5EF4-FFF2-40B4-BE49-F238E27FC236}">
                    <a16:creationId xmlns:a16="http://schemas.microsoft.com/office/drawing/2014/main" id="{1DEFB274-9A9F-4CFA-B802-8272F6E2C831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363;p74">
                <a:extLst>
                  <a:ext uri="{FF2B5EF4-FFF2-40B4-BE49-F238E27FC236}">
                    <a16:creationId xmlns:a16="http://schemas.microsoft.com/office/drawing/2014/main" id="{CC92FF49-AE52-C0F2-626E-9CE1E110C6C0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9" name="Google Shape;8364;p74">
                <a:extLst>
                  <a:ext uri="{FF2B5EF4-FFF2-40B4-BE49-F238E27FC236}">
                    <a16:creationId xmlns:a16="http://schemas.microsoft.com/office/drawing/2014/main" id="{F4E08C83-E565-8FE6-4969-D5C770DC8BFE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365;p74">
                <a:extLst>
                  <a:ext uri="{FF2B5EF4-FFF2-40B4-BE49-F238E27FC236}">
                    <a16:creationId xmlns:a16="http://schemas.microsoft.com/office/drawing/2014/main" id="{D74FE1E3-9441-3E59-8511-E942498E5EE9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66;p74">
                <a:extLst>
                  <a:ext uri="{FF2B5EF4-FFF2-40B4-BE49-F238E27FC236}">
                    <a16:creationId xmlns:a16="http://schemas.microsoft.com/office/drawing/2014/main" id="{3DA00134-BC92-9E35-3718-E78D552DCF6D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67;p74">
                <a:extLst>
                  <a:ext uri="{FF2B5EF4-FFF2-40B4-BE49-F238E27FC236}">
                    <a16:creationId xmlns:a16="http://schemas.microsoft.com/office/drawing/2014/main" id="{F8040433-9D1E-650B-DB6D-FCEA0AE2B6A1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68;p74">
                <a:extLst>
                  <a:ext uri="{FF2B5EF4-FFF2-40B4-BE49-F238E27FC236}">
                    <a16:creationId xmlns:a16="http://schemas.microsoft.com/office/drawing/2014/main" id="{DDB51918-CC2E-20FA-6C2A-D8086ABA8FF7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4" name="Google Shape;8369;p74">
                <a:extLst>
                  <a:ext uri="{FF2B5EF4-FFF2-40B4-BE49-F238E27FC236}">
                    <a16:creationId xmlns:a16="http://schemas.microsoft.com/office/drawing/2014/main" id="{CF5F1808-7693-6E89-FC02-C44FE004AA61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5" name="Google Shape;8370;p74">
                <a:extLst>
                  <a:ext uri="{FF2B5EF4-FFF2-40B4-BE49-F238E27FC236}">
                    <a16:creationId xmlns:a16="http://schemas.microsoft.com/office/drawing/2014/main" id="{B5232B9B-6413-4154-21BB-23871F5F87F8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6" name="Google Shape;8371;p74">
                <a:extLst>
                  <a:ext uri="{FF2B5EF4-FFF2-40B4-BE49-F238E27FC236}">
                    <a16:creationId xmlns:a16="http://schemas.microsoft.com/office/drawing/2014/main" id="{11AE99B7-FAD7-CCE7-9890-7BB0581EF155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72;p74">
                <a:extLst>
                  <a:ext uri="{FF2B5EF4-FFF2-40B4-BE49-F238E27FC236}">
                    <a16:creationId xmlns:a16="http://schemas.microsoft.com/office/drawing/2014/main" id="{2E251B6D-7DDD-1848-CD9F-EAE054E75706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8" name="Google Shape;8373;p74">
                <a:extLst>
                  <a:ext uri="{FF2B5EF4-FFF2-40B4-BE49-F238E27FC236}">
                    <a16:creationId xmlns:a16="http://schemas.microsoft.com/office/drawing/2014/main" id="{B39AC897-DADC-EF75-0909-AD38F88196CB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9" name="Google Shape;8374;p74">
                <a:extLst>
                  <a:ext uri="{FF2B5EF4-FFF2-40B4-BE49-F238E27FC236}">
                    <a16:creationId xmlns:a16="http://schemas.microsoft.com/office/drawing/2014/main" id="{99C01824-61CD-93C4-EA09-50D346AA58EF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0" name="Google Shape;8375;p74">
                <a:extLst>
                  <a:ext uri="{FF2B5EF4-FFF2-40B4-BE49-F238E27FC236}">
                    <a16:creationId xmlns:a16="http://schemas.microsoft.com/office/drawing/2014/main" id="{0F2520D8-0854-C3DF-F033-017DA91BC67F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1" name="Google Shape;8376;p74">
                <a:extLst>
                  <a:ext uri="{FF2B5EF4-FFF2-40B4-BE49-F238E27FC236}">
                    <a16:creationId xmlns:a16="http://schemas.microsoft.com/office/drawing/2014/main" id="{585906B0-F48C-E98D-2E2E-B220FEC378D9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2" name="Google Shape;8377;p74">
                <a:extLst>
                  <a:ext uri="{FF2B5EF4-FFF2-40B4-BE49-F238E27FC236}">
                    <a16:creationId xmlns:a16="http://schemas.microsoft.com/office/drawing/2014/main" id="{B1F6784F-C073-B8C0-8221-6E128FCA83B6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3" name="Google Shape;8378;p74">
                <a:extLst>
                  <a:ext uri="{FF2B5EF4-FFF2-40B4-BE49-F238E27FC236}">
                    <a16:creationId xmlns:a16="http://schemas.microsoft.com/office/drawing/2014/main" id="{908A7D37-2334-AFFC-A06A-5DC75FD82823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8379;p74">
                <a:extLst>
                  <a:ext uri="{FF2B5EF4-FFF2-40B4-BE49-F238E27FC236}">
                    <a16:creationId xmlns:a16="http://schemas.microsoft.com/office/drawing/2014/main" id="{B2F8EF53-4898-95A1-021E-5F687AF02DF7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8380;p74">
                <a:extLst>
                  <a:ext uri="{FF2B5EF4-FFF2-40B4-BE49-F238E27FC236}">
                    <a16:creationId xmlns:a16="http://schemas.microsoft.com/office/drawing/2014/main" id="{D767CF7B-AE65-6E9D-20F1-F1727CE05490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8381;p74">
                <a:extLst>
                  <a:ext uri="{FF2B5EF4-FFF2-40B4-BE49-F238E27FC236}">
                    <a16:creationId xmlns:a16="http://schemas.microsoft.com/office/drawing/2014/main" id="{3C619E11-1E08-DC38-D62D-D91879902E0B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8382;p74">
                <a:extLst>
                  <a:ext uri="{FF2B5EF4-FFF2-40B4-BE49-F238E27FC236}">
                    <a16:creationId xmlns:a16="http://schemas.microsoft.com/office/drawing/2014/main" id="{A72718CE-5C6F-78D6-A8C4-30F054C0DF00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5" name="Google Shape;8383;p74">
              <a:extLst>
                <a:ext uri="{FF2B5EF4-FFF2-40B4-BE49-F238E27FC236}">
                  <a16:creationId xmlns:a16="http://schemas.microsoft.com/office/drawing/2014/main" id="{8CC3C6D8-09A9-EA7B-5DBE-CEF801C36D32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6" name="Google Shape;8384;p74">
                <a:extLst>
                  <a:ext uri="{FF2B5EF4-FFF2-40B4-BE49-F238E27FC236}">
                    <a16:creationId xmlns:a16="http://schemas.microsoft.com/office/drawing/2014/main" id="{3CB5AB7D-7ACD-FFC8-AB3C-E6ACD1B87E8D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7" name="Google Shape;8385;p74">
                <a:extLst>
                  <a:ext uri="{FF2B5EF4-FFF2-40B4-BE49-F238E27FC236}">
                    <a16:creationId xmlns:a16="http://schemas.microsoft.com/office/drawing/2014/main" id="{E2E52DF8-8ACD-7689-768E-FDA6E27CAF21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8" name="Google Shape;8386;p74">
                <a:extLst>
                  <a:ext uri="{FF2B5EF4-FFF2-40B4-BE49-F238E27FC236}">
                    <a16:creationId xmlns:a16="http://schemas.microsoft.com/office/drawing/2014/main" id="{8B01D211-D393-4D3B-0554-5FFEE13D6E69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9" name="Google Shape;8387;p74">
                <a:extLst>
                  <a:ext uri="{FF2B5EF4-FFF2-40B4-BE49-F238E27FC236}">
                    <a16:creationId xmlns:a16="http://schemas.microsoft.com/office/drawing/2014/main" id="{4E2C070D-58A6-773B-EE3D-0706A2B82881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388;p74">
                <a:extLst>
                  <a:ext uri="{FF2B5EF4-FFF2-40B4-BE49-F238E27FC236}">
                    <a16:creationId xmlns:a16="http://schemas.microsoft.com/office/drawing/2014/main" id="{8496FCC2-3E56-DE27-24ED-24DA5F3C95CE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58" name="Google Shape;8389;p74">
            <a:extLst>
              <a:ext uri="{FF2B5EF4-FFF2-40B4-BE49-F238E27FC236}">
                <a16:creationId xmlns:a16="http://schemas.microsoft.com/office/drawing/2014/main" id="{866D20F3-7629-2FC6-7EA5-EFD2D5149477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59" name="Google Shape;8390;p74">
              <a:extLst>
                <a:ext uri="{FF2B5EF4-FFF2-40B4-BE49-F238E27FC236}">
                  <a16:creationId xmlns:a16="http://schemas.microsoft.com/office/drawing/2014/main" id="{A5220696-38D2-E028-70B5-14DB8E7816D9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70" name="Google Shape;8391;p74">
                <a:extLst>
                  <a:ext uri="{FF2B5EF4-FFF2-40B4-BE49-F238E27FC236}">
                    <a16:creationId xmlns:a16="http://schemas.microsoft.com/office/drawing/2014/main" id="{694450EA-3CC4-A7E5-69E4-CA833C665BA6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1" name="Google Shape;8392;p74">
                <a:extLst>
                  <a:ext uri="{FF2B5EF4-FFF2-40B4-BE49-F238E27FC236}">
                    <a16:creationId xmlns:a16="http://schemas.microsoft.com/office/drawing/2014/main" id="{EA115F4A-FBDD-16A1-5E03-B17C234840C1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0" name="Google Shape;8393;p74">
              <a:extLst>
                <a:ext uri="{FF2B5EF4-FFF2-40B4-BE49-F238E27FC236}">
                  <a16:creationId xmlns:a16="http://schemas.microsoft.com/office/drawing/2014/main" id="{1EC96E38-64A6-5E0C-9E99-70F7799ACCE3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8" name="Google Shape;8394;p74">
                <a:extLst>
                  <a:ext uri="{FF2B5EF4-FFF2-40B4-BE49-F238E27FC236}">
                    <a16:creationId xmlns:a16="http://schemas.microsoft.com/office/drawing/2014/main" id="{957384E8-5CF9-776D-D186-3764CC6D1AE8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9" name="Google Shape;8395;p74">
                <a:extLst>
                  <a:ext uri="{FF2B5EF4-FFF2-40B4-BE49-F238E27FC236}">
                    <a16:creationId xmlns:a16="http://schemas.microsoft.com/office/drawing/2014/main" id="{33E97A9C-6C22-8156-15E4-E963EA19F824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1" name="Google Shape;8396;p74">
              <a:extLst>
                <a:ext uri="{FF2B5EF4-FFF2-40B4-BE49-F238E27FC236}">
                  <a16:creationId xmlns:a16="http://schemas.microsoft.com/office/drawing/2014/main" id="{631C64ED-2125-6329-0728-535189AD2722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6" name="Google Shape;8397;p74">
                <a:extLst>
                  <a:ext uri="{FF2B5EF4-FFF2-40B4-BE49-F238E27FC236}">
                    <a16:creationId xmlns:a16="http://schemas.microsoft.com/office/drawing/2014/main" id="{B97758C0-11CE-1AF5-6411-0C5157D69278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7" name="Google Shape;8398;p74">
                <a:extLst>
                  <a:ext uri="{FF2B5EF4-FFF2-40B4-BE49-F238E27FC236}">
                    <a16:creationId xmlns:a16="http://schemas.microsoft.com/office/drawing/2014/main" id="{2880D653-D927-0D32-2405-9171BDE23D2C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2" name="Google Shape;8399;p74">
              <a:extLst>
                <a:ext uri="{FF2B5EF4-FFF2-40B4-BE49-F238E27FC236}">
                  <a16:creationId xmlns:a16="http://schemas.microsoft.com/office/drawing/2014/main" id="{C1031219-2D79-EAEF-58E1-1D0DD2AFA747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4" name="Google Shape;8400;p74">
                <a:extLst>
                  <a:ext uri="{FF2B5EF4-FFF2-40B4-BE49-F238E27FC236}">
                    <a16:creationId xmlns:a16="http://schemas.microsoft.com/office/drawing/2014/main" id="{70532774-9E15-A337-C8AE-534793DC1214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5" name="Google Shape;8401;p74">
                <a:extLst>
                  <a:ext uri="{FF2B5EF4-FFF2-40B4-BE49-F238E27FC236}">
                    <a16:creationId xmlns:a16="http://schemas.microsoft.com/office/drawing/2014/main" id="{7F0FECB4-3DF8-B553-208B-2FCDC73354E9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63" name="Google Shape;8402;p74">
              <a:extLst>
                <a:ext uri="{FF2B5EF4-FFF2-40B4-BE49-F238E27FC236}">
                  <a16:creationId xmlns:a16="http://schemas.microsoft.com/office/drawing/2014/main" id="{AA8D7A40-C153-36BE-5EE0-2D34FE86CFB8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72" name="Google Shape;8403;p74">
            <a:extLst>
              <a:ext uri="{FF2B5EF4-FFF2-40B4-BE49-F238E27FC236}">
                <a16:creationId xmlns:a16="http://schemas.microsoft.com/office/drawing/2014/main" id="{8B045EBF-72F6-D370-DC62-F420867E40C2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73" name="Google Shape;8404;p74">
              <a:extLst>
                <a:ext uri="{FF2B5EF4-FFF2-40B4-BE49-F238E27FC236}">
                  <a16:creationId xmlns:a16="http://schemas.microsoft.com/office/drawing/2014/main" id="{30FB15F5-99E9-0F4C-A278-FD821B62EA26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8" name="Google Shape;8405;p74">
                <a:extLst>
                  <a:ext uri="{FF2B5EF4-FFF2-40B4-BE49-F238E27FC236}">
                    <a16:creationId xmlns:a16="http://schemas.microsoft.com/office/drawing/2014/main" id="{77AAB6B6-63DE-9A4D-C356-91784D8F67A1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9" name="Google Shape;8406;p74">
                <a:extLst>
                  <a:ext uri="{FF2B5EF4-FFF2-40B4-BE49-F238E27FC236}">
                    <a16:creationId xmlns:a16="http://schemas.microsoft.com/office/drawing/2014/main" id="{47F66BE9-8853-D933-40B6-63CB92BE96FF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0" name="Google Shape;8407;p74">
                <a:extLst>
                  <a:ext uri="{FF2B5EF4-FFF2-40B4-BE49-F238E27FC236}">
                    <a16:creationId xmlns:a16="http://schemas.microsoft.com/office/drawing/2014/main" id="{AECBB877-40AB-712C-3268-E5DC750EF2F4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4" name="Google Shape;8408;p74">
              <a:extLst>
                <a:ext uri="{FF2B5EF4-FFF2-40B4-BE49-F238E27FC236}">
                  <a16:creationId xmlns:a16="http://schemas.microsoft.com/office/drawing/2014/main" id="{7714FCF0-4B4B-7038-3C47-22F0B64B19C9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5" name="Google Shape;8409;p74">
                <a:extLst>
                  <a:ext uri="{FF2B5EF4-FFF2-40B4-BE49-F238E27FC236}">
                    <a16:creationId xmlns:a16="http://schemas.microsoft.com/office/drawing/2014/main" id="{090C03A6-8974-60EB-B12F-7C800BD9E409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6" name="Google Shape;8410;p74">
                <a:extLst>
                  <a:ext uri="{FF2B5EF4-FFF2-40B4-BE49-F238E27FC236}">
                    <a16:creationId xmlns:a16="http://schemas.microsoft.com/office/drawing/2014/main" id="{51C4A5E8-8380-2AA1-801E-15DE63BBD04D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7" name="Google Shape;8411;p74">
                <a:extLst>
                  <a:ext uri="{FF2B5EF4-FFF2-40B4-BE49-F238E27FC236}">
                    <a16:creationId xmlns:a16="http://schemas.microsoft.com/office/drawing/2014/main" id="{EFAB3F2A-84CC-68B6-0F2C-62111C53CB7A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81" name="Google Shape;8412;p74">
            <a:extLst>
              <a:ext uri="{FF2B5EF4-FFF2-40B4-BE49-F238E27FC236}">
                <a16:creationId xmlns:a16="http://schemas.microsoft.com/office/drawing/2014/main" id="{4D461A1F-6EDE-0CF5-FD96-6B612EFC3F89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82" name="Google Shape;8413;p74">
              <a:extLst>
                <a:ext uri="{FF2B5EF4-FFF2-40B4-BE49-F238E27FC236}">
                  <a16:creationId xmlns:a16="http://schemas.microsoft.com/office/drawing/2014/main" id="{D9255BA2-1E0E-4CA9-C8CF-2ACC0AB1166E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3" name="Google Shape;8414;p74">
              <a:extLst>
                <a:ext uri="{FF2B5EF4-FFF2-40B4-BE49-F238E27FC236}">
                  <a16:creationId xmlns:a16="http://schemas.microsoft.com/office/drawing/2014/main" id="{6FDDEB17-C40F-C3A9-1F9B-598A7078065F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84" name="Google Shape;8415;p74">
            <a:extLst>
              <a:ext uri="{FF2B5EF4-FFF2-40B4-BE49-F238E27FC236}">
                <a16:creationId xmlns:a16="http://schemas.microsoft.com/office/drawing/2014/main" id="{EF536C2F-6D1A-BAF8-79BB-05D0EDCCE797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85" name="Google Shape;8416;p74">
              <a:extLst>
                <a:ext uri="{FF2B5EF4-FFF2-40B4-BE49-F238E27FC236}">
                  <a16:creationId xmlns:a16="http://schemas.microsoft.com/office/drawing/2014/main" id="{FE6FAAF9-66C5-B760-195E-883E7A68255D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6" name="Google Shape;8417;p74">
                <a:extLst>
                  <a:ext uri="{FF2B5EF4-FFF2-40B4-BE49-F238E27FC236}">
                    <a16:creationId xmlns:a16="http://schemas.microsoft.com/office/drawing/2014/main" id="{78DD5811-E02C-752F-3D8A-9DC347DEC1AA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7" name="Google Shape;8418;p74">
                <a:extLst>
                  <a:ext uri="{FF2B5EF4-FFF2-40B4-BE49-F238E27FC236}">
                    <a16:creationId xmlns:a16="http://schemas.microsoft.com/office/drawing/2014/main" id="{21368E9E-A4E5-5B6D-98B5-FA1A78396817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6" name="Google Shape;8419;p74">
              <a:extLst>
                <a:ext uri="{FF2B5EF4-FFF2-40B4-BE49-F238E27FC236}">
                  <a16:creationId xmlns:a16="http://schemas.microsoft.com/office/drawing/2014/main" id="{4AAB664F-01D7-E95E-AAF2-0D0D38B28A0B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4" name="Google Shape;8420;p74">
                <a:extLst>
                  <a:ext uri="{FF2B5EF4-FFF2-40B4-BE49-F238E27FC236}">
                    <a16:creationId xmlns:a16="http://schemas.microsoft.com/office/drawing/2014/main" id="{9C0B4AFE-6829-B80A-CFB3-E652E20C9FB0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5" name="Google Shape;8421;p74">
                <a:extLst>
                  <a:ext uri="{FF2B5EF4-FFF2-40B4-BE49-F238E27FC236}">
                    <a16:creationId xmlns:a16="http://schemas.microsoft.com/office/drawing/2014/main" id="{A058797B-69CB-E25B-8FA8-2A98D427DE88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7" name="Google Shape;8422;p74">
              <a:extLst>
                <a:ext uri="{FF2B5EF4-FFF2-40B4-BE49-F238E27FC236}">
                  <a16:creationId xmlns:a16="http://schemas.microsoft.com/office/drawing/2014/main" id="{0F45E783-6770-BA3D-EEA0-B0CF293E7234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2" name="Google Shape;8423;p74">
                <a:extLst>
                  <a:ext uri="{FF2B5EF4-FFF2-40B4-BE49-F238E27FC236}">
                    <a16:creationId xmlns:a16="http://schemas.microsoft.com/office/drawing/2014/main" id="{B2D6AA39-7B18-1F43-81AC-B78FDECC2695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3" name="Google Shape;8424;p74">
                <a:extLst>
                  <a:ext uri="{FF2B5EF4-FFF2-40B4-BE49-F238E27FC236}">
                    <a16:creationId xmlns:a16="http://schemas.microsoft.com/office/drawing/2014/main" id="{9C39CE6F-8299-B0B3-DF19-77BC913A2864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8" name="Google Shape;8425;p74">
              <a:extLst>
                <a:ext uri="{FF2B5EF4-FFF2-40B4-BE49-F238E27FC236}">
                  <a16:creationId xmlns:a16="http://schemas.microsoft.com/office/drawing/2014/main" id="{29D6B323-D0B6-139D-35B4-DE9C5B8B1E35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90" name="Google Shape;8426;p74">
                <a:extLst>
                  <a:ext uri="{FF2B5EF4-FFF2-40B4-BE49-F238E27FC236}">
                    <a16:creationId xmlns:a16="http://schemas.microsoft.com/office/drawing/2014/main" id="{19DF76CB-905C-1267-92A7-9F6F45764FF1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1" name="Google Shape;8427;p74">
                <a:extLst>
                  <a:ext uri="{FF2B5EF4-FFF2-40B4-BE49-F238E27FC236}">
                    <a16:creationId xmlns:a16="http://schemas.microsoft.com/office/drawing/2014/main" id="{2E355F9D-7822-946B-C6E9-666C17C17862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89" name="Google Shape;8428;p74">
              <a:extLst>
                <a:ext uri="{FF2B5EF4-FFF2-40B4-BE49-F238E27FC236}">
                  <a16:creationId xmlns:a16="http://schemas.microsoft.com/office/drawing/2014/main" id="{250A21D1-17CB-E6A2-3E72-F1343924E3A9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98" name="Google Shape;8429;p74">
            <a:extLst>
              <a:ext uri="{FF2B5EF4-FFF2-40B4-BE49-F238E27FC236}">
                <a16:creationId xmlns:a16="http://schemas.microsoft.com/office/drawing/2014/main" id="{B0F09F9E-66C8-345C-25E3-C991CCF1B8DE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399" name="Google Shape;8430;p74">
              <a:extLst>
                <a:ext uri="{FF2B5EF4-FFF2-40B4-BE49-F238E27FC236}">
                  <a16:creationId xmlns:a16="http://schemas.microsoft.com/office/drawing/2014/main" id="{FD311470-7DCB-AC0A-50DB-8E890418BEBD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" name="Google Shape;8431;p74">
              <a:extLst>
                <a:ext uri="{FF2B5EF4-FFF2-40B4-BE49-F238E27FC236}">
                  <a16:creationId xmlns:a16="http://schemas.microsoft.com/office/drawing/2014/main" id="{656CA629-FF04-C119-36FB-51163B52F939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" name="Google Shape;8432;p74">
              <a:extLst>
                <a:ext uri="{FF2B5EF4-FFF2-40B4-BE49-F238E27FC236}">
                  <a16:creationId xmlns:a16="http://schemas.microsoft.com/office/drawing/2014/main" id="{2E766D13-46EC-2F0F-B974-D37DA4A67892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" name="Google Shape;8433;p74">
              <a:extLst>
                <a:ext uri="{FF2B5EF4-FFF2-40B4-BE49-F238E27FC236}">
                  <a16:creationId xmlns:a16="http://schemas.microsoft.com/office/drawing/2014/main" id="{356578E3-3F2D-AA3B-CD18-66ACCD160A6E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" name="Google Shape;8434;p74">
              <a:extLst>
                <a:ext uri="{FF2B5EF4-FFF2-40B4-BE49-F238E27FC236}">
                  <a16:creationId xmlns:a16="http://schemas.microsoft.com/office/drawing/2014/main" id="{35A7EA6F-C680-A1B5-E3E7-8E3E6CCC78C4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" name="Google Shape;8435;p74">
              <a:extLst>
                <a:ext uri="{FF2B5EF4-FFF2-40B4-BE49-F238E27FC236}">
                  <a16:creationId xmlns:a16="http://schemas.microsoft.com/office/drawing/2014/main" id="{77ED4C31-974A-7052-52E4-D2BDA2E36D42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05" name="Google Shape;1529;p70">
            <a:extLst>
              <a:ext uri="{FF2B5EF4-FFF2-40B4-BE49-F238E27FC236}">
                <a16:creationId xmlns:a16="http://schemas.microsoft.com/office/drawing/2014/main" id="{E557B30B-2CB9-621A-1EC2-F6AFD749B643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536570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D2ED10-0582-47DA-6064-E7275F819FB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9044F47-F815-8086-16E5-91FE62C725C2}"/>
              </a:ext>
            </a:extLst>
          </p:cNvPr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F03B19-268C-3B9C-5F0E-BDEF1ACFB4D9}"/>
              </a:ext>
            </a:extLst>
          </p:cNvPr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oogle Shape;8440;p75">
            <a:extLst>
              <a:ext uri="{FF2B5EF4-FFF2-40B4-BE49-F238E27FC236}">
                <a16:creationId xmlns:a16="http://schemas.microsoft.com/office/drawing/2014/main" id="{B0854FC5-7402-2D31-27E0-D9C843D269BF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8" name="Google Shape;8441;p75">
              <a:extLst>
                <a:ext uri="{FF2B5EF4-FFF2-40B4-BE49-F238E27FC236}">
                  <a16:creationId xmlns:a16="http://schemas.microsoft.com/office/drawing/2014/main" id="{46DD6D03-BC09-B214-74F4-BEE13C5ADE0A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8" name="Google Shape;8442;p75">
                <a:extLst>
                  <a:ext uri="{FF2B5EF4-FFF2-40B4-BE49-F238E27FC236}">
                    <a16:creationId xmlns:a16="http://schemas.microsoft.com/office/drawing/2014/main" id="{658E4284-9349-75D6-954E-4551D57F4ABA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43;p75">
                <a:extLst>
                  <a:ext uri="{FF2B5EF4-FFF2-40B4-BE49-F238E27FC236}">
                    <a16:creationId xmlns:a16="http://schemas.microsoft.com/office/drawing/2014/main" id="{1B9713EC-259B-A34C-2BD3-AE6CCB122AEA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44;p75">
                <a:extLst>
                  <a:ext uri="{FF2B5EF4-FFF2-40B4-BE49-F238E27FC236}">
                    <a16:creationId xmlns:a16="http://schemas.microsoft.com/office/drawing/2014/main" id="{F864BDE5-E689-0A0E-7990-5C2D61007027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8445;p75">
                <a:extLst>
                  <a:ext uri="{FF2B5EF4-FFF2-40B4-BE49-F238E27FC236}">
                    <a16:creationId xmlns:a16="http://schemas.microsoft.com/office/drawing/2014/main" id="{A912B2AB-6CE3-3E4F-A6E4-CE3B50B3150A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46;p75">
                <a:extLst>
                  <a:ext uri="{FF2B5EF4-FFF2-40B4-BE49-F238E27FC236}">
                    <a16:creationId xmlns:a16="http://schemas.microsoft.com/office/drawing/2014/main" id="{7EDA83B8-F327-EC97-CDA4-B7B86171BCEA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47;p75">
                <a:extLst>
                  <a:ext uri="{FF2B5EF4-FFF2-40B4-BE49-F238E27FC236}">
                    <a16:creationId xmlns:a16="http://schemas.microsoft.com/office/drawing/2014/main" id="{EE350B4F-D8CE-D210-9B27-3477F4550F86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48;p75">
                <a:extLst>
                  <a:ext uri="{FF2B5EF4-FFF2-40B4-BE49-F238E27FC236}">
                    <a16:creationId xmlns:a16="http://schemas.microsoft.com/office/drawing/2014/main" id="{5D1B8B39-7C8B-906E-6076-068FC4F98987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8449;p75">
                <a:extLst>
                  <a:ext uri="{FF2B5EF4-FFF2-40B4-BE49-F238E27FC236}">
                    <a16:creationId xmlns:a16="http://schemas.microsoft.com/office/drawing/2014/main" id="{82658AAF-88D3-C1E9-3801-DCAA207DCD69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6" name="Google Shape;8450;p75">
                <a:extLst>
                  <a:ext uri="{FF2B5EF4-FFF2-40B4-BE49-F238E27FC236}">
                    <a16:creationId xmlns:a16="http://schemas.microsoft.com/office/drawing/2014/main" id="{BB2AAE44-81A0-4346-9661-90F76F9D18DF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" name="Google Shape;8451;p75">
                <a:extLst>
                  <a:ext uri="{FF2B5EF4-FFF2-40B4-BE49-F238E27FC236}">
                    <a16:creationId xmlns:a16="http://schemas.microsoft.com/office/drawing/2014/main" id="{AC7B73D1-4850-ABF2-EA3D-2E2940B40893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452;p75">
              <a:extLst>
                <a:ext uri="{FF2B5EF4-FFF2-40B4-BE49-F238E27FC236}">
                  <a16:creationId xmlns:a16="http://schemas.microsoft.com/office/drawing/2014/main" id="{6C337CD2-0158-DA24-0B55-608CD844B3A7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8" name="Google Shape;8453;p75">
                <a:extLst>
                  <a:ext uri="{FF2B5EF4-FFF2-40B4-BE49-F238E27FC236}">
                    <a16:creationId xmlns:a16="http://schemas.microsoft.com/office/drawing/2014/main" id="{8E1EBF44-4F66-2A0F-4AFF-3C555223F718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454;p75">
                <a:extLst>
                  <a:ext uri="{FF2B5EF4-FFF2-40B4-BE49-F238E27FC236}">
                    <a16:creationId xmlns:a16="http://schemas.microsoft.com/office/drawing/2014/main" id="{60C4BD4F-8CB8-1951-B1A3-782F1459F3B4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455;p75">
                <a:extLst>
                  <a:ext uri="{FF2B5EF4-FFF2-40B4-BE49-F238E27FC236}">
                    <a16:creationId xmlns:a16="http://schemas.microsoft.com/office/drawing/2014/main" id="{37F06E27-5AFC-67F9-02A8-49CAF3172D05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8456;p75">
                <a:extLst>
                  <a:ext uri="{FF2B5EF4-FFF2-40B4-BE49-F238E27FC236}">
                    <a16:creationId xmlns:a16="http://schemas.microsoft.com/office/drawing/2014/main" id="{D38F0D78-526A-E260-487E-13DB81157130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57;p75">
                <a:extLst>
                  <a:ext uri="{FF2B5EF4-FFF2-40B4-BE49-F238E27FC236}">
                    <a16:creationId xmlns:a16="http://schemas.microsoft.com/office/drawing/2014/main" id="{AAE092FD-86B5-A793-0C89-803B3B5988B9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58;p75">
                <a:extLst>
                  <a:ext uri="{FF2B5EF4-FFF2-40B4-BE49-F238E27FC236}">
                    <a16:creationId xmlns:a16="http://schemas.microsoft.com/office/drawing/2014/main" id="{E9CFA186-8ECB-9ACE-1EC3-2B7D937EDA64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59;p75">
                <a:extLst>
                  <a:ext uri="{FF2B5EF4-FFF2-40B4-BE49-F238E27FC236}">
                    <a16:creationId xmlns:a16="http://schemas.microsoft.com/office/drawing/2014/main" id="{508154ED-1833-39C5-E5B3-CA2D4E195027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8460;p75">
                <a:extLst>
                  <a:ext uri="{FF2B5EF4-FFF2-40B4-BE49-F238E27FC236}">
                    <a16:creationId xmlns:a16="http://schemas.microsoft.com/office/drawing/2014/main" id="{DCDA92CE-C4CE-36F5-48F7-37EB6CBA7EC2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8461;p75">
                <a:extLst>
                  <a:ext uri="{FF2B5EF4-FFF2-40B4-BE49-F238E27FC236}">
                    <a16:creationId xmlns:a16="http://schemas.microsoft.com/office/drawing/2014/main" id="{1BB56E02-EAEE-1358-B893-49E215880730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62;p75">
                <a:extLst>
                  <a:ext uri="{FF2B5EF4-FFF2-40B4-BE49-F238E27FC236}">
                    <a16:creationId xmlns:a16="http://schemas.microsoft.com/office/drawing/2014/main" id="{5682C291-807A-0284-A15B-3F35A0B8EB72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463;p75">
              <a:extLst>
                <a:ext uri="{FF2B5EF4-FFF2-40B4-BE49-F238E27FC236}">
                  <a16:creationId xmlns:a16="http://schemas.microsoft.com/office/drawing/2014/main" id="{C79523FC-3A48-6034-AACB-8C27E2FAF4AD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8" name="Google Shape;8464;p75">
                <a:extLst>
                  <a:ext uri="{FF2B5EF4-FFF2-40B4-BE49-F238E27FC236}">
                    <a16:creationId xmlns:a16="http://schemas.microsoft.com/office/drawing/2014/main" id="{DE4B94AB-E94F-49B9-1BD2-017A59897263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465;p75">
                <a:extLst>
                  <a:ext uri="{FF2B5EF4-FFF2-40B4-BE49-F238E27FC236}">
                    <a16:creationId xmlns:a16="http://schemas.microsoft.com/office/drawing/2014/main" id="{F744F941-95B7-D05B-151D-F55ED3C20353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466;p75">
                <a:extLst>
                  <a:ext uri="{FF2B5EF4-FFF2-40B4-BE49-F238E27FC236}">
                    <a16:creationId xmlns:a16="http://schemas.microsoft.com/office/drawing/2014/main" id="{ED06D7F0-2F32-3F44-B8EA-B465BD535846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8467;p75">
                <a:extLst>
                  <a:ext uri="{FF2B5EF4-FFF2-40B4-BE49-F238E27FC236}">
                    <a16:creationId xmlns:a16="http://schemas.microsoft.com/office/drawing/2014/main" id="{3631F32B-ED7E-E4C8-4FB6-B9D105A050D6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68;p75">
                <a:extLst>
                  <a:ext uri="{FF2B5EF4-FFF2-40B4-BE49-F238E27FC236}">
                    <a16:creationId xmlns:a16="http://schemas.microsoft.com/office/drawing/2014/main" id="{AD4D83D8-8696-F32D-3267-1161268A7CED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69;p75">
                <a:extLst>
                  <a:ext uri="{FF2B5EF4-FFF2-40B4-BE49-F238E27FC236}">
                    <a16:creationId xmlns:a16="http://schemas.microsoft.com/office/drawing/2014/main" id="{9DB84069-E2C3-DC20-C72E-A0AC919279AA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470;p75">
                <a:extLst>
                  <a:ext uri="{FF2B5EF4-FFF2-40B4-BE49-F238E27FC236}">
                    <a16:creationId xmlns:a16="http://schemas.microsoft.com/office/drawing/2014/main" id="{4BAD7ECC-2172-510B-3445-2A2F946DB2CF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8471;p75">
                <a:extLst>
                  <a:ext uri="{FF2B5EF4-FFF2-40B4-BE49-F238E27FC236}">
                    <a16:creationId xmlns:a16="http://schemas.microsoft.com/office/drawing/2014/main" id="{E4C3DD93-1247-D6DF-68CE-500FD2AE0F76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8472;p75">
                <a:extLst>
                  <a:ext uri="{FF2B5EF4-FFF2-40B4-BE49-F238E27FC236}">
                    <a16:creationId xmlns:a16="http://schemas.microsoft.com/office/drawing/2014/main" id="{2E991ED7-296B-CA63-DC8C-ED763D3878DA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473;p75">
                <a:extLst>
                  <a:ext uri="{FF2B5EF4-FFF2-40B4-BE49-F238E27FC236}">
                    <a16:creationId xmlns:a16="http://schemas.microsoft.com/office/drawing/2014/main" id="{3AFA3DE0-3CD4-D350-DF7B-84222AECE536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474;p75">
              <a:extLst>
                <a:ext uri="{FF2B5EF4-FFF2-40B4-BE49-F238E27FC236}">
                  <a16:creationId xmlns:a16="http://schemas.microsoft.com/office/drawing/2014/main" id="{B0921BB6-F7D6-1DE3-A950-DACAF2E7D2B2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8" name="Google Shape;8475;p75">
                <a:extLst>
                  <a:ext uri="{FF2B5EF4-FFF2-40B4-BE49-F238E27FC236}">
                    <a16:creationId xmlns:a16="http://schemas.microsoft.com/office/drawing/2014/main" id="{F04EE2EC-8054-A674-FEEE-6B7DF56BEAB6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476;p75">
                <a:extLst>
                  <a:ext uri="{FF2B5EF4-FFF2-40B4-BE49-F238E27FC236}">
                    <a16:creationId xmlns:a16="http://schemas.microsoft.com/office/drawing/2014/main" id="{81D470D6-54D3-8D10-09B7-280598188C21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477;p75">
                <a:extLst>
                  <a:ext uri="{FF2B5EF4-FFF2-40B4-BE49-F238E27FC236}">
                    <a16:creationId xmlns:a16="http://schemas.microsoft.com/office/drawing/2014/main" id="{608AD186-4F75-1E61-CAEE-BB1A2072C87B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8478;p75">
                <a:extLst>
                  <a:ext uri="{FF2B5EF4-FFF2-40B4-BE49-F238E27FC236}">
                    <a16:creationId xmlns:a16="http://schemas.microsoft.com/office/drawing/2014/main" id="{7D866432-6271-6CAC-25A0-97ADC66516F4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479;p75">
                <a:extLst>
                  <a:ext uri="{FF2B5EF4-FFF2-40B4-BE49-F238E27FC236}">
                    <a16:creationId xmlns:a16="http://schemas.microsoft.com/office/drawing/2014/main" id="{F3402EDF-4811-3CC6-CB07-004215BB6FB7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480;p75">
                <a:extLst>
                  <a:ext uri="{FF2B5EF4-FFF2-40B4-BE49-F238E27FC236}">
                    <a16:creationId xmlns:a16="http://schemas.microsoft.com/office/drawing/2014/main" id="{AA252A23-C4F7-5467-B149-44F1F600026A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481;p75">
                <a:extLst>
                  <a:ext uri="{FF2B5EF4-FFF2-40B4-BE49-F238E27FC236}">
                    <a16:creationId xmlns:a16="http://schemas.microsoft.com/office/drawing/2014/main" id="{188B49B8-59E1-49A7-3E7F-0B54D3F32691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8482;p75">
                <a:extLst>
                  <a:ext uri="{FF2B5EF4-FFF2-40B4-BE49-F238E27FC236}">
                    <a16:creationId xmlns:a16="http://schemas.microsoft.com/office/drawing/2014/main" id="{DFD1F52A-6422-0506-ACE6-5B1EF980598B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8483;p75">
                <a:extLst>
                  <a:ext uri="{FF2B5EF4-FFF2-40B4-BE49-F238E27FC236}">
                    <a16:creationId xmlns:a16="http://schemas.microsoft.com/office/drawing/2014/main" id="{D1873B4C-6A62-43D3-5E77-408EADBD7C19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484;p75">
                <a:extLst>
                  <a:ext uri="{FF2B5EF4-FFF2-40B4-BE49-F238E27FC236}">
                    <a16:creationId xmlns:a16="http://schemas.microsoft.com/office/drawing/2014/main" id="{2C83DC25-6029-BB51-BE84-D85B177551A4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485;p75">
              <a:extLst>
                <a:ext uri="{FF2B5EF4-FFF2-40B4-BE49-F238E27FC236}">
                  <a16:creationId xmlns:a16="http://schemas.microsoft.com/office/drawing/2014/main" id="{9569C32D-4A44-B0AA-F1B3-0F7C1D9C5D12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8" name="Google Shape;8486;p75">
                <a:extLst>
                  <a:ext uri="{FF2B5EF4-FFF2-40B4-BE49-F238E27FC236}">
                    <a16:creationId xmlns:a16="http://schemas.microsoft.com/office/drawing/2014/main" id="{D5A2D259-FA22-209C-AD9C-A99C066027C4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487;p75">
                <a:extLst>
                  <a:ext uri="{FF2B5EF4-FFF2-40B4-BE49-F238E27FC236}">
                    <a16:creationId xmlns:a16="http://schemas.microsoft.com/office/drawing/2014/main" id="{8949FFFB-B44C-1108-62C7-F2B307F98A2C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488;p75">
                <a:extLst>
                  <a:ext uri="{FF2B5EF4-FFF2-40B4-BE49-F238E27FC236}">
                    <a16:creationId xmlns:a16="http://schemas.microsoft.com/office/drawing/2014/main" id="{BFA1ABDF-031D-5F22-6CE7-DC1790F34126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8489;p75">
                <a:extLst>
                  <a:ext uri="{FF2B5EF4-FFF2-40B4-BE49-F238E27FC236}">
                    <a16:creationId xmlns:a16="http://schemas.microsoft.com/office/drawing/2014/main" id="{E28845E7-CB46-9EC5-91E2-8B1B0FEAF18E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490;p75">
                <a:extLst>
                  <a:ext uri="{FF2B5EF4-FFF2-40B4-BE49-F238E27FC236}">
                    <a16:creationId xmlns:a16="http://schemas.microsoft.com/office/drawing/2014/main" id="{64636481-5E44-3A4E-4901-7B04F5BA50C4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491;p75">
                <a:extLst>
                  <a:ext uri="{FF2B5EF4-FFF2-40B4-BE49-F238E27FC236}">
                    <a16:creationId xmlns:a16="http://schemas.microsoft.com/office/drawing/2014/main" id="{D85EFDCA-2030-FE73-9A65-4145663B9277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492;p75">
                <a:extLst>
                  <a:ext uri="{FF2B5EF4-FFF2-40B4-BE49-F238E27FC236}">
                    <a16:creationId xmlns:a16="http://schemas.microsoft.com/office/drawing/2014/main" id="{81A2F603-60A0-66EC-2925-513B706AA9DA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493;p75">
                <a:extLst>
                  <a:ext uri="{FF2B5EF4-FFF2-40B4-BE49-F238E27FC236}">
                    <a16:creationId xmlns:a16="http://schemas.microsoft.com/office/drawing/2014/main" id="{0E54070E-4055-A334-792A-D185DB77DC67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8494;p75">
                <a:extLst>
                  <a:ext uri="{FF2B5EF4-FFF2-40B4-BE49-F238E27FC236}">
                    <a16:creationId xmlns:a16="http://schemas.microsoft.com/office/drawing/2014/main" id="{A045FF25-5971-C54C-442C-1196DB6C8D15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495;p75">
                <a:extLst>
                  <a:ext uri="{FF2B5EF4-FFF2-40B4-BE49-F238E27FC236}">
                    <a16:creationId xmlns:a16="http://schemas.microsoft.com/office/drawing/2014/main" id="{1C1055B1-39E1-CB8B-F0E9-22663C978B8A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496;p75">
              <a:extLst>
                <a:ext uri="{FF2B5EF4-FFF2-40B4-BE49-F238E27FC236}">
                  <a16:creationId xmlns:a16="http://schemas.microsoft.com/office/drawing/2014/main" id="{47F7E97B-6ED5-3F02-01CB-9393C27B8C8C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8" name="Google Shape;8497;p75">
                <a:extLst>
                  <a:ext uri="{FF2B5EF4-FFF2-40B4-BE49-F238E27FC236}">
                    <a16:creationId xmlns:a16="http://schemas.microsoft.com/office/drawing/2014/main" id="{33B3EC3A-95E4-67C9-E0E3-316615B59433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498;p75">
                <a:extLst>
                  <a:ext uri="{FF2B5EF4-FFF2-40B4-BE49-F238E27FC236}">
                    <a16:creationId xmlns:a16="http://schemas.microsoft.com/office/drawing/2014/main" id="{05548CF1-688E-5824-CDE5-26DC04EE7D7D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499;p75">
                <a:extLst>
                  <a:ext uri="{FF2B5EF4-FFF2-40B4-BE49-F238E27FC236}">
                    <a16:creationId xmlns:a16="http://schemas.microsoft.com/office/drawing/2014/main" id="{0EAD5FF5-342F-FABA-592C-4AD69466CF1F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8500;p75">
                <a:extLst>
                  <a:ext uri="{FF2B5EF4-FFF2-40B4-BE49-F238E27FC236}">
                    <a16:creationId xmlns:a16="http://schemas.microsoft.com/office/drawing/2014/main" id="{0ED5051C-1865-DA2F-7C7C-AFD3E4508F79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501;p75">
                <a:extLst>
                  <a:ext uri="{FF2B5EF4-FFF2-40B4-BE49-F238E27FC236}">
                    <a16:creationId xmlns:a16="http://schemas.microsoft.com/office/drawing/2014/main" id="{ECBDDA7B-8151-D423-68AB-9FB52EA9DB9F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502;p75">
                <a:extLst>
                  <a:ext uri="{FF2B5EF4-FFF2-40B4-BE49-F238E27FC236}">
                    <a16:creationId xmlns:a16="http://schemas.microsoft.com/office/drawing/2014/main" id="{DED7C1A9-8599-64D9-A8CA-6789929F45A6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03;p75">
                <a:extLst>
                  <a:ext uri="{FF2B5EF4-FFF2-40B4-BE49-F238E27FC236}">
                    <a16:creationId xmlns:a16="http://schemas.microsoft.com/office/drawing/2014/main" id="{7C02FECF-6AA9-7CD3-7647-32A0130A1085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8504;p75">
                <a:extLst>
                  <a:ext uri="{FF2B5EF4-FFF2-40B4-BE49-F238E27FC236}">
                    <a16:creationId xmlns:a16="http://schemas.microsoft.com/office/drawing/2014/main" id="{BC0E8B94-3AB6-982F-3EF7-F33AB92F7D0B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505;p75">
                <a:extLst>
                  <a:ext uri="{FF2B5EF4-FFF2-40B4-BE49-F238E27FC236}">
                    <a16:creationId xmlns:a16="http://schemas.microsoft.com/office/drawing/2014/main" id="{1E0950F6-48AE-D08E-3632-490CCD3B2661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506;p75">
                <a:extLst>
                  <a:ext uri="{FF2B5EF4-FFF2-40B4-BE49-F238E27FC236}">
                    <a16:creationId xmlns:a16="http://schemas.microsoft.com/office/drawing/2014/main" id="{B48ADA49-97D6-623A-FAEF-5D9EB128EED6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507;p75">
              <a:extLst>
                <a:ext uri="{FF2B5EF4-FFF2-40B4-BE49-F238E27FC236}">
                  <a16:creationId xmlns:a16="http://schemas.microsoft.com/office/drawing/2014/main" id="{F4ECD16A-6DD6-8911-7ABA-FA44F3562B92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8" name="Google Shape;8508;p75">
                <a:extLst>
                  <a:ext uri="{FF2B5EF4-FFF2-40B4-BE49-F238E27FC236}">
                    <a16:creationId xmlns:a16="http://schemas.microsoft.com/office/drawing/2014/main" id="{951F3863-E853-6352-53AF-15AC05CBE2ED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8509;p75">
                <a:extLst>
                  <a:ext uri="{FF2B5EF4-FFF2-40B4-BE49-F238E27FC236}">
                    <a16:creationId xmlns:a16="http://schemas.microsoft.com/office/drawing/2014/main" id="{306C5103-2DA1-4725-1687-BA44097E73A2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8510;p75">
                <a:extLst>
                  <a:ext uri="{FF2B5EF4-FFF2-40B4-BE49-F238E27FC236}">
                    <a16:creationId xmlns:a16="http://schemas.microsoft.com/office/drawing/2014/main" id="{D15106B2-D8DE-025D-EDA7-F6F7883EAB0F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8511;p75">
                <a:extLst>
                  <a:ext uri="{FF2B5EF4-FFF2-40B4-BE49-F238E27FC236}">
                    <a16:creationId xmlns:a16="http://schemas.microsoft.com/office/drawing/2014/main" id="{226B7AE8-DB98-81EC-6853-88121352A76C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8512;p75">
                <a:extLst>
                  <a:ext uri="{FF2B5EF4-FFF2-40B4-BE49-F238E27FC236}">
                    <a16:creationId xmlns:a16="http://schemas.microsoft.com/office/drawing/2014/main" id="{CEC9A622-AC0F-B726-16FE-88813AA069BB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13;p75">
                <a:extLst>
                  <a:ext uri="{FF2B5EF4-FFF2-40B4-BE49-F238E27FC236}">
                    <a16:creationId xmlns:a16="http://schemas.microsoft.com/office/drawing/2014/main" id="{33F8A2A9-E39F-3ACC-8FC9-0072F1453FAC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14;p75">
                <a:extLst>
                  <a:ext uri="{FF2B5EF4-FFF2-40B4-BE49-F238E27FC236}">
                    <a16:creationId xmlns:a16="http://schemas.microsoft.com/office/drawing/2014/main" id="{445667DB-07E0-69C5-6D3C-3BD7613F3854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8515;p75">
                <a:extLst>
                  <a:ext uri="{FF2B5EF4-FFF2-40B4-BE49-F238E27FC236}">
                    <a16:creationId xmlns:a16="http://schemas.microsoft.com/office/drawing/2014/main" id="{4C22E60E-EA40-A431-0571-B1AFB1B014BA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8516;p75">
                <a:extLst>
                  <a:ext uri="{FF2B5EF4-FFF2-40B4-BE49-F238E27FC236}">
                    <a16:creationId xmlns:a16="http://schemas.microsoft.com/office/drawing/2014/main" id="{4856D33D-3313-8B70-869D-D2860076A28F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8517;p75">
                <a:extLst>
                  <a:ext uri="{FF2B5EF4-FFF2-40B4-BE49-F238E27FC236}">
                    <a16:creationId xmlns:a16="http://schemas.microsoft.com/office/drawing/2014/main" id="{9AA0E34D-F0D8-9EB1-9235-8563C0BC64E9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" name="Google Shape;8518;p75">
              <a:extLst>
                <a:ext uri="{FF2B5EF4-FFF2-40B4-BE49-F238E27FC236}">
                  <a16:creationId xmlns:a16="http://schemas.microsoft.com/office/drawing/2014/main" id="{38B06F0A-C3C9-6313-686E-9FD147281B85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8" name="Google Shape;8519;p75">
                <a:extLst>
                  <a:ext uri="{FF2B5EF4-FFF2-40B4-BE49-F238E27FC236}">
                    <a16:creationId xmlns:a16="http://schemas.microsoft.com/office/drawing/2014/main" id="{AE06D719-77CE-72AC-FA80-5B42AE282300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" name="Google Shape;8520;p75">
                <a:extLst>
                  <a:ext uri="{FF2B5EF4-FFF2-40B4-BE49-F238E27FC236}">
                    <a16:creationId xmlns:a16="http://schemas.microsoft.com/office/drawing/2014/main" id="{7684627F-E642-8157-8583-E2EC7EA2A3A7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" name="Google Shape;8521;p75">
                <a:extLst>
                  <a:ext uri="{FF2B5EF4-FFF2-40B4-BE49-F238E27FC236}">
                    <a16:creationId xmlns:a16="http://schemas.microsoft.com/office/drawing/2014/main" id="{035BB8EE-6D93-7A1C-0A28-D99CA6E418F2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" name="Google Shape;8522;p75">
                <a:extLst>
                  <a:ext uri="{FF2B5EF4-FFF2-40B4-BE49-F238E27FC236}">
                    <a16:creationId xmlns:a16="http://schemas.microsoft.com/office/drawing/2014/main" id="{4AA50CC6-9DE7-5AFB-2370-F8FAC99BB60F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" name="Google Shape;8523;p75">
                <a:extLst>
                  <a:ext uri="{FF2B5EF4-FFF2-40B4-BE49-F238E27FC236}">
                    <a16:creationId xmlns:a16="http://schemas.microsoft.com/office/drawing/2014/main" id="{7538EB50-1A72-AB5A-BB26-6874CBC9C17A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" name="Google Shape;8524;p75">
                <a:extLst>
                  <a:ext uri="{FF2B5EF4-FFF2-40B4-BE49-F238E27FC236}">
                    <a16:creationId xmlns:a16="http://schemas.microsoft.com/office/drawing/2014/main" id="{BC75291D-0C14-ED19-C470-622DDEA0E875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8525;p75">
                <a:extLst>
                  <a:ext uri="{FF2B5EF4-FFF2-40B4-BE49-F238E27FC236}">
                    <a16:creationId xmlns:a16="http://schemas.microsoft.com/office/drawing/2014/main" id="{7F02B405-F1B7-6EB8-E659-F33B4766CF2D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" name="Google Shape;8526;p75">
                <a:extLst>
                  <a:ext uri="{FF2B5EF4-FFF2-40B4-BE49-F238E27FC236}">
                    <a16:creationId xmlns:a16="http://schemas.microsoft.com/office/drawing/2014/main" id="{1B0FEE6C-0CE7-5CBF-C953-194105B8D936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8527;p75">
                <a:extLst>
                  <a:ext uri="{FF2B5EF4-FFF2-40B4-BE49-F238E27FC236}">
                    <a16:creationId xmlns:a16="http://schemas.microsoft.com/office/drawing/2014/main" id="{4CE5ACD8-E524-8176-2315-1C402A03C903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8528;p75">
                <a:extLst>
                  <a:ext uri="{FF2B5EF4-FFF2-40B4-BE49-F238E27FC236}">
                    <a16:creationId xmlns:a16="http://schemas.microsoft.com/office/drawing/2014/main" id="{CCCB62EB-15FC-E8DE-4914-25BC0EB55725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" name="Google Shape;8529;p75">
              <a:extLst>
                <a:ext uri="{FF2B5EF4-FFF2-40B4-BE49-F238E27FC236}">
                  <a16:creationId xmlns:a16="http://schemas.microsoft.com/office/drawing/2014/main" id="{A65520D6-526D-B1CC-E375-483FB5C9ABDE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8" name="Google Shape;8530;p75">
                <a:extLst>
                  <a:ext uri="{FF2B5EF4-FFF2-40B4-BE49-F238E27FC236}">
                    <a16:creationId xmlns:a16="http://schemas.microsoft.com/office/drawing/2014/main" id="{1AEE5632-C82B-2EAD-7D92-81A06C19CA93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8531;p75">
                <a:extLst>
                  <a:ext uri="{FF2B5EF4-FFF2-40B4-BE49-F238E27FC236}">
                    <a16:creationId xmlns:a16="http://schemas.microsoft.com/office/drawing/2014/main" id="{BF5DA9AD-D85A-DC15-6012-CB11BAD2E6DB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8532;p75">
                <a:extLst>
                  <a:ext uri="{FF2B5EF4-FFF2-40B4-BE49-F238E27FC236}">
                    <a16:creationId xmlns:a16="http://schemas.microsoft.com/office/drawing/2014/main" id="{DD963FC7-2DD0-2FAB-3D28-8DFBED3E33F6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8533;p75">
                <a:extLst>
                  <a:ext uri="{FF2B5EF4-FFF2-40B4-BE49-F238E27FC236}">
                    <a16:creationId xmlns:a16="http://schemas.microsoft.com/office/drawing/2014/main" id="{156BBD8D-DDD8-E7D2-D6FB-05D475D22095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8534;p75">
                <a:extLst>
                  <a:ext uri="{FF2B5EF4-FFF2-40B4-BE49-F238E27FC236}">
                    <a16:creationId xmlns:a16="http://schemas.microsoft.com/office/drawing/2014/main" id="{E4270259-B7C5-4820-370C-DAD69BC285E2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8535;p75">
                <a:extLst>
                  <a:ext uri="{FF2B5EF4-FFF2-40B4-BE49-F238E27FC236}">
                    <a16:creationId xmlns:a16="http://schemas.microsoft.com/office/drawing/2014/main" id="{DEDC2105-4222-0456-E47B-076741033195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" name="Google Shape;8536;p75">
                <a:extLst>
                  <a:ext uri="{FF2B5EF4-FFF2-40B4-BE49-F238E27FC236}">
                    <a16:creationId xmlns:a16="http://schemas.microsoft.com/office/drawing/2014/main" id="{FA14F2CE-B7AD-1931-0E2C-84BF3972FAD4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" name="Google Shape;8537;p75">
                <a:extLst>
                  <a:ext uri="{FF2B5EF4-FFF2-40B4-BE49-F238E27FC236}">
                    <a16:creationId xmlns:a16="http://schemas.microsoft.com/office/drawing/2014/main" id="{95377D48-E3F3-B519-66BB-58EA59B328A1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" name="Google Shape;8538;p75">
                <a:extLst>
                  <a:ext uri="{FF2B5EF4-FFF2-40B4-BE49-F238E27FC236}">
                    <a16:creationId xmlns:a16="http://schemas.microsoft.com/office/drawing/2014/main" id="{E71DB58C-29FD-B6C0-EC7B-3C3A028E58B5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" name="Google Shape;8539;p75">
                <a:extLst>
                  <a:ext uri="{FF2B5EF4-FFF2-40B4-BE49-F238E27FC236}">
                    <a16:creationId xmlns:a16="http://schemas.microsoft.com/office/drawing/2014/main" id="{65943FB4-C4D2-6730-DFF8-0CD19B628B03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" name="Google Shape;8540;p75">
              <a:extLst>
                <a:ext uri="{FF2B5EF4-FFF2-40B4-BE49-F238E27FC236}">
                  <a16:creationId xmlns:a16="http://schemas.microsoft.com/office/drawing/2014/main" id="{94A37FC3-C053-7E39-BCD2-235586149734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8" name="Google Shape;8541;p75">
                <a:extLst>
                  <a:ext uri="{FF2B5EF4-FFF2-40B4-BE49-F238E27FC236}">
                    <a16:creationId xmlns:a16="http://schemas.microsoft.com/office/drawing/2014/main" id="{DDFD627A-8D10-2BFF-DD51-7F98EDB347E2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8542;p75">
                <a:extLst>
                  <a:ext uri="{FF2B5EF4-FFF2-40B4-BE49-F238E27FC236}">
                    <a16:creationId xmlns:a16="http://schemas.microsoft.com/office/drawing/2014/main" id="{4A3A89BD-C7AE-328C-80E5-421F68A0FD36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8543;p75">
                <a:extLst>
                  <a:ext uri="{FF2B5EF4-FFF2-40B4-BE49-F238E27FC236}">
                    <a16:creationId xmlns:a16="http://schemas.microsoft.com/office/drawing/2014/main" id="{49D9ABAF-A253-99E2-9114-31FD8D455B9A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8544;p75">
                <a:extLst>
                  <a:ext uri="{FF2B5EF4-FFF2-40B4-BE49-F238E27FC236}">
                    <a16:creationId xmlns:a16="http://schemas.microsoft.com/office/drawing/2014/main" id="{2BD97EFC-249B-1B08-869D-5B9D0080E1B6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5;p75">
                <a:extLst>
                  <a:ext uri="{FF2B5EF4-FFF2-40B4-BE49-F238E27FC236}">
                    <a16:creationId xmlns:a16="http://schemas.microsoft.com/office/drawing/2014/main" id="{127A37E5-409B-32F7-61E2-1E2721DB549F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46;p75">
                <a:extLst>
                  <a:ext uri="{FF2B5EF4-FFF2-40B4-BE49-F238E27FC236}">
                    <a16:creationId xmlns:a16="http://schemas.microsoft.com/office/drawing/2014/main" id="{E28FB4E5-BDC9-75F8-812A-AD953C1659DD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8547;p75">
                <a:extLst>
                  <a:ext uri="{FF2B5EF4-FFF2-40B4-BE49-F238E27FC236}">
                    <a16:creationId xmlns:a16="http://schemas.microsoft.com/office/drawing/2014/main" id="{F5AF101F-481C-041F-20DF-FCD22CEE79B0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8548;p75">
                <a:extLst>
                  <a:ext uri="{FF2B5EF4-FFF2-40B4-BE49-F238E27FC236}">
                    <a16:creationId xmlns:a16="http://schemas.microsoft.com/office/drawing/2014/main" id="{EA54957E-1247-18E3-B9F0-0DA79839206E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8549;p75">
                <a:extLst>
                  <a:ext uri="{FF2B5EF4-FFF2-40B4-BE49-F238E27FC236}">
                    <a16:creationId xmlns:a16="http://schemas.microsoft.com/office/drawing/2014/main" id="{F88167A4-78F8-8C07-57BE-71ED7603B16E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8550;p75">
                <a:extLst>
                  <a:ext uri="{FF2B5EF4-FFF2-40B4-BE49-F238E27FC236}">
                    <a16:creationId xmlns:a16="http://schemas.microsoft.com/office/drawing/2014/main" id="{73ECC96F-E7DA-1C17-25D3-AF0A4C47A913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8" name="Google Shape;8551;p75">
            <a:extLst>
              <a:ext uri="{FF2B5EF4-FFF2-40B4-BE49-F238E27FC236}">
                <a16:creationId xmlns:a16="http://schemas.microsoft.com/office/drawing/2014/main" id="{074E5D18-162D-B649-3A91-753CE5BBF516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19" name="Google Shape;8552;p75">
              <a:extLst>
                <a:ext uri="{FF2B5EF4-FFF2-40B4-BE49-F238E27FC236}">
                  <a16:creationId xmlns:a16="http://schemas.microsoft.com/office/drawing/2014/main" id="{BAB3D407-3577-EDAC-DB81-BEB018F7D9D3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8" name="Google Shape;8553;p75">
                <a:extLst>
                  <a:ext uri="{FF2B5EF4-FFF2-40B4-BE49-F238E27FC236}">
                    <a16:creationId xmlns:a16="http://schemas.microsoft.com/office/drawing/2014/main" id="{0E7D6FB2-A548-67D3-4AF0-7AE558BF805C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554;p75">
                <a:extLst>
                  <a:ext uri="{FF2B5EF4-FFF2-40B4-BE49-F238E27FC236}">
                    <a16:creationId xmlns:a16="http://schemas.microsoft.com/office/drawing/2014/main" id="{7FE4E003-B364-696F-197F-7276ADBB2AAB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555;p75">
                <a:extLst>
                  <a:ext uri="{FF2B5EF4-FFF2-40B4-BE49-F238E27FC236}">
                    <a16:creationId xmlns:a16="http://schemas.microsoft.com/office/drawing/2014/main" id="{33672DD7-AA50-59C3-306F-ECEDB332BC4A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8556;p75">
                <a:extLst>
                  <a:ext uri="{FF2B5EF4-FFF2-40B4-BE49-F238E27FC236}">
                    <a16:creationId xmlns:a16="http://schemas.microsoft.com/office/drawing/2014/main" id="{BF884C72-6DA2-CF74-E2E7-1EB28A54F3A8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557;p75">
                <a:extLst>
                  <a:ext uri="{FF2B5EF4-FFF2-40B4-BE49-F238E27FC236}">
                    <a16:creationId xmlns:a16="http://schemas.microsoft.com/office/drawing/2014/main" id="{E701DF10-E2A7-520E-3E14-5D32073D588D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0" name="Google Shape;8558;p75">
              <a:extLst>
                <a:ext uri="{FF2B5EF4-FFF2-40B4-BE49-F238E27FC236}">
                  <a16:creationId xmlns:a16="http://schemas.microsoft.com/office/drawing/2014/main" id="{96A89A69-4A24-0833-FB78-98EF14F7EA78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3" name="Google Shape;8559;p75">
                <a:extLst>
                  <a:ext uri="{FF2B5EF4-FFF2-40B4-BE49-F238E27FC236}">
                    <a16:creationId xmlns:a16="http://schemas.microsoft.com/office/drawing/2014/main" id="{0FB77753-061D-BD5B-5B8A-0BAF5141BD84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560;p75">
                <a:extLst>
                  <a:ext uri="{FF2B5EF4-FFF2-40B4-BE49-F238E27FC236}">
                    <a16:creationId xmlns:a16="http://schemas.microsoft.com/office/drawing/2014/main" id="{62EFAC7F-73F5-885B-E201-DDB262E8B8F5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8561;p75">
                <a:extLst>
                  <a:ext uri="{FF2B5EF4-FFF2-40B4-BE49-F238E27FC236}">
                    <a16:creationId xmlns:a16="http://schemas.microsoft.com/office/drawing/2014/main" id="{0AC4FD54-A8E2-752A-69EB-D2C86249D07B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6" name="Google Shape;8562;p75">
                <a:extLst>
                  <a:ext uri="{FF2B5EF4-FFF2-40B4-BE49-F238E27FC236}">
                    <a16:creationId xmlns:a16="http://schemas.microsoft.com/office/drawing/2014/main" id="{00644304-8580-5643-9CA1-043757908F98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563;p75">
                <a:extLst>
                  <a:ext uri="{FF2B5EF4-FFF2-40B4-BE49-F238E27FC236}">
                    <a16:creationId xmlns:a16="http://schemas.microsoft.com/office/drawing/2014/main" id="{D9EA06DA-BDA1-93D8-17BE-8E94C99E6016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1" name="Google Shape;8564;p75">
              <a:extLst>
                <a:ext uri="{FF2B5EF4-FFF2-40B4-BE49-F238E27FC236}">
                  <a16:creationId xmlns:a16="http://schemas.microsoft.com/office/drawing/2014/main" id="{0A51CA52-55DE-9EE9-18C8-91E41E30CC6D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8" name="Google Shape;8565;p75">
                <a:extLst>
                  <a:ext uri="{FF2B5EF4-FFF2-40B4-BE49-F238E27FC236}">
                    <a16:creationId xmlns:a16="http://schemas.microsoft.com/office/drawing/2014/main" id="{D5D117A5-643A-D2D0-F288-9131C64D2ADB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566;p75">
                <a:extLst>
                  <a:ext uri="{FF2B5EF4-FFF2-40B4-BE49-F238E27FC236}">
                    <a16:creationId xmlns:a16="http://schemas.microsoft.com/office/drawing/2014/main" id="{7030C4F2-D6F4-57A3-1FFA-78AD4A9B73A4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8567;p75">
                <a:extLst>
                  <a:ext uri="{FF2B5EF4-FFF2-40B4-BE49-F238E27FC236}">
                    <a16:creationId xmlns:a16="http://schemas.microsoft.com/office/drawing/2014/main" id="{9A56D496-E264-85D8-C868-AFD206ECC89C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8568;p75">
                <a:extLst>
                  <a:ext uri="{FF2B5EF4-FFF2-40B4-BE49-F238E27FC236}">
                    <a16:creationId xmlns:a16="http://schemas.microsoft.com/office/drawing/2014/main" id="{ED783370-B40B-88B1-6ADF-55904FF1BC8D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569;p75">
                <a:extLst>
                  <a:ext uri="{FF2B5EF4-FFF2-40B4-BE49-F238E27FC236}">
                    <a16:creationId xmlns:a16="http://schemas.microsoft.com/office/drawing/2014/main" id="{ED9FA314-457E-6EAC-DE5F-C63D3DEAEDE3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2" name="Google Shape;8570;p75">
              <a:extLst>
                <a:ext uri="{FF2B5EF4-FFF2-40B4-BE49-F238E27FC236}">
                  <a16:creationId xmlns:a16="http://schemas.microsoft.com/office/drawing/2014/main" id="{F20DF2BC-AE74-06A1-B5C9-D687403F6468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3" name="Google Shape;8571;p75">
                <a:extLst>
                  <a:ext uri="{FF2B5EF4-FFF2-40B4-BE49-F238E27FC236}">
                    <a16:creationId xmlns:a16="http://schemas.microsoft.com/office/drawing/2014/main" id="{9A610081-C80C-94C1-9905-730AE9F90CF1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572;p75">
                <a:extLst>
                  <a:ext uri="{FF2B5EF4-FFF2-40B4-BE49-F238E27FC236}">
                    <a16:creationId xmlns:a16="http://schemas.microsoft.com/office/drawing/2014/main" id="{6359FC22-554A-9811-A318-D9DAE8A43DFD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8573;p75">
                <a:extLst>
                  <a:ext uri="{FF2B5EF4-FFF2-40B4-BE49-F238E27FC236}">
                    <a16:creationId xmlns:a16="http://schemas.microsoft.com/office/drawing/2014/main" id="{254D569F-895B-4837-9075-ECB0428122DA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8574;p75">
                <a:extLst>
                  <a:ext uri="{FF2B5EF4-FFF2-40B4-BE49-F238E27FC236}">
                    <a16:creationId xmlns:a16="http://schemas.microsoft.com/office/drawing/2014/main" id="{1CAD67DF-8D68-7C03-7E58-12E128DEA1F2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8575;p75">
                <a:extLst>
                  <a:ext uri="{FF2B5EF4-FFF2-40B4-BE49-F238E27FC236}">
                    <a16:creationId xmlns:a16="http://schemas.microsoft.com/office/drawing/2014/main" id="{E78D1A97-7623-FDBA-2517-7F855ECC43F2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43" name="Google Shape;8576;p75">
            <a:extLst>
              <a:ext uri="{FF2B5EF4-FFF2-40B4-BE49-F238E27FC236}">
                <a16:creationId xmlns:a16="http://schemas.microsoft.com/office/drawing/2014/main" id="{34519712-83A8-6FD6-85CD-B85E3117A4F4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4" name="Google Shape;8577;p75">
              <a:extLst>
                <a:ext uri="{FF2B5EF4-FFF2-40B4-BE49-F238E27FC236}">
                  <a16:creationId xmlns:a16="http://schemas.microsoft.com/office/drawing/2014/main" id="{17AEC1F1-41BD-7DBA-BA1C-B2607DF12553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5" name="Google Shape;8578;p75">
              <a:extLst>
                <a:ext uri="{FF2B5EF4-FFF2-40B4-BE49-F238E27FC236}">
                  <a16:creationId xmlns:a16="http://schemas.microsoft.com/office/drawing/2014/main" id="{A1DAFFF4-A9FC-3BD3-202C-D1C5E5AEC850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6" name="Google Shape;8579;p75">
              <a:extLst>
                <a:ext uri="{FF2B5EF4-FFF2-40B4-BE49-F238E27FC236}">
                  <a16:creationId xmlns:a16="http://schemas.microsoft.com/office/drawing/2014/main" id="{BA9AEAA9-EEAC-53FF-9D2F-655D04E48CEE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7" name="Google Shape;8580;p75">
              <a:extLst>
                <a:ext uri="{FF2B5EF4-FFF2-40B4-BE49-F238E27FC236}">
                  <a16:creationId xmlns:a16="http://schemas.microsoft.com/office/drawing/2014/main" id="{098C77EA-00C8-F05A-2FFF-960EC3921A00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8581;p75">
              <a:extLst>
                <a:ext uri="{FF2B5EF4-FFF2-40B4-BE49-F238E27FC236}">
                  <a16:creationId xmlns:a16="http://schemas.microsoft.com/office/drawing/2014/main" id="{61E9689F-E4F5-0D30-1D33-B5D884FC2E95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8582;p75">
              <a:extLst>
                <a:ext uri="{FF2B5EF4-FFF2-40B4-BE49-F238E27FC236}">
                  <a16:creationId xmlns:a16="http://schemas.microsoft.com/office/drawing/2014/main" id="{5BBD3550-2EAE-F22C-7CD6-8406FFB4261B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8583;p75">
              <a:extLst>
                <a:ext uri="{FF2B5EF4-FFF2-40B4-BE49-F238E27FC236}">
                  <a16:creationId xmlns:a16="http://schemas.microsoft.com/office/drawing/2014/main" id="{912576EC-1E4C-5B15-AB95-B9239132A471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8584;p75">
              <a:extLst>
                <a:ext uri="{FF2B5EF4-FFF2-40B4-BE49-F238E27FC236}">
                  <a16:creationId xmlns:a16="http://schemas.microsoft.com/office/drawing/2014/main" id="{B8458FFD-A504-D69F-0760-C3367227977E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8585;p75">
              <a:extLst>
                <a:ext uri="{FF2B5EF4-FFF2-40B4-BE49-F238E27FC236}">
                  <a16:creationId xmlns:a16="http://schemas.microsoft.com/office/drawing/2014/main" id="{EE6A0275-51D7-01BB-17BF-99E4E11D784D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8586;p75">
              <a:extLst>
                <a:ext uri="{FF2B5EF4-FFF2-40B4-BE49-F238E27FC236}">
                  <a16:creationId xmlns:a16="http://schemas.microsoft.com/office/drawing/2014/main" id="{E23F8FB8-BFEC-096F-F296-18DA53B89035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8587;p75">
              <a:extLst>
                <a:ext uri="{FF2B5EF4-FFF2-40B4-BE49-F238E27FC236}">
                  <a16:creationId xmlns:a16="http://schemas.microsoft.com/office/drawing/2014/main" id="{017C5ACD-0D50-DDD3-E8F7-88040ABAC485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8588;p75">
              <a:extLst>
                <a:ext uri="{FF2B5EF4-FFF2-40B4-BE49-F238E27FC236}">
                  <a16:creationId xmlns:a16="http://schemas.microsoft.com/office/drawing/2014/main" id="{D5D2D264-E3C1-D46C-CB10-8B5BE3919821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8589;p75">
              <a:extLst>
                <a:ext uri="{FF2B5EF4-FFF2-40B4-BE49-F238E27FC236}">
                  <a16:creationId xmlns:a16="http://schemas.microsoft.com/office/drawing/2014/main" id="{2B44E6A8-BA1E-35B6-0115-5E5B34F27343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8590;p75">
              <a:extLst>
                <a:ext uri="{FF2B5EF4-FFF2-40B4-BE49-F238E27FC236}">
                  <a16:creationId xmlns:a16="http://schemas.microsoft.com/office/drawing/2014/main" id="{6ECFE7C9-3AB7-106F-BDE5-DE97C36DA715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8591;p75">
              <a:extLst>
                <a:ext uri="{FF2B5EF4-FFF2-40B4-BE49-F238E27FC236}">
                  <a16:creationId xmlns:a16="http://schemas.microsoft.com/office/drawing/2014/main" id="{93517B8C-3126-48B2-1472-2F3FC7D7D1BE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9" name="Google Shape;8592;p75">
              <a:extLst>
                <a:ext uri="{FF2B5EF4-FFF2-40B4-BE49-F238E27FC236}">
                  <a16:creationId xmlns:a16="http://schemas.microsoft.com/office/drawing/2014/main" id="{16A80B05-A206-8FB5-6A69-F546748D5A20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0" name="Google Shape;8593;p75">
              <a:extLst>
                <a:ext uri="{FF2B5EF4-FFF2-40B4-BE49-F238E27FC236}">
                  <a16:creationId xmlns:a16="http://schemas.microsoft.com/office/drawing/2014/main" id="{DC1B64D9-9565-F9D8-C4D2-B12F3BD441DB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1" name="Google Shape;8594;p75">
              <a:extLst>
                <a:ext uri="{FF2B5EF4-FFF2-40B4-BE49-F238E27FC236}">
                  <a16:creationId xmlns:a16="http://schemas.microsoft.com/office/drawing/2014/main" id="{CB7991EF-E80C-5044-D3E8-325878D7F3B8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2" name="Google Shape;8595;p75">
            <a:extLst>
              <a:ext uri="{FF2B5EF4-FFF2-40B4-BE49-F238E27FC236}">
                <a16:creationId xmlns:a16="http://schemas.microsoft.com/office/drawing/2014/main" id="{A25F2F54-5E81-DD91-36F3-A532E57E1CF1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3" name="Google Shape;8596;p75">
              <a:extLst>
                <a:ext uri="{FF2B5EF4-FFF2-40B4-BE49-F238E27FC236}">
                  <a16:creationId xmlns:a16="http://schemas.microsoft.com/office/drawing/2014/main" id="{2F238F5C-6090-4A08-06B6-47B1BB89230C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" name="Google Shape;8597;p75">
              <a:extLst>
                <a:ext uri="{FF2B5EF4-FFF2-40B4-BE49-F238E27FC236}">
                  <a16:creationId xmlns:a16="http://schemas.microsoft.com/office/drawing/2014/main" id="{F0305E43-4FE5-3568-7E01-0668DF20862A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5" name="Google Shape;8598;p75">
            <a:extLst>
              <a:ext uri="{FF2B5EF4-FFF2-40B4-BE49-F238E27FC236}">
                <a16:creationId xmlns:a16="http://schemas.microsoft.com/office/drawing/2014/main" id="{44CB2E5A-58FC-DA12-EA83-D3B36736F008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6" name="Google Shape;8599;p75">
              <a:extLst>
                <a:ext uri="{FF2B5EF4-FFF2-40B4-BE49-F238E27FC236}">
                  <a16:creationId xmlns:a16="http://schemas.microsoft.com/office/drawing/2014/main" id="{8BB4A257-54CD-BBE0-2C85-A06096096554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600;p75">
              <a:extLst>
                <a:ext uri="{FF2B5EF4-FFF2-40B4-BE49-F238E27FC236}">
                  <a16:creationId xmlns:a16="http://schemas.microsoft.com/office/drawing/2014/main" id="{6BA0BCF7-4E09-ECE3-DC6C-18F5B6B25299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8" name="Google Shape;8601;p75">
            <a:extLst>
              <a:ext uri="{FF2B5EF4-FFF2-40B4-BE49-F238E27FC236}">
                <a16:creationId xmlns:a16="http://schemas.microsoft.com/office/drawing/2014/main" id="{908E657D-1DDE-92E6-232D-8BADADD96005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69" name="Google Shape;8602;p75">
              <a:extLst>
                <a:ext uri="{FF2B5EF4-FFF2-40B4-BE49-F238E27FC236}">
                  <a16:creationId xmlns:a16="http://schemas.microsoft.com/office/drawing/2014/main" id="{102CE31A-6FE7-921C-D850-082D9B2E4539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603;p75">
              <a:extLst>
                <a:ext uri="{FF2B5EF4-FFF2-40B4-BE49-F238E27FC236}">
                  <a16:creationId xmlns:a16="http://schemas.microsoft.com/office/drawing/2014/main" id="{B4A6453B-F30C-4C82-0461-763E8C31118C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604;p75">
              <a:extLst>
                <a:ext uri="{FF2B5EF4-FFF2-40B4-BE49-F238E27FC236}">
                  <a16:creationId xmlns:a16="http://schemas.microsoft.com/office/drawing/2014/main" id="{05C66A46-D9DF-921A-E2AF-1C65B7520F2D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605;p75">
              <a:extLst>
                <a:ext uri="{FF2B5EF4-FFF2-40B4-BE49-F238E27FC236}">
                  <a16:creationId xmlns:a16="http://schemas.microsoft.com/office/drawing/2014/main" id="{CE9BB0EF-663E-FEDD-8CBB-ED451ED490F1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606;p75">
              <a:extLst>
                <a:ext uri="{FF2B5EF4-FFF2-40B4-BE49-F238E27FC236}">
                  <a16:creationId xmlns:a16="http://schemas.microsoft.com/office/drawing/2014/main" id="{62F0124B-1D62-BC84-F69D-D8411830C56B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" name="Google Shape;8607;p75">
              <a:extLst>
                <a:ext uri="{FF2B5EF4-FFF2-40B4-BE49-F238E27FC236}">
                  <a16:creationId xmlns:a16="http://schemas.microsoft.com/office/drawing/2014/main" id="{AB91414E-D523-8DB7-6F47-516236E227BB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" name="Google Shape;8608;p75">
              <a:extLst>
                <a:ext uri="{FF2B5EF4-FFF2-40B4-BE49-F238E27FC236}">
                  <a16:creationId xmlns:a16="http://schemas.microsoft.com/office/drawing/2014/main" id="{91423737-C585-D485-298A-7A5036F8F9E6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" name="Google Shape;8609;p75">
              <a:extLst>
                <a:ext uri="{FF2B5EF4-FFF2-40B4-BE49-F238E27FC236}">
                  <a16:creationId xmlns:a16="http://schemas.microsoft.com/office/drawing/2014/main" id="{98BA562D-6C0E-963C-15FA-FB2E912B6DD7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7" name="Google Shape;8610;p75">
            <a:extLst>
              <a:ext uri="{FF2B5EF4-FFF2-40B4-BE49-F238E27FC236}">
                <a16:creationId xmlns:a16="http://schemas.microsoft.com/office/drawing/2014/main" id="{EFC172E4-DB9E-5482-636C-82429085E00D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78" name="Google Shape;8611;p75">
              <a:extLst>
                <a:ext uri="{FF2B5EF4-FFF2-40B4-BE49-F238E27FC236}">
                  <a16:creationId xmlns:a16="http://schemas.microsoft.com/office/drawing/2014/main" id="{D2C6251F-14E1-C945-CBD5-B8BB94050397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8612;p75">
              <a:extLst>
                <a:ext uri="{FF2B5EF4-FFF2-40B4-BE49-F238E27FC236}">
                  <a16:creationId xmlns:a16="http://schemas.microsoft.com/office/drawing/2014/main" id="{309A3D6D-403B-ED62-DBE8-1E7299345D58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8613;p75">
              <a:extLst>
                <a:ext uri="{FF2B5EF4-FFF2-40B4-BE49-F238E27FC236}">
                  <a16:creationId xmlns:a16="http://schemas.microsoft.com/office/drawing/2014/main" id="{6964053E-D091-62A5-39E5-0C1DB7E8CDAC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8614;p75">
              <a:extLst>
                <a:ext uri="{FF2B5EF4-FFF2-40B4-BE49-F238E27FC236}">
                  <a16:creationId xmlns:a16="http://schemas.microsoft.com/office/drawing/2014/main" id="{D7E8F4DB-15CB-AF98-FC40-AA12B0E2932C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8615;p75">
              <a:extLst>
                <a:ext uri="{FF2B5EF4-FFF2-40B4-BE49-F238E27FC236}">
                  <a16:creationId xmlns:a16="http://schemas.microsoft.com/office/drawing/2014/main" id="{2F8408E5-E088-56AF-6DD0-9BF4E390CE81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3" name="Google Shape;8616;p75">
            <a:extLst>
              <a:ext uri="{FF2B5EF4-FFF2-40B4-BE49-F238E27FC236}">
                <a16:creationId xmlns:a16="http://schemas.microsoft.com/office/drawing/2014/main" id="{189D514D-506E-E079-B8EF-7162BB05F44F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4" name="Google Shape;8617;p75">
              <a:extLst>
                <a:ext uri="{FF2B5EF4-FFF2-40B4-BE49-F238E27FC236}">
                  <a16:creationId xmlns:a16="http://schemas.microsoft.com/office/drawing/2014/main" id="{FE93EDF0-C535-504A-ED63-BD0F45513EE3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618;p75">
              <a:extLst>
                <a:ext uri="{FF2B5EF4-FFF2-40B4-BE49-F238E27FC236}">
                  <a16:creationId xmlns:a16="http://schemas.microsoft.com/office/drawing/2014/main" id="{41670669-B209-8A22-777F-A973AB28441A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8619;p75">
              <a:extLst>
                <a:ext uri="{FF2B5EF4-FFF2-40B4-BE49-F238E27FC236}">
                  <a16:creationId xmlns:a16="http://schemas.microsoft.com/office/drawing/2014/main" id="{EFAFA848-3EFE-E4CD-7375-E31FF52DDB74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8620;p75">
              <a:extLst>
                <a:ext uri="{FF2B5EF4-FFF2-40B4-BE49-F238E27FC236}">
                  <a16:creationId xmlns:a16="http://schemas.microsoft.com/office/drawing/2014/main" id="{15415FB7-30C0-B3BA-AF78-F3378E796ED5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8621;p75">
              <a:extLst>
                <a:ext uri="{FF2B5EF4-FFF2-40B4-BE49-F238E27FC236}">
                  <a16:creationId xmlns:a16="http://schemas.microsoft.com/office/drawing/2014/main" id="{7A5DA128-125D-E939-C32E-1FDFFAC6299B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9" name="Google Shape;8622;p75">
            <a:extLst>
              <a:ext uri="{FF2B5EF4-FFF2-40B4-BE49-F238E27FC236}">
                <a16:creationId xmlns:a16="http://schemas.microsoft.com/office/drawing/2014/main" id="{1527DB11-E8B4-D175-2B52-D43C824C6168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90" name="Google Shape;8623;p75">
              <a:extLst>
                <a:ext uri="{FF2B5EF4-FFF2-40B4-BE49-F238E27FC236}">
                  <a16:creationId xmlns:a16="http://schemas.microsoft.com/office/drawing/2014/main" id="{839D6508-A174-EAC2-5658-36DEDB4C97A2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3" name="Google Shape;8624;p75">
                <a:extLst>
                  <a:ext uri="{FF2B5EF4-FFF2-40B4-BE49-F238E27FC236}">
                    <a16:creationId xmlns:a16="http://schemas.microsoft.com/office/drawing/2014/main" id="{68318FF8-DEB8-6B27-97D8-513100C3FBD5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4" name="Google Shape;8625;p75">
                <a:extLst>
                  <a:ext uri="{FF2B5EF4-FFF2-40B4-BE49-F238E27FC236}">
                    <a16:creationId xmlns:a16="http://schemas.microsoft.com/office/drawing/2014/main" id="{62ECF30E-F18E-0186-FAF5-B37AC106A907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626;p75">
              <a:extLst>
                <a:ext uri="{FF2B5EF4-FFF2-40B4-BE49-F238E27FC236}">
                  <a16:creationId xmlns:a16="http://schemas.microsoft.com/office/drawing/2014/main" id="{8F997EB6-9361-59B0-8AAD-B803C9980C1E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1" name="Google Shape;8627;p75">
                <a:extLst>
                  <a:ext uri="{FF2B5EF4-FFF2-40B4-BE49-F238E27FC236}">
                    <a16:creationId xmlns:a16="http://schemas.microsoft.com/office/drawing/2014/main" id="{DDBE81B3-E136-30E5-7D20-216F7E0F9D52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2" name="Google Shape;8628;p75">
                <a:extLst>
                  <a:ext uri="{FF2B5EF4-FFF2-40B4-BE49-F238E27FC236}">
                    <a16:creationId xmlns:a16="http://schemas.microsoft.com/office/drawing/2014/main" id="{218CFDE4-D9D1-CF61-6DED-B9C654D494D2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2" name="Google Shape;8629;p75">
              <a:extLst>
                <a:ext uri="{FF2B5EF4-FFF2-40B4-BE49-F238E27FC236}">
                  <a16:creationId xmlns:a16="http://schemas.microsoft.com/office/drawing/2014/main" id="{74194506-4E9E-83F3-B7C2-6681EFBB62D0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9" name="Google Shape;8630;p75">
                <a:extLst>
                  <a:ext uri="{FF2B5EF4-FFF2-40B4-BE49-F238E27FC236}">
                    <a16:creationId xmlns:a16="http://schemas.microsoft.com/office/drawing/2014/main" id="{C3332809-35E5-5994-59E1-14E981971985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0" name="Google Shape;8631;p75">
                <a:extLst>
                  <a:ext uri="{FF2B5EF4-FFF2-40B4-BE49-F238E27FC236}">
                    <a16:creationId xmlns:a16="http://schemas.microsoft.com/office/drawing/2014/main" id="{8FE34968-C041-10CC-3408-35C0AECB5DCB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3" name="Google Shape;8632;p75">
              <a:extLst>
                <a:ext uri="{FF2B5EF4-FFF2-40B4-BE49-F238E27FC236}">
                  <a16:creationId xmlns:a16="http://schemas.microsoft.com/office/drawing/2014/main" id="{EC293DA6-13E3-0273-BF61-8D695CCC8F1E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7" name="Google Shape;8633;p75">
                <a:extLst>
                  <a:ext uri="{FF2B5EF4-FFF2-40B4-BE49-F238E27FC236}">
                    <a16:creationId xmlns:a16="http://schemas.microsoft.com/office/drawing/2014/main" id="{B892FA94-6462-986B-E82B-DADD59A40E42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8" name="Google Shape;8634;p75">
                <a:extLst>
                  <a:ext uri="{FF2B5EF4-FFF2-40B4-BE49-F238E27FC236}">
                    <a16:creationId xmlns:a16="http://schemas.microsoft.com/office/drawing/2014/main" id="{FC2420C1-AE4B-C428-0295-B2DC5D2CED0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4" name="Google Shape;8635;p75">
              <a:extLst>
                <a:ext uri="{FF2B5EF4-FFF2-40B4-BE49-F238E27FC236}">
                  <a16:creationId xmlns:a16="http://schemas.microsoft.com/office/drawing/2014/main" id="{34298B79-E054-1851-CF49-D9AC6830CE6A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5" name="Google Shape;8636;p75">
                <a:extLst>
                  <a:ext uri="{FF2B5EF4-FFF2-40B4-BE49-F238E27FC236}">
                    <a16:creationId xmlns:a16="http://schemas.microsoft.com/office/drawing/2014/main" id="{6D4D56E0-CAC2-3C63-AF18-665E688505CD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6" name="Google Shape;8637;p75">
                <a:extLst>
                  <a:ext uri="{FF2B5EF4-FFF2-40B4-BE49-F238E27FC236}">
                    <a16:creationId xmlns:a16="http://schemas.microsoft.com/office/drawing/2014/main" id="{466AAB4A-B5A0-A7E8-6569-236416ACF063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5" name="Google Shape;8638;p75">
            <a:extLst>
              <a:ext uri="{FF2B5EF4-FFF2-40B4-BE49-F238E27FC236}">
                <a16:creationId xmlns:a16="http://schemas.microsoft.com/office/drawing/2014/main" id="{78E27919-9017-0913-3B37-9410EA1D0C86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6" name="Google Shape;8639;p75">
              <a:extLst>
                <a:ext uri="{FF2B5EF4-FFF2-40B4-BE49-F238E27FC236}">
                  <a16:creationId xmlns:a16="http://schemas.microsoft.com/office/drawing/2014/main" id="{9BB74957-93DC-522C-75C7-3C652181BEA0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10" name="Google Shape;8640;p75">
                <a:extLst>
                  <a:ext uri="{FF2B5EF4-FFF2-40B4-BE49-F238E27FC236}">
                    <a16:creationId xmlns:a16="http://schemas.microsoft.com/office/drawing/2014/main" id="{DAC55494-EFC5-FF5D-92D9-A72ADCBB8AF6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1" name="Google Shape;8641;p75">
                <a:extLst>
                  <a:ext uri="{FF2B5EF4-FFF2-40B4-BE49-F238E27FC236}">
                    <a16:creationId xmlns:a16="http://schemas.microsoft.com/office/drawing/2014/main" id="{1D08280C-D2DD-FE31-445B-733EB280DCA5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7" name="Google Shape;8642;p75">
              <a:extLst>
                <a:ext uri="{FF2B5EF4-FFF2-40B4-BE49-F238E27FC236}">
                  <a16:creationId xmlns:a16="http://schemas.microsoft.com/office/drawing/2014/main" id="{071F85C0-C31B-0543-DCE1-57F553905A08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8" name="Google Shape;8643;p75">
                <a:extLst>
                  <a:ext uri="{FF2B5EF4-FFF2-40B4-BE49-F238E27FC236}">
                    <a16:creationId xmlns:a16="http://schemas.microsoft.com/office/drawing/2014/main" id="{F01BE847-DD41-91E3-5B7C-87C0AF1F5181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9" name="Google Shape;8644;p75">
                <a:extLst>
                  <a:ext uri="{FF2B5EF4-FFF2-40B4-BE49-F238E27FC236}">
                    <a16:creationId xmlns:a16="http://schemas.microsoft.com/office/drawing/2014/main" id="{0CACAB92-4820-CE34-E190-A73D707DD8BE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2" name="Google Shape;8645;p75">
            <a:extLst>
              <a:ext uri="{FF2B5EF4-FFF2-40B4-BE49-F238E27FC236}">
                <a16:creationId xmlns:a16="http://schemas.microsoft.com/office/drawing/2014/main" id="{633C54C3-D11F-03DA-BD3C-EA833C2B3EBE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3" name="Google Shape;8646;p75">
              <a:extLst>
                <a:ext uri="{FF2B5EF4-FFF2-40B4-BE49-F238E27FC236}">
                  <a16:creationId xmlns:a16="http://schemas.microsoft.com/office/drawing/2014/main" id="{E4B0C561-359E-977F-B1EC-421122C73935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14" name="Google Shape;8647;p75">
              <a:extLst>
                <a:ext uri="{FF2B5EF4-FFF2-40B4-BE49-F238E27FC236}">
                  <a16:creationId xmlns:a16="http://schemas.microsoft.com/office/drawing/2014/main" id="{C7F4BDC1-5C7B-BC95-1F75-5170494EC43B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5" name="Google Shape;8648;p75">
                <a:extLst>
                  <a:ext uri="{FF2B5EF4-FFF2-40B4-BE49-F238E27FC236}">
                    <a16:creationId xmlns:a16="http://schemas.microsoft.com/office/drawing/2014/main" id="{FC27A240-7164-6BBD-D246-054050B24201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6" name="Google Shape;8649;p75">
                <a:extLst>
                  <a:ext uri="{FF2B5EF4-FFF2-40B4-BE49-F238E27FC236}">
                    <a16:creationId xmlns:a16="http://schemas.microsoft.com/office/drawing/2014/main" id="{90204505-5399-9E4A-C807-2BB364F721CD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7" name="Google Shape;8650;p75">
            <a:extLst>
              <a:ext uri="{FF2B5EF4-FFF2-40B4-BE49-F238E27FC236}">
                <a16:creationId xmlns:a16="http://schemas.microsoft.com/office/drawing/2014/main" id="{5723E5C6-EF60-DCAB-F65A-68EB58D55CB0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18" name="Google Shape;8651;p75">
              <a:extLst>
                <a:ext uri="{FF2B5EF4-FFF2-40B4-BE49-F238E27FC236}">
                  <a16:creationId xmlns:a16="http://schemas.microsoft.com/office/drawing/2014/main" id="{E8E2F524-6DC7-832B-8858-F6836FA6F3C4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8652;p75">
              <a:extLst>
                <a:ext uri="{FF2B5EF4-FFF2-40B4-BE49-F238E27FC236}">
                  <a16:creationId xmlns:a16="http://schemas.microsoft.com/office/drawing/2014/main" id="{80E58C0F-5AD4-7F45-9E85-3832879A7917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53;p75">
              <a:extLst>
                <a:ext uri="{FF2B5EF4-FFF2-40B4-BE49-F238E27FC236}">
                  <a16:creationId xmlns:a16="http://schemas.microsoft.com/office/drawing/2014/main" id="{71476EFC-6EE0-0642-75AF-65D23CECD2AA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8654;p75">
              <a:extLst>
                <a:ext uri="{FF2B5EF4-FFF2-40B4-BE49-F238E27FC236}">
                  <a16:creationId xmlns:a16="http://schemas.microsoft.com/office/drawing/2014/main" id="{84379C32-EB85-808F-6107-3DD1FCFD6424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8655;p75">
              <a:extLst>
                <a:ext uri="{FF2B5EF4-FFF2-40B4-BE49-F238E27FC236}">
                  <a16:creationId xmlns:a16="http://schemas.microsoft.com/office/drawing/2014/main" id="{77583256-E288-9DD6-A13F-C85C29E8E24A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656;p75">
              <a:extLst>
                <a:ext uri="{FF2B5EF4-FFF2-40B4-BE49-F238E27FC236}">
                  <a16:creationId xmlns:a16="http://schemas.microsoft.com/office/drawing/2014/main" id="{DBD8BC32-086F-D523-3CE6-3C6BB4817310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657;p75">
              <a:extLst>
                <a:ext uri="{FF2B5EF4-FFF2-40B4-BE49-F238E27FC236}">
                  <a16:creationId xmlns:a16="http://schemas.microsoft.com/office/drawing/2014/main" id="{5800227E-54F6-0795-3B46-7A1E7043EB2F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658;p75">
              <a:extLst>
                <a:ext uri="{FF2B5EF4-FFF2-40B4-BE49-F238E27FC236}">
                  <a16:creationId xmlns:a16="http://schemas.microsoft.com/office/drawing/2014/main" id="{AF2B0A4C-A4D6-CE7F-9DC4-3F6C406595F2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659;p75">
              <a:extLst>
                <a:ext uri="{FF2B5EF4-FFF2-40B4-BE49-F238E27FC236}">
                  <a16:creationId xmlns:a16="http://schemas.microsoft.com/office/drawing/2014/main" id="{8CDC5C83-6A76-B4A5-1F4A-EA741A9DA904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660;p75">
              <a:extLst>
                <a:ext uri="{FF2B5EF4-FFF2-40B4-BE49-F238E27FC236}">
                  <a16:creationId xmlns:a16="http://schemas.microsoft.com/office/drawing/2014/main" id="{2FFFE1BC-358E-486A-C13C-DF8B53E33DFC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661;p75">
              <a:extLst>
                <a:ext uri="{FF2B5EF4-FFF2-40B4-BE49-F238E27FC236}">
                  <a16:creationId xmlns:a16="http://schemas.microsoft.com/office/drawing/2014/main" id="{244285A9-99F5-78C1-3439-AC6976553B0C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662;p75">
              <a:extLst>
                <a:ext uri="{FF2B5EF4-FFF2-40B4-BE49-F238E27FC236}">
                  <a16:creationId xmlns:a16="http://schemas.microsoft.com/office/drawing/2014/main" id="{276FB126-7309-5C17-0156-041BE51106B5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663;p75">
              <a:extLst>
                <a:ext uri="{FF2B5EF4-FFF2-40B4-BE49-F238E27FC236}">
                  <a16:creationId xmlns:a16="http://schemas.microsoft.com/office/drawing/2014/main" id="{F1DEDEED-F0A1-1AF4-C12A-072EEE00EC78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1" name="Google Shape;8664;p75">
            <a:extLst>
              <a:ext uri="{FF2B5EF4-FFF2-40B4-BE49-F238E27FC236}">
                <a16:creationId xmlns:a16="http://schemas.microsoft.com/office/drawing/2014/main" id="{42ADCB54-8432-CCDD-B63C-BA876C927132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32" name="Google Shape;8665;p75">
              <a:extLst>
                <a:ext uri="{FF2B5EF4-FFF2-40B4-BE49-F238E27FC236}">
                  <a16:creationId xmlns:a16="http://schemas.microsoft.com/office/drawing/2014/main" id="{EDACBDBE-0FAF-903A-841E-AA8C91E14919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3" name="Google Shape;8666;p75">
              <a:extLst>
                <a:ext uri="{FF2B5EF4-FFF2-40B4-BE49-F238E27FC236}">
                  <a16:creationId xmlns:a16="http://schemas.microsoft.com/office/drawing/2014/main" id="{00399201-94DD-4EFD-F4F1-9FED1C35EBF4}"/>
                </a:ext>
              </a:extLst>
            </p:cNvPr>
            <p:cNvCxnSpPr>
              <a:stCxn id="232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4" name="Google Shape;8667;p75">
              <a:extLst>
                <a:ext uri="{FF2B5EF4-FFF2-40B4-BE49-F238E27FC236}">
                  <a16:creationId xmlns:a16="http://schemas.microsoft.com/office/drawing/2014/main" id="{6BBC382D-29FA-A2E1-A4A4-B479685D7FBE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5" name="Google Shape;8668;p75">
              <a:extLst>
                <a:ext uri="{FF2B5EF4-FFF2-40B4-BE49-F238E27FC236}">
                  <a16:creationId xmlns:a16="http://schemas.microsoft.com/office/drawing/2014/main" id="{54A2279A-6597-C9EB-11B2-FC891C3D5D12}"/>
                </a:ext>
              </a:extLst>
            </p:cNvPr>
            <p:cNvCxnSpPr>
              <a:endCxn id="234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6" name="Google Shape;8669;p75">
              <a:extLst>
                <a:ext uri="{FF2B5EF4-FFF2-40B4-BE49-F238E27FC236}">
                  <a16:creationId xmlns:a16="http://schemas.microsoft.com/office/drawing/2014/main" id="{760785F7-6154-9B9E-D723-1DAD08A23CBB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7" name="Google Shape;8670;p75">
              <a:extLst>
                <a:ext uri="{FF2B5EF4-FFF2-40B4-BE49-F238E27FC236}">
                  <a16:creationId xmlns:a16="http://schemas.microsoft.com/office/drawing/2014/main" id="{F1C2D1F5-7FB7-5A0C-7499-F2BBEDA2EDB6}"/>
                </a:ext>
              </a:extLst>
            </p:cNvPr>
            <p:cNvCxnSpPr>
              <a:stCxn id="236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8" name="Google Shape;8671;p75">
              <a:extLst>
                <a:ext uri="{FF2B5EF4-FFF2-40B4-BE49-F238E27FC236}">
                  <a16:creationId xmlns:a16="http://schemas.microsoft.com/office/drawing/2014/main" id="{3960F070-45FC-5393-3B05-2116795ADA9A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9" name="Google Shape;8672;p75">
              <a:extLst>
                <a:ext uri="{FF2B5EF4-FFF2-40B4-BE49-F238E27FC236}">
                  <a16:creationId xmlns:a16="http://schemas.microsoft.com/office/drawing/2014/main" id="{4952EB6F-DC82-999B-ACFB-D0FF9E6291C3}"/>
                </a:ext>
              </a:extLst>
            </p:cNvPr>
            <p:cNvCxnSpPr>
              <a:endCxn id="238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0" name="Google Shape;8673;p75">
            <a:extLst>
              <a:ext uri="{FF2B5EF4-FFF2-40B4-BE49-F238E27FC236}">
                <a16:creationId xmlns:a16="http://schemas.microsoft.com/office/drawing/2014/main" id="{5D788271-8A04-3E56-4B88-D2C4B13253BC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41" name="Google Shape;8674;p75">
              <a:extLst>
                <a:ext uri="{FF2B5EF4-FFF2-40B4-BE49-F238E27FC236}">
                  <a16:creationId xmlns:a16="http://schemas.microsoft.com/office/drawing/2014/main" id="{92176124-E775-BC86-6151-614223A59E67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" name="Google Shape;8675;p75">
              <a:extLst>
                <a:ext uri="{FF2B5EF4-FFF2-40B4-BE49-F238E27FC236}">
                  <a16:creationId xmlns:a16="http://schemas.microsoft.com/office/drawing/2014/main" id="{984231AE-5895-A774-F713-673332D1E005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" name="Google Shape;8676;p75">
              <a:extLst>
                <a:ext uri="{FF2B5EF4-FFF2-40B4-BE49-F238E27FC236}">
                  <a16:creationId xmlns:a16="http://schemas.microsoft.com/office/drawing/2014/main" id="{E1438F84-D2DE-07FC-FD44-BDD966BC85C4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" name="Google Shape;8677;p75">
              <a:extLst>
                <a:ext uri="{FF2B5EF4-FFF2-40B4-BE49-F238E27FC236}">
                  <a16:creationId xmlns:a16="http://schemas.microsoft.com/office/drawing/2014/main" id="{C1F0D2D3-D0CD-D89D-9552-592BB97A6479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5" name="Google Shape;8678;p75">
            <a:extLst>
              <a:ext uri="{FF2B5EF4-FFF2-40B4-BE49-F238E27FC236}">
                <a16:creationId xmlns:a16="http://schemas.microsoft.com/office/drawing/2014/main" id="{62C1C2D7-BBB0-A6F5-B817-9662164939B0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6" name="Google Shape;8679;p75">
              <a:extLst>
                <a:ext uri="{FF2B5EF4-FFF2-40B4-BE49-F238E27FC236}">
                  <a16:creationId xmlns:a16="http://schemas.microsoft.com/office/drawing/2014/main" id="{A4F531B5-D3F3-0DCA-4C95-2C928E85C50D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8" name="Google Shape;8680;p75">
                <a:extLst>
                  <a:ext uri="{FF2B5EF4-FFF2-40B4-BE49-F238E27FC236}">
                    <a16:creationId xmlns:a16="http://schemas.microsoft.com/office/drawing/2014/main" id="{195A1EE6-8D14-1BB8-D20E-D857A7FE2EDE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681;p75">
                <a:extLst>
                  <a:ext uri="{FF2B5EF4-FFF2-40B4-BE49-F238E27FC236}">
                    <a16:creationId xmlns:a16="http://schemas.microsoft.com/office/drawing/2014/main" id="{760FBDBC-B2BB-3BE5-20EE-CE018EDBE08A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682;p75">
                <a:extLst>
                  <a:ext uri="{FF2B5EF4-FFF2-40B4-BE49-F238E27FC236}">
                    <a16:creationId xmlns:a16="http://schemas.microsoft.com/office/drawing/2014/main" id="{60ED83B7-31DE-0C17-2BD3-144A2C3105C7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683;p75">
                <a:extLst>
                  <a:ext uri="{FF2B5EF4-FFF2-40B4-BE49-F238E27FC236}">
                    <a16:creationId xmlns:a16="http://schemas.microsoft.com/office/drawing/2014/main" id="{DE2165B3-D2DD-8786-3DA4-1BA72F2A454D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684;p75">
                <a:extLst>
                  <a:ext uri="{FF2B5EF4-FFF2-40B4-BE49-F238E27FC236}">
                    <a16:creationId xmlns:a16="http://schemas.microsoft.com/office/drawing/2014/main" id="{18BAB6C4-5D84-57D2-CA9B-9EB0D97F9689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3" name="Google Shape;8685;p75">
                <a:extLst>
                  <a:ext uri="{FF2B5EF4-FFF2-40B4-BE49-F238E27FC236}">
                    <a16:creationId xmlns:a16="http://schemas.microsoft.com/office/drawing/2014/main" id="{E26A1253-374F-972A-C804-6FA51486A91D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686;p75">
                <a:extLst>
                  <a:ext uri="{FF2B5EF4-FFF2-40B4-BE49-F238E27FC236}">
                    <a16:creationId xmlns:a16="http://schemas.microsoft.com/office/drawing/2014/main" id="{20CA118B-A0ED-FE7F-3829-D9932301E982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7" name="Google Shape;8687;p75">
              <a:extLst>
                <a:ext uri="{FF2B5EF4-FFF2-40B4-BE49-F238E27FC236}">
                  <a16:creationId xmlns:a16="http://schemas.microsoft.com/office/drawing/2014/main" id="{99C30976-6664-1E6E-628C-097EBD944B10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1" name="Google Shape;8688;p75">
                <a:extLst>
                  <a:ext uri="{FF2B5EF4-FFF2-40B4-BE49-F238E27FC236}">
                    <a16:creationId xmlns:a16="http://schemas.microsoft.com/office/drawing/2014/main" id="{82739696-7F9D-0C1A-A2CA-B5665628F365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689;p75">
                <a:extLst>
                  <a:ext uri="{FF2B5EF4-FFF2-40B4-BE49-F238E27FC236}">
                    <a16:creationId xmlns:a16="http://schemas.microsoft.com/office/drawing/2014/main" id="{66749BCA-D63A-83DD-D416-DBB20B8E27D9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690;p75">
                <a:extLst>
                  <a:ext uri="{FF2B5EF4-FFF2-40B4-BE49-F238E27FC236}">
                    <a16:creationId xmlns:a16="http://schemas.microsoft.com/office/drawing/2014/main" id="{1F0BB615-1DE4-5A8C-29F6-4CF958577DEF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691;p75">
                <a:extLst>
                  <a:ext uri="{FF2B5EF4-FFF2-40B4-BE49-F238E27FC236}">
                    <a16:creationId xmlns:a16="http://schemas.microsoft.com/office/drawing/2014/main" id="{F3C287DB-E3E3-939D-2A64-5C7F5F749A96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692;p75">
                <a:extLst>
                  <a:ext uri="{FF2B5EF4-FFF2-40B4-BE49-F238E27FC236}">
                    <a16:creationId xmlns:a16="http://schemas.microsoft.com/office/drawing/2014/main" id="{F9F54469-F7F9-0BD4-D12C-C5F5B8F6F577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693;p75">
                <a:extLst>
                  <a:ext uri="{FF2B5EF4-FFF2-40B4-BE49-F238E27FC236}">
                    <a16:creationId xmlns:a16="http://schemas.microsoft.com/office/drawing/2014/main" id="{5E0E1551-3503-1984-BAF8-23869536D814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694;p75">
                <a:extLst>
                  <a:ext uri="{FF2B5EF4-FFF2-40B4-BE49-F238E27FC236}">
                    <a16:creationId xmlns:a16="http://schemas.microsoft.com/office/drawing/2014/main" id="{E9E8E1C4-52B2-E093-9B3E-03B75FF5E04C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8" name="Google Shape;8695;p75">
              <a:extLst>
                <a:ext uri="{FF2B5EF4-FFF2-40B4-BE49-F238E27FC236}">
                  <a16:creationId xmlns:a16="http://schemas.microsoft.com/office/drawing/2014/main" id="{78CA7812-F36B-A97C-AFF4-A65EE0AFB6B7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4" name="Google Shape;8696;p75">
                <a:extLst>
                  <a:ext uri="{FF2B5EF4-FFF2-40B4-BE49-F238E27FC236}">
                    <a16:creationId xmlns:a16="http://schemas.microsoft.com/office/drawing/2014/main" id="{8A347287-63BF-CB58-8342-4F212B41FA7D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8697;p75">
                <a:extLst>
                  <a:ext uri="{FF2B5EF4-FFF2-40B4-BE49-F238E27FC236}">
                    <a16:creationId xmlns:a16="http://schemas.microsoft.com/office/drawing/2014/main" id="{CDF1A84A-7D7D-645C-C2C8-25D20A686803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8698;p75">
                <a:extLst>
                  <a:ext uri="{FF2B5EF4-FFF2-40B4-BE49-F238E27FC236}">
                    <a16:creationId xmlns:a16="http://schemas.microsoft.com/office/drawing/2014/main" id="{C30D7A83-386F-1160-1E02-6BE92EB3314E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8699;p75">
                <a:extLst>
                  <a:ext uri="{FF2B5EF4-FFF2-40B4-BE49-F238E27FC236}">
                    <a16:creationId xmlns:a16="http://schemas.microsoft.com/office/drawing/2014/main" id="{E63BA859-2099-C44C-BB52-16ADDDDC8D91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8700;p75">
                <a:extLst>
                  <a:ext uri="{FF2B5EF4-FFF2-40B4-BE49-F238E27FC236}">
                    <a16:creationId xmlns:a16="http://schemas.microsoft.com/office/drawing/2014/main" id="{0F0744C0-B1BB-43A8-F784-771ED389C88E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9" name="Google Shape;8701;p75">
                <a:extLst>
                  <a:ext uri="{FF2B5EF4-FFF2-40B4-BE49-F238E27FC236}">
                    <a16:creationId xmlns:a16="http://schemas.microsoft.com/office/drawing/2014/main" id="{C96316D9-5C39-16F8-B8A3-F04430455B38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0" name="Google Shape;8702;p75">
                <a:extLst>
                  <a:ext uri="{FF2B5EF4-FFF2-40B4-BE49-F238E27FC236}">
                    <a16:creationId xmlns:a16="http://schemas.microsoft.com/office/drawing/2014/main" id="{058E30FB-3C9F-175F-508B-827293802167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9" name="Google Shape;8703;p75">
              <a:extLst>
                <a:ext uri="{FF2B5EF4-FFF2-40B4-BE49-F238E27FC236}">
                  <a16:creationId xmlns:a16="http://schemas.microsoft.com/office/drawing/2014/main" id="{908D8A9E-C021-6B4A-EBEB-C8892F469D58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7" name="Google Shape;8704;p75">
                <a:extLst>
                  <a:ext uri="{FF2B5EF4-FFF2-40B4-BE49-F238E27FC236}">
                    <a16:creationId xmlns:a16="http://schemas.microsoft.com/office/drawing/2014/main" id="{7EB53F39-C854-FE33-1D73-984D73E38737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8705;p75">
                <a:extLst>
                  <a:ext uri="{FF2B5EF4-FFF2-40B4-BE49-F238E27FC236}">
                    <a16:creationId xmlns:a16="http://schemas.microsoft.com/office/drawing/2014/main" id="{3932F582-93AE-6A2A-E461-8D0F1367B792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8706;p75">
                <a:extLst>
                  <a:ext uri="{FF2B5EF4-FFF2-40B4-BE49-F238E27FC236}">
                    <a16:creationId xmlns:a16="http://schemas.microsoft.com/office/drawing/2014/main" id="{DB3F1C2C-1EB1-5841-CB11-ED6F8D1DCE51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8707;p75">
                <a:extLst>
                  <a:ext uri="{FF2B5EF4-FFF2-40B4-BE49-F238E27FC236}">
                    <a16:creationId xmlns:a16="http://schemas.microsoft.com/office/drawing/2014/main" id="{6DC76406-D161-B40F-ED75-07086750B7B9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1" name="Google Shape;8708;p75">
                <a:extLst>
                  <a:ext uri="{FF2B5EF4-FFF2-40B4-BE49-F238E27FC236}">
                    <a16:creationId xmlns:a16="http://schemas.microsoft.com/office/drawing/2014/main" id="{7A45AFF8-BF3A-81C4-87E8-4E159786606E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8709;p75">
                <a:extLst>
                  <a:ext uri="{FF2B5EF4-FFF2-40B4-BE49-F238E27FC236}">
                    <a16:creationId xmlns:a16="http://schemas.microsoft.com/office/drawing/2014/main" id="{544BE45F-D1A2-9484-A519-C92C0ABC413F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8710;p75">
                <a:extLst>
                  <a:ext uri="{FF2B5EF4-FFF2-40B4-BE49-F238E27FC236}">
                    <a16:creationId xmlns:a16="http://schemas.microsoft.com/office/drawing/2014/main" id="{D972E54D-7C55-DA55-5C90-FFC3AFCF79F3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0" name="Google Shape;8711;p75">
              <a:extLst>
                <a:ext uri="{FF2B5EF4-FFF2-40B4-BE49-F238E27FC236}">
                  <a16:creationId xmlns:a16="http://schemas.microsoft.com/office/drawing/2014/main" id="{329D4E6D-86E3-5566-CA62-73940D7FF437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70" name="Google Shape;8712;p75">
                <a:extLst>
                  <a:ext uri="{FF2B5EF4-FFF2-40B4-BE49-F238E27FC236}">
                    <a16:creationId xmlns:a16="http://schemas.microsoft.com/office/drawing/2014/main" id="{716EC9F5-A4A6-E869-C5AE-0506C0239166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8713;p75">
                <a:extLst>
                  <a:ext uri="{FF2B5EF4-FFF2-40B4-BE49-F238E27FC236}">
                    <a16:creationId xmlns:a16="http://schemas.microsoft.com/office/drawing/2014/main" id="{C8876459-5FD0-48ED-2D1E-2AFC99A0450F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8714;p75">
                <a:extLst>
                  <a:ext uri="{FF2B5EF4-FFF2-40B4-BE49-F238E27FC236}">
                    <a16:creationId xmlns:a16="http://schemas.microsoft.com/office/drawing/2014/main" id="{9697D56B-EC8F-6780-2682-7FDAECC08E64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715;p75">
                <a:extLst>
                  <a:ext uri="{FF2B5EF4-FFF2-40B4-BE49-F238E27FC236}">
                    <a16:creationId xmlns:a16="http://schemas.microsoft.com/office/drawing/2014/main" id="{C7A94805-A7D9-9D65-B790-DD17B9EB1B9B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8716;p75">
                <a:extLst>
                  <a:ext uri="{FF2B5EF4-FFF2-40B4-BE49-F238E27FC236}">
                    <a16:creationId xmlns:a16="http://schemas.microsoft.com/office/drawing/2014/main" id="{6112E3A5-C19C-40C1-8E2C-7B36A729B05B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8717;p75">
                <a:extLst>
                  <a:ext uri="{FF2B5EF4-FFF2-40B4-BE49-F238E27FC236}">
                    <a16:creationId xmlns:a16="http://schemas.microsoft.com/office/drawing/2014/main" id="{E5B4172D-1C86-0107-408A-A92A227AC1A9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8718;p75">
                <a:extLst>
                  <a:ext uri="{FF2B5EF4-FFF2-40B4-BE49-F238E27FC236}">
                    <a16:creationId xmlns:a16="http://schemas.microsoft.com/office/drawing/2014/main" id="{B5C825DC-D70D-48B0-4657-7CE8BCBDA50A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1" name="Google Shape;8719;p75">
              <a:extLst>
                <a:ext uri="{FF2B5EF4-FFF2-40B4-BE49-F238E27FC236}">
                  <a16:creationId xmlns:a16="http://schemas.microsoft.com/office/drawing/2014/main" id="{392361B7-ED19-F3AD-DC37-99DD9BC8EBD5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8" name="Google Shape;8720;p75">
                <a:extLst>
                  <a:ext uri="{FF2B5EF4-FFF2-40B4-BE49-F238E27FC236}">
                    <a16:creationId xmlns:a16="http://schemas.microsoft.com/office/drawing/2014/main" id="{A877E0FF-2618-8CBC-6479-202ACDE86B95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9" name="Google Shape;8721;p75">
                <a:extLst>
                  <a:ext uri="{FF2B5EF4-FFF2-40B4-BE49-F238E27FC236}">
                    <a16:creationId xmlns:a16="http://schemas.microsoft.com/office/drawing/2014/main" id="{8D287EC3-843A-1D0A-6B71-AC4482E6B3E6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2" name="Google Shape;8722;p75">
              <a:extLst>
                <a:ext uri="{FF2B5EF4-FFF2-40B4-BE49-F238E27FC236}">
                  <a16:creationId xmlns:a16="http://schemas.microsoft.com/office/drawing/2014/main" id="{6055BD24-2F4F-5B52-B1B6-C0B328200D3E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1" name="Google Shape;8723;p75">
                <a:extLst>
                  <a:ext uri="{FF2B5EF4-FFF2-40B4-BE49-F238E27FC236}">
                    <a16:creationId xmlns:a16="http://schemas.microsoft.com/office/drawing/2014/main" id="{B47FEC31-8F90-6270-6D12-49E20D909170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724;p75">
                <a:extLst>
                  <a:ext uri="{FF2B5EF4-FFF2-40B4-BE49-F238E27FC236}">
                    <a16:creationId xmlns:a16="http://schemas.microsoft.com/office/drawing/2014/main" id="{F854A25A-BD42-3D6F-533B-D0DDA1A5181F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725;p75">
                <a:extLst>
                  <a:ext uri="{FF2B5EF4-FFF2-40B4-BE49-F238E27FC236}">
                    <a16:creationId xmlns:a16="http://schemas.microsoft.com/office/drawing/2014/main" id="{B35CA7B6-2D02-5438-CBCC-B54D4B2D71FC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726;p75">
                <a:extLst>
                  <a:ext uri="{FF2B5EF4-FFF2-40B4-BE49-F238E27FC236}">
                    <a16:creationId xmlns:a16="http://schemas.microsoft.com/office/drawing/2014/main" id="{7B6DF3A5-80C9-7B9A-CBD2-55A79457BDBD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8727;p75">
                <a:extLst>
                  <a:ext uri="{FF2B5EF4-FFF2-40B4-BE49-F238E27FC236}">
                    <a16:creationId xmlns:a16="http://schemas.microsoft.com/office/drawing/2014/main" id="{8C72E3B4-A7A1-F18D-5787-6D8A2B39EF8B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6" name="Google Shape;8728;p75">
                <a:extLst>
                  <a:ext uri="{FF2B5EF4-FFF2-40B4-BE49-F238E27FC236}">
                    <a16:creationId xmlns:a16="http://schemas.microsoft.com/office/drawing/2014/main" id="{81D1959A-46C2-C419-8693-129A70160F09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7" name="Google Shape;8729;p75">
                <a:extLst>
                  <a:ext uri="{FF2B5EF4-FFF2-40B4-BE49-F238E27FC236}">
                    <a16:creationId xmlns:a16="http://schemas.microsoft.com/office/drawing/2014/main" id="{CE1B84D0-30F0-3C4B-4B2D-01A2C8D36F6A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3" name="Google Shape;8730;p75">
              <a:extLst>
                <a:ext uri="{FF2B5EF4-FFF2-40B4-BE49-F238E27FC236}">
                  <a16:creationId xmlns:a16="http://schemas.microsoft.com/office/drawing/2014/main" id="{CB96B8DC-DA9D-662D-FA8D-A36185C0C669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4" name="Google Shape;8731;p75">
                <a:extLst>
                  <a:ext uri="{FF2B5EF4-FFF2-40B4-BE49-F238E27FC236}">
                    <a16:creationId xmlns:a16="http://schemas.microsoft.com/office/drawing/2014/main" id="{6262345C-1012-34AA-737A-E60A29925BA9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5" name="Google Shape;8732;p75">
                <a:extLst>
                  <a:ext uri="{FF2B5EF4-FFF2-40B4-BE49-F238E27FC236}">
                    <a16:creationId xmlns:a16="http://schemas.microsoft.com/office/drawing/2014/main" id="{9CDBF5C2-D736-580A-A4DF-C774946B86CD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8733;p75">
                <a:extLst>
                  <a:ext uri="{FF2B5EF4-FFF2-40B4-BE49-F238E27FC236}">
                    <a16:creationId xmlns:a16="http://schemas.microsoft.com/office/drawing/2014/main" id="{5A58ED9B-8646-12B7-47F3-EB45F8CCCEA2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8734;p75">
                <a:extLst>
                  <a:ext uri="{FF2B5EF4-FFF2-40B4-BE49-F238E27FC236}">
                    <a16:creationId xmlns:a16="http://schemas.microsoft.com/office/drawing/2014/main" id="{E3549304-031C-1FE5-38C9-A5AECE5EF52A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8735;p75">
                <a:extLst>
                  <a:ext uri="{FF2B5EF4-FFF2-40B4-BE49-F238E27FC236}">
                    <a16:creationId xmlns:a16="http://schemas.microsoft.com/office/drawing/2014/main" id="{1FC6E22C-04F9-59CE-A396-094D0A7B7114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736;p75">
                <a:extLst>
                  <a:ext uri="{FF2B5EF4-FFF2-40B4-BE49-F238E27FC236}">
                    <a16:creationId xmlns:a16="http://schemas.microsoft.com/office/drawing/2014/main" id="{59AAFA62-72A9-60A3-ED19-62759890B46B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737;p75">
                <a:extLst>
                  <a:ext uri="{FF2B5EF4-FFF2-40B4-BE49-F238E27FC236}">
                    <a16:creationId xmlns:a16="http://schemas.microsoft.com/office/drawing/2014/main" id="{64D56838-FF3B-94B8-2A6C-53D5036C515E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5" name="Google Shape;8738;p75">
            <a:extLst>
              <a:ext uri="{FF2B5EF4-FFF2-40B4-BE49-F238E27FC236}">
                <a16:creationId xmlns:a16="http://schemas.microsoft.com/office/drawing/2014/main" id="{B82FD60B-9B4C-9584-48AD-E043E6269570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6" name="Google Shape;8739;p75">
              <a:extLst>
                <a:ext uri="{FF2B5EF4-FFF2-40B4-BE49-F238E27FC236}">
                  <a16:creationId xmlns:a16="http://schemas.microsoft.com/office/drawing/2014/main" id="{1227A9BE-DCB9-C501-B02C-54ECA13ECC84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8740;p75">
              <a:extLst>
                <a:ext uri="{FF2B5EF4-FFF2-40B4-BE49-F238E27FC236}">
                  <a16:creationId xmlns:a16="http://schemas.microsoft.com/office/drawing/2014/main" id="{0C9BA6A5-95A4-9C27-A8C9-D0FF01CE544E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8741;p75">
              <a:extLst>
                <a:ext uri="{FF2B5EF4-FFF2-40B4-BE49-F238E27FC236}">
                  <a16:creationId xmlns:a16="http://schemas.microsoft.com/office/drawing/2014/main" id="{C28FF585-4B77-0B5D-E61D-BA4CBD1FF588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" name="Google Shape;8742;p75">
              <a:extLst>
                <a:ext uri="{FF2B5EF4-FFF2-40B4-BE49-F238E27FC236}">
                  <a16:creationId xmlns:a16="http://schemas.microsoft.com/office/drawing/2014/main" id="{AD48CE63-2B58-DC8B-017B-1B332F93BDBD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10" name="Google Shape;8743;p75">
              <a:extLst>
                <a:ext uri="{FF2B5EF4-FFF2-40B4-BE49-F238E27FC236}">
                  <a16:creationId xmlns:a16="http://schemas.microsoft.com/office/drawing/2014/main" id="{1D9690D3-EE93-F1C5-BDBE-65AAE7884A56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1" name="Google Shape;8744;p75">
              <a:extLst>
                <a:ext uri="{FF2B5EF4-FFF2-40B4-BE49-F238E27FC236}">
                  <a16:creationId xmlns:a16="http://schemas.microsoft.com/office/drawing/2014/main" id="{75B2EB1D-686D-5811-64CA-C7AA7A44B6A4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2" name="Google Shape;8745;p75">
              <a:extLst>
                <a:ext uri="{FF2B5EF4-FFF2-40B4-BE49-F238E27FC236}">
                  <a16:creationId xmlns:a16="http://schemas.microsoft.com/office/drawing/2014/main" id="{66E9FFD3-D0F8-796C-B605-3C449B680A1F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3" name="Google Shape;8746;p75">
              <a:extLst>
                <a:ext uri="{FF2B5EF4-FFF2-40B4-BE49-F238E27FC236}">
                  <a16:creationId xmlns:a16="http://schemas.microsoft.com/office/drawing/2014/main" id="{88E1C135-8C71-802D-F847-326642E6671B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4" name="Google Shape;8747;p75">
              <a:extLst>
                <a:ext uri="{FF2B5EF4-FFF2-40B4-BE49-F238E27FC236}">
                  <a16:creationId xmlns:a16="http://schemas.microsoft.com/office/drawing/2014/main" id="{225305C2-ECC5-7486-1053-5979168AD4AE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5" name="Google Shape;8748;p75">
            <a:extLst>
              <a:ext uri="{FF2B5EF4-FFF2-40B4-BE49-F238E27FC236}">
                <a16:creationId xmlns:a16="http://schemas.microsoft.com/office/drawing/2014/main" id="{A9BD0473-D89A-DDEE-CA09-95D6539EE575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6" name="Google Shape;8749;p75">
              <a:extLst>
                <a:ext uri="{FF2B5EF4-FFF2-40B4-BE49-F238E27FC236}">
                  <a16:creationId xmlns:a16="http://schemas.microsoft.com/office/drawing/2014/main" id="{CC18B0FC-A96B-3BE5-5729-937A01371E88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750;p75">
              <a:extLst>
                <a:ext uri="{FF2B5EF4-FFF2-40B4-BE49-F238E27FC236}">
                  <a16:creationId xmlns:a16="http://schemas.microsoft.com/office/drawing/2014/main" id="{6045F135-015C-24A6-6BE3-0BFDCDCB4BC8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751;p75">
              <a:extLst>
                <a:ext uri="{FF2B5EF4-FFF2-40B4-BE49-F238E27FC236}">
                  <a16:creationId xmlns:a16="http://schemas.microsoft.com/office/drawing/2014/main" id="{9B4C0672-9ACF-D9E8-BE33-C7E397EFE768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752;p75">
              <a:extLst>
                <a:ext uri="{FF2B5EF4-FFF2-40B4-BE49-F238E27FC236}">
                  <a16:creationId xmlns:a16="http://schemas.microsoft.com/office/drawing/2014/main" id="{0E15219D-CAF9-DC97-D4AD-3B3E0B061BEC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753;p75">
              <a:extLst>
                <a:ext uri="{FF2B5EF4-FFF2-40B4-BE49-F238E27FC236}">
                  <a16:creationId xmlns:a16="http://schemas.microsoft.com/office/drawing/2014/main" id="{2D252772-3292-A6FA-83A3-012C2FDCB0E4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754;p75">
              <a:extLst>
                <a:ext uri="{FF2B5EF4-FFF2-40B4-BE49-F238E27FC236}">
                  <a16:creationId xmlns:a16="http://schemas.microsoft.com/office/drawing/2014/main" id="{C4A1DF3F-F066-65E6-64A9-F156007BD4D2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755;p75">
              <a:extLst>
                <a:ext uri="{FF2B5EF4-FFF2-40B4-BE49-F238E27FC236}">
                  <a16:creationId xmlns:a16="http://schemas.microsoft.com/office/drawing/2014/main" id="{8624F844-B37E-AFB8-7877-264383CB15CF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8756;p75">
              <a:extLst>
                <a:ext uri="{FF2B5EF4-FFF2-40B4-BE49-F238E27FC236}">
                  <a16:creationId xmlns:a16="http://schemas.microsoft.com/office/drawing/2014/main" id="{41234F5A-E9A3-04C8-0F43-DC280CD9A9C6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4" name="Google Shape;8757;p75">
            <a:extLst>
              <a:ext uri="{FF2B5EF4-FFF2-40B4-BE49-F238E27FC236}">
                <a16:creationId xmlns:a16="http://schemas.microsoft.com/office/drawing/2014/main" id="{8FE75EA7-8B6E-5A00-DA3F-AD9CE26066B1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5" name="Google Shape;8758;p75">
              <a:extLst>
                <a:ext uri="{FF2B5EF4-FFF2-40B4-BE49-F238E27FC236}">
                  <a16:creationId xmlns:a16="http://schemas.microsoft.com/office/drawing/2014/main" id="{1250698D-EE30-82D3-1414-28CEAC481259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7" name="Google Shape;8759;p75">
                <a:extLst>
                  <a:ext uri="{FF2B5EF4-FFF2-40B4-BE49-F238E27FC236}">
                    <a16:creationId xmlns:a16="http://schemas.microsoft.com/office/drawing/2014/main" id="{7AC393D8-4326-5CBA-410A-B9B818CA6785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1" name="Google Shape;8760;p75">
                  <a:extLst>
                    <a:ext uri="{FF2B5EF4-FFF2-40B4-BE49-F238E27FC236}">
                      <a16:creationId xmlns:a16="http://schemas.microsoft.com/office/drawing/2014/main" id="{4E86395B-45AB-2104-5B73-62BFF4F97D29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52" name="Google Shape;8761;p75">
                  <a:extLst>
                    <a:ext uri="{FF2B5EF4-FFF2-40B4-BE49-F238E27FC236}">
                      <a16:creationId xmlns:a16="http://schemas.microsoft.com/office/drawing/2014/main" id="{87EF54A3-3F16-116F-8136-F1F50225DC6E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8" name="Google Shape;8762;p75">
                <a:extLst>
                  <a:ext uri="{FF2B5EF4-FFF2-40B4-BE49-F238E27FC236}">
                    <a16:creationId xmlns:a16="http://schemas.microsoft.com/office/drawing/2014/main" id="{83DC7B8C-0349-E777-B89E-AE9E5548DAFC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9" name="Google Shape;8763;p75">
                  <a:extLst>
                    <a:ext uri="{FF2B5EF4-FFF2-40B4-BE49-F238E27FC236}">
                      <a16:creationId xmlns:a16="http://schemas.microsoft.com/office/drawing/2014/main" id="{06A23881-CDF5-7FC3-1DC5-50AE73784EE6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50" name="Google Shape;8764;p75">
                  <a:extLst>
                    <a:ext uri="{FF2B5EF4-FFF2-40B4-BE49-F238E27FC236}">
                      <a16:creationId xmlns:a16="http://schemas.microsoft.com/office/drawing/2014/main" id="{A1C479EA-EF14-6437-AEE0-69B9EE42CC74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6" name="Google Shape;8765;p75">
              <a:extLst>
                <a:ext uri="{FF2B5EF4-FFF2-40B4-BE49-F238E27FC236}">
                  <a16:creationId xmlns:a16="http://schemas.microsoft.com/office/drawing/2014/main" id="{E364827D-308A-7F07-C4C3-B71664A6AAD8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1" name="Google Shape;8766;p75">
                <a:extLst>
                  <a:ext uri="{FF2B5EF4-FFF2-40B4-BE49-F238E27FC236}">
                    <a16:creationId xmlns:a16="http://schemas.microsoft.com/office/drawing/2014/main" id="{97F28645-A5EA-030F-07DF-3AA99480DF7A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5" name="Google Shape;8767;p75">
                  <a:extLst>
                    <a:ext uri="{FF2B5EF4-FFF2-40B4-BE49-F238E27FC236}">
                      <a16:creationId xmlns:a16="http://schemas.microsoft.com/office/drawing/2014/main" id="{FCE30DF8-DF49-4094-77A6-D2671EF2CB1C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6" name="Google Shape;8768;p75">
                  <a:extLst>
                    <a:ext uri="{FF2B5EF4-FFF2-40B4-BE49-F238E27FC236}">
                      <a16:creationId xmlns:a16="http://schemas.microsoft.com/office/drawing/2014/main" id="{CD00BFEC-24EE-63DC-166B-EAB9BB91713D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2" name="Google Shape;8769;p75">
                <a:extLst>
                  <a:ext uri="{FF2B5EF4-FFF2-40B4-BE49-F238E27FC236}">
                    <a16:creationId xmlns:a16="http://schemas.microsoft.com/office/drawing/2014/main" id="{FC9C646E-55A5-4E87-DB48-0E5F7F7F6530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3" name="Google Shape;8770;p75">
                  <a:extLst>
                    <a:ext uri="{FF2B5EF4-FFF2-40B4-BE49-F238E27FC236}">
                      <a16:creationId xmlns:a16="http://schemas.microsoft.com/office/drawing/2014/main" id="{96465970-6DAB-2275-CB8C-E19109FBBEE4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4" name="Google Shape;8771;p75">
                  <a:extLst>
                    <a:ext uri="{FF2B5EF4-FFF2-40B4-BE49-F238E27FC236}">
                      <a16:creationId xmlns:a16="http://schemas.microsoft.com/office/drawing/2014/main" id="{25D39201-BD51-AC89-5F7E-8DB853A9A0DD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7" name="Google Shape;8772;p75">
              <a:extLst>
                <a:ext uri="{FF2B5EF4-FFF2-40B4-BE49-F238E27FC236}">
                  <a16:creationId xmlns:a16="http://schemas.microsoft.com/office/drawing/2014/main" id="{294DDD3F-C9B2-79F8-B00A-8289FA1BD79F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5" name="Google Shape;8773;p75">
                <a:extLst>
                  <a:ext uri="{FF2B5EF4-FFF2-40B4-BE49-F238E27FC236}">
                    <a16:creationId xmlns:a16="http://schemas.microsoft.com/office/drawing/2014/main" id="{A6BF6241-CABB-BE54-DF60-C2307EF05734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9" name="Google Shape;8774;p75">
                  <a:extLst>
                    <a:ext uri="{FF2B5EF4-FFF2-40B4-BE49-F238E27FC236}">
                      <a16:creationId xmlns:a16="http://schemas.microsoft.com/office/drawing/2014/main" id="{E1F5F2A5-3D59-B51B-0916-DC7A1553A674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0" name="Google Shape;8775;p75">
                  <a:extLst>
                    <a:ext uri="{FF2B5EF4-FFF2-40B4-BE49-F238E27FC236}">
                      <a16:creationId xmlns:a16="http://schemas.microsoft.com/office/drawing/2014/main" id="{6CFC4EF7-9B13-8ED8-98B0-FEC881D0A8FA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6" name="Google Shape;8776;p75">
                <a:extLst>
                  <a:ext uri="{FF2B5EF4-FFF2-40B4-BE49-F238E27FC236}">
                    <a16:creationId xmlns:a16="http://schemas.microsoft.com/office/drawing/2014/main" id="{E8A12A09-E084-058D-E21A-296482CCA3A1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7" name="Google Shape;8777;p75">
                  <a:extLst>
                    <a:ext uri="{FF2B5EF4-FFF2-40B4-BE49-F238E27FC236}">
                      <a16:creationId xmlns:a16="http://schemas.microsoft.com/office/drawing/2014/main" id="{E4FF0527-E0C0-D848-A4A6-ABD61D5ED630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8" name="Google Shape;8778;p75">
                  <a:extLst>
                    <a:ext uri="{FF2B5EF4-FFF2-40B4-BE49-F238E27FC236}">
                      <a16:creationId xmlns:a16="http://schemas.microsoft.com/office/drawing/2014/main" id="{90AD0376-ABE2-02B8-1404-FA0E0A442774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8" name="Google Shape;8779;p75">
              <a:extLst>
                <a:ext uri="{FF2B5EF4-FFF2-40B4-BE49-F238E27FC236}">
                  <a16:creationId xmlns:a16="http://schemas.microsoft.com/office/drawing/2014/main" id="{C7777484-E64A-EFBE-DD69-941A97659D27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9" name="Google Shape;8780;p75">
                <a:extLst>
                  <a:ext uri="{FF2B5EF4-FFF2-40B4-BE49-F238E27FC236}">
                    <a16:creationId xmlns:a16="http://schemas.microsoft.com/office/drawing/2014/main" id="{0F3BDE64-50E6-9874-6B1D-DACA0119D558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3" name="Google Shape;8781;p75">
                  <a:extLst>
                    <a:ext uri="{FF2B5EF4-FFF2-40B4-BE49-F238E27FC236}">
                      <a16:creationId xmlns:a16="http://schemas.microsoft.com/office/drawing/2014/main" id="{2F821EB6-E6C0-8B52-897C-494C7082E4B8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4" name="Google Shape;8782;p75">
                  <a:extLst>
                    <a:ext uri="{FF2B5EF4-FFF2-40B4-BE49-F238E27FC236}">
                      <a16:creationId xmlns:a16="http://schemas.microsoft.com/office/drawing/2014/main" id="{8E7153E3-AC32-78C3-3EFB-27AD16E8838D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0" name="Google Shape;8783;p75">
                <a:extLst>
                  <a:ext uri="{FF2B5EF4-FFF2-40B4-BE49-F238E27FC236}">
                    <a16:creationId xmlns:a16="http://schemas.microsoft.com/office/drawing/2014/main" id="{CA72D830-8BDC-96E4-703D-B4623F7B2E14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1" name="Google Shape;8784;p75">
                  <a:extLst>
                    <a:ext uri="{FF2B5EF4-FFF2-40B4-BE49-F238E27FC236}">
                      <a16:creationId xmlns:a16="http://schemas.microsoft.com/office/drawing/2014/main" id="{5043A7D3-DB8B-09D4-E7F0-910D33C27554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2" name="Google Shape;8785;p75">
                  <a:extLst>
                    <a:ext uri="{FF2B5EF4-FFF2-40B4-BE49-F238E27FC236}">
                      <a16:creationId xmlns:a16="http://schemas.microsoft.com/office/drawing/2014/main" id="{C996609E-11E1-F26E-9654-5F3E7986B387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3" name="Google Shape;8786;p75">
            <a:extLst>
              <a:ext uri="{FF2B5EF4-FFF2-40B4-BE49-F238E27FC236}">
                <a16:creationId xmlns:a16="http://schemas.microsoft.com/office/drawing/2014/main" id="{FDCF61A3-DEE9-20CE-838B-043412B8E81E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4" name="Google Shape;8787;p75">
              <a:extLst>
                <a:ext uri="{FF2B5EF4-FFF2-40B4-BE49-F238E27FC236}">
                  <a16:creationId xmlns:a16="http://schemas.microsoft.com/office/drawing/2014/main" id="{5E1A3DA9-138C-671E-482A-2430EF384BE6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70" name="Google Shape;8788;p75">
                <a:extLst>
                  <a:ext uri="{FF2B5EF4-FFF2-40B4-BE49-F238E27FC236}">
                    <a16:creationId xmlns:a16="http://schemas.microsoft.com/office/drawing/2014/main" id="{D4C1B204-9474-8F9C-E0F9-849C7E21E296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1" name="Google Shape;8789;p75">
                <a:extLst>
                  <a:ext uri="{FF2B5EF4-FFF2-40B4-BE49-F238E27FC236}">
                    <a16:creationId xmlns:a16="http://schemas.microsoft.com/office/drawing/2014/main" id="{D147508A-54D7-6C17-37EE-8D75C0B8FCAE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2" name="Google Shape;8790;p75">
                  <a:extLst>
                    <a:ext uri="{FF2B5EF4-FFF2-40B4-BE49-F238E27FC236}">
                      <a16:creationId xmlns:a16="http://schemas.microsoft.com/office/drawing/2014/main" id="{324FA4A9-BC2E-29B1-E83E-1E29023B3A3E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3" name="Google Shape;8791;p75">
                  <a:extLst>
                    <a:ext uri="{FF2B5EF4-FFF2-40B4-BE49-F238E27FC236}">
                      <a16:creationId xmlns:a16="http://schemas.microsoft.com/office/drawing/2014/main" id="{652384DA-3FB4-23ED-2855-5A1202D2B084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5" name="Google Shape;8792;p75">
              <a:extLst>
                <a:ext uri="{FF2B5EF4-FFF2-40B4-BE49-F238E27FC236}">
                  <a16:creationId xmlns:a16="http://schemas.microsoft.com/office/drawing/2014/main" id="{9841CA62-FEA8-AAE2-3ED2-522AE3DC58C0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6" name="Google Shape;8793;p75">
                <a:extLst>
                  <a:ext uri="{FF2B5EF4-FFF2-40B4-BE49-F238E27FC236}">
                    <a16:creationId xmlns:a16="http://schemas.microsoft.com/office/drawing/2014/main" id="{2773EA4B-6152-251B-85C9-EA069ABBD823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7" name="Google Shape;8794;p75">
                <a:extLst>
                  <a:ext uri="{FF2B5EF4-FFF2-40B4-BE49-F238E27FC236}">
                    <a16:creationId xmlns:a16="http://schemas.microsoft.com/office/drawing/2014/main" id="{1B360E18-1069-D78C-09A8-A4C9575F1508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8" name="Google Shape;8795;p75">
                  <a:extLst>
                    <a:ext uri="{FF2B5EF4-FFF2-40B4-BE49-F238E27FC236}">
                      <a16:creationId xmlns:a16="http://schemas.microsoft.com/office/drawing/2014/main" id="{C0A15767-9B30-6E02-DAC3-E7D966AB8AB6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9" name="Google Shape;8796;p75">
                  <a:extLst>
                    <a:ext uri="{FF2B5EF4-FFF2-40B4-BE49-F238E27FC236}">
                      <a16:creationId xmlns:a16="http://schemas.microsoft.com/office/drawing/2014/main" id="{F0579162-E06D-2D79-EAE5-3678C041DC15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6" name="Google Shape;8797;p75">
              <a:extLst>
                <a:ext uri="{FF2B5EF4-FFF2-40B4-BE49-F238E27FC236}">
                  <a16:creationId xmlns:a16="http://schemas.microsoft.com/office/drawing/2014/main" id="{A9CB9BA8-F670-3E0B-82F3-CA2B65E71103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2" name="Google Shape;8798;p75">
                <a:extLst>
                  <a:ext uri="{FF2B5EF4-FFF2-40B4-BE49-F238E27FC236}">
                    <a16:creationId xmlns:a16="http://schemas.microsoft.com/office/drawing/2014/main" id="{E19DB8E2-9075-1F17-3094-8CD255770527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3" name="Google Shape;8799;p75">
                <a:extLst>
                  <a:ext uri="{FF2B5EF4-FFF2-40B4-BE49-F238E27FC236}">
                    <a16:creationId xmlns:a16="http://schemas.microsoft.com/office/drawing/2014/main" id="{CEDE364A-70CD-E8C1-0977-698BF43B68B9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4" name="Google Shape;8800;p75">
                  <a:extLst>
                    <a:ext uri="{FF2B5EF4-FFF2-40B4-BE49-F238E27FC236}">
                      <a16:creationId xmlns:a16="http://schemas.microsoft.com/office/drawing/2014/main" id="{FF93955E-175F-43DA-654B-BA5AF03383B1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5" name="Google Shape;8801;p75">
                  <a:extLst>
                    <a:ext uri="{FF2B5EF4-FFF2-40B4-BE49-F238E27FC236}">
                      <a16:creationId xmlns:a16="http://schemas.microsoft.com/office/drawing/2014/main" id="{9B9670D4-EA54-A77C-26EC-7FDA7FF96181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7" name="Google Shape;8802;p75">
              <a:extLst>
                <a:ext uri="{FF2B5EF4-FFF2-40B4-BE49-F238E27FC236}">
                  <a16:creationId xmlns:a16="http://schemas.microsoft.com/office/drawing/2014/main" id="{F387C93E-1FEA-B9D0-3F07-20759967F60E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8" name="Google Shape;8803;p75">
                <a:extLst>
                  <a:ext uri="{FF2B5EF4-FFF2-40B4-BE49-F238E27FC236}">
                    <a16:creationId xmlns:a16="http://schemas.microsoft.com/office/drawing/2014/main" id="{9B793FD9-8EF7-C2C0-EC31-9DA6D4878ACB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59" name="Google Shape;8804;p75">
                <a:extLst>
                  <a:ext uri="{FF2B5EF4-FFF2-40B4-BE49-F238E27FC236}">
                    <a16:creationId xmlns:a16="http://schemas.microsoft.com/office/drawing/2014/main" id="{9CBAB0BC-6D33-E618-D67F-70C1328AF5CD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60" name="Google Shape;8805;p75">
                  <a:extLst>
                    <a:ext uri="{FF2B5EF4-FFF2-40B4-BE49-F238E27FC236}">
                      <a16:creationId xmlns:a16="http://schemas.microsoft.com/office/drawing/2014/main" id="{5EE12D04-03E7-0496-CEF3-36AA23F85999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1" name="Google Shape;8806;p75">
                  <a:extLst>
                    <a:ext uri="{FF2B5EF4-FFF2-40B4-BE49-F238E27FC236}">
                      <a16:creationId xmlns:a16="http://schemas.microsoft.com/office/drawing/2014/main" id="{FE11B92C-6F0F-D4C0-4EEF-899BDCA29801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4" name="Google Shape;1529;p70">
            <a:extLst>
              <a:ext uri="{FF2B5EF4-FFF2-40B4-BE49-F238E27FC236}">
                <a16:creationId xmlns:a16="http://schemas.microsoft.com/office/drawing/2014/main" id="{5EB78EDB-C825-101D-56A9-4F4052C7EFEC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36827004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D2ED10-0582-47DA-6064-E7275F819FB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9044F47-F815-8086-16E5-91FE62C725C2}"/>
              </a:ext>
            </a:extLst>
          </p:cNvPr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F03B19-268C-3B9C-5F0E-BDEF1ACFB4D9}"/>
              </a:ext>
            </a:extLst>
          </p:cNvPr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21">
            <a:extLst>
              <a:ext uri="{FF2B5EF4-FFF2-40B4-BE49-F238E27FC236}">
                <a16:creationId xmlns:a16="http://schemas.microsoft.com/office/drawing/2014/main" id="{94A77FC6-F361-5DE0-58EC-6495A73DC9AE}"/>
              </a:ext>
            </a:extLst>
          </p:cNvPr>
          <p:cNvSpPr/>
          <p:nvPr/>
        </p:nvSpPr>
        <p:spPr>
          <a:xfrm>
            <a:off x="385187" y="2771852"/>
            <a:ext cx="5763600" cy="1121040"/>
          </a:xfrm>
          <a:custGeom>
            <a:avLst/>
            <a:gdLst/>
            <a:ahLst/>
            <a:cxnLst/>
            <a:rect l="l" t="t" r="r" b="b"/>
            <a:pathLst>
              <a:path w="5763600" h="1121040">
                <a:moveTo>
                  <a:pt x="0" y="0"/>
                </a:moveTo>
                <a:lnTo>
                  <a:pt x="5763600" y="0"/>
                </a:lnTo>
                <a:lnTo>
                  <a:pt x="5763600" y="1121040"/>
                </a:lnTo>
                <a:lnTo>
                  <a:pt x="0" y="11210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6" r="-6"/>
            </a:stretch>
          </a:blipFill>
        </p:spPr>
      </p:sp>
      <p:grpSp>
        <p:nvGrpSpPr>
          <p:cNvPr id="7" name="กลุ่ม 5">
            <a:extLst>
              <a:ext uri="{FF2B5EF4-FFF2-40B4-BE49-F238E27FC236}">
                <a16:creationId xmlns:a16="http://schemas.microsoft.com/office/drawing/2014/main" id="{2DCD3075-5C2F-5BD8-94A8-1E27D1DA04D3}"/>
              </a:ext>
            </a:extLst>
          </p:cNvPr>
          <p:cNvGrpSpPr/>
          <p:nvPr/>
        </p:nvGrpSpPr>
        <p:grpSpPr>
          <a:xfrm>
            <a:off x="385187" y="1863774"/>
            <a:ext cx="5044064" cy="4979360"/>
            <a:chOff x="331018" y="2180231"/>
            <a:chExt cx="6725419" cy="663914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8F944B4-E988-D2C0-FA19-431A752C4888}"/>
                </a:ext>
              </a:extLst>
            </p:cNvPr>
            <p:cNvSpPr txBox="1"/>
            <p:nvPr/>
          </p:nvSpPr>
          <p:spPr>
            <a:xfrm>
              <a:off x="2599586" y="2180231"/>
              <a:ext cx="3886200" cy="14773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fa-IR" sz="66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rPr>
                <a:t>نمادها</a:t>
              </a:r>
              <a:endParaRPr lang="en-US" sz="6600" dirty="0">
                <a:latin typeface="Lato Black" pitchFamily="34" charset="0"/>
                <a:ea typeface="Lato Black" pitchFamily="34" charset="0"/>
                <a:cs typeface="B Nazanin" panose="00000700000000000000" pitchFamily="2" charset="-78"/>
              </a:endParaRPr>
            </a:p>
          </p:txBody>
        </p:sp>
        <p:grpSp>
          <p:nvGrpSpPr>
            <p:cNvPr id="9" name="กลุ่ม 3">
              <a:extLst>
                <a:ext uri="{FF2B5EF4-FFF2-40B4-BE49-F238E27FC236}">
                  <a16:creationId xmlns:a16="http://schemas.microsoft.com/office/drawing/2014/main" id="{7CB0D879-BFA5-7590-B99D-BB7FA6B0B26D}"/>
                </a:ext>
              </a:extLst>
            </p:cNvPr>
            <p:cNvGrpSpPr/>
            <p:nvPr/>
          </p:nvGrpSpPr>
          <p:grpSpPr>
            <a:xfrm>
              <a:off x="331018" y="5385882"/>
              <a:ext cx="6725419" cy="3433495"/>
              <a:chOff x="178618" y="4319082"/>
              <a:chExt cx="6725419" cy="3433495"/>
            </a:xfrm>
          </p:grpSpPr>
          <p:sp>
            <p:nvSpPr>
              <p:cNvPr id="10" name="Title 20">
                <a:extLst>
                  <a:ext uri="{FF2B5EF4-FFF2-40B4-BE49-F238E27FC236}">
                    <a16:creationId xmlns:a16="http://schemas.microsoft.com/office/drawing/2014/main" id="{AFB33CB5-29FB-5FFE-0A0E-CC23EA8B9E0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97D1489-D855-0EC2-7FDB-9C6B4F3778D6}"/>
                  </a:ext>
                </a:extLst>
              </p:cNvPr>
              <p:cNvSpPr txBox="1"/>
              <p:nvPr/>
            </p:nvSpPr>
            <p:spPr>
              <a:xfrm>
                <a:off x="178618" y="4319082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700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6" name="กลุ่ม 660">
            <a:extLst>
              <a:ext uri="{FF2B5EF4-FFF2-40B4-BE49-F238E27FC236}">
                <a16:creationId xmlns:a16="http://schemas.microsoft.com/office/drawing/2014/main" id="{EC9A378C-E216-5FC6-08C5-D0E9C1B489A0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03CCDE1D-E08E-A0B1-AAC9-F9E312600C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4872192E-19C4-2590-8DEC-057F83085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9" name="กลุ่ม 661">
            <a:extLst>
              <a:ext uri="{FF2B5EF4-FFF2-40B4-BE49-F238E27FC236}">
                <a16:creationId xmlns:a16="http://schemas.microsoft.com/office/drawing/2014/main" id="{7CF19BFA-68B4-729F-BAF8-E65E6AF9B4A3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20" name="Oval 8">
              <a:extLst>
                <a:ext uri="{FF2B5EF4-FFF2-40B4-BE49-F238E27FC236}">
                  <a16:creationId xmlns:a16="http://schemas.microsoft.com/office/drawing/2014/main" id="{24A7C193-1D87-B0F5-C1D4-2237F1EA3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47682430-90DA-7EA4-2BF1-884288793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2" name="กลุ่ม 2085">
            <a:extLst>
              <a:ext uri="{FF2B5EF4-FFF2-40B4-BE49-F238E27FC236}">
                <a16:creationId xmlns:a16="http://schemas.microsoft.com/office/drawing/2014/main" id="{F855F523-9D29-BFA9-E6B3-E61DA761A8C9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3" name="Oval 10">
              <a:extLst>
                <a:ext uri="{FF2B5EF4-FFF2-40B4-BE49-F238E27FC236}">
                  <a16:creationId xmlns:a16="http://schemas.microsoft.com/office/drawing/2014/main" id="{EC5E2613-1FCF-350C-E01A-FF4DB5BA8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7223029C-8EA3-1066-695D-9535D5DD76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5B2EDD99-5C1C-48ED-8F13-D68887569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A6E70F07-5071-3358-A661-CE6B0E26CF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CA590D1B-A65A-BB63-5064-7099E25A62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8" name="กลุ่ม 662">
            <a:extLst>
              <a:ext uri="{FF2B5EF4-FFF2-40B4-BE49-F238E27FC236}">
                <a16:creationId xmlns:a16="http://schemas.microsoft.com/office/drawing/2014/main" id="{8D24D524-A8FB-EF36-4C9C-E46952A6E854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9" name="Oval 15">
              <a:extLst>
                <a:ext uri="{FF2B5EF4-FFF2-40B4-BE49-F238E27FC236}">
                  <a16:creationId xmlns:a16="http://schemas.microsoft.com/office/drawing/2014/main" id="{AD8B3AD1-40C2-02A6-9A0E-9F47B85BE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A3EDC651-419A-1459-9027-3D3F756F3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8AF88BB1-1FC2-6E9E-C3BD-83BB01554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2" name="กลุ่ม 663">
            <a:extLst>
              <a:ext uri="{FF2B5EF4-FFF2-40B4-BE49-F238E27FC236}">
                <a16:creationId xmlns:a16="http://schemas.microsoft.com/office/drawing/2014/main" id="{B077CCBD-21D2-8F5D-B3C0-F4531EE9D688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3" name="Oval 18">
              <a:extLst>
                <a:ext uri="{FF2B5EF4-FFF2-40B4-BE49-F238E27FC236}">
                  <a16:creationId xmlns:a16="http://schemas.microsoft.com/office/drawing/2014/main" id="{8751EED1-A770-DC70-071C-97F9B0AB9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id="{F670C37C-D882-82D9-046D-F4CDA11B07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id="{03C73AC0-4E69-AACE-0C54-C0F8E246C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6" name="กลุ่ม 2084">
            <a:extLst>
              <a:ext uri="{FF2B5EF4-FFF2-40B4-BE49-F238E27FC236}">
                <a16:creationId xmlns:a16="http://schemas.microsoft.com/office/drawing/2014/main" id="{2840F733-3F2F-1731-3118-3446954147CC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7" name="Oval 21">
              <a:extLst>
                <a:ext uri="{FF2B5EF4-FFF2-40B4-BE49-F238E27FC236}">
                  <a16:creationId xmlns:a16="http://schemas.microsoft.com/office/drawing/2014/main" id="{3E974ACC-E8A4-CC1A-2E6D-6B6F193BFA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id="{D2E09D58-5C3E-D09D-E1B5-026A1D7F4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id="{26BA903B-4F3D-BD50-42D1-F610BEAEB0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B14FFC42-338D-D31E-F803-AAD88DF13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1" name="กลุ่ม 668">
            <a:extLst>
              <a:ext uri="{FF2B5EF4-FFF2-40B4-BE49-F238E27FC236}">
                <a16:creationId xmlns:a16="http://schemas.microsoft.com/office/drawing/2014/main" id="{581F8418-8202-12B5-A8E8-97B7D0F90864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42" name="Oval 25">
              <a:extLst>
                <a:ext uri="{FF2B5EF4-FFF2-40B4-BE49-F238E27FC236}">
                  <a16:creationId xmlns:a16="http://schemas.microsoft.com/office/drawing/2014/main" id="{E38207CC-C2CC-908F-BD49-2F157FD0AA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3" name="Freeform 26">
              <a:extLst>
                <a:ext uri="{FF2B5EF4-FFF2-40B4-BE49-F238E27FC236}">
                  <a16:creationId xmlns:a16="http://schemas.microsoft.com/office/drawing/2014/main" id="{4E53D560-83A5-4C12-8148-0FDF84AFE5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4" name="กลุ่ม 664">
            <a:extLst>
              <a:ext uri="{FF2B5EF4-FFF2-40B4-BE49-F238E27FC236}">
                <a16:creationId xmlns:a16="http://schemas.microsoft.com/office/drawing/2014/main" id="{AB445712-CEF1-8B3C-7CBB-F7BE00189D19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5" name="Oval 27">
              <a:extLst>
                <a:ext uri="{FF2B5EF4-FFF2-40B4-BE49-F238E27FC236}">
                  <a16:creationId xmlns:a16="http://schemas.microsoft.com/office/drawing/2014/main" id="{02F6B52A-7D10-2F57-F29C-DB6DBF3B6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6" name="Freeform 28">
              <a:extLst>
                <a:ext uri="{FF2B5EF4-FFF2-40B4-BE49-F238E27FC236}">
                  <a16:creationId xmlns:a16="http://schemas.microsoft.com/office/drawing/2014/main" id="{796A23C4-F49A-F4CE-EAC7-E4EC7791C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7" name="กลุ่ม 2083">
            <a:extLst>
              <a:ext uri="{FF2B5EF4-FFF2-40B4-BE49-F238E27FC236}">
                <a16:creationId xmlns:a16="http://schemas.microsoft.com/office/drawing/2014/main" id="{5EBDA357-B366-B0DC-6C89-DFC0E9F2993D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8" name="Oval 29">
              <a:extLst>
                <a:ext uri="{FF2B5EF4-FFF2-40B4-BE49-F238E27FC236}">
                  <a16:creationId xmlns:a16="http://schemas.microsoft.com/office/drawing/2014/main" id="{2DDEE5AA-FCB0-9C63-1149-23B3C30C13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9" name="Freeform 30">
              <a:extLst>
                <a:ext uri="{FF2B5EF4-FFF2-40B4-BE49-F238E27FC236}">
                  <a16:creationId xmlns:a16="http://schemas.microsoft.com/office/drawing/2014/main" id="{BE3ED6B8-B8B5-FB73-CDF4-524508CEA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0" name="Freeform 31">
              <a:extLst>
                <a:ext uri="{FF2B5EF4-FFF2-40B4-BE49-F238E27FC236}">
                  <a16:creationId xmlns:a16="http://schemas.microsoft.com/office/drawing/2014/main" id="{40B7EC87-7988-E086-F8A2-C48A3F1EC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1" name="Freeform 32">
              <a:extLst>
                <a:ext uri="{FF2B5EF4-FFF2-40B4-BE49-F238E27FC236}">
                  <a16:creationId xmlns:a16="http://schemas.microsoft.com/office/drawing/2014/main" id="{E87A2239-011F-EA2A-B3FA-C29E0F78C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2" name="Freeform 33">
              <a:extLst>
                <a:ext uri="{FF2B5EF4-FFF2-40B4-BE49-F238E27FC236}">
                  <a16:creationId xmlns:a16="http://schemas.microsoft.com/office/drawing/2014/main" id="{BE8512ED-CDEC-FBA3-7202-3CD47CC12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3" name="Freeform 34">
              <a:extLst>
                <a:ext uri="{FF2B5EF4-FFF2-40B4-BE49-F238E27FC236}">
                  <a16:creationId xmlns:a16="http://schemas.microsoft.com/office/drawing/2014/main" id="{FAECE64E-2450-3C38-1CC6-A4CB5E52C5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4" name="กลุ่ม 2079">
            <a:extLst>
              <a:ext uri="{FF2B5EF4-FFF2-40B4-BE49-F238E27FC236}">
                <a16:creationId xmlns:a16="http://schemas.microsoft.com/office/drawing/2014/main" id="{CD2CED05-78F3-4544-9C66-2BE496A6DB83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5" name="Oval 35">
              <a:extLst>
                <a:ext uri="{FF2B5EF4-FFF2-40B4-BE49-F238E27FC236}">
                  <a16:creationId xmlns:a16="http://schemas.microsoft.com/office/drawing/2014/main" id="{7885390C-7A4B-51B7-3EF9-842752EA0F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25F2B872-2ED8-8815-3077-39C133CF9D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7" name="กลุ่ม 666">
            <a:extLst>
              <a:ext uri="{FF2B5EF4-FFF2-40B4-BE49-F238E27FC236}">
                <a16:creationId xmlns:a16="http://schemas.microsoft.com/office/drawing/2014/main" id="{4FEE6E8A-C63A-2CEB-3C84-583FAB966595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8" name="Oval 37">
              <a:extLst>
                <a:ext uri="{FF2B5EF4-FFF2-40B4-BE49-F238E27FC236}">
                  <a16:creationId xmlns:a16="http://schemas.microsoft.com/office/drawing/2014/main" id="{2435C731-A3C8-0349-9C94-6DD9E4732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9" name="Freeform 38">
              <a:extLst>
                <a:ext uri="{FF2B5EF4-FFF2-40B4-BE49-F238E27FC236}">
                  <a16:creationId xmlns:a16="http://schemas.microsoft.com/office/drawing/2014/main" id="{A95663E8-7FC6-BFF3-6142-6EEDA965AC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0" name="กลุ่ม 2080">
            <a:extLst>
              <a:ext uri="{FF2B5EF4-FFF2-40B4-BE49-F238E27FC236}">
                <a16:creationId xmlns:a16="http://schemas.microsoft.com/office/drawing/2014/main" id="{E421AD11-50F6-DB3A-07D1-E61C27F4D198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61" name="Oval 39">
              <a:extLst>
                <a:ext uri="{FF2B5EF4-FFF2-40B4-BE49-F238E27FC236}">
                  <a16:creationId xmlns:a16="http://schemas.microsoft.com/office/drawing/2014/main" id="{21F719DE-79C0-3612-DB9F-80966AFF5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2" name="Freeform 40">
              <a:extLst>
                <a:ext uri="{FF2B5EF4-FFF2-40B4-BE49-F238E27FC236}">
                  <a16:creationId xmlns:a16="http://schemas.microsoft.com/office/drawing/2014/main" id="{F1082962-4478-9AD2-497F-6B1B53C30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3" name="กลุ่ม 2087">
            <a:extLst>
              <a:ext uri="{FF2B5EF4-FFF2-40B4-BE49-F238E27FC236}">
                <a16:creationId xmlns:a16="http://schemas.microsoft.com/office/drawing/2014/main" id="{386669CF-8D95-73B7-6D8A-A73A415E6465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4" name="Oval 41">
              <a:extLst>
                <a:ext uri="{FF2B5EF4-FFF2-40B4-BE49-F238E27FC236}">
                  <a16:creationId xmlns:a16="http://schemas.microsoft.com/office/drawing/2014/main" id="{C67A8C71-9AC1-1E55-28C8-4E77618208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" name="Freeform 42">
              <a:extLst>
                <a:ext uri="{FF2B5EF4-FFF2-40B4-BE49-F238E27FC236}">
                  <a16:creationId xmlns:a16="http://schemas.microsoft.com/office/drawing/2014/main" id="{2139839F-8A7A-301F-B540-9856DF639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" name="กลุ่ม 667">
            <a:extLst>
              <a:ext uri="{FF2B5EF4-FFF2-40B4-BE49-F238E27FC236}">
                <a16:creationId xmlns:a16="http://schemas.microsoft.com/office/drawing/2014/main" id="{79A838AF-3861-0E8F-0911-F76313519493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7" name="Oval 43">
              <a:extLst>
                <a:ext uri="{FF2B5EF4-FFF2-40B4-BE49-F238E27FC236}">
                  <a16:creationId xmlns:a16="http://schemas.microsoft.com/office/drawing/2014/main" id="{CB315CA1-6B37-EFAA-ACF9-5205773C59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8" name="Freeform 44">
              <a:extLst>
                <a:ext uri="{FF2B5EF4-FFF2-40B4-BE49-F238E27FC236}">
                  <a16:creationId xmlns:a16="http://schemas.microsoft.com/office/drawing/2014/main" id="{372A1B54-AD33-97BB-F898-40CB3A392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9" name="Freeform 45">
              <a:extLst>
                <a:ext uri="{FF2B5EF4-FFF2-40B4-BE49-F238E27FC236}">
                  <a16:creationId xmlns:a16="http://schemas.microsoft.com/office/drawing/2014/main" id="{A26D01BD-4C17-EF2E-0F8B-F3EB1D58E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0" name="กลุ่ม 2082">
            <a:extLst>
              <a:ext uri="{FF2B5EF4-FFF2-40B4-BE49-F238E27FC236}">
                <a16:creationId xmlns:a16="http://schemas.microsoft.com/office/drawing/2014/main" id="{DFA5C421-6780-F720-350F-A8DC822E3AD3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71" name="Oval 46">
              <a:extLst>
                <a:ext uri="{FF2B5EF4-FFF2-40B4-BE49-F238E27FC236}">
                  <a16:creationId xmlns:a16="http://schemas.microsoft.com/office/drawing/2014/main" id="{5382606D-073E-303C-B239-0520BB4F6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2" name="Freeform 47">
              <a:extLst>
                <a:ext uri="{FF2B5EF4-FFF2-40B4-BE49-F238E27FC236}">
                  <a16:creationId xmlns:a16="http://schemas.microsoft.com/office/drawing/2014/main" id="{270172B6-DC68-5DAA-7215-C58BAFDAD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3" name="กลุ่ม 2081">
            <a:extLst>
              <a:ext uri="{FF2B5EF4-FFF2-40B4-BE49-F238E27FC236}">
                <a16:creationId xmlns:a16="http://schemas.microsoft.com/office/drawing/2014/main" id="{9F879EE8-FF12-6D4C-5950-D926758BB745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4" name="Oval 48">
              <a:extLst>
                <a:ext uri="{FF2B5EF4-FFF2-40B4-BE49-F238E27FC236}">
                  <a16:creationId xmlns:a16="http://schemas.microsoft.com/office/drawing/2014/main" id="{5747C7E6-A17C-330C-B691-D85D8CE07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5" name="Freeform 49">
              <a:extLst>
                <a:ext uri="{FF2B5EF4-FFF2-40B4-BE49-F238E27FC236}">
                  <a16:creationId xmlns:a16="http://schemas.microsoft.com/office/drawing/2014/main" id="{DBF1D830-8CCF-9A3A-8727-C3748BD08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6" name="กลุ่ม 2086">
            <a:extLst>
              <a:ext uri="{FF2B5EF4-FFF2-40B4-BE49-F238E27FC236}">
                <a16:creationId xmlns:a16="http://schemas.microsoft.com/office/drawing/2014/main" id="{82D0D924-5176-333E-E0EF-A98FEFB6E207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7" name="Oval 50">
              <a:extLst>
                <a:ext uri="{FF2B5EF4-FFF2-40B4-BE49-F238E27FC236}">
                  <a16:creationId xmlns:a16="http://schemas.microsoft.com/office/drawing/2014/main" id="{7FC5AD4A-4B49-2E32-536A-A3E98190F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8" name="Oval 51">
              <a:extLst>
                <a:ext uri="{FF2B5EF4-FFF2-40B4-BE49-F238E27FC236}">
                  <a16:creationId xmlns:a16="http://schemas.microsoft.com/office/drawing/2014/main" id="{9EA5DDE3-ED94-145D-9455-B8C7CEADE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9" name="Oval 52">
              <a:extLst>
                <a:ext uri="{FF2B5EF4-FFF2-40B4-BE49-F238E27FC236}">
                  <a16:creationId xmlns:a16="http://schemas.microsoft.com/office/drawing/2014/main" id="{856E1025-27BA-7727-24F0-2F8C71040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0" name="กลุ่ม 665">
            <a:extLst>
              <a:ext uri="{FF2B5EF4-FFF2-40B4-BE49-F238E27FC236}">
                <a16:creationId xmlns:a16="http://schemas.microsoft.com/office/drawing/2014/main" id="{4EA00826-50CF-F7E1-7088-480B71E465B7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81" name="Oval 53">
              <a:extLst>
                <a:ext uri="{FF2B5EF4-FFF2-40B4-BE49-F238E27FC236}">
                  <a16:creationId xmlns:a16="http://schemas.microsoft.com/office/drawing/2014/main" id="{C50167C0-98D8-2E08-4F6A-2FFF02C82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2" name="Freeform 54">
              <a:extLst>
                <a:ext uri="{FF2B5EF4-FFF2-40B4-BE49-F238E27FC236}">
                  <a16:creationId xmlns:a16="http://schemas.microsoft.com/office/drawing/2014/main" id="{8365EB1F-399E-08FE-9FFB-FEB75B634F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3" name="กลุ่ม 669">
            <a:extLst>
              <a:ext uri="{FF2B5EF4-FFF2-40B4-BE49-F238E27FC236}">
                <a16:creationId xmlns:a16="http://schemas.microsoft.com/office/drawing/2014/main" id="{E4F79F25-6D6B-6E18-EF0E-7B4DFC088D3D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4" name="Oval 55">
              <a:extLst>
                <a:ext uri="{FF2B5EF4-FFF2-40B4-BE49-F238E27FC236}">
                  <a16:creationId xmlns:a16="http://schemas.microsoft.com/office/drawing/2014/main" id="{9A82A4C6-F313-21FE-53C0-62BA9D4F6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5" name="Oval 56">
              <a:extLst>
                <a:ext uri="{FF2B5EF4-FFF2-40B4-BE49-F238E27FC236}">
                  <a16:creationId xmlns:a16="http://schemas.microsoft.com/office/drawing/2014/main" id="{1DC69D5E-D668-DD76-83AF-CF4F61158A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6" name="Freeform 57">
              <a:extLst>
                <a:ext uri="{FF2B5EF4-FFF2-40B4-BE49-F238E27FC236}">
                  <a16:creationId xmlns:a16="http://schemas.microsoft.com/office/drawing/2014/main" id="{B9367E9D-EC8F-8B1B-90FD-D7B846A49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7" name="Freeform 58">
              <a:extLst>
                <a:ext uri="{FF2B5EF4-FFF2-40B4-BE49-F238E27FC236}">
                  <a16:creationId xmlns:a16="http://schemas.microsoft.com/office/drawing/2014/main" id="{944EF0AC-DCF3-B96F-BD9A-50516A937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8" name="กลุ่ม 670">
            <a:extLst>
              <a:ext uri="{FF2B5EF4-FFF2-40B4-BE49-F238E27FC236}">
                <a16:creationId xmlns:a16="http://schemas.microsoft.com/office/drawing/2014/main" id="{5B170242-376D-7236-E9D0-72FCC7670023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89" name="Oval 59">
              <a:extLst>
                <a:ext uri="{FF2B5EF4-FFF2-40B4-BE49-F238E27FC236}">
                  <a16:creationId xmlns:a16="http://schemas.microsoft.com/office/drawing/2014/main" id="{4A35E7E4-0C8B-D5FD-8E54-E4D4B1BE4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0" name="Freeform 60">
              <a:extLst>
                <a:ext uri="{FF2B5EF4-FFF2-40B4-BE49-F238E27FC236}">
                  <a16:creationId xmlns:a16="http://schemas.microsoft.com/office/drawing/2014/main" id="{659085BD-614F-25D3-9575-75A54EF3A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1" name="กลุ่ม 2090">
            <a:extLst>
              <a:ext uri="{FF2B5EF4-FFF2-40B4-BE49-F238E27FC236}">
                <a16:creationId xmlns:a16="http://schemas.microsoft.com/office/drawing/2014/main" id="{E7358181-DFF6-542E-233D-0054A85E501F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92" name="Oval 61">
              <a:extLst>
                <a:ext uri="{FF2B5EF4-FFF2-40B4-BE49-F238E27FC236}">
                  <a16:creationId xmlns:a16="http://schemas.microsoft.com/office/drawing/2014/main" id="{3EC3042E-C65A-38C6-CAA8-EBE17CCB94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3" name="Freeform 62">
              <a:extLst>
                <a:ext uri="{FF2B5EF4-FFF2-40B4-BE49-F238E27FC236}">
                  <a16:creationId xmlns:a16="http://schemas.microsoft.com/office/drawing/2014/main" id="{EA3D40D8-FEC2-43D8-FD4B-93BD8C05A3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4" name="กลุ่ม 2089">
            <a:extLst>
              <a:ext uri="{FF2B5EF4-FFF2-40B4-BE49-F238E27FC236}">
                <a16:creationId xmlns:a16="http://schemas.microsoft.com/office/drawing/2014/main" id="{0C49D143-3717-984C-88F8-B526CFBB71E9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5" name="Oval 63">
              <a:extLst>
                <a:ext uri="{FF2B5EF4-FFF2-40B4-BE49-F238E27FC236}">
                  <a16:creationId xmlns:a16="http://schemas.microsoft.com/office/drawing/2014/main" id="{B76A9CFA-0B06-1D8F-0CFD-3173A538B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6" name="Freeform 64">
              <a:extLst>
                <a:ext uri="{FF2B5EF4-FFF2-40B4-BE49-F238E27FC236}">
                  <a16:creationId xmlns:a16="http://schemas.microsoft.com/office/drawing/2014/main" id="{9A829402-28DB-2059-901B-603889DA4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7" name="Freeform 65">
              <a:extLst>
                <a:ext uri="{FF2B5EF4-FFF2-40B4-BE49-F238E27FC236}">
                  <a16:creationId xmlns:a16="http://schemas.microsoft.com/office/drawing/2014/main" id="{6F130622-C6E7-53F4-6877-65F3CC0C8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8" name="Freeform 66">
              <a:extLst>
                <a:ext uri="{FF2B5EF4-FFF2-40B4-BE49-F238E27FC236}">
                  <a16:creationId xmlns:a16="http://schemas.microsoft.com/office/drawing/2014/main" id="{F4FC8381-47B9-948F-CE4C-7A2A9146E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9" name="Freeform 67">
              <a:extLst>
                <a:ext uri="{FF2B5EF4-FFF2-40B4-BE49-F238E27FC236}">
                  <a16:creationId xmlns:a16="http://schemas.microsoft.com/office/drawing/2014/main" id="{0144B508-6DC7-48CB-A703-190C68777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0" name="กลุ่ม 2088">
            <a:extLst>
              <a:ext uri="{FF2B5EF4-FFF2-40B4-BE49-F238E27FC236}">
                <a16:creationId xmlns:a16="http://schemas.microsoft.com/office/drawing/2014/main" id="{05D08DD8-86E9-DACB-737F-8FF300872A77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101" name="Oval 68">
              <a:extLst>
                <a:ext uri="{FF2B5EF4-FFF2-40B4-BE49-F238E27FC236}">
                  <a16:creationId xmlns:a16="http://schemas.microsoft.com/office/drawing/2014/main" id="{0E0A9E09-E6A4-B253-64C4-FC8064BA5E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2" name="Freeform 69">
              <a:extLst>
                <a:ext uri="{FF2B5EF4-FFF2-40B4-BE49-F238E27FC236}">
                  <a16:creationId xmlns:a16="http://schemas.microsoft.com/office/drawing/2014/main" id="{CDD7CBDA-D9C3-B6DA-6ACF-8509000B1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3" name="Freeform 70">
              <a:extLst>
                <a:ext uri="{FF2B5EF4-FFF2-40B4-BE49-F238E27FC236}">
                  <a16:creationId xmlns:a16="http://schemas.microsoft.com/office/drawing/2014/main" id="{72A6F3DC-CD4A-4C3E-65AE-84133D3B9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4" name="กลุ่ม 2091">
            <a:extLst>
              <a:ext uri="{FF2B5EF4-FFF2-40B4-BE49-F238E27FC236}">
                <a16:creationId xmlns:a16="http://schemas.microsoft.com/office/drawing/2014/main" id="{BBF98A54-6DB7-13FE-6D87-EAA4DFCD8E11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5" name="Oval 71">
              <a:extLst>
                <a:ext uri="{FF2B5EF4-FFF2-40B4-BE49-F238E27FC236}">
                  <a16:creationId xmlns:a16="http://schemas.microsoft.com/office/drawing/2014/main" id="{E89F14A0-0772-903E-03D3-D77F5A9A20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6" name="Freeform 72">
              <a:extLst>
                <a:ext uri="{FF2B5EF4-FFF2-40B4-BE49-F238E27FC236}">
                  <a16:creationId xmlns:a16="http://schemas.microsoft.com/office/drawing/2014/main" id="{14E71170-DDCC-50ED-17F0-6E17A6B602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7" name="กลุ่ม 2092">
            <a:extLst>
              <a:ext uri="{FF2B5EF4-FFF2-40B4-BE49-F238E27FC236}">
                <a16:creationId xmlns:a16="http://schemas.microsoft.com/office/drawing/2014/main" id="{9BE324AE-FCDE-7A48-1DEA-CFF3CE27797A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08" name="Oval 73">
              <a:extLst>
                <a:ext uri="{FF2B5EF4-FFF2-40B4-BE49-F238E27FC236}">
                  <a16:creationId xmlns:a16="http://schemas.microsoft.com/office/drawing/2014/main" id="{CA8D515E-2FC1-5203-FAE7-B18D4ABA7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9" name="Freeform 74">
              <a:extLst>
                <a:ext uri="{FF2B5EF4-FFF2-40B4-BE49-F238E27FC236}">
                  <a16:creationId xmlns:a16="http://schemas.microsoft.com/office/drawing/2014/main" id="{7AB12DBD-A7B1-BA02-A9F1-D07EACBF0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0" name="Freeform 75">
              <a:extLst>
                <a:ext uri="{FF2B5EF4-FFF2-40B4-BE49-F238E27FC236}">
                  <a16:creationId xmlns:a16="http://schemas.microsoft.com/office/drawing/2014/main" id="{4006F550-1268-B3F8-4992-E07B72E08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1" name="Freeform 76">
              <a:extLst>
                <a:ext uri="{FF2B5EF4-FFF2-40B4-BE49-F238E27FC236}">
                  <a16:creationId xmlns:a16="http://schemas.microsoft.com/office/drawing/2014/main" id="{FAEBA6AF-6111-106F-F0D2-75C503014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17824750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3D2ED10-0582-47DA-6064-E7275F819FB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9044F47-F815-8086-16E5-91FE62C725C2}"/>
              </a:ext>
            </a:extLst>
          </p:cNvPr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5F03B19-268C-3B9C-5F0E-BDEF1ACFB4D9}"/>
              </a:ext>
            </a:extLst>
          </p:cNvPr>
          <p:cNvSpPr/>
          <p:nvPr/>
        </p:nvSpPr>
        <p:spPr>
          <a:xfrm>
            <a:off x="0" y="8609040"/>
            <a:ext cx="18288000" cy="1694880"/>
          </a:xfrm>
          <a:custGeom>
            <a:avLst/>
            <a:gdLst/>
            <a:ahLst/>
            <a:cxnLst/>
            <a:rect l="l" t="t" r="r" b="b"/>
            <a:pathLst>
              <a:path w="18288000" h="1694880">
                <a:moveTo>
                  <a:pt x="0" y="0"/>
                </a:moveTo>
                <a:lnTo>
                  <a:pt x="18288000" y="0"/>
                </a:lnTo>
                <a:lnTo>
                  <a:pt x="18288000" y="1694880"/>
                </a:lnTo>
                <a:lnTo>
                  <a:pt x="0" y="16948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21">
            <a:extLst>
              <a:ext uri="{FF2B5EF4-FFF2-40B4-BE49-F238E27FC236}">
                <a16:creationId xmlns:a16="http://schemas.microsoft.com/office/drawing/2014/main" id="{94A77FC6-F361-5DE0-58EC-6495A73DC9AE}"/>
              </a:ext>
            </a:extLst>
          </p:cNvPr>
          <p:cNvSpPr/>
          <p:nvPr/>
        </p:nvSpPr>
        <p:spPr>
          <a:xfrm>
            <a:off x="406080" y="1997280"/>
            <a:ext cx="5763600" cy="1121040"/>
          </a:xfrm>
          <a:custGeom>
            <a:avLst/>
            <a:gdLst/>
            <a:ahLst/>
            <a:cxnLst/>
            <a:rect l="l" t="t" r="r" b="b"/>
            <a:pathLst>
              <a:path w="5763600" h="1121040">
                <a:moveTo>
                  <a:pt x="0" y="0"/>
                </a:moveTo>
                <a:lnTo>
                  <a:pt x="5763600" y="0"/>
                </a:lnTo>
                <a:lnTo>
                  <a:pt x="5763600" y="1121040"/>
                </a:lnTo>
                <a:lnTo>
                  <a:pt x="0" y="112104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6" r="-6"/>
            </a:stretch>
          </a:blipFill>
        </p:spPr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0E94F2B0-DA89-26D9-FFDE-357E9806D627}"/>
              </a:ext>
            </a:extLst>
          </p:cNvPr>
          <p:cNvSpPr/>
          <p:nvPr/>
        </p:nvSpPr>
        <p:spPr>
          <a:xfrm flipH="1">
            <a:off x="12117600" y="1931760"/>
            <a:ext cx="5898960" cy="1146960"/>
          </a:xfrm>
          <a:custGeom>
            <a:avLst/>
            <a:gdLst/>
            <a:ahLst/>
            <a:cxnLst/>
            <a:rect l="l" t="t" r="r" b="b"/>
            <a:pathLst>
              <a:path w="5898960" h="1146960">
                <a:moveTo>
                  <a:pt x="5898960" y="0"/>
                </a:moveTo>
                <a:lnTo>
                  <a:pt x="0" y="0"/>
                </a:lnTo>
                <a:lnTo>
                  <a:pt x="0" y="1146960"/>
                </a:lnTo>
                <a:lnTo>
                  <a:pt x="5898960" y="1146960"/>
                </a:lnTo>
                <a:lnTo>
                  <a:pt x="5898960" y="0"/>
                </a:lnTo>
                <a:close/>
              </a:path>
            </a:pathLst>
          </a:custGeom>
          <a:blipFill>
            <a:blip r:embed="rId8"/>
            <a:stretch>
              <a:fillRect t="-11" b="-11"/>
            </a:stretch>
          </a:blipFill>
        </p:spPr>
      </p:sp>
      <p:sp>
        <p:nvSpPr>
          <p:cNvPr id="7" name="Google Shape;13884;p27">
            <a:extLst>
              <a:ext uri="{FF2B5EF4-FFF2-40B4-BE49-F238E27FC236}">
                <a16:creationId xmlns:a16="http://schemas.microsoft.com/office/drawing/2014/main" id="{FFAD1EC9-3AA9-85FA-BF4D-E8711ABEB63D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8" name="Google Shape;13885;p27">
            <a:extLst>
              <a:ext uri="{FF2B5EF4-FFF2-40B4-BE49-F238E27FC236}">
                <a16:creationId xmlns:a16="http://schemas.microsoft.com/office/drawing/2014/main" id="{49DBD50D-9B3C-B20E-23E4-6834EA20C7AB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9" name="Google Shape;13886;p27">
              <a:extLst>
                <a:ext uri="{FF2B5EF4-FFF2-40B4-BE49-F238E27FC236}">
                  <a16:creationId xmlns:a16="http://schemas.microsoft.com/office/drawing/2014/main" id="{33F6E741-8DDA-8F4A-49D7-5FB8688E5851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87;p27">
              <a:extLst>
                <a:ext uri="{FF2B5EF4-FFF2-40B4-BE49-F238E27FC236}">
                  <a16:creationId xmlns:a16="http://schemas.microsoft.com/office/drawing/2014/main" id="{34FEDDB4-03BF-C2C9-26D7-5132337795C9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88;p27">
              <a:extLst>
                <a:ext uri="{FF2B5EF4-FFF2-40B4-BE49-F238E27FC236}">
                  <a16:creationId xmlns:a16="http://schemas.microsoft.com/office/drawing/2014/main" id="{560DFAFD-A633-38A0-B15B-1B909B5257FF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89;p27">
              <a:extLst>
                <a:ext uri="{FF2B5EF4-FFF2-40B4-BE49-F238E27FC236}">
                  <a16:creationId xmlns:a16="http://schemas.microsoft.com/office/drawing/2014/main" id="{CA42BBDF-8EE2-48F6-E2C2-807F42228630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0;p27">
              <a:extLst>
                <a:ext uri="{FF2B5EF4-FFF2-40B4-BE49-F238E27FC236}">
                  <a16:creationId xmlns:a16="http://schemas.microsoft.com/office/drawing/2014/main" id="{484BB05D-D7C1-F5E9-6F0F-E38E7757A018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1;p27">
              <a:extLst>
                <a:ext uri="{FF2B5EF4-FFF2-40B4-BE49-F238E27FC236}">
                  <a16:creationId xmlns:a16="http://schemas.microsoft.com/office/drawing/2014/main" id="{B07DABEC-4134-CF2E-DEB7-44E2D2717913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2;p27">
              <a:extLst>
                <a:ext uri="{FF2B5EF4-FFF2-40B4-BE49-F238E27FC236}">
                  <a16:creationId xmlns:a16="http://schemas.microsoft.com/office/drawing/2014/main" id="{728A3C96-960C-58D0-4CAB-1FD3E0A93BBB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3;p27">
              <a:extLst>
                <a:ext uri="{FF2B5EF4-FFF2-40B4-BE49-F238E27FC236}">
                  <a16:creationId xmlns:a16="http://schemas.microsoft.com/office/drawing/2014/main" id="{C23C36DF-56FC-2DE0-EBE8-66C49077E107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4;p27">
              <a:extLst>
                <a:ext uri="{FF2B5EF4-FFF2-40B4-BE49-F238E27FC236}">
                  <a16:creationId xmlns:a16="http://schemas.microsoft.com/office/drawing/2014/main" id="{DD8DEBA0-849F-4B97-1890-B5972D47F7EE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5;p27">
              <a:extLst>
                <a:ext uri="{FF2B5EF4-FFF2-40B4-BE49-F238E27FC236}">
                  <a16:creationId xmlns:a16="http://schemas.microsoft.com/office/drawing/2014/main" id="{D723CB75-CCCB-0A13-35C1-266BBC3E5791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6;p27">
              <a:extLst>
                <a:ext uri="{FF2B5EF4-FFF2-40B4-BE49-F238E27FC236}">
                  <a16:creationId xmlns:a16="http://schemas.microsoft.com/office/drawing/2014/main" id="{F66FC5E5-B8AE-B3BC-0504-78EA29743CA7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7;p27">
              <a:extLst>
                <a:ext uri="{FF2B5EF4-FFF2-40B4-BE49-F238E27FC236}">
                  <a16:creationId xmlns:a16="http://schemas.microsoft.com/office/drawing/2014/main" id="{FD236394-1B91-5681-D5A1-10C6EBB3AE5E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8;p27">
              <a:extLst>
                <a:ext uri="{FF2B5EF4-FFF2-40B4-BE49-F238E27FC236}">
                  <a16:creationId xmlns:a16="http://schemas.microsoft.com/office/drawing/2014/main" id="{1DC6A488-7B86-3C6C-C0C1-6717484BE598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899;p27">
              <a:extLst>
                <a:ext uri="{FF2B5EF4-FFF2-40B4-BE49-F238E27FC236}">
                  <a16:creationId xmlns:a16="http://schemas.microsoft.com/office/drawing/2014/main" id="{0E3B3931-59BA-3675-B664-202BB2FDD066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0;p27">
              <a:extLst>
                <a:ext uri="{FF2B5EF4-FFF2-40B4-BE49-F238E27FC236}">
                  <a16:creationId xmlns:a16="http://schemas.microsoft.com/office/drawing/2014/main" id="{599D8765-C6D2-BFF7-2CD0-EDF06EA53C0B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1;p27">
              <a:extLst>
                <a:ext uri="{FF2B5EF4-FFF2-40B4-BE49-F238E27FC236}">
                  <a16:creationId xmlns:a16="http://schemas.microsoft.com/office/drawing/2014/main" id="{334671F1-065A-6C4C-EEAC-19CA0425938F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2;p27">
              <a:extLst>
                <a:ext uri="{FF2B5EF4-FFF2-40B4-BE49-F238E27FC236}">
                  <a16:creationId xmlns:a16="http://schemas.microsoft.com/office/drawing/2014/main" id="{667EDBCC-0A06-D361-9720-01F5C1B8F6C3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3;p27">
              <a:extLst>
                <a:ext uri="{FF2B5EF4-FFF2-40B4-BE49-F238E27FC236}">
                  <a16:creationId xmlns:a16="http://schemas.microsoft.com/office/drawing/2014/main" id="{B707503D-D5CD-50DE-8861-607EA55506B7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4;p27">
              <a:extLst>
                <a:ext uri="{FF2B5EF4-FFF2-40B4-BE49-F238E27FC236}">
                  <a16:creationId xmlns:a16="http://schemas.microsoft.com/office/drawing/2014/main" id="{84CC089A-DE18-0C63-8B9A-51234C50B2E0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5;p27">
              <a:extLst>
                <a:ext uri="{FF2B5EF4-FFF2-40B4-BE49-F238E27FC236}">
                  <a16:creationId xmlns:a16="http://schemas.microsoft.com/office/drawing/2014/main" id="{A1DECF64-5597-36C4-CF7C-C03C6A2EF223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6;p27">
              <a:extLst>
                <a:ext uri="{FF2B5EF4-FFF2-40B4-BE49-F238E27FC236}">
                  <a16:creationId xmlns:a16="http://schemas.microsoft.com/office/drawing/2014/main" id="{563B9372-EAE5-9560-DD7F-ABB789B7C5E1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7;p27">
              <a:extLst>
                <a:ext uri="{FF2B5EF4-FFF2-40B4-BE49-F238E27FC236}">
                  <a16:creationId xmlns:a16="http://schemas.microsoft.com/office/drawing/2014/main" id="{4A0B96EB-4D35-AB2C-4D27-2FDB54BC876F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8;p27">
              <a:extLst>
                <a:ext uri="{FF2B5EF4-FFF2-40B4-BE49-F238E27FC236}">
                  <a16:creationId xmlns:a16="http://schemas.microsoft.com/office/drawing/2014/main" id="{D669F09E-9E9E-DFDC-E103-56F20B4F08B2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09;p27">
              <a:extLst>
                <a:ext uri="{FF2B5EF4-FFF2-40B4-BE49-F238E27FC236}">
                  <a16:creationId xmlns:a16="http://schemas.microsoft.com/office/drawing/2014/main" id="{E57AAE4E-9E65-121A-06D7-7BD723B0222B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" name="Google Shape;13910;p27">
            <a:extLst>
              <a:ext uri="{FF2B5EF4-FFF2-40B4-BE49-F238E27FC236}">
                <a16:creationId xmlns:a16="http://schemas.microsoft.com/office/drawing/2014/main" id="{077841AE-30F2-F9A4-7FE9-D956E5380ED9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4" name="Google Shape;13911;p27">
              <a:extLst>
                <a:ext uri="{FF2B5EF4-FFF2-40B4-BE49-F238E27FC236}">
                  <a16:creationId xmlns:a16="http://schemas.microsoft.com/office/drawing/2014/main" id="{0536A4D5-7745-C937-097E-08FCBD136E23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912;p27">
              <a:extLst>
                <a:ext uri="{FF2B5EF4-FFF2-40B4-BE49-F238E27FC236}">
                  <a16:creationId xmlns:a16="http://schemas.microsoft.com/office/drawing/2014/main" id="{31ED711D-6376-8157-5D4F-65841B221841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13;p27">
              <a:extLst>
                <a:ext uri="{FF2B5EF4-FFF2-40B4-BE49-F238E27FC236}">
                  <a16:creationId xmlns:a16="http://schemas.microsoft.com/office/drawing/2014/main" id="{4D07C0B8-D7A7-B50D-CE2F-A18D286984B1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" name="Google Shape;13914;p27">
            <a:extLst>
              <a:ext uri="{FF2B5EF4-FFF2-40B4-BE49-F238E27FC236}">
                <a16:creationId xmlns:a16="http://schemas.microsoft.com/office/drawing/2014/main" id="{0D8D885E-5978-FEDA-E7DB-9066360855E0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8" name="Google Shape;13915;p27">
              <a:extLst>
                <a:ext uri="{FF2B5EF4-FFF2-40B4-BE49-F238E27FC236}">
                  <a16:creationId xmlns:a16="http://schemas.microsoft.com/office/drawing/2014/main" id="{2B151082-6C61-46D1-C848-277044213981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16;p27">
              <a:extLst>
                <a:ext uri="{FF2B5EF4-FFF2-40B4-BE49-F238E27FC236}">
                  <a16:creationId xmlns:a16="http://schemas.microsoft.com/office/drawing/2014/main" id="{F1894F90-0844-A78E-5163-52236FFD88E3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0" name="Google Shape;13917;p27">
            <a:extLst>
              <a:ext uri="{FF2B5EF4-FFF2-40B4-BE49-F238E27FC236}">
                <a16:creationId xmlns:a16="http://schemas.microsoft.com/office/drawing/2014/main" id="{065FF611-751C-9A8B-AC37-12FEAA0555F7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41" name="Google Shape;13918;p27">
              <a:extLst>
                <a:ext uri="{FF2B5EF4-FFF2-40B4-BE49-F238E27FC236}">
                  <a16:creationId xmlns:a16="http://schemas.microsoft.com/office/drawing/2014/main" id="{D9D69BEE-C31A-E8CE-CDA7-13B49F12E83B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19;p27">
              <a:extLst>
                <a:ext uri="{FF2B5EF4-FFF2-40B4-BE49-F238E27FC236}">
                  <a16:creationId xmlns:a16="http://schemas.microsoft.com/office/drawing/2014/main" id="{2E1060B5-4F20-C45D-117E-B0DAAC3A4C12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0;p27">
              <a:extLst>
                <a:ext uri="{FF2B5EF4-FFF2-40B4-BE49-F238E27FC236}">
                  <a16:creationId xmlns:a16="http://schemas.microsoft.com/office/drawing/2014/main" id="{D11B5EC8-9F4C-3D0E-927B-0238351CE126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1;p27">
              <a:extLst>
                <a:ext uri="{FF2B5EF4-FFF2-40B4-BE49-F238E27FC236}">
                  <a16:creationId xmlns:a16="http://schemas.microsoft.com/office/drawing/2014/main" id="{B750F5E9-E56A-D58E-FECD-2C90409FEDFB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2;p27">
              <a:extLst>
                <a:ext uri="{FF2B5EF4-FFF2-40B4-BE49-F238E27FC236}">
                  <a16:creationId xmlns:a16="http://schemas.microsoft.com/office/drawing/2014/main" id="{A087A842-5FBB-EF96-6F54-B9F4A0785FAB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3;p27">
              <a:extLst>
                <a:ext uri="{FF2B5EF4-FFF2-40B4-BE49-F238E27FC236}">
                  <a16:creationId xmlns:a16="http://schemas.microsoft.com/office/drawing/2014/main" id="{53409D17-F02E-FC97-F133-EB7E399A16C9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4;p27">
              <a:extLst>
                <a:ext uri="{FF2B5EF4-FFF2-40B4-BE49-F238E27FC236}">
                  <a16:creationId xmlns:a16="http://schemas.microsoft.com/office/drawing/2014/main" id="{53A5E66B-D863-93F4-BD53-3AC7A84A36FF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5;p27">
              <a:extLst>
                <a:ext uri="{FF2B5EF4-FFF2-40B4-BE49-F238E27FC236}">
                  <a16:creationId xmlns:a16="http://schemas.microsoft.com/office/drawing/2014/main" id="{CC5324BE-D9CD-043B-B473-01821C4B0B57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9" name="Google Shape;13926;p27">
            <a:extLst>
              <a:ext uri="{FF2B5EF4-FFF2-40B4-BE49-F238E27FC236}">
                <a16:creationId xmlns:a16="http://schemas.microsoft.com/office/drawing/2014/main" id="{64AE0234-546F-F531-DCB9-FA34AFEA4EF6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50" name="Google Shape;13927;p27">
              <a:extLst>
                <a:ext uri="{FF2B5EF4-FFF2-40B4-BE49-F238E27FC236}">
                  <a16:creationId xmlns:a16="http://schemas.microsoft.com/office/drawing/2014/main" id="{3E6A9661-7DC3-4768-2700-A7B1AC8A58E5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28;p27">
              <a:extLst>
                <a:ext uri="{FF2B5EF4-FFF2-40B4-BE49-F238E27FC236}">
                  <a16:creationId xmlns:a16="http://schemas.microsoft.com/office/drawing/2014/main" id="{D29531EF-59EB-BC6F-0F90-0A093B9CD36C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29;p27">
              <a:extLst>
                <a:ext uri="{FF2B5EF4-FFF2-40B4-BE49-F238E27FC236}">
                  <a16:creationId xmlns:a16="http://schemas.microsoft.com/office/drawing/2014/main" id="{860C62EC-8C39-826A-0E47-6BA1A63A38B1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30;p27">
              <a:extLst>
                <a:ext uri="{FF2B5EF4-FFF2-40B4-BE49-F238E27FC236}">
                  <a16:creationId xmlns:a16="http://schemas.microsoft.com/office/drawing/2014/main" id="{7E020420-E38D-57A1-2FCA-D1BA6A29FAA9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1;p27">
              <a:extLst>
                <a:ext uri="{FF2B5EF4-FFF2-40B4-BE49-F238E27FC236}">
                  <a16:creationId xmlns:a16="http://schemas.microsoft.com/office/drawing/2014/main" id="{1FB7BF4D-D99C-89C1-1E12-9DF4F56B38EE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2;p27">
              <a:extLst>
                <a:ext uri="{FF2B5EF4-FFF2-40B4-BE49-F238E27FC236}">
                  <a16:creationId xmlns:a16="http://schemas.microsoft.com/office/drawing/2014/main" id="{EB9A964A-CC73-80CB-530F-656BA2613129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6" name="Google Shape;13933;p27">
            <a:extLst>
              <a:ext uri="{FF2B5EF4-FFF2-40B4-BE49-F238E27FC236}">
                <a16:creationId xmlns:a16="http://schemas.microsoft.com/office/drawing/2014/main" id="{9C3D4F4C-891A-8A2F-E383-7F3DA0649C48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7" name="Google Shape;13934;p27">
              <a:extLst>
                <a:ext uri="{FF2B5EF4-FFF2-40B4-BE49-F238E27FC236}">
                  <a16:creationId xmlns:a16="http://schemas.microsoft.com/office/drawing/2014/main" id="{3E709C9A-E1BF-364B-D130-BA3BB00955BF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35;p27">
              <a:extLst>
                <a:ext uri="{FF2B5EF4-FFF2-40B4-BE49-F238E27FC236}">
                  <a16:creationId xmlns:a16="http://schemas.microsoft.com/office/drawing/2014/main" id="{32D55359-D3A4-382E-FCAD-CAE51628CD7C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6;p27">
              <a:extLst>
                <a:ext uri="{FF2B5EF4-FFF2-40B4-BE49-F238E27FC236}">
                  <a16:creationId xmlns:a16="http://schemas.microsoft.com/office/drawing/2014/main" id="{E89C7F32-ABB6-FBC1-E436-D03F4F8C9810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37;p27">
              <a:extLst>
                <a:ext uri="{FF2B5EF4-FFF2-40B4-BE49-F238E27FC236}">
                  <a16:creationId xmlns:a16="http://schemas.microsoft.com/office/drawing/2014/main" id="{311B5164-28A8-C6AC-70E0-737BC968C744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1" name="Google Shape;13938;p27">
            <a:extLst>
              <a:ext uri="{FF2B5EF4-FFF2-40B4-BE49-F238E27FC236}">
                <a16:creationId xmlns:a16="http://schemas.microsoft.com/office/drawing/2014/main" id="{33EE972A-C972-0C72-C28E-57C43590A167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2" name="Google Shape;13939;p27">
            <a:extLst>
              <a:ext uri="{FF2B5EF4-FFF2-40B4-BE49-F238E27FC236}">
                <a16:creationId xmlns:a16="http://schemas.microsoft.com/office/drawing/2014/main" id="{8470B025-DEDD-8B79-CCF3-59BF92C52FB2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3" name="Google Shape;13940;p27">
              <a:extLst>
                <a:ext uri="{FF2B5EF4-FFF2-40B4-BE49-F238E27FC236}">
                  <a16:creationId xmlns:a16="http://schemas.microsoft.com/office/drawing/2014/main" id="{69C3F7F0-CD41-2EF1-E750-4CF03DA48B9D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41;p27">
              <a:extLst>
                <a:ext uri="{FF2B5EF4-FFF2-40B4-BE49-F238E27FC236}">
                  <a16:creationId xmlns:a16="http://schemas.microsoft.com/office/drawing/2014/main" id="{18110D6E-4133-77ED-4ADE-92817B2E7BDA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42;p27">
              <a:extLst>
                <a:ext uri="{FF2B5EF4-FFF2-40B4-BE49-F238E27FC236}">
                  <a16:creationId xmlns:a16="http://schemas.microsoft.com/office/drawing/2014/main" id="{3B0E5772-0206-5B99-DCA4-56E07A847727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6" name="Google Shape;13943;p27">
            <a:extLst>
              <a:ext uri="{FF2B5EF4-FFF2-40B4-BE49-F238E27FC236}">
                <a16:creationId xmlns:a16="http://schemas.microsoft.com/office/drawing/2014/main" id="{2F84DB63-87FE-2C74-1197-7156B10170AD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7" name="Google Shape;13944;p27">
              <a:extLst>
                <a:ext uri="{FF2B5EF4-FFF2-40B4-BE49-F238E27FC236}">
                  <a16:creationId xmlns:a16="http://schemas.microsoft.com/office/drawing/2014/main" id="{4E9F8236-F31C-509A-4609-29C997A66516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45;p27">
              <a:extLst>
                <a:ext uri="{FF2B5EF4-FFF2-40B4-BE49-F238E27FC236}">
                  <a16:creationId xmlns:a16="http://schemas.microsoft.com/office/drawing/2014/main" id="{D6D5D5BB-F017-6F95-8FCC-661FE5BA919E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46;p27">
              <a:extLst>
                <a:ext uri="{FF2B5EF4-FFF2-40B4-BE49-F238E27FC236}">
                  <a16:creationId xmlns:a16="http://schemas.microsoft.com/office/drawing/2014/main" id="{9C1DAB9C-10FD-D6AA-86A8-A76C61287A7C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0" name="Google Shape;13947;p27">
            <a:extLst>
              <a:ext uri="{FF2B5EF4-FFF2-40B4-BE49-F238E27FC236}">
                <a16:creationId xmlns:a16="http://schemas.microsoft.com/office/drawing/2014/main" id="{00051250-FF7C-7CFF-37C8-AC82741D4F32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71" name="Google Shape;13948;p27">
              <a:extLst>
                <a:ext uri="{FF2B5EF4-FFF2-40B4-BE49-F238E27FC236}">
                  <a16:creationId xmlns:a16="http://schemas.microsoft.com/office/drawing/2014/main" id="{B847F6E2-EB7B-A444-C6D4-BCA3ECB7B725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49;p27">
              <a:extLst>
                <a:ext uri="{FF2B5EF4-FFF2-40B4-BE49-F238E27FC236}">
                  <a16:creationId xmlns:a16="http://schemas.microsoft.com/office/drawing/2014/main" id="{8E9EC1EF-37A2-2879-6574-3C82A9CF7D65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50;p27">
              <a:extLst>
                <a:ext uri="{FF2B5EF4-FFF2-40B4-BE49-F238E27FC236}">
                  <a16:creationId xmlns:a16="http://schemas.microsoft.com/office/drawing/2014/main" id="{168C6F05-2C93-80D3-7DFA-6F035BD92E63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1;p27">
              <a:extLst>
                <a:ext uri="{FF2B5EF4-FFF2-40B4-BE49-F238E27FC236}">
                  <a16:creationId xmlns:a16="http://schemas.microsoft.com/office/drawing/2014/main" id="{730FE040-7F98-847A-F984-0E6A54D36C3F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2;p27">
              <a:extLst>
                <a:ext uri="{FF2B5EF4-FFF2-40B4-BE49-F238E27FC236}">
                  <a16:creationId xmlns:a16="http://schemas.microsoft.com/office/drawing/2014/main" id="{4889E167-6222-460B-A07A-CFA39C62567A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3;p27">
              <a:extLst>
                <a:ext uri="{FF2B5EF4-FFF2-40B4-BE49-F238E27FC236}">
                  <a16:creationId xmlns:a16="http://schemas.microsoft.com/office/drawing/2014/main" id="{14E5238E-1AC5-830B-AD1A-51658F5A5339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7" name="Google Shape;13954;p27">
            <a:extLst>
              <a:ext uri="{FF2B5EF4-FFF2-40B4-BE49-F238E27FC236}">
                <a16:creationId xmlns:a16="http://schemas.microsoft.com/office/drawing/2014/main" id="{D05F8C06-554F-2725-BEF2-9DCD08B53F80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8" name="Google Shape;13955;p27">
              <a:extLst>
                <a:ext uri="{FF2B5EF4-FFF2-40B4-BE49-F238E27FC236}">
                  <a16:creationId xmlns:a16="http://schemas.microsoft.com/office/drawing/2014/main" id="{E9AA841B-F9B9-80C3-7DA3-6B7EAE7BB5C5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6;p27">
              <a:extLst>
                <a:ext uri="{FF2B5EF4-FFF2-40B4-BE49-F238E27FC236}">
                  <a16:creationId xmlns:a16="http://schemas.microsoft.com/office/drawing/2014/main" id="{F3C24A17-C231-FCD9-AC56-6BF69982F706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7;p27">
              <a:extLst>
                <a:ext uri="{FF2B5EF4-FFF2-40B4-BE49-F238E27FC236}">
                  <a16:creationId xmlns:a16="http://schemas.microsoft.com/office/drawing/2014/main" id="{8ACDC6CA-BE26-F32C-635E-9CC7DF4B8499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8;p27">
              <a:extLst>
                <a:ext uri="{FF2B5EF4-FFF2-40B4-BE49-F238E27FC236}">
                  <a16:creationId xmlns:a16="http://schemas.microsoft.com/office/drawing/2014/main" id="{DF296D8F-847D-5788-562F-5565D20141CB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59;p27">
              <a:extLst>
                <a:ext uri="{FF2B5EF4-FFF2-40B4-BE49-F238E27FC236}">
                  <a16:creationId xmlns:a16="http://schemas.microsoft.com/office/drawing/2014/main" id="{A140B3C5-52BC-023A-8AB0-B504BDD0331A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3" name="Google Shape;13960;p27">
            <a:extLst>
              <a:ext uri="{FF2B5EF4-FFF2-40B4-BE49-F238E27FC236}">
                <a16:creationId xmlns:a16="http://schemas.microsoft.com/office/drawing/2014/main" id="{22491D93-4D5C-3306-2456-F38941385B35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4" name="Google Shape;13961;p27">
              <a:extLst>
                <a:ext uri="{FF2B5EF4-FFF2-40B4-BE49-F238E27FC236}">
                  <a16:creationId xmlns:a16="http://schemas.microsoft.com/office/drawing/2014/main" id="{36E09B13-89E0-9366-999E-6ED19F0C554D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62;p27">
              <a:extLst>
                <a:ext uri="{FF2B5EF4-FFF2-40B4-BE49-F238E27FC236}">
                  <a16:creationId xmlns:a16="http://schemas.microsoft.com/office/drawing/2014/main" id="{E26592A7-4ACD-B014-6922-697F2E6C9969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3;p27">
              <a:extLst>
                <a:ext uri="{FF2B5EF4-FFF2-40B4-BE49-F238E27FC236}">
                  <a16:creationId xmlns:a16="http://schemas.microsoft.com/office/drawing/2014/main" id="{395B3B13-A35E-DE51-C113-46F71F5A04DB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4;p27">
              <a:extLst>
                <a:ext uri="{FF2B5EF4-FFF2-40B4-BE49-F238E27FC236}">
                  <a16:creationId xmlns:a16="http://schemas.microsoft.com/office/drawing/2014/main" id="{D2ED313F-4EDB-E008-CB74-28B8BB369778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5;p27">
              <a:extLst>
                <a:ext uri="{FF2B5EF4-FFF2-40B4-BE49-F238E27FC236}">
                  <a16:creationId xmlns:a16="http://schemas.microsoft.com/office/drawing/2014/main" id="{F501654A-33D1-AB89-619F-847D9CFC628B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6;p27">
              <a:extLst>
                <a:ext uri="{FF2B5EF4-FFF2-40B4-BE49-F238E27FC236}">
                  <a16:creationId xmlns:a16="http://schemas.microsoft.com/office/drawing/2014/main" id="{6640115B-152E-126B-4F6A-05ECDD8D93C3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7;p27">
              <a:extLst>
                <a:ext uri="{FF2B5EF4-FFF2-40B4-BE49-F238E27FC236}">
                  <a16:creationId xmlns:a16="http://schemas.microsoft.com/office/drawing/2014/main" id="{66421E30-4415-2EBE-B067-37310A0557EA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8;p27">
              <a:extLst>
                <a:ext uri="{FF2B5EF4-FFF2-40B4-BE49-F238E27FC236}">
                  <a16:creationId xmlns:a16="http://schemas.microsoft.com/office/drawing/2014/main" id="{34D25218-5F85-4B73-33C1-D1F40A662882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69;p27">
              <a:extLst>
                <a:ext uri="{FF2B5EF4-FFF2-40B4-BE49-F238E27FC236}">
                  <a16:creationId xmlns:a16="http://schemas.microsoft.com/office/drawing/2014/main" id="{C0D6853C-2F33-2A8B-DE87-56026E6EDB4C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70;p27">
              <a:extLst>
                <a:ext uri="{FF2B5EF4-FFF2-40B4-BE49-F238E27FC236}">
                  <a16:creationId xmlns:a16="http://schemas.microsoft.com/office/drawing/2014/main" id="{3A793FC7-3B36-AAF6-E67D-D37FDDE6617F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4" name="Google Shape;13971;p27">
            <a:extLst>
              <a:ext uri="{FF2B5EF4-FFF2-40B4-BE49-F238E27FC236}">
                <a16:creationId xmlns:a16="http://schemas.microsoft.com/office/drawing/2014/main" id="{7F7AF447-ED14-F593-079D-19B886F90941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5" name="Google Shape;13972;p27">
              <a:extLst>
                <a:ext uri="{FF2B5EF4-FFF2-40B4-BE49-F238E27FC236}">
                  <a16:creationId xmlns:a16="http://schemas.microsoft.com/office/drawing/2014/main" id="{EAB0B75F-D078-AF7A-CBDA-138F7BF2853B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73;p27">
              <a:extLst>
                <a:ext uri="{FF2B5EF4-FFF2-40B4-BE49-F238E27FC236}">
                  <a16:creationId xmlns:a16="http://schemas.microsoft.com/office/drawing/2014/main" id="{A59AE213-8DDB-9C69-4FC0-8665A8A3C6F4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74;p27">
              <a:extLst>
                <a:ext uri="{FF2B5EF4-FFF2-40B4-BE49-F238E27FC236}">
                  <a16:creationId xmlns:a16="http://schemas.microsoft.com/office/drawing/2014/main" id="{719B4CB6-1EA3-2A6F-5FA8-F1C04F691BF8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75;p27">
              <a:extLst>
                <a:ext uri="{FF2B5EF4-FFF2-40B4-BE49-F238E27FC236}">
                  <a16:creationId xmlns:a16="http://schemas.microsoft.com/office/drawing/2014/main" id="{07D57B46-6BEB-F2EE-38A7-27B5F736FDAC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76;p27">
              <a:extLst>
                <a:ext uri="{FF2B5EF4-FFF2-40B4-BE49-F238E27FC236}">
                  <a16:creationId xmlns:a16="http://schemas.microsoft.com/office/drawing/2014/main" id="{EC756CC9-7AD8-CC3A-2D8B-0CA711C8D552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0" name="Google Shape;13977;p27">
            <a:extLst>
              <a:ext uri="{FF2B5EF4-FFF2-40B4-BE49-F238E27FC236}">
                <a16:creationId xmlns:a16="http://schemas.microsoft.com/office/drawing/2014/main" id="{674DE885-56F7-1BBA-2A52-BDBCAF457DB3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1" name="Google Shape;13978;p27">
            <a:extLst>
              <a:ext uri="{FF2B5EF4-FFF2-40B4-BE49-F238E27FC236}">
                <a16:creationId xmlns:a16="http://schemas.microsoft.com/office/drawing/2014/main" id="{C51EDBDE-78CA-9C39-C25E-E67FE726F43B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79;p27">
            <a:extLst>
              <a:ext uri="{FF2B5EF4-FFF2-40B4-BE49-F238E27FC236}">
                <a16:creationId xmlns:a16="http://schemas.microsoft.com/office/drawing/2014/main" id="{835900E1-97D7-06A5-89FB-D0D3389C9C1C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80;p27">
            <a:extLst>
              <a:ext uri="{FF2B5EF4-FFF2-40B4-BE49-F238E27FC236}">
                <a16:creationId xmlns:a16="http://schemas.microsoft.com/office/drawing/2014/main" id="{A7AB2A50-0CDE-6F27-B397-C577C2E9DCA0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1;p27">
            <a:extLst>
              <a:ext uri="{FF2B5EF4-FFF2-40B4-BE49-F238E27FC236}">
                <a16:creationId xmlns:a16="http://schemas.microsoft.com/office/drawing/2014/main" id="{29C5F9E6-36DB-1E22-E430-4AD604A57C8E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2;p27">
            <a:extLst>
              <a:ext uri="{FF2B5EF4-FFF2-40B4-BE49-F238E27FC236}">
                <a16:creationId xmlns:a16="http://schemas.microsoft.com/office/drawing/2014/main" id="{AF23A940-CE78-24DD-8685-18D3E10BF53E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3;p27">
            <a:extLst>
              <a:ext uri="{FF2B5EF4-FFF2-40B4-BE49-F238E27FC236}">
                <a16:creationId xmlns:a16="http://schemas.microsoft.com/office/drawing/2014/main" id="{438F2DEC-A6FA-CABA-08B1-2C45C0E5E0FA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4;p27">
            <a:extLst>
              <a:ext uri="{FF2B5EF4-FFF2-40B4-BE49-F238E27FC236}">
                <a16:creationId xmlns:a16="http://schemas.microsoft.com/office/drawing/2014/main" id="{4C18B31F-D7A7-6923-DC89-F1A679F3DB49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5;p27">
            <a:extLst>
              <a:ext uri="{FF2B5EF4-FFF2-40B4-BE49-F238E27FC236}">
                <a16:creationId xmlns:a16="http://schemas.microsoft.com/office/drawing/2014/main" id="{6A5950B1-FC27-6052-973B-B41B506FC592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6;p27">
            <a:extLst>
              <a:ext uri="{FF2B5EF4-FFF2-40B4-BE49-F238E27FC236}">
                <a16:creationId xmlns:a16="http://schemas.microsoft.com/office/drawing/2014/main" id="{85D9DE08-7C04-1DEE-BAB7-445C5E35AFCC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7;p27">
            <a:extLst>
              <a:ext uri="{FF2B5EF4-FFF2-40B4-BE49-F238E27FC236}">
                <a16:creationId xmlns:a16="http://schemas.microsoft.com/office/drawing/2014/main" id="{308C4B52-3877-9382-BE6D-08363E3540A4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8;p27">
            <a:extLst>
              <a:ext uri="{FF2B5EF4-FFF2-40B4-BE49-F238E27FC236}">
                <a16:creationId xmlns:a16="http://schemas.microsoft.com/office/drawing/2014/main" id="{A0D8300D-84F8-726A-A2EC-4D73014AF387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89;p27">
            <a:extLst>
              <a:ext uri="{FF2B5EF4-FFF2-40B4-BE49-F238E27FC236}">
                <a16:creationId xmlns:a16="http://schemas.microsoft.com/office/drawing/2014/main" id="{C33E9561-21D7-B8D5-478D-FD33D48A2398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90;p27">
            <a:extLst>
              <a:ext uri="{FF2B5EF4-FFF2-40B4-BE49-F238E27FC236}">
                <a16:creationId xmlns:a16="http://schemas.microsoft.com/office/drawing/2014/main" id="{224D29DA-DE47-E453-0A87-425AFEC1B9D0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1;p27">
            <a:extLst>
              <a:ext uri="{FF2B5EF4-FFF2-40B4-BE49-F238E27FC236}">
                <a16:creationId xmlns:a16="http://schemas.microsoft.com/office/drawing/2014/main" id="{C61F6D46-E852-1ACD-2C2F-34B68F5C8155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2;p27">
            <a:extLst>
              <a:ext uri="{FF2B5EF4-FFF2-40B4-BE49-F238E27FC236}">
                <a16:creationId xmlns:a16="http://schemas.microsoft.com/office/drawing/2014/main" id="{BF56F4E6-9CC8-9B24-28C2-27D544993FE2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3;p27">
            <a:extLst>
              <a:ext uri="{FF2B5EF4-FFF2-40B4-BE49-F238E27FC236}">
                <a16:creationId xmlns:a16="http://schemas.microsoft.com/office/drawing/2014/main" id="{55E60E62-B59C-7E45-61C3-EA1C553B50DC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4;p27">
            <a:extLst>
              <a:ext uri="{FF2B5EF4-FFF2-40B4-BE49-F238E27FC236}">
                <a16:creationId xmlns:a16="http://schemas.microsoft.com/office/drawing/2014/main" id="{921DA5DF-3D97-07D3-85C3-754FAFEAB515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5;p27">
            <a:extLst>
              <a:ext uri="{FF2B5EF4-FFF2-40B4-BE49-F238E27FC236}">
                <a16:creationId xmlns:a16="http://schemas.microsoft.com/office/drawing/2014/main" id="{29523979-DEE6-B70D-E2AD-D3BF0DB1ED4E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6;p27">
            <a:extLst>
              <a:ext uri="{FF2B5EF4-FFF2-40B4-BE49-F238E27FC236}">
                <a16:creationId xmlns:a16="http://schemas.microsoft.com/office/drawing/2014/main" id="{55DC227B-8E0B-C1E8-3032-4650C741DBAB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7;p27">
            <a:extLst>
              <a:ext uri="{FF2B5EF4-FFF2-40B4-BE49-F238E27FC236}">
                <a16:creationId xmlns:a16="http://schemas.microsoft.com/office/drawing/2014/main" id="{91BBD907-B64C-93DC-95BF-3A65DDB9248C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8;p27">
            <a:extLst>
              <a:ext uri="{FF2B5EF4-FFF2-40B4-BE49-F238E27FC236}">
                <a16:creationId xmlns:a16="http://schemas.microsoft.com/office/drawing/2014/main" id="{9D27D9F7-1ADC-A6C3-DB1F-B0BE1FB9843C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99;p27">
            <a:extLst>
              <a:ext uri="{FF2B5EF4-FFF2-40B4-BE49-F238E27FC236}">
                <a16:creationId xmlns:a16="http://schemas.microsoft.com/office/drawing/2014/main" id="{7D7CA007-A300-F958-38C1-932EE9D6BE71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4000;p27">
            <a:extLst>
              <a:ext uri="{FF2B5EF4-FFF2-40B4-BE49-F238E27FC236}">
                <a16:creationId xmlns:a16="http://schemas.microsoft.com/office/drawing/2014/main" id="{2EC2F6DF-A34D-AE65-F51A-221B82DCEF67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1;p27">
            <a:extLst>
              <a:ext uri="{FF2B5EF4-FFF2-40B4-BE49-F238E27FC236}">
                <a16:creationId xmlns:a16="http://schemas.microsoft.com/office/drawing/2014/main" id="{389CA457-A9BD-2BB7-CC78-499C44AFAC24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2;p27">
            <a:extLst>
              <a:ext uri="{FF2B5EF4-FFF2-40B4-BE49-F238E27FC236}">
                <a16:creationId xmlns:a16="http://schemas.microsoft.com/office/drawing/2014/main" id="{4B15D2AD-B478-37AE-B59E-C61A17CFD550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3;p27">
            <a:extLst>
              <a:ext uri="{FF2B5EF4-FFF2-40B4-BE49-F238E27FC236}">
                <a16:creationId xmlns:a16="http://schemas.microsoft.com/office/drawing/2014/main" id="{44D3AAC6-AE34-763F-B5A6-FFE91952C366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4;p27">
            <a:extLst>
              <a:ext uri="{FF2B5EF4-FFF2-40B4-BE49-F238E27FC236}">
                <a16:creationId xmlns:a16="http://schemas.microsoft.com/office/drawing/2014/main" id="{98C7BD88-1BC4-6030-05D6-3189D612A796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5;p27">
            <a:extLst>
              <a:ext uri="{FF2B5EF4-FFF2-40B4-BE49-F238E27FC236}">
                <a16:creationId xmlns:a16="http://schemas.microsoft.com/office/drawing/2014/main" id="{2239286F-94D0-7965-74E5-337DAF81254E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6;p27">
            <a:extLst>
              <a:ext uri="{FF2B5EF4-FFF2-40B4-BE49-F238E27FC236}">
                <a16:creationId xmlns:a16="http://schemas.microsoft.com/office/drawing/2014/main" id="{A048EDA2-8439-FF25-40C0-DEEEB4CF9A67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7;p27">
            <a:extLst>
              <a:ext uri="{FF2B5EF4-FFF2-40B4-BE49-F238E27FC236}">
                <a16:creationId xmlns:a16="http://schemas.microsoft.com/office/drawing/2014/main" id="{CF72E0E3-D6F1-77E9-45D2-D5F8118F904E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8;p27">
            <a:extLst>
              <a:ext uri="{FF2B5EF4-FFF2-40B4-BE49-F238E27FC236}">
                <a16:creationId xmlns:a16="http://schemas.microsoft.com/office/drawing/2014/main" id="{1B2C8795-B32E-B415-29B5-14A4ABFF93D2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4009;p27">
            <a:extLst>
              <a:ext uri="{FF2B5EF4-FFF2-40B4-BE49-F238E27FC236}">
                <a16:creationId xmlns:a16="http://schemas.microsoft.com/office/drawing/2014/main" id="{A59F4FCE-6B7D-4939-B989-E8D83AB4501C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3" name="Google Shape;14010;p27">
            <a:extLst>
              <a:ext uri="{FF2B5EF4-FFF2-40B4-BE49-F238E27FC236}">
                <a16:creationId xmlns:a16="http://schemas.microsoft.com/office/drawing/2014/main" id="{F90585E4-6F25-39E3-9D2B-73697AC218E3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4" name="Google Shape;14011;p27">
              <a:extLst>
                <a:ext uri="{FF2B5EF4-FFF2-40B4-BE49-F238E27FC236}">
                  <a16:creationId xmlns:a16="http://schemas.microsoft.com/office/drawing/2014/main" id="{E3C0A537-9999-4CEA-928F-22D30FCE8873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4012;p27">
              <a:extLst>
                <a:ext uri="{FF2B5EF4-FFF2-40B4-BE49-F238E27FC236}">
                  <a16:creationId xmlns:a16="http://schemas.microsoft.com/office/drawing/2014/main" id="{12B08AC0-2689-D723-3D0F-1153F3A857AF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3;p27">
              <a:extLst>
                <a:ext uri="{FF2B5EF4-FFF2-40B4-BE49-F238E27FC236}">
                  <a16:creationId xmlns:a16="http://schemas.microsoft.com/office/drawing/2014/main" id="{AE2D04F6-21DD-845A-766E-65A4F0D16257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4;p27">
              <a:extLst>
                <a:ext uri="{FF2B5EF4-FFF2-40B4-BE49-F238E27FC236}">
                  <a16:creationId xmlns:a16="http://schemas.microsoft.com/office/drawing/2014/main" id="{6850F463-8104-182C-E7DC-E7CBE1484224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5;p27">
              <a:extLst>
                <a:ext uri="{FF2B5EF4-FFF2-40B4-BE49-F238E27FC236}">
                  <a16:creationId xmlns:a16="http://schemas.microsoft.com/office/drawing/2014/main" id="{F4CB5DB6-8A2F-49CC-E9EA-538885A1AA0C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6;p27">
              <a:extLst>
                <a:ext uri="{FF2B5EF4-FFF2-40B4-BE49-F238E27FC236}">
                  <a16:creationId xmlns:a16="http://schemas.microsoft.com/office/drawing/2014/main" id="{E0E8B15A-64E6-C628-7A09-922DF124F81A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7;p27">
              <a:extLst>
                <a:ext uri="{FF2B5EF4-FFF2-40B4-BE49-F238E27FC236}">
                  <a16:creationId xmlns:a16="http://schemas.microsoft.com/office/drawing/2014/main" id="{E52FA309-6EDB-26B2-4FA1-545BB64A8870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8;p27">
              <a:extLst>
                <a:ext uri="{FF2B5EF4-FFF2-40B4-BE49-F238E27FC236}">
                  <a16:creationId xmlns:a16="http://schemas.microsoft.com/office/drawing/2014/main" id="{2535A22F-3D20-E740-3F0E-4611EFFB0561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19;p27">
              <a:extLst>
                <a:ext uri="{FF2B5EF4-FFF2-40B4-BE49-F238E27FC236}">
                  <a16:creationId xmlns:a16="http://schemas.microsoft.com/office/drawing/2014/main" id="{2C352A2B-E8FF-2FB4-B47C-98574D856A66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20;p27">
              <a:extLst>
                <a:ext uri="{FF2B5EF4-FFF2-40B4-BE49-F238E27FC236}">
                  <a16:creationId xmlns:a16="http://schemas.microsoft.com/office/drawing/2014/main" id="{B22E5CEC-0F0F-033F-1C53-937CBFCD2226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1;p27">
              <a:extLst>
                <a:ext uri="{FF2B5EF4-FFF2-40B4-BE49-F238E27FC236}">
                  <a16:creationId xmlns:a16="http://schemas.microsoft.com/office/drawing/2014/main" id="{C3699875-5123-5CF6-40D0-4DE1D48D0266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2;p27">
              <a:extLst>
                <a:ext uri="{FF2B5EF4-FFF2-40B4-BE49-F238E27FC236}">
                  <a16:creationId xmlns:a16="http://schemas.microsoft.com/office/drawing/2014/main" id="{CB651769-E496-0332-6CCF-628E4FCCE233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6" name="Google Shape;14023;p27">
            <a:extLst>
              <a:ext uri="{FF2B5EF4-FFF2-40B4-BE49-F238E27FC236}">
                <a16:creationId xmlns:a16="http://schemas.microsoft.com/office/drawing/2014/main" id="{B286990B-CB8D-9930-0D82-B5D0E72179A0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7" name="Google Shape;14024;p27">
              <a:extLst>
                <a:ext uri="{FF2B5EF4-FFF2-40B4-BE49-F238E27FC236}">
                  <a16:creationId xmlns:a16="http://schemas.microsoft.com/office/drawing/2014/main" id="{116D05BD-A9B1-234B-DCBA-2B4DDA25A2D6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25;p27">
              <a:extLst>
                <a:ext uri="{FF2B5EF4-FFF2-40B4-BE49-F238E27FC236}">
                  <a16:creationId xmlns:a16="http://schemas.microsoft.com/office/drawing/2014/main" id="{4CB7832F-EE69-F5BF-6940-0F68C1171ABD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6;p27">
              <a:extLst>
                <a:ext uri="{FF2B5EF4-FFF2-40B4-BE49-F238E27FC236}">
                  <a16:creationId xmlns:a16="http://schemas.microsoft.com/office/drawing/2014/main" id="{CB7F35A3-76ED-4581-B66E-33CC0B67BAB4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7;p27">
              <a:extLst>
                <a:ext uri="{FF2B5EF4-FFF2-40B4-BE49-F238E27FC236}">
                  <a16:creationId xmlns:a16="http://schemas.microsoft.com/office/drawing/2014/main" id="{D19A7D3F-683C-2361-620C-4C963D83CCFA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8;p27">
              <a:extLst>
                <a:ext uri="{FF2B5EF4-FFF2-40B4-BE49-F238E27FC236}">
                  <a16:creationId xmlns:a16="http://schemas.microsoft.com/office/drawing/2014/main" id="{DF572ACC-E059-F5F1-5119-ADBB2D43A7FA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29;p27">
              <a:extLst>
                <a:ext uri="{FF2B5EF4-FFF2-40B4-BE49-F238E27FC236}">
                  <a16:creationId xmlns:a16="http://schemas.microsoft.com/office/drawing/2014/main" id="{6685D728-87D1-994B-0B26-189CE23C02F5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30;p27">
              <a:extLst>
                <a:ext uri="{FF2B5EF4-FFF2-40B4-BE49-F238E27FC236}">
                  <a16:creationId xmlns:a16="http://schemas.microsoft.com/office/drawing/2014/main" id="{07266EFB-E652-411C-FD75-0217FCFD1BF2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1;p27">
              <a:extLst>
                <a:ext uri="{FF2B5EF4-FFF2-40B4-BE49-F238E27FC236}">
                  <a16:creationId xmlns:a16="http://schemas.microsoft.com/office/drawing/2014/main" id="{5A6139EC-1906-1080-852C-E61E64757FBA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2;p27">
              <a:extLst>
                <a:ext uri="{FF2B5EF4-FFF2-40B4-BE49-F238E27FC236}">
                  <a16:creationId xmlns:a16="http://schemas.microsoft.com/office/drawing/2014/main" id="{8D606510-C293-3FD2-DFE9-3CE8BF241048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3;p27">
              <a:extLst>
                <a:ext uri="{FF2B5EF4-FFF2-40B4-BE49-F238E27FC236}">
                  <a16:creationId xmlns:a16="http://schemas.microsoft.com/office/drawing/2014/main" id="{F882B62E-3B66-0869-8647-4C688AA12D43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4;p27">
              <a:extLst>
                <a:ext uri="{FF2B5EF4-FFF2-40B4-BE49-F238E27FC236}">
                  <a16:creationId xmlns:a16="http://schemas.microsoft.com/office/drawing/2014/main" id="{4D5213D4-5344-9476-874D-0555EA3A5C83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5;p27">
              <a:extLst>
                <a:ext uri="{FF2B5EF4-FFF2-40B4-BE49-F238E27FC236}">
                  <a16:creationId xmlns:a16="http://schemas.microsoft.com/office/drawing/2014/main" id="{F89E6A62-BCFE-AA43-F347-D57FD59CCB64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9" name="Google Shape;14036;p27">
            <a:extLst>
              <a:ext uri="{FF2B5EF4-FFF2-40B4-BE49-F238E27FC236}">
                <a16:creationId xmlns:a16="http://schemas.microsoft.com/office/drawing/2014/main" id="{9566181C-781B-6E7B-13A6-698ACB0E51FD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60" name="Google Shape;14037;p27">
              <a:extLst>
                <a:ext uri="{FF2B5EF4-FFF2-40B4-BE49-F238E27FC236}">
                  <a16:creationId xmlns:a16="http://schemas.microsoft.com/office/drawing/2014/main" id="{3F9A7CC3-60AA-3EAA-41DB-F635F60CEC34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38;p27">
              <a:extLst>
                <a:ext uri="{FF2B5EF4-FFF2-40B4-BE49-F238E27FC236}">
                  <a16:creationId xmlns:a16="http://schemas.microsoft.com/office/drawing/2014/main" id="{720CA4A2-318C-AE02-EB5D-34C33EBF99E3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39;p27">
              <a:extLst>
                <a:ext uri="{FF2B5EF4-FFF2-40B4-BE49-F238E27FC236}">
                  <a16:creationId xmlns:a16="http://schemas.microsoft.com/office/drawing/2014/main" id="{079C1E8E-F48E-CD4A-1091-A8A35E45DC87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40;p27">
              <a:extLst>
                <a:ext uri="{FF2B5EF4-FFF2-40B4-BE49-F238E27FC236}">
                  <a16:creationId xmlns:a16="http://schemas.microsoft.com/office/drawing/2014/main" id="{3B8F19DC-2F93-6578-5283-E5260B269FBF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4" name="Google Shape;14041;p27">
            <a:extLst>
              <a:ext uri="{FF2B5EF4-FFF2-40B4-BE49-F238E27FC236}">
                <a16:creationId xmlns:a16="http://schemas.microsoft.com/office/drawing/2014/main" id="{FA135791-FA42-1396-50E2-72AEDDF3E4F4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5" name="Google Shape;14042;p27">
            <a:extLst>
              <a:ext uri="{FF2B5EF4-FFF2-40B4-BE49-F238E27FC236}">
                <a16:creationId xmlns:a16="http://schemas.microsoft.com/office/drawing/2014/main" id="{F974B50A-6796-092D-5213-A37B19844065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6" name="Google Shape;14043;p27">
              <a:extLst>
                <a:ext uri="{FF2B5EF4-FFF2-40B4-BE49-F238E27FC236}">
                  <a16:creationId xmlns:a16="http://schemas.microsoft.com/office/drawing/2014/main" id="{BE95C54C-A5F7-8B7D-99CE-2651ACFF9ABC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44;p27">
              <a:extLst>
                <a:ext uri="{FF2B5EF4-FFF2-40B4-BE49-F238E27FC236}">
                  <a16:creationId xmlns:a16="http://schemas.microsoft.com/office/drawing/2014/main" id="{80E932AB-ED32-16C5-6B51-0EA5C29AD706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5;p27">
              <a:extLst>
                <a:ext uri="{FF2B5EF4-FFF2-40B4-BE49-F238E27FC236}">
                  <a16:creationId xmlns:a16="http://schemas.microsoft.com/office/drawing/2014/main" id="{8764A58D-5A4A-08E6-7AFD-DB10AAA0E105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6;p27">
              <a:extLst>
                <a:ext uri="{FF2B5EF4-FFF2-40B4-BE49-F238E27FC236}">
                  <a16:creationId xmlns:a16="http://schemas.microsoft.com/office/drawing/2014/main" id="{CCAA559E-11AA-689B-FDA6-7D5B39E6C20B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7;p27">
              <a:extLst>
                <a:ext uri="{FF2B5EF4-FFF2-40B4-BE49-F238E27FC236}">
                  <a16:creationId xmlns:a16="http://schemas.microsoft.com/office/drawing/2014/main" id="{A840BEF6-8BF5-37E3-6212-01EA0A5A59A9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8;p27">
              <a:extLst>
                <a:ext uri="{FF2B5EF4-FFF2-40B4-BE49-F238E27FC236}">
                  <a16:creationId xmlns:a16="http://schemas.microsoft.com/office/drawing/2014/main" id="{FB58AA0F-A784-4797-0EF1-ACD0FAD1946A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49;p27">
              <a:extLst>
                <a:ext uri="{FF2B5EF4-FFF2-40B4-BE49-F238E27FC236}">
                  <a16:creationId xmlns:a16="http://schemas.microsoft.com/office/drawing/2014/main" id="{8A6F0DA0-EBB9-68F3-A085-AEF9CEEDF51F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50;p27">
              <a:extLst>
                <a:ext uri="{FF2B5EF4-FFF2-40B4-BE49-F238E27FC236}">
                  <a16:creationId xmlns:a16="http://schemas.microsoft.com/office/drawing/2014/main" id="{CFEFE857-1084-BD60-BC95-283210235567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1;p27">
              <a:extLst>
                <a:ext uri="{FF2B5EF4-FFF2-40B4-BE49-F238E27FC236}">
                  <a16:creationId xmlns:a16="http://schemas.microsoft.com/office/drawing/2014/main" id="{7DC41B1A-7918-5C17-8EF2-499D63FE51DE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2;p27">
              <a:extLst>
                <a:ext uri="{FF2B5EF4-FFF2-40B4-BE49-F238E27FC236}">
                  <a16:creationId xmlns:a16="http://schemas.microsoft.com/office/drawing/2014/main" id="{C2C8C159-9C3F-9DAD-A05C-216A992DA553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3;p27">
              <a:extLst>
                <a:ext uri="{FF2B5EF4-FFF2-40B4-BE49-F238E27FC236}">
                  <a16:creationId xmlns:a16="http://schemas.microsoft.com/office/drawing/2014/main" id="{46C5353C-926A-21CD-9E4E-ED33857093FF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4;p27">
              <a:extLst>
                <a:ext uri="{FF2B5EF4-FFF2-40B4-BE49-F238E27FC236}">
                  <a16:creationId xmlns:a16="http://schemas.microsoft.com/office/drawing/2014/main" id="{F89388C4-97A3-CA97-66B4-8D75EDE060EF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5;p27">
              <a:extLst>
                <a:ext uri="{FF2B5EF4-FFF2-40B4-BE49-F238E27FC236}">
                  <a16:creationId xmlns:a16="http://schemas.microsoft.com/office/drawing/2014/main" id="{6535F451-F0BE-D7BD-EB38-D314C191FB7E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6;p27">
              <a:extLst>
                <a:ext uri="{FF2B5EF4-FFF2-40B4-BE49-F238E27FC236}">
                  <a16:creationId xmlns:a16="http://schemas.microsoft.com/office/drawing/2014/main" id="{A1E88EAA-ED77-F301-3244-634C4FCA6C79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7;p27">
              <a:extLst>
                <a:ext uri="{FF2B5EF4-FFF2-40B4-BE49-F238E27FC236}">
                  <a16:creationId xmlns:a16="http://schemas.microsoft.com/office/drawing/2014/main" id="{14137493-D8AE-AC64-E112-6340F23DF195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58;p27">
              <a:extLst>
                <a:ext uri="{FF2B5EF4-FFF2-40B4-BE49-F238E27FC236}">
                  <a16:creationId xmlns:a16="http://schemas.microsoft.com/office/drawing/2014/main" id="{F131A574-E6E1-2AE6-D824-642F2A55F6AD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2" name="Google Shape;14059;p27">
            <a:extLst>
              <a:ext uri="{FF2B5EF4-FFF2-40B4-BE49-F238E27FC236}">
                <a16:creationId xmlns:a16="http://schemas.microsoft.com/office/drawing/2014/main" id="{04796D0B-1E52-CD64-DF6B-741870C8E0F6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3" name="Google Shape;14060;p27">
            <a:extLst>
              <a:ext uri="{FF2B5EF4-FFF2-40B4-BE49-F238E27FC236}">
                <a16:creationId xmlns:a16="http://schemas.microsoft.com/office/drawing/2014/main" id="{CFC5E729-980E-0A1F-AA6A-B5E3A6AB39F1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4" name="Google Shape;14061;p27">
              <a:extLst>
                <a:ext uri="{FF2B5EF4-FFF2-40B4-BE49-F238E27FC236}">
                  <a16:creationId xmlns:a16="http://schemas.microsoft.com/office/drawing/2014/main" id="{43D155A0-5D79-420E-4E4B-10EC6742A36B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62;p27">
              <a:extLst>
                <a:ext uri="{FF2B5EF4-FFF2-40B4-BE49-F238E27FC236}">
                  <a16:creationId xmlns:a16="http://schemas.microsoft.com/office/drawing/2014/main" id="{43471F3E-CA83-8629-E657-97B38208C426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3;p27">
              <a:extLst>
                <a:ext uri="{FF2B5EF4-FFF2-40B4-BE49-F238E27FC236}">
                  <a16:creationId xmlns:a16="http://schemas.microsoft.com/office/drawing/2014/main" id="{0684B0AB-9267-A8E5-DDBB-C80E7B68A1E5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4;p27">
              <a:extLst>
                <a:ext uri="{FF2B5EF4-FFF2-40B4-BE49-F238E27FC236}">
                  <a16:creationId xmlns:a16="http://schemas.microsoft.com/office/drawing/2014/main" id="{6B3E4838-22DC-11F5-C411-9F7274BAD8FB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5;p27">
              <a:extLst>
                <a:ext uri="{FF2B5EF4-FFF2-40B4-BE49-F238E27FC236}">
                  <a16:creationId xmlns:a16="http://schemas.microsoft.com/office/drawing/2014/main" id="{2090AA51-3444-3B90-4C79-85FDED71CBAD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6;p27">
              <a:extLst>
                <a:ext uri="{FF2B5EF4-FFF2-40B4-BE49-F238E27FC236}">
                  <a16:creationId xmlns:a16="http://schemas.microsoft.com/office/drawing/2014/main" id="{B3EE101C-4FA0-459E-6A7F-44383F422883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7;p27">
              <a:extLst>
                <a:ext uri="{FF2B5EF4-FFF2-40B4-BE49-F238E27FC236}">
                  <a16:creationId xmlns:a16="http://schemas.microsoft.com/office/drawing/2014/main" id="{308DA295-F011-870F-D65F-A74EBA6D56BB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68;p27">
              <a:extLst>
                <a:ext uri="{FF2B5EF4-FFF2-40B4-BE49-F238E27FC236}">
                  <a16:creationId xmlns:a16="http://schemas.microsoft.com/office/drawing/2014/main" id="{467208C8-F73F-0E17-6AFA-214B047C522B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2" name="Google Shape;14069;p27">
            <a:extLst>
              <a:ext uri="{FF2B5EF4-FFF2-40B4-BE49-F238E27FC236}">
                <a16:creationId xmlns:a16="http://schemas.microsoft.com/office/drawing/2014/main" id="{A2FAEC11-AD59-054B-7621-8BD2F124139B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3" name="Google Shape;14070;p27">
              <a:extLst>
                <a:ext uri="{FF2B5EF4-FFF2-40B4-BE49-F238E27FC236}">
                  <a16:creationId xmlns:a16="http://schemas.microsoft.com/office/drawing/2014/main" id="{F90E7558-6C85-BDA6-DA61-5F78FE0AE2E1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71;p27">
              <a:extLst>
                <a:ext uri="{FF2B5EF4-FFF2-40B4-BE49-F238E27FC236}">
                  <a16:creationId xmlns:a16="http://schemas.microsoft.com/office/drawing/2014/main" id="{05C9CBEF-24A7-A1C1-150C-BF6F5E92B431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72;p27">
              <a:extLst>
                <a:ext uri="{FF2B5EF4-FFF2-40B4-BE49-F238E27FC236}">
                  <a16:creationId xmlns:a16="http://schemas.microsoft.com/office/drawing/2014/main" id="{46725C0F-914A-F6B5-CBD8-568097CFC762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6" name="Google Shape;14073;p27">
            <a:extLst>
              <a:ext uri="{FF2B5EF4-FFF2-40B4-BE49-F238E27FC236}">
                <a16:creationId xmlns:a16="http://schemas.microsoft.com/office/drawing/2014/main" id="{17AFF71C-D34D-E4EA-75D7-CFD1AEDBCFE2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7" name="Google Shape;14074;p27">
              <a:extLst>
                <a:ext uri="{FF2B5EF4-FFF2-40B4-BE49-F238E27FC236}">
                  <a16:creationId xmlns:a16="http://schemas.microsoft.com/office/drawing/2014/main" id="{1CAAD7C5-8823-C816-3850-312B997C5479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75;p27">
              <a:extLst>
                <a:ext uri="{FF2B5EF4-FFF2-40B4-BE49-F238E27FC236}">
                  <a16:creationId xmlns:a16="http://schemas.microsoft.com/office/drawing/2014/main" id="{A3F706C3-CF40-7A6B-309F-BE6178AE997A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6;p27">
              <a:extLst>
                <a:ext uri="{FF2B5EF4-FFF2-40B4-BE49-F238E27FC236}">
                  <a16:creationId xmlns:a16="http://schemas.microsoft.com/office/drawing/2014/main" id="{7D7E802F-E8CB-CF90-D5C3-C2A2C0AD695A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7;p27">
              <a:extLst>
                <a:ext uri="{FF2B5EF4-FFF2-40B4-BE49-F238E27FC236}">
                  <a16:creationId xmlns:a16="http://schemas.microsoft.com/office/drawing/2014/main" id="{A2912840-25CA-93F3-12C1-A66AC1F62F79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8;p27">
              <a:extLst>
                <a:ext uri="{FF2B5EF4-FFF2-40B4-BE49-F238E27FC236}">
                  <a16:creationId xmlns:a16="http://schemas.microsoft.com/office/drawing/2014/main" id="{CEA9612C-87D6-265E-CC78-055DF06AA74B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79;p27">
              <a:extLst>
                <a:ext uri="{FF2B5EF4-FFF2-40B4-BE49-F238E27FC236}">
                  <a16:creationId xmlns:a16="http://schemas.microsoft.com/office/drawing/2014/main" id="{2BF6AE91-ECA6-2045-6CF9-490DCB575E9C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80;p27">
              <a:extLst>
                <a:ext uri="{FF2B5EF4-FFF2-40B4-BE49-F238E27FC236}">
                  <a16:creationId xmlns:a16="http://schemas.microsoft.com/office/drawing/2014/main" id="{3C0A60DA-D3EF-FFA0-BA0F-2E2217101C20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1;p27">
              <a:extLst>
                <a:ext uri="{FF2B5EF4-FFF2-40B4-BE49-F238E27FC236}">
                  <a16:creationId xmlns:a16="http://schemas.microsoft.com/office/drawing/2014/main" id="{99C0CB8F-CCFB-E076-1C7E-38AF2A95C12C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2;p27">
              <a:extLst>
                <a:ext uri="{FF2B5EF4-FFF2-40B4-BE49-F238E27FC236}">
                  <a16:creationId xmlns:a16="http://schemas.microsoft.com/office/drawing/2014/main" id="{7BA25A94-BFFE-118B-40D1-113AAC4BB65C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3;p27">
              <a:extLst>
                <a:ext uri="{FF2B5EF4-FFF2-40B4-BE49-F238E27FC236}">
                  <a16:creationId xmlns:a16="http://schemas.microsoft.com/office/drawing/2014/main" id="{A7E841B2-ACCB-AA39-F51F-3865647819D5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4;p27">
              <a:extLst>
                <a:ext uri="{FF2B5EF4-FFF2-40B4-BE49-F238E27FC236}">
                  <a16:creationId xmlns:a16="http://schemas.microsoft.com/office/drawing/2014/main" id="{551E8199-E43C-275D-C02A-205F03814314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5;p27">
              <a:extLst>
                <a:ext uri="{FF2B5EF4-FFF2-40B4-BE49-F238E27FC236}">
                  <a16:creationId xmlns:a16="http://schemas.microsoft.com/office/drawing/2014/main" id="{B4D5C4EB-E237-91A9-0616-4909812565FE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6;p27">
              <a:extLst>
                <a:ext uri="{FF2B5EF4-FFF2-40B4-BE49-F238E27FC236}">
                  <a16:creationId xmlns:a16="http://schemas.microsoft.com/office/drawing/2014/main" id="{31186D46-20DC-F7FA-2F3B-E2A13FDD7B20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7;p27">
              <a:extLst>
                <a:ext uri="{FF2B5EF4-FFF2-40B4-BE49-F238E27FC236}">
                  <a16:creationId xmlns:a16="http://schemas.microsoft.com/office/drawing/2014/main" id="{FFC9DEDB-0AA8-8247-2F5C-DAB3A8C7E595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88;p27">
              <a:extLst>
                <a:ext uri="{FF2B5EF4-FFF2-40B4-BE49-F238E27FC236}">
                  <a16:creationId xmlns:a16="http://schemas.microsoft.com/office/drawing/2014/main" id="{B8BDD1EB-6FBB-EF27-20FD-E2CD3C902D4F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2" name="Google Shape;14089;p27">
            <a:extLst>
              <a:ext uri="{FF2B5EF4-FFF2-40B4-BE49-F238E27FC236}">
                <a16:creationId xmlns:a16="http://schemas.microsoft.com/office/drawing/2014/main" id="{970727D5-A881-D110-F6C5-AF476C0A5D0F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3" name="Google Shape;14090;p27">
              <a:extLst>
                <a:ext uri="{FF2B5EF4-FFF2-40B4-BE49-F238E27FC236}">
                  <a16:creationId xmlns:a16="http://schemas.microsoft.com/office/drawing/2014/main" id="{B7EB04B7-F021-0590-665F-4F7746E6EC83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91;p27">
              <a:extLst>
                <a:ext uri="{FF2B5EF4-FFF2-40B4-BE49-F238E27FC236}">
                  <a16:creationId xmlns:a16="http://schemas.microsoft.com/office/drawing/2014/main" id="{41F56AC7-1FDC-6E47-1D09-4E845C813995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5" name="Google Shape;14092;p27">
            <a:extLst>
              <a:ext uri="{FF2B5EF4-FFF2-40B4-BE49-F238E27FC236}">
                <a16:creationId xmlns:a16="http://schemas.microsoft.com/office/drawing/2014/main" id="{70FBF69E-E8CA-8E60-12E3-509F4967A376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6" name="Google Shape;14093;p27">
              <a:extLst>
                <a:ext uri="{FF2B5EF4-FFF2-40B4-BE49-F238E27FC236}">
                  <a16:creationId xmlns:a16="http://schemas.microsoft.com/office/drawing/2014/main" id="{982B2332-27EE-714A-2543-E8EB4C429A54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94;p27">
              <a:extLst>
                <a:ext uri="{FF2B5EF4-FFF2-40B4-BE49-F238E27FC236}">
                  <a16:creationId xmlns:a16="http://schemas.microsoft.com/office/drawing/2014/main" id="{CD82F2A1-19DF-DF5B-909D-7DBACBAACB8E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95;p27">
              <a:extLst>
                <a:ext uri="{FF2B5EF4-FFF2-40B4-BE49-F238E27FC236}">
                  <a16:creationId xmlns:a16="http://schemas.microsoft.com/office/drawing/2014/main" id="{2A13B716-0950-A57E-B24D-1F2F49656C97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96;p27">
              <a:extLst>
                <a:ext uri="{FF2B5EF4-FFF2-40B4-BE49-F238E27FC236}">
                  <a16:creationId xmlns:a16="http://schemas.microsoft.com/office/drawing/2014/main" id="{96466C0E-40C0-3FCF-2BD8-4DF3A3B8C61D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0" name="Google Shape;14097;p27">
            <a:extLst>
              <a:ext uri="{FF2B5EF4-FFF2-40B4-BE49-F238E27FC236}">
                <a16:creationId xmlns:a16="http://schemas.microsoft.com/office/drawing/2014/main" id="{603B762B-4AF2-C781-BAFF-86E5A47C6D44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21" name="Google Shape;14098;p27">
              <a:extLst>
                <a:ext uri="{FF2B5EF4-FFF2-40B4-BE49-F238E27FC236}">
                  <a16:creationId xmlns:a16="http://schemas.microsoft.com/office/drawing/2014/main" id="{1F25CF12-7E71-99E3-B135-9180C1A6F0B7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4099;p27">
              <a:extLst>
                <a:ext uri="{FF2B5EF4-FFF2-40B4-BE49-F238E27FC236}">
                  <a16:creationId xmlns:a16="http://schemas.microsoft.com/office/drawing/2014/main" id="{F188FF15-0521-2F39-F7F6-F0492E019030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100;p27">
              <a:extLst>
                <a:ext uri="{FF2B5EF4-FFF2-40B4-BE49-F238E27FC236}">
                  <a16:creationId xmlns:a16="http://schemas.microsoft.com/office/drawing/2014/main" id="{2B7293BF-4DB3-2B79-6463-934F58CEC833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101;p27">
              <a:extLst>
                <a:ext uri="{FF2B5EF4-FFF2-40B4-BE49-F238E27FC236}">
                  <a16:creationId xmlns:a16="http://schemas.microsoft.com/office/drawing/2014/main" id="{F2BDD085-1CF7-AACD-8958-ECD4854F89A4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5" name="Google Shape;14102;p27">
            <a:extLst>
              <a:ext uri="{FF2B5EF4-FFF2-40B4-BE49-F238E27FC236}">
                <a16:creationId xmlns:a16="http://schemas.microsoft.com/office/drawing/2014/main" id="{3F55CCA9-EC79-21B9-6DFA-16A692F6FCE1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6" name="Google Shape;14103;p27">
            <a:extLst>
              <a:ext uri="{FF2B5EF4-FFF2-40B4-BE49-F238E27FC236}">
                <a16:creationId xmlns:a16="http://schemas.microsoft.com/office/drawing/2014/main" id="{3F1DA8C8-4040-C784-B139-30DD18298BEF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7" name="Google Shape;14104;p27">
            <a:extLst>
              <a:ext uri="{FF2B5EF4-FFF2-40B4-BE49-F238E27FC236}">
                <a16:creationId xmlns:a16="http://schemas.microsoft.com/office/drawing/2014/main" id="{8058501A-1C57-7F44-027C-D02BCBD3B95B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8" name="Google Shape;14105;p27">
              <a:extLst>
                <a:ext uri="{FF2B5EF4-FFF2-40B4-BE49-F238E27FC236}">
                  <a16:creationId xmlns:a16="http://schemas.microsoft.com/office/drawing/2014/main" id="{54F445BC-16D7-8244-61A3-CBB7B8D006F1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06;p27">
              <a:extLst>
                <a:ext uri="{FF2B5EF4-FFF2-40B4-BE49-F238E27FC236}">
                  <a16:creationId xmlns:a16="http://schemas.microsoft.com/office/drawing/2014/main" id="{070F312D-BCD4-B0EB-8E34-7776DA9F77B8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7;p27">
              <a:extLst>
                <a:ext uri="{FF2B5EF4-FFF2-40B4-BE49-F238E27FC236}">
                  <a16:creationId xmlns:a16="http://schemas.microsoft.com/office/drawing/2014/main" id="{FD114AF6-1980-4A8E-C192-6BF1507A35AE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8;p27">
              <a:extLst>
                <a:ext uri="{FF2B5EF4-FFF2-40B4-BE49-F238E27FC236}">
                  <a16:creationId xmlns:a16="http://schemas.microsoft.com/office/drawing/2014/main" id="{24CA7612-EEE6-5E4F-CF15-9BF7ED5F3AD9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09;p27">
              <a:extLst>
                <a:ext uri="{FF2B5EF4-FFF2-40B4-BE49-F238E27FC236}">
                  <a16:creationId xmlns:a16="http://schemas.microsoft.com/office/drawing/2014/main" id="{C06CF67C-A36B-F574-33F8-0B687F44E329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10;p27">
              <a:extLst>
                <a:ext uri="{FF2B5EF4-FFF2-40B4-BE49-F238E27FC236}">
                  <a16:creationId xmlns:a16="http://schemas.microsoft.com/office/drawing/2014/main" id="{2956705B-0353-F3A1-B11F-C6243CC789C6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1;p27">
              <a:extLst>
                <a:ext uri="{FF2B5EF4-FFF2-40B4-BE49-F238E27FC236}">
                  <a16:creationId xmlns:a16="http://schemas.microsoft.com/office/drawing/2014/main" id="{5C6AFD74-B21C-BA19-2BAC-D5804F9C7369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2;p27">
              <a:extLst>
                <a:ext uri="{FF2B5EF4-FFF2-40B4-BE49-F238E27FC236}">
                  <a16:creationId xmlns:a16="http://schemas.microsoft.com/office/drawing/2014/main" id="{2B838BCA-8DDA-07CF-9F18-994C7D923496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3;p27">
              <a:extLst>
                <a:ext uri="{FF2B5EF4-FFF2-40B4-BE49-F238E27FC236}">
                  <a16:creationId xmlns:a16="http://schemas.microsoft.com/office/drawing/2014/main" id="{A12EA229-280F-D450-876A-534B47E36DBD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4;p27">
              <a:extLst>
                <a:ext uri="{FF2B5EF4-FFF2-40B4-BE49-F238E27FC236}">
                  <a16:creationId xmlns:a16="http://schemas.microsoft.com/office/drawing/2014/main" id="{D0C44689-8B7A-32FA-AF33-DABAFA50AFCC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5;p27">
              <a:extLst>
                <a:ext uri="{FF2B5EF4-FFF2-40B4-BE49-F238E27FC236}">
                  <a16:creationId xmlns:a16="http://schemas.microsoft.com/office/drawing/2014/main" id="{4532405A-53E9-207B-8A6D-07709BFE9E5A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6;p27">
              <a:extLst>
                <a:ext uri="{FF2B5EF4-FFF2-40B4-BE49-F238E27FC236}">
                  <a16:creationId xmlns:a16="http://schemas.microsoft.com/office/drawing/2014/main" id="{7E26D2EE-FD18-7654-CF87-AC39D37F1577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7;p27">
              <a:extLst>
                <a:ext uri="{FF2B5EF4-FFF2-40B4-BE49-F238E27FC236}">
                  <a16:creationId xmlns:a16="http://schemas.microsoft.com/office/drawing/2014/main" id="{60C8CC23-EB6A-4185-561C-E10BA4C60B05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8;p27">
              <a:extLst>
                <a:ext uri="{FF2B5EF4-FFF2-40B4-BE49-F238E27FC236}">
                  <a16:creationId xmlns:a16="http://schemas.microsoft.com/office/drawing/2014/main" id="{AE9598C8-8422-030D-B629-F668E4FF98B2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19;p27">
              <a:extLst>
                <a:ext uri="{FF2B5EF4-FFF2-40B4-BE49-F238E27FC236}">
                  <a16:creationId xmlns:a16="http://schemas.microsoft.com/office/drawing/2014/main" id="{19A597B8-D562-E89E-DCB1-51921389E423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20;p27">
              <a:extLst>
                <a:ext uri="{FF2B5EF4-FFF2-40B4-BE49-F238E27FC236}">
                  <a16:creationId xmlns:a16="http://schemas.microsoft.com/office/drawing/2014/main" id="{498B167B-BDD1-395C-D06C-51AE003734E9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4" name="Google Shape;14121;p27">
            <a:extLst>
              <a:ext uri="{FF2B5EF4-FFF2-40B4-BE49-F238E27FC236}">
                <a16:creationId xmlns:a16="http://schemas.microsoft.com/office/drawing/2014/main" id="{F6D25D3B-6119-1EF5-5BEC-1E10826D3C21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5" name="Google Shape;14122;p27">
            <a:extLst>
              <a:ext uri="{FF2B5EF4-FFF2-40B4-BE49-F238E27FC236}">
                <a16:creationId xmlns:a16="http://schemas.microsoft.com/office/drawing/2014/main" id="{A1DF6657-CD09-8102-DF6C-F234BF0E6253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6" name="Google Shape;14123;p27">
            <a:extLst>
              <a:ext uri="{FF2B5EF4-FFF2-40B4-BE49-F238E27FC236}">
                <a16:creationId xmlns:a16="http://schemas.microsoft.com/office/drawing/2014/main" id="{30C5D5F7-FB01-0690-492A-ED43966417FA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7" name="Google Shape;14124;p27">
            <a:extLst>
              <a:ext uri="{FF2B5EF4-FFF2-40B4-BE49-F238E27FC236}">
                <a16:creationId xmlns:a16="http://schemas.microsoft.com/office/drawing/2014/main" id="{607F2B9B-0FF2-B165-1989-670AFD65CAAB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8" name="Google Shape;14125;p27">
            <a:extLst>
              <a:ext uri="{FF2B5EF4-FFF2-40B4-BE49-F238E27FC236}">
                <a16:creationId xmlns:a16="http://schemas.microsoft.com/office/drawing/2014/main" id="{9BFA7BB9-35BF-CE93-CB12-74A85E1D88E1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49" name="Google Shape;14126;p27">
              <a:extLst>
                <a:ext uri="{FF2B5EF4-FFF2-40B4-BE49-F238E27FC236}">
                  <a16:creationId xmlns:a16="http://schemas.microsoft.com/office/drawing/2014/main" id="{D5DCCCEF-609E-4419-FC6D-DA6573AA6558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4127;p27">
              <a:extLst>
                <a:ext uri="{FF2B5EF4-FFF2-40B4-BE49-F238E27FC236}">
                  <a16:creationId xmlns:a16="http://schemas.microsoft.com/office/drawing/2014/main" id="{AB54E6B9-1B75-5297-398E-15A9F9BDF8B6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1" name="Google Shape;14128;p27">
            <a:extLst>
              <a:ext uri="{FF2B5EF4-FFF2-40B4-BE49-F238E27FC236}">
                <a16:creationId xmlns:a16="http://schemas.microsoft.com/office/drawing/2014/main" id="{D2F0E9BB-1F9E-004A-81C3-9BAA5C6D7D8B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52" name="Google Shape;14129;p27">
              <a:extLst>
                <a:ext uri="{FF2B5EF4-FFF2-40B4-BE49-F238E27FC236}">
                  <a16:creationId xmlns:a16="http://schemas.microsoft.com/office/drawing/2014/main" id="{3E1505E0-3D2F-5810-D03D-25F5E205553D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30;p27">
              <a:extLst>
                <a:ext uri="{FF2B5EF4-FFF2-40B4-BE49-F238E27FC236}">
                  <a16:creationId xmlns:a16="http://schemas.microsoft.com/office/drawing/2014/main" id="{095A416C-817F-E342-C912-A4B93488ECDB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31;p27">
              <a:extLst>
                <a:ext uri="{FF2B5EF4-FFF2-40B4-BE49-F238E27FC236}">
                  <a16:creationId xmlns:a16="http://schemas.microsoft.com/office/drawing/2014/main" id="{EA3623DE-233A-1BA2-69B9-9F0FC84BCA4C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2;p27">
              <a:extLst>
                <a:ext uri="{FF2B5EF4-FFF2-40B4-BE49-F238E27FC236}">
                  <a16:creationId xmlns:a16="http://schemas.microsoft.com/office/drawing/2014/main" id="{A42F8DB2-29F5-A115-BE57-E46EC615E6C5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33;p27">
              <a:extLst>
                <a:ext uri="{FF2B5EF4-FFF2-40B4-BE49-F238E27FC236}">
                  <a16:creationId xmlns:a16="http://schemas.microsoft.com/office/drawing/2014/main" id="{E7DF8457-6A43-9529-ABA9-A79D8911C4D1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7" name="Google Shape;14134;p27">
            <a:extLst>
              <a:ext uri="{FF2B5EF4-FFF2-40B4-BE49-F238E27FC236}">
                <a16:creationId xmlns:a16="http://schemas.microsoft.com/office/drawing/2014/main" id="{152B73A6-67B9-BEA2-76A6-D9B5938194CA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8" name="Google Shape;14135;p27">
            <a:extLst>
              <a:ext uri="{FF2B5EF4-FFF2-40B4-BE49-F238E27FC236}">
                <a16:creationId xmlns:a16="http://schemas.microsoft.com/office/drawing/2014/main" id="{2D35931D-09DF-8107-FA69-26B13212C691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59" name="Google Shape;14136;p27">
              <a:extLst>
                <a:ext uri="{FF2B5EF4-FFF2-40B4-BE49-F238E27FC236}">
                  <a16:creationId xmlns:a16="http://schemas.microsoft.com/office/drawing/2014/main" id="{F3DF1EA8-8D40-2102-F2A1-3DB2FA3E9527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37;p27">
              <a:extLst>
                <a:ext uri="{FF2B5EF4-FFF2-40B4-BE49-F238E27FC236}">
                  <a16:creationId xmlns:a16="http://schemas.microsoft.com/office/drawing/2014/main" id="{7C8A89EF-D67B-174D-D9FF-A0A899C95BC3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8;p27">
              <a:extLst>
                <a:ext uri="{FF2B5EF4-FFF2-40B4-BE49-F238E27FC236}">
                  <a16:creationId xmlns:a16="http://schemas.microsoft.com/office/drawing/2014/main" id="{5927058F-6742-3771-4109-09CCED717D86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39;p27">
              <a:extLst>
                <a:ext uri="{FF2B5EF4-FFF2-40B4-BE49-F238E27FC236}">
                  <a16:creationId xmlns:a16="http://schemas.microsoft.com/office/drawing/2014/main" id="{01B7057C-7C09-5E80-02BB-B8B2D045C482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40;p27">
              <a:extLst>
                <a:ext uri="{FF2B5EF4-FFF2-40B4-BE49-F238E27FC236}">
                  <a16:creationId xmlns:a16="http://schemas.microsoft.com/office/drawing/2014/main" id="{3C1944DE-BBDD-B794-8C4F-A7FF75D47906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1;p27">
              <a:extLst>
                <a:ext uri="{FF2B5EF4-FFF2-40B4-BE49-F238E27FC236}">
                  <a16:creationId xmlns:a16="http://schemas.microsoft.com/office/drawing/2014/main" id="{C95AABCA-05C3-1443-CF82-9A12FF5D03ED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2;p27">
              <a:extLst>
                <a:ext uri="{FF2B5EF4-FFF2-40B4-BE49-F238E27FC236}">
                  <a16:creationId xmlns:a16="http://schemas.microsoft.com/office/drawing/2014/main" id="{F0321887-97BC-1035-F47E-075AEE177D4F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3;p27">
              <a:extLst>
                <a:ext uri="{FF2B5EF4-FFF2-40B4-BE49-F238E27FC236}">
                  <a16:creationId xmlns:a16="http://schemas.microsoft.com/office/drawing/2014/main" id="{F148D8C1-4301-A1D5-7B1F-7139ADFD9D1F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4;p27">
              <a:extLst>
                <a:ext uri="{FF2B5EF4-FFF2-40B4-BE49-F238E27FC236}">
                  <a16:creationId xmlns:a16="http://schemas.microsoft.com/office/drawing/2014/main" id="{F238B91B-E2D6-970A-D30C-D05A602F5434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5;p27">
              <a:extLst>
                <a:ext uri="{FF2B5EF4-FFF2-40B4-BE49-F238E27FC236}">
                  <a16:creationId xmlns:a16="http://schemas.microsoft.com/office/drawing/2014/main" id="{AB9265C0-DD51-1553-E337-3D52D5AD457E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6;p27">
              <a:extLst>
                <a:ext uri="{FF2B5EF4-FFF2-40B4-BE49-F238E27FC236}">
                  <a16:creationId xmlns:a16="http://schemas.microsoft.com/office/drawing/2014/main" id="{5C4AF251-D0A7-7637-4317-0BF61FE192A6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7;p27">
              <a:extLst>
                <a:ext uri="{FF2B5EF4-FFF2-40B4-BE49-F238E27FC236}">
                  <a16:creationId xmlns:a16="http://schemas.microsoft.com/office/drawing/2014/main" id="{4F9B7F6A-4221-D273-7E27-60ED5AD03AC9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48;p27">
              <a:extLst>
                <a:ext uri="{FF2B5EF4-FFF2-40B4-BE49-F238E27FC236}">
                  <a16:creationId xmlns:a16="http://schemas.microsoft.com/office/drawing/2014/main" id="{433C6AE9-506E-71B0-0DA5-249DC9FB381A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2" name="Google Shape;14149;p27">
            <a:extLst>
              <a:ext uri="{FF2B5EF4-FFF2-40B4-BE49-F238E27FC236}">
                <a16:creationId xmlns:a16="http://schemas.microsoft.com/office/drawing/2014/main" id="{4EE676B5-0AFA-32AB-44A5-0329DE346397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3" name="Google Shape;14150;p27">
            <a:extLst>
              <a:ext uri="{FF2B5EF4-FFF2-40B4-BE49-F238E27FC236}">
                <a16:creationId xmlns:a16="http://schemas.microsoft.com/office/drawing/2014/main" id="{7E517A5C-A3FC-B2D6-FAEE-451CECC787D8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4" name="Google Shape;14151;p27">
              <a:extLst>
                <a:ext uri="{FF2B5EF4-FFF2-40B4-BE49-F238E27FC236}">
                  <a16:creationId xmlns:a16="http://schemas.microsoft.com/office/drawing/2014/main" id="{EA06902A-F0FB-D402-755B-6E3E13ECBFE6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52;p27">
              <a:extLst>
                <a:ext uri="{FF2B5EF4-FFF2-40B4-BE49-F238E27FC236}">
                  <a16:creationId xmlns:a16="http://schemas.microsoft.com/office/drawing/2014/main" id="{4B15DB36-1BD8-18B3-C680-82EEA02B03E9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3;p27">
              <a:extLst>
                <a:ext uri="{FF2B5EF4-FFF2-40B4-BE49-F238E27FC236}">
                  <a16:creationId xmlns:a16="http://schemas.microsoft.com/office/drawing/2014/main" id="{F2988046-6000-D33A-3024-3C687807D995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4;p27">
              <a:extLst>
                <a:ext uri="{FF2B5EF4-FFF2-40B4-BE49-F238E27FC236}">
                  <a16:creationId xmlns:a16="http://schemas.microsoft.com/office/drawing/2014/main" id="{74A1C3BA-D094-BD57-BEEC-40CD79DAEF6E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5;p27">
              <a:extLst>
                <a:ext uri="{FF2B5EF4-FFF2-40B4-BE49-F238E27FC236}">
                  <a16:creationId xmlns:a16="http://schemas.microsoft.com/office/drawing/2014/main" id="{0D24C17E-975C-B379-3209-B4F6734F8D62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6;p27">
              <a:extLst>
                <a:ext uri="{FF2B5EF4-FFF2-40B4-BE49-F238E27FC236}">
                  <a16:creationId xmlns:a16="http://schemas.microsoft.com/office/drawing/2014/main" id="{F2E714F9-21F4-7B17-267A-1DCD287CF734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7;p27">
              <a:extLst>
                <a:ext uri="{FF2B5EF4-FFF2-40B4-BE49-F238E27FC236}">
                  <a16:creationId xmlns:a16="http://schemas.microsoft.com/office/drawing/2014/main" id="{FA00424E-B743-FB00-3212-9425A88AA44F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8;p27">
              <a:extLst>
                <a:ext uri="{FF2B5EF4-FFF2-40B4-BE49-F238E27FC236}">
                  <a16:creationId xmlns:a16="http://schemas.microsoft.com/office/drawing/2014/main" id="{7F774FD4-D447-D644-0DBB-F623DEDCF56F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59;p27">
              <a:extLst>
                <a:ext uri="{FF2B5EF4-FFF2-40B4-BE49-F238E27FC236}">
                  <a16:creationId xmlns:a16="http://schemas.microsoft.com/office/drawing/2014/main" id="{AC08AB46-18C1-4867-156B-6E919D92C8A2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60;p27">
              <a:extLst>
                <a:ext uri="{FF2B5EF4-FFF2-40B4-BE49-F238E27FC236}">
                  <a16:creationId xmlns:a16="http://schemas.microsoft.com/office/drawing/2014/main" id="{448B1E17-678D-817B-AB39-5E478E5D6E58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4" name="Google Shape;14161;p27">
            <a:extLst>
              <a:ext uri="{FF2B5EF4-FFF2-40B4-BE49-F238E27FC236}">
                <a16:creationId xmlns:a16="http://schemas.microsoft.com/office/drawing/2014/main" id="{BA7F954E-36EA-34C9-2339-2F99C218C49B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5" name="Google Shape;14162;p27">
              <a:extLst>
                <a:ext uri="{FF2B5EF4-FFF2-40B4-BE49-F238E27FC236}">
                  <a16:creationId xmlns:a16="http://schemas.microsoft.com/office/drawing/2014/main" id="{5C6D97EC-4724-20D7-B061-B8D3827D21C1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63;p27">
              <a:extLst>
                <a:ext uri="{FF2B5EF4-FFF2-40B4-BE49-F238E27FC236}">
                  <a16:creationId xmlns:a16="http://schemas.microsoft.com/office/drawing/2014/main" id="{6BD8D54E-6E80-7DDA-6DA9-A292BB5D9945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64;p27">
              <a:extLst>
                <a:ext uri="{FF2B5EF4-FFF2-40B4-BE49-F238E27FC236}">
                  <a16:creationId xmlns:a16="http://schemas.microsoft.com/office/drawing/2014/main" id="{A99D4AB6-354D-ED0D-8AED-10083E400050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8" name="Google Shape;14165;p27">
            <a:extLst>
              <a:ext uri="{FF2B5EF4-FFF2-40B4-BE49-F238E27FC236}">
                <a16:creationId xmlns:a16="http://schemas.microsoft.com/office/drawing/2014/main" id="{827B0A88-E246-DD81-24AC-9B987A13387C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89" name="Google Shape;14166;p27">
              <a:extLst>
                <a:ext uri="{FF2B5EF4-FFF2-40B4-BE49-F238E27FC236}">
                  <a16:creationId xmlns:a16="http://schemas.microsoft.com/office/drawing/2014/main" id="{8152CE83-0F15-7121-7CD8-B589014CA5B9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67;p27">
              <a:extLst>
                <a:ext uri="{FF2B5EF4-FFF2-40B4-BE49-F238E27FC236}">
                  <a16:creationId xmlns:a16="http://schemas.microsoft.com/office/drawing/2014/main" id="{A0B5357E-D241-D140-11C1-E1C9A05F6346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68;p27">
              <a:extLst>
                <a:ext uri="{FF2B5EF4-FFF2-40B4-BE49-F238E27FC236}">
                  <a16:creationId xmlns:a16="http://schemas.microsoft.com/office/drawing/2014/main" id="{DB716B7D-2FB5-892F-06DB-29D64E523F82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69;p27">
              <a:extLst>
                <a:ext uri="{FF2B5EF4-FFF2-40B4-BE49-F238E27FC236}">
                  <a16:creationId xmlns:a16="http://schemas.microsoft.com/office/drawing/2014/main" id="{F1CD5A91-06D1-E045-15B2-3DD29DFE3C8B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70;p27">
              <a:extLst>
                <a:ext uri="{FF2B5EF4-FFF2-40B4-BE49-F238E27FC236}">
                  <a16:creationId xmlns:a16="http://schemas.microsoft.com/office/drawing/2014/main" id="{28572DE1-FC26-A94C-556D-BD21859E392F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1;p27">
              <a:extLst>
                <a:ext uri="{FF2B5EF4-FFF2-40B4-BE49-F238E27FC236}">
                  <a16:creationId xmlns:a16="http://schemas.microsoft.com/office/drawing/2014/main" id="{0B91C416-8526-C1C5-46BB-BBFE3DBCE90F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2;p27">
              <a:extLst>
                <a:ext uri="{FF2B5EF4-FFF2-40B4-BE49-F238E27FC236}">
                  <a16:creationId xmlns:a16="http://schemas.microsoft.com/office/drawing/2014/main" id="{387F5D17-B0FF-FAE1-8A15-4A707279EE23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3;p27">
              <a:extLst>
                <a:ext uri="{FF2B5EF4-FFF2-40B4-BE49-F238E27FC236}">
                  <a16:creationId xmlns:a16="http://schemas.microsoft.com/office/drawing/2014/main" id="{CD794F5B-662C-47A2-A167-0690001F34CE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7" name="Google Shape;14174;p27">
            <a:extLst>
              <a:ext uri="{FF2B5EF4-FFF2-40B4-BE49-F238E27FC236}">
                <a16:creationId xmlns:a16="http://schemas.microsoft.com/office/drawing/2014/main" id="{518F938B-F6B1-0F8F-8A35-ADBFAA4FB281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8" name="Google Shape;14175;p27">
              <a:extLst>
                <a:ext uri="{FF2B5EF4-FFF2-40B4-BE49-F238E27FC236}">
                  <a16:creationId xmlns:a16="http://schemas.microsoft.com/office/drawing/2014/main" id="{97E95FB0-8386-C6E1-3A8B-9B440FF5B85F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6;p27">
              <a:extLst>
                <a:ext uri="{FF2B5EF4-FFF2-40B4-BE49-F238E27FC236}">
                  <a16:creationId xmlns:a16="http://schemas.microsoft.com/office/drawing/2014/main" id="{8EC3CB99-0739-D2FD-B416-347D0961310F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7;p27">
              <a:extLst>
                <a:ext uri="{FF2B5EF4-FFF2-40B4-BE49-F238E27FC236}">
                  <a16:creationId xmlns:a16="http://schemas.microsoft.com/office/drawing/2014/main" id="{77DDDFCE-9150-F30F-419F-A67E9E04EDD6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8;p27">
              <a:extLst>
                <a:ext uri="{FF2B5EF4-FFF2-40B4-BE49-F238E27FC236}">
                  <a16:creationId xmlns:a16="http://schemas.microsoft.com/office/drawing/2014/main" id="{24EA08C4-73B0-EF01-E186-372BDA5C75BA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79;p27">
              <a:extLst>
                <a:ext uri="{FF2B5EF4-FFF2-40B4-BE49-F238E27FC236}">
                  <a16:creationId xmlns:a16="http://schemas.microsoft.com/office/drawing/2014/main" id="{ED7116C8-EABC-6DC1-DAF1-A3311670E4C1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80;p27">
              <a:extLst>
                <a:ext uri="{FF2B5EF4-FFF2-40B4-BE49-F238E27FC236}">
                  <a16:creationId xmlns:a16="http://schemas.microsoft.com/office/drawing/2014/main" id="{A9CDAB2F-866C-CE97-D543-EDBD20B69B0B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4" name="Google Shape;14181;p27">
            <a:extLst>
              <a:ext uri="{FF2B5EF4-FFF2-40B4-BE49-F238E27FC236}">
                <a16:creationId xmlns:a16="http://schemas.microsoft.com/office/drawing/2014/main" id="{8ED9B35D-2E61-CF6D-B86D-1400E2F7EE06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5" name="Google Shape;14182;p27">
              <a:extLst>
                <a:ext uri="{FF2B5EF4-FFF2-40B4-BE49-F238E27FC236}">
                  <a16:creationId xmlns:a16="http://schemas.microsoft.com/office/drawing/2014/main" id="{70AE5EE6-F34B-DDAD-3817-37C6CC253315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3;p27">
              <a:extLst>
                <a:ext uri="{FF2B5EF4-FFF2-40B4-BE49-F238E27FC236}">
                  <a16:creationId xmlns:a16="http://schemas.microsoft.com/office/drawing/2014/main" id="{56C795B5-E3D0-7430-8457-5C9469C0449C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4;p27">
              <a:extLst>
                <a:ext uri="{FF2B5EF4-FFF2-40B4-BE49-F238E27FC236}">
                  <a16:creationId xmlns:a16="http://schemas.microsoft.com/office/drawing/2014/main" id="{DDFCC9C2-5113-0CF5-0D4E-2E220FCB6FCC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5;p27">
              <a:extLst>
                <a:ext uri="{FF2B5EF4-FFF2-40B4-BE49-F238E27FC236}">
                  <a16:creationId xmlns:a16="http://schemas.microsoft.com/office/drawing/2014/main" id="{F5851E07-B21B-054F-B235-13F20997A9A7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6;p27">
              <a:extLst>
                <a:ext uri="{FF2B5EF4-FFF2-40B4-BE49-F238E27FC236}">
                  <a16:creationId xmlns:a16="http://schemas.microsoft.com/office/drawing/2014/main" id="{7DDCC13A-3F75-0A47-E768-487FBFBBCA6E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7;p27">
              <a:extLst>
                <a:ext uri="{FF2B5EF4-FFF2-40B4-BE49-F238E27FC236}">
                  <a16:creationId xmlns:a16="http://schemas.microsoft.com/office/drawing/2014/main" id="{0D50BCBB-11F4-7F0D-7230-48AA7622657F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8;p27">
              <a:extLst>
                <a:ext uri="{FF2B5EF4-FFF2-40B4-BE49-F238E27FC236}">
                  <a16:creationId xmlns:a16="http://schemas.microsoft.com/office/drawing/2014/main" id="{3D42806E-8A35-54FE-8158-1199327225D6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89;p27">
              <a:extLst>
                <a:ext uri="{FF2B5EF4-FFF2-40B4-BE49-F238E27FC236}">
                  <a16:creationId xmlns:a16="http://schemas.microsoft.com/office/drawing/2014/main" id="{9EEBFB02-36DB-31D4-EFBD-0D86D3042375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90;p27">
              <a:extLst>
                <a:ext uri="{FF2B5EF4-FFF2-40B4-BE49-F238E27FC236}">
                  <a16:creationId xmlns:a16="http://schemas.microsoft.com/office/drawing/2014/main" id="{F7459202-33F1-62D2-EB4A-FAC103EAA0FB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1;p27">
              <a:extLst>
                <a:ext uri="{FF2B5EF4-FFF2-40B4-BE49-F238E27FC236}">
                  <a16:creationId xmlns:a16="http://schemas.microsoft.com/office/drawing/2014/main" id="{445E93D3-5564-2736-5B63-8A0F51CA5C2E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2;p27">
              <a:extLst>
                <a:ext uri="{FF2B5EF4-FFF2-40B4-BE49-F238E27FC236}">
                  <a16:creationId xmlns:a16="http://schemas.microsoft.com/office/drawing/2014/main" id="{A5A59519-861C-9F06-D48F-98592E11A539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3;p27">
              <a:extLst>
                <a:ext uri="{FF2B5EF4-FFF2-40B4-BE49-F238E27FC236}">
                  <a16:creationId xmlns:a16="http://schemas.microsoft.com/office/drawing/2014/main" id="{AAD725F5-7443-EA6E-FBCB-7354C6F49C40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7" name="Google Shape;14194;p27">
            <a:extLst>
              <a:ext uri="{FF2B5EF4-FFF2-40B4-BE49-F238E27FC236}">
                <a16:creationId xmlns:a16="http://schemas.microsoft.com/office/drawing/2014/main" id="{7540BA5F-197E-F95E-78E2-B6682B0E7A72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8" name="Google Shape;14195;p27">
              <a:extLst>
                <a:ext uri="{FF2B5EF4-FFF2-40B4-BE49-F238E27FC236}">
                  <a16:creationId xmlns:a16="http://schemas.microsoft.com/office/drawing/2014/main" id="{FC6D5DE3-CDCE-5524-56A9-2B203BEDA832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6;p27">
              <a:extLst>
                <a:ext uri="{FF2B5EF4-FFF2-40B4-BE49-F238E27FC236}">
                  <a16:creationId xmlns:a16="http://schemas.microsoft.com/office/drawing/2014/main" id="{399DE9A9-2E07-0954-141A-34CAA5FFE77F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7;p27">
              <a:extLst>
                <a:ext uri="{FF2B5EF4-FFF2-40B4-BE49-F238E27FC236}">
                  <a16:creationId xmlns:a16="http://schemas.microsoft.com/office/drawing/2014/main" id="{021C14F5-5436-AD85-55D1-E6F82207EF08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8;p27">
              <a:extLst>
                <a:ext uri="{FF2B5EF4-FFF2-40B4-BE49-F238E27FC236}">
                  <a16:creationId xmlns:a16="http://schemas.microsoft.com/office/drawing/2014/main" id="{E866DE9B-CC72-D130-33AD-65929A3ED5C2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99;p27">
              <a:extLst>
                <a:ext uri="{FF2B5EF4-FFF2-40B4-BE49-F238E27FC236}">
                  <a16:creationId xmlns:a16="http://schemas.microsoft.com/office/drawing/2014/main" id="{8239D434-811C-5CDA-8533-09F1F1D5AD46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200;p27">
              <a:extLst>
                <a:ext uri="{FF2B5EF4-FFF2-40B4-BE49-F238E27FC236}">
                  <a16:creationId xmlns:a16="http://schemas.microsoft.com/office/drawing/2014/main" id="{E9611983-0EC8-6E27-3603-A3E1BB73FB57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201;p27">
              <a:extLst>
                <a:ext uri="{FF2B5EF4-FFF2-40B4-BE49-F238E27FC236}">
                  <a16:creationId xmlns:a16="http://schemas.microsoft.com/office/drawing/2014/main" id="{EEEBE2BC-1FC8-1276-2A02-A57DDCD09D99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5" name="Google Shape;14202;p27">
            <a:extLst>
              <a:ext uri="{FF2B5EF4-FFF2-40B4-BE49-F238E27FC236}">
                <a16:creationId xmlns:a16="http://schemas.microsoft.com/office/drawing/2014/main" id="{DBA5DB44-72F0-13E7-F80E-83521392312D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6" name="Google Shape;14203;p27">
              <a:extLst>
                <a:ext uri="{FF2B5EF4-FFF2-40B4-BE49-F238E27FC236}">
                  <a16:creationId xmlns:a16="http://schemas.microsoft.com/office/drawing/2014/main" id="{C8A2D543-03D2-3448-F648-B0A1101E73CC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204;p27">
              <a:extLst>
                <a:ext uri="{FF2B5EF4-FFF2-40B4-BE49-F238E27FC236}">
                  <a16:creationId xmlns:a16="http://schemas.microsoft.com/office/drawing/2014/main" id="{9D7323C1-F0A2-02DF-594D-298A50073C29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05;p27">
              <a:extLst>
                <a:ext uri="{FF2B5EF4-FFF2-40B4-BE49-F238E27FC236}">
                  <a16:creationId xmlns:a16="http://schemas.microsoft.com/office/drawing/2014/main" id="{DCBBE2D7-0D58-C0FA-169F-6238DAB3F72F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6;p27">
              <a:extLst>
                <a:ext uri="{FF2B5EF4-FFF2-40B4-BE49-F238E27FC236}">
                  <a16:creationId xmlns:a16="http://schemas.microsoft.com/office/drawing/2014/main" id="{10CD43D0-7A23-9263-98E4-3520E61A440A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07;p27">
              <a:extLst>
                <a:ext uri="{FF2B5EF4-FFF2-40B4-BE49-F238E27FC236}">
                  <a16:creationId xmlns:a16="http://schemas.microsoft.com/office/drawing/2014/main" id="{EE08767F-9D10-8132-64AD-3D22F8065C15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1" name="Google Shape;14208;p27">
            <a:extLst>
              <a:ext uri="{FF2B5EF4-FFF2-40B4-BE49-F238E27FC236}">
                <a16:creationId xmlns:a16="http://schemas.microsoft.com/office/drawing/2014/main" id="{826ED96E-57B3-D8F8-5A4C-D9A30638E24F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32" name="Google Shape;14209;p27">
              <a:extLst>
                <a:ext uri="{FF2B5EF4-FFF2-40B4-BE49-F238E27FC236}">
                  <a16:creationId xmlns:a16="http://schemas.microsoft.com/office/drawing/2014/main" id="{6F28E39A-7FE5-6C36-C553-C4BFA28AFDE0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210;p27">
              <a:extLst>
                <a:ext uri="{FF2B5EF4-FFF2-40B4-BE49-F238E27FC236}">
                  <a16:creationId xmlns:a16="http://schemas.microsoft.com/office/drawing/2014/main" id="{8E83B87C-EFDC-6409-FCB4-C1962108C948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4" name="Google Shape;14211;p27">
            <a:extLst>
              <a:ext uri="{FF2B5EF4-FFF2-40B4-BE49-F238E27FC236}">
                <a16:creationId xmlns:a16="http://schemas.microsoft.com/office/drawing/2014/main" id="{A6C25ABA-8DD2-EF76-BC71-DB484E38FDFD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5" name="Google Shape;14212;p27">
              <a:extLst>
                <a:ext uri="{FF2B5EF4-FFF2-40B4-BE49-F238E27FC236}">
                  <a16:creationId xmlns:a16="http://schemas.microsoft.com/office/drawing/2014/main" id="{7A0D9651-0FD0-D23C-B2A0-9B4B4B3BE3A5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213;p27">
              <a:extLst>
                <a:ext uri="{FF2B5EF4-FFF2-40B4-BE49-F238E27FC236}">
                  <a16:creationId xmlns:a16="http://schemas.microsoft.com/office/drawing/2014/main" id="{94298013-76C2-61F7-DE12-DFCFACB813A0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14;p27">
              <a:extLst>
                <a:ext uri="{FF2B5EF4-FFF2-40B4-BE49-F238E27FC236}">
                  <a16:creationId xmlns:a16="http://schemas.microsoft.com/office/drawing/2014/main" id="{F62735E7-5B0F-321C-C992-42712957D8CE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8" name="Google Shape;14215;p27">
            <a:extLst>
              <a:ext uri="{FF2B5EF4-FFF2-40B4-BE49-F238E27FC236}">
                <a16:creationId xmlns:a16="http://schemas.microsoft.com/office/drawing/2014/main" id="{0D9BAF35-D801-5510-23E4-07FCB1DB1EF0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39" name="Google Shape;14216;p27">
              <a:extLst>
                <a:ext uri="{FF2B5EF4-FFF2-40B4-BE49-F238E27FC236}">
                  <a16:creationId xmlns:a16="http://schemas.microsoft.com/office/drawing/2014/main" id="{B2E7AE08-B92F-25B1-C40F-301061D4429F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217;p27">
              <a:extLst>
                <a:ext uri="{FF2B5EF4-FFF2-40B4-BE49-F238E27FC236}">
                  <a16:creationId xmlns:a16="http://schemas.microsoft.com/office/drawing/2014/main" id="{2776AF43-D8B5-08BE-11DE-1A008F8B70E6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18;p27">
              <a:extLst>
                <a:ext uri="{FF2B5EF4-FFF2-40B4-BE49-F238E27FC236}">
                  <a16:creationId xmlns:a16="http://schemas.microsoft.com/office/drawing/2014/main" id="{1C74BCAA-ED82-82FF-C00F-921DF9D085B6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2" name="Google Shape;14219;p27">
            <a:extLst>
              <a:ext uri="{FF2B5EF4-FFF2-40B4-BE49-F238E27FC236}">
                <a16:creationId xmlns:a16="http://schemas.microsoft.com/office/drawing/2014/main" id="{DB199CDA-A5C3-4FFA-75CA-0328FF2647B8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3" name="Google Shape;14220;p27">
              <a:extLst>
                <a:ext uri="{FF2B5EF4-FFF2-40B4-BE49-F238E27FC236}">
                  <a16:creationId xmlns:a16="http://schemas.microsoft.com/office/drawing/2014/main" id="{6789738B-7011-2868-690F-5FEAE63A8034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21;p27">
              <a:extLst>
                <a:ext uri="{FF2B5EF4-FFF2-40B4-BE49-F238E27FC236}">
                  <a16:creationId xmlns:a16="http://schemas.microsoft.com/office/drawing/2014/main" id="{10791B6D-3C84-B727-94EC-BA7378E2C65E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2;p27">
              <a:extLst>
                <a:ext uri="{FF2B5EF4-FFF2-40B4-BE49-F238E27FC236}">
                  <a16:creationId xmlns:a16="http://schemas.microsoft.com/office/drawing/2014/main" id="{1DDCA9AE-1C93-702B-41D7-633614804859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3;p27">
              <a:extLst>
                <a:ext uri="{FF2B5EF4-FFF2-40B4-BE49-F238E27FC236}">
                  <a16:creationId xmlns:a16="http://schemas.microsoft.com/office/drawing/2014/main" id="{A8ECB43D-EC98-D189-FE3A-4C2940B1AFC1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4;p27">
              <a:extLst>
                <a:ext uri="{FF2B5EF4-FFF2-40B4-BE49-F238E27FC236}">
                  <a16:creationId xmlns:a16="http://schemas.microsoft.com/office/drawing/2014/main" id="{BA6E593A-7DDA-AC6F-3843-4D2D8F7B7C73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5;p27">
              <a:extLst>
                <a:ext uri="{FF2B5EF4-FFF2-40B4-BE49-F238E27FC236}">
                  <a16:creationId xmlns:a16="http://schemas.microsoft.com/office/drawing/2014/main" id="{A0BBEC00-5989-A895-2116-636D365D234A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9" name="Google Shape;14226;p27">
            <a:extLst>
              <a:ext uri="{FF2B5EF4-FFF2-40B4-BE49-F238E27FC236}">
                <a16:creationId xmlns:a16="http://schemas.microsoft.com/office/drawing/2014/main" id="{3213AC2C-42A0-501E-1DFB-E2D0F3C2B1CB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50" name="Google Shape;14227;p27">
              <a:extLst>
                <a:ext uri="{FF2B5EF4-FFF2-40B4-BE49-F238E27FC236}">
                  <a16:creationId xmlns:a16="http://schemas.microsoft.com/office/drawing/2014/main" id="{127DC06F-ED62-AD55-181F-02E31C4CC91C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28;p27">
              <a:extLst>
                <a:ext uri="{FF2B5EF4-FFF2-40B4-BE49-F238E27FC236}">
                  <a16:creationId xmlns:a16="http://schemas.microsoft.com/office/drawing/2014/main" id="{768D4E3A-C9E4-7CE8-13B9-0D06DB84170B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29;p27">
              <a:extLst>
                <a:ext uri="{FF2B5EF4-FFF2-40B4-BE49-F238E27FC236}">
                  <a16:creationId xmlns:a16="http://schemas.microsoft.com/office/drawing/2014/main" id="{ECCC4F72-7A3B-F879-3EE4-69893924BA82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30;p27">
              <a:extLst>
                <a:ext uri="{FF2B5EF4-FFF2-40B4-BE49-F238E27FC236}">
                  <a16:creationId xmlns:a16="http://schemas.microsoft.com/office/drawing/2014/main" id="{B69E0210-17D8-DB9E-AC02-B71EF016C0F1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1;p27">
              <a:extLst>
                <a:ext uri="{FF2B5EF4-FFF2-40B4-BE49-F238E27FC236}">
                  <a16:creationId xmlns:a16="http://schemas.microsoft.com/office/drawing/2014/main" id="{1BC9E1D6-6473-6A83-62C8-BCC59B36CBA7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2;p27">
              <a:extLst>
                <a:ext uri="{FF2B5EF4-FFF2-40B4-BE49-F238E27FC236}">
                  <a16:creationId xmlns:a16="http://schemas.microsoft.com/office/drawing/2014/main" id="{EBDCE8FE-6136-F56C-2534-2E7F6B39D6C2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3;p27">
              <a:extLst>
                <a:ext uri="{FF2B5EF4-FFF2-40B4-BE49-F238E27FC236}">
                  <a16:creationId xmlns:a16="http://schemas.microsoft.com/office/drawing/2014/main" id="{028DF228-8EB1-8CA3-F716-8022CB557FA2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4;p27">
              <a:extLst>
                <a:ext uri="{FF2B5EF4-FFF2-40B4-BE49-F238E27FC236}">
                  <a16:creationId xmlns:a16="http://schemas.microsoft.com/office/drawing/2014/main" id="{2EF2C0C5-AE40-0376-BCD1-588C267C13D4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5;p27">
              <a:extLst>
                <a:ext uri="{FF2B5EF4-FFF2-40B4-BE49-F238E27FC236}">
                  <a16:creationId xmlns:a16="http://schemas.microsoft.com/office/drawing/2014/main" id="{B97C3A41-3824-6213-17F3-552C67D4A2ED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6;p27">
              <a:extLst>
                <a:ext uri="{FF2B5EF4-FFF2-40B4-BE49-F238E27FC236}">
                  <a16:creationId xmlns:a16="http://schemas.microsoft.com/office/drawing/2014/main" id="{4CF33C95-5D65-33E4-D210-6CC10CE82038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7;p27">
              <a:extLst>
                <a:ext uri="{FF2B5EF4-FFF2-40B4-BE49-F238E27FC236}">
                  <a16:creationId xmlns:a16="http://schemas.microsoft.com/office/drawing/2014/main" id="{5F19580B-AA33-0571-B089-6E03FD65CCAE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8;p27">
              <a:extLst>
                <a:ext uri="{FF2B5EF4-FFF2-40B4-BE49-F238E27FC236}">
                  <a16:creationId xmlns:a16="http://schemas.microsoft.com/office/drawing/2014/main" id="{8E050DB6-D4A9-0EB8-34E8-6EAB64CAD8AC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39;p27">
              <a:extLst>
                <a:ext uri="{FF2B5EF4-FFF2-40B4-BE49-F238E27FC236}">
                  <a16:creationId xmlns:a16="http://schemas.microsoft.com/office/drawing/2014/main" id="{98C638E2-71DF-C54A-A8E2-D0C959153A54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40;p27">
              <a:extLst>
                <a:ext uri="{FF2B5EF4-FFF2-40B4-BE49-F238E27FC236}">
                  <a16:creationId xmlns:a16="http://schemas.microsoft.com/office/drawing/2014/main" id="{5ECC5B53-C3BF-8764-D465-B9295FDE3B35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1;p27">
              <a:extLst>
                <a:ext uri="{FF2B5EF4-FFF2-40B4-BE49-F238E27FC236}">
                  <a16:creationId xmlns:a16="http://schemas.microsoft.com/office/drawing/2014/main" id="{9DA71144-AE75-65D8-634E-FFD76C664FFC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2;p27">
              <a:extLst>
                <a:ext uri="{FF2B5EF4-FFF2-40B4-BE49-F238E27FC236}">
                  <a16:creationId xmlns:a16="http://schemas.microsoft.com/office/drawing/2014/main" id="{DA29D5F9-5BBC-46D2-B759-7613D19C144E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6" name="Google Shape;14243;p27">
            <a:extLst>
              <a:ext uri="{FF2B5EF4-FFF2-40B4-BE49-F238E27FC236}">
                <a16:creationId xmlns:a16="http://schemas.microsoft.com/office/drawing/2014/main" id="{1CAEBC7D-5165-E83F-B259-42EC57231D6B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7" name="Google Shape;14244;p27">
              <a:extLst>
                <a:ext uri="{FF2B5EF4-FFF2-40B4-BE49-F238E27FC236}">
                  <a16:creationId xmlns:a16="http://schemas.microsoft.com/office/drawing/2014/main" id="{C86455B6-F787-B971-2857-C45A340590B1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45;p27">
              <a:extLst>
                <a:ext uri="{FF2B5EF4-FFF2-40B4-BE49-F238E27FC236}">
                  <a16:creationId xmlns:a16="http://schemas.microsoft.com/office/drawing/2014/main" id="{DEA452C5-320B-75B5-A658-2EDE51F5BD6C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6;p27">
              <a:extLst>
                <a:ext uri="{FF2B5EF4-FFF2-40B4-BE49-F238E27FC236}">
                  <a16:creationId xmlns:a16="http://schemas.microsoft.com/office/drawing/2014/main" id="{E3E57135-2E51-6270-54B8-0B08A22A5D74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7;p27">
              <a:extLst>
                <a:ext uri="{FF2B5EF4-FFF2-40B4-BE49-F238E27FC236}">
                  <a16:creationId xmlns:a16="http://schemas.microsoft.com/office/drawing/2014/main" id="{03B5A089-119C-9262-A5DA-CB12D3ACAD6F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48;p27">
              <a:extLst>
                <a:ext uri="{FF2B5EF4-FFF2-40B4-BE49-F238E27FC236}">
                  <a16:creationId xmlns:a16="http://schemas.microsoft.com/office/drawing/2014/main" id="{672757E3-1F7A-03BB-6F29-66C4F4F0E938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2" name="Google Shape;14249;p27">
            <a:extLst>
              <a:ext uri="{FF2B5EF4-FFF2-40B4-BE49-F238E27FC236}">
                <a16:creationId xmlns:a16="http://schemas.microsoft.com/office/drawing/2014/main" id="{39CCF768-BE9A-2775-F2FB-E5C4592A015D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3" name="Google Shape;14250;p27">
              <a:extLst>
                <a:ext uri="{FF2B5EF4-FFF2-40B4-BE49-F238E27FC236}">
                  <a16:creationId xmlns:a16="http://schemas.microsoft.com/office/drawing/2014/main" id="{43C46445-856B-1FD7-C491-E0976DAF883E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51;p27">
              <a:extLst>
                <a:ext uri="{FF2B5EF4-FFF2-40B4-BE49-F238E27FC236}">
                  <a16:creationId xmlns:a16="http://schemas.microsoft.com/office/drawing/2014/main" id="{D2106A76-F5D8-AA33-0472-ECB25EE6DAB5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2;p27">
              <a:extLst>
                <a:ext uri="{FF2B5EF4-FFF2-40B4-BE49-F238E27FC236}">
                  <a16:creationId xmlns:a16="http://schemas.microsoft.com/office/drawing/2014/main" id="{2285CE37-C755-2672-0F1D-82AAC24B188A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3;p27">
              <a:extLst>
                <a:ext uri="{FF2B5EF4-FFF2-40B4-BE49-F238E27FC236}">
                  <a16:creationId xmlns:a16="http://schemas.microsoft.com/office/drawing/2014/main" id="{ADA551D1-6B0C-EFBB-26EE-C7BA51E1D67E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4;p27">
              <a:extLst>
                <a:ext uri="{FF2B5EF4-FFF2-40B4-BE49-F238E27FC236}">
                  <a16:creationId xmlns:a16="http://schemas.microsoft.com/office/drawing/2014/main" id="{FDDE9D93-A475-9E2E-2852-3D1278814C0B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55;p27">
              <a:extLst>
                <a:ext uri="{FF2B5EF4-FFF2-40B4-BE49-F238E27FC236}">
                  <a16:creationId xmlns:a16="http://schemas.microsoft.com/office/drawing/2014/main" id="{09CA1074-C87D-0E49-76A3-017D26FF3968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79" name="Google Shape;14256;p27">
            <a:extLst>
              <a:ext uri="{FF2B5EF4-FFF2-40B4-BE49-F238E27FC236}">
                <a16:creationId xmlns:a16="http://schemas.microsoft.com/office/drawing/2014/main" id="{2C84B8E6-686C-F86D-7DE5-8F523C9936BD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0" name="Google Shape;14257;p27">
            <a:extLst>
              <a:ext uri="{FF2B5EF4-FFF2-40B4-BE49-F238E27FC236}">
                <a16:creationId xmlns:a16="http://schemas.microsoft.com/office/drawing/2014/main" id="{2E570B46-EDC0-56BB-9A1B-89F56746602B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3805852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546560" y="5493765"/>
            <a:ext cx="7138080" cy="2423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spc="-2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600" spc="-2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170080" y="4167915"/>
            <a:ext cx="5891760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80"/>
              </a:lnSpc>
            </a:pPr>
            <a:r>
              <a:rPr lang="fa-IR" sz="6400" spc="-2" dirty="0">
                <a:solidFill>
                  <a:srgbClr val="B55B00"/>
                </a:solidFill>
                <a:latin typeface="Redressed"/>
                <a:cs typeface="B Nazanin" panose="00000400000000000000" pitchFamily="2" charset="-78"/>
              </a:rPr>
              <a:t>معرفی</a:t>
            </a:r>
            <a:endParaRPr lang="en-US" sz="6400" spc="-2" dirty="0">
              <a:solidFill>
                <a:srgbClr val="B55B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4270320" y="1881360"/>
            <a:ext cx="1690560" cy="1956240"/>
          </a:xfrm>
          <a:custGeom>
            <a:avLst/>
            <a:gdLst/>
            <a:ahLst/>
            <a:cxnLst/>
            <a:rect l="l" t="t" r="r" b="b"/>
            <a:pathLst>
              <a:path w="1690560" h="1956240">
                <a:moveTo>
                  <a:pt x="0" y="0"/>
                </a:moveTo>
                <a:lnTo>
                  <a:pt x="1690560" y="0"/>
                </a:lnTo>
                <a:lnTo>
                  <a:pt x="1690560" y="1956240"/>
                </a:lnTo>
                <a:lnTo>
                  <a:pt x="0" y="19562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2" r="-12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165760" y="575280"/>
            <a:ext cx="5523840" cy="9061920"/>
          </a:xfrm>
          <a:custGeom>
            <a:avLst/>
            <a:gdLst/>
            <a:ahLst/>
            <a:cxnLst/>
            <a:rect l="l" t="t" r="r" b="b"/>
            <a:pathLst>
              <a:path w="5523840" h="9061920">
                <a:moveTo>
                  <a:pt x="0" y="0"/>
                </a:moveTo>
                <a:lnTo>
                  <a:pt x="5523840" y="0"/>
                </a:lnTo>
                <a:lnTo>
                  <a:pt x="5523840" y="9061920"/>
                </a:lnTo>
                <a:lnTo>
                  <a:pt x="0" y="90619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6" b="-26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962880" y="790950"/>
            <a:ext cx="1036296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این موضوع در مورد چیست؟</a:t>
            </a:r>
            <a:endParaRPr lang="en-US" sz="6000" spc="-1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182000" y="2750525"/>
            <a:ext cx="39232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4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168960" y="6796965"/>
            <a:ext cx="5950080" cy="188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046560" y="3452565"/>
            <a:ext cx="6194160" cy="1884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182000" y="6092359"/>
            <a:ext cx="39232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 در اینجا</a:t>
            </a:r>
            <a:endParaRPr lang="en-US" sz="4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4197680" y="1967760"/>
            <a:ext cx="2537280" cy="6351120"/>
          </a:xfrm>
          <a:custGeom>
            <a:avLst/>
            <a:gdLst/>
            <a:ahLst/>
            <a:cxnLst/>
            <a:rect l="l" t="t" r="r" b="b"/>
            <a:pathLst>
              <a:path w="2537280" h="6351120">
                <a:moveTo>
                  <a:pt x="0" y="0"/>
                </a:moveTo>
                <a:lnTo>
                  <a:pt x="2537280" y="0"/>
                </a:lnTo>
                <a:lnTo>
                  <a:pt x="2537280" y="6351120"/>
                </a:lnTo>
                <a:lnTo>
                  <a:pt x="0" y="63511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2" b="-12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44960" y="2855520"/>
            <a:ext cx="3261600" cy="5216400"/>
          </a:xfrm>
          <a:custGeom>
            <a:avLst/>
            <a:gdLst/>
            <a:ahLst/>
            <a:cxnLst/>
            <a:rect l="l" t="t" r="r" b="b"/>
            <a:pathLst>
              <a:path w="3261600" h="5216400">
                <a:moveTo>
                  <a:pt x="0" y="0"/>
                </a:moveTo>
                <a:lnTo>
                  <a:pt x="3261600" y="0"/>
                </a:lnTo>
                <a:lnTo>
                  <a:pt x="3261600" y="5216400"/>
                </a:lnTo>
                <a:lnTo>
                  <a:pt x="0" y="52164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93" b="-93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811920" y="5711040"/>
            <a:ext cx="4664160" cy="49680"/>
          </a:xfrm>
          <a:custGeom>
            <a:avLst/>
            <a:gdLst/>
            <a:ahLst/>
            <a:cxnLst/>
            <a:rect l="l" t="t" r="r" b="b"/>
            <a:pathLst>
              <a:path w="4664160" h="49680">
                <a:moveTo>
                  <a:pt x="0" y="0"/>
                </a:moveTo>
                <a:lnTo>
                  <a:pt x="4664160" y="0"/>
                </a:lnTo>
                <a:lnTo>
                  <a:pt x="4664160" y="49680"/>
                </a:lnTo>
                <a:lnTo>
                  <a:pt x="0" y="496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962160" y="366150"/>
            <a:ext cx="1036296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تعریف مفاهیم</a:t>
            </a:r>
            <a:endParaRPr lang="en-US" sz="6000" spc="-1" dirty="0">
              <a:solidFill>
                <a:srgbClr val="FFFFFF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464400" y="7011147"/>
            <a:ext cx="27684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48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011640" y="7011147"/>
            <a:ext cx="226872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48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39360" y="7833045"/>
            <a:ext cx="379872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241520" y="7011147"/>
            <a:ext cx="33004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48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992400" y="7833045"/>
            <a:ext cx="379872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234400" y="7833045"/>
            <a:ext cx="379872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710720" y="7011147"/>
            <a:ext cx="34552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48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024480" y="7833045"/>
            <a:ext cx="379872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773440" y="5911035"/>
            <a:ext cx="1329840" cy="709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469200" y="5911035"/>
            <a:ext cx="1329840" cy="709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164960" y="5911035"/>
            <a:ext cx="1329840" cy="709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4227200" y="5911035"/>
            <a:ext cx="1329840" cy="709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en-US" sz="48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6" name="Freeform 16"/>
          <p:cNvSpPr/>
          <p:nvPr/>
        </p:nvSpPr>
        <p:spPr>
          <a:xfrm>
            <a:off x="2882160" y="5552640"/>
            <a:ext cx="1112400" cy="1009440"/>
          </a:xfrm>
          <a:custGeom>
            <a:avLst/>
            <a:gdLst/>
            <a:ahLst/>
            <a:cxnLst/>
            <a:rect l="l" t="t" r="r" b="b"/>
            <a:pathLst>
              <a:path w="1112400" h="1009440">
                <a:moveTo>
                  <a:pt x="0" y="0"/>
                </a:moveTo>
                <a:lnTo>
                  <a:pt x="1112400" y="0"/>
                </a:lnTo>
                <a:lnTo>
                  <a:pt x="1112400" y="1009440"/>
                </a:lnTo>
                <a:lnTo>
                  <a:pt x="0" y="1009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6577920" y="5552640"/>
            <a:ext cx="1112400" cy="1009440"/>
          </a:xfrm>
          <a:custGeom>
            <a:avLst/>
            <a:gdLst/>
            <a:ahLst/>
            <a:cxnLst/>
            <a:rect l="l" t="t" r="r" b="b"/>
            <a:pathLst>
              <a:path w="1112400" h="1009440">
                <a:moveTo>
                  <a:pt x="0" y="0"/>
                </a:moveTo>
                <a:lnTo>
                  <a:pt x="1112400" y="0"/>
                </a:lnTo>
                <a:lnTo>
                  <a:pt x="1112400" y="1009440"/>
                </a:lnTo>
                <a:lnTo>
                  <a:pt x="0" y="1009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0292400" y="5552640"/>
            <a:ext cx="1112400" cy="1009440"/>
          </a:xfrm>
          <a:custGeom>
            <a:avLst/>
            <a:gdLst/>
            <a:ahLst/>
            <a:cxnLst/>
            <a:rect l="l" t="t" r="r" b="b"/>
            <a:pathLst>
              <a:path w="1112400" h="1009440">
                <a:moveTo>
                  <a:pt x="0" y="0"/>
                </a:moveTo>
                <a:lnTo>
                  <a:pt x="1112400" y="0"/>
                </a:lnTo>
                <a:lnTo>
                  <a:pt x="1112400" y="1009440"/>
                </a:lnTo>
                <a:lnTo>
                  <a:pt x="0" y="1009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4335920" y="5552640"/>
            <a:ext cx="1112400" cy="1009440"/>
          </a:xfrm>
          <a:custGeom>
            <a:avLst/>
            <a:gdLst/>
            <a:ahLst/>
            <a:cxnLst/>
            <a:rect l="l" t="t" r="r" b="b"/>
            <a:pathLst>
              <a:path w="1112400" h="1009440">
                <a:moveTo>
                  <a:pt x="0" y="0"/>
                </a:moveTo>
                <a:lnTo>
                  <a:pt x="1112400" y="0"/>
                </a:lnTo>
                <a:lnTo>
                  <a:pt x="1112400" y="1009440"/>
                </a:lnTo>
                <a:lnTo>
                  <a:pt x="0" y="1009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5908320" y="1796400"/>
            <a:ext cx="6096240" cy="3291840"/>
          </a:xfrm>
          <a:custGeom>
            <a:avLst/>
            <a:gdLst/>
            <a:ahLst/>
            <a:cxnLst/>
            <a:rect l="l" t="t" r="r" b="b"/>
            <a:pathLst>
              <a:path w="6096240" h="3291840">
                <a:moveTo>
                  <a:pt x="0" y="0"/>
                </a:moveTo>
                <a:lnTo>
                  <a:pt x="6096240" y="0"/>
                </a:lnTo>
                <a:lnTo>
                  <a:pt x="6096240" y="3291840"/>
                </a:lnTo>
                <a:lnTo>
                  <a:pt x="0" y="32918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59" b="-59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158720" y="810390"/>
            <a:ext cx="997056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ویژگی های موضوع</a:t>
            </a:r>
            <a:endParaRPr lang="en-US" sz="6000" spc="-1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323600" y="3487125"/>
            <a:ext cx="379872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535943" y="6447600"/>
            <a:ext cx="24516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 در اینجا</a:t>
            </a:r>
            <a:endParaRPr lang="en-US" sz="4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133520" y="7200165"/>
            <a:ext cx="379872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087280" y="2598315"/>
            <a:ext cx="29512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 در اینجا</a:t>
            </a:r>
            <a:endParaRPr lang="en-US" sz="4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39840" y="3264645"/>
            <a:ext cx="379872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637600" y="2598315"/>
            <a:ext cx="24516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 در اینجا</a:t>
            </a:r>
            <a:endParaRPr lang="en-US" sz="4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087280" y="5677755"/>
            <a:ext cx="29512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 در اینجا</a:t>
            </a:r>
            <a:endParaRPr lang="en-US" sz="4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39840" y="6322485"/>
            <a:ext cx="379872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 flipH="1">
            <a:off x="6685200" y="4695120"/>
            <a:ext cx="2245680" cy="4091760"/>
          </a:xfrm>
          <a:custGeom>
            <a:avLst/>
            <a:gdLst/>
            <a:ahLst/>
            <a:cxnLst/>
            <a:rect l="l" t="t" r="r" b="b"/>
            <a:pathLst>
              <a:path w="2245680" h="4091760">
                <a:moveTo>
                  <a:pt x="2245680" y="0"/>
                </a:moveTo>
                <a:lnTo>
                  <a:pt x="0" y="0"/>
                </a:lnTo>
                <a:lnTo>
                  <a:pt x="0" y="4091760"/>
                </a:lnTo>
                <a:lnTo>
                  <a:pt x="2245680" y="4091760"/>
                </a:lnTo>
                <a:lnTo>
                  <a:pt x="224568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9096480" y="7156080"/>
            <a:ext cx="2398320" cy="1721520"/>
          </a:xfrm>
          <a:custGeom>
            <a:avLst/>
            <a:gdLst/>
            <a:ahLst/>
            <a:cxnLst/>
            <a:rect l="l" t="t" r="r" b="b"/>
            <a:pathLst>
              <a:path w="2398320" h="1721520">
                <a:moveTo>
                  <a:pt x="2398320" y="0"/>
                </a:moveTo>
                <a:lnTo>
                  <a:pt x="0" y="0"/>
                </a:lnTo>
                <a:lnTo>
                  <a:pt x="0" y="1721520"/>
                </a:lnTo>
                <a:lnTo>
                  <a:pt x="2398320" y="1721520"/>
                </a:lnTo>
                <a:lnTo>
                  <a:pt x="2398320" y="0"/>
                </a:lnTo>
                <a:close/>
              </a:path>
            </a:pathLst>
          </a:custGeom>
          <a:blipFill>
            <a:blip r:embed="rId5"/>
            <a:stretch>
              <a:fillRect l="-246" r="-246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995680" y="2952720"/>
            <a:ext cx="3121200" cy="3831840"/>
          </a:xfrm>
          <a:custGeom>
            <a:avLst/>
            <a:gdLst/>
            <a:ahLst/>
            <a:cxnLst/>
            <a:rect l="l" t="t" r="r" b="b"/>
            <a:pathLst>
              <a:path w="3121200" h="3831840">
                <a:moveTo>
                  <a:pt x="0" y="0"/>
                </a:moveTo>
                <a:lnTo>
                  <a:pt x="3121200" y="0"/>
                </a:lnTo>
                <a:lnTo>
                  <a:pt x="3121200" y="3831840"/>
                </a:lnTo>
                <a:lnTo>
                  <a:pt x="0" y="38318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84" r="-84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348240" y="2313360"/>
            <a:ext cx="2175120" cy="1951200"/>
          </a:xfrm>
          <a:custGeom>
            <a:avLst/>
            <a:gdLst/>
            <a:ahLst/>
            <a:cxnLst/>
            <a:rect l="l" t="t" r="r" b="b"/>
            <a:pathLst>
              <a:path w="2175120" h="1951200">
                <a:moveTo>
                  <a:pt x="0" y="0"/>
                </a:moveTo>
                <a:lnTo>
                  <a:pt x="2175120" y="0"/>
                </a:lnTo>
                <a:lnTo>
                  <a:pt x="2175120" y="1951200"/>
                </a:lnTo>
                <a:lnTo>
                  <a:pt x="0" y="19512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29" r="-129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5394240" y="2725200"/>
            <a:ext cx="1537920" cy="787680"/>
          </a:xfrm>
          <a:custGeom>
            <a:avLst/>
            <a:gdLst/>
            <a:ahLst/>
            <a:cxnLst/>
            <a:rect l="l" t="t" r="r" b="b"/>
            <a:pathLst>
              <a:path w="1537920" h="787680">
                <a:moveTo>
                  <a:pt x="0" y="0"/>
                </a:moveTo>
                <a:lnTo>
                  <a:pt x="1537920" y="0"/>
                </a:lnTo>
                <a:lnTo>
                  <a:pt x="1537920" y="787680"/>
                </a:lnTo>
                <a:lnTo>
                  <a:pt x="0" y="7876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5533920" y="6166800"/>
            <a:ext cx="1532880" cy="787680"/>
          </a:xfrm>
          <a:custGeom>
            <a:avLst/>
            <a:gdLst/>
            <a:ahLst/>
            <a:cxnLst/>
            <a:rect l="l" t="t" r="r" b="b"/>
            <a:pathLst>
              <a:path w="1532880" h="787680">
                <a:moveTo>
                  <a:pt x="0" y="0"/>
                </a:moveTo>
                <a:lnTo>
                  <a:pt x="1532880" y="0"/>
                </a:lnTo>
                <a:lnTo>
                  <a:pt x="1532880" y="787680"/>
                </a:lnTo>
                <a:lnTo>
                  <a:pt x="0" y="7876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1494800" y="3454560"/>
            <a:ext cx="1550880" cy="787680"/>
          </a:xfrm>
          <a:custGeom>
            <a:avLst/>
            <a:gdLst/>
            <a:ahLst/>
            <a:cxnLst/>
            <a:rect l="l" t="t" r="r" b="b"/>
            <a:pathLst>
              <a:path w="1550880" h="787680">
                <a:moveTo>
                  <a:pt x="0" y="0"/>
                </a:moveTo>
                <a:lnTo>
                  <a:pt x="1550880" y="0"/>
                </a:lnTo>
                <a:lnTo>
                  <a:pt x="1550880" y="787680"/>
                </a:lnTo>
                <a:lnTo>
                  <a:pt x="0" y="78768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1321280" y="7156080"/>
            <a:ext cx="1540080" cy="787680"/>
          </a:xfrm>
          <a:custGeom>
            <a:avLst/>
            <a:gdLst/>
            <a:ahLst/>
            <a:cxnLst/>
            <a:rect l="l" t="t" r="r" b="b"/>
            <a:pathLst>
              <a:path w="1540080" h="787680">
                <a:moveTo>
                  <a:pt x="0" y="0"/>
                </a:moveTo>
                <a:lnTo>
                  <a:pt x="1540080" y="0"/>
                </a:lnTo>
                <a:lnTo>
                  <a:pt x="1540080" y="787680"/>
                </a:lnTo>
                <a:lnTo>
                  <a:pt x="0" y="7876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6105600" y="2714955"/>
            <a:ext cx="9079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082560" y="6156555"/>
            <a:ext cx="11916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1307600" y="3444315"/>
            <a:ext cx="11916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1144880" y="7118475"/>
            <a:ext cx="11916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24" name="Freeform 24"/>
          <p:cNvSpPr/>
          <p:nvPr/>
        </p:nvSpPr>
        <p:spPr>
          <a:xfrm>
            <a:off x="167040" y="64476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1" b="-1"/>
            </a:stretch>
          </a:blipFill>
        </p:spPr>
      </p:sp>
      <p:sp>
        <p:nvSpPr>
          <p:cNvPr id="25" name="Freeform 25"/>
          <p:cNvSpPr/>
          <p:nvPr/>
        </p:nvSpPr>
        <p:spPr>
          <a:xfrm rot="-10800000">
            <a:off x="14857920" y="864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1" b="-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04800" y="-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069360" y="1285986"/>
            <a:ext cx="34092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en-US" sz="7200" spc="-2" dirty="0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1346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977920" y="5067756"/>
            <a:ext cx="49334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482400"/>
                </a:solidFill>
                <a:latin typeface="Livvic"/>
                <a:cs typeface="B Nazanin" panose="00000400000000000000" pitchFamily="2" charset="-78"/>
              </a:rPr>
              <a:t>سقوط قسطنطنیه به دست عثمانی</a:t>
            </a:r>
            <a:endParaRPr lang="en-US" sz="2799" spc="-1" dirty="0">
              <a:solidFill>
                <a:srgbClr val="482400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977920" y="2493756"/>
            <a:ext cx="394488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482400"/>
                </a:solidFill>
                <a:latin typeface="Livvic"/>
                <a:cs typeface="B Nazanin" panose="00000400000000000000" pitchFamily="2" charset="-78"/>
              </a:rPr>
              <a:t>طاعون به انگلستان می رسد</a:t>
            </a:r>
            <a:endParaRPr lang="en-US" sz="2799" spc="-1" dirty="0">
              <a:solidFill>
                <a:srgbClr val="482400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069360" y="3925506"/>
            <a:ext cx="34092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en-US" sz="7200" spc="-2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1453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069360" y="6444786"/>
            <a:ext cx="34092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en-US" sz="7200" spc="-2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1564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977920" y="7615116"/>
            <a:ext cx="49334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482400"/>
                </a:solidFill>
                <a:latin typeface="Livvic"/>
                <a:cs typeface="B Nazanin" panose="00000400000000000000" pitchFamily="2" charset="-78"/>
              </a:rPr>
              <a:t>ویلیام شکسپیر متولد شد</a:t>
            </a:r>
            <a:endParaRPr lang="en-US" sz="2799" spc="-1" dirty="0">
              <a:solidFill>
                <a:srgbClr val="482400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8852640" y="941991"/>
            <a:ext cx="9525" cy="7336080"/>
          </a:xfrm>
          <a:custGeom>
            <a:avLst/>
            <a:gdLst/>
            <a:ahLst/>
            <a:cxnLst/>
            <a:rect l="l" t="t" r="r" b="b"/>
            <a:pathLst>
              <a:path w="9525" h="7336080">
                <a:moveTo>
                  <a:pt x="0" y="0"/>
                </a:moveTo>
                <a:lnTo>
                  <a:pt x="9525" y="0"/>
                </a:lnTo>
                <a:lnTo>
                  <a:pt x="9525" y="7336080"/>
                </a:lnTo>
                <a:lnTo>
                  <a:pt x="0" y="73360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7906560" y="1181751"/>
            <a:ext cx="137520" cy="7886880"/>
          </a:xfrm>
          <a:custGeom>
            <a:avLst/>
            <a:gdLst/>
            <a:ahLst/>
            <a:cxnLst/>
            <a:rect l="l" t="t" r="r" b="b"/>
            <a:pathLst>
              <a:path w="137520" h="7886880">
                <a:moveTo>
                  <a:pt x="0" y="0"/>
                </a:moveTo>
                <a:lnTo>
                  <a:pt x="137520" y="0"/>
                </a:lnTo>
                <a:lnTo>
                  <a:pt x="137520" y="7886880"/>
                </a:lnTo>
                <a:lnTo>
                  <a:pt x="0" y="7886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7611360" y="1959351"/>
            <a:ext cx="727920" cy="736560"/>
          </a:xfrm>
          <a:custGeom>
            <a:avLst/>
            <a:gdLst/>
            <a:ahLst/>
            <a:cxnLst/>
            <a:rect l="l" t="t" r="r" b="b"/>
            <a:pathLst>
              <a:path w="727920" h="736560">
                <a:moveTo>
                  <a:pt x="0" y="0"/>
                </a:moveTo>
                <a:lnTo>
                  <a:pt x="727920" y="0"/>
                </a:lnTo>
                <a:lnTo>
                  <a:pt x="727920" y="736560"/>
                </a:lnTo>
                <a:lnTo>
                  <a:pt x="0" y="7365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7611360" y="4523271"/>
            <a:ext cx="727920" cy="736560"/>
          </a:xfrm>
          <a:custGeom>
            <a:avLst/>
            <a:gdLst/>
            <a:ahLst/>
            <a:cxnLst/>
            <a:rect l="l" t="t" r="r" b="b"/>
            <a:pathLst>
              <a:path w="727920" h="736560">
                <a:moveTo>
                  <a:pt x="0" y="0"/>
                </a:moveTo>
                <a:lnTo>
                  <a:pt x="727920" y="0"/>
                </a:lnTo>
                <a:lnTo>
                  <a:pt x="727920" y="736560"/>
                </a:lnTo>
                <a:lnTo>
                  <a:pt x="0" y="7365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7611360" y="7086471"/>
            <a:ext cx="727920" cy="736560"/>
          </a:xfrm>
          <a:custGeom>
            <a:avLst/>
            <a:gdLst/>
            <a:ahLst/>
            <a:cxnLst/>
            <a:rect l="l" t="t" r="r" b="b"/>
            <a:pathLst>
              <a:path w="727920" h="736560">
                <a:moveTo>
                  <a:pt x="0" y="0"/>
                </a:moveTo>
                <a:lnTo>
                  <a:pt x="727920" y="0"/>
                </a:lnTo>
                <a:lnTo>
                  <a:pt x="727920" y="736560"/>
                </a:lnTo>
                <a:lnTo>
                  <a:pt x="0" y="7365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326571" y="3032871"/>
            <a:ext cx="18288000" cy="7220880"/>
          </a:xfrm>
          <a:custGeom>
            <a:avLst/>
            <a:gdLst/>
            <a:ahLst/>
            <a:cxnLst/>
            <a:rect l="l" t="t" r="r" b="b"/>
            <a:pathLst>
              <a:path w="18288000" h="7220880">
                <a:moveTo>
                  <a:pt x="0" y="0"/>
                </a:moveTo>
                <a:lnTo>
                  <a:pt x="18288000" y="0"/>
                </a:lnTo>
                <a:lnTo>
                  <a:pt x="18288000" y="7220880"/>
                </a:lnTo>
                <a:lnTo>
                  <a:pt x="0" y="722088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58" r="-58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962160" y="507990"/>
            <a:ext cx="1036296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fa-IR" sz="6000" spc="-1" dirty="0">
                <a:solidFill>
                  <a:srgbClr val="FFFFFF"/>
                </a:solidFill>
                <a:latin typeface="Redressed"/>
                <a:cs typeface="B Nazanin" panose="00000400000000000000" pitchFamily="2" charset="-78"/>
              </a:rPr>
              <a:t>کاربردهای عملی این موضوع</a:t>
            </a:r>
            <a:endParaRPr lang="en-US" sz="6000" spc="-1" dirty="0">
              <a:solidFill>
                <a:srgbClr val="FFFFFF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517840" y="3735915"/>
            <a:ext cx="39297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4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327040" y="4523205"/>
            <a:ext cx="4311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</a:t>
            </a:r>
          </a:p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27040" y="7365045"/>
            <a:ext cx="4311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</a:t>
            </a:r>
          </a:p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 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134480" y="3735915"/>
            <a:ext cx="39297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4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943680" y="4523205"/>
            <a:ext cx="4311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</a:t>
            </a:r>
          </a:p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751120" y="3735915"/>
            <a:ext cx="39297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4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559600" y="4523205"/>
            <a:ext cx="4311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</a:t>
            </a:r>
          </a:p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517840" y="6575595"/>
            <a:ext cx="39297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4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134480" y="6575595"/>
            <a:ext cx="39297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4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943680" y="7365045"/>
            <a:ext cx="4311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</a:t>
            </a:r>
          </a:p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751120" y="6575595"/>
            <a:ext cx="392976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fa-IR" sz="4000" spc="-2" dirty="0">
                <a:solidFill>
                  <a:srgbClr val="482400"/>
                </a:solidFill>
                <a:latin typeface="Redressed"/>
                <a:cs typeface="B Nazanin" panose="00000400000000000000" pitchFamily="2" charset="-78"/>
              </a:rPr>
              <a:t>عنوان</a:t>
            </a:r>
            <a:endParaRPr lang="en-US" sz="4000" spc="-2" dirty="0">
              <a:solidFill>
                <a:srgbClr val="482400"/>
              </a:solidFill>
              <a:latin typeface="Redresse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559600" y="7365045"/>
            <a:ext cx="431136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قالب پاورپوینت تاریخی  قابل </a:t>
            </a:r>
          </a:p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vvic"/>
                <a:cs typeface="B Nazanin" panose="00000400000000000000" pitchFamily="2" charset="-78"/>
              </a:rPr>
              <a:t>ویرایش می باشد</a:t>
            </a:r>
            <a:endParaRPr lang="en-US" sz="2799" spc="-1" dirty="0">
              <a:solidFill>
                <a:srgbClr val="FFFFFF"/>
              </a:solidFill>
              <a:latin typeface="Livvic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2607120" y="5935680"/>
            <a:ext cx="13337280" cy="48240"/>
          </a:xfrm>
          <a:custGeom>
            <a:avLst/>
            <a:gdLst/>
            <a:ahLst/>
            <a:cxnLst/>
            <a:rect l="l" t="t" r="r" b="b"/>
            <a:pathLst>
              <a:path w="13337280" h="48240">
                <a:moveTo>
                  <a:pt x="0" y="0"/>
                </a:moveTo>
                <a:lnTo>
                  <a:pt x="13337280" y="0"/>
                </a:lnTo>
                <a:lnTo>
                  <a:pt x="13337280" y="48240"/>
                </a:lnTo>
                <a:lnTo>
                  <a:pt x="0" y="482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42920" y="6335792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" b="-1"/>
            </a:stretch>
          </a:blipFill>
        </p:spPr>
      </p:sp>
      <p:sp>
        <p:nvSpPr>
          <p:cNvPr id="18" name="Freeform 18"/>
          <p:cNvSpPr/>
          <p:nvPr/>
        </p:nvSpPr>
        <p:spPr>
          <a:xfrm rot="-10800000">
            <a:off x="14857920" y="86400"/>
            <a:ext cx="3376080" cy="3718080"/>
          </a:xfrm>
          <a:custGeom>
            <a:avLst/>
            <a:gdLst/>
            <a:ahLst/>
            <a:cxnLst/>
            <a:rect l="l" t="t" r="r" b="b"/>
            <a:pathLst>
              <a:path w="3376080" h="3718080">
                <a:moveTo>
                  <a:pt x="0" y="0"/>
                </a:moveTo>
                <a:lnTo>
                  <a:pt x="3376080" y="0"/>
                </a:lnTo>
                <a:lnTo>
                  <a:pt x="3376080" y="3718080"/>
                </a:lnTo>
                <a:lnTo>
                  <a:pt x="0" y="37180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" b="-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1071</Words>
  <Application>Microsoft Office PowerPoint</Application>
  <PresentationFormat>Custom</PresentationFormat>
  <Paragraphs>271</Paragraphs>
  <Slides>35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8" baseType="lpstr">
      <vt:lpstr>Redressed Bold</vt:lpstr>
      <vt:lpstr>Amatic SC</vt:lpstr>
      <vt:lpstr>Roboto Medium</vt:lpstr>
      <vt:lpstr>Lato</vt:lpstr>
      <vt:lpstr>Livvic Medium</vt:lpstr>
      <vt:lpstr>Arimo Bold</vt:lpstr>
      <vt:lpstr>Source Sans Pro</vt:lpstr>
      <vt:lpstr>Lato Black</vt:lpstr>
      <vt:lpstr>Livvic</vt:lpstr>
      <vt:lpstr>Redressed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2024-01-09T10:49:26Z</dcterms:created>
  <dcterms:modified xsi:type="dcterms:W3CDTF">2024-01-17T05:15:23Z</dcterms:modified>
  <dc:identifier/>
</cp:coreProperties>
</file>