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2" r:id="rId4"/>
    <p:sldId id="269" r:id="rId5"/>
    <p:sldId id="272" r:id="rId6"/>
    <p:sldId id="279" r:id="rId7"/>
  </p:sldIdLst>
  <p:sldSz cx="18288000" cy="10287000"/>
  <p:notesSz cx="6858000" cy="9144000"/>
  <p:embeddedFontLst>
    <p:embeddedFont>
      <p:font typeface="Arial" panose="020B0604020202020204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ivvic" pitchFamily="2" charset="0"/>
      <p:regular r:id="rId14"/>
      <p:bold r:id="rId15"/>
      <p:italic r:id="rId16"/>
      <p:boldItalic r:id="rId17"/>
    </p:embeddedFont>
    <p:embeddedFont>
      <p:font typeface="Redresse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8123" autoAdjust="0"/>
  </p:normalViewPr>
  <p:slideViewPr>
    <p:cSldViewPr>
      <p:cViewPr varScale="1">
        <p:scale>
          <a:sx n="47" d="100"/>
          <a:sy n="47" d="100"/>
        </p:scale>
        <p:origin x="6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9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44.png"/><Relationship Id="rId3" Type="http://schemas.openxmlformats.org/officeDocument/2006/relationships/image" Target="../media/image9.jpeg"/><Relationship Id="rId21" Type="http://schemas.openxmlformats.org/officeDocument/2006/relationships/image" Target="../media/image47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23" Type="http://schemas.openxmlformats.org/officeDocument/2006/relationships/image" Target="../media/image49.svg"/><Relationship Id="rId10" Type="http://schemas.openxmlformats.org/officeDocument/2006/relationships/image" Target="../media/image36.png"/><Relationship Id="rId19" Type="http://schemas.openxmlformats.org/officeDocument/2006/relationships/image" Target="../media/image45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3.svg"/><Relationship Id="rId21" Type="http://schemas.openxmlformats.org/officeDocument/2006/relationships/image" Target="../media/image67.svg"/><Relationship Id="rId42" Type="http://schemas.openxmlformats.org/officeDocument/2006/relationships/image" Target="../media/image88.png"/><Relationship Id="rId63" Type="http://schemas.openxmlformats.org/officeDocument/2006/relationships/image" Target="../media/image109.svg"/><Relationship Id="rId84" Type="http://schemas.openxmlformats.org/officeDocument/2006/relationships/image" Target="../media/image130.png"/><Relationship Id="rId138" Type="http://schemas.openxmlformats.org/officeDocument/2006/relationships/image" Target="../media/image184.png"/><Relationship Id="rId107" Type="http://schemas.openxmlformats.org/officeDocument/2006/relationships/image" Target="../media/image153.svg"/><Relationship Id="rId11" Type="http://schemas.openxmlformats.org/officeDocument/2006/relationships/image" Target="../media/image57.svg"/><Relationship Id="rId32" Type="http://schemas.openxmlformats.org/officeDocument/2006/relationships/image" Target="../media/image78.png"/><Relationship Id="rId53" Type="http://schemas.openxmlformats.org/officeDocument/2006/relationships/image" Target="../media/image99.svg"/><Relationship Id="rId74" Type="http://schemas.openxmlformats.org/officeDocument/2006/relationships/image" Target="../media/image120.png"/><Relationship Id="rId128" Type="http://schemas.openxmlformats.org/officeDocument/2006/relationships/image" Target="../media/image174.png"/><Relationship Id="rId149" Type="http://schemas.openxmlformats.org/officeDocument/2006/relationships/image" Target="../media/image195.svg"/><Relationship Id="rId5" Type="http://schemas.openxmlformats.org/officeDocument/2006/relationships/image" Target="../media/image51.png"/><Relationship Id="rId95" Type="http://schemas.openxmlformats.org/officeDocument/2006/relationships/image" Target="../media/image141.svg"/><Relationship Id="rId22" Type="http://schemas.openxmlformats.org/officeDocument/2006/relationships/image" Target="../media/image68.png"/><Relationship Id="rId27" Type="http://schemas.openxmlformats.org/officeDocument/2006/relationships/image" Target="../media/image73.svg"/><Relationship Id="rId43" Type="http://schemas.openxmlformats.org/officeDocument/2006/relationships/image" Target="../media/image89.svg"/><Relationship Id="rId48" Type="http://schemas.openxmlformats.org/officeDocument/2006/relationships/image" Target="../media/image94.png"/><Relationship Id="rId64" Type="http://schemas.openxmlformats.org/officeDocument/2006/relationships/image" Target="../media/image110.png"/><Relationship Id="rId69" Type="http://schemas.openxmlformats.org/officeDocument/2006/relationships/image" Target="../media/image115.svg"/><Relationship Id="rId113" Type="http://schemas.openxmlformats.org/officeDocument/2006/relationships/image" Target="../media/image159.svg"/><Relationship Id="rId118" Type="http://schemas.openxmlformats.org/officeDocument/2006/relationships/image" Target="../media/image164.png"/><Relationship Id="rId134" Type="http://schemas.openxmlformats.org/officeDocument/2006/relationships/image" Target="../media/image180.png"/><Relationship Id="rId139" Type="http://schemas.openxmlformats.org/officeDocument/2006/relationships/image" Target="../media/image185.svg"/><Relationship Id="rId80" Type="http://schemas.openxmlformats.org/officeDocument/2006/relationships/image" Target="../media/image126.png"/><Relationship Id="rId85" Type="http://schemas.openxmlformats.org/officeDocument/2006/relationships/image" Target="../media/image131.svg"/><Relationship Id="rId150" Type="http://schemas.openxmlformats.org/officeDocument/2006/relationships/image" Target="../media/image196.pn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33" Type="http://schemas.openxmlformats.org/officeDocument/2006/relationships/image" Target="../media/image79.svg"/><Relationship Id="rId38" Type="http://schemas.openxmlformats.org/officeDocument/2006/relationships/image" Target="../media/image84.png"/><Relationship Id="rId59" Type="http://schemas.openxmlformats.org/officeDocument/2006/relationships/image" Target="../media/image105.svg"/><Relationship Id="rId103" Type="http://schemas.openxmlformats.org/officeDocument/2006/relationships/image" Target="../media/image149.svg"/><Relationship Id="rId108" Type="http://schemas.openxmlformats.org/officeDocument/2006/relationships/image" Target="../media/image154.png"/><Relationship Id="rId124" Type="http://schemas.openxmlformats.org/officeDocument/2006/relationships/image" Target="../media/image170.png"/><Relationship Id="rId129" Type="http://schemas.openxmlformats.org/officeDocument/2006/relationships/image" Target="../media/image175.svg"/><Relationship Id="rId54" Type="http://schemas.openxmlformats.org/officeDocument/2006/relationships/image" Target="../media/image100.png"/><Relationship Id="rId70" Type="http://schemas.openxmlformats.org/officeDocument/2006/relationships/image" Target="../media/image116.png"/><Relationship Id="rId75" Type="http://schemas.openxmlformats.org/officeDocument/2006/relationships/image" Target="../media/image121.svg"/><Relationship Id="rId91" Type="http://schemas.openxmlformats.org/officeDocument/2006/relationships/image" Target="../media/image137.svg"/><Relationship Id="rId96" Type="http://schemas.openxmlformats.org/officeDocument/2006/relationships/image" Target="../media/image142.png"/><Relationship Id="rId140" Type="http://schemas.openxmlformats.org/officeDocument/2006/relationships/image" Target="../media/image186.png"/><Relationship Id="rId145" Type="http://schemas.openxmlformats.org/officeDocument/2006/relationships/image" Target="../media/image19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23" Type="http://schemas.openxmlformats.org/officeDocument/2006/relationships/image" Target="../media/image69.svg"/><Relationship Id="rId28" Type="http://schemas.openxmlformats.org/officeDocument/2006/relationships/image" Target="../media/image74.png"/><Relationship Id="rId49" Type="http://schemas.openxmlformats.org/officeDocument/2006/relationships/image" Target="../media/image95.svg"/><Relationship Id="rId114" Type="http://schemas.openxmlformats.org/officeDocument/2006/relationships/image" Target="../media/image160.png"/><Relationship Id="rId119" Type="http://schemas.openxmlformats.org/officeDocument/2006/relationships/image" Target="../media/image165.svg"/><Relationship Id="rId44" Type="http://schemas.openxmlformats.org/officeDocument/2006/relationships/image" Target="../media/image90.png"/><Relationship Id="rId60" Type="http://schemas.openxmlformats.org/officeDocument/2006/relationships/image" Target="../media/image106.png"/><Relationship Id="rId65" Type="http://schemas.openxmlformats.org/officeDocument/2006/relationships/image" Target="../media/image111.svg"/><Relationship Id="rId81" Type="http://schemas.openxmlformats.org/officeDocument/2006/relationships/image" Target="../media/image127.svg"/><Relationship Id="rId86" Type="http://schemas.openxmlformats.org/officeDocument/2006/relationships/image" Target="../media/image132.png"/><Relationship Id="rId130" Type="http://schemas.openxmlformats.org/officeDocument/2006/relationships/image" Target="../media/image176.png"/><Relationship Id="rId135" Type="http://schemas.openxmlformats.org/officeDocument/2006/relationships/image" Target="../media/image181.svg"/><Relationship Id="rId151" Type="http://schemas.openxmlformats.org/officeDocument/2006/relationships/image" Target="../media/image197.sv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39" Type="http://schemas.openxmlformats.org/officeDocument/2006/relationships/image" Target="../media/image85.svg"/><Relationship Id="rId109" Type="http://schemas.openxmlformats.org/officeDocument/2006/relationships/image" Target="../media/image155.svg"/><Relationship Id="rId34" Type="http://schemas.openxmlformats.org/officeDocument/2006/relationships/image" Target="../media/image80.png"/><Relationship Id="rId50" Type="http://schemas.openxmlformats.org/officeDocument/2006/relationships/image" Target="../media/image96.png"/><Relationship Id="rId55" Type="http://schemas.openxmlformats.org/officeDocument/2006/relationships/image" Target="../media/image101.svg"/><Relationship Id="rId76" Type="http://schemas.openxmlformats.org/officeDocument/2006/relationships/image" Target="../media/image122.png"/><Relationship Id="rId97" Type="http://schemas.openxmlformats.org/officeDocument/2006/relationships/image" Target="../media/image143.svg"/><Relationship Id="rId104" Type="http://schemas.openxmlformats.org/officeDocument/2006/relationships/image" Target="../media/image150.png"/><Relationship Id="rId120" Type="http://schemas.openxmlformats.org/officeDocument/2006/relationships/image" Target="../media/image166.png"/><Relationship Id="rId125" Type="http://schemas.openxmlformats.org/officeDocument/2006/relationships/image" Target="../media/image171.svg"/><Relationship Id="rId141" Type="http://schemas.openxmlformats.org/officeDocument/2006/relationships/image" Target="../media/image187.svg"/><Relationship Id="rId146" Type="http://schemas.openxmlformats.org/officeDocument/2006/relationships/image" Target="../media/image192.png"/><Relationship Id="rId7" Type="http://schemas.openxmlformats.org/officeDocument/2006/relationships/image" Target="../media/image53.svg"/><Relationship Id="rId71" Type="http://schemas.openxmlformats.org/officeDocument/2006/relationships/image" Target="../media/image117.svg"/><Relationship Id="rId92" Type="http://schemas.openxmlformats.org/officeDocument/2006/relationships/image" Target="../media/image138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75.svg"/><Relationship Id="rId24" Type="http://schemas.openxmlformats.org/officeDocument/2006/relationships/image" Target="../media/image70.png"/><Relationship Id="rId40" Type="http://schemas.openxmlformats.org/officeDocument/2006/relationships/image" Target="../media/image86.png"/><Relationship Id="rId45" Type="http://schemas.openxmlformats.org/officeDocument/2006/relationships/image" Target="../media/image91.svg"/><Relationship Id="rId66" Type="http://schemas.openxmlformats.org/officeDocument/2006/relationships/image" Target="../media/image112.png"/><Relationship Id="rId87" Type="http://schemas.openxmlformats.org/officeDocument/2006/relationships/image" Target="../media/image133.svg"/><Relationship Id="rId110" Type="http://schemas.openxmlformats.org/officeDocument/2006/relationships/image" Target="../media/image156.png"/><Relationship Id="rId115" Type="http://schemas.openxmlformats.org/officeDocument/2006/relationships/image" Target="../media/image161.svg"/><Relationship Id="rId131" Type="http://schemas.openxmlformats.org/officeDocument/2006/relationships/image" Target="../media/image177.svg"/><Relationship Id="rId136" Type="http://schemas.openxmlformats.org/officeDocument/2006/relationships/image" Target="../media/image182.png"/><Relationship Id="rId61" Type="http://schemas.openxmlformats.org/officeDocument/2006/relationships/image" Target="../media/image107.svg"/><Relationship Id="rId82" Type="http://schemas.openxmlformats.org/officeDocument/2006/relationships/image" Target="../media/image128.png"/><Relationship Id="rId19" Type="http://schemas.openxmlformats.org/officeDocument/2006/relationships/image" Target="../media/image65.svg"/><Relationship Id="rId14" Type="http://schemas.openxmlformats.org/officeDocument/2006/relationships/image" Target="../media/image60.png"/><Relationship Id="rId30" Type="http://schemas.openxmlformats.org/officeDocument/2006/relationships/image" Target="../media/image76.png"/><Relationship Id="rId35" Type="http://schemas.openxmlformats.org/officeDocument/2006/relationships/image" Target="../media/image81.svg"/><Relationship Id="rId56" Type="http://schemas.openxmlformats.org/officeDocument/2006/relationships/image" Target="../media/image102.png"/><Relationship Id="rId77" Type="http://schemas.openxmlformats.org/officeDocument/2006/relationships/image" Target="../media/image123.svg"/><Relationship Id="rId100" Type="http://schemas.openxmlformats.org/officeDocument/2006/relationships/image" Target="../media/image146.png"/><Relationship Id="rId105" Type="http://schemas.openxmlformats.org/officeDocument/2006/relationships/image" Target="../media/image151.svg"/><Relationship Id="rId126" Type="http://schemas.openxmlformats.org/officeDocument/2006/relationships/image" Target="../media/image172.png"/><Relationship Id="rId147" Type="http://schemas.openxmlformats.org/officeDocument/2006/relationships/image" Target="../media/image193.svg"/><Relationship Id="rId8" Type="http://schemas.openxmlformats.org/officeDocument/2006/relationships/image" Target="../media/image54.png"/><Relationship Id="rId51" Type="http://schemas.openxmlformats.org/officeDocument/2006/relationships/image" Target="../media/image97.svg"/><Relationship Id="rId72" Type="http://schemas.openxmlformats.org/officeDocument/2006/relationships/image" Target="../media/image118.png"/><Relationship Id="rId93" Type="http://schemas.openxmlformats.org/officeDocument/2006/relationships/image" Target="../media/image139.svg"/><Relationship Id="rId98" Type="http://schemas.openxmlformats.org/officeDocument/2006/relationships/image" Target="../media/image144.png"/><Relationship Id="rId121" Type="http://schemas.openxmlformats.org/officeDocument/2006/relationships/image" Target="../media/image167.svg"/><Relationship Id="rId142" Type="http://schemas.openxmlformats.org/officeDocument/2006/relationships/image" Target="../media/image188.png"/><Relationship Id="rId3" Type="http://schemas.openxmlformats.org/officeDocument/2006/relationships/image" Target="../media/image9.jpeg"/><Relationship Id="rId25" Type="http://schemas.openxmlformats.org/officeDocument/2006/relationships/image" Target="../media/image71.svg"/><Relationship Id="rId46" Type="http://schemas.openxmlformats.org/officeDocument/2006/relationships/image" Target="../media/image92.png"/><Relationship Id="rId67" Type="http://schemas.openxmlformats.org/officeDocument/2006/relationships/image" Target="../media/image113.svg"/><Relationship Id="rId116" Type="http://schemas.openxmlformats.org/officeDocument/2006/relationships/image" Target="../media/image162.png"/><Relationship Id="rId137" Type="http://schemas.openxmlformats.org/officeDocument/2006/relationships/image" Target="../media/image183.svg"/><Relationship Id="rId20" Type="http://schemas.openxmlformats.org/officeDocument/2006/relationships/image" Target="../media/image66.png"/><Relationship Id="rId41" Type="http://schemas.openxmlformats.org/officeDocument/2006/relationships/image" Target="../media/image87.svg"/><Relationship Id="rId62" Type="http://schemas.openxmlformats.org/officeDocument/2006/relationships/image" Target="../media/image108.png"/><Relationship Id="rId83" Type="http://schemas.openxmlformats.org/officeDocument/2006/relationships/image" Target="../media/image129.svg"/><Relationship Id="rId88" Type="http://schemas.openxmlformats.org/officeDocument/2006/relationships/image" Target="../media/image134.png"/><Relationship Id="rId111" Type="http://schemas.openxmlformats.org/officeDocument/2006/relationships/image" Target="../media/image157.svg"/><Relationship Id="rId132" Type="http://schemas.openxmlformats.org/officeDocument/2006/relationships/image" Target="../media/image178.png"/><Relationship Id="rId15" Type="http://schemas.openxmlformats.org/officeDocument/2006/relationships/image" Target="../media/image61.svg"/><Relationship Id="rId36" Type="http://schemas.openxmlformats.org/officeDocument/2006/relationships/image" Target="../media/image82.png"/><Relationship Id="rId57" Type="http://schemas.openxmlformats.org/officeDocument/2006/relationships/image" Target="../media/image103.svg"/><Relationship Id="rId106" Type="http://schemas.openxmlformats.org/officeDocument/2006/relationships/image" Target="../media/image152.png"/><Relationship Id="rId127" Type="http://schemas.openxmlformats.org/officeDocument/2006/relationships/image" Target="../media/image173.svg"/><Relationship Id="rId10" Type="http://schemas.openxmlformats.org/officeDocument/2006/relationships/image" Target="../media/image56.png"/><Relationship Id="rId31" Type="http://schemas.openxmlformats.org/officeDocument/2006/relationships/image" Target="../media/image77.svg"/><Relationship Id="rId52" Type="http://schemas.openxmlformats.org/officeDocument/2006/relationships/image" Target="../media/image98.png"/><Relationship Id="rId73" Type="http://schemas.openxmlformats.org/officeDocument/2006/relationships/image" Target="../media/image119.svg"/><Relationship Id="rId78" Type="http://schemas.openxmlformats.org/officeDocument/2006/relationships/image" Target="../media/image124.png"/><Relationship Id="rId94" Type="http://schemas.openxmlformats.org/officeDocument/2006/relationships/image" Target="../media/image140.png"/><Relationship Id="rId99" Type="http://schemas.openxmlformats.org/officeDocument/2006/relationships/image" Target="../media/image145.svg"/><Relationship Id="rId101" Type="http://schemas.openxmlformats.org/officeDocument/2006/relationships/image" Target="../media/image147.svg"/><Relationship Id="rId122" Type="http://schemas.openxmlformats.org/officeDocument/2006/relationships/image" Target="../media/image168.png"/><Relationship Id="rId143" Type="http://schemas.openxmlformats.org/officeDocument/2006/relationships/image" Target="../media/image189.svg"/><Relationship Id="rId148" Type="http://schemas.openxmlformats.org/officeDocument/2006/relationships/image" Target="../media/image194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26" Type="http://schemas.openxmlformats.org/officeDocument/2006/relationships/image" Target="../media/image72.png"/><Relationship Id="rId47" Type="http://schemas.openxmlformats.org/officeDocument/2006/relationships/image" Target="../media/image93.svg"/><Relationship Id="rId68" Type="http://schemas.openxmlformats.org/officeDocument/2006/relationships/image" Target="../media/image114.png"/><Relationship Id="rId89" Type="http://schemas.openxmlformats.org/officeDocument/2006/relationships/image" Target="../media/image135.svg"/><Relationship Id="rId112" Type="http://schemas.openxmlformats.org/officeDocument/2006/relationships/image" Target="../media/image158.png"/><Relationship Id="rId133" Type="http://schemas.openxmlformats.org/officeDocument/2006/relationships/image" Target="../media/image179.svg"/><Relationship Id="rId16" Type="http://schemas.openxmlformats.org/officeDocument/2006/relationships/image" Target="../media/image62.png"/><Relationship Id="rId37" Type="http://schemas.openxmlformats.org/officeDocument/2006/relationships/image" Target="../media/image83.svg"/><Relationship Id="rId58" Type="http://schemas.openxmlformats.org/officeDocument/2006/relationships/image" Target="../media/image104.png"/><Relationship Id="rId79" Type="http://schemas.openxmlformats.org/officeDocument/2006/relationships/image" Target="../media/image125.svg"/><Relationship Id="rId102" Type="http://schemas.openxmlformats.org/officeDocument/2006/relationships/image" Target="../media/image148.png"/><Relationship Id="rId123" Type="http://schemas.openxmlformats.org/officeDocument/2006/relationships/image" Target="../media/image169.svg"/><Relationship Id="rId144" Type="http://schemas.openxmlformats.org/officeDocument/2006/relationships/image" Target="../media/image190.png"/><Relationship Id="rId90" Type="http://schemas.openxmlformats.org/officeDocument/2006/relationships/image" Target="../media/image1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84719" y="7747349"/>
            <a:ext cx="5656785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fa-IR" sz="2800" spc="-2" dirty="0">
                <a:solidFill>
                  <a:srgbClr val="FFFFFF"/>
                </a:solidFill>
                <a:latin typeface="Livvic"/>
                <a:cs typeface="B Nazanin" panose="00000700000000000000" pitchFamily="2" charset="-78"/>
              </a:rPr>
              <a:t>اینجا جایی است که ارائه شما شروع می شود</a:t>
            </a:r>
            <a:endParaRPr lang="en-US" sz="2800" spc="-2" dirty="0">
              <a:solidFill>
                <a:srgbClr val="FFFFFF"/>
              </a:solidFill>
              <a:latin typeface="Livvic"/>
              <a:cs typeface="B Nazanin" panose="000007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23906" y="4514424"/>
            <a:ext cx="6167894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fa-IR" sz="8800" spc="-1" dirty="0">
                <a:solidFill>
                  <a:srgbClr val="482400"/>
                </a:solidFill>
                <a:latin typeface="Redressed"/>
                <a:cs typeface="B Nazanin" panose="00000700000000000000" pitchFamily="2" charset="-78"/>
              </a:rPr>
              <a:t>سبک تاریخی</a:t>
            </a:r>
            <a:endParaRPr lang="en-US" sz="8800" spc="-1" dirty="0">
              <a:solidFill>
                <a:srgbClr val="482400"/>
              </a:solidFill>
              <a:latin typeface="Redressed"/>
              <a:cs typeface="B Nazanin" panose="00000700000000000000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0" y="7057440"/>
            <a:ext cx="4762800" cy="3244320"/>
          </a:xfrm>
          <a:custGeom>
            <a:avLst/>
            <a:gdLst/>
            <a:ahLst/>
            <a:cxnLst/>
            <a:rect l="l" t="t" r="r" b="b"/>
            <a:pathLst>
              <a:path w="4762800" h="3244320">
                <a:moveTo>
                  <a:pt x="0" y="0"/>
                </a:moveTo>
                <a:lnTo>
                  <a:pt x="4762800" y="0"/>
                </a:lnTo>
                <a:lnTo>
                  <a:pt x="4762800" y="3244320"/>
                </a:lnTo>
                <a:lnTo>
                  <a:pt x="0" y="32443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6" r="-8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32320" y="6318000"/>
            <a:ext cx="4512240" cy="138960"/>
          </a:xfrm>
          <a:custGeom>
            <a:avLst/>
            <a:gdLst/>
            <a:ahLst/>
            <a:cxnLst/>
            <a:rect l="l" t="t" r="r" b="b"/>
            <a:pathLst>
              <a:path w="4512240" h="138960">
                <a:moveTo>
                  <a:pt x="0" y="0"/>
                </a:moveTo>
                <a:lnTo>
                  <a:pt x="4512240" y="0"/>
                </a:lnTo>
                <a:lnTo>
                  <a:pt x="4512240" y="138960"/>
                </a:lnTo>
                <a:lnTo>
                  <a:pt x="0" y="1389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3600">
            <a:off x="-212400" y="-416160"/>
            <a:ext cx="4511520" cy="4381920"/>
          </a:xfrm>
          <a:custGeom>
            <a:avLst/>
            <a:gdLst/>
            <a:ahLst/>
            <a:cxnLst/>
            <a:rect l="l" t="t" r="r" b="b"/>
            <a:pathLst>
              <a:path w="4511520" h="4381920">
                <a:moveTo>
                  <a:pt x="0" y="0"/>
                </a:moveTo>
                <a:lnTo>
                  <a:pt x="4511520" y="0"/>
                </a:lnTo>
                <a:lnTo>
                  <a:pt x="4511520" y="4381920"/>
                </a:lnTo>
                <a:lnTo>
                  <a:pt x="0" y="43819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1" r="-4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78145" y="3293318"/>
            <a:ext cx="5463360" cy="1196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fa-IR" sz="9600" spc="-2" dirty="0">
                <a:solidFill>
                  <a:srgbClr val="482400"/>
                </a:solidFill>
                <a:latin typeface="Redressed"/>
                <a:cs typeface="B Nazanin" panose="00000700000000000000" pitchFamily="2" charset="-78"/>
              </a:rPr>
              <a:t>تم:</a:t>
            </a:r>
            <a:endParaRPr lang="en-US" sz="9600" spc="-2" dirty="0">
              <a:solidFill>
                <a:srgbClr val="482400"/>
              </a:solidFill>
              <a:latin typeface="Redressed"/>
              <a:cs typeface="B Nazanin" panose="000007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23906" y="6538875"/>
            <a:ext cx="5955614" cy="859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fa-IR" sz="5599" spc="-1" dirty="0">
                <a:solidFill>
                  <a:srgbClr val="482400"/>
                </a:solidFill>
                <a:latin typeface="Redressed Bold"/>
                <a:cs typeface="B Nazanin" panose="00000700000000000000" pitchFamily="2" charset="-78"/>
              </a:rPr>
              <a:t>قالب پاورپوینت تاریخی</a:t>
            </a:r>
            <a:endParaRPr lang="en-US" sz="5599" spc="-1" dirty="0">
              <a:solidFill>
                <a:srgbClr val="482400"/>
              </a:solidFill>
              <a:latin typeface="Redressed Bold"/>
              <a:cs typeface="B Nazanin" panose="00000700000000000000" pitchFamily="2" charset="-78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735200" y="3803760"/>
            <a:ext cx="1725840" cy="3446640"/>
          </a:xfrm>
          <a:custGeom>
            <a:avLst/>
            <a:gdLst/>
            <a:ahLst/>
            <a:cxnLst/>
            <a:rect l="l" t="t" r="r" b="b"/>
            <a:pathLst>
              <a:path w="1725840" h="3446640">
                <a:moveTo>
                  <a:pt x="0" y="0"/>
                </a:moveTo>
                <a:lnTo>
                  <a:pt x="1725840" y="0"/>
                </a:lnTo>
                <a:lnTo>
                  <a:pt x="1725840" y="3446640"/>
                </a:lnTo>
                <a:lnTo>
                  <a:pt x="0" y="34466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66480" y="437040"/>
            <a:ext cx="8001360" cy="9849600"/>
          </a:xfrm>
          <a:custGeom>
            <a:avLst/>
            <a:gdLst/>
            <a:ahLst/>
            <a:cxnLst/>
            <a:rect l="l" t="t" r="r" b="b"/>
            <a:pathLst>
              <a:path w="8001360" h="9849600">
                <a:moveTo>
                  <a:pt x="0" y="0"/>
                </a:moveTo>
                <a:lnTo>
                  <a:pt x="8001360" y="0"/>
                </a:lnTo>
                <a:lnTo>
                  <a:pt x="8001360" y="9849600"/>
                </a:lnTo>
                <a:lnTo>
                  <a:pt x="0" y="984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" r="-1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62880" y="790950"/>
            <a:ext cx="1036296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fa-IR" sz="6000" spc="-1" dirty="0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این موضوع در مورد چیست؟</a:t>
            </a:r>
            <a:endParaRPr lang="en-US" sz="6000" spc="-1" dirty="0">
              <a:solidFill>
                <a:srgbClr val="482400"/>
              </a:solidFill>
              <a:latin typeface="Redressed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182000" y="2750525"/>
            <a:ext cx="39232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fa-IR" sz="4000" spc="-2" dirty="0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عنوان در اینجا</a:t>
            </a:r>
            <a:endParaRPr lang="en-US" sz="4000" spc="-2" dirty="0">
              <a:solidFill>
                <a:srgbClr val="482400"/>
              </a:solidFill>
              <a:latin typeface="Redressed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68960" y="6796965"/>
            <a:ext cx="5950080" cy="1884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799" spc="-1" dirty="0">
                <a:solidFill>
                  <a:srgbClr val="FFFFFF"/>
                </a:solidFill>
                <a:latin typeface="Livvic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799" spc="-1" dirty="0">
              <a:solidFill>
                <a:srgbClr val="FFFFFF"/>
              </a:solidFill>
              <a:latin typeface="Livvic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46560" y="3452565"/>
            <a:ext cx="6194160" cy="1884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799" spc="-1" dirty="0">
                <a:solidFill>
                  <a:srgbClr val="FFFFFF"/>
                </a:solidFill>
                <a:latin typeface="Livvic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799" spc="-1" dirty="0">
              <a:solidFill>
                <a:srgbClr val="FFFFFF"/>
              </a:solidFill>
              <a:latin typeface="Livvic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82000" y="6092359"/>
            <a:ext cx="39232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fa-IR" sz="4000" spc="-2" dirty="0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عنوان در اینجا</a:t>
            </a:r>
            <a:endParaRPr lang="en-US" sz="4000" spc="-2" dirty="0">
              <a:solidFill>
                <a:srgbClr val="482400"/>
              </a:solidFill>
              <a:latin typeface="Redressed"/>
              <a:cs typeface="B Nazanin" panose="00000400000000000000" pitchFamily="2" charset="-78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197680" y="1967760"/>
            <a:ext cx="2537280" cy="6351120"/>
          </a:xfrm>
          <a:custGeom>
            <a:avLst/>
            <a:gdLst/>
            <a:ahLst/>
            <a:cxnLst/>
            <a:rect l="l" t="t" r="r" b="b"/>
            <a:pathLst>
              <a:path w="2537280" h="6351120">
                <a:moveTo>
                  <a:pt x="0" y="0"/>
                </a:moveTo>
                <a:lnTo>
                  <a:pt x="2537280" y="0"/>
                </a:lnTo>
                <a:lnTo>
                  <a:pt x="2537280" y="6351120"/>
                </a:lnTo>
                <a:lnTo>
                  <a:pt x="0" y="635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" b="-1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44960" y="2855520"/>
            <a:ext cx="3261600" cy="5216400"/>
          </a:xfrm>
          <a:custGeom>
            <a:avLst/>
            <a:gdLst/>
            <a:ahLst/>
            <a:cxnLst/>
            <a:rect l="l" t="t" r="r" b="b"/>
            <a:pathLst>
              <a:path w="3261600" h="5216400">
                <a:moveTo>
                  <a:pt x="0" y="0"/>
                </a:moveTo>
                <a:lnTo>
                  <a:pt x="3261600" y="0"/>
                </a:lnTo>
                <a:lnTo>
                  <a:pt x="3261600" y="5216400"/>
                </a:lnTo>
                <a:lnTo>
                  <a:pt x="0" y="521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3" b="-9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811920" y="5711040"/>
            <a:ext cx="4664160" cy="49680"/>
          </a:xfrm>
          <a:custGeom>
            <a:avLst/>
            <a:gdLst/>
            <a:ahLst/>
            <a:cxnLst/>
            <a:rect l="l" t="t" r="r" b="b"/>
            <a:pathLst>
              <a:path w="4664160" h="49680">
                <a:moveTo>
                  <a:pt x="0" y="0"/>
                </a:moveTo>
                <a:lnTo>
                  <a:pt x="4664160" y="0"/>
                </a:lnTo>
                <a:lnTo>
                  <a:pt x="4664160" y="49680"/>
                </a:lnTo>
                <a:lnTo>
                  <a:pt x="0" y="49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158720" y="810390"/>
            <a:ext cx="997056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fa-IR" sz="6000" spc="-1" dirty="0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ویژگی های موضوع</a:t>
            </a:r>
            <a:endParaRPr lang="en-US" sz="6000" spc="-1" dirty="0">
              <a:solidFill>
                <a:srgbClr val="482400"/>
              </a:solidFill>
              <a:latin typeface="Redressed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323600" y="3487125"/>
            <a:ext cx="379872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359"/>
              </a:lnSpc>
            </a:pPr>
            <a:r>
              <a:rPr lang="fa-IR" sz="2799" spc="-1" dirty="0">
                <a:solidFill>
                  <a:srgbClr val="FFFFFF"/>
                </a:solidFill>
                <a:latin typeface="Livvic"/>
                <a:cs typeface="B Nazanin" panose="00000400000000000000" pitchFamily="2" charset="-78"/>
              </a:rPr>
              <a:t>قالب پاورپوینت تاریخی  قابل ویرایش می باشد</a:t>
            </a:r>
            <a:endParaRPr lang="en-US" sz="2799" spc="-1" dirty="0">
              <a:solidFill>
                <a:srgbClr val="FFFFFF"/>
              </a:solidFill>
              <a:latin typeface="Livvic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535943" y="6447600"/>
            <a:ext cx="24516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00"/>
              </a:lnSpc>
            </a:pPr>
            <a:r>
              <a:rPr lang="fa-IR" sz="4000" spc="-2" dirty="0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عنوا در اینجا</a:t>
            </a:r>
            <a:endParaRPr lang="en-US" sz="4000" spc="-2" dirty="0">
              <a:solidFill>
                <a:srgbClr val="482400"/>
              </a:solidFill>
              <a:latin typeface="Redressed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133520" y="7200165"/>
            <a:ext cx="379872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359"/>
              </a:lnSpc>
            </a:pPr>
            <a:r>
              <a:rPr lang="fa-IR" sz="2799" spc="-1" dirty="0">
                <a:solidFill>
                  <a:srgbClr val="FFFFFF"/>
                </a:solidFill>
                <a:latin typeface="Livvic"/>
                <a:cs typeface="B Nazanin" panose="00000400000000000000" pitchFamily="2" charset="-78"/>
              </a:rPr>
              <a:t>قالب پاورپوینت تاریخی  قابل ویرایش می باشد</a:t>
            </a:r>
            <a:endParaRPr lang="en-US" sz="2799" spc="-1" dirty="0">
              <a:solidFill>
                <a:srgbClr val="FFFFFF"/>
              </a:solidFill>
              <a:latin typeface="Livvic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87280" y="2598315"/>
            <a:ext cx="29512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00"/>
              </a:lnSpc>
            </a:pPr>
            <a:r>
              <a:rPr lang="fa-IR" sz="4000" spc="-2" dirty="0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عنوا در اینجا</a:t>
            </a:r>
            <a:endParaRPr lang="en-US" sz="4000" spc="-2" dirty="0">
              <a:solidFill>
                <a:srgbClr val="482400"/>
              </a:solidFill>
              <a:latin typeface="Redressed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9840" y="3264645"/>
            <a:ext cx="379872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fa-IR" sz="2799" spc="-1" dirty="0">
                <a:solidFill>
                  <a:srgbClr val="FFFFFF"/>
                </a:solidFill>
                <a:latin typeface="Livvic"/>
                <a:cs typeface="B Nazanin" panose="00000400000000000000" pitchFamily="2" charset="-78"/>
              </a:rPr>
              <a:t>قالب پاورپوینت تاریخی  قابل ویرایش می باشد</a:t>
            </a:r>
            <a:endParaRPr lang="en-US" sz="2799" spc="-1" dirty="0">
              <a:solidFill>
                <a:srgbClr val="FFFFFF"/>
              </a:solidFill>
              <a:latin typeface="Livvic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637600" y="2598315"/>
            <a:ext cx="24516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00"/>
              </a:lnSpc>
            </a:pPr>
            <a:r>
              <a:rPr lang="fa-IR" sz="4000" spc="-2" dirty="0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عنوا در اینجا</a:t>
            </a:r>
            <a:endParaRPr lang="en-US" sz="4000" spc="-2" dirty="0">
              <a:solidFill>
                <a:srgbClr val="482400"/>
              </a:solidFill>
              <a:latin typeface="Redresse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87280" y="5677755"/>
            <a:ext cx="29512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00"/>
              </a:lnSpc>
            </a:pPr>
            <a:r>
              <a:rPr lang="fa-IR" sz="4000" spc="-2" dirty="0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عنوا در اینجا</a:t>
            </a:r>
            <a:endParaRPr lang="en-US" sz="4000" spc="-2" dirty="0">
              <a:solidFill>
                <a:srgbClr val="482400"/>
              </a:solidFill>
              <a:latin typeface="Redresse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39840" y="6322485"/>
            <a:ext cx="379872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fa-IR" sz="2799" spc="-1" dirty="0">
                <a:solidFill>
                  <a:srgbClr val="FFFFFF"/>
                </a:solidFill>
                <a:latin typeface="Livvic"/>
                <a:cs typeface="B Nazanin" panose="00000400000000000000" pitchFamily="2" charset="-78"/>
              </a:rPr>
              <a:t>قالب پاورپوینت تاریخی  قابل ویرایش می باشد</a:t>
            </a:r>
            <a:endParaRPr lang="en-US" sz="2799" spc="-1" dirty="0">
              <a:solidFill>
                <a:srgbClr val="FFFFFF"/>
              </a:solidFill>
              <a:latin typeface="Livvic"/>
              <a:cs typeface="B Nazanin" panose="00000400000000000000" pitchFamily="2" charset="-78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6685200" y="4695120"/>
            <a:ext cx="2245680" cy="4091760"/>
          </a:xfrm>
          <a:custGeom>
            <a:avLst/>
            <a:gdLst/>
            <a:ahLst/>
            <a:cxnLst/>
            <a:rect l="l" t="t" r="r" b="b"/>
            <a:pathLst>
              <a:path w="2245680" h="4091760">
                <a:moveTo>
                  <a:pt x="2245680" y="0"/>
                </a:moveTo>
                <a:lnTo>
                  <a:pt x="0" y="0"/>
                </a:lnTo>
                <a:lnTo>
                  <a:pt x="0" y="4091760"/>
                </a:lnTo>
                <a:lnTo>
                  <a:pt x="2245680" y="4091760"/>
                </a:lnTo>
                <a:lnTo>
                  <a:pt x="224568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9096480" y="7156080"/>
            <a:ext cx="2398320" cy="1721520"/>
          </a:xfrm>
          <a:custGeom>
            <a:avLst/>
            <a:gdLst/>
            <a:ahLst/>
            <a:cxnLst/>
            <a:rect l="l" t="t" r="r" b="b"/>
            <a:pathLst>
              <a:path w="2398320" h="1721520">
                <a:moveTo>
                  <a:pt x="2398320" y="0"/>
                </a:moveTo>
                <a:lnTo>
                  <a:pt x="0" y="0"/>
                </a:lnTo>
                <a:lnTo>
                  <a:pt x="0" y="1721520"/>
                </a:lnTo>
                <a:lnTo>
                  <a:pt x="2398320" y="1721520"/>
                </a:lnTo>
                <a:lnTo>
                  <a:pt x="2398320" y="0"/>
                </a:lnTo>
                <a:close/>
              </a:path>
            </a:pathLst>
          </a:custGeom>
          <a:blipFill>
            <a:blip r:embed="rId5"/>
            <a:stretch>
              <a:fillRect l="-246" r="-24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995680" y="2952720"/>
            <a:ext cx="3121200" cy="3831840"/>
          </a:xfrm>
          <a:custGeom>
            <a:avLst/>
            <a:gdLst/>
            <a:ahLst/>
            <a:cxnLst/>
            <a:rect l="l" t="t" r="r" b="b"/>
            <a:pathLst>
              <a:path w="3121200" h="3831840">
                <a:moveTo>
                  <a:pt x="0" y="0"/>
                </a:moveTo>
                <a:lnTo>
                  <a:pt x="3121200" y="0"/>
                </a:lnTo>
                <a:lnTo>
                  <a:pt x="3121200" y="3831840"/>
                </a:lnTo>
                <a:lnTo>
                  <a:pt x="0" y="38318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4" r="-84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348240" y="2313360"/>
            <a:ext cx="2175120" cy="1951200"/>
          </a:xfrm>
          <a:custGeom>
            <a:avLst/>
            <a:gdLst/>
            <a:ahLst/>
            <a:cxnLst/>
            <a:rect l="l" t="t" r="r" b="b"/>
            <a:pathLst>
              <a:path w="2175120" h="1951200">
                <a:moveTo>
                  <a:pt x="0" y="0"/>
                </a:moveTo>
                <a:lnTo>
                  <a:pt x="2175120" y="0"/>
                </a:lnTo>
                <a:lnTo>
                  <a:pt x="2175120" y="1951200"/>
                </a:lnTo>
                <a:lnTo>
                  <a:pt x="0" y="19512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9" r="-129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394240" y="2725200"/>
            <a:ext cx="1537920" cy="787680"/>
          </a:xfrm>
          <a:custGeom>
            <a:avLst/>
            <a:gdLst/>
            <a:ahLst/>
            <a:cxnLst/>
            <a:rect l="l" t="t" r="r" b="b"/>
            <a:pathLst>
              <a:path w="1537920" h="787680">
                <a:moveTo>
                  <a:pt x="0" y="0"/>
                </a:moveTo>
                <a:lnTo>
                  <a:pt x="1537920" y="0"/>
                </a:lnTo>
                <a:lnTo>
                  <a:pt x="1537920" y="787680"/>
                </a:lnTo>
                <a:lnTo>
                  <a:pt x="0" y="78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533920" y="6166800"/>
            <a:ext cx="1532880" cy="787680"/>
          </a:xfrm>
          <a:custGeom>
            <a:avLst/>
            <a:gdLst/>
            <a:ahLst/>
            <a:cxnLst/>
            <a:rect l="l" t="t" r="r" b="b"/>
            <a:pathLst>
              <a:path w="1532880" h="787680">
                <a:moveTo>
                  <a:pt x="0" y="0"/>
                </a:moveTo>
                <a:lnTo>
                  <a:pt x="1532880" y="0"/>
                </a:lnTo>
                <a:lnTo>
                  <a:pt x="1532880" y="787680"/>
                </a:lnTo>
                <a:lnTo>
                  <a:pt x="0" y="787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494800" y="3454560"/>
            <a:ext cx="1550880" cy="787680"/>
          </a:xfrm>
          <a:custGeom>
            <a:avLst/>
            <a:gdLst/>
            <a:ahLst/>
            <a:cxnLst/>
            <a:rect l="l" t="t" r="r" b="b"/>
            <a:pathLst>
              <a:path w="1550880" h="787680">
                <a:moveTo>
                  <a:pt x="0" y="0"/>
                </a:moveTo>
                <a:lnTo>
                  <a:pt x="1550880" y="0"/>
                </a:lnTo>
                <a:lnTo>
                  <a:pt x="1550880" y="787680"/>
                </a:lnTo>
                <a:lnTo>
                  <a:pt x="0" y="787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321280" y="7156080"/>
            <a:ext cx="1540080" cy="787680"/>
          </a:xfrm>
          <a:custGeom>
            <a:avLst/>
            <a:gdLst/>
            <a:ahLst/>
            <a:cxnLst/>
            <a:rect l="l" t="t" r="r" b="b"/>
            <a:pathLst>
              <a:path w="1540080" h="787680">
                <a:moveTo>
                  <a:pt x="0" y="0"/>
                </a:moveTo>
                <a:lnTo>
                  <a:pt x="1540080" y="0"/>
                </a:lnTo>
                <a:lnTo>
                  <a:pt x="1540080" y="787680"/>
                </a:lnTo>
                <a:lnTo>
                  <a:pt x="0" y="7876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105600" y="2714955"/>
            <a:ext cx="90792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en-US" sz="4000" spc="-2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82560" y="6156555"/>
            <a:ext cx="11916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en-US" sz="4000" spc="-2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307600" y="3444315"/>
            <a:ext cx="11916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en-US" sz="4000" spc="-2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144880" y="7118475"/>
            <a:ext cx="11916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en-US" sz="4000" spc="-2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24" name="Freeform 24"/>
          <p:cNvSpPr/>
          <p:nvPr/>
        </p:nvSpPr>
        <p:spPr>
          <a:xfrm>
            <a:off x="167040" y="6447600"/>
            <a:ext cx="3376080" cy="3718080"/>
          </a:xfrm>
          <a:custGeom>
            <a:avLst/>
            <a:gdLst/>
            <a:ahLst/>
            <a:cxnLst/>
            <a:rect l="l" t="t" r="r" b="b"/>
            <a:pathLst>
              <a:path w="3376080" h="3718080">
                <a:moveTo>
                  <a:pt x="0" y="0"/>
                </a:moveTo>
                <a:lnTo>
                  <a:pt x="3376080" y="0"/>
                </a:lnTo>
                <a:lnTo>
                  <a:pt x="3376080" y="3718080"/>
                </a:lnTo>
                <a:lnTo>
                  <a:pt x="0" y="371808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" b="-1"/>
            </a:stretch>
          </a:blipFill>
        </p:spPr>
      </p:sp>
      <p:sp>
        <p:nvSpPr>
          <p:cNvPr id="25" name="Freeform 25"/>
          <p:cNvSpPr/>
          <p:nvPr/>
        </p:nvSpPr>
        <p:spPr>
          <a:xfrm rot="-10800000">
            <a:off x="14857920" y="86400"/>
            <a:ext cx="3376080" cy="3718080"/>
          </a:xfrm>
          <a:custGeom>
            <a:avLst/>
            <a:gdLst/>
            <a:ahLst/>
            <a:cxnLst/>
            <a:rect l="l" t="t" r="r" b="b"/>
            <a:pathLst>
              <a:path w="3376080" h="3718080">
                <a:moveTo>
                  <a:pt x="0" y="0"/>
                </a:moveTo>
                <a:lnTo>
                  <a:pt x="3376080" y="0"/>
                </a:lnTo>
                <a:lnTo>
                  <a:pt x="3376080" y="3718080"/>
                </a:lnTo>
                <a:lnTo>
                  <a:pt x="0" y="371808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" b="-1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79200" y="810390"/>
            <a:ext cx="733032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fa-IR" sz="6000" spc="-1" dirty="0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این یک میز است</a:t>
            </a:r>
            <a:endParaRPr lang="en-US" sz="6000" spc="-1" dirty="0">
              <a:solidFill>
                <a:srgbClr val="482400"/>
              </a:solidFill>
              <a:latin typeface="Redressed"/>
              <a:cs typeface="B Nazanin" panose="00000400000000000000" pitchFamily="2" charset="-78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15478"/>
              </p:ext>
            </p:extLst>
          </p:nvPr>
        </p:nvGraphicFramePr>
        <p:xfrm>
          <a:off x="2852640" y="3327840"/>
          <a:ext cx="11902320" cy="4778640"/>
        </p:xfrm>
        <a:graphic>
          <a:graphicData uri="http://schemas.openxmlformats.org/drawingml/2006/table">
            <a:tbl>
              <a:tblPr/>
              <a:tblGrid>
                <a:gridCol w="259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0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0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192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 spc="-2">
                          <a:solidFill>
                            <a:srgbClr val="482400"/>
                          </a:solidFill>
                          <a:latin typeface="Redressed"/>
                        </a:rPr>
                        <a:t>1350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 spc="-2">
                          <a:solidFill>
                            <a:srgbClr val="482400"/>
                          </a:solidFill>
                          <a:latin typeface="Redressed"/>
                        </a:rPr>
                        <a:t>1400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 spc="-2">
                          <a:solidFill>
                            <a:srgbClr val="482400"/>
                          </a:solidFill>
                          <a:latin typeface="Redressed"/>
                        </a:rPr>
                        <a:t>1450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 spc="-2">
                          <a:solidFill>
                            <a:srgbClr val="482400"/>
                          </a:solidFill>
                          <a:latin typeface="Redressed"/>
                        </a:rPr>
                        <a:t>1500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 spc="-2">
                          <a:solidFill>
                            <a:srgbClr val="482400"/>
                          </a:solidFill>
                          <a:latin typeface="Redressed"/>
                        </a:rPr>
                        <a:t>1550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60">
                <a:tc>
                  <a:txBody>
                    <a:bodyPr/>
                    <a:lstStyle/>
                    <a:p>
                      <a:pPr algn="r">
                        <a:lnSpc>
                          <a:spcPts val="3840"/>
                        </a:lnSpc>
                        <a:defRPr/>
                      </a:pPr>
                      <a:r>
                        <a:rPr lang="fa-IR" sz="3200" spc="-2" dirty="0">
                          <a:solidFill>
                            <a:srgbClr val="482400"/>
                          </a:solidFill>
                          <a:latin typeface="Redressed"/>
                        </a:rPr>
                        <a:t>عنوان در اینجا</a:t>
                      </a:r>
                      <a:endParaRPr lang="en-US" sz="11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9"/>
                        </a:lnSpc>
                        <a:defRPr/>
                      </a:pPr>
                      <a:r>
                        <a:rPr lang="en-US" sz="4800" spc="-2">
                          <a:solidFill>
                            <a:srgbClr val="482400"/>
                          </a:solidFill>
                          <a:latin typeface="Livvic"/>
                        </a:rPr>
                        <a:t>123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9"/>
                        </a:lnSpc>
                        <a:defRPr/>
                      </a:pPr>
                      <a:r>
                        <a:rPr lang="en-US" sz="4800" spc="-2">
                          <a:solidFill>
                            <a:srgbClr val="482400"/>
                          </a:solidFill>
                          <a:latin typeface="Livvic"/>
                        </a:rPr>
                        <a:t>444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9"/>
                        </a:lnSpc>
                        <a:defRPr/>
                      </a:pPr>
                      <a:r>
                        <a:rPr lang="en-US" sz="4800" spc="-2">
                          <a:solidFill>
                            <a:srgbClr val="482400"/>
                          </a:solidFill>
                          <a:latin typeface="Livvic"/>
                        </a:rPr>
                        <a:t>321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9"/>
                        </a:lnSpc>
                        <a:defRPr/>
                      </a:pPr>
                      <a:r>
                        <a:rPr lang="en-US" sz="4800" spc="-2">
                          <a:solidFill>
                            <a:srgbClr val="482400"/>
                          </a:solidFill>
                          <a:latin typeface="Livvic"/>
                        </a:rPr>
                        <a:t>235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9"/>
                        </a:lnSpc>
                        <a:defRPr/>
                      </a:pPr>
                      <a:r>
                        <a:rPr lang="en-US" sz="4800" spc="-2">
                          <a:solidFill>
                            <a:srgbClr val="482400"/>
                          </a:solidFill>
                          <a:latin typeface="Livvic"/>
                        </a:rPr>
                        <a:t>452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60">
                <a:tc>
                  <a:txBody>
                    <a:bodyPr/>
                    <a:lstStyle/>
                    <a:p>
                      <a:pPr algn="r">
                        <a:lnSpc>
                          <a:spcPts val="3840"/>
                        </a:lnSpc>
                        <a:defRPr/>
                      </a:pPr>
                      <a:r>
                        <a:rPr lang="fa-IR" sz="3200" spc="-2" dirty="0">
                          <a:solidFill>
                            <a:srgbClr val="482400"/>
                          </a:solidFill>
                          <a:latin typeface="Redressed"/>
                        </a:rPr>
                        <a:t>عنوان در اینجا</a:t>
                      </a:r>
                      <a:endParaRPr lang="en-US" sz="11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9"/>
                        </a:lnSpc>
                        <a:defRPr/>
                      </a:pPr>
                      <a:r>
                        <a:rPr lang="en-US" sz="4800" spc="-2">
                          <a:solidFill>
                            <a:srgbClr val="482400"/>
                          </a:solidFill>
                          <a:latin typeface="Livvic"/>
                        </a:rPr>
                        <a:t>457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9"/>
                        </a:lnSpc>
                        <a:defRPr/>
                      </a:pPr>
                      <a:r>
                        <a:rPr lang="en-US" sz="4800" spc="-2">
                          <a:solidFill>
                            <a:srgbClr val="482400"/>
                          </a:solidFill>
                          <a:latin typeface="Livvic"/>
                        </a:rPr>
                        <a:t>864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9"/>
                        </a:lnSpc>
                        <a:defRPr/>
                      </a:pPr>
                      <a:r>
                        <a:rPr lang="en-US" sz="4800" spc="-2">
                          <a:solidFill>
                            <a:srgbClr val="482400"/>
                          </a:solidFill>
                          <a:latin typeface="Livvic"/>
                        </a:rPr>
                        <a:t>1000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9"/>
                        </a:lnSpc>
                        <a:defRPr/>
                      </a:pPr>
                      <a:r>
                        <a:rPr lang="en-US" sz="4800" spc="-2">
                          <a:solidFill>
                            <a:srgbClr val="482400"/>
                          </a:solidFill>
                          <a:latin typeface="Livvic"/>
                        </a:rPr>
                        <a:t>567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9"/>
                        </a:lnSpc>
                        <a:defRPr/>
                      </a:pPr>
                      <a:r>
                        <a:rPr lang="en-US" sz="4800" spc="-2">
                          <a:solidFill>
                            <a:srgbClr val="482400"/>
                          </a:solidFill>
                          <a:latin typeface="Livvic"/>
                        </a:rPr>
                        <a:t>678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200">
                <a:tc>
                  <a:txBody>
                    <a:bodyPr/>
                    <a:lstStyle/>
                    <a:p>
                      <a:pPr algn="r">
                        <a:lnSpc>
                          <a:spcPts val="3840"/>
                        </a:lnSpc>
                        <a:defRPr/>
                      </a:pPr>
                      <a:r>
                        <a:rPr lang="fa-IR" sz="3200" spc="-2" dirty="0">
                          <a:solidFill>
                            <a:srgbClr val="482400"/>
                          </a:solidFill>
                          <a:latin typeface="Redressed"/>
                        </a:rPr>
                        <a:t>عنوان در اینجا</a:t>
                      </a:r>
                      <a:endParaRPr lang="en-US" sz="11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9"/>
                        </a:lnSpc>
                        <a:defRPr/>
                      </a:pPr>
                      <a:r>
                        <a:rPr lang="en-US" sz="4800" spc="-2">
                          <a:solidFill>
                            <a:srgbClr val="482400"/>
                          </a:solidFill>
                          <a:latin typeface="Livvic"/>
                        </a:rPr>
                        <a:t>34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9"/>
                        </a:lnSpc>
                        <a:defRPr/>
                      </a:pPr>
                      <a:r>
                        <a:rPr lang="en-US" sz="4800" spc="-2">
                          <a:solidFill>
                            <a:srgbClr val="482400"/>
                          </a:solidFill>
                          <a:latin typeface="Livvic"/>
                        </a:rPr>
                        <a:t>76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9"/>
                        </a:lnSpc>
                        <a:defRPr/>
                      </a:pPr>
                      <a:r>
                        <a:rPr lang="en-US" sz="4800" spc="-2">
                          <a:solidFill>
                            <a:srgbClr val="482400"/>
                          </a:solidFill>
                          <a:latin typeface="Livvic"/>
                        </a:rPr>
                        <a:t>125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9"/>
                        </a:lnSpc>
                        <a:defRPr/>
                      </a:pPr>
                      <a:r>
                        <a:rPr lang="en-US" sz="4800" spc="-2">
                          <a:solidFill>
                            <a:srgbClr val="482400"/>
                          </a:solidFill>
                          <a:latin typeface="Livvic"/>
                        </a:rPr>
                        <a:t>97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9"/>
                        </a:lnSpc>
                        <a:defRPr/>
                      </a:pPr>
                      <a:r>
                        <a:rPr lang="en-US" sz="4800" spc="-2" dirty="0">
                          <a:solidFill>
                            <a:srgbClr val="482400"/>
                          </a:solidFill>
                          <a:latin typeface="Livvic"/>
                        </a:rPr>
                        <a:t>76</a:t>
                      </a:r>
                      <a:endParaRPr lang="en-US" sz="11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2630160" y="2735280"/>
            <a:ext cx="13027680" cy="5970960"/>
          </a:xfrm>
          <a:custGeom>
            <a:avLst/>
            <a:gdLst/>
            <a:ahLst/>
            <a:cxnLst/>
            <a:rect l="l" t="t" r="r" b="b"/>
            <a:pathLst>
              <a:path w="13027680" h="5970960">
                <a:moveTo>
                  <a:pt x="0" y="0"/>
                </a:moveTo>
                <a:lnTo>
                  <a:pt x="13027680" y="0"/>
                </a:lnTo>
                <a:lnTo>
                  <a:pt x="13027680" y="5970960"/>
                </a:lnTo>
                <a:lnTo>
                  <a:pt x="0" y="5970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96720" y="1198080"/>
            <a:ext cx="5763600" cy="1121040"/>
          </a:xfrm>
          <a:custGeom>
            <a:avLst/>
            <a:gdLst/>
            <a:ahLst/>
            <a:cxnLst/>
            <a:rect l="l" t="t" r="r" b="b"/>
            <a:pathLst>
              <a:path w="5763600" h="1121040">
                <a:moveTo>
                  <a:pt x="0" y="0"/>
                </a:moveTo>
                <a:lnTo>
                  <a:pt x="5763600" y="0"/>
                </a:lnTo>
                <a:lnTo>
                  <a:pt x="5763600" y="1121040"/>
                </a:lnTo>
                <a:lnTo>
                  <a:pt x="0" y="1121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" r="-6"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1805120" y="1170720"/>
            <a:ext cx="5898960" cy="1146960"/>
          </a:xfrm>
          <a:custGeom>
            <a:avLst/>
            <a:gdLst/>
            <a:ahLst/>
            <a:cxnLst/>
            <a:rect l="l" t="t" r="r" b="b"/>
            <a:pathLst>
              <a:path w="5898960" h="1146960">
                <a:moveTo>
                  <a:pt x="5898960" y="0"/>
                </a:moveTo>
                <a:lnTo>
                  <a:pt x="0" y="0"/>
                </a:lnTo>
                <a:lnTo>
                  <a:pt x="0" y="1146960"/>
                </a:lnTo>
                <a:lnTo>
                  <a:pt x="5898960" y="1146960"/>
                </a:lnTo>
                <a:lnTo>
                  <a:pt x="5898960" y="0"/>
                </a:lnTo>
                <a:close/>
              </a:path>
            </a:pathLst>
          </a:custGeom>
          <a:blipFill>
            <a:blip r:embed="rId5"/>
            <a:stretch>
              <a:fillRect t="-11" b="-1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6551280"/>
            <a:ext cx="3376080" cy="3718080"/>
          </a:xfrm>
          <a:custGeom>
            <a:avLst/>
            <a:gdLst/>
            <a:ahLst/>
            <a:cxnLst/>
            <a:rect l="l" t="t" r="r" b="b"/>
            <a:pathLst>
              <a:path w="3376080" h="3718080">
                <a:moveTo>
                  <a:pt x="0" y="0"/>
                </a:moveTo>
                <a:lnTo>
                  <a:pt x="3376080" y="0"/>
                </a:lnTo>
                <a:lnTo>
                  <a:pt x="3376080" y="3718080"/>
                </a:lnTo>
                <a:lnTo>
                  <a:pt x="0" y="37180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" b="-1"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754240" y="6449040"/>
            <a:ext cx="3468960" cy="3821040"/>
          </a:xfrm>
          <a:custGeom>
            <a:avLst/>
            <a:gdLst/>
            <a:ahLst/>
            <a:cxnLst/>
            <a:rect l="l" t="t" r="r" b="b"/>
            <a:pathLst>
              <a:path w="3468960" h="3821040">
                <a:moveTo>
                  <a:pt x="3468960" y="0"/>
                </a:moveTo>
                <a:lnTo>
                  <a:pt x="0" y="0"/>
                </a:lnTo>
                <a:lnTo>
                  <a:pt x="0" y="3821040"/>
                </a:lnTo>
                <a:lnTo>
                  <a:pt x="3468960" y="3821040"/>
                </a:lnTo>
                <a:lnTo>
                  <a:pt x="3468960" y="0"/>
                </a:lnTo>
                <a:close/>
              </a:path>
            </a:pathLst>
          </a:custGeom>
          <a:blipFill>
            <a:blip r:embed="rId6"/>
            <a:stretch>
              <a:fillRect l="-7" r="-7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67200" y="819915"/>
            <a:ext cx="675288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600"/>
              </a:lnSpc>
            </a:pPr>
            <a:r>
              <a:rPr lang="fa-IR" sz="8000" spc="-2" dirty="0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روند</a:t>
            </a:r>
            <a:endParaRPr lang="en-US" sz="8000" spc="-2" dirty="0">
              <a:solidFill>
                <a:srgbClr val="482400"/>
              </a:solidFill>
              <a:latin typeface="Redressed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77600" y="7329765"/>
            <a:ext cx="290664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59"/>
              </a:lnSpc>
            </a:pPr>
            <a:r>
              <a:rPr lang="fa-IR" sz="2799" spc="-1" dirty="0">
                <a:solidFill>
                  <a:srgbClr val="FFFFFF"/>
                </a:solidFill>
                <a:latin typeface="Livvic"/>
                <a:cs typeface="B Nazanin" panose="00000400000000000000" pitchFamily="2" charset="-78"/>
              </a:rPr>
              <a:t>قالب پاورپوینت تاریخی  قابل ویرایش می باشد</a:t>
            </a:r>
            <a:endParaRPr lang="en-US" sz="2799" spc="-1" dirty="0">
              <a:solidFill>
                <a:srgbClr val="FFFFFF"/>
              </a:solidFill>
              <a:latin typeface="Livvic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77600" y="6431880"/>
            <a:ext cx="290664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67"/>
              </a:lnSpc>
            </a:pPr>
            <a:r>
              <a:rPr lang="fa-IR" sz="3600" spc="-2" dirty="0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عنوان در اینجا</a:t>
            </a:r>
            <a:endParaRPr lang="en-US" sz="3600" spc="-2" dirty="0">
              <a:solidFill>
                <a:srgbClr val="482400"/>
              </a:solidFill>
              <a:latin typeface="Redressed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587120" y="3516221"/>
            <a:ext cx="308664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59"/>
              </a:lnSpc>
            </a:pPr>
            <a:r>
              <a:rPr lang="fa-IR" sz="2799" spc="-1" dirty="0">
                <a:solidFill>
                  <a:srgbClr val="FFFFFF"/>
                </a:solidFill>
                <a:latin typeface="Livvic"/>
                <a:cs typeface="B Nazanin" panose="00000400000000000000" pitchFamily="2" charset="-78"/>
              </a:rPr>
              <a:t>قالب پاورپوینت تاریخی  قابل ویرایش می باشد</a:t>
            </a:r>
            <a:endParaRPr lang="en-US" sz="2799" spc="-1" dirty="0">
              <a:solidFill>
                <a:srgbClr val="FFFFFF"/>
              </a:solidFill>
              <a:latin typeface="Livvic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57680" y="4703160"/>
            <a:ext cx="290664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67"/>
              </a:lnSpc>
            </a:pPr>
            <a:r>
              <a:rPr lang="fa-IR" sz="3600" spc="-2" dirty="0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عنوان در اینجا</a:t>
            </a:r>
            <a:endParaRPr lang="en-US" sz="3600" spc="-2" dirty="0">
              <a:solidFill>
                <a:srgbClr val="482400"/>
              </a:solidFill>
              <a:latin typeface="Redressed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555840" y="7329765"/>
            <a:ext cx="308664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59"/>
              </a:lnSpc>
            </a:pPr>
            <a:r>
              <a:rPr lang="fa-IR" sz="2799" spc="-1" dirty="0">
                <a:solidFill>
                  <a:srgbClr val="FFFFFF"/>
                </a:solidFill>
                <a:latin typeface="Livvic"/>
                <a:cs typeface="B Nazanin" panose="00000400000000000000" pitchFamily="2" charset="-78"/>
              </a:rPr>
              <a:t>قالب پاورپوینت تاریخی  قابل ویرایش می باشد</a:t>
            </a:r>
            <a:endParaRPr lang="en-US" sz="2799" spc="-1" dirty="0">
              <a:solidFill>
                <a:srgbClr val="FFFFFF"/>
              </a:solidFill>
              <a:latin typeface="Livvic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45840" y="6428280"/>
            <a:ext cx="290664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67"/>
              </a:lnSpc>
            </a:pPr>
            <a:r>
              <a:rPr lang="fa-IR" sz="3600" spc="-2" dirty="0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عنوان در اینجا</a:t>
            </a:r>
            <a:endParaRPr lang="en-US" sz="3600" spc="-2" dirty="0">
              <a:solidFill>
                <a:srgbClr val="482400"/>
              </a:solidFill>
              <a:latin typeface="Redresse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651280" y="3732645"/>
            <a:ext cx="308664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359"/>
              </a:lnSpc>
            </a:pPr>
            <a:r>
              <a:rPr lang="fa-IR" sz="2799" spc="-1" dirty="0">
                <a:solidFill>
                  <a:srgbClr val="FFFFFF"/>
                </a:solidFill>
                <a:latin typeface="Livvic"/>
                <a:cs typeface="B Nazanin" panose="00000400000000000000" pitchFamily="2" charset="-78"/>
              </a:rPr>
              <a:t>قالب پاورپوینت تاریخی  قابل ویرایش می باشد</a:t>
            </a:r>
            <a:endParaRPr lang="en-US" sz="2799" spc="-1" dirty="0">
              <a:solidFill>
                <a:srgbClr val="FFFFFF"/>
              </a:solidFill>
              <a:latin typeface="Livvic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41280" y="4703160"/>
            <a:ext cx="290664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67"/>
              </a:lnSpc>
            </a:pPr>
            <a:r>
              <a:rPr lang="fa-IR" sz="3600" spc="-2" dirty="0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عنوان در اینجا</a:t>
            </a:r>
            <a:endParaRPr lang="en-US" sz="3600" spc="-2" dirty="0">
              <a:solidFill>
                <a:srgbClr val="482400"/>
              </a:solidFill>
              <a:latin typeface="Redressed"/>
              <a:cs typeface="B Nazanin" panose="00000400000000000000" pitchFamily="2" charset="-78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716480" y="5976000"/>
            <a:ext cx="14575680" cy="48960"/>
          </a:xfrm>
          <a:custGeom>
            <a:avLst/>
            <a:gdLst/>
            <a:ahLst/>
            <a:cxnLst/>
            <a:rect l="l" t="t" r="r" b="b"/>
            <a:pathLst>
              <a:path w="14575680" h="48960">
                <a:moveTo>
                  <a:pt x="0" y="0"/>
                </a:moveTo>
                <a:lnTo>
                  <a:pt x="14575680" y="0"/>
                </a:lnTo>
                <a:lnTo>
                  <a:pt x="14575680" y="48960"/>
                </a:lnTo>
                <a:lnTo>
                  <a:pt x="0" y="48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085200" y="5316480"/>
            <a:ext cx="56880" cy="684000"/>
          </a:xfrm>
          <a:custGeom>
            <a:avLst/>
            <a:gdLst/>
            <a:ahLst/>
            <a:cxnLst/>
            <a:rect l="l" t="t" r="r" b="b"/>
            <a:pathLst>
              <a:path w="56880" h="684000">
                <a:moveTo>
                  <a:pt x="0" y="0"/>
                </a:moveTo>
                <a:lnTo>
                  <a:pt x="56880" y="0"/>
                </a:lnTo>
                <a:lnTo>
                  <a:pt x="56880" y="684000"/>
                </a:lnTo>
                <a:lnTo>
                  <a:pt x="0" y="684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863360" y="4555440"/>
            <a:ext cx="2534400" cy="785520"/>
          </a:xfrm>
          <a:custGeom>
            <a:avLst/>
            <a:gdLst/>
            <a:ahLst/>
            <a:cxnLst/>
            <a:rect l="l" t="t" r="r" b="b"/>
            <a:pathLst>
              <a:path w="2534400" h="785520">
                <a:moveTo>
                  <a:pt x="0" y="0"/>
                </a:moveTo>
                <a:lnTo>
                  <a:pt x="2534400" y="0"/>
                </a:lnTo>
                <a:lnTo>
                  <a:pt x="2534400" y="785520"/>
                </a:lnTo>
                <a:lnTo>
                  <a:pt x="0" y="7855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109600" y="5316480"/>
            <a:ext cx="56880" cy="684000"/>
          </a:xfrm>
          <a:custGeom>
            <a:avLst/>
            <a:gdLst/>
            <a:ahLst/>
            <a:cxnLst/>
            <a:rect l="l" t="t" r="r" b="b"/>
            <a:pathLst>
              <a:path w="56880" h="684000">
                <a:moveTo>
                  <a:pt x="0" y="0"/>
                </a:moveTo>
                <a:lnTo>
                  <a:pt x="56880" y="0"/>
                </a:lnTo>
                <a:lnTo>
                  <a:pt x="56880" y="684000"/>
                </a:lnTo>
                <a:lnTo>
                  <a:pt x="0" y="68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882000" y="4546080"/>
            <a:ext cx="2540880" cy="798480"/>
          </a:xfrm>
          <a:custGeom>
            <a:avLst/>
            <a:gdLst/>
            <a:ahLst/>
            <a:cxnLst/>
            <a:rect l="l" t="t" r="r" b="b"/>
            <a:pathLst>
              <a:path w="2540880" h="798480">
                <a:moveTo>
                  <a:pt x="0" y="0"/>
                </a:moveTo>
                <a:lnTo>
                  <a:pt x="2540880" y="0"/>
                </a:lnTo>
                <a:lnTo>
                  <a:pt x="2540880" y="798480"/>
                </a:lnTo>
                <a:lnTo>
                  <a:pt x="0" y="7984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183440" y="5996160"/>
            <a:ext cx="57600" cy="684000"/>
          </a:xfrm>
          <a:custGeom>
            <a:avLst/>
            <a:gdLst/>
            <a:ahLst/>
            <a:cxnLst/>
            <a:rect l="l" t="t" r="r" b="b"/>
            <a:pathLst>
              <a:path w="57600" h="684000">
                <a:moveTo>
                  <a:pt x="0" y="0"/>
                </a:moveTo>
                <a:lnTo>
                  <a:pt x="57600" y="0"/>
                </a:lnTo>
                <a:lnTo>
                  <a:pt x="57600" y="684000"/>
                </a:lnTo>
                <a:lnTo>
                  <a:pt x="0" y="684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929200" y="6652800"/>
            <a:ext cx="2530080" cy="794880"/>
          </a:xfrm>
          <a:custGeom>
            <a:avLst/>
            <a:gdLst/>
            <a:ahLst/>
            <a:cxnLst/>
            <a:rect l="l" t="t" r="r" b="b"/>
            <a:pathLst>
              <a:path w="2530080" h="794880">
                <a:moveTo>
                  <a:pt x="0" y="0"/>
                </a:moveTo>
                <a:lnTo>
                  <a:pt x="2530080" y="0"/>
                </a:lnTo>
                <a:lnTo>
                  <a:pt x="2530080" y="794880"/>
                </a:lnTo>
                <a:lnTo>
                  <a:pt x="0" y="79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102000" y="5994720"/>
            <a:ext cx="56880" cy="684000"/>
          </a:xfrm>
          <a:custGeom>
            <a:avLst/>
            <a:gdLst/>
            <a:ahLst/>
            <a:cxnLst/>
            <a:rect l="l" t="t" r="r" b="b"/>
            <a:pathLst>
              <a:path w="56880" h="684000">
                <a:moveTo>
                  <a:pt x="0" y="0"/>
                </a:moveTo>
                <a:lnTo>
                  <a:pt x="56880" y="0"/>
                </a:lnTo>
                <a:lnTo>
                  <a:pt x="56880" y="684000"/>
                </a:lnTo>
                <a:lnTo>
                  <a:pt x="0" y="6840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841280" y="6637680"/>
            <a:ext cx="2539440" cy="788400"/>
          </a:xfrm>
          <a:custGeom>
            <a:avLst/>
            <a:gdLst/>
            <a:ahLst/>
            <a:cxnLst/>
            <a:rect l="l" t="t" r="r" b="b"/>
            <a:pathLst>
              <a:path w="2539440" h="788400">
                <a:moveTo>
                  <a:pt x="0" y="0"/>
                </a:moveTo>
                <a:lnTo>
                  <a:pt x="2539440" y="0"/>
                </a:lnTo>
                <a:lnTo>
                  <a:pt x="2539440" y="788400"/>
                </a:lnTo>
                <a:lnTo>
                  <a:pt x="0" y="7884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258640" y="4503720"/>
            <a:ext cx="1744560" cy="59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67"/>
              </a:lnSpc>
            </a:pPr>
            <a:r>
              <a:rPr lang="en-US" sz="3600" spc="-2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1390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22320" y="6601800"/>
            <a:ext cx="1744560" cy="59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67"/>
              </a:lnSpc>
            </a:pPr>
            <a:r>
              <a:rPr lang="en-US" sz="3600" spc="-2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1450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26880" y="4503720"/>
            <a:ext cx="1744560" cy="59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67"/>
              </a:lnSpc>
            </a:pPr>
            <a:r>
              <a:rPr lang="en-US" sz="3600" spc="-2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1530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238720" y="6601800"/>
            <a:ext cx="1744560" cy="59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67"/>
              </a:lnSpc>
            </a:pPr>
            <a:r>
              <a:rPr lang="en-US" sz="3600" spc="-2">
                <a:solidFill>
                  <a:srgbClr val="482400"/>
                </a:solidFill>
                <a:latin typeface="Redressed"/>
                <a:cs typeface="B Nazanin" panose="00000400000000000000" pitchFamily="2" charset="-78"/>
              </a:rPr>
              <a:t>1610</a:t>
            </a:r>
          </a:p>
        </p:txBody>
      </p:sp>
      <p:sp>
        <p:nvSpPr>
          <p:cNvPr id="25" name="Freeform 25"/>
          <p:cNvSpPr/>
          <p:nvPr/>
        </p:nvSpPr>
        <p:spPr>
          <a:xfrm>
            <a:off x="1716480" y="5976000"/>
            <a:ext cx="14575680" cy="48960"/>
          </a:xfrm>
          <a:custGeom>
            <a:avLst/>
            <a:gdLst/>
            <a:ahLst/>
            <a:cxnLst/>
            <a:rect l="l" t="t" r="r" b="b"/>
            <a:pathLst>
              <a:path w="14575680" h="48960">
                <a:moveTo>
                  <a:pt x="0" y="0"/>
                </a:moveTo>
                <a:lnTo>
                  <a:pt x="14575680" y="0"/>
                </a:lnTo>
                <a:lnTo>
                  <a:pt x="14575680" y="48960"/>
                </a:lnTo>
                <a:lnTo>
                  <a:pt x="0" y="4896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6080" y="246075"/>
            <a:ext cx="380376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fa-IR" sz="4800" spc="-2" dirty="0">
                <a:solidFill>
                  <a:srgbClr val="FFFFFF"/>
                </a:solidFill>
                <a:latin typeface="Redressed"/>
                <a:cs typeface="B Nazanin" panose="00000400000000000000" pitchFamily="2" charset="-78"/>
              </a:rPr>
              <a:t>منابع</a:t>
            </a:r>
            <a:endParaRPr lang="en-US" sz="4800" spc="-2" dirty="0">
              <a:solidFill>
                <a:srgbClr val="FFFFFF"/>
              </a:solidFill>
              <a:latin typeface="Redressed"/>
              <a:cs typeface="B Nazanin" panose="00000400000000000000" pitchFamily="2" charset="-78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97040" y="1913760"/>
            <a:ext cx="3227040" cy="4789440"/>
          </a:xfrm>
          <a:custGeom>
            <a:avLst/>
            <a:gdLst/>
            <a:ahLst/>
            <a:cxnLst/>
            <a:rect l="l" t="t" r="r" b="b"/>
            <a:pathLst>
              <a:path w="3227040" h="4789440">
                <a:moveTo>
                  <a:pt x="0" y="0"/>
                </a:moveTo>
                <a:lnTo>
                  <a:pt x="3227040" y="0"/>
                </a:lnTo>
                <a:lnTo>
                  <a:pt x="3227040" y="4789440"/>
                </a:lnTo>
                <a:lnTo>
                  <a:pt x="0" y="47894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" b="-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85920" y="6855840"/>
            <a:ext cx="2248560" cy="2970720"/>
          </a:xfrm>
          <a:custGeom>
            <a:avLst/>
            <a:gdLst/>
            <a:ahLst/>
            <a:cxnLst/>
            <a:rect l="l" t="t" r="r" b="b"/>
            <a:pathLst>
              <a:path w="2248560" h="2970720">
                <a:moveTo>
                  <a:pt x="0" y="0"/>
                </a:moveTo>
                <a:lnTo>
                  <a:pt x="2248560" y="0"/>
                </a:lnTo>
                <a:lnTo>
                  <a:pt x="2248560" y="2970720"/>
                </a:lnTo>
                <a:lnTo>
                  <a:pt x="0" y="29707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94080" y="1153440"/>
            <a:ext cx="1676160" cy="1624320"/>
          </a:xfrm>
          <a:custGeom>
            <a:avLst/>
            <a:gdLst/>
            <a:ahLst/>
            <a:cxnLst/>
            <a:rect l="l" t="t" r="r" b="b"/>
            <a:pathLst>
              <a:path w="1676160" h="1624320">
                <a:moveTo>
                  <a:pt x="0" y="0"/>
                </a:moveTo>
                <a:lnTo>
                  <a:pt x="1676160" y="0"/>
                </a:lnTo>
                <a:lnTo>
                  <a:pt x="1676160" y="1624320"/>
                </a:lnTo>
                <a:lnTo>
                  <a:pt x="0" y="16243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91120" y="8043840"/>
            <a:ext cx="1569600" cy="1776240"/>
          </a:xfrm>
          <a:custGeom>
            <a:avLst/>
            <a:gdLst/>
            <a:ahLst/>
            <a:cxnLst/>
            <a:rect l="l" t="t" r="r" b="b"/>
            <a:pathLst>
              <a:path w="1569600" h="1776240">
                <a:moveTo>
                  <a:pt x="0" y="0"/>
                </a:moveTo>
                <a:lnTo>
                  <a:pt x="1569600" y="0"/>
                </a:lnTo>
                <a:lnTo>
                  <a:pt x="1569600" y="1776240"/>
                </a:lnTo>
                <a:lnTo>
                  <a:pt x="0" y="1776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822720" y="6073200"/>
            <a:ext cx="1727280" cy="1360800"/>
          </a:xfrm>
          <a:custGeom>
            <a:avLst/>
            <a:gdLst/>
            <a:ahLst/>
            <a:cxnLst/>
            <a:rect l="l" t="t" r="r" b="b"/>
            <a:pathLst>
              <a:path w="1727280" h="1360800">
                <a:moveTo>
                  <a:pt x="0" y="0"/>
                </a:moveTo>
                <a:lnTo>
                  <a:pt x="1727280" y="0"/>
                </a:lnTo>
                <a:lnTo>
                  <a:pt x="1727280" y="1360800"/>
                </a:lnTo>
                <a:lnTo>
                  <a:pt x="0" y="1360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48720" y="3476880"/>
            <a:ext cx="1542240" cy="1748160"/>
          </a:xfrm>
          <a:custGeom>
            <a:avLst/>
            <a:gdLst/>
            <a:ahLst/>
            <a:cxnLst/>
            <a:rect l="l" t="t" r="r" b="b"/>
            <a:pathLst>
              <a:path w="1542240" h="1748160">
                <a:moveTo>
                  <a:pt x="0" y="0"/>
                </a:moveTo>
                <a:lnTo>
                  <a:pt x="1542240" y="0"/>
                </a:lnTo>
                <a:lnTo>
                  <a:pt x="1542240" y="1748160"/>
                </a:lnTo>
                <a:lnTo>
                  <a:pt x="0" y="17481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791600" y="3600720"/>
            <a:ext cx="1134720" cy="1548000"/>
          </a:xfrm>
          <a:custGeom>
            <a:avLst/>
            <a:gdLst/>
            <a:ahLst/>
            <a:cxnLst/>
            <a:rect l="l" t="t" r="r" b="b"/>
            <a:pathLst>
              <a:path w="1134720" h="1548000">
                <a:moveTo>
                  <a:pt x="0" y="0"/>
                </a:moveTo>
                <a:lnTo>
                  <a:pt x="1134720" y="0"/>
                </a:lnTo>
                <a:lnTo>
                  <a:pt x="1134720" y="1548000"/>
                </a:lnTo>
                <a:lnTo>
                  <a:pt x="0" y="1548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702320" y="6314400"/>
            <a:ext cx="1398240" cy="1076400"/>
          </a:xfrm>
          <a:custGeom>
            <a:avLst/>
            <a:gdLst/>
            <a:ahLst/>
            <a:cxnLst/>
            <a:rect l="l" t="t" r="r" b="b"/>
            <a:pathLst>
              <a:path w="1398240" h="1076400">
                <a:moveTo>
                  <a:pt x="0" y="0"/>
                </a:moveTo>
                <a:lnTo>
                  <a:pt x="1398240" y="0"/>
                </a:lnTo>
                <a:lnTo>
                  <a:pt x="1398240" y="1076400"/>
                </a:lnTo>
                <a:lnTo>
                  <a:pt x="0" y="10764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705360" y="1144800"/>
            <a:ext cx="1451520" cy="1431360"/>
          </a:xfrm>
          <a:custGeom>
            <a:avLst/>
            <a:gdLst/>
            <a:ahLst/>
            <a:cxnLst/>
            <a:rect l="l" t="t" r="r" b="b"/>
            <a:pathLst>
              <a:path w="1451520" h="1431360">
                <a:moveTo>
                  <a:pt x="0" y="0"/>
                </a:moveTo>
                <a:lnTo>
                  <a:pt x="1451520" y="0"/>
                </a:lnTo>
                <a:lnTo>
                  <a:pt x="1451520" y="1431360"/>
                </a:lnTo>
                <a:lnTo>
                  <a:pt x="0" y="14313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213120" y="5968080"/>
            <a:ext cx="1436400" cy="1467360"/>
          </a:xfrm>
          <a:custGeom>
            <a:avLst/>
            <a:gdLst/>
            <a:ahLst/>
            <a:cxnLst/>
            <a:rect l="l" t="t" r="r" b="b"/>
            <a:pathLst>
              <a:path w="1436400" h="1467360">
                <a:moveTo>
                  <a:pt x="0" y="0"/>
                </a:moveTo>
                <a:lnTo>
                  <a:pt x="1436400" y="0"/>
                </a:lnTo>
                <a:lnTo>
                  <a:pt x="1436400" y="1467360"/>
                </a:lnTo>
                <a:lnTo>
                  <a:pt x="0" y="14673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331200" y="8334720"/>
            <a:ext cx="1482480" cy="1418400"/>
          </a:xfrm>
          <a:custGeom>
            <a:avLst/>
            <a:gdLst/>
            <a:ahLst/>
            <a:cxnLst/>
            <a:rect l="l" t="t" r="r" b="b"/>
            <a:pathLst>
              <a:path w="1482480" h="1418400">
                <a:moveTo>
                  <a:pt x="0" y="0"/>
                </a:moveTo>
                <a:lnTo>
                  <a:pt x="1482480" y="0"/>
                </a:lnTo>
                <a:lnTo>
                  <a:pt x="1482480" y="1418400"/>
                </a:lnTo>
                <a:lnTo>
                  <a:pt x="0" y="14184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813760" y="3486240"/>
            <a:ext cx="1187280" cy="1568880"/>
          </a:xfrm>
          <a:custGeom>
            <a:avLst/>
            <a:gdLst/>
            <a:ahLst/>
            <a:cxnLst/>
            <a:rect l="l" t="t" r="r" b="b"/>
            <a:pathLst>
              <a:path w="1187280" h="1568880">
                <a:moveTo>
                  <a:pt x="0" y="0"/>
                </a:moveTo>
                <a:lnTo>
                  <a:pt x="1187280" y="0"/>
                </a:lnTo>
                <a:lnTo>
                  <a:pt x="1187280" y="1568880"/>
                </a:lnTo>
                <a:lnTo>
                  <a:pt x="0" y="156888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881600" y="1776240"/>
            <a:ext cx="1239120" cy="1069920"/>
          </a:xfrm>
          <a:custGeom>
            <a:avLst/>
            <a:gdLst/>
            <a:ahLst/>
            <a:cxnLst/>
            <a:rect l="l" t="t" r="r" b="b"/>
            <a:pathLst>
              <a:path w="1239120" h="1069920">
                <a:moveTo>
                  <a:pt x="0" y="0"/>
                </a:moveTo>
                <a:lnTo>
                  <a:pt x="1239120" y="0"/>
                </a:lnTo>
                <a:lnTo>
                  <a:pt x="1239120" y="1069920"/>
                </a:lnTo>
                <a:lnTo>
                  <a:pt x="0" y="106992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221040" y="8650800"/>
            <a:ext cx="1148400" cy="1146960"/>
          </a:xfrm>
          <a:custGeom>
            <a:avLst/>
            <a:gdLst/>
            <a:ahLst/>
            <a:cxnLst/>
            <a:rect l="l" t="t" r="r" b="b"/>
            <a:pathLst>
              <a:path w="1148400" h="1146960">
                <a:moveTo>
                  <a:pt x="0" y="0"/>
                </a:moveTo>
                <a:lnTo>
                  <a:pt x="1148400" y="0"/>
                </a:lnTo>
                <a:lnTo>
                  <a:pt x="1148400" y="1146960"/>
                </a:lnTo>
                <a:lnTo>
                  <a:pt x="0" y="114696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172080" y="1262880"/>
            <a:ext cx="1486800" cy="1535760"/>
          </a:xfrm>
          <a:custGeom>
            <a:avLst/>
            <a:gdLst/>
            <a:ahLst/>
            <a:cxnLst/>
            <a:rect l="l" t="t" r="r" b="b"/>
            <a:pathLst>
              <a:path w="1486800" h="1535760">
                <a:moveTo>
                  <a:pt x="0" y="0"/>
                </a:moveTo>
                <a:lnTo>
                  <a:pt x="1486800" y="0"/>
                </a:lnTo>
                <a:lnTo>
                  <a:pt x="1486800" y="1535760"/>
                </a:lnTo>
                <a:lnTo>
                  <a:pt x="0" y="153576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106240" y="8249760"/>
            <a:ext cx="1027440" cy="1016640"/>
          </a:xfrm>
          <a:custGeom>
            <a:avLst/>
            <a:gdLst/>
            <a:ahLst/>
            <a:cxnLst/>
            <a:rect l="l" t="t" r="r" b="b"/>
            <a:pathLst>
              <a:path w="1027440" h="1016640">
                <a:moveTo>
                  <a:pt x="0" y="0"/>
                </a:moveTo>
                <a:lnTo>
                  <a:pt x="1027440" y="0"/>
                </a:lnTo>
                <a:lnTo>
                  <a:pt x="1027440" y="1016640"/>
                </a:lnTo>
                <a:lnTo>
                  <a:pt x="0" y="101664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855680" y="1352880"/>
            <a:ext cx="1304640" cy="1237680"/>
          </a:xfrm>
          <a:custGeom>
            <a:avLst/>
            <a:gdLst/>
            <a:ahLst/>
            <a:cxnLst/>
            <a:rect l="l" t="t" r="r" b="b"/>
            <a:pathLst>
              <a:path w="1304640" h="1237680">
                <a:moveTo>
                  <a:pt x="0" y="0"/>
                </a:moveTo>
                <a:lnTo>
                  <a:pt x="1304640" y="0"/>
                </a:lnTo>
                <a:lnTo>
                  <a:pt x="1304640" y="1237680"/>
                </a:lnTo>
                <a:lnTo>
                  <a:pt x="0" y="123768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650480" y="8762400"/>
            <a:ext cx="954720" cy="851760"/>
          </a:xfrm>
          <a:custGeom>
            <a:avLst/>
            <a:gdLst/>
            <a:ahLst/>
            <a:cxnLst/>
            <a:rect l="l" t="t" r="r" b="b"/>
            <a:pathLst>
              <a:path w="954720" h="851760">
                <a:moveTo>
                  <a:pt x="0" y="0"/>
                </a:moveTo>
                <a:lnTo>
                  <a:pt x="954720" y="0"/>
                </a:lnTo>
                <a:lnTo>
                  <a:pt x="954720" y="851760"/>
                </a:lnTo>
                <a:lnTo>
                  <a:pt x="0" y="85176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694960" y="5906880"/>
            <a:ext cx="1365120" cy="1579680"/>
          </a:xfrm>
          <a:custGeom>
            <a:avLst/>
            <a:gdLst/>
            <a:ahLst/>
            <a:cxnLst/>
            <a:rect l="l" t="t" r="r" b="b"/>
            <a:pathLst>
              <a:path w="1365120" h="1579680">
                <a:moveTo>
                  <a:pt x="0" y="0"/>
                </a:moveTo>
                <a:lnTo>
                  <a:pt x="1365120" y="0"/>
                </a:lnTo>
                <a:lnTo>
                  <a:pt x="1365120" y="1579680"/>
                </a:lnTo>
                <a:lnTo>
                  <a:pt x="0" y="1579680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815360" y="5772240"/>
            <a:ext cx="1170720" cy="530640"/>
          </a:xfrm>
          <a:custGeom>
            <a:avLst/>
            <a:gdLst/>
            <a:ahLst/>
            <a:cxnLst/>
            <a:rect l="l" t="t" r="r" b="b"/>
            <a:pathLst>
              <a:path w="1170720" h="530640">
                <a:moveTo>
                  <a:pt x="0" y="0"/>
                </a:moveTo>
                <a:lnTo>
                  <a:pt x="1170720" y="0"/>
                </a:lnTo>
                <a:lnTo>
                  <a:pt x="1170720" y="530640"/>
                </a:lnTo>
                <a:lnTo>
                  <a:pt x="0" y="530640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126000" y="3799440"/>
            <a:ext cx="1229760" cy="1228320"/>
          </a:xfrm>
          <a:custGeom>
            <a:avLst/>
            <a:gdLst/>
            <a:ahLst/>
            <a:cxnLst/>
            <a:rect l="l" t="t" r="r" b="b"/>
            <a:pathLst>
              <a:path w="1229760" h="1228320">
                <a:moveTo>
                  <a:pt x="0" y="0"/>
                </a:moveTo>
                <a:lnTo>
                  <a:pt x="1229760" y="0"/>
                </a:lnTo>
                <a:lnTo>
                  <a:pt x="1229760" y="1228320"/>
                </a:lnTo>
                <a:lnTo>
                  <a:pt x="0" y="1228320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1570400" y="8259120"/>
            <a:ext cx="1089360" cy="1089360"/>
          </a:xfrm>
          <a:custGeom>
            <a:avLst/>
            <a:gdLst/>
            <a:ahLst/>
            <a:cxnLst/>
            <a:rect l="l" t="t" r="r" b="b"/>
            <a:pathLst>
              <a:path w="1089360" h="1089360">
                <a:moveTo>
                  <a:pt x="0" y="0"/>
                </a:moveTo>
                <a:lnTo>
                  <a:pt x="1089360" y="0"/>
                </a:lnTo>
                <a:lnTo>
                  <a:pt x="1089360" y="1089360"/>
                </a:lnTo>
                <a:lnTo>
                  <a:pt x="0" y="1089360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633360" y="2624400"/>
            <a:ext cx="1585440" cy="182880"/>
          </a:xfrm>
          <a:custGeom>
            <a:avLst/>
            <a:gdLst/>
            <a:ahLst/>
            <a:cxnLst/>
            <a:rect l="l" t="t" r="r" b="b"/>
            <a:pathLst>
              <a:path w="1585440" h="182880">
                <a:moveTo>
                  <a:pt x="0" y="0"/>
                </a:moveTo>
                <a:lnTo>
                  <a:pt x="1585440" y="0"/>
                </a:lnTo>
                <a:lnTo>
                  <a:pt x="1585440" y="182880"/>
                </a:lnTo>
                <a:lnTo>
                  <a:pt x="0" y="182880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0008000" y="3905280"/>
            <a:ext cx="729360" cy="666000"/>
          </a:xfrm>
          <a:custGeom>
            <a:avLst/>
            <a:gdLst/>
            <a:ahLst/>
            <a:cxnLst/>
            <a:rect l="l" t="t" r="r" b="b"/>
            <a:pathLst>
              <a:path w="729360" h="666000">
                <a:moveTo>
                  <a:pt x="0" y="0"/>
                </a:moveTo>
                <a:lnTo>
                  <a:pt x="729360" y="0"/>
                </a:lnTo>
                <a:lnTo>
                  <a:pt x="729360" y="666000"/>
                </a:lnTo>
                <a:lnTo>
                  <a:pt x="0" y="666000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1922480" y="6342480"/>
            <a:ext cx="456480" cy="480960"/>
          </a:xfrm>
          <a:custGeom>
            <a:avLst/>
            <a:gdLst/>
            <a:ahLst/>
            <a:cxnLst/>
            <a:rect l="l" t="t" r="r" b="b"/>
            <a:pathLst>
              <a:path w="456480" h="480960">
                <a:moveTo>
                  <a:pt x="0" y="0"/>
                </a:moveTo>
                <a:lnTo>
                  <a:pt x="456480" y="0"/>
                </a:lnTo>
                <a:lnTo>
                  <a:pt x="456480" y="480960"/>
                </a:lnTo>
                <a:lnTo>
                  <a:pt x="0" y="480960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2491280" y="9188640"/>
            <a:ext cx="558720" cy="552240"/>
          </a:xfrm>
          <a:custGeom>
            <a:avLst/>
            <a:gdLst/>
            <a:ahLst/>
            <a:cxnLst/>
            <a:rect l="l" t="t" r="r" b="b"/>
            <a:pathLst>
              <a:path w="558720" h="552240">
                <a:moveTo>
                  <a:pt x="0" y="0"/>
                </a:moveTo>
                <a:lnTo>
                  <a:pt x="558720" y="0"/>
                </a:lnTo>
                <a:lnTo>
                  <a:pt x="558720" y="552240"/>
                </a:lnTo>
                <a:lnTo>
                  <a:pt x="0" y="552240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2165840" y="6124320"/>
            <a:ext cx="437760" cy="433440"/>
          </a:xfrm>
          <a:custGeom>
            <a:avLst/>
            <a:gdLst/>
            <a:ahLst/>
            <a:cxnLst/>
            <a:rect l="l" t="t" r="r" b="b"/>
            <a:pathLst>
              <a:path w="437760" h="433440">
                <a:moveTo>
                  <a:pt x="0" y="0"/>
                </a:moveTo>
                <a:lnTo>
                  <a:pt x="437760" y="0"/>
                </a:lnTo>
                <a:lnTo>
                  <a:pt x="437760" y="433440"/>
                </a:lnTo>
                <a:lnTo>
                  <a:pt x="0" y="433440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2121920" y="6615360"/>
            <a:ext cx="452880" cy="345600"/>
          </a:xfrm>
          <a:custGeom>
            <a:avLst/>
            <a:gdLst/>
            <a:ahLst/>
            <a:cxnLst/>
            <a:rect l="l" t="t" r="r" b="b"/>
            <a:pathLst>
              <a:path w="452880" h="345600">
                <a:moveTo>
                  <a:pt x="0" y="0"/>
                </a:moveTo>
                <a:lnTo>
                  <a:pt x="452880" y="0"/>
                </a:lnTo>
                <a:lnTo>
                  <a:pt x="452880" y="345600"/>
                </a:lnTo>
                <a:lnTo>
                  <a:pt x="0" y="345600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1790000" y="6176160"/>
            <a:ext cx="317520" cy="450000"/>
          </a:xfrm>
          <a:custGeom>
            <a:avLst/>
            <a:gdLst/>
            <a:ahLst/>
            <a:cxnLst/>
            <a:rect l="l" t="t" r="r" b="b"/>
            <a:pathLst>
              <a:path w="317520" h="450000">
                <a:moveTo>
                  <a:pt x="0" y="0"/>
                </a:moveTo>
                <a:lnTo>
                  <a:pt x="317520" y="0"/>
                </a:lnTo>
                <a:lnTo>
                  <a:pt x="317520" y="450000"/>
                </a:lnTo>
                <a:lnTo>
                  <a:pt x="0" y="450000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2435120" y="6322320"/>
            <a:ext cx="307440" cy="429840"/>
          </a:xfrm>
          <a:custGeom>
            <a:avLst/>
            <a:gdLst/>
            <a:ahLst/>
            <a:cxnLst/>
            <a:rect l="l" t="t" r="r" b="b"/>
            <a:pathLst>
              <a:path w="307440" h="429840">
                <a:moveTo>
                  <a:pt x="0" y="0"/>
                </a:moveTo>
                <a:lnTo>
                  <a:pt x="307440" y="0"/>
                </a:lnTo>
                <a:lnTo>
                  <a:pt x="307440" y="429840"/>
                </a:lnTo>
                <a:lnTo>
                  <a:pt x="0" y="429840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1998080" y="6007680"/>
            <a:ext cx="403920" cy="277200"/>
          </a:xfrm>
          <a:custGeom>
            <a:avLst/>
            <a:gdLst/>
            <a:ahLst/>
            <a:cxnLst/>
            <a:rect l="l" t="t" r="r" b="b"/>
            <a:pathLst>
              <a:path w="403920" h="277200">
                <a:moveTo>
                  <a:pt x="0" y="0"/>
                </a:moveTo>
                <a:lnTo>
                  <a:pt x="403920" y="0"/>
                </a:lnTo>
                <a:lnTo>
                  <a:pt x="403920" y="277200"/>
                </a:lnTo>
                <a:lnTo>
                  <a:pt x="0" y="277200"/>
                </a:lnTo>
                <a:lnTo>
                  <a:pt x="0" y="0"/>
                </a:lnTo>
                <a:close/>
              </a:path>
            </a:pathLst>
          </a:custGeom>
          <a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9549360" y="4682160"/>
            <a:ext cx="353520" cy="352800"/>
          </a:xfrm>
          <a:custGeom>
            <a:avLst/>
            <a:gdLst/>
            <a:ahLst/>
            <a:cxnLst/>
            <a:rect l="l" t="t" r="r" b="b"/>
            <a:pathLst>
              <a:path w="353520" h="352800">
                <a:moveTo>
                  <a:pt x="0" y="0"/>
                </a:moveTo>
                <a:lnTo>
                  <a:pt x="353520" y="0"/>
                </a:lnTo>
                <a:lnTo>
                  <a:pt x="353520" y="352800"/>
                </a:lnTo>
                <a:lnTo>
                  <a:pt x="0" y="352800"/>
                </a:lnTo>
                <a:lnTo>
                  <a:pt x="0" y="0"/>
                </a:lnTo>
                <a:close/>
              </a:path>
            </a:pathLst>
          </a:custGeom>
          <a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725920" y="6089040"/>
            <a:ext cx="214560" cy="367200"/>
          </a:xfrm>
          <a:custGeom>
            <a:avLst/>
            <a:gdLst/>
            <a:ahLst/>
            <a:cxnLst/>
            <a:rect l="l" t="t" r="r" b="b"/>
            <a:pathLst>
              <a:path w="214560" h="367200">
                <a:moveTo>
                  <a:pt x="0" y="0"/>
                </a:moveTo>
                <a:lnTo>
                  <a:pt x="214560" y="0"/>
                </a:lnTo>
                <a:lnTo>
                  <a:pt x="214560" y="367200"/>
                </a:lnTo>
                <a:lnTo>
                  <a:pt x="0" y="367200"/>
                </a:lnTo>
                <a:lnTo>
                  <a:pt x="0" y="0"/>
                </a:lnTo>
                <a:close/>
              </a:path>
            </a:pathLst>
          </a:custGeom>
          <a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2291120" y="6809760"/>
            <a:ext cx="366480" cy="217440"/>
          </a:xfrm>
          <a:custGeom>
            <a:avLst/>
            <a:gdLst/>
            <a:ahLst/>
            <a:cxnLst/>
            <a:rect l="l" t="t" r="r" b="b"/>
            <a:pathLst>
              <a:path w="366480" h="217440">
                <a:moveTo>
                  <a:pt x="0" y="0"/>
                </a:moveTo>
                <a:lnTo>
                  <a:pt x="366480" y="0"/>
                </a:lnTo>
                <a:lnTo>
                  <a:pt x="366480" y="217440"/>
                </a:lnTo>
                <a:lnTo>
                  <a:pt x="0" y="217440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2630960" y="6508800"/>
            <a:ext cx="182880" cy="327600"/>
          </a:xfrm>
          <a:custGeom>
            <a:avLst/>
            <a:gdLst/>
            <a:ahLst/>
            <a:cxnLst/>
            <a:rect l="l" t="t" r="r" b="b"/>
            <a:pathLst>
              <a:path w="182880" h="327600">
                <a:moveTo>
                  <a:pt x="0" y="0"/>
                </a:moveTo>
                <a:lnTo>
                  <a:pt x="182880" y="0"/>
                </a:lnTo>
                <a:lnTo>
                  <a:pt x="182880" y="327600"/>
                </a:lnTo>
                <a:lnTo>
                  <a:pt x="0" y="327600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1911680" y="5935680"/>
            <a:ext cx="333360" cy="185040"/>
          </a:xfrm>
          <a:custGeom>
            <a:avLst/>
            <a:gdLst/>
            <a:ahLst/>
            <a:cxnLst/>
            <a:rect l="l" t="t" r="r" b="b"/>
            <a:pathLst>
              <a:path w="333360" h="185040">
                <a:moveTo>
                  <a:pt x="0" y="0"/>
                </a:moveTo>
                <a:lnTo>
                  <a:pt x="333360" y="0"/>
                </a:lnTo>
                <a:lnTo>
                  <a:pt x="333360" y="185040"/>
                </a:lnTo>
                <a:lnTo>
                  <a:pt x="0" y="185040"/>
                </a:lnTo>
                <a:lnTo>
                  <a:pt x="0" y="0"/>
                </a:lnTo>
                <a:close/>
              </a:path>
            </a:pathLst>
          </a:custGeom>
          <a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1880000" y="6700320"/>
            <a:ext cx="172800" cy="181440"/>
          </a:xfrm>
          <a:custGeom>
            <a:avLst/>
            <a:gdLst/>
            <a:ahLst/>
            <a:cxnLst/>
            <a:rect l="l" t="t" r="r" b="b"/>
            <a:pathLst>
              <a:path w="172800" h="181440">
                <a:moveTo>
                  <a:pt x="0" y="0"/>
                </a:moveTo>
                <a:lnTo>
                  <a:pt x="172800" y="0"/>
                </a:lnTo>
                <a:lnTo>
                  <a:pt x="172800" y="181440"/>
                </a:lnTo>
                <a:lnTo>
                  <a:pt x="0" y="181440"/>
                </a:lnTo>
                <a:lnTo>
                  <a:pt x="0" y="0"/>
                </a:lnTo>
                <a:close/>
              </a:path>
            </a:pathLst>
          </a:custGeom>
          <a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5529600" y="9609120"/>
            <a:ext cx="152640" cy="154080"/>
          </a:xfrm>
          <a:custGeom>
            <a:avLst/>
            <a:gdLst/>
            <a:ahLst/>
            <a:cxnLst/>
            <a:rect l="l" t="t" r="r" b="b"/>
            <a:pathLst>
              <a:path w="152640" h="154080">
                <a:moveTo>
                  <a:pt x="0" y="0"/>
                </a:moveTo>
                <a:lnTo>
                  <a:pt x="152640" y="0"/>
                </a:lnTo>
                <a:lnTo>
                  <a:pt x="152640" y="154080"/>
                </a:lnTo>
                <a:lnTo>
                  <a:pt x="0" y="154080"/>
                </a:lnTo>
                <a:lnTo>
                  <a:pt x="0" y="0"/>
                </a:lnTo>
                <a:close/>
              </a:path>
            </a:pathLst>
          </a:custGeom>
          <a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2484800" y="6089040"/>
            <a:ext cx="161280" cy="156960"/>
          </a:xfrm>
          <a:custGeom>
            <a:avLst/>
            <a:gdLst/>
            <a:ahLst/>
            <a:cxnLst/>
            <a:rect l="l" t="t" r="r" b="b"/>
            <a:pathLst>
              <a:path w="161280" h="156960">
                <a:moveTo>
                  <a:pt x="0" y="0"/>
                </a:moveTo>
                <a:lnTo>
                  <a:pt x="161280" y="0"/>
                </a:lnTo>
                <a:lnTo>
                  <a:pt x="161280" y="156960"/>
                </a:lnTo>
                <a:lnTo>
                  <a:pt x="0" y="156960"/>
                </a:lnTo>
                <a:lnTo>
                  <a:pt x="0" y="0"/>
                </a:lnTo>
                <a:close/>
              </a:path>
            </a:pathLst>
          </a:custGeom>
          <a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2645360" y="6153840"/>
            <a:ext cx="98640" cy="242640"/>
          </a:xfrm>
          <a:custGeom>
            <a:avLst/>
            <a:gdLst/>
            <a:ahLst/>
            <a:cxnLst/>
            <a:rect l="l" t="t" r="r" b="b"/>
            <a:pathLst>
              <a:path w="98640" h="242640">
                <a:moveTo>
                  <a:pt x="0" y="0"/>
                </a:moveTo>
                <a:lnTo>
                  <a:pt x="98640" y="0"/>
                </a:lnTo>
                <a:lnTo>
                  <a:pt x="98640" y="242640"/>
                </a:lnTo>
                <a:lnTo>
                  <a:pt x="0" y="242640"/>
                </a:lnTo>
                <a:lnTo>
                  <a:pt x="0" y="0"/>
                </a:lnTo>
                <a:close/>
              </a:path>
            </a:pathLst>
          </a:custGeom>
          <a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1784240" y="6559200"/>
            <a:ext cx="94320" cy="229680"/>
          </a:xfrm>
          <a:custGeom>
            <a:avLst/>
            <a:gdLst/>
            <a:ahLst/>
            <a:cxnLst/>
            <a:rect l="l" t="t" r="r" b="b"/>
            <a:pathLst>
              <a:path w="94320" h="229680">
                <a:moveTo>
                  <a:pt x="0" y="0"/>
                </a:moveTo>
                <a:lnTo>
                  <a:pt x="94320" y="0"/>
                </a:lnTo>
                <a:lnTo>
                  <a:pt x="94320" y="229680"/>
                </a:lnTo>
                <a:lnTo>
                  <a:pt x="0" y="229680"/>
                </a:lnTo>
                <a:lnTo>
                  <a:pt x="0" y="0"/>
                </a:lnTo>
                <a:close/>
              </a:path>
            </a:pathLst>
          </a:custGeom>
          <a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1970000" y="6870960"/>
            <a:ext cx="223920" cy="92880"/>
          </a:xfrm>
          <a:custGeom>
            <a:avLst/>
            <a:gdLst/>
            <a:ahLst/>
            <a:cxnLst/>
            <a:rect l="l" t="t" r="r" b="b"/>
            <a:pathLst>
              <a:path w="223920" h="92880">
                <a:moveTo>
                  <a:pt x="0" y="0"/>
                </a:moveTo>
                <a:lnTo>
                  <a:pt x="223920" y="0"/>
                </a:lnTo>
                <a:lnTo>
                  <a:pt x="223920" y="92880"/>
                </a:lnTo>
                <a:lnTo>
                  <a:pt x="0" y="92880"/>
                </a:lnTo>
                <a:lnTo>
                  <a:pt x="0" y="0"/>
                </a:lnTo>
                <a:close/>
              </a:path>
            </a:pathLst>
          </a:custGeom>
          <a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2736800" y="6189840"/>
            <a:ext cx="87120" cy="311040"/>
          </a:xfrm>
          <a:custGeom>
            <a:avLst/>
            <a:gdLst/>
            <a:ahLst/>
            <a:cxnLst/>
            <a:rect l="l" t="t" r="r" b="b"/>
            <a:pathLst>
              <a:path w="87120" h="311040">
                <a:moveTo>
                  <a:pt x="0" y="0"/>
                </a:moveTo>
                <a:lnTo>
                  <a:pt x="87120" y="0"/>
                </a:lnTo>
                <a:lnTo>
                  <a:pt x="87120" y="311040"/>
                </a:lnTo>
                <a:lnTo>
                  <a:pt x="0" y="311040"/>
                </a:lnTo>
                <a:lnTo>
                  <a:pt x="0" y="0"/>
                </a:lnTo>
                <a:close/>
              </a:path>
            </a:pathLst>
          </a:custGeom>
          <a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5723280" y="9530640"/>
            <a:ext cx="114480" cy="113760"/>
          </a:xfrm>
          <a:custGeom>
            <a:avLst/>
            <a:gdLst/>
            <a:ahLst/>
            <a:cxnLst/>
            <a:rect l="l" t="t" r="r" b="b"/>
            <a:pathLst>
              <a:path w="114480" h="113760">
                <a:moveTo>
                  <a:pt x="0" y="0"/>
                </a:moveTo>
                <a:lnTo>
                  <a:pt x="114480" y="0"/>
                </a:lnTo>
                <a:lnTo>
                  <a:pt x="114480" y="113760"/>
                </a:lnTo>
                <a:lnTo>
                  <a:pt x="0" y="113760"/>
                </a:lnTo>
                <a:lnTo>
                  <a:pt x="0" y="0"/>
                </a:lnTo>
                <a:close/>
              </a:path>
            </a:pathLst>
          </a:custGeom>
          <a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2240000" y="5928480"/>
            <a:ext cx="311040" cy="83520"/>
          </a:xfrm>
          <a:custGeom>
            <a:avLst/>
            <a:gdLst/>
            <a:ahLst/>
            <a:cxnLst/>
            <a:rect l="l" t="t" r="r" b="b"/>
            <a:pathLst>
              <a:path w="311040" h="83520">
                <a:moveTo>
                  <a:pt x="0" y="0"/>
                </a:moveTo>
                <a:lnTo>
                  <a:pt x="311040" y="0"/>
                </a:lnTo>
                <a:lnTo>
                  <a:pt x="311040" y="83520"/>
                </a:lnTo>
                <a:lnTo>
                  <a:pt x="0" y="83520"/>
                </a:lnTo>
                <a:lnTo>
                  <a:pt x="0" y="0"/>
                </a:lnTo>
                <a:close/>
              </a:path>
            </a:pathLst>
          </a:custGeom>
          <a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2355920" y="6005520"/>
            <a:ext cx="210960" cy="79200"/>
          </a:xfrm>
          <a:custGeom>
            <a:avLst/>
            <a:gdLst/>
            <a:ahLst/>
            <a:cxnLst/>
            <a:rect l="l" t="t" r="r" b="b"/>
            <a:pathLst>
              <a:path w="210960" h="79200">
                <a:moveTo>
                  <a:pt x="0" y="0"/>
                </a:moveTo>
                <a:lnTo>
                  <a:pt x="210960" y="0"/>
                </a:lnTo>
                <a:lnTo>
                  <a:pt x="210960" y="79200"/>
                </a:lnTo>
                <a:lnTo>
                  <a:pt x="0" y="79200"/>
                </a:lnTo>
                <a:lnTo>
                  <a:pt x="0" y="0"/>
                </a:lnTo>
                <a:close/>
              </a:path>
            </a:pathLst>
          </a:custGeom>
          <a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12015360" y="6971760"/>
            <a:ext cx="278640" cy="63360"/>
          </a:xfrm>
          <a:custGeom>
            <a:avLst/>
            <a:gdLst/>
            <a:ahLst/>
            <a:cxnLst/>
            <a:rect l="l" t="t" r="r" b="b"/>
            <a:pathLst>
              <a:path w="278640" h="63360">
                <a:moveTo>
                  <a:pt x="0" y="0"/>
                </a:moveTo>
                <a:lnTo>
                  <a:pt x="278640" y="0"/>
                </a:lnTo>
                <a:lnTo>
                  <a:pt x="278640" y="63360"/>
                </a:lnTo>
                <a:lnTo>
                  <a:pt x="0" y="63360"/>
                </a:lnTo>
                <a:lnTo>
                  <a:pt x="0" y="0"/>
                </a:lnTo>
                <a:close/>
              </a:path>
            </a:pathLst>
          </a:custGeom>
          <a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1713680" y="6464880"/>
            <a:ext cx="66240" cy="269280"/>
          </a:xfrm>
          <a:custGeom>
            <a:avLst/>
            <a:gdLst/>
            <a:ahLst/>
            <a:cxnLst/>
            <a:rect l="l" t="t" r="r" b="b"/>
            <a:pathLst>
              <a:path w="66240" h="269280">
                <a:moveTo>
                  <a:pt x="0" y="0"/>
                </a:moveTo>
                <a:lnTo>
                  <a:pt x="66240" y="0"/>
                </a:lnTo>
                <a:lnTo>
                  <a:pt x="66240" y="269280"/>
                </a:lnTo>
                <a:lnTo>
                  <a:pt x="0" y="269280"/>
                </a:lnTo>
                <a:lnTo>
                  <a:pt x="0" y="0"/>
                </a:lnTo>
                <a:close/>
              </a:path>
            </a:pathLst>
          </a:custGeom>
          <a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5616000" y="9411840"/>
            <a:ext cx="91440" cy="92160"/>
          </a:xfrm>
          <a:custGeom>
            <a:avLst/>
            <a:gdLst/>
            <a:ahLst/>
            <a:cxnLst/>
            <a:rect l="l" t="t" r="r" b="b"/>
            <a:pathLst>
              <a:path w="91440" h="92160">
                <a:moveTo>
                  <a:pt x="0" y="0"/>
                </a:moveTo>
                <a:lnTo>
                  <a:pt x="91440" y="0"/>
                </a:lnTo>
                <a:lnTo>
                  <a:pt x="91440" y="92160"/>
                </a:lnTo>
                <a:lnTo>
                  <a:pt x="0" y="92160"/>
                </a:lnTo>
                <a:lnTo>
                  <a:pt x="0" y="0"/>
                </a:lnTo>
                <a:close/>
              </a:path>
            </a:pathLst>
          </a:custGeom>
          <a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7180560" y="8208720"/>
            <a:ext cx="186480" cy="594000"/>
          </a:xfrm>
          <a:custGeom>
            <a:avLst/>
            <a:gdLst/>
            <a:ahLst/>
            <a:cxnLst/>
            <a:rect l="l" t="t" r="r" b="b"/>
            <a:pathLst>
              <a:path w="186480" h="594000">
                <a:moveTo>
                  <a:pt x="0" y="0"/>
                </a:moveTo>
                <a:lnTo>
                  <a:pt x="186480" y="0"/>
                </a:lnTo>
                <a:lnTo>
                  <a:pt x="186480" y="594000"/>
                </a:lnTo>
                <a:lnTo>
                  <a:pt x="0" y="59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7875360" y="8208000"/>
            <a:ext cx="291600" cy="598320"/>
          </a:xfrm>
          <a:custGeom>
            <a:avLst/>
            <a:gdLst/>
            <a:ahLst/>
            <a:cxnLst/>
            <a:rect l="l" t="t" r="r" b="b"/>
            <a:pathLst>
              <a:path w="291600" h="598320">
                <a:moveTo>
                  <a:pt x="0" y="0"/>
                </a:moveTo>
                <a:lnTo>
                  <a:pt x="291600" y="0"/>
                </a:lnTo>
                <a:lnTo>
                  <a:pt x="291600" y="598320"/>
                </a:lnTo>
                <a:lnTo>
                  <a:pt x="0" y="598320"/>
                </a:lnTo>
                <a:lnTo>
                  <a:pt x="0" y="0"/>
                </a:lnTo>
                <a:close/>
              </a:path>
            </a:pathLst>
          </a:custGeom>
          <a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7412400" y="8208000"/>
            <a:ext cx="185040" cy="595440"/>
          </a:xfrm>
          <a:custGeom>
            <a:avLst/>
            <a:gdLst/>
            <a:ahLst/>
            <a:cxnLst/>
            <a:rect l="l" t="t" r="r" b="b"/>
            <a:pathLst>
              <a:path w="185040" h="595440">
                <a:moveTo>
                  <a:pt x="0" y="0"/>
                </a:moveTo>
                <a:lnTo>
                  <a:pt x="185040" y="0"/>
                </a:lnTo>
                <a:lnTo>
                  <a:pt x="185040" y="595440"/>
                </a:lnTo>
                <a:lnTo>
                  <a:pt x="0" y="595440"/>
                </a:lnTo>
                <a:lnTo>
                  <a:pt x="0" y="0"/>
                </a:lnTo>
                <a:close/>
              </a:path>
            </a:pathLst>
          </a:custGeom>
          <a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7644240" y="8208000"/>
            <a:ext cx="181440" cy="594720"/>
          </a:xfrm>
          <a:custGeom>
            <a:avLst/>
            <a:gdLst/>
            <a:ahLst/>
            <a:cxnLst/>
            <a:rect l="l" t="t" r="r" b="b"/>
            <a:pathLst>
              <a:path w="181440" h="594720">
                <a:moveTo>
                  <a:pt x="0" y="0"/>
                </a:moveTo>
                <a:lnTo>
                  <a:pt x="181440" y="0"/>
                </a:lnTo>
                <a:lnTo>
                  <a:pt x="181440" y="594720"/>
                </a:lnTo>
                <a:lnTo>
                  <a:pt x="0" y="594720"/>
                </a:lnTo>
                <a:lnTo>
                  <a:pt x="0" y="0"/>
                </a:lnTo>
                <a:close/>
              </a:path>
            </a:pathLst>
          </a:custGeom>
          <a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8044560" y="8974080"/>
            <a:ext cx="186480" cy="597600"/>
          </a:xfrm>
          <a:custGeom>
            <a:avLst/>
            <a:gdLst/>
            <a:ahLst/>
            <a:cxnLst/>
            <a:rect l="l" t="t" r="r" b="b"/>
            <a:pathLst>
              <a:path w="186480" h="597600">
                <a:moveTo>
                  <a:pt x="0" y="0"/>
                </a:moveTo>
                <a:lnTo>
                  <a:pt x="186480" y="0"/>
                </a:lnTo>
                <a:lnTo>
                  <a:pt x="186480" y="597600"/>
                </a:lnTo>
                <a:lnTo>
                  <a:pt x="0" y="597600"/>
                </a:lnTo>
                <a:lnTo>
                  <a:pt x="0" y="0"/>
                </a:lnTo>
                <a:close/>
              </a:path>
            </a:pathLst>
          </a:custGeom>
          <a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7120800" y="8976240"/>
            <a:ext cx="186480" cy="596160"/>
          </a:xfrm>
          <a:custGeom>
            <a:avLst/>
            <a:gdLst/>
            <a:ahLst/>
            <a:cxnLst/>
            <a:rect l="l" t="t" r="r" b="b"/>
            <a:pathLst>
              <a:path w="186480" h="596160">
                <a:moveTo>
                  <a:pt x="0" y="0"/>
                </a:moveTo>
                <a:lnTo>
                  <a:pt x="186480" y="0"/>
                </a:lnTo>
                <a:lnTo>
                  <a:pt x="186480" y="596160"/>
                </a:lnTo>
                <a:lnTo>
                  <a:pt x="0" y="596160"/>
                </a:lnTo>
                <a:lnTo>
                  <a:pt x="0" y="0"/>
                </a:lnTo>
                <a:close/>
              </a:path>
            </a:pathLst>
          </a:custGeom>
          <a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7583760" y="8975520"/>
            <a:ext cx="183600" cy="597600"/>
          </a:xfrm>
          <a:custGeom>
            <a:avLst/>
            <a:gdLst/>
            <a:ahLst/>
            <a:cxnLst/>
            <a:rect l="l" t="t" r="r" b="b"/>
            <a:pathLst>
              <a:path w="183600" h="597600">
                <a:moveTo>
                  <a:pt x="0" y="0"/>
                </a:moveTo>
                <a:lnTo>
                  <a:pt x="183600" y="0"/>
                </a:lnTo>
                <a:lnTo>
                  <a:pt x="183600" y="597600"/>
                </a:lnTo>
                <a:lnTo>
                  <a:pt x="0" y="597600"/>
                </a:lnTo>
                <a:lnTo>
                  <a:pt x="0" y="0"/>
                </a:lnTo>
                <a:close/>
              </a:path>
            </a:pathLst>
          </a:custGeom>
          <a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7814160" y="8976240"/>
            <a:ext cx="182160" cy="596160"/>
          </a:xfrm>
          <a:custGeom>
            <a:avLst/>
            <a:gdLst/>
            <a:ahLst/>
            <a:cxnLst/>
            <a:rect l="l" t="t" r="r" b="b"/>
            <a:pathLst>
              <a:path w="182160" h="596160">
                <a:moveTo>
                  <a:pt x="0" y="0"/>
                </a:moveTo>
                <a:lnTo>
                  <a:pt x="182160" y="0"/>
                </a:lnTo>
                <a:lnTo>
                  <a:pt x="182160" y="596160"/>
                </a:lnTo>
                <a:lnTo>
                  <a:pt x="0" y="596160"/>
                </a:lnTo>
                <a:lnTo>
                  <a:pt x="0" y="0"/>
                </a:lnTo>
                <a:close/>
              </a:path>
            </a:pathLst>
          </a:custGeom>
          <a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7355520" y="8975520"/>
            <a:ext cx="182880" cy="597600"/>
          </a:xfrm>
          <a:custGeom>
            <a:avLst/>
            <a:gdLst/>
            <a:ahLst/>
            <a:cxnLst/>
            <a:rect l="l" t="t" r="r" b="b"/>
            <a:pathLst>
              <a:path w="182880" h="597600">
                <a:moveTo>
                  <a:pt x="0" y="0"/>
                </a:moveTo>
                <a:lnTo>
                  <a:pt x="182880" y="0"/>
                </a:lnTo>
                <a:lnTo>
                  <a:pt x="182880" y="597600"/>
                </a:lnTo>
                <a:lnTo>
                  <a:pt x="0" y="597600"/>
                </a:lnTo>
                <a:lnTo>
                  <a:pt x="0" y="0"/>
                </a:lnTo>
                <a:close/>
              </a:path>
            </a:pathLst>
          </a:custGeom>
          <a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5077440" y="4059360"/>
            <a:ext cx="562320" cy="211680"/>
          </a:xfrm>
          <a:custGeom>
            <a:avLst/>
            <a:gdLst/>
            <a:ahLst/>
            <a:cxnLst/>
            <a:rect l="l" t="t" r="r" b="b"/>
            <a:pathLst>
              <a:path w="562320" h="211680">
                <a:moveTo>
                  <a:pt x="0" y="0"/>
                </a:moveTo>
                <a:lnTo>
                  <a:pt x="562320" y="0"/>
                </a:lnTo>
                <a:lnTo>
                  <a:pt x="562320" y="211680"/>
                </a:lnTo>
                <a:lnTo>
                  <a:pt x="0" y="211680"/>
                </a:lnTo>
                <a:lnTo>
                  <a:pt x="0" y="0"/>
                </a:lnTo>
                <a:close/>
              </a:path>
            </a:pathLst>
          </a:custGeom>
          <a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9445680" y="8872560"/>
            <a:ext cx="702000" cy="699840"/>
          </a:xfrm>
          <a:custGeom>
            <a:avLst/>
            <a:gdLst/>
            <a:ahLst/>
            <a:cxnLst/>
            <a:rect l="l" t="t" r="r" b="b"/>
            <a:pathLst>
              <a:path w="702000" h="699840">
                <a:moveTo>
                  <a:pt x="0" y="0"/>
                </a:moveTo>
                <a:lnTo>
                  <a:pt x="702000" y="0"/>
                </a:lnTo>
                <a:lnTo>
                  <a:pt x="702000" y="699840"/>
                </a:lnTo>
                <a:lnTo>
                  <a:pt x="0" y="699840"/>
                </a:lnTo>
                <a:lnTo>
                  <a:pt x="0" y="0"/>
                </a:lnTo>
                <a:close/>
              </a:path>
            </a:pathLst>
          </a:custGeom>
          <a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9857520" y="9287280"/>
            <a:ext cx="290880" cy="286560"/>
          </a:xfrm>
          <a:custGeom>
            <a:avLst/>
            <a:gdLst/>
            <a:ahLst/>
            <a:cxnLst/>
            <a:rect l="l" t="t" r="r" b="b"/>
            <a:pathLst>
              <a:path w="290880" h="286560">
                <a:moveTo>
                  <a:pt x="0" y="0"/>
                </a:moveTo>
                <a:lnTo>
                  <a:pt x="290880" y="0"/>
                </a:lnTo>
                <a:lnTo>
                  <a:pt x="290880" y="286560"/>
                </a:lnTo>
                <a:lnTo>
                  <a:pt x="0" y="286560"/>
                </a:lnTo>
                <a:lnTo>
                  <a:pt x="0" y="0"/>
                </a:lnTo>
                <a:close/>
              </a:path>
            </a:pathLst>
          </a:custGeom>
          <a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9445680" y="8873280"/>
            <a:ext cx="285840" cy="288720"/>
          </a:xfrm>
          <a:custGeom>
            <a:avLst/>
            <a:gdLst/>
            <a:ahLst/>
            <a:cxnLst/>
            <a:rect l="l" t="t" r="r" b="b"/>
            <a:pathLst>
              <a:path w="285840" h="288720">
                <a:moveTo>
                  <a:pt x="0" y="0"/>
                </a:moveTo>
                <a:lnTo>
                  <a:pt x="285840" y="0"/>
                </a:lnTo>
                <a:lnTo>
                  <a:pt x="285840" y="288720"/>
                </a:lnTo>
                <a:lnTo>
                  <a:pt x="0" y="2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637200" y="8873280"/>
            <a:ext cx="311760" cy="162720"/>
          </a:xfrm>
          <a:custGeom>
            <a:avLst/>
            <a:gdLst/>
            <a:ahLst/>
            <a:cxnLst/>
            <a:rect l="l" t="t" r="r" b="b"/>
            <a:pathLst>
              <a:path w="311760" h="162720">
                <a:moveTo>
                  <a:pt x="0" y="0"/>
                </a:moveTo>
                <a:lnTo>
                  <a:pt x="311760" y="0"/>
                </a:lnTo>
                <a:lnTo>
                  <a:pt x="311760" y="162720"/>
                </a:lnTo>
                <a:lnTo>
                  <a:pt x="0" y="162720"/>
                </a:lnTo>
                <a:lnTo>
                  <a:pt x="0" y="0"/>
                </a:lnTo>
                <a:close/>
              </a:path>
            </a:pathLst>
          </a:custGeom>
          <a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9985680" y="9074880"/>
            <a:ext cx="160560" cy="296640"/>
          </a:xfrm>
          <a:custGeom>
            <a:avLst/>
            <a:gdLst/>
            <a:ahLst/>
            <a:cxnLst/>
            <a:rect l="l" t="t" r="r" b="b"/>
            <a:pathLst>
              <a:path w="160560" h="296640">
                <a:moveTo>
                  <a:pt x="0" y="0"/>
                </a:moveTo>
                <a:lnTo>
                  <a:pt x="160560" y="0"/>
                </a:lnTo>
                <a:lnTo>
                  <a:pt x="160560" y="296640"/>
                </a:lnTo>
                <a:lnTo>
                  <a:pt x="0" y="296640"/>
                </a:lnTo>
                <a:lnTo>
                  <a:pt x="0" y="0"/>
                </a:lnTo>
                <a:close/>
              </a:path>
            </a:pathLst>
          </a:custGeom>
          <a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9641520" y="9411840"/>
            <a:ext cx="323280" cy="159840"/>
          </a:xfrm>
          <a:custGeom>
            <a:avLst/>
            <a:gdLst/>
            <a:ahLst/>
            <a:cxnLst/>
            <a:rect l="l" t="t" r="r" b="b"/>
            <a:pathLst>
              <a:path w="323280" h="159840">
                <a:moveTo>
                  <a:pt x="0" y="0"/>
                </a:moveTo>
                <a:lnTo>
                  <a:pt x="323280" y="0"/>
                </a:lnTo>
                <a:lnTo>
                  <a:pt x="323280" y="159840"/>
                </a:lnTo>
                <a:lnTo>
                  <a:pt x="0" y="159840"/>
                </a:lnTo>
                <a:lnTo>
                  <a:pt x="0" y="0"/>
                </a:lnTo>
                <a:close/>
              </a:path>
            </a:pathLst>
          </a:custGeom>
          <a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9447120" y="9077760"/>
            <a:ext cx="154800" cy="291600"/>
          </a:xfrm>
          <a:custGeom>
            <a:avLst/>
            <a:gdLst/>
            <a:ahLst/>
            <a:cxnLst/>
            <a:rect l="l" t="t" r="r" b="b"/>
            <a:pathLst>
              <a:path w="154800" h="291600">
                <a:moveTo>
                  <a:pt x="0" y="0"/>
                </a:moveTo>
                <a:lnTo>
                  <a:pt x="154800" y="0"/>
                </a:lnTo>
                <a:lnTo>
                  <a:pt x="154800" y="291600"/>
                </a:lnTo>
                <a:lnTo>
                  <a:pt x="0" y="291600"/>
                </a:lnTo>
                <a:lnTo>
                  <a:pt x="0" y="0"/>
                </a:lnTo>
                <a:close/>
              </a:path>
            </a:pathLst>
          </a:custGeom>
          <a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9581760" y="2376000"/>
            <a:ext cx="770400" cy="66960"/>
          </a:xfrm>
          <a:custGeom>
            <a:avLst/>
            <a:gdLst/>
            <a:ahLst/>
            <a:cxnLst/>
            <a:rect l="l" t="t" r="r" b="b"/>
            <a:pathLst>
              <a:path w="770400" h="66960">
                <a:moveTo>
                  <a:pt x="0" y="0"/>
                </a:moveTo>
                <a:lnTo>
                  <a:pt x="770400" y="0"/>
                </a:lnTo>
                <a:lnTo>
                  <a:pt x="770400" y="66960"/>
                </a:lnTo>
                <a:lnTo>
                  <a:pt x="0" y="66960"/>
                </a:lnTo>
                <a:lnTo>
                  <a:pt x="0" y="0"/>
                </a:lnTo>
                <a:close/>
              </a:path>
            </a:pathLst>
          </a:custGeom>
          <a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9582480" y="1819440"/>
            <a:ext cx="770400" cy="64080"/>
          </a:xfrm>
          <a:custGeom>
            <a:avLst/>
            <a:gdLst/>
            <a:ahLst/>
            <a:cxnLst/>
            <a:rect l="l" t="t" r="r" b="b"/>
            <a:pathLst>
              <a:path w="770400" h="64080">
                <a:moveTo>
                  <a:pt x="0" y="0"/>
                </a:moveTo>
                <a:lnTo>
                  <a:pt x="770400" y="0"/>
                </a:lnTo>
                <a:lnTo>
                  <a:pt x="770400" y="64080"/>
                </a:lnTo>
                <a:lnTo>
                  <a:pt x="0" y="64080"/>
                </a:lnTo>
                <a:lnTo>
                  <a:pt x="0" y="0"/>
                </a:lnTo>
                <a:close/>
              </a:path>
            </a:pathLst>
          </a:custGeom>
          <a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9583200" y="2190240"/>
            <a:ext cx="771120" cy="62640"/>
          </a:xfrm>
          <a:custGeom>
            <a:avLst/>
            <a:gdLst/>
            <a:ahLst/>
            <a:cxnLst/>
            <a:rect l="l" t="t" r="r" b="b"/>
            <a:pathLst>
              <a:path w="771120" h="62640">
                <a:moveTo>
                  <a:pt x="0" y="0"/>
                </a:moveTo>
                <a:lnTo>
                  <a:pt x="771120" y="0"/>
                </a:lnTo>
                <a:lnTo>
                  <a:pt x="771120" y="62640"/>
                </a:lnTo>
                <a:lnTo>
                  <a:pt x="0" y="62640"/>
                </a:lnTo>
                <a:lnTo>
                  <a:pt x="0" y="0"/>
                </a:lnTo>
                <a:close/>
              </a:path>
            </a:pathLst>
          </a:custGeom>
          <a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9583200" y="2005200"/>
            <a:ext cx="768960" cy="62640"/>
          </a:xfrm>
          <a:custGeom>
            <a:avLst/>
            <a:gdLst/>
            <a:ahLst/>
            <a:cxnLst/>
            <a:rect l="l" t="t" r="r" b="b"/>
            <a:pathLst>
              <a:path w="768960" h="62640">
                <a:moveTo>
                  <a:pt x="0" y="0"/>
                </a:moveTo>
                <a:lnTo>
                  <a:pt x="768960" y="0"/>
                </a:lnTo>
                <a:lnTo>
                  <a:pt x="768960" y="62640"/>
                </a:lnTo>
                <a:lnTo>
                  <a:pt x="0" y="62640"/>
                </a:lnTo>
                <a:lnTo>
                  <a:pt x="0" y="0"/>
                </a:lnTo>
                <a:close/>
              </a:path>
            </a:pathLst>
          </a:custGeom>
          <a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11717280" y="8403840"/>
            <a:ext cx="796320" cy="798480"/>
          </a:xfrm>
          <a:custGeom>
            <a:avLst/>
            <a:gdLst/>
            <a:ahLst/>
            <a:cxnLst/>
            <a:rect l="l" t="t" r="r" b="b"/>
            <a:pathLst>
              <a:path w="796320" h="798480">
                <a:moveTo>
                  <a:pt x="0" y="0"/>
                </a:moveTo>
                <a:lnTo>
                  <a:pt x="796320" y="0"/>
                </a:lnTo>
                <a:lnTo>
                  <a:pt x="796320" y="798480"/>
                </a:lnTo>
                <a:lnTo>
                  <a:pt x="0" y="798480"/>
                </a:lnTo>
                <a:lnTo>
                  <a:pt x="0" y="0"/>
                </a:lnTo>
                <a:close/>
              </a:path>
            </a:pathLst>
          </a:custGeom>
          <a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14114160" y="3024720"/>
            <a:ext cx="3507840" cy="7022160"/>
          </a:xfrm>
          <a:custGeom>
            <a:avLst/>
            <a:gdLst/>
            <a:ahLst/>
            <a:cxnLst/>
            <a:rect l="l" t="t" r="r" b="b"/>
            <a:pathLst>
              <a:path w="3507840" h="7022160">
                <a:moveTo>
                  <a:pt x="0" y="0"/>
                </a:moveTo>
                <a:lnTo>
                  <a:pt x="3507840" y="0"/>
                </a:lnTo>
                <a:lnTo>
                  <a:pt x="3507840" y="7022160"/>
                </a:lnTo>
                <a:lnTo>
                  <a:pt x="0" y="7022160"/>
                </a:lnTo>
                <a:lnTo>
                  <a:pt x="0" y="0"/>
                </a:lnTo>
                <a:close/>
              </a:path>
            </a:pathLst>
          </a:custGeom>
          <a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76"/>
          <p:cNvSpPr/>
          <p:nvPr/>
        </p:nvSpPr>
        <p:spPr>
          <a:xfrm>
            <a:off x="14106240" y="4571280"/>
            <a:ext cx="402480" cy="96480"/>
          </a:xfrm>
          <a:custGeom>
            <a:avLst/>
            <a:gdLst/>
            <a:ahLst/>
            <a:cxnLst/>
            <a:rect l="l" t="t" r="r" b="b"/>
            <a:pathLst>
              <a:path w="402480" h="96480">
                <a:moveTo>
                  <a:pt x="0" y="0"/>
                </a:moveTo>
                <a:lnTo>
                  <a:pt x="402480" y="0"/>
                </a:lnTo>
                <a:lnTo>
                  <a:pt x="402480" y="96480"/>
                </a:lnTo>
                <a:lnTo>
                  <a:pt x="0" y="96480"/>
                </a:lnTo>
                <a:lnTo>
                  <a:pt x="0" y="0"/>
                </a:lnTo>
                <a:close/>
              </a:path>
            </a:pathLst>
          </a:custGeom>
          <a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77"/>
          <p:cNvSpPr/>
          <p:nvPr/>
        </p:nvSpPr>
        <p:spPr>
          <a:xfrm>
            <a:off x="15162480" y="1683360"/>
            <a:ext cx="1353600" cy="840240"/>
          </a:xfrm>
          <a:custGeom>
            <a:avLst/>
            <a:gdLst/>
            <a:ahLst/>
            <a:cxnLst/>
            <a:rect l="l" t="t" r="r" b="b"/>
            <a:pathLst>
              <a:path w="1353600" h="840240">
                <a:moveTo>
                  <a:pt x="0" y="0"/>
                </a:moveTo>
                <a:lnTo>
                  <a:pt x="1353600" y="0"/>
                </a:lnTo>
                <a:lnTo>
                  <a:pt x="1353600" y="840240"/>
                </a:lnTo>
                <a:lnTo>
                  <a:pt x="0" y="840240"/>
                </a:lnTo>
                <a:lnTo>
                  <a:pt x="0" y="0"/>
                </a:lnTo>
                <a:close/>
              </a:path>
            </a:pathLst>
          </a:custGeom>
          <a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a:blipFill>
        </p:spPr>
      </p:sp>
      <p:sp>
        <p:nvSpPr>
          <p:cNvPr id="78" name="Freeform 78"/>
          <p:cNvSpPr/>
          <p:nvPr/>
        </p:nvSpPr>
        <p:spPr>
          <a:xfrm>
            <a:off x="15002640" y="1481760"/>
            <a:ext cx="1512720" cy="368640"/>
          </a:xfrm>
          <a:custGeom>
            <a:avLst/>
            <a:gdLst/>
            <a:ahLst/>
            <a:cxnLst/>
            <a:rect l="l" t="t" r="r" b="b"/>
            <a:pathLst>
              <a:path w="1512720" h="368640">
                <a:moveTo>
                  <a:pt x="0" y="0"/>
                </a:moveTo>
                <a:lnTo>
                  <a:pt x="1512720" y="0"/>
                </a:lnTo>
                <a:lnTo>
                  <a:pt x="1512720" y="368640"/>
                </a:lnTo>
                <a:lnTo>
                  <a:pt x="0" y="368640"/>
                </a:lnTo>
                <a:lnTo>
                  <a:pt x="0" y="0"/>
                </a:lnTo>
                <a:close/>
              </a:path>
            </a:pathLst>
          </a:custGeom>
          <a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Custom</PresentationFormat>
  <Paragraphs>70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Redressed</vt:lpstr>
      <vt:lpstr>Livvic</vt:lpstr>
      <vt:lpstr>Redressed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2024-01-09T10:49:26Z</dcterms:created>
  <dcterms:modified xsi:type="dcterms:W3CDTF">2024-01-17T05:31:43Z</dcterms:modified>
  <dc:identifier/>
</cp:coreProperties>
</file>