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60" r:id="rId1"/>
  </p:sldMasterIdLst>
  <p:notesMasterIdLst>
    <p:notesMasterId r:id="rId52"/>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90" r:id="rId35"/>
    <p:sldId id="291" r:id="rId36"/>
    <p:sldId id="292" r:id="rId37"/>
    <p:sldId id="293" r:id="rId38"/>
    <p:sldId id="299" r:id="rId39"/>
    <p:sldId id="300" r:id="rId40"/>
    <p:sldId id="301" r:id="rId41"/>
    <p:sldId id="302" r:id="rId42"/>
    <p:sldId id="303" r:id="rId43"/>
    <p:sldId id="304" r:id="rId44"/>
    <p:sldId id="305" r:id="rId45"/>
    <p:sldId id="306" r:id="rId46"/>
    <p:sldId id="307" r:id="rId47"/>
    <p:sldId id="308" r:id="rId48"/>
    <p:sldId id="309" r:id="rId49"/>
    <p:sldId id="310" r:id="rId50"/>
    <p:sldId id="311" r:id="rId51"/>
  </p:sldIdLst>
  <p:sldSz cx="9144000" cy="5143500" type="screen16x9"/>
  <p:notesSz cx="6858000" cy="9144000"/>
  <p:embeddedFontLst>
    <p:embeddedFont>
      <p:font typeface="Amatic SC" panose="00000500000000000000" pitchFamily="2" charset="-79"/>
      <p:regular r:id="rId53"/>
      <p:bold r:id="rId54"/>
    </p:embeddedFont>
    <p:embeddedFont>
      <p:font typeface="Calibri" panose="020F0502020204030204" pitchFamily="34" charset="0"/>
      <p:regular r:id="rId55"/>
      <p:bold r:id="rId56"/>
      <p:italic r:id="rId57"/>
      <p:boldItalic r:id="rId58"/>
    </p:embeddedFont>
    <p:embeddedFont>
      <p:font typeface="Raleway" pitchFamily="2" charset="0"/>
      <p:regular r:id="rId59"/>
      <p:bold r:id="rId60"/>
      <p:italic r:id="rId61"/>
      <p:boldItalic r:id="rId62"/>
    </p:embeddedFont>
    <p:embeddedFont>
      <p:font typeface="Raleway Thin" pitchFamily="2" charset="0"/>
      <p:regular r:id="rId63"/>
      <p:bold r:id="rId64"/>
      <p:italic r:id="rId65"/>
      <p:boldItalic r:id="rId66"/>
    </p:embeddedFont>
    <p:embeddedFont>
      <p:font typeface="Red Hat Display" panose="020B0604020202020204" charset="0"/>
      <p:regular r:id="rId67"/>
      <p:bold r:id="rId68"/>
      <p:italic r:id="rId69"/>
      <p:boldItalic r:id="rId70"/>
    </p:embeddedFont>
    <p:embeddedFont>
      <p:font typeface="Red Hat Display Black" panose="020B0604020202020204" charset="0"/>
      <p:bold r:id="rId71"/>
      <p:boldItalic r:id="rId72"/>
    </p:embeddedFont>
    <p:embeddedFont>
      <p:font typeface="Roboto Medium" panose="02000000000000000000" pitchFamily="2" charset="0"/>
      <p:regular r:id="rId73"/>
      <p:italic r:id="rId7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6FC81F84-3013-0508-A4DD-B22536E9DEB8}" name="KaraPardazesh" initials="K" userId="KaraPardazesh"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272734-463F-4A0B-A8D7-86DA9125DB42}">
  <a:tblStyle styleId="{D7272734-463F-4A0B-A8D7-86DA9125DB42}"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0A66879-4ED6-42EE-96D0-9E26330CBD0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25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1.fntdata"/><Relationship Id="rId68" Type="http://schemas.openxmlformats.org/officeDocument/2006/relationships/font" Target="fonts/font16.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font" Target="fonts/font14.fntdata"/><Relationship Id="rId74" Type="http://schemas.openxmlformats.org/officeDocument/2006/relationships/font" Target="fonts/font22.fntdata"/><Relationship Id="rId79" Type="http://schemas.microsoft.com/office/2018/10/relationships/authors" Target="authors.xml"/><Relationship Id="rId5" Type="http://schemas.openxmlformats.org/officeDocument/2006/relationships/slide" Target="slides/slide4.xml"/><Relationship Id="rId61" Type="http://schemas.openxmlformats.org/officeDocument/2006/relationships/font" Target="fonts/font9.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20.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5.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3.fntdata"/><Relationship Id="rId7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font" Target="fonts/font19.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71059c2e6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71059c2e6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 name="Google Shape;22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 name="Google Shape;11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71059c2e6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71059c2e6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b32348a4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b32348a4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b32348a4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b32348a4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b32348a412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b32348a412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b32348a412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b32348a412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b32348a412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b32348a412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b32348a412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b32348a412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b32348a412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b32348a412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b32348a412_0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b32348a412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2348a41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2348a41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851c0fbb30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851c0fbb30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 name="Google Shape;16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0" y="-50"/>
            <a:ext cx="6081900" cy="27666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456600" y="459275"/>
            <a:ext cx="5150400" cy="1844700"/>
          </a:xfrm>
          <a:prstGeom prst="rect">
            <a:avLst/>
          </a:prstGeom>
        </p:spPr>
        <p:txBody>
          <a:bodyPr spcFirstLastPara="1" wrap="square" lIns="0" tIns="0" rIns="0" bIns="0" anchor="ctr" anchorCtr="0">
            <a:noAutofit/>
          </a:bodyPr>
          <a:lstStyle>
            <a:lvl1pPr lvl="0" rtl="0">
              <a:spcBef>
                <a:spcPts val="0"/>
              </a:spcBef>
              <a:spcAft>
                <a:spcPts val="0"/>
              </a:spcAft>
              <a:buSzPts val="4400"/>
              <a:buNone/>
              <a:defRPr sz="4400"/>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3" name="Google Shape;13;p2"/>
          <p:cNvSpPr/>
          <p:nvPr/>
        </p:nvSpPr>
        <p:spPr>
          <a:xfrm flipH="1">
            <a:off x="7944600" y="3944200"/>
            <a:ext cx="1199400" cy="1199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2"/>
        <p:cNvGrpSpPr/>
        <p:nvPr/>
      </p:nvGrpSpPr>
      <p:grpSpPr>
        <a:xfrm>
          <a:off x="0" y="0"/>
          <a:ext cx="0" cy="0"/>
          <a:chOff x="0" y="0"/>
          <a:chExt cx="0" cy="0"/>
        </a:xfrm>
      </p:grpSpPr>
      <p:sp>
        <p:nvSpPr>
          <p:cNvPr id="83" name="Google Shape;83;p11"/>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 Veiled">
  <p:cSld name="BLANK_1">
    <p:spTree>
      <p:nvGrpSpPr>
        <p:cNvPr id="1" name="Shape 85"/>
        <p:cNvGrpSpPr/>
        <p:nvPr/>
      </p:nvGrpSpPr>
      <p:grpSpPr>
        <a:xfrm>
          <a:off x="0" y="0"/>
          <a:ext cx="0" cy="0"/>
          <a:chOff x="0" y="0"/>
          <a:chExt cx="0" cy="0"/>
        </a:xfrm>
      </p:grpSpPr>
      <p:sp>
        <p:nvSpPr>
          <p:cNvPr id="86" name="Google Shape;86;p12"/>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2"/>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Image background">
  <p:cSld name="BLANK_1_1">
    <p:spTree>
      <p:nvGrpSpPr>
        <p:cNvPr id="1" name="Shape 89"/>
        <p:cNvGrpSpPr/>
        <p:nvPr/>
      </p:nvGrpSpPr>
      <p:grpSpPr>
        <a:xfrm>
          <a:off x="0" y="0"/>
          <a:ext cx="0" cy="0"/>
          <a:chOff x="0" y="0"/>
          <a:chExt cx="0" cy="0"/>
        </a:xfrm>
      </p:grpSpPr>
      <p:grpSp>
        <p:nvGrpSpPr>
          <p:cNvPr id="90" name="Google Shape;90;p13"/>
          <p:cNvGrpSpPr/>
          <p:nvPr/>
        </p:nvGrpSpPr>
        <p:grpSpPr>
          <a:xfrm>
            <a:off x="0" y="-25"/>
            <a:ext cx="9144000" cy="5143500"/>
            <a:chOff x="0" y="-225"/>
            <a:chExt cx="9144000" cy="5143500"/>
          </a:xfrm>
        </p:grpSpPr>
        <p:sp>
          <p:nvSpPr>
            <p:cNvPr id="91" name="Google Shape;91;p13"/>
            <p:cNvSpPr/>
            <p:nvPr/>
          </p:nvSpPr>
          <p:spPr>
            <a:xfrm>
              <a:off x="0" y="-225"/>
              <a:ext cx="9144000" cy="5143500"/>
            </a:xfrm>
            <a:prstGeom prst="frame">
              <a:avLst>
                <a:gd name="adj1" fmla="val 8758"/>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flipH="1">
              <a:off x="0" y="-175"/>
              <a:ext cx="4572000" cy="9063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93" name="Google Shape;93;p13"/>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4"/>
        <p:cNvGrpSpPr/>
        <p:nvPr/>
      </p:nvGrpSpPr>
      <p:grpSpPr>
        <a:xfrm>
          <a:off x="0" y="0"/>
          <a:ext cx="0" cy="0"/>
          <a:chOff x="0" y="0"/>
          <a:chExt cx="0" cy="0"/>
        </a:xfrm>
      </p:grpSpPr>
      <p:sp>
        <p:nvSpPr>
          <p:cNvPr id="15" name="Google Shape;15;p3"/>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100" y="3429000"/>
            <a:ext cx="9150000" cy="1714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1561925" y="3020412"/>
            <a:ext cx="7003800" cy="5469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 name="Google Shape;18;p3"/>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SzPts val="1800"/>
              <a:buNone/>
              <a:defRPr sz="1800">
                <a:solidFill>
                  <a:schemeClr val="dk2"/>
                </a:solidFill>
              </a:defRPr>
            </a:lvl3pPr>
            <a:lvl4pPr lvl="3" rtl="0">
              <a:spcBef>
                <a:spcPts val="0"/>
              </a:spcBef>
              <a:spcAft>
                <a:spcPts val="0"/>
              </a:spcAft>
              <a:buSzPts val="1800"/>
              <a:buNone/>
              <a:defRPr sz="1800">
                <a:solidFill>
                  <a:schemeClr val="dk2"/>
                </a:solidFill>
              </a:defRPr>
            </a:lvl4pPr>
            <a:lvl5pPr lvl="4" rtl="0">
              <a:spcBef>
                <a:spcPts val="0"/>
              </a:spcBef>
              <a:spcAft>
                <a:spcPts val="0"/>
              </a:spcAft>
              <a:buSzPts val="1800"/>
              <a:buNone/>
              <a:defRPr sz="1800">
                <a:solidFill>
                  <a:schemeClr val="dk2"/>
                </a:solidFill>
              </a:defRPr>
            </a:lvl5pPr>
            <a:lvl6pPr lvl="5" rtl="0">
              <a:spcBef>
                <a:spcPts val="0"/>
              </a:spcBef>
              <a:spcAft>
                <a:spcPts val="0"/>
              </a:spcAft>
              <a:buSzPts val="1800"/>
              <a:buNone/>
              <a:defRPr sz="1800">
                <a:solidFill>
                  <a:schemeClr val="dk2"/>
                </a:solidFill>
              </a:defRPr>
            </a:lvl6pPr>
            <a:lvl7pPr lvl="6" rtl="0">
              <a:spcBef>
                <a:spcPts val="0"/>
              </a:spcBef>
              <a:spcAft>
                <a:spcPts val="0"/>
              </a:spcAft>
              <a:buSzPts val="1800"/>
              <a:buNone/>
              <a:defRPr sz="1800">
                <a:solidFill>
                  <a:schemeClr val="dk2"/>
                </a:solidFill>
              </a:defRPr>
            </a:lvl7pPr>
            <a:lvl8pPr lvl="7" rtl="0">
              <a:spcBef>
                <a:spcPts val="0"/>
              </a:spcBef>
              <a:spcAft>
                <a:spcPts val="0"/>
              </a:spcAft>
              <a:buSzPts val="1800"/>
              <a:buNone/>
              <a:defRPr sz="1800">
                <a:solidFill>
                  <a:schemeClr val="dk2"/>
                </a:solidFill>
              </a:defRPr>
            </a:lvl8pPr>
            <a:lvl9pPr lvl="8" rtl="0">
              <a:spcBef>
                <a:spcPts val="0"/>
              </a:spcBef>
              <a:spcAft>
                <a:spcPts val="0"/>
              </a:spcAft>
              <a:buSzPts val="1800"/>
              <a:buNone/>
              <a:defRPr sz="1800">
                <a:solidFill>
                  <a:schemeClr val="dk2"/>
                </a:solidFill>
              </a:defRPr>
            </a:lvl9pPr>
          </a:lstStyle>
          <a:p>
            <a:endParaRPr/>
          </a:p>
        </p:txBody>
      </p:sp>
      <p:sp>
        <p:nvSpPr>
          <p:cNvPr id="19" name="Google Shape;19;p3"/>
          <p:cNvSpPr/>
          <p:nvPr/>
        </p:nvSpPr>
        <p:spPr>
          <a:xfrm>
            <a:off x="0" y="1998300"/>
            <a:ext cx="1430700" cy="14307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grpSp>
        <p:nvGrpSpPr>
          <p:cNvPr id="21" name="Google Shape;21;p4"/>
          <p:cNvGrpSpPr/>
          <p:nvPr/>
        </p:nvGrpSpPr>
        <p:grpSpPr>
          <a:xfrm>
            <a:off x="0" y="-100"/>
            <a:ext cx="9144000" cy="5143600"/>
            <a:chOff x="0" y="-100"/>
            <a:chExt cx="9144000" cy="5143600"/>
          </a:xfrm>
        </p:grpSpPr>
        <p:sp>
          <p:nvSpPr>
            <p:cNvPr id="22" name="Google Shape;22;p4"/>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flipH="1">
              <a:off x="0" y="-100"/>
              <a:ext cx="6087900" cy="44199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flipH="1">
            <a:off x="8760600" y="4760125"/>
            <a:ext cx="383400" cy="383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5" name="Google Shape;25;p4"/>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lvl1pPr marL="457200" lvl="0" indent="-419100" rtl="0">
              <a:lnSpc>
                <a:spcPct val="115000"/>
              </a:lnSpc>
              <a:spcBef>
                <a:spcPts val="60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1pPr>
            <a:lvl2pPr marL="914400" lvl="1"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2pPr>
            <a:lvl3pPr marL="1371600" lvl="2"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3pPr>
            <a:lvl4pPr marL="1828800" lvl="3"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4pPr>
            <a:lvl5pPr marL="2286000" lvl="4"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5pPr>
            <a:lvl6pPr marL="2743200" lvl="5"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6pPr>
            <a:lvl7pPr marL="3200400" lvl="6"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7pPr>
            <a:lvl8pPr marL="3657600" lvl="7"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8pPr>
            <a:lvl9pPr marL="4114800" lvl="8"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9pPr>
          </a:lstStyle>
          <a:p>
            <a:endParaRPr/>
          </a:p>
        </p:txBody>
      </p:sp>
      <p:sp>
        <p:nvSpPr>
          <p:cNvPr id="26" name="Google Shape;26;p4"/>
          <p:cNvSpPr txBox="1"/>
          <p:nvPr/>
        </p:nvSpPr>
        <p:spPr>
          <a:xfrm>
            <a:off x="318111" y="380177"/>
            <a:ext cx="5160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b="1">
                <a:solidFill>
                  <a:schemeClr val="accent1"/>
                </a:solidFill>
                <a:latin typeface="Raleway"/>
                <a:ea typeface="Raleway"/>
                <a:cs typeface="Raleway"/>
                <a:sym typeface="Raleway"/>
              </a:rPr>
              <a:t>“</a:t>
            </a:r>
            <a:endParaRPr sz="7200" b="1">
              <a:solidFill>
                <a:schemeClr val="accent1"/>
              </a:solidFill>
              <a:latin typeface="Raleway"/>
              <a:ea typeface="Raleway"/>
              <a:cs typeface="Raleway"/>
              <a:sym typeface="Raleway"/>
            </a:endParaRPr>
          </a:p>
        </p:txBody>
      </p:sp>
      <p:sp>
        <p:nvSpPr>
          <p:cNvPr id="27" name="Google Shape;27;p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8"/>
        <p:cNvGrpSpPr/>
        <p:nvPr/>
      </p:nvGrpSpPr>
      <p:grpSpPr>
        <a:xfrm>
          <a:off x="0" y="0"/>
          <a:ext cx="0" cy="0"/>
          <a:chOff x="0" y="0"/>
          <a:chExt cx="0" cy="0"/>
        </a:xfrm>
      </p:grpSpPr>
      <p:grpSp>
        <p:nvGrpSpPr>
          <p:cNvPr id="29" name="Google Shape;29;p5"/>
          <p:cNvGrpSpPr/>
          <p:nvPr/>
        </p:nvGrpSpPr>
        <p:grpSpPr>
          <a:xfrm>
            <a:off x="0" y="-50"/>
            <a:ext cx="9144000" cy="5143575"/>
            <a:chOff x="0" y="-50"/>
            <a:chExt cx="9144000" cy="5143575"/>
          </a:xfrm>
        </p:grpSpPr>
        <p:sp>
          <p:nvSpPr>
            <p:cNvPr id="30" name="Google Shape;30;p5"/>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5"/>
            <p:cNvGrpSpPr/>
            <p:nvPr/>
          </p:nvGrpSpPr>
          <p:grpSpPr>
            <a:xfrm>
              <a:off x="0" y="-50"/>
              <a:ext cx="9144000" cy="5143575"/>
              <a:chOff x="0" y="-250"/>
              <a:chExt cx="9144000" cy="5143575"/>
            </a:xfrm>
          </p:grpSpPr>
          <p:sp>
            <p:nvSpPr>
              <p:cNvPr id="32" name="Google Shape;32;p5"/>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 name="Google Shape;35;p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36" name="Google Shape;36;p5"/>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lvl1pPr marL="457200" lvl="0" indent="-381000" rtl="0">
              <a:spcBef>
                <a:spcPts val="600"/>
              </a:spcBef>
              <a:spcAft>
                <a:spcPts val="0"/>
              </a:spcAft>
              <a:buSzPts val="2400"/>
              <a:buChar char="╸"/>
              <a:defRPr/>
            </a:lvl1pPr>
            <a:lvl2pPr marL="914400" lvl="1" indent="-381000" rtl="0">
              <a:spcBef>
                <a:spcPts val="0"/>
              </a:spcBef>
              <a:spcAft>
                <a:spcPts val="0"/>
              </a:spcAft>
              <a:buSzPts val="2400"/>
              <a:buChar char="╶"/>
              <a:defRPr/>
            </a:lvl2pPr>
            <a:lvl3pPr marL="1371600" lvl="2" indent="-381000" rtl="0">
              <a:spcBef>
                <a:spcPts val="0"/>
              </a:spcBef>
              <a:spcAft>
                <a:spcPts val="0"/>
              </a:spcAft>
              <a:buSzPts val="2400"/>
              <a:buChar char="╶"/>
              <a:defRPr/>
            </a:lvl3pPr>
            <a:lvl4pPr marL="1828800" lvl="3" indent="-381000" rtl="0">
              <a:spcBef>
                <a:spcPts val="0"/>
              </a:spcBef>
              <a:spcAft>
                <a:spcPts val="0"/>
              </a:spcAft>
              <a:buSzPts val="2400"/>
              <a:buChar char="╶"/>
              <a:defRPr/>
            </a:lvl4pPr>
            <a:lvl5pPr marL="2286000" lvl="4" indent="-381000" rtl="0">
              <a:spcBef>
                <a:spcPts val="0"/>
              </a:spcBef>
              <a:spcAft>
                <a:spcPts val="0"/>
              </a:spcAft>
              <a:buSzPts val="2400"/>
              <a:buChar char="╶"/>
              <a:defRPr/>
            </a:lvl5pPr>
            <a:lvl6pPr marL="2743200" lvl="5" indent="-381000" rtl="0">
              <a:spcBef>
                <a:spcPts val="0"/>
              </a:spcBef>
              <a:spcAft>
                <a:spcPts val="0"/>
              </a:spcAft>
              <a:buSzPts val="2400"/>
              <a:buChar char="╶"/>
              <a:defRPr/>
            </a:lvl6pPr>
            <a:lvl7pPr marL="3200400" lvl="6" indent="-381000" rtl="0">
              <a:spcBef>
                <a:spcPts val="0"/>
              </a:spcBef>
              <a:spcAft>
                <a:spcPts val="0"/>
              </a:spcAft>
              <a:buSzPts val="2400"/>
              <a:buChar char="╶"/>
              <a:defRPr/>
            </a:lvl7pPr>
            <a:lvl8pPr marL="3657600" lvl="7" indent="-381000" rtl="0">
              <a:spcBef>
                <a:spcPts val="0"/>
              </a:spcBef>
              <a:spcAft>
                <a:spcPts val="0"/>
              </a:spcAft>
              <a:buSzPts val="2400"/>
              <a:buChar char="╶"/>
              <a:defRPr/>
            </a:lvl8pPr>
            <a:lvl9pPr marL="4114800" lvl="8" indent="-381000" rtl="0">
              <a:spcBef>
                <a:spcPts val="0"/>
              </a:spcBef>
              <a:spcAft>
                <a:spcPts val="0"/>
              </a:spcAft>
              <a:buSzPts val="2400"/>
              <a:buChar char="╶"/>
              <a:defRPr/>
            </a:lvl9pPr>
          </a:lstStyle>
          <a:p>
            <a:endParaRPr/>
          </a:p>
        </p:txBody>
      </p:sp>
      <p:sp>
        <p:nvSpPr>
          <p:cNvPr id="37" name="Google Shape;37;p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bg>
      <p:bgPr>
        <a:solidFill>
          <a:schemeClr val="lt1"/>
        </a:solidFill>
        <a:effectLst/>
      </p:bgPr>
    </p:bg>
    <p:spTree>
      <p:nvGrpSpPr>
        <p:cNvPr id="1" name="Shape 38"/>
        <p:cNvGrpSpPr/>
        <p:nvPr/>
      </p:nvGrpSpPr>
      <p:grpSpPr>
        <a:xfrm>
          <a:off x="0" y="0"/>
          <a:ext cx="0" cy="0"/>
          <a:chOff x="0" y="0"/>
          <a:chExt cx="0" cy="0"/>
        </a:xfrm>
      </p:grpSpPr>
      <p:sp>
        <p:nvSpPr>
          <p:cNvPr id="39" name="Google Shape;39;p6"/>
          <p:cNvSpPr/>
          <p:nvPr/>
        </p:nvSpPr>
        <p:spPr>
          <a:xfrm rot="10800000">
            <a:off x="4766875" y="300"/>
            <a:ext cx="4377000" cy="4377000"/>
          </a:xfrm>
          <a:prstGeom prst="round1Rect">
            <a:avLst>
              <a:gd name="adj" fmla="val 50000"/>
            </a:avLst>
          </a:prstGeom>
          <a:solidFill>
            <a:srgbClr val="142236">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42" name="Google Shape;42;p6"/>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lvl1pPr marL="457200" lvl="0" indent="-355600" rtl="0">
              <a:lnSpc>
                <a:spcPct val="115000"/>
              </a:lnSpc>
              <a:spcBef>
                <a:spcPts val="600"/>
              </a:spcBef>
              <a:spcAft>
                <a:spcPts val="0"/>
              </a:spcAft>
              <a:buSzPts val="2000"/>
              <a:buChar char="╸"/>
              <a:defRPr sz="2000">
                <a:solidFill>
                  <a:schemeClr val="dk2"/>
                </a:solidFill>
              </a:defRPr>
            </a:lvl1pPr>
            <a:lvl2pPr marL="914400" lvl="1" indent="-355600" rtl="0">
              <a:lnSpc>
                <a:spcPct val="115000"/>
              </a:lnSpc>
              <a:spcBef>
                <a:spcPts val="0"/>
              </a:spcBef>
              <a:spcAft>
                <a:spcPts val="0"/>
              </a:spcAft>
              <a:buClr>
                <a:schemeClr val="dk2"/>
              </a:buClr>
              <a:buSzPts val="2000"/>
              <a:buChar char="╶"/>
              <a:defRPr sz="2000">
                <a:solidFill>
                  <a:schemeClr val="dk2"/>
                </a:solidFill>
              </a:defRPr>
            </a:lvl2pPr>
            <a:lvl3pPr marL="1371600" lvl="2" indent="-355600" rtl="0">
              <a:lnSpc>
                <a:spcPct val="115000"/>
              </a:lnSpc>
              <a:spcBef>
                <a:spcPts val="0"/>
              </a:spcBef>
              <a:spcAft>
                <a:spcPts val="0"/>
              </a:spcAft>
              <a:buSzPts val="2000"/>
              <a:buChar char="╶"/>
              <a:defRPr sz="2000">
                <a:solidFill>
                  <a:schemeClr val="dk2"/>
                </a:solidFill>
              </a:defRPr>
            </a:lvl3pPr>
            <a:lvl4pPr marL="1828800" lvl="3" indent="-355600" rtl="0">
              <a:lnSpc>
                <a:spcPct val="115000"/>
              </a:lnSpc>
              <a:spcBef>
                <a:spcPts val="0"/>
              </a:spcBef>
              <a:spcAft>
                <a:spcPts val="0"/>
              </a:spcAft>
              <a:buSzPts val="2000"/>
              <a:buChar char="╶"/>
              <a:defRPr sz="2000">
                <a:solidFill>
                  <a:schemeClr val="dk2"/>
                </a:solidFill>
              </a:defRPr>
            </a:lvl4pPr>
            <a:lvl5pPr marL="2286000" lvl="4" indent="-355600" rtl="0">
              <a:lnSpc>
                <a:spcPct val="115000"/>
              </a:lnSpc>
              <a:spcBef>
                <a:spcPts val="0"/>
              </a:spcBef>
              <a:spcAft>
                <a:spcPts val="0"/>
              </a:spcAft>
              <a:buSzPts val="2000"/>
              <a:buChar char="╶"/>
              <a:defRPr sz="2000">
                <a:solidFill>
                  <a:schemeClr val="dk2"/>
                </a:solidFill>
              </a:defRPr>
            </a:lvl5pPr>
            <a:lvl6pPr marL="2743200" lvl="5" indent="-355600" rtl="0">
              <a:lnSpc>
                <a:spcPct val="115000"/>
              </a:lnSpc>
              <a:spcBef>
                <a:spcPts val="0"/>
              </a:spcBef>
              <a:spcAft>
                <a:spcPts val="0"/>
              </a:spcAft>
              <a:buSzPts val="2000"/>
              <a:buChar char="╶"/>
              <a:defRPr sz="2000">
                <a:solidFill>
                  <a:schemeClr val="dk2"/>
                </a:solidFill>
              </a:defRPr>
            </a:lvl6pPr>
            <a:lvl7pPr marL="3200400" lvl="6" indent="-355600" rtl="0">
              <a:lnSpc>
                <a:spcPct val="115000"/>
              </a:lnSpc>
              <a:spcBef>
                <a:spcPts val="0"/>
              </a:spcBef>
              <a:spcAft>
                <a:spcPts val="0"/>
              </a:spcAft>
              <a:buSzPts val="2000"/>
              <a:buChar char="╶"/>
              <a:defRPr sz="2000">
                <a:solidFill>
                  <a:schemeClr val="dk2"/>
                </a:solidFill>
              </a:defRPr>
            </a:lvl7pPr>
            <a:lvl8pPr marL="3657600" lvl="7" indent="-355600" rtl="0">
              <a:lnSpc>
                <a:spcPct val="115000"/>
              </a:lnSpc>
              <a:spcBef>
                <a:spcPts val="0"/>
              </a:spcBef>
              <a:spcAft>
                <a:spcPts val="0"/>
              </a:spcAft>
              <a:buSzPts val="2000"/>
              <a:buChar char="╶"/>
              <a:defRPr sz="2000">
                <a:solidFill>
                  <a:schemeClr val="dk2"/>
                </a:solidFill>
              </a:defRPr>
            </a:lvl8pPr>
            <a:lvl9pPr marL="4114800" lvl="8" indent="-355600" rtl="0">
              <a:lnSpc>
                <a:spcPct val="115000"/>
              </a:lnSpc>
              <a:spcBef>
                <a:spcPts val="0"/>
              </a:spcBef>
              <a:spcAft>
                <a:spcPts val="0"/>
              </a:spcAft>
              <a:buSzPts val="2000"/>
              <a:buChar char="╶"/>
              <a:defRPr sz="2000">
                <a:solidFill>
                  <a:schemeClr val="dk2"/>
                </a:solidFill>
              </a:defRPr>
            </a:lvl9pPr>
          </a:lstStyle>
          <a:p>
            <a:endParaRPr/>
          </a:p>
        </p:txBody>
      </p:sp>
      <p:sp>
        <p:nvSpPr>
          <p:cNvPr id="43" name="Google Shape;43;p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44"/>
        <p:cNvGrpSpPr/>
        <p:nvPr/>
      </p:nvGrpSpPr>
      <p:grpSpPr>
        <a:xfrm>
          <a:off x="0" y="0"/>
          <a:ext cx="0" cy="0"/>
          <a:chOff x="0" y="0"/>
          <a:chExt cx="0" cy="0"/>
        </a:xfrm>
      </p:grpSpPr>
      <p:grpSp>
        <p:nvGrpSpPr>
          <p:cNvPr id="45" name="Google Shape;45;p7"/>
          <p:cNvGrpSpPr/>
          <p:nvPr/>
        </p:nvGrpSpPr>
        <p:grpSpPr>
          <a:xfrm>
            <a:off x="0" y="-50"/>
            <a:ext cx="9144000" cy="5143575"/>
            <a:chOff x="0" y="-50"/>
            <a:chExt cx="9144000" cy="5143575"/>
          </a:xfrm>
        </p:grpSpPr>
        <p:sp>
          <p:nvSpPr>
            <p:cNvPr id="46" name="Google Shape;46;p7"/>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7"/>
            <p:cNvGrpSpPr/>
            <p:nvPr/>
          </p:nvGrpSpPr>
          <p:grpSpPr>
            <a:xfrm>
              <a:off x="0" y="-50"/>
              <a:ext cx="9144000" cy="5143575"/>
              <a:chOff x="0" y="-250"/>
              <a:chExt cx="9144000" cy="5143575"/>
            </a:xfrm>
          </p:grpSpPr>
          <p:sp>
            <p:nvSpPr>
              <p:cNvPr id="48" name="Google Shape;48;p7"/>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 name="Google Shape;51;p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52" name="Google Shape;52;p7"/>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3" name="Google Shape;53;p7"/>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4" name="Google Shape;54;p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55"/>
        <p:cNvGrpSpPr/>
        <p:nvPr/>
      </p:nvGrpSpPr>
      <p:grpSpPr>
        <a:xfrm>
          <a:off x="0" y="0"/>
          <a:ext cx="0" cy="0"/>
          <a:chOff x="0" y="0"/>
          <a:chExt cx="0" cy="0"/>
        </a:xfrm>
      </p:grpSpPr>
      <p:grpSp>
        <p:nvGrpSpPr>
          <p:cNvPr id="56" name="Google Shape;56;p8"/>
          <p:cNvGrpSpPr/>
          <p:nvPr/>
        </p:nvGrpSpPr>
        <p:grpSpPr>
          <a:xfrm>
            <a:off x="0" y="-50"/>
            <a:ext cx="9144000" cy="5143575"/>
            <a:chOff x="0" y="-50"/>
            <a:chExt cx="9144000" cy="5143575"/>
          </a:xfrm>
        </p:grpSpPr>
        <p:sp>
          <p:nvSpPr>
            <p:cNvPr id="57" name="Google Shape;57;p8"/>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8"/>
            <p:cNvGrpSpPr/>
            <p:nvPr/>
          </p:nvGrpSpPr>
          <p:grpSpPr>
            <a:xfrm>
              <a:off x="0" y="-50"/>
              <a:ext cx="9144000" cy="5143575"/>
              <a:chOff x="0" y="-250"/>
              <a:chExt cx="9144000" cy="5143575"/>
            </a:xfrm>
          </p:grpSpPr>
          <p:sp>
            <p:nvSpPr>
              <p:cNvPr id="59" name="Google Shape;59;p8"/>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 name="Google Shape;62;p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63" name="Google Shape;63;p8"/>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4" name="Google Shape;64;p8"/>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5" name="Google Shape;65;p8"/>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6" name="Google Shape;66;p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grpSp>
        <p:nvGrpSpPr>
          <p:cNvPr id="68" name="Google Shape;68;p9"/>
          <p:cNvGrpSpPr/>
          <p:nvPr/>
        </p:nvGrpSpPr>
        <p:grpSpPr>
          <a:xfrm>
            <a:off x="0" y="-50"/>
            <a:ext cx="9144000" cy="5143575"/>
            <a:chOff x="0" y="-50"/>
            <a:chExt cx="9144000" cy="5143575"/>
          </a:xfrm>
        </p:grpSpPr>
        <p:sp>
          <p:nvSpPr>
            <p:cNvPr id="69" name="Google Shape;69;p9"/>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0" y="-50"/>
              <a:ext cx="9144000" cy="5143575"/>
              <a:chOff x="0" y="-250"/>
              <a:chExt cx="9144000" cy="5143575"/>
            </a:xfrm>
          </p:grpSpPr>
          <p:sp>
            <p:nvSpPr>
              <p:cNvPr id="71" name="Google Shape;71;p9"/>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 name="Google Shape;74;p9"/>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75" name="Google Shape;75;p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76"/>
        <p:cNvGrpSpPr/>
        <p:nvPr/>
      </p:nvGrpSpPr>
      <p:grpSpPr>
        <a:xfrm>
          <a:off x="0" y="0"/>
          <a:ext cx="0" cy="0"/>
          <a:chOff x="0" y="0"/>
          <a:chExt cx="0" cy="0"/>
        </a:xfrm>
      </p:grpSpPr>
      <p:grpSp>
        <p:nvGrpSpPr>
          <p:cNvPr id="77" name="Google Shape;77;p10"/>
          <p:cNvGrpSpPr/>
          <p:nvPr/>
        </p:nvGrpSpPr>
        <p:grpSpPr>
          <a:xfrm>
            <a:off x="0" y="4632875"/>
            <a:ext cx="9144000" cy="510650"/>
            <a:chOff x="0" y="4632675"/>
            <a:chExt cx="9144000" cy="510650"/>
          </a:xfrm>
        </p:grpSpPr>
        <p:sp>
          <p:nvSpPr>
            <p:cNvPr id="78" name="Google Shape;78;p10"/>
            <p:cNvSpPr/>
            <p:nvPr/>
          </p:nvSpPr>
          <p:spPr>
            <a:xfrm>
              <a:off x="0" y="4632675"/>
              <a:ext cx="6087900" cy="5106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lvl1pPr marL="457200" lvl="0" indent="-228600" rtl="0">
              <a:spcBef>
                <a:spcPts val="360"/>
              </a:spcBef>
              <a:spcAft>
                <a:spcPts val="0"/>
              </a:spcAft>
              <a:buClr>
                <a:schemeClr val="dk2"/>
              </a:buClr>
              <a:buSzPts val="1400"/>
              <a:buNone/>
              <a:defRPr sz="1400">
                <a:solidFill>
                  <a:schemeClr val="dk2"/>
                </a:solidFill>
              </a:defRPr>
            </a:lvl1pPr>
          </a:lstStyle>
          <a:p>
            <a:endParaRPr/>
          </a:p>
        </p:txBody>
      </p:sp>
      <p:sp>
        <p:nvSpPr>
          <p:cNvPr id="81" name="Google Shape;81;p1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760475" y="4759953"/>
            <a:ext cx="383400" cy="383400"/>
          </a:xfrm>
          <a:prstGeom prst="rect">
            <a:avLst/>
          </a:prstGeom>
          <a:noFill/>
          <a:ln>
            <a:noFill/>
          </a:ln>
        </p:spPr>
        <p:txBody>
          <a:bodyPr spcFirstLastPara="1" wrap="square" lIns="0" tIns="0" rIns="0" bIns="0" anchor="ctr" anchorCtr="0">
            <a:noAutofit/>
          </a:bodyPr>
          <a:lstStyle>
            <a:lvl1pPr lvl="0" algn="ctr" rtl="0">
              <a:buNone/>
              <a:defRPr sz="1000" b="1">
                <a:solidFill>
                  <a:schemeClr val="dk2"/>
                </a:solidFill>
                <a:latin typeface="Red Hat Display"/>
                <a:ea typeface="Red Hat Display"/>
                <a:cs typeface="Red Hat Display"/>
                <a:sym typeface="Red Hat Display"/>
              </a:defRPr>
            </a:lvl1pPr>
            <a:lvl2pPr lvl="1" algn="ctr" rtl="0">
              <a:buNone/>
              <a:defRPr sz="1000" b="1">
                <a:solidFill>
                  <a:schemeClr val="dk2"/>
                </a:solidFill>
                <a:latin typeface="Red Hat Display"/>
                <a:ea typeface="Red Hat Display"/>
                <a:cs typeface="Red Hat Display"/>
                <a:sym typeface="Red Hat Display"/>
              </a:defRPr>
            </a:lvl2pPr>
            <a:lvl3pPr lvl="2" algn="ctr" rtl="0">
              <a:buNone/>
              <a:defRPr sz="1000" b="1">
                <a:solidFill>
                  <a:schemeClr val="dk2"/>
                </a:solidFill>
                <a:latin typeface="Red Hat Display"/>
                <a:ea typeface="Red Hat Display"/>
                <a:cs typeface="Red Hat Display"/>
                <a:sym typeface="Red Hat Display"/>
              </a:defRPr>
            </a:lvl3pPr>
            <a:lvl4pPr lvl="3" algn="ctr" rtl="0">
              <a:buNone/>
              <a:defRPr sz="1000" b="1">
                <a:solidFill>
                  <a:schemeClr val="dk2"/>
                </a:solidFill>
                <a:latin typeface="Red Hat Display"/>
                <a:ea typeface="Red Hat Display"/>
                <a:cs typeface="Red Hat Display"/>
                <a:sym typeface="Red Hat Display"/>
              </a:defRPr>
            </a:lvl4pPr>
            <a:lvl5pPr lvl="4" algn="ctr" rtl="0">
              <a:buNone/>
              <a:defRPr sz="1000" b="1">
                <a:solidFill>
                  <a:schemeClr val="dk2"/>
                </a:solidFill>
                <a:latin typeface="Red Hat Display"/>
                <a:ea typeface="Red Hat Display"/>
                <a:cs typeface="Red Hat Display"/>
                <a:sym typeface="Red Hat Display"/>
              </a:defRPr>
            </a:lvl5pPr>
            <a:lvl6pPr lvl="5" algn="ctr" rtl="0">
              <a:buNone/>
              <a:defRPr sz="1000" b="1">
                <a:solidFill>
                  <a:schemeClr val="dk2"/>
                </a:solidFill>
                <a:latin typeface="Red Hat Display"/>
                <a:ea typeface="Red Hat Display"/>
                <a:cs typeface="Red Hat Display"/>
                <a:sym typeface="Red Hat Display"/>
              </a:defRPr>
            </a:lvl6pPr>
            <a:lvl7pPr lvl="6" algn="ctr" rtl="0">
              <a:buNone/>
              <a:defRPr sz="1000" b="1">
                <a:solidFill>
                  <a:schemeClr val="dk2"/>
                </a:solidFill>
                <a:latin typeface="Red Hat Display"/>
                <a:ea typeface="Red Hat Display"/>
                <a:cs typeface="Red Hat Display"/>
                <a:sym typeface="Red Hat Display"/>
              </a:defRPr>
            </a:lvl7pPr>
            <a:lvl8pPr lvl="7" algn="ctr" rtl="0">
              <a:buNone/>
              <a:defRPr sz="1000" b="1">
                <a:solidFill>
                  <a:schemeClr val="dk2"/>
                </a:solidFill>
                <a:latin typeface="Red Hat Display"/>
                <a:ea typeface="Red Hat Display"/>
                <a:cs typeface="Red Hat Display"/>
                <a:sym typeface="Red Hat Display"/>
              </a:defRPr>
            </a:lvl8pPr>
            <a:lvl9pPr lvl="8" algn="ctr" rtl="0">
              <a:buNone/>
              <a:defRPr sz="10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457200" y="0"/>
            <a:ext cx="3171300" cy="141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1pPr>
            <a:lvl2pPr lvl="1"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2pPr>
            <a:lvl3pPr lvl="2"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3pPr>
            <a:lvl4pPr lvl="3"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4pPr>
            <a:lvl5pPr lvl="4"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5pPr>
            <a:lvl6pPr lvl="5"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6pPr>
            <a:lvl7pPr lvl="6"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7pPr>
            <a:lvl8pPr lvl="7"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8pPr>
            <a:lvl9pPr lvl="8"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9pPr>
          </a:lstStyle>
          <a:p>
            <a:endParaRPr/>
          </a:p>
        </p:txBody>
      </p:sp>
      <p:sp>
        <p:nvSpPr>
          <p:cNvPr id="8" name="Google Shape;8;p1"/>
          <p:cNvSpPr txBox="1">
            <a:spLocks noGrp="1"/>
          </p:cNvSpPr>
          <p:nvPr>
            <p:ph type="body" idx="1"/>
          </p:nvPr>
        </p:nvSpPr>
        <p:spPr>
          <a:xfrm>
            <a:off x="913175" y="1746150"/>
            <a:ext cx="5944800" cy="2633700"/>
          </a:xfrm>
          <a:prstGeom prst="rect">
            <a:avLst/>
          </a:prstGeom>
          <a:noFill/>
          <a:ln>
            <a:noFill/>
          </a:ln>
        </p:spPr>
        <p:txBody>
          <a:bodyPr spcFirstLastPara="1" wrap="square" lIns="0" tIns="0" rIns="0" bIns="0" anchor="t" anchorCtr="0">
            <a:noAutofit/>
          </a:bodyPr>
          <a:lstStyle>
            <a:lvl1pPr marL="457200" lvl="0" indent="-381000" rtl="0">
              <a:spcBef>
                <a:spcPts val="600"/>
              </a:spcBef>
              <a:spcAft>
                <a:spcPts val="0"/>
              </a:spcAft>
              <a:buClr>
                <a:schemeClr val="accent1"/>
              </a:buClr>
              <a:buSzPts val="2400"/>
              <a:buFont typeface="Raleway"/>
              <a:buChar char="╸"/>
              <a:defRPr sz="2400">
                <a:solidFill>
                  <a:schemeClr val="lt1"/>
                </a:solidFill>
                <a:latin typeface="Raleway"/>
                <a:ea typeface="Raleway"/>
                <a:cs typeface="Raleway"/>
                <a:sym typeface="Raleway"/>
              </a:defRPr>
            </a:lvl1pPr>
            <a:lvl2pPr marL="914400" lvl="1" indent="-381000" rtl="0">
              <a:spcBef>
                <a:spcPts val="0"/>
              </a:spcBef>
              <a:spcAft>
                <a:spcPts val="0"/>
              </a:spcAft>
              <a:buClr>
                <a:schemeClr val="lt2"/>
              </a:buClr>
              <a:buSzPts val="2400"/>
              <a:buFont typeface="Raleway"/>
              <a:buChar char="╶"/>
              <a:defRPr sz="2400">
                <a:solidFill>
                  <a:schemeClr val="lt1"/>
                </a:solidFill>
                <a:latin typeface="Raleway"/>
                <a:ea typeface="Raleway"/>
                <a:cs typeface="Raleway"/>
                <a:sym typeface="Raleway"/>
              </a:defRPr>
            </a:lvl2pPr>
            <a:lvl3pPr marL="1371600" lvl="2"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3pPr>
            <a:lvl4pPr marL="1828800" lvl="3"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4pPr>
            <a:lvl5pPr marL="2286000" lvl="4"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5pPr>
            <a:lvl6pPr marL="2743200" lvl="5"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6pPr>
            <a:lvl7pPr marL="3200400" lvl="6"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7pPr>
            <a:lvl8pPr marL="3657600" lvl="7"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8pPr>
            <a:lvl9pPr marL="4114800" lvl="8"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9.xml"/><Relationship Id="rId1" Type="http://schemas.openxmlformats.org/officeDocument/2006/relationships/slideLayout" Target="../slideLayouts/slideLayout9.xml"/><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slide" Target="slide25.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5.xml"/><Relationship Id="rId1" Type="http://schemas.openxmlformats.org/officeDocument/2006/relationships/slideLayout" Target="../slideLayouts/slideLayout4.xml"/><Relationship Id="rId5" Type="http://schemas.openxmlformats.org/officeDocument/2006/relationships/hyperlink" Target="https://www.fontsquirrel.com/fonts/raleway" TargetMode="External"/><Relationship Id="rId4" Type="http://schemas.openxmlformats.org/officeDocument/2006/relationships/hyperlink" Target="https://www.fontsquirrel.com/fonts/red-hat" TargetMode="Externa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23.jpg"/><Relationship Id="rId7" Type="http://schemas.openxmlformats.org/officeDocument/2006/relationships/image" Target="../media/image28.jpg"/><Relationship Id="rId2" Type="http://schemas.openxmlformats.org/officeDocument/2006/relationships/notesSlide" Target="../notesSlides/notesSlide33.xml"/><Relationship Id="rId1" Type="http://schemas.openxmlformats.org/officeDocument/2006/relationships/slideLayout" Target="../slideLayouts/slideLayout8.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jpg"/></Relationships>
</file>

<file path=ppt/slides/_rels/slide3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8.xml"/><Relationship Id="rId1" Type="http://schemas.openxmlformats.org/officeDocument/2006/relationships/slideLayout" Target="../slideLayouts/slideLayout8.xml"/><Relationship Id="rId4"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4.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Shape 98"/>
        <p:cNvGrpSpPr/>
        <p:nvPr/>
      </p:nvGrpSpPr>
      <p:grpSpPr>
        <a:xfrm>
          <a:off x="0" y="0"/>
          <a:ext cx="0" cy="0"/>
          <a:chOff x="0" y="0"/>
          <a:chExt cx="0" cy="0"/>
        </a:xfrm>
      </p:grpSpPr>
      <p:sp>
        <p:nvSpPr>
          <p:cNvPr id="99" name="Google Shape;99;p14"/>
          <p:cNvSpPr txBox="1">
            <a:spLocks noGrp="1"/>
          </p:cNvSpPr>
          <p:nvPr>
            <p:ph type="ctrTitle"/>
          </p:nvPr>
        </p:nvSpPr>
        <p:spPr>
          <a:xfrm>
            <a:off x="0" y="331685"/>
            <a:ext cx="5446980" cy="18447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ارائه </a:t>
            </a:r>
            <a:r>
              <a:rPr lang="fa-IR" dirty="0">
                <a:cs typeface="B Nazanin" panose="00000700000000000000" pitchFamily="2" charset="-78"/>
              </a:rPr>
              <a:t>شما است</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23"/>
          <p:cNvSpPr txBox="1">
            <a:spLocks noGrp="1"/>
          </p:cNvSpPr>
          <p:nvPr>
            <p:ph type="title"/>
          </p:nvPr>
        </p:nvSpPr>
        <p:spPr>
          <a:xfrm>
            <a:off x="382772" y="452550"/>
            <a:ext cx="3880545"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a:t>
            </a:r>
            <a:r>
              <a:rPr lang="fa-IR" dirty="0">
                <a:solidFill>
                  <a:srgbClr val="FF0000"/>
                </a:solidFill>
                <a:cs typeface="B Nazanin" panose="00000700000000000000" pitchFamily="2" charset="-78"/>
              </a:rPr>
              <a:t>ارزش هزار کلمه است</a:t>
            </a:r>
            <a:endParaRPr dirty="0">
              <a:solidFill>
                <a:srgbClr val="FF0000"/>
              </a:solidFill>
              <a:cs typeface="B Nazanin" panose="00000700000000000000" pitchFamily="2" charset="-78"/>
            </a:endParaRPr>
          </a:p>
        </p:txBody>
      </p:sp>
      <p:sp>
        <p:nvSpPr>
          <p:cNvPr id="186" name="Google Shape;186;p2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a:t>
            </a:r>
          </a:p>
          <a:p>
            <a:pPr marL="0" lvl="0" indent="0" algn="r" rtl="1">
              <a:lnSpc>
                <a:spcPct val="150000"/>
              </a:lnSpc>
              <a:spcBef>
                <a:spcPts val="600"/>
              </a:spcBef>
              <a:spcAft>
                <a:spcPts val="0"/>
              </a:spcAft>
              <a:buNone/>
            </a:pPr>
            <a:r>
              <a:rPr lang="fa-IR" dirty="0">
                <a:cs typeface="B Nazanin" panose="00000700000000000000" pitchFamily="2" charset="-78"/>
              </a:rPr>
              <a:t>یعنی امکان جذب سریع مقادیر زیادی از داده ها.</a:t>
            </a:r>
            <a:endParaRPr dirty="0">
              <a:cs typeface="B Nazanin" panose="00000700000000000000" pitchFamily="2" charset="-78"/>
            </a:endParaRPr>
          </a:p>
        </p:txBody>
      </p:sp>
      <p:sp>
        <p:nvSpPr>
          <p:cNvPr id="187" name="Google Shape;187;p2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pic>
        <p:nvPicPr>
          <p:cNvPr id="188" name="Google Shape;188;p23"/>
          <p:cNvPicPr preferRelativeResize="0"/>
          <p:nvPr/>
        </p:nvPicPr>
        <p:blipFill>
          <a:blip r:embed="rId3"/>
          <a:srcRect t="9379" b="9379"/>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192"/>
        <p:cNvGrpSpPr/>
        <p:nvPr/>
      </p:nvGrpSpPr>
      <p:grpSpPr>
        <a:xfrm>
          <a:off x="0" y="0"/>
          <a:ext cx="0" cy="0"/>
          <a:chOff x="0" y="0"/>
          <a:chExt cx="0" cy="0"/>
        </a:xfrm>
      </p:grpSpPr>
      <p:sp>
        <p:nvSpPr>
          <p:cNvPr id="193" name="Google Shape;193;p24"/>
          <p:cNvSpPr txBox="1">
            <a:spLocks noGrp="1"/>
          </p:cNvSpPr>
          <p:nvPr>
            <p:ph type="title" idx="4294967295"/>
          </p:nvPr>
        </p:nvSpPr>
        <p:spPr>
          <a:xfrm>
            <a:off x="0" y="74428"/>
            <a:ext cx="4254798" cy="9081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sz="1800" b="0" dirty="0">
                <a:cs typeface="B Nazanin" panose="00000700000000000000" pitchFamily="2" charset="-78"/>
              </a:rPr>
              <a:t>تاثیر بزرگ می خواهید؟  </a:t>
            </a:r>
            <a:r>
              <a:rPr lang="fa-IR" sz="1800" b="0" dirty="0">
                <a:solidFill>
                  <a:srgbClr val="FF0000"/>
                </a:solidFill>
                <a:cs typeface="B Nazanin" panose="00000700000000000000" pitchFamily="2" charset="-78"/>
              </a:rPr>
              <a:t>از تصویر بزرگ استفاده کنید</a:t>
            </a:r>
            <a:endParaRPr sz="1800" dirty="0">
              <a:solidFill>
                <a:srgbClr val="FF0000"/>
              </a:solidFill>
              <a:cs typeface="B Nazanin" panose="00000700000000000000" pitchFamily="2" charset="-78"/>
            </a:endParaRPr>
          </a:p>
        </p:txBody>
      </p:sp>
      <p:sp>
        <p:nvSpPr>
          <p:cNvPr id="194" name="Google Shape;194;p2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11</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Shape 198"/>
        <p:cNvGrpSpPr/>
        <p:nvPr/>
      </p:nvGrpSpPr>
      <p:grpSpPr>
        <a:xfrm>
          <a:off x="0" y="0"/>
          <a:ext cx="0" cy="0"/>
          <a:chOff x="0" y="0"/>
          <a:chExt cx="0" cy="0"/>
        </a:xfrm>
      </p:grpSpPr>
      <p:sp>
        <p:nvSpPr>
          <p:cNvPr id="199" name="Google Shape;199;p25"/>
          <p:cNvSpPr txBox="1">
            <a:spLocks noGrp="1"/>
          </p:cNvSpPr>
          <p:nvPr>
            <p:ph type="title"/>
          </p:nvPr>
        </p:nvSpPr>
        <p:spPr>
          <a:xfrm>
            <a:off x="-53103" y="40684"/>
            <a:ext cx="4019106"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200" name="Google Shape;200;p2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
        <p:nvSpPr>
          <p:cNvPr id="201" name="Google Shape;201;p25"/>
          <p:cNvSpPr/>
          <p:nvPr/>
        </p:nvSpPr>
        <p:spPr>
          <a:xfrm>
            <a:off x="3802943" y="1831850"/>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2" name="Google Shape;202;p25"/>
          <p:cNvSpPr/>
          <p:nvPr/>
        </p:nvSpPr>
        <p:spPr>
          <a:xfrm>
            <a:off x="5573240"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3" name="Google Shape;203;p25"/>
          <p:cNvSpPr/>
          <p:nvPr/>
        </p:nvSpPr>
        <p:spPr>
          <a:xfrm>
            <a:off x="2032647"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4" name="Google Shape;204;p25"/>
          <p:cNvSpPr/>
          <p:nvPr/>
        </p:nvSpPr>
        <p:spPr>
          <a:xfrm>
            <a:off x="11874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5" name="Google Shape;205;p25"/>
          <p:cNvSpPr/>
          <p:nvPr/>
        </p:nvSpPr>
        <p:spPr>
          <a:xfrm>
            <a:off x="28778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6" name="Google Shape;206;p25"/>
          <p:cNvSpPr/>
          <p:nvPr/>
        </p:nvSpPr>
        <p:spPr>
          <a:xfrm>
            <a:off x="47280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7" name="Google Shape;207;p25"/>
          <p:cNvSpPr/>
          <p:nvPr/>
        </p:nvSpPr>
        <p:spPr>
          <a:xfrm>
            <a:off x="64184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cxnSp>
        <p:nvCxnSpPr>
          <p:cNvPr id="208" name="Google Shape;208;p25"/>
          <p:cNvCxnSpPr>
            <a:stCxn id="201" idx="2"/>
            <a:endCxn id="202" idx="0"/>
          </p:cNvCxnSpPr>
          <p:nvPr/>
        </p:nvCxnSpPr>
        <p:spPr>
          <a:xfrm rot="-5400000" flipH="1">
            <a:off x="5228543" y="1617800"/>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09" name="Google Shape;209;p25"/>
          <p:cNvCxnSpPr>
            <a:stCxn id="203" idx="0"/>
            <a:endCxn id="201" idx="2"/>
          </p:cNvCxnSpPr>
          <p:nvPr/>
        </p:nvCxnSpPr>
        <p:spPr>
          <a:xfrm rot="-5400000">
            <a:off x="3458247" y="1617801"/>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0" name="Google Shape;210;p25"/>
          <p:cNvCxnSpPr>
            <a:stCxn id="203" idx="2"/>
            <a:endCxn id="205" idx="0"/>
          </p:cNvCxnSpPr>
          <p:nvPr/>
        </p:nvCxnSpPr>
        <p:spPr>
          <a:xfrm rot="-5400000" flipH="1">
            <a:off x="2995647" y="2980101"/>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1" name="Google Shape;211;p25"/>
          <p:cNvCxnSpPr>
            <a:stCxn id="204" idx="0"/>
            <a:endCxn id="203" idx="2"/>
          </p:cNvCxnSpPr>
          <p:nvPr/>
        </p:nvCxnSpPr>
        <p:spPr>
          <a:xfrm rot="-5400000">
            <a:off x="21504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2" name="Google Shape;212;p25"/>
          <p:cNvCxnSpPr>
            <a:stCxn id="202" idx="2"/>
            <a:endCxn id="207" idx="0"/>
          </p:cNvCxnSpPr>
          <p:nvPr/>
        </p:nvCxnSpPr>
        <p:spPr>
          <a:xfrm rot="-5400000" flipH="1">
            <a:off x="6536390" y="2979951"/>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3" name="Google Shape;213;p25"/>
          <p:cNvCxnSpPr>
            <a:stCxn id="206" idx="0"/>
            <a:endCxn id="202" idx="2"/>
          </p:cNvCxnSpPr>
          <p:nvPr/>
        </p:nvCxnSpPr>
        <p:spPr>
          <a:xfrm rot="-5400000">
            <a:off x="56910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26"/>
          <p:cNvSpPr txBox="1">
            <a:spLocks noGrp="1"/>
          </p:cNvSpPr>
          <p:nvPr>
            <p:ph type="title" idx="4294967295"/>
          </p:nvPr>
        </p:nvSpPr>
        <p:spPr>
          <a:xfrm>
            <a:off x="5419054" y="0"/>
            <a:ext cx="3341421"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rgbClr val="FF0000"/>
                </a:solidFill>
                <a:cs typeface="B Nazanin" panose="00000700000000000000" pitchFamily="2" charset="-78"/>
              </a:rPr>
              <a:t>جداول</a:t>
            </a:r>
            <a:r>
              <a:rPr lang="fa-IR" dirty="0">
                <a:cs typeface="B Nazanin" panose="00000700000000000000" pitchFamily="2" charset="-78"/>
              </a:rPr>
              <a:t> برای مقایسه داده ها</a:t>
            </a:r>
            <a:endParaRPr dirty="0">
              <a:cs typeface="B Nazanin" panose="00000700000000000000" pitchFamily="2" charset="-78"/>
            </a:endParaRPr>
          </a:p>
        </p:txBody>
      </p:sp>
      <p:graphicFrame>
        <p:nvGraphicFramePr>
          <p:cNvPr id="219" name="Google Shape;219;p26"/>
          <p:cNvGraphicFramePr/>
          <p:nvPr>
            <p:extLst>
              <p:ext uri="{D42A27DB-BD31-4B8C-83A1-F6EECF244321}">
                <p14:modId xmlns:p14="http://schemas.microsoft.com/office/powerpoint/2010/main" val="4124363230"/>
              </p:ext>
            </p:extLst>
          </p:nvPr>
        </p:nvGraphicFramePr>
        <p:xfrm>
          <a:off x="457150" y="1418456"/>
          <a:ext cx="8235600" cy="3272200"/>
        </p:xfrm>
        <a:graphic>
          <a:graphicData uri="http://schemas.openxmlformats.org/drawingml/2006/table">
            <a:tbl>
              <a:tblPr>
                <a:noFill/>
                <a:tableStyleId>{D7272734-463F-4A0B-A8D7-86DA9125DB42}</a:tableStyleId>
              </a:tblPr>
              <a:tblGrid>
                <a:gridCol w="2058900">
                  <a:extLst>
                    <a:ext uri="{9D8B030D-6E8A-4147-A177-3AD203B41FA5}">
                      <a16:colId xmlns:a16="http://schemas.microsoft.com/office/drawing/2014/main" val="20000"/>
                    </a:ext>
                  </a:extLst>
                </a:gridCol>
                <a:gridCol w="2058900">
                  <a:extLst>
                    <a:ext uri="{9D8B030D-6E8A-4147-A177-3AD203B41FA5}">
                      <a16:colId xmlns:a16="http://schemas.microsoft.com/office/drawing/2014/main" val="20001"/>
                    </a:ext>
                  </a:extLst>
                </a:gridCol>
                <a:gridCol w="2058900">
                  <a:extLst>
                    <a:ext uri="{9D8B030D-6E8A-4147-A177-3AD203B41FA5}">
                      <a16:colId xmlns:a16="http://schemas.microsoft.com/office/drawing/2014/main" val="20002"/>
                    </a:ext>
                  </a:extLst>
                </a:gridCol>
                <a:gridCol w="2058900">
                  <a:extLst>
                    <a:ext uri="{9D8B030D-6E8A-4147-A177-3AD203B41FA5}">
                      <a16:colId xmlns:a16="http://schemas.microsoft.com/office/drawing/2014/main" val="20003"/>
                    </a:ext>
                  </a:extLst>
                </a:gridCol>
              </a:tblGrid>
              <a:tr h="818050">
                <a:tc>
                  <a:txBody>
                    <a:bodyPr/>
                    <a:lstStyle/>
                    <a:p>
                      <a:pPr marL="0" lvl="0" indent="0" algn="ctr" rtl="0">
                        <a:spcBef>
                          <a:spcPts val="0"/>
                        </a:spcBef>
                        <a:spcAft>
                          <a:spcPts val="0"/>
                        </a:spcAft>
                        <a:buNone/>
                      </a:pPr>
                      <a:endParaRPr>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A</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B</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C</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7</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30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24</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dirty="0">
                          <a:solidFill>
                            <a:schemeClr val="dk1"/>
                          </a:solidFill>
                          <a:latin typeface="Red Hat Display"/>
                          <a:ea typeface="Red Hat Display"/>
                          <a:cs typeface="B Nazanin" panose="00000700000000000000" pitchFamily="2" charset="-78"/>
                          <a:sym typeface="Red Hat Display"/>
                        </a:rPr>
                        <a:t>16</a:t>
                      </a:r>
                      <a:endParaRPr b="1" dirty="0">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
        <p:nvSpPr>
          <p:cNvPr id="220" name="Google Shape;220;p2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dk2"/>
                </a:solidFill>
                <a:cs typeface="B Nazanin" panose="00000700000000000000" pitchFamily="2" charset="-78"/>
              </a:rPr>
              <a:pPr marL="0" lvl="0" indent="0" algn="ctr" rtl="1">
                <a:spcBef>
                  <a:spcPts val="0"/>
                </a:spcBef>
                <a:spcAft>
                  <a:spcPts val="0"/>
                </a:spcAft>
                <a:buNone/>
              </a:pPr>
              <a:t>13</a:t>
            </a:fld>
            <a:endParaRPr>
              <a:solidFill>
                <a:schemeClr val="dk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
        <p:cNvGrpSpPr/>
        <p:nvPr/>
      </p:nvGrpSpPr>
      <p:grpSpPr>
        <a:xfrm>
          <a:off x="0" y="0"/>
          <a:ext cx="0" cy="0"/>
          <a:chOff x="0" y="0"/>
          <a:chExt cx="0" cy="0"/>
        </a:xfrm>
      </p:grpSpPr>
      <p:sp>
        <p:nvSpPr>
          <p:cNvPr id="225" name="Google Shape;225;p27"/>
          <p:cNvSpPr/>
          <p:nvPr/>
        </p:nvSpPr>
        <p:spPr>
          <a:xfrm>
            <a:off x="619575" y="7139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6" name="Google Shape;226;p27"/>
          <p:cNvSpPr txBox="1">
            <a:spLocks noGrp="1"/>
          </p:cNvSpPr>
          <p:nvPr>
            <p:ph type="title" idx="4294967295"/>
          </p:nvPr>
        </p:nvSpPr>
        <p:spPr>
          <a:xfrm>
            <a:off x="457200" y="0"/>
            <a:ext cx="3171300" cy="8763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27" name="Google Shape;227;p27"/>
          <p:cNvSpPr/>
          <p:nvPr/>
        </p:nvSpPr>
        <p:spPr>
          <a:xfrm>
            <a:off x="2154475" y="1617775"/>
            <a:ext cx="644700" cy="202500"/>
          </a:xfrm>
          <a:prstGeom prst="wedgeRectCallout">
            <a:avLst>
              <a:gd name="adj1" fmla="val -21428"/>
              <a:gd name="adj2" fmla="val 84287"/>
            </a:avLst>
          </a:pr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r>
              <a:rPr lang="en" sz="800">
                <a:latin typeface="Raleway"/>
                <a:ea typeface="Raleway"/>
                <a:cs typeface="B Nazanin" panose="00000700000000000000" pitchFamily="2" charset="-78"/>
                <a:sym typeface="Raleway"/>
              </a:rPr>
              <a:t>our office</a:t>
            </a:r>
            <a:endParaRPr sz="800">
              <a:latin typeface="Raleway"/>
              <a:ea typeface="Raleway"/>
              <a:cs typeface="B Nazanin" panose="00000700000000000000" pitchFamily="2" charset="-78"/>
              <a:sym typeface="Raleway"/>
            </a:endParaRPr>
          </a:p>
        </p:txBody>
      </p:sp>
      <p:sp>
        <p:nvSpPr>
          <p:cNvPr id="228" name="Google Shape;228;p2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14</a:t>
            </a:fld>
            <a:endParaRPr>
              <a:cs typeface="B Nazanin" panose="00000700000000000000" pitchFamily="2" charset="-78"/>
            </a:endParaRPr>
          </a:p>
        </p:txBody>
      </p:sp>
      <p:sp>
        <p:nvSpPr>
          <p:cNvPr id="229" name="Google Shape;229;p27"/>
          <p:cNvSpPr txBox="1">
            <a:spLocks noGrp="1"/>
          </p:cNvSpPr>
          <p:nvPr>
            <p:ph type="body" idx="4294967295"/>
          </p:nvPr>
        </p:nvSpPr>
        <p:spPr>
          <a:xfrm>
            <a:off x="457200" y="4756975"/>
            <a:ext cx="7719300" cy="306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maps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
        <p:nvSpPr>
          <p:cNvPr id="230" name="Google Shape;230;p27"/>
          <p:cNvSpPr/>
          <p:nvPr/>
        </p:nvSpPr>
        <p:spPr>
          <a:xfrm rot="8100000">
            <a:off x="1274247" y="191809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1" name="Google Shape;231;p27"/>
          <p:cNvSpPr/>
          <p:nvPr/>
        </p:nvSpPr>
        <p:spPr>
          <a:xfrm rot="8100000">
            <a:off x="2970272" y="3522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2" name="Google Shape;232;p27"/>
          <p:cNvSpPr/>
          <p:nvPr/>
        </p:nvSpPr>
        <p:spPr>
          <a:xfrm rot="8100000">
            <a:off x="3999847" y="1715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3" name="Google Shape;233;p27"/>
          <p:cNvSpPr/>
          <p:nvPr/>
        </p:nvSpPr>
        <p:spPr>
          <a:xfrm rot="8100000">
            <a:off x="4738947" y="38334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4" name="Google Shape;234;p27"/>
          <p:cNvSpPr/>
          <p:nvPr/>
        </p:nvSpPr>
        <p:spPr>
          <a:xfrm rot="8100000">
            <a:off x="6850772" y="220872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5" name="Google Shape;235;p27"/>
          <p:cNvSpPr/>
          <p:nvPr/>
        </p:nvSpPr>
        <p:spPr>
          <a:xfrm rot="8100000">
            <a:off x="7527222" y="387624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39"/>
        <p:cNvGrpSpPr/>
        <p:nvPr/>
      </p:nvGrpSpPr>
      <p:grpSpPr>
        <a:xfrm>
          <a:off x="0" y="0"/>
          <a:ext cx="0" cy="0"/>
          <a:chOff x="0" y="0"/>
          <a:chExt cx="0" cy="0"/>
        </a:xfrm>
      </p:grpSpPr>
      <p:sp>
        <p:nvSpPr>
          <p:cNvPr id="240" name="Google Shape;240;p28"/>
          <p:cNvSpPr txBox="1">
            <a:spLocks noGrp="1"/>
          </p:cNvSpPr>
          <p:nvPr>
            <p:ph type="ctrTitle" idx="4294967295"/>
          </p:nvPr>
        </p:nvSpPr>
        <p:spPr>
          <a:xfrm>
            <a:off x="685800" y="1583342"/>
            <a:ext cx="7772400" cy="115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41" name="Google Shape;241;p28"/>
          <p:cNvSpPr txBox="1">
            <a:spLocks noGrp="1"/>
          </p:cNvSpPr>
          <p:nvPr>
            <p:ph type="subTitle" idx="4294967295"/>
          </p:nvPr>
        </p:nvSpPr>
        <p:spPr>
          <a:xfrm>
            <a:off x="685800" y="28400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42" name="Google Shape;242;p2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Shape 246"/>
        <p:cNvGrpSpPr/>
        <p:nvPr/>
      </p:nvGrpSpPr>
      <p:grpSpPr>
        <a:xfrm>
          <a:off x="0" y="0"/>
          <a:ext cx="0" cy="0"/>
          <a:chOff x="0" y="0"/>
          <a:chExt cx="0" cy="0"/>
        </a:xfrm>
      </p:grpSpPr>
      <p:sp>
        <p:nvSpPr>
          <p:cNvPr id="247" name="Google Shape;247;p29"/>
          <p:cNvSpPr txBox="1">
            <a:spLocks noGrp="1"/>
          </p:cNvSpPr>
          <p:nvPr>
            <p:ph type="ctrTitle" idx="4294967295"/>
          </p:nvPr>
        </p:nvSpPr>
        <p:spPr>
          <a:xfrm>
            <a:off x="685800" y="6480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89,526,124$</a:t>
            </a:r>
            <a:endParaRPr sz="6000">
              <a:solidFill>
                <a:schemeClr val="lt1"/>
              </a:solidFill>
              <a:cs typeface="B Nazanin" panose="00000700000000000000" pitchFamily="2" charset="-78"/>
            </a:endParaRPr>
          </a:p>
        </p:txBody>
      </p:sp>
      <p:sp>
        <p:nvSpPr>
          <p:cNvPr id="248" name="Google Shape;248;p29"/>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49" name="Google Shape;249;p29"/>
          <p:cNvSpPr txBox="1">
            <a:spLocks noGrp="1"/>
          </p:cNvSpPr>
          <p:nvPr>
            <p:ph type="ctrTitle" idx="4294967295"/>
          </p:nvPr>
        </p:nvSpPr>
        <p:spPr>
          <a:xfrm>
            <a:off x="685800" y="32769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accent1"/>
                </a:solidFill>
                <a:cs typeface="B Nazanin" panose="00000700000000000000" pitchFamily="2" charset="-78"/>
              </a:rPr>
              <a:t>100%</a:t>
            </a:r>
            <a:endParaRPr sz="6000">
              <a:solidFill>
                <a:schemeClr val="accent1"/>
              </a:solidFill>
              <a:cs typeface="B Nazanin" panose="00000700000000000000" pitchFamily="2" charset="-78"/>
            </a:endParaRPr>
          </a:p>
        </p:txBody>
      </p:sp>
      <p:sp>
        <p:nvSpPr>
          <p:cNvPr id="250" name="Google Shape;250;p29"/>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51" name="Google Shape;251;p29"/>
          <p:cNvSpPr txBox="1">
            <a:spLocks noGrp="1"/>
          </p:cNvSpPr>
          <p:nvPr>
            <p:ph type="ctrTitle" idx="4294967295"/>
          </p:nvPr>
        </p:nvSpPr>
        <p:spPr>
          <a:xfrm>
            <a:off x="685800" y="196245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185,244 users</a:t>
            </a:r>
            <a:endParaRPr sz="6000">
              <a:solidFill>
                <a:schemeClr val="lt1"/>
              </a:solidFill>
              <a:cs typeface="B Nazanin" panose="00000700000000000000" pitchFamily="2" charset="-78"/>
            </a:endParaRPr>
          </a:p>
        </p:txBody>
      </p:sp>
      <p:sp>
        <p:nvSpPr>
          <p:cNvPr id="252" name="Google Shape;252;p29"/>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sp>
        <p:nvSpPr>
          <p:cNvPr id="253" name="Google Shape;253;p2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257"/>
        <p:cNvGrpSpPr/>
        <p:nvPr/>
      </p:nvGrpSpPr>
      <p:grpSpPr>
        <a:xfrm>
          <a:off x="0" y="0"/>
          <a:ext cx="0" cy="0"/>
          <a:chOff x="0" y="0"/>
          <a:chExt cx="0" cy="0"/>
        </a:xfrm>
      </p:grpSpPr>
      <p:sp>
        <p:nvSpPr>
          <p:cNvPr id="258" name="Google Shape;258;p3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روند ما </a:t>
            </a:r>
            <a:r>
              <a:rPr lang="fa-IR" dirty="0">
                <a:solidFill>
                  <a:srgbClr val="FF0000"/>
                </a:solidFill>
                <a:cs typeface="B Nazanin" panose="00000700000000000000" pitchFamily="2" charset="-78"/>
              </a:rPr>
              <a:t>آسان است</a:t>
            </a:r>
            <a:endParaRPr dirty="0">
              <a:solidFill>
                <a:srgbClr val="FF0000"/>
              </a:solidFill>
              <a:cs typeface="B Nazanin" panose="00000700000000000000" pitchFamily="2" charset="-78"/>
            </a:endParaRPr>
          </a:p>
        </p:txBody>
      </p:sp>
      <p:sp>
        <p:nvSpPr>
          <p:cNvPr id="259" name="Google Shape;259;p3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17</a:t>
            </a:fld>
            <a:endParaRPr>
              <a:cs typeface="B Nazanin" panose="00000700000000000000" pitchFamily="2" charset="-78"/>
            </a:endParaRPr>
          </a:p>
        </p:txBody>
      </p:sp>
      <p:grpSp>
        <p:nvGrpSpPr>
          <p:cNvPr id="260" name="Google Shape;260;p30"/>
          <p:cNvGrpSpPr/>
          <p:nvPr/>
        </p:nvGrpSpPr>
        <p:grpSpPr>
          <a:xfrm>
            <a:off x="1047099" y="2510347"/>
            <a:ext cx="3116238" cy="1450146"/>
            <a:chOff x="1047099" y="2129347"/>
            <a:chExt cx="3116238" cy="1450146"/>
          </a:xfrm>
        </p:grpSpPr>
        <p:sp>
          <p:nvSpPr>
            <p:cNvPr id="261" name="Google Shape;261;p30"/>
            <p:cNvSpPr/>
            <p:nvPr/>
          </p:nvSpPr>
          <p:spPr>
            <a:xfrm rot="2700000">
              <a:off x="2286374" y="1011412"/>
              <a:ext cx="561726" cy="3040276"/>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30"/>
            <p:cNvSpPr/>
            <p:nvPr/>
          </p:nvSpPr>
          <p:spPr>
            <a:xfrm>
              <a:off x="151075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rgbClr val="990000"/>
                  </a:solidFill>
                  <a:latin typeface="Red Hat Display"/>
                  <a:ea typeface="Red Hat Display"/>
                  <a:cs typeface="B Nazanin" panose="00000700000000000000" pitchFamily="2" charset="-78"/>
                  <a:sym typeface="Red Hat Display"/>
                </a:rPr>
                <a:t>1</a:t>
              </a:r>
              <a:endParaRPr sz="1200" b="1">
                <a:solidFill>
                  <a:srgbClr val="990000"/>
                </a:solidFill>
                <a:latin typeface="Red Hat Display"/>
                <a:ea typeface="Red Hat Display"/>
                <a:cs typeface="B Nazanin" panose="00000700000000000000" pitchFamily="2" charset="-78"/>
                <a:sym typeface="Red Hat Display"/>
              </a:endParaRPr>
            </a:p>
          </p:txBody>
        </p:sp>
        <p:sp>
          <p:nvSpPr>
            <p:cNvPr id="263" name="Google Shape;263;p30"/>
            <p:cNvSpPr txBox="1"/>
            <p:nvPr/>
          </p:nvSpPr>
          <p:spPr>
            <a:xfrm rot="18900000">
              <a:off x="1455004" y="2129347"/>
              <a:ext cx="2649404"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4" name="Google Shape;264;p30"/>
            <p:cNvSpPr txBox="1"/>
            <p:nvPr/>
          </p:nvSpPr>
          <p:spPr>
            <a:xfrm rot="-2700000">
              <a:off x="195970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65" name="Google Shape;265;p30"/>
          <p:cNvGrpSpPr/>
          <p:nvPr/>
        </p:nvGrpSpPr>
        <p:grpSpPr>
          <a:xfrm>
            <a:off x="2957320" y="2511912"/>
            <a:ext cx="3116239" cy="1448581"/>
            <a:chOff x="2957320" y="2130912"/>
            <a:chExt cx="3116239" cy="1448581"/>
          </a:xfrm>
        </p:grpSpPr>
        <p:sp>
          <p:nvSpPr>
            <p:cNvPr id="266" name="Google Shape;266;p30"/>
            <p:cNvSpPr/>
            <p:nvPr/>
          </p:nvSpPr>
          <p:spPr>
            <a:xfrm rot="2700000">
              <a:off x="4196595" y="1011412"/>
              <a:ext cx="561726" cy="3040276"/>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7" name="Google Shape;267;p30"/>
            <p:cNvSpPr/>
            <p:nvPr/>
          </p:nvSpPr>
          <p:spPr>
            <a:xfrm>
              <a:off x="3420974"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2"/>
                  </a:solidFill>
                  <a:latin typeface="Red Hat Display"/>
                  <a:ea typeface="Red Hat Display"/>
                  <a:cs typeface="B Nazanin" panose="00000700000000000000" pitchFamily="2" charset="-78"/>
                  <a:sym typeface="Red Hat Display"/>
                </a:rPr>
                <a:t>2</a:t>
              </a:r>
              <a:endParaRPr sz="1200" b="1">
                <a:solidFill>
                  <a:schemeClr val="accent2"/>
                </a:solidFill>
                <a:latin typeface="Red Hat Display"/>
                <a:ea typeface="Red Hat Display"/>
                <a:cs typeface="B Nazanin" panose="00000700000000000000" pitchFamily="2" charset="-78"/>
                <a:sym typeface="Red Hat Display"/>
              </a:endParaRPr>
            </a:p>
          </p:txBody>
        </p:sp>
        <p:sp>
          <p:nvSpPr>
            <p:cNvPr id="268" name="Google Shape;268;p30"/>
            <p:cNvSpPr txBox="1"/>
            <p:nvPr/>
          </p:nvSpPr>
          <p:spPr>
            <a:xfrm rot="18900000">
              <a:off x="3365126" y="2130912"/>
              <a:ext cx="2644981"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9" name="Google Shape;269;p30"/>
            <p:cNvSpPr txBox="1"/>
            <p:nvPr/>
          </p:nvSpPr>
          <p:spPr>
            <a:xfrm rot="-2700000">
              <a:off x="3869931"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70" name="Google Shape;270;p30"/>
          <p:cNvGrpSpPr/>
          <p:nvPr/>
        </p:nvGrpSpPr>
        <p:grpSpPr>
          <a:xfrm>
            <a:off x="4877339" y="2527384"/>
            <a:ext cx="3116238" cy="1433109"/>
            <a:chOff x="4877339" y="2146384"/>
            <a:chExt cx="3116238" cy="1433109"/>
          </a:xfrm>
        </p:grpSpPr>
        <p:sp>
          <p:nvSpPr>
            <p:cNvPr id="271" name="Google Shape;271;p30"/>
            <p:cNvSpPr/>
            <p:nvPr/>
          </p:nvSpPr>
          <p:spPr>
            <a:xfrm rot="2700000">
              <a:off x="6116614" y="1011412"/>
              <a:ext cx="561726" cy="3040276"/>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30"/>
            <p:cNvSpPr/>
            <p:nvPr/>
          </p:nvSpPr>
          <p:spPr>
            <a:xfrm>
              <a:off x="534099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1"/>
                  </a:solidFill>
                  <a:latin typeface="Red Hat Display"/>
                  <a:ea typeface="Red Hat Display"/>
                  <a:cs typeface="B Nazanin" panose="00000700000000000000" pitchFamily="2" charset="-78"/>
                  <a:sym typeface="Red Hat Display"/>
                </a:rPr>
                <a:t>3</a:t>
              </a:r>
              <a:endParaRPr sz="1200" b="1">
                <a:solidFill>
                  <a:schemeClr val="accent1"/>
                </a:solidFill>
                <a:latin typeface="Red Hat Display"/>
                <a:ea typeface="Red Hat Display"/>
                <a:cs typeface="B Nazanin" panose="00000700000000000000" pitchFamily="2" charset="-78"/>
                <a:sym typeface="Red Hat Display"/>
              </a:endParaRPr>
            </a:p>
          </p:txBody>
        </p:sp>
        <p:sp>
          <p:nvSpPr>
            <p:cNvPr id="273" name="Google Shape;273;p30"/>
            <p:cNvSpPr txBox="1"/>
            <p:nvPr/>
          </p:nvSpPr>
          <p:spPr>
            <a:xfrm rot="18900000">
              <a:off x="5285937" y="2146384"/>
              <a:ext cx="2601218"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74" name="Google Shape;274;p30"/>
            <p:cNvSpPr txBox="1"/>
            <p:nvPr/>
          </p:nvSpPr>
          <p:spPr>
            <a:xfrm rot="-2700000">
              <a:off x="578994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5000" b="-15000"/>
          </a:stretch>
        </a:blipFill>
        <a:effectLst/>
      </p:bgPr>
    </p:bg>
    <p:spTree>
      <p:nvGrpSpPr>
        <p:cNvPr id="1" name="Shape 278"/>
        <p:cNvGrpSpPr/>
        <p:nvPr/>
      </p:nvGrpSpPr>
      <p:grpSpPr>
        <a:xfrm>
          <a:off x="0" y="0"/>
          <a:ext cx="0" cy="0"/>
          <a:chOff x="0" y="0"/>
          <a:chExt cx="0" cy="0"/>
        </a:xfrm>
      </p:grpSpPr>
      <p:sp>
        <p:nvSpPr>
          <p:cNvPr id="279" name="Google Shape;279;p31"/>
          <p:cNvSpPr txBox="1">
            <a:spLocks noGrp="1"/>
          </p:cNvSpPr>
          <p:nvPr>
            <p:ph type="title"/>
          </p:nvPr>
        </p:nvSpPr>
        <p:spPr>
          <a:xfrm>
            <a:off x="0" y="0"/>
            <a:ext cx="36285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بیایید </a:t>
            </a:r>
            <a:r>
              <a:rPr lang="fa-IR" dirty="0">
                <a:solidFill>
                  <a:srgbClr val="FF0000"/>
                </a:solidFill>
                <a:cs typeface="B Nazanin" panose="00000700000000000000" pitchFamily="2" charset="-78"/>
              </a:rPr>
              <a:t>چند مفهوم را مرور</a:t>
            </a:r>
            <a:r>
              <a:rPr lang="fa-IR" dirty="0">
                <a:cs typeface="B Nazanin" panose="00000700000000000000" pitchFamily="2" charset="-78"/>
              </a:rPr>
              <a:t> کنیم</a:t>
            </a:r>
            <a:endParaRPr dirty="0">
              <a:solidFill>
                <a:schemeClr val="accent1"/>
              </a:solidFill>
              <a:cs typeface="B Nazanin" panose="00000700000000000000" pitchFamily="2" charset="-78"/>
            </a:endParaRPr>
          </a:p>
        </p:txBody>
      </p:sp>
      <p:sp>
        <p:nvSpPr>
          <p:cNvPr id="280" name="Google Shape;280;p31"/>
          <p:cNvSpPr txBox="1">
            <a:spLocks noGrp="1"/>
          </p:cNvSpPr>
          <p:nvPr>
            <p:ph type="body" idx="1"/>
          </p:nvPr>
        </p:nvSpPr>
        <p:spPr>
          <a:xfrm>
            <a:off x="913175"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1"/>
          <p:cNvSpPr txBox="1">
            <a:spLocks noGrp="1"/>
          </p:cNvSpPr>
          <p:nvPr>
            <p:ph type="body" idx="2"/>
          </p:nvPr>
        </p:nvSpPr>
        <p:spPr>
          <a:xfrm>
            <a:off x="3427838"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2" name="Google Shape;282;p31"/>
          <p:cNvSpPr txBox="1">
            <a:spLocks noGrp="1"/>
          </p:cNvSpPr>
          <p:nvPr>
            <p:ph type="body" idx="3"/>
          </p:nvPr>
        </p:nvSpPr>
        <p:spPr>
          <a:xfrm>
            <a:off x="5942500"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3" name="Google Shape;283;p3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18</a:t>
            </a:fld>
            <a:endParaRPr>
              <a:cs typeface="B Nazanin" panose="00000700000000000000" pitchFamily="2" charset="-78"/>
            </a:endParaRPr>
          </a:p>
        </p:txBody>
      </p:sp>
      <p:sp>
        <p:nvSpPr>
          <p:cNvPr id="284" name="Google Shape;284;p31"/>
          <p:cNvSpPr txBox="1">
            <a:spLocks noGrp="1"/>
          </p:cNvSpPr>
          <p:nvPr>
            <p:ph type="body" idx="1"/>
          </p:nvPr>
        </p:nvSpPr>
        <p:spPr>
          <a:xfrm>
            <a:off x="913175"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5" name="Google Shape;285;p31"/>
          <p:cNvSpPr txBox="1">
            <a:spLocks noGrp="1"/>
          </p:cNvSpPr>
          <p:nvPr>
            <p:ph type="body" idx="2"/>
          </p:nvPr>
        </p:nvSpPr>
        <p:spPr>
          <a:xfrm>
            <a:off x="3427838"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6" name="Google Shape;286;p31"/>
          <p:cNvSpPr txBox="1">
            <a:spLocks noGrp="1"/>
          </p:cNvSpPr>
          <p:nvPr>
            <p:ph type="body" idx="3"/>
          </p:nvPr>
        </p:nvSpPr>
        <p:spPr>
          <a:xfrm>
            <a:off x="5942500"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2000"/>
            <a:lum/>
          </a:blip>
          <a:srcRect/>
          <a:stretch>
            <a:fillRect t="-59000" b="-59000"/>
          </a:stretch>
        </a:blipFill>
        <a:effectLst/>
      </p:bgPr>
    </p:bg>
    <p:spTree>
      <p:nvGrpSpPr>
        <p:cNvPr id="1" name="Shape 290"/>
        <p:cNvGrpSpPr/>
        <p:nvPr/>
      </p:nvGrpSpPr>
      <p:grpSpPr>
        <a:xfrm>
          <a:off x="0" y="0"/>
          <a:ext cx="0" cy="0"/>
          <a:chOff x="0" y="0"/>
          <a:chExt cx="0" cy="0"/>
        </a:xfrm>
      </p:grpSpPr>
      <p:sp>
        <p:nvSpPr>
          <p:cNvPr id="291" name="Google Shape;291;p32"/>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p>
            <a:pPr marL="0" lvl="0" indent="0" algn="ctr" rtl="1">
              <a:spcBef>
                <a:spcPts val="360"/>
              </a:spcBef>
              <a:spcAft>
                <a:spcPts val="0"/>
              </a:spcAft>
              <a:buNone/>
            </a:pPr>
            <a:r>
              <a:rPr lang="fa-IR" sz="2000" b="1" dirty="0">
                <a:solidFill>
                  <a:schemeClr val="tx1"/>
                </a:solidFill>
                <a:cs typeface="B Nazanin" panose="00000700000000000000" pitchFamily="2" charset="-78"/>
              </a:rPr>
              <a:t>عنوان جدول </a:t>
            </a:r>
            <a:endParaRPr sz="2000" b="1" dirty="0">
              <a:solidFill>
                <a:schemeClr val="tx1"/>
              </a:solidFill>
              <a:cs typeface="B Nazanin" panose="00000700000000000000" pitchFamily="2" charset="-78"/>
            </a:endParaRPr>
          </a:p>
        </p:txBody>
      </p:sp>
      <p:sp>
        <p:nvSpPr>
          <p:cNvPr id="292" name="Google Shape;292;p3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t>19</a:t>
            </a:fld>
            <a:endParaRPr/>
          </a:p>
        </p:txBody>
      </p:sp>
      <p:pic>
        <p:nvPicPr>
          <p:cNvPr id="293" name="Google Shape;293;p32" title="Chart"/>
          <p:cNvPicPr preferRelativeResize="0"/>
          <p:nvPr/>
        </p:nvPicPr>
        <p:blipFill>
          <a:blip r:embed="rId4">
            <a:alphaModFix/>
          </a:blip>
          <a:stretch>
            <a:fillRect/>
          </a:stretch>
        </p:blipFill>
        <p:spPr>
          <a:xfrm>
            <a:off x="2099413" y="152400"/>
            <a:ext cx="4945166" cy="43279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Shape 111"/>
        <p:cNvGrpSpPr/>
        <p:nvPr/>
      </p:nvGrpSpPr>
      <p:grpSpPr>
        <a:xfrm>
          <a:off x="0" y="0"/>
          <a:ext cx="0" cy="0"/>
          <a:chOff x="0" y="0"/>
          <a:chExt cx="0" cy="0"/>
        </a:xfrm>
      </p:grpSpPr>
      <p:sp>
        <p:nvSpPr>
          <p:cNvPr id="112" name="Google Shape;112;p1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dirty="0">
                <a:solidFill>
                  <a:srgbClr val="FF0000"/>
                </a:solidFill>
                <a:cs typeface="B Nazanin" panose="00000700000000000000" pitchFamily="2" charset="-78"/>
              </a:rPr>
              <a:t>دستورالعمل</a:t>
            </a:r>
            <a:r>
              <a:rPr lang="fa-IR" dirty="0">
                <a:cs typeface="B Nazanin" panose="00000700000000000000" pitchFamily="2" charset="-78"/>
              </a:rPr>
              <a:t> استفاده</a:t>
            </a:r>
            <a:endParaRPr dirty="0">
              <a:solidFill>
                <a:schemeClr val="accent1"/>
              </a:solidFill>
              <a:cs typeface="B Nazanin" panose="00000700000000000000" pitchFamily="2" charset="-78"/>
            </a:endParaRPr>
          </a:p>
        </p:txBody>
      </p:sp>
      <p:sp>
        <p:nvSpPr>
          <p:cNvPr id="113" name="Google Shape;113;p15"/>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dirty="0">
                <a:cs typeface="B Nazanin" panose="00000700000000000000" pitchFamily="2" charset="-78"/>
              </a:rPr>
              <a:t>EDIT IN POWERPOINT®</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"Download as PowerPoint template"</a:t>
            </a:r>
            <a:r>
              <a:rPr lang="en" sz="1200" dirty="0">
                <a:cs typeface="B Nazanin" panose="00000700000000000000" pitchFamily="2" charset="-78"/>
              </a:rPr>
              <a:t>. You will get a .pptx file that you can edit in PowerPoint. </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Remember to download and install the fonts used in this presentation (you’ll find the links to the font files needed in the </a:t>
            </a:r>
            <a:r>
              <a:rPr lang="en" sz="1200" u="sng" dirty="0">
                <a:solidFill>
                  <a:schemeClr val="hlink"/>
                </a:solidFill>
                <a:cs typeface="B Nazanin" panose="00000700000000000000" pitchFamily="2" charset="-78"/>
                <a:hlinkClick r:id="rId4" action="ppaction://hlinksldjump"/>
              </a:rPr>
              <a:t>Presentation design slide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dirty="0">
              <a:cs typeface="B Nazanin" panose="00000700000000000000" pitchFamily="2" charset="-78"/>
            </a:endParaRPr>
          </a:p>
        </p:txBody>
      </p:sp>
      <p:sp>
        <p:nvSpPr>
          <p:cNvPr id="114" name="Google Shape;114;p15"/>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115" name="Google Shape;115;p15"/>
          <p:cNvSpPr txBox="1">
            <a:spLocks noGrp="1"/>
          </p:cNvSpPr>
          <p:nvPr>
            <p:ph type="body" idx="2"/>
          </p:nvPr>
        </p:nvSpPr>
        <p:spPr>
          <a:xfrm>
            <a:off x="913175" y="3892975"/>
            <a:ext cx="7317600" cy="5445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endParaRPr sz="1200" dirty="0">
              <a:solidFill>
                <a:schemeClr val="accent1"/>
              </a:solidFill>
              <a:cs typeface="B Nazanin" panose="00000700000000000000" pitchFamily="2" charset="-78"/>
            </a:endParaRPr>
          </a:p>
          <a:p>
            <a:pPr marL="0" lvl="0" indent="0" algn="l" rtl="0">
              <a:spcBef>
                <a:spcPts val="0"/>
              </a:spcBef>
              <a:spcAft>
                <a:spcPts val="0"/>
              </a:spcAft>
              <a:buNone/>
            </a:pPr>
            <a:endParaRPr sz="1200" dirty="0">
              <a:solidFill>
                <a:schemeClr val="accent1"/>
              </a:solidFill>
              <a:cs typeface="B Nazanin" panose="00000700000000000000" pitchFamily="2" charset="-78"/>
            </a:endParaRPr>
          </a:p>
        </p:txBody>
      </p:sp>
      <p:sp>
        <p:nvSpPr>
          <p:cNvPr id="116" name="Google Shape;116;p1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
        <p:cNvGrpSpPr/>
        <p:nvPr/>
      </p:nvGrpSpPr>
      <p:grpSpPr>
        <a:xfrm>
          <a:off x="0" y="0"/>
          <a:ext cx="0" cy="0"/>
          <a:chOff x="0" y="0"/>
          <a:chExt cx="0" cy="0"/>
        </a:xfrm>
      </p:grpSpPr>
      <p:sp>
        <p:nvSpPr>
          <p:cNvPr id="298" name="Google Shape;298;p3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299" name="Google Shape;299;p33"/>
          <p:cNvSpPr/>
          <p:nvPr/>
        </p:nvSpPr>
        <p:spPr>
          <a:xfrm>
            <a:off x="5717125" y="785788"/>
            <a:ext cx="2007300" cy="357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00" name="Google Shape;300;p3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grpSp>
        <p:nvGrpSpPr>
          <p:cNvPr id="301" name="Google Shape;301;p33"/>
          <p:cNvGrpSpPr/>
          <p:nvPr/>
        </p:nvGrpSpPr>
        <p:grpSpPr>
          <a:xfrm>
            <a:off x="5658000" y="373572"/>
            <a:ext cx="2119546" cy="4396359"/>
            <a:chOff x="2547150" y="238125"/>
            <a:chExt cx="2525675" cy="5238750"/>
          </a:xfrm>
        </p:grpSpPr>
        <p:sp>
          <p:nvSpPr>
            <p:cNvPr id="302" name="Google Shape;302;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4" name="Google Shape;304;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5" name="Google Shape;305;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06" name="Google Shape;306;p33"/>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موبایل</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7EA4888D-3613-A3A2-D321-12C776C9A4FE}"/>
              </a:ext>
            </a:extLst>
          </p:cNvPr>
          <p:cNvPicPr>
            <a:picLocks noChangeAspect="1"/>
          </p:cNvPicPr>
          <p:nvPr/>
        </p:nvPicPr>
        <p:blipFill>
          <a:blip r:embed="rId3"/>
          <a:stretch>
            <a:fillRect/>
          </a:stretch>
        </p:blipFill>
        <p:spPr>
          <a:xfrm>
            <a:off x="5717125" y="768228"/>
            <a:ext cx="2007300" cy="35754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0"/>
        <p:cNvGrpSpPr/>
        <p:nvPr/>
      </p:nvGrpSpPr>
      <p:grpSpPr>
        <a:xfrm>
          <a:off x="0" y="0"/>
          <a:ext cx="0" cy="0"/>
          <a:chOff x="0" y="0"/>
          <a:chExt cx="0" cy="0"/>
        </a:xfrm>
      </p:grpSpPr>
      <p:sp>
        <p:nvSpPr>
          <p:cNvPr id="311" name="Google Shape;311;p34"/>
          <p:cNvSpPr/>
          <p:nvPr/>
        </p:nvSpPr>
        <p:spPr>
          <a:xfrm>
            <a:off x="5381200" y="851275"/>
            <a:ext cx="2598600" cy="344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12" name="Google Shape;312;p3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grpSp>
        <p:nvGrpSpPr>
          <p:cNvPr id="313" name="Google Shape;313;p34"/>
          <p:cNvGrpSpPr/>
          <p:nvPr/>
        </p:nvGrpSpPr>
        <p:grpSpPr>
          <a:xfrm>
            <a:off x="5316502" y="465959"/>
            <a:ext cx="2736410" cy="4222433"/>
            <a:chOff x="2112475" y="238125"/>
            <a:chExt cx="3395050" cy="5238750"/>
          </a:xfrm>
        </p:grpSpPr>
        <p:sp>
          <p:nvSpPr>
            <p:cNvPr id="314" name="Google Shape;314;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8" name="Google Shape;318;p34"/>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19" name="Google Shape;319;p34"/>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تبلت</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0790E17F-21BB-1D0B-D909-322004DBBADD}"/>
              </a:ext>
            </a:extLst>
          </p:cNvPr>
          <p:cNvPicPr>
            <a:picLocks noChangeAspect="1"/>
          </p:cNvPicPr>
          <p:nvPr/>
        </p:nvPicPr>
        <p:blipFill>
          <a:blip r:embed="rId3"/>
          <a:stretch>
            <a:fillRect/>
          </a:stretch>
        </p:blipFill>
        <p:spPr>
          <a:xfrm>
            <a:off x="5404154" y="825825"/>
            <a:ext cx="2572930" cy="34663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23"/>
        <p:cNvGrpSpPr/>
        <p:nvPr/>
      </p:nvGrpSpPr>
      <p:grpSpPr>
        <a:xfrm>
          <a:off x="0" y="0"/>
          <a:ext cx="0" cy="0"/>
          <a:chOff x="0" y="0"/>
          <a:chExt cx="0" cy="0"/>
        </a:xfrm>
      </p:grpSpPr>
      <p:sp>
        <p:nvSpPr>
          <p:cNvPr id="324" name="Google Shape;324;p35"/>
          <p:cNvSpPr/>
          <p:nvPr/>
        </p:nvSpPr>
        <p:spPr>
          <a:xfrm>
            <a:off x="4450075" y="1305138"/>
            <a:ext cx="3532500" cy="2249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25" name="Google Shape;325;p3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grpSp>
        <p:nvGrpSpPr>
          <p:cNvPr id="326" name="Google Shape;326;p35"/>
          <p:cNvGrpSpPr/>
          <p:nvPr/>
        </p:nvGrpSpPr>
        <p:grpSpPr>
          <a:xfrm>
            <a:off x="3945224" y="1164929"/>
            <a:ext cx="4542205" cy="2661224"/>
            <a:chOff x="1177450" y="241631"/>
            <a:chExt cx="6173152" cy="3616776"/>
          </a:xfrm>
        </p:grpSpPr>
        <p:sp>
          <p:nvSpPr>
            <p:cNvPr id="327" name="Google Shape;327;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8" name="Google Shape;328;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9" name="Google Shape;329;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0" name="Google Shape;330;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142236">
                <a:alpha val="530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31" name="Google Shape;331;p35"/>
          <p:cNvSpPr txBox="1">
            <a:spLocks noGrp="1"/>
          </p:cNvSpPr>
          <p:nvPr>
            <p:ph type="body" idx="1"/>
          </p:nvPr>
        </p:nvSpPr>
        <p:spPr>
          <a:xfrm>
            <a:off x="265814" y="1593750"/>
            <a:ext cx="3328461"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32" name="Google Shape;332;p35"/>
          <p:cNvSpPr txBox="1">
            <a:spLocks noGrp="1"/>
          </p:cNvSpPr>
          <p:nvPr>
            <p:ph type="title"/>
          </p:nvPr>
        </p:nvSpPr>
        <p:spPr>
          <a:xfrm>
            <a:off x="913175" y="834175"/>
            <a:ext cx="2681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دسکتاپ</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AF536488-26A4-9D32-ED54-77EA7E93C268}"/>
              </a:ext>
            </a:extLst>
          </p:cNvPr>
          <p:cNvPicPr>
            <a:picLocks noChangeAspect="1"/>
          </p:cNvPicPr>
          <p:nvPr/>
        </p:nvPicPr>
        <p:blipFill>
          <a:blip r:embed="rId3"/>
          <a:stretch>
            <a:fillRect/>
          </a:stretch>
        </p:blipFill>
        <p:spPr>
          <a:xfrm>
            <a:off x="4471539" y="1308468"/>
            <a:ext cx="3511036" cy="224606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36"/>
        <p:cNvGrpSpPr/>
        <p:nvPr/>
      </p:nvGrpSpPr>
      <p:grpSpPr>
        <a:xfrm>
          <a:off x="0" y="0"/>
          <a:ext cx="0" cy="0"/>
          <a:chOff x="0" y="0"/>
          <a:chExt cx="0" cy="0"/>
        </a:xfrm>
      </p:grpSpPr>
      <p:sp>
        <p:nvSpPr>
          <p:cNvPr id="337" name="Google Shape;337;p36"/>
          <p:cNvSpPr txBox="1">
            <a:spLocks noGrp="1"/>
          </p:cNvSpPr>
          <p:nvPr>
            <p:ph type="title"/>
          </p:nvPr>
        </p:nvSpPr>
        <p:spPr>
          <a:xfrm>
            <a:off x="913175" y="1103100"/>
            <a:ext cx="41904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7200" dirty="0">
                <a:solidFill>
                  <a:schemeClr val="accent1"/>
                </a:solidFill>
                <a:cs typeface="B Nazanin" panose="00000700000000000000" pitchFamily="2" charset="-78"/>
              </a:rPr>
              <a:t>با تشکر!</a:t>
            </a:r>
            <a:endParaRPr sz="7200" dirty="0">
              <a:solidFill>
                <a:schemeClr val="accent1"/>
              </a:solidFill>
              <a:cs typeface="B Nazanin" panose="00000700000000000000" pitchFamily="2" charset="-78"/>
            </a:endParaRPr>
          </a:p>
        </p:txBody>
      </p:sp>
      <p:sp>
        <p:nvSpPr>
          <p:cNvPr id="338" name="Google Shape;338;p36"/>
          <p:cNvSpPr txBox="1">
            <a:spLocks noGrp="1"/>
          </p:cNvSpPr>
          <p:nvPr>
            <p:ph type="body" idx="1"/>
          </p:nvPr>
        </p:nvSpPr>
        <p:spPr>
          <a:xfrm>
            <a:off x="913175" y="2282400"/>
            <a:ext cx="3467100"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dirty="0">
                <a:solidFill>
                  <a:schemeClr val="lt1"/>
                </a:solidFill>
                <a:cs typeface="B Nazanin" panose="00000700000000000000" pitchFamily="2" charset="-78"/>
              </a:rPr>
              <a:t>می توانید مرا در این آدرس پیدا کنید:</a:t>
            </a:r>
          </a:p>
          <a:p>
            <a:pPr marL="0" lvl="0" indent="0" algn="r" rtl="1">
              <a:spcBef>
                <a:spcPts val="600"/>
              </a:spcBef>
              <a:spcAft>
                <a:spcPts val="0"/>
              </a:spcAft>
              <a:buNone/>
            </a:pPr>
            <a:r>
              <a:rPr lang="en" dirty="0">
                <a:solidFill>
                  <a:schemeClr val="lt1"/>
                </a:solidFill>
                <a:cs typeface="B Nazanin" panose="00000700000000000000" pitchFamily="2" charset="-78"/>
              </a:rPr>
              <a:t>@username</a:t>
            </a:r>
            <a:endParaRPr dirty="0">
              <a:solidFill>
                <a:schemeClr val="lt1"/>
              </a:solidFill>
              <a:cs typeface="B Nazanin" panose="00000700000000000000" pitchFamily="2" charset="-78"/>
            </a:endParaRPr>
          </a:p>
          <a:p>
            <a:pPr marL="457200" lvl="0" indent="-355600" algn="r" rtl="1">
              <a:lnSpc>
                <a:spcPct val="150000"/>
              </a:lnSpc>
              <a:spcBef>
                <a:spcPts val="0"/>
              </a:spcBef>
              <a:spcAft>
                <a:spcPts val="0"/>
              </a:spcAft>
              <a:buSzPts val="2000"/>
              <a:buChar char="╸"/>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339" name="Google Shape;339;p3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pic>
        <p:nvPicPr>
          <p:cNvPr id="340" name="Google Shape;340;p36"/>
          <p:cNvPicPr preferRelativeResize="0"/>
          <p:nvPr/>
        </p:nvPicPr>
        <p:blipFill>
          <a:blip r:embed="rId3"/>
          <a:srcRect t="10056" b="10056"/>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5000" b="-15000"/>
          </a:stretch>
        </a:blipFill>
        <a:effectLst/>
      </p:bgPr>
    </p:bg>
    <p:spTree>
      <p:nvGrpSpPr>
        <p:cNvPr id="1" name="Shape 344"/>
        <p:cNvGrpSpPr/>
        <p:nvPr/>
      </p:nvGrpSpPr>
      <p:grpSpPr>
        <a:xfrm>
          <a:off x="0" y="0"/>
          <a:ext cx="0" cy="0"/>
          <a:chOff x="0" y="0"/>
          <a:chExt cx="0" cy="0"/>
        </a:xfrm>
      </p:grpSpPr>
      <p:sp>
        <p:nvSpPr>
          <p:cNvPr id="345" name="Google Shape;345;p3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منابع</a:t>
            </a:r>
            <a:endParaRPr dirty="0">
              <a:solidFill>
                <a:srgbClr val="FF0000"/>
              </a:solidFill>
              <a:cs typeface="B Nazanin" panose="00000700000000000000" pitchFamily="2" charset="-78"/>
            </a:endParaRPr>
          </a:p>
        </p:txBody>
      </p:sp>
      <p:sp>
        <p:nvSpPr>
          <p:cNvPr id="346" name="Google Shape;346;p37"/>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000" dirty="0">
                <a:cs typeface="B Nazanin" panose="00000700000000000000" pitchFamily="2" charset="-78"/>
              </a:rPr>
              <a:t>الگوی ارائه توسط </a:t>
            </a:r>
            <a:r>
              <a:rPr lang="en-US" sz="2000" dirty="0" err="1">
                <a:cs typeface="B Nazanin" panose="00000700000000000000" pitchFamily="2" charset="-78"/>
              </a:rPr>
              <a:t>SlidesCarnival</a:t>
            </a:r>
            <a:endParaRPr lang="fa-IR" sz="2000" dirty="0">
              <a:cs typeface="B Nazanin" panose="00000700000000000000" pitchFamily="2" charset="-78"/>
            </a:endParaRPr>
          </a:p>
          <a:p>
            <a:pPr marL="0" lvl="0" indent="0" algn="r" rtl="1">
              <a:spcBef>
                <a:spcPts val="600"/>
              </a:spcBef>
              <a:spcAft>
                <a:spcPts val="0"/>
              </a:spcAft>
              <a:buNone/>
            </a:pPr>
            <a:endParaRPr lang="fa-IR" sz="2000" dirty="0">
              <a:cs typeface="B Nazanin" panose="00000700000000000000" pitchFamily="2" charset="-78"/>
            </a:endParaRPr>
          </a:p>
          <a:p>
            <a:pPr marL="0" lvl="0" indent="0" algn="r" rtl="1">
              <a:spcBef>
                <a:spcPts val="600"/>
              </a:spcBef>
              <a:spcAft>
                <a:spcPts val="0"/>
              </a:spcAft>
              <a:buNone/>
            </a:pPr>
            <a:r>
              <a:rPr lang="fa-IR" sz="2000" dirty="0">
                <a:cs typeface="B Nazanin" panose="00000700000000000000" pitchFamily="2" charset="-78"/>
              </a:rPr>
              <a:t>عکس های </a:t>
            </a:r>
            <a:r>
              <a:rPr lang="en-US" sz="2000" dirty="0" err="1">
                <a:cs typeface="B Nazanin" panose="00000700000000000000" pitchFamily="2" charset="-78"/>
              </a:rPr>
              <a:t>Unsplash</a:t>
            </a:r>
            <a:endParaRPr sz="2000" dirty="0">
              <a:cs typeface="B Nazanin" panose="00000700000000000000" pitchFamily="2" charset="-78"/>
            </a:endParaRPr>
          </a:p>
        </p:txBody>
      </p:sp>
      <p:sp>
        <p:nvSpPr>
          <p:cNvPr id="347" name="Google Shape;347;p3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Shape 351"/>
        <p:cNvGrpSpPr/>
        <p:nvPr/>
      </p:nvGrpSpPr>
      <p:grpSpPr>
        <a:xfrm>
          <a:off x="0" y="0"/>
          <a:ext cx="0" cy="0"/>
          <a:chOff x="0" y="0"/>
          <a:chExt cx="0" cy="0"/>
        </a:xfrm>
      </p:grpSpPr>
      <p:sp>
        <p:nvSpPr>
          <p:cNvPr id="352" name="Google Shape;352;p3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طراحی</a:t>
            </a:r>
            <a:r>
              <a:rPr lang="fa-IR" dirty="0">
                <a:cs typeface="B Nazanin" panose="00000700000000000000" pitchFamily="2" charset="-78"/>
              </a:rPr>
              <a:t> ارائه</a:t>
            </a:r>
            <a:endParaRPr dirty="0">
              <a:cs typeface="B Nazanin" panose="00000700000000000000" pitchFamily="2" charset="-78"/>
            </a:endParaRPr>
          </a:p>
        </p:txBody>
      </p:sp>
      <p:sp>
        <p:nvSpPr>
          <p:cNvPr id="353" name="Google Shape;353;p38"/>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عنوان: نمایش کلاه قرمزی</a:t>
            </a:r>
          </a:p>
          <a:p>
            <a:pPr marL="0" lvl="0" indent="0" algn="r" rtl="1">
              <a:spcBef>
                <a:spcPts val="600"/>
              </a:spcBef>
              <a:spcAft>
                <a:spcPts val="0"/>
              </a:spcAft>
              <a:buNone/>
            </a:pPr>
            <a:r>
              <a:rPr lang="fa-IR" sz="1400" dirty="0">
                <a:cs typeface="B Nazanin" panose="00000700000000000000" pitchFamily="2" charset="-78"/>
              </a:rPr>
              <a:t>کپی بدنه: </a:t>
            </a:r>
            <a:r>
              <a:rPr lang="en-US" sz="1400" dirty="0" err="1">
                <a:cs typeface="B Nazanin" panose="00000700000000000000" pitchFamily="2" charset="-78"/>
              </a:rPr>
              <a:t>Raleway</a:t>
            </a: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en" sz="1400" u="sng" dirty="0">
                <a:solidFill>
                  <a:schemeClr val="hlink"/>
                </a:solidFill>
                <a:cs typeface="B Nazanin" panose="00000700000000000000" pitchFamily="2" charset="-78"/>
                <a:hlinkClick r:id="rId4"/>
              </a:rPr>
              <a:t>https://www.fontsquirrel.com/fonts/red-hat</a:t>
            </a:r>
            <a:endParaRPr sz="1400" dirty="0">
              <a:cs typeface="B Nazanin" panose="00000700000000000000" pitchFamily="2" charset="-78"/>
            </a:endParaRPr>
          </a:p>
          <a:p>
            <a:pPr marL="0" lvl="0" indent="0" algn="r" rtl="1">
              <a:lnSpc>
                <a:spcPct val="115000"/>
              </a:lnSpc>
              <a:spcBef>
                <a:spcPts val="600"/>
              </a:spcBef>
              <a:spcAft>
                <a:spcPts val="0"/>
              </a:spcAft>
              <a:buNone/>
            </a:pPr>
            <a:r>
              <a:rPr lang="en" sz="1400" u="sng" dirty="0">
                <a:solidFill>
                  <a:schemeClr val="hlink"/>
                </a:solidFill>
                <a:cs typeface="B Nazanin" panose="00000700000000000000" pitchFamily="2" charset="-78"/>
                <a:hlinkClick r:id="rId5"/>
              </a:rPr>
              <a:t>https://www.fontsquirrel.com/fonts/raleway</a:t>
            </a:r>
            <a:endParaRPr sz="1400" dirty="0">
              <a:cs typeface="B Nazanin" panose="00000700000000000000" pitchFamily="2" charset="-78"/>
            </a:endParaRPr>
          </a:p>
          <a:p>
            <a:pPr marL="0" lvl="0" indent="0" algn="r" rtl="1">
              <a:lnSpc>
                <a:spcPct val="115000"/>
              </a:lnSpc>
              <a:spcBef>
                <a:spcPts val="600"/>
              </a:spcBef>
              <a:spcAft>
                <a:spcPts val="0"/>
              </a:spcAft>
              <a:buNone/>
            </a:pPr>
            <a:endParaRPr sz="1400" dirty="0">
              <a:cs typeface="B Nazanin" panose="00000700000000000000" pitchFamily="2" charset="-78"/>
            </a:endParaRPr>
          </a:p>
        </p:txBody>
      </p:sp>
      <p:sp>
        <p:nvSpPr>
          <p:cNvPr id="354" name="Google Shape;354;p38"/>
          <p:cNvSpPr txBox="1"/>
          <p:nvPr/>
        </p:nvSpPr>
        <p:spPr>
          <a:xfrm>
            <a:off x="913175" y="4017800"/>
            <a:ext cx="7330500" cy="537900"/>
          </a:xfrm>
          <a:prstGeom prst="rect">
            <a:avLst/>
          </a:prstGeom>
          <a:noFill/>
          <a:ln>
            <a:noFill/>
          </a:ln>
        </p:spPr>
        <p:txBody>
          <a:bodyPr spcFirstLastPara="1" wrap="square" lIns="0" tIns="0" rIns="0" bIns="0" anchor="t" anchorCtr="0">
            <a:noAutofit/>
          </a:bodyPr>
          <a:lstStyle/>
          <a:p>
            <a:pPr marL="0" lvl="0" indent="0" algn="r" rtl="1">
              <a:spcBef>
                <a:spcPts val="0"/>
              </a:spcBef>
              <a:spcAft>
                <a:spcPts val="0"/>
              </a:spcAft>
              <a:buClr>
                <a:schemeClr val="dk1"/>
              </a:buClr>
              <a:buSzPts val="1100"/>
              <a:buFont typeface="Arial"/>
              <a:buNone/>
            </a:pPr>
            <a:r>
              <a:rPr lang="en" sz="1200">
                <a:solidFill>
                  <a:schemeClr val="accent1"/>
                </a:solidFill>
                <a:latin typeface="Raleway"/>
                <a:ea typeface="Raleway"/>
                <a:cs typeface="B Nazanin" panose="00000700000000000000" pitchFamily="2" charset="-78"/>
                <a:sym typeface="Raleway"/>
              </a:rPr>
              <a:t>You don’t need to keep this slide in your presentation. It’s only here to serve you as a design guide if you need to create new slides or download the fonts to edit the presentation in PowerPoint®</a:t>
            </a: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Clr>
                <a:schemeClr val="dk1"/>
              </a:buClr>
              <a:buSzPts val="1100"/>
              <a:buFont typeface="Arial"/>
              <a:buNone/>
            </a:pPr>
            <a:endParaRPr sz="1200">
              <a:solidFill>
                <a:schemeClr val="accent1"/>
              </a:solidFill>
              <a:latin typeface="Raleway"/>
              <a:ea typeface="Raleway"/>
              <a:cs typeface="B Nazanin" panose="00000700000000000000" pitchFamily="2" charset="-78"/>
              <a:sym typeface="Raleway"/>
            </a:endParaRPr>
          </a:p>
          <a:p>
            <a:pPr marL="0" lvl="0" indent="0" algn="r" rtl="1">
              <a:spcBef>
                <a:spcPts val="0"/>
              </a:spcBef>
              <a:spcAft>
                <a:spcPts val="0"/>
              </a:spcAft>
              <a:buNone/>
            </a:pPr>
            <a:endParaRPr sz="1200">
              <a:solidFill>
                <a:schemeClr val="accent1"/>
              </a:solidFill>
              <a:latin typeface="Raleway"/>
              <a:ea typeface="Raleway"/>
              <a:cs typeface="B Nazanin" panose="00000700000000000000" pitchFamily="2" charset="-78"/>
              <a:sym typeface="Raleway"/>
            </a:endParaRPr>
          </a:p>
        </p:txBody>
      </p:sp>
      <p:sp>
        <p:nvSpPr>
          <p:cNvPr id="355" name="Google Shape;355;p3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359"/>
        <p:cNvGrpSpPr/>
        <p:nvPr/>
      </p:nvGrpSpPr>
      <p:grpSpPr>
        <a:xfrm>
          <a:off x="0" y="0"/>
          <a:ext cx="0" cy="0"/>
          <a:chOff x="0" y="0"/>
          <a:chExt cx="0" cy="0"/>
        </a:xfrm>
      </p:grpSpPr>
      <p:sp>
        <p:nvSpPr>
          <p:cNvPr id="360" name="Google Shape;360;p39"/>
          <p:cNvSpPr txBox="1">
            <a:spLocks noGrp="1"/>
          </p:cNvSpPr>
          <p:nvPr>
            <p:ph type="ctrTitle"/>
          </p:nvPr>
        </p:nvSpPr>
        <p:spPr>
          <a:xfrm>
            <a:off x="1561925" y="2712068"/>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361" name="Google Shape;361;p39"/>
          <p:cNvSpPr txBox="1">
            <a:spLocks noGrp="1"/>
          </p:cNvSpPr>
          <p:nvPr>
            <p:ph type="subTitle" idx="1"/>
          </p:nvPr>
        </p:nvSpPr>
        <p:spPr>
          <a:xfrm>
            <a:off x="1561925" y="359717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362" name="Google Shape;362;p39"/>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2</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جدول</a:t>
            </a:r>
            <a:r>
              <a:rPr lang="fa-IR" dirty="0">
                <a:cs typeface="B Nazanin" panose="00000700000000000000" pitchFamily="2" charset="-78"/>
              </a:rPr>
              <a:t> زمانی</a:t>
            </a:r>
            <a:endParaRPr dirty="0">
              <a:cs typeface="B Nazanin" panose="00000700000000000000" pitchFamily="2" charset="-78"/>
            </a:endParaRPr>
          </a:p>
        </p:txBody>
      </p:sp>
      <p:sp>
        <p:nvSpPr>
          <p:cNvPr id="368" name="Google Shape;368;p4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27</a:t>
            </a:fld>
            <a:endParaRPr>
              <a:cs typeface="B Nazanin" panose="00000700000000000000" pitchFamily="2" charset="-78"/>
            </a:endParaRPr>
          </a:p>
        </p:txBody>
      </p:sp>
      <p:sp>
        <p:nvSpPr>
          <p:cNvPr id="369" name="Google Shape;369;p40"/>
          <p:cNvSpPr/>
          <p:nvPr/>
        </p:nvSpPr>
        <p:spPr>
          <a:xfrm>
            <a:off x="7563638"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DEC</a:t>
            </a:r>
            <a:endParaRPr sz="1000">
              <a:solidFill>
                <a:schemeClr val="lt1"/>
              </a:solidFill>
              <a:latin typeface="Raleway"/>
              <a:ea typeface="Raleway"/>
              <a:cs typeface="B Nazanin" panose="00000700000000000000" pitchFamily="2" charset="-78"/>
              <a:sym typeface="Raleway"/>
            </a:endParaRPr>
          </a:p>
        </p:txBody>
      </p:sp>
      <p:sp>
        <p:nvSpPr>
          <p:cNvPr id="370" name="Google Shape;370;p40"/>
          <p:cNvSpPr/>
          <p:nvPr/>
        </p:nvSpPr>
        <p:spPr>
          <a:xfrm>
            <a:off x="6918194"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NOV</a:t>
            </a:r>
            <a:endParaRPr sz="1000">
              <a:solidFill>
                <a:schemeClr val="lt1"/>
              </a:solidFill>
              <a:latin typeface="Raleway"/>
              <a:ea typeface="Raleway"/>
              <a:cs typeface="B Nazanin" panose="00000700000000000000" pitchFamily="2" charset="-78"/>
              <a:sym typeface="Raleway"/>
            </a:endParaRPr>
          </a:p>
        </p:txBody>
      </p:sp>
      <p:sp>
        <p:nvSpPr>
          <p:cNvPr id="371" name="Google Shape;371;p40"/>
          <p:cNvSpPr/>
          <p:nvPr/>
        </p:nvSpPr>
        <p:spPr>
          <a:xfrm>
            <a:off x="6272751"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OCT</a:t>
            </a:r>
            <a:endParaRPr sz="1000">
              <a:solidFill>
                <a:schemeClr val="lt1"/>
              </a:solidFill>
              <a:latin typeface="Raleway"/>
              <a:ea typeface="Raleway"/>
              <a:cs typeface="B Nazanin" panose="00000700000000000000" pitchFamily="2" charset="-78"/>
              <a:sym typeface="Raleway"/>
            </a:endParaRPr>
          </a:p>
        </p:txBody>
      </p:sp>
      <p:sp>
        <p:nvSpPr>
          <p:cNvPr id="372" name="Google Shape;372;p40"/>
          <p:cNvSpPr/>
          <p:nvPr/>
        </p:nvSpPr>
        <p:spPr>
          <a:xfrm>
            <a:off x="5627308"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SEP</a:t>
            </a:r>
            <a:endParaRPr sz="1000">
              <a:solidFill>
                <a:schemeClr val="lt1"/>
              </a:solidFill>
              <a:latin typeface="Raleway"/>
              <a:ea typeface="Raleway"/>
              <a:cs typeface="B Nazanin" panose="00000700000000000000" pitchFamily="2" charset="-78"/>
              <a:sym typeface="Raleway"/>
            </a:endParaRPr>
          </a:p>
        </p:txBody>
      </p:sp>
      <p:sp>
        <p:nvSpPr>
          <p:cNvPr id="373" name="Google Shape;373;p40"/>
          <p:cNvSpPr/>
          <p:nvPr/>
        </p:nvSpPr>
        <p:spPr>
          <a:xfrm>
            <a:off x="4981865"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AUG</a:t>
            </a:r>
            <a:endParaRPr sz="1000">
              <a:solidFill>
                <a:schemeClr val="lt1"/>
              </a:solidFill>
              <a:latin typeface="Raleway"/>
              <a:ea typeface="Raleway"/>
              <a:cs typeface="B Nazanin" panose="00000700000000000000" pitchFamily="2" charset="-78"/>
              <a:sym typeface="Raleway"/>
            </a:endParaRPr>
          </a:p>
        </p:txBody>
      </p:sp>
      <p:sp>
        <p:nvSpPr>
          <p:cNvPr id="374" name="Google Shape;374;p40"/>
          <p:cNvSpPr/>
          <p:nvPr/>
        </p:nvSpPr>
        <p:spPr>
          <a:xfrm>
            <a:off x="4336422"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JUL</a:t>
            </a:r>
            <a:endParaRPr sz="1000">
              <a:solidFill>
                <a:schemeClr val="lt1"/>
              </a:solidFill>
              <a:latin typeface="Raleway"/>
              <a:ea typeface="Raleway"/>
              <a:cs typeface="B Nazanin" panose="00000700000000000000" pitchFamily="2" charset="-78"/>
              <a:sym typeface="Raleway"/>
            </a:endParaRPr>
          </a:p>
        </p:txBody>
      </p:sp>
      <p:sp>
        <p:nvSpPr>
          <p:cNvPr id="375" name="Google Shape;375;p40"/>
          <p:cNvSpPr/>
          <p:nvPr/>
        </p:nvSpPr>
        <p:spPr>
          <a:xfrm>
            <a:off x="3690979"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JUN</a:t>
            </a:r>
            <a:endParaRPr sz="1000">
              <a:solidFill>
                <a:schemeClr val="lt1"/>
              </a:solidFill>
              <a:latin typeface="Raleway"/>
              <a:ea typeface="Raleway"/>
              <a:cs typeface="B Nazanin" panose="00000700000000000000" pitchFamily="2" charset="-78"/>
              <a:sym typeface="Raleway"/>
            </a:endParaRPr>
          </a:p>
        </p:txBody>
      </p:sp>
      <p:sp>
        <p:nvSpPr>
          <p:cNvPr id="376" name="Google Shape;376;p40"/>
          <p:cNvSpPr/>
          <p:nvPr/>
        </p:nvSpPr>
        <p:spPr>
          <a:xfrm>
            <a:off x="3045536"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MAY</a:t>
            </a:r>
            <a:endParaRPr sz="1000">
              <a:solidFill>
                <a:schemeClr val="lt1"/>
              </a:solidFill>
              <a:latin typeface="Raleway"/>
              <a:ea typeface="Raleway"/>
              <a:cs typeface="B Nazanin" panose="00000700000000000000" pitchFamily="2" charset="-78"/>
              <a:sym typeface="Raleway"/>
            </a:endParaRPr>
          </a:p>
        </p:txBody>
      </p:sp>
      <p:sp>
        <p:nvSpPr>
          <p:cNvPr id="377" name="Google Shape;377;p40"/>
          <p:cNvSpPr/>
          <p:nvPr/>
        </p:nvSpPr>
        <p:spPr>
          <a:xfrm>
            <a:off x="2400093"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APR</a:t>
            </a:r>
            <a:endParaRPr sz="1000">
              <a:solidFill>
                <a:schemeClr val="lt1"/>
              </a:solidFill>
              <a:latin typeface="Raleway"/>
              <a:ea typeface="Raleway"/>
              <a:cs typeface="B Nazanin" panose="00000700000000000000" pitchFamily="2" charset="-78"/>
              <a:sym typeface="Raleway"/>
            </a:endParaRPr>
          </a:p>
        </p:txBody>
      </p:sp>
      <p:sp>
        <p:nvSpPr>
          <p:cNvPr id="378" name="Google Shape;378;p40"/>
          <p:cNvSpPr/>
          <p:nvPr/>
        </p:nvSpPr>
        <p:spPr>
          <a:xfrm>
            <a:off x="1754650"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MAR</a:t>
            </a:r>
            <a:endParaRPr sz="1000">
              <a:solidFill>
                <a:schemeClr val="lt1"/>
              </a:solidFill>
              <a:latin typeface="Raleway"/>
              <a:ea typeface="Raleway"/>
              <a:cs typeface="B Nazanin" panose="00000700000000000000" pitchFamily="2" charset="-78"/>
              <a:sym typeface="Raleway"/>
            </a:endParaRPr>
          </a:p>
        </p:txBody>
      </p:sp>
      <p:sp>
        <p:nvSpPr>
          <p:cNvPr id="379" name="Google Shape;379;p40"/>
          <p:cNvSpPr/>
          <p:nvPr/>
        </p:nvSpPr>
        <p:spPr>
          <a:xfrm>
            <a:off x="1109206"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FEB</a:t>
            </a:r>
            <a:endParaRPr sz="1000">
              <a:solidFill>
                <a:schemeClr val="lt1"/>
              </a:solidFill>
              <a:latin typeface="Raleway"/>
              <a:ea typeface="Raleway"/>
              <a:cs typeface="B Nazanin" panose="00000700000000000000" pitchFamily="2" charset="-78"/>
              <a:sym typeface="Raleway"/>
            </a:endParaRPr>
          </a:p>
        </p:txBody>
      </p:sp>
      <p:sp>
        <p:nvSpPr>
          <p:cNvPr id="380" name="Google Shape;380;p40"/>
          <p:cNvSpPr/>
          <p:nvPr/>
        </p:nvSpPr>
        <p:spPr>
          <a:xfrm>
            <a:off x="463763"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JAN</a:t>
            </a:r>
            <a:endParaRPr sz="1000">
              <a:solidFill>
                <a:schemeClr val="lt1"/>
              </a:solidFill>
              <a:latin typeface="Raleway"/>
              <a:ea typeface="Raleway"/>
              <a:cs typeface="B Nazanin" panose="00000700000000000000" pitchFamily="2" charset="-78"/>
              <a:sym typeface="Raleway"/>
            </a:endParaRPr>
          </a:p>
        </p:txBody>
      </p:sp>
      <p:sp>
        <p:nvSpPr>
          <p:cNvPr id="381" name="Google Shape;381;p40"/>
          <p:cNvSpPr/>
          <p:nvPr/>
        </p:nvSpPr>
        <p:spPr>
          <a:xfrm>
            <a:off x="0" y="2755950"/>
            <a:ext cx="6231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82" name="Google Shape;382;p40"/>
          <p:cNvCxnSpPr/>
          <p:nvPr/>
        </p:nvCxnSpPr>
        <p:spPr>
          <a:xfrm rot="10800000">
            <a:off x="751868"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3" name="Google Shape;383;p40"/>
          <p:cNvSpPr txBox="1"/>
          <p:nvPr/>
        </p:nvSpPr>
        <p:spPr>
          <a:xfrm>
            <a:off x="711755"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4" name="Google Shape;384;p40"/>
          <p:cNvCxnSpPr/>
          <p:nvPr/>
        </p:nvCxnSpPr>
        <p:spPr>
          <a:xfrm rot="10800000">
            <a:off x="2043797"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5" name="Google Shape;385;p40"/>
          <p:cNvSpPr txBox="1"/>
          <p:nvPr/>
        </p:nvSpPr>
        <p:spPr>
          <a:xfrm>
            <a:off x="2005158"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6" name="Google Shape;386;p40"/>
          <p:cNvCxnSpPr/>
          <p:nvPr/>
        </p:nvCxnSpPr>
        <p:spPr>
          <a:xfrm rot="10800000">
            <a:off x="333572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7" name="Google Shape;387;p40"/>
          <p:cNvSpPr txBox="1"/>
          <p:nvPr/>
        </p:nvSpPr>
        <p:spPr>
          <a:xfrm>
            <a:off x="3298561"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8" name="Google Shape;388;p40"/>
          <p:cNvCxnSpPr/>
          <p:nvPr/>
        </p:nvCxnSpPr>
        <p:spPr>
          <a:xfrm rot="10800000">
            <a:off x="462765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9" name="Google Shape;389;p40"/>
          <p:cNvSpPr txBox="1"/>
          <p:nvPr/>
        </p:nvSpPr>
        <p:spPr>
          <a:xfrm>
            <a:off x="4591963"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0" name="Google Shape;390;p40"/>
          <p:cNvCxnSpPr/>
          <p:nvPr/>
        </p:nvCxnSpPr>
        <p:spPr>
          <a:xfrm rot="10800000">
            <a:off x="5919585"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1" name="Google Shape;391;p40"/>
          <p:cNvSpPr txBox="1"/>
          <p:nvPr/>
        </p:nvSpPr>
        <p:spPr>
          <a:xfrm>
            <a:off x="5885366"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2" name="Google Shape;392;p40"/>
          <p:cNvCxnSpPr/>
          <p:nvPr/>
        </p:nvCxnSpPr>
        <p:spPr>
          <a:xfrm rot="10800000">
            <a:off x="7211514"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3" name="Google Shape;393;p40"/>
          <p:cNvSpPr txBox="1"/>
          <p:nvPr/>
        </p:nvSpPr>
        <p:spPr>
          <a:xfrm>
            <a:off x="7178769"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4" name="Google Shape;394;p40"/>
          <p:cNvCxnSpPr/>
          <p:nvPr/>
        </p:nvCxnSpPr>
        <p:spPr>
          <a:xfrm rot="10800000">
            <a:off x="1407754"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5" name="Google Shape;395;p40"/>
          <p:cNvSpPr txBox="1"/>
          <p:nvPr/>
        </p:nvSpPr>
        <p:spPr>
          <a:xfrm>
            <a:off x="1339170"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6" name="Google Shape;396;p40"/>
          <p:cNvCxnSpPr/>
          <p:nvPr/>
        </p:nvCxnSpPr>
        <p:spPr>
          <a:xfrm rot="10800000">
            <a:off x="2699683"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7" name="Google Shape;397;p40"/>
          <p:cNvSpPr txBox="1"/>
          <p:nvPr/>
        </p:nvSpPr>
        <p:spPr>
          <a:xfrm>
            <a:off x="2640058"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8" name="Google Shape;398;p40"/>
          <p:cNvCxnSpPr/>
          <p:nvPr/>
        </p:nvCxnSpPr>
        <p:spPr>
          <a:xfrm rot="10800000">
            <a:off x="399161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9" name="Google Shape;399;p40"/>
          <p:cNvSpPr txBox="1"/>
          <p:nvPr/>
        </p:nvSpPr>
        <p:spPr>
          <a:xfrm>
            <a:off x="3940945"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0" name="Google Shape;400;p40"/>
          <p:cNvCxnSpPr/>
          <p:nvPr/>
        </p:nvCxnSpPr>
        <p:spPr>
          <a:xfrm rot="10800000">
            <a:off x="528354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1" name="Google Shape;401;p40"/>
          <p:cNvSpPr txBox="1"/>
          <p:nvPr/>
        </p:nvSpPr>
        <p:spPr>
          <a:xfrm>
            <a:off x="5241832"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2" name="Google Shape;402;p40"/>
          <p:cNvCxnSpPr/>
          <p:nvPr/>
        </p:nvCxnSpPr>
        <p:spPr>
          <a:xfrm rot="10800000">
            <a:off x="6575471"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3" name="Google Shape;403;p40"/>
          <p:cNvSpPr txBox="1"/>
          <p:nvPr/>
        </p:nvSpPr>
        <p:spPr>
          <a:xfrm>
            <a:off x="6542719"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4" name="Google Shape;404;p40"/>
          <p:cNvCxnSpPr/>
          <p:nvPr/>
        </p:nvCxnSpPr>
        <p:spPr>
          <a:xfrm rot="10800000">
            <a:off x="7867400"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5" name="Google Shape;405;p40"/>
          <p:cNvSpPr txBox="1"/>
          <p:nvPr/>
        </p:nvSpPr>
        <p:spPr>
          <a:xfrm>
            <a:off x="7830450" y="3648150"/>
            <a:ext cx="1011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Shape 409"/>
        <p:cNvGrpSpPr/>
        <p:nvPr/>
      </p:nvGrpSpPr>
      <p:grpSpPr>
        <a:xfrm>
          <a:off x="0" y="0"/>
          <a:ext cx="0" cy="0"/>
          <a:chOff x="0" y="0"/>
          <a:chExt cx="0" cy="0"/>
        </a:xfrm>
      </p:grpSpPr>
      <p:sp>
        <p:nvSpPr>
          <p:cNvPr id="410" name="Google Shape;410;p4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نقشه</a:t>
            </a:r>
            <a:r>
              <a:rPr lang="fa-IR" dirty="0">
                <a:cs typeface="B Nazanin" panose="00000700000000000000" pitchFamily="2" charset="-78"/>
              </a:rPr>
              <a:t> راه</a:t>
            </a:r>
            <a:endParaRPr dirty="0">
              <a:cs typeface="B Nazanin" panose="00000700000000000000" pitchFamily="2" charset="-78"/>
            </a:endParaRPr>
          </a:p>
        </p:txBody>
      </p:sp>
      <p:sp>
        <p:nvSpPr>
          <p:cNvPr id="411" name="Google Shape;411;p4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28</a:t>
            </a:fld>
            <a:endParaRPr>
              <a:cs typeface="B Nazanin" panose="00000700000000000000" pitchFamily="2" charset="-78"/>
            </a:endParaRPr>
          </a:p>
        </p:txBody>
      </p:sp>
      <p:sp>
        <p:nvSpPr>
          <p:cNvPr id="412" name="Google Shape;412;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3" name="Google Shape;413;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14" name="Google Shape;414;p41"/>
          <p:cNvGrpSpPr/>
          <p:nvPr/>
        </p:nvGrpSpPr>
        <p:grpSpPr>
          <a:xfrm>
            <a:off x="1786339" y="1855801"/>
            <a:ext cx="473400" cy="473400"/>
            <a:chOff x="1786339" y="1855801"/>
            <a:chExt cx="473400" cy="473400"/>
          </a:xfrm>
        </p:grpSpPr>
        <p:sp>
          <p:nvSpPr>
            <p:cNvPr id="415" name="Google Shape;415;p41"/>
            <p:cNvSpPr/>
            <p:nvPr/>
          </p:nvSpPr>
          <p:spPr>
            <a:xfrm rot="8100000">
              <a:off x="1855667" y="19251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6" name="Google Shape;416;p41"/>
            <p:cNvSpPr/>
            <p:nvPr/>
          </p:nvSpPr>
          <p:spPr>
            <a:xfrm>
              <a:off x="195598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1</a:t>
              </a:r>
              <a:endParaRPr sz="600">
                <a:solidFill>
                  <a:schemeClr val="dk2"/>
                </a:solidFill>
                <a:latin typeface="Raleway"/>
                <a:ea typeface="Raleway"/>
                <a:cs typeface="B Nazanin" panose="00000700000000000000" pitchFamily="2" charset="-78"/>
                <a:sym typeface="Raleway"/>
              </a:endParaRPr>
            </a:p>
          </p:txBody>
        </p:sp>
      </p:grpSp>
      <p:grpSp>
        <p:nvGrpSpPr>
          <p:cNvPr id="417" name="Google Shape;417;p41"/>
          <p:cNvGrpSpPr/>
          <p:nvPr/>
        </p:nvGrpSpPr>
        <p:grpSpPr>
          <a:xfrm>
            <a:off x="3814414" y="1855801"/>
            <a:ext cx="473400" cy="473400"/>
            <a:chOff x="3814414" y="1855801"/>
            <a:chExt cx="473400" cy="473400"/>
          </a:xfrm>
        </p:grpSpPr>
        <p:sp>
          <p:nvSpPr>
            <p:cNvPr id="418" name="Google Shape;418;p41"/>
            <p:cNvSpPr/>
            <p:nvPr/>
          </p:nvSpPr>
          <p:spPr>
            <a:xfrm rot="8100000">
              <a:off x="3883742" y="19251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9" name="Google Shape;419;p41"/>
            <p:cNvSpPr/>
            <p:nvPr/>
          </p:nvSpPr>
          <p:spPr>
            <a:xfrm>
              <a:off x="3984064"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3</a:t>
              </a:r>
              <a:endParaRPr sz="600">
                <a:solidFill>
                  <a:schemeClr val="dk2"/>
                </a:solidFill>
                <a:latin typeface="Raleway"/>
                <a:ea typeface="Raleway"/>
                <a:cs typeface="B Nazanin" panose="00000700000000000000" pitchFamily="2" charset="-78"/>
                <a:sym typeface="Raleway"/>
              </a:endParaRPr>
            </a:p>
          </p:txBody>
        </p:sp>
      </p:grpSp>
      <p:grpSp>
        <p:nvGrpSpPr>
          <p:cNvPr id="420" name="Google Shape;420;p41"/>
          <p:cNvGrpSpPr/>
          <p:nvPr/>
        </p:nvGrpSpPr>
        <p:grpSpPr>
          <a:xfrm>
            <a:off x="5842489" y="1855801"/>
            <a:ext cx="473400" cy="473400"/>
            <a:chOff x="5842489" y="1855801"/>
            <a:chExt cx="473400" cy="473400"/>
          </a:xfrm>
        </p:grpSpPr>
        <p:sp>
          <p:nvSpPr>
            <p:cNvPr id="421" name="Google Shape;421;p41"/>
            <p:cNvSpPr/>
            <p:nvPr/>
          </p:nvSpPr>
          <p:spPr>
            <a:xfrm rot="8100000">
              <a:off x="5911817" y="19251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2" name="Google Shape;422;p41"/>
            <p:cNvSpPr/>
            <p:nvPr/>
          </p:nvSpPr>
          <p:spPr>
            <a:xfrm>
              <a:off x="601213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5</a:t>
              </a:r>
              <a:endParaRPr sz="600">
                <a:solidFill>
                  <a:schemeClr val="dk2"/>
                </a:solidFill>
                <a:latin typeface="Raleway"/>
                <a:ea typeface="Raleway"/>
                <a:cs typeface="B Nazanin" panose="00000700000000000000" pitchFamily="2" charset="-78"/>
                <a:sym typeface="Raleway"/>
              </a:endParaRPr>
            </a:p>
          </p:txBody>
        </p:sp>
      </p:grpSp>
      <p:grpSp>
        <p:nvGrpSpPr>
          <p:cNvPr id="423" name="Google Shape;423;p41"/>
          <p:cNvGrpSpPr/>
          <p:nvPr/>
        </p:nvGrpSpPr>
        <p:grpSpPr>
          <a:xfrm>
            <a:off x="6880814" y="3728700"/>
            <a:ext cx="473400" cy="473400"/>
            <a:chOff x="6880814" y="3728700"/>
            <a:chExt cx="473400" cy="473400"/>
          </a:xfrm>
        </p:grpSpPr>
        <p:sp>
          <p:nvSpPr>
            <p:cNvPr id="424" name="Google Shape;424;p41"/>
            <p:cNvSpPr/>
            <p:nvPr/>
          </p:nvSpPr>
          <p:spPr>
            <a:xfrm rot="-2700000">
              <a:off x="6950142" y="37980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5" name="Google Shape;425;p41"/>
            <p:cNvSpPr/>
            <p:nvPr/>
          </p:nvSpPr>
          <p:spPr>
            <a:xfrm flipH="1">
              <a:off x="705046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6</a:t>
              </a:r>
              <a:endParaRPr sz="600">
                <a:solidFill>
                  <a:schemeClr val="dk2"/>
                </a:solidFill>
                <a:latin typeface="Raleway"/>
                <a:ea typeface="Raleway"/>
                <a:cs typeface="B Nazanin" panose="00000700000000000000" pitchFamily="2" charset="-78"/>
                <a:sym typeface="Raleway"/>
              </a:endParaRPr>
            </a:p>
          </p:txBody>
        </p:sp>
      </p:grpSp>
      <p:grpSp>
        <p:nvGrpSpPr>
          <p:cNvPr id="426" name="Google Shape;426;p41"/>
          <p:cNvGrpSpPr/>
          <p:nvPr/>
        </p:nvGrpSpPr>
        <p:grpSpPr>
          <a:xfrm>
            <a:off x="4852739" y="3728700"/>
            <a:ext cx="473400" cy="473400"/>
            <a:chOff x="4852739" y="3728700"/>
            <a:chExt cx="473400" cy="473400"/>
          </a:xfrm>
        </p:grpSpPr>
        <p:sp>
          <p:nvSpPr>
            <p:cNvPr id="427" name="Google Shape;427;p41"/>
            <p:cNvSpPr/>
            <p:nvPr/>
          </p:nvSpPr>
          <p:spPr>
            <a:xfrm rot="-2700000">
              <a:off x="4922067" y="37980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8" name="Google Shape;428;p41"/>
            <p:cNvSpPr/>
            <p:nvPr/>
          </p:nvSpPr>
          <p:spPr>
            <a:xfrm flipH="1">
              <a:off x="5022389"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4</a:t>
              </a:r>
              <a:endParaRPr sz="600">
                <a:solidFill>
                  <a:schemeClr val="dk2"/>
                </a:solidFill>
                <a:latin typeface="Raleway"/>
                <a:ea typeface="Raleway"/>
                <a:cs typeface="B Nazanin" panose="00000700000000000000" pitchFamily="2" charset="-78"/>
                <a:sym typeface="Raleway"/>
              </a:endParaRPr>
            </a:p>
          </p:txBody>
        </p:sp>
      </p:grpSp>
      <p:grpSp>
        <p:nvGrpSpPr>
          <p:cNvPr id="429" name="Google Shape;429;p41"/>
          <p:cNvGrpSpPr/>
          <p:nvPr/>
        </p:nvGrpSpPr>
        <p:grpSpPr>
          <a:xfrm>
            <a:off x="2824664" y="3728700"/>
            <a:ext cx="473400" cy="473400"/>
            <a:chOff x="2824664" y="3728700"/>
            <a:chExt cx="473400" cy="473400"/>
          </a:xfrm>
        </p:grpSpPr>
        <p:sp>
          <p:nvSpPr>
            <p:cNvPr id="430" name="Google Shape;430;p41"/>
            <p:cNvSpPr/>
            <p:nvPr/>
          </p:nvSpPr>
          <p:spPr>
            <a:xfrm rot="-2700000">
              <a:off x="2893992" y="37980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1" name="Google Shape;431;p41"/>
            <p:cNvSpPr/>
            <p:nvPr/>
          </p:nvSpPr>
          <p:spPr>
            <a:xfrm flipH="1">
              <a:off x="299431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2</a:t>
              </a:r>
              <a:endParaRPr sz="600">
                <a:solidFill>
                  <a:schemeClr val="dk2"/>
                </a:solidFill>
                <a:latin typeface="Raleway"/>
                <a:ea typeface="Raleway"/>
                <a:cs typeface="B Nazanin" panose="00000700000000000000" pitchFamily="2" charset="-78"/>
                <a:sym typeface="Raleway"/>
              </a:endParaRPr>
            </a:p>
          </p:txBody>
        </p:sp>
      </p:grpSp>
      <p:sp>
        <p:nvSpPr>
          <p:cNvPr id="432" name="Google Shape;432;p41"/>
          <p:cNvSpPr txBox="1"/>
          <p:nvPr/>
        </p:nvSpPr>
        <p:spPr>
          <a:xfrm>
            <a:off x="137985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
        <p:nvSpPr>
          <p:cNvPr id="433" name="Google Shape;433;p41"/>
          <p:cNvSpPr txBox="1"/>
          <p:nvPr/>
        </p:nvSpPr>
        <p:spPr>
          <a:xfrm>
            <a:off x="3377205"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قرمز رنگ خطر و شجاعت است</a:t>
            </a:r>
            <a:endParaRPr sz="900" dirty="0">
              <a:solidFill>
                <a:schemeClr val="lt1"/>
              </a:solidFill>
              <a:latin typeface="Raleway"/>
              <a:ea typeface="Raleway"/>
              <a:cs typeface="B Nazanin" panose="00000700000000000000" pitchFamily="2" charset="-78"/>
              <a:sym typeface="Raleway"/>
            </a:endParaRPr>
          </a:p>
        </p:txBody>
      </p:sp>
      <p:sp>
        <p:nvSpPr>
          <p:cNvPr id="434" name="Google Shape;434;p41"/>
          <p:cNvSpPr txBox="1"/>
          <p:nvPr/>
        </p:nvSpPr>
        <p:spPr>
          <a:xfrm>
            <a:off x="543601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سیاه رنگ آبنوس و فضای بیرونی است</a:t>
            </a:r>
            <a:endParaRPr sz="900" dirty="0">
              <a:solidFill>
                <a:schemeClr val="lt1"/>
              </a:solidFill>
              <a:latin typeface="Raleway"/>
              <a:ea typeface="Raleway"/>
              <a:cs typeface="B Nazanin" panose="00000700000000000000" pitchFamily="2" charset="-78"/>
              <a:sym typeface="Raleway"/>
            </a:endParaRPr>
          </a:p>
        </p:txBody>
      </p:sp>
      <p:sp>
        <p:nvSpPr>
          <p:cNvPr id="435" name="Google Shape;435;p41"/>
          <p:cNvSpPr txBox="1"/>
          <p:nvPr/>
        </p:nvSpPr>
        <p:spPr>
          <a:xfrm>
            <a:off x="241817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زرد رنگ طلایی، کره و لیموی رسیده است</a:t>
            </a:r>
            <a:endParaRPr sz="900" dirty="0">
              <a:solidFill>
                <a:schemeClr val="lt1"/>
              </a:solidFill>
              <a:latin typeface="Raleway"/>
              <a:ea typeface="Raleway"/>
              <a:cs typeface="B Nazanin" panose="00000700000000000000" pitchFamily="2" charset="-78"/>
              <a:sym typeface="Raleway"/>
            </a:endParaRPr>
          </a:p>
        </p:txBody>
      </p:sp>
      <p:sp>
        <p:nvSpPr>
          <p:cNvPr id="436" name="Google Shape;436;p41"/>
          <p:cNvSpPr txBox="1"/>
          <p:nvPr/>
        </p:nvSpPr>
        <p:spPr>
          <a:xfrm>
            <a:off x="444625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سفید رنگ شیر و برف تازه است</a:t>
            </a:r>
            <a:endParaRPr sz="900" dirty="0">
              <a:solidFill>
                <a:schemeClr val="lt1"/>
              </a:solidFill>
              <a:latin typeface="Raleway"/>
              <a:ea typeface="Raleway"/>
              <a:cs typeface="B Nazanin" panose="00000700000000000000" pitchFamily="2" charset="-78"/>
              <a:sym typeface="Raleway"/>
            </a:endParaRPr>
          </a:p>
        </p:txBody>
      </p:sp>
      <p:sp>
        <p:nvSpPr>
          <p:cNvPr id="437" name="Google Shape;437;p41"/>
          <p:cNvSpPr txBox="1"/>
          <p:nvPr/>
        </p:nvSpPr>
        <p:spPr>
          <a:xfrm>
            <a:off x="647433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1"/>
        <p:cNvGrpSpPr/>
        <p:nvPr/>
      </p:nvGrpSpPr>
      <p:grpSpPr>
        <a:xfrm>
          <a:off x="0" y="0"/>
          <a:ext cx="0" cy="0"/>
          <a:chOff x="0" y="0"/>
          <a:chExt cx="0" cy="0"/>
        </a:xfrm>
      </p:grpSpPr>
      <p:sp>
        <p:nvSpPr>
          <p:cNvPr id="442" name="Google Shape;442;p4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نمودار</a:t>
            </a:r>
            <a:r>
              <a:rPr lang="fa-IR" dirty="0">
                <a:cs typeface="B Nazanin" panose="00000700000000000000" pitchFamily="2" charset="-78"/>
              </a:rPr>
              <a:t> گانت</a:t>
            </a:r>
            <a:endParaRPr dirty="0">
              <a:cs typeface="B Nazanin" panose="00000700000000000000" pitchFamily="2" charset="-78"/>
            </a:endParaRPr>
          </a:p>
        </p:txBody>
      </p:sp>
      <p:sp>
        <p:nvSpPr>
          <p:cNvPr id="443" name="Google Shape;443;p4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graphicFrame>
        <p:nvGraphicFramePr>
          <p:cNvPr id="444" name="Google Shape;444;p42"/>
          <p:cNvGraphicFramePr/>
          <p:nvPr/>
        </p:nvGraphicFramePr>
        <p:xfrm>
          <a:off x="457200" y="1418481"/>
          <a:ext cx="8235025" cy="3271500"/>
        </p:xfrm>
        <a:graphic>
          <a:graphicData uri="http://schemas.openxmlformats.org/drawingml/2006/table">
            <a:tbl>
              <a:tblPr>
                <a:noFill/>
                <a:tableStyleId>{D7272734-463F-4A0B-A8D7-86DA9125DB42}</a:tableStyleId>
              </a:tblPr>
              <a:tblGrid>
                <a:gridCol w="1418075">
                  <a:extLst>
                    <a:ext uri="{9D8B030D-6E8A-4147-A177-3AD203B41FA5}">
                      <a16:colId xmlns:a16="http://schemas.microsoft.com/office/drawing/2014/main" val="20000"/>
                    </a:ext>
                  </a:extLst>
                </a:gridCol>
                <a:gridCol w="486925">
                  <a:extLst>
                    <a:ext uri="{9D8B030D-6E8A-4147-A177-3AD203B41FA5}">
                      <a16:colId xmlns:a16="http://schemas.microsoft.com/office/drawing/2014/main" val="20001"/>
                    </a:ext>
                  </a:extLst>
                </a:gridCol>
                <a:gridCol w="486925">
                  <a:extLst>
                    <a:ext uri="{9D8B030D-6E8A-4147-A177-3AD203B41FA5}">
                      <a16:colId xmlns:a16="http://schemas.microsoft.com/office/drawing/2014/main" val="20002"/>
                    </a:ext>
                  </a:extLst>
                </a:gridCol>
                <a:gridCol w="486925">
                  <a:extLst>
                    <a:ext uri="{9D8B030D-6E8A-4147-A177-3AD203B41FA5}">
                      <a16:colId xmlns:a16="http://schemas.microsoft.com/office/drawing/2014/main" val="20003"/>
                    </a:ext>
                  </a:extLst>
                </a:gridCol>
                <a:gridCol w="486925">
                  <a:extLst>
                    <a:ext uri="{9D8B030D-6E8A-4147-A177-3AD203B41FA5}">
                      <a16:colId xmlns:a16="http://schemas.microsoft.com/office/drawing/2014/main" val="20004"/>
                    </a:ext>
                  </a:extLst>
                </a:gridCol>
                <a:gridCol w="486925">
                  <a:extLst>
                    <a:ext uri="{9D8B030D-6E8A-4147-A177-3AD203B41FA5}">
                      <a16:colId xmlns:a16="http://schemas.microsoft.com/office/drawing/2014/main" val="20005"/>
                    </a:ext>
                  </a:extLst>
                </a:gridCol>
                <a:gridCol w="486925">
                  <a:extLst>
                    <a:ext uri="{9D8B030D-6E8A-4147-A177-3AD203B41FA5}">
                      <a16:colId xmlns:a16="http://schemas.microsoft.com/office/drawing/2014/main" val="20006"/>
                    </a:ext>
                  </a:extLst>
                </a:gridCol>
                <a:gridCol w="486925">
                  <a:extLst>
                    <a:ext uri="{9D8B030D-6E8A-4147-A177-3AD203B41FA5}">
                      <a16:colId xmlns:a16="http://schemas.microsoft.com/office/drawing/2014/main" val="20007"/>
                    </a:ext>
                  </a:extLst>
                </a:gridCol>
                <a:gridCol w="486925">
                  <a:extLst>
                    <a:ext uri="{9D8B030D-6E8A-4147-A177-3AD203B41FA5}">
                      <a16:colId xmlns:a16="http://schemas.microsoft.com/office/drawing/2014/main" val="20008"/>
                    </a:ext>
                  </a:extLst>
                </a:gridCol>
                <a:gridCol w="486925">
                  <a:extLst>
                    <a:ext uri="{9D8B030D-6E8A-4147-A177-3AD203B41FA5}">
                      <a16:colId xmlns:a16="http://schemas.microsoft.com/office/drawing/2014/main" val="20009"/>
                    </a:ext>
                  </a:extLst>
                </a:gridCol>
                <a:gridCol w="486925">
                  <a:extLst>
                    <a:ext uri="{9D8B030D-6E8A-4147-A177-3AD203B41FA5}">
                      <a16:colId xmlns:a16="http://schemas.microsoft.com/office/drawing/2014/main" val="20010"/>
                    </a:ext>
                  </a:extLst>
                </a:gridCol>
                <a:gridCol w="486925">
                  <a:extLst>
                    <a:ext uri="{9D8B030D-6E8A-4147-A177-3AD203B41FA5}">
                      <a16:colId xmlns:a16="http://schemas.microsoft.com/office/drawing/2014/main" val="20011"/>
                    </a:ext>
                  </a:extLst>
                </a:gridCol>
                <a:gridCol w="486925">
                  <a:extLst>
                    <a:ext uri="{9D8B030D-6E8A-4147-A177-3AD203B41FA5}">
                      <a16:colId xmlns:a16="http://schemas.microsoft.com/office/drawing/2014/main" val="20012"/>
                    </a:ext>
                  </a:extLst>
                </a:gridCol>
                <a:gridCol w="486925">
                  <a:extLst>
                    <a:ext uri="{9D8B030D-6E8A-4147-A177-3AD203B41FA5}">
                      <a16:colId xmlns:a16="http://schemas.microsoft.com/office/drawing/2014/main" val="20013"/>
                    </a:ext>
                  </a:extLst>
                </a:gridCol>
                <a:gridCol w="486925">
                  <a:extLst>
                    <a:ext uri="{9D8B030D-6E8A-4147-A177-3AD203B41FA5}">
                      <a16:colId xmlns:a16="http://schemas.microsoft.com/office/drawing/2014/main" val="20014"/>
                    </a:ext>
                  </a:extLst>
                </a:gridCol>
              </a:tblGrid>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1</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2</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9</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10</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1"/>
                  </a:ext>
                </a:extLst>
              </a:tr>
              <a:tr h="32715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Task 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3"/>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5"/>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7"/>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6"/>
          <p:cNvSpPr txBox="1">
            <a:spLocks noGrp="1"/>
          </p:cNvSpPr>
          <p:nvPr>
            <p:ph type="title"/>
          </p:nvPr>
        </p:nvSpPr>
        <p:spPr>
          <a:xfrm>
            <a:off x="913175" y="1103099"/>
            <a:ext cx="34671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9600" dirty="0">
                <a:solidFill>
                  <a:schemeClr val="accent1"/>
                </a:solidFill>
                <a:cs typeface="B Nazanin" panose="00000700000000000000" pitchFamily="2" charset="-78"/>
              </a:rPr>
              <a:t>سلام!</a:t>
            </a:r>
            <a:endParaRPr sz="9600" dirty="0">
              <a:solidFill>
                <a:schemeClr val="accent1"/>
              </a:solidFill>
              <a:cs typeface="B Nazanin" panose="00000700000000000000" pitchFamily="2" charset="-78"/>
            </a:endParaRPr>
          </a:p>
        </p:txBody>
      </p:sp>
      <p:sp>
        <p:nvSpPr>
          <p:cNvPr id="122" name="Google Shape;122;p16"/>
          <p:cNvSpPr txBox="1">
            <a:spLocks noGrp="1"/>
          </p:cNvSpPr>
          <p:nvPr>
            <p:ph type="body" idx="1"/>
          </p:nvPr>
        </p:nvSpPr>
        <p:spPr>
          <a:xfrm>
            <a:off x="648586" y="2282400"/>
            <a:ext cx="3731689"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من جیدن اسمیت هستم</a:t>
            </a:r>
          </a:p>
          <a:p>
            <a:pPr marL="0" lvl="0" indent="0" algn="r" rtl="1">
              <a:spcBef>
                <a:spcPts val="600"/>
              </a:spcBef>
              <a:spcAft>
                <a:spcPts val="0"/>
              </a:spcAft>
              <a:buNone/>
            </a:pPr>
            <a:r>
              <a:rPr lang="fa-IR" sz="2000" dirty="0">
                <a:cs typeface="B Nazanin" panose="00000700000000000000" pitchFamily="2" charset="-78"/>
              </a:rPr>
              <a:t>من اینجا هستم زیرا عاشق ارائه سخنرانی هستم.</a:t>
            </a:r>
          </a:p>
          <a:p>
            <a:pPr marL="0" lvl="0" indent="0" algn="r" rtl="1">
              <a:spcBef>
                <a:spcPts val="600"/>
              </a:spcBef>
              <a:spcAft>
                <a:spcPts val="0"/>
              </a:spcAft>
              <a:buNone/>
            </a:pPr>
            <a:r>
              <a:rPr lang="fa-IR" sz="2000" dirty="0">
                <a:cs typeface="B Nazanin" panose="00000700000000000000" pitchFamily="2" charset="-78"/>
              </a:rPr>
              <a:t>می توانید من را در @</a:t>
            </a:r>
            <a:r>
              <a:rPr lang="en-US" sz="2000" dirty="0">
                <a:cs typeface="B Nazanin" panose="00000700000000000000" pitchFamily="2" charset="-78"/>
              </a:rPr>
              <a:t>username </a:t>
            </a:r>
            <a:r>
              <a:rPr lang="fa-IR" sz="2000" dirty="0">
                <a:cs typeface="B Nazanin" panose="00000700000000000000" pitchFamily="2" charset="-78"/>
              </a:rPr>
              <a:t>پیدا کنید</a:t>
            </a:r>
            <a:endParaRPr sz="2000" dirty="0">
              <a:solidFill>
                <a:schemeClr val="accent1"/>
              </a:solidFill>
              <a:cs typeface="B Nazanin" panose="00000700000000000000" pitchFamily="2" charset="-78"/>
            </a:endParaRPr>
          </a:p>
        </p:txBody>
      </p:sp>
      <p:sp>
        <p:nvSpPr>
          <p:cNvPr id="123" name="Google Shape;123;p1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a:t>
            </a:fld>
            <a:endParaRPr>
              <a:cs typeface="B Nazanin" panose="00000700000000000000" pitchFamily="2" charset="-78"/>
            </a:endParaRPr>
          </a:p>
        </p:txBody>
      </p:sp>
      <p:pic>
        <p:nvPicPr>
          <p:cNvPr id="124" name="Google Shape;124;p16"/>
          <p:cNvPicPr preferRelativeResize="0"/>
          <p:nvPr/>
        </p:nvPicPr>
        <p:blipFill>
          <a:blip r:embed="rId3"/>
          <a:srcRect t="9861" b="9861"/>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8"/>
        <p:cNvGrpSpPr/>
        <p:nvPr/>
      </p:nvGrpSpPr>
      <p:grpSpPr>
        <a:xfrm>
          <a:off x="0" y="0"/>
          <a:ext cx="0" cy="0"/>
          <a:chOff x="0" y="0"/>
          <a:chExt cx="0" cy="0"/>
        </a:xfrm>
      </p:grpSpPr>
      <p:sp>
        <p:nvSpPr>
          <p:cNvPr id="449" name="Google Shape;449;p43"/>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50" name="Google Shape;450;p4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sp>
        <p:nvSpPr>
          <p:cNvPr id="451" name="Google Shape;451;p43"/>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solidFill>
                  <a:schemeClr val="lt1"/>
                </a:solidFill>
                <a:latin typeface="Raleway"/>
                <a:ea typeface="Raleway"/>
                <a:cs typeface="B Nazanin" panose="00000700000000000000" pitchFamily="2" charset="-78"/>
                <a:sym typeface="Raleway"/>
              </a:rPr>
              <a:t>نقاط قوت</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2" name="Google Shape;452;p43"/>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نقاط ضعف</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3" name="Google Shape;453;p43"/>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فرصت ها</a:t>
            </a:r>
            <a:endParaRPr dirty="0">
              <a:solidFill>
                <a:schemeClr val="lt1"/>
              </a:solidFill>
              <a:latin typeface="Raleway"/>
              <a:ea typeface="Raleway"/>
              <a:cs typeface="B Nazanin" panose="00000700000000000000" pitchFamily="2" charset="-78"/>
              <a:sym typeface="Raleway"/>
            </a:endParaRPr>
          </a:p>
        </p:txBody>
      </p:sp>
      <p:sp>
        <p:nvSpPr>
          <p:cNvPr id="454" name="Google Shape;454;p43"/>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تهدیدها</a:t>
            </a:r>
            <a:endParaRPr dirty="0">
              <a:solidFill>
                <a:schemeClr val="lt1"/>
              </a:solidFill>
              <a:latin typeface="Raleway"/>
              <a:ea typeface="Raleway"/>
              <a:cs typeface="B Nazanin" panose="00000700000000000000" pitchFamily="2" charset="-78"/>
              <a:sym typeface="Raleway"/>
            </a:endParaRPr>
          </a:p>
        </p:txBody>
      </p:sp>
      <p:sp>
        <p:nvSpPr>
          <p:cNvPr id="455" name="Google Shape;455;p43"/>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6" name="Google Shape;456;p43"/>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7" name="Google Shape;457;p43"/>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8" name="Google Shape;458;p43"/>
          <p:cNvSpPr/>
          <p:nvPr/>
        </p:nvSpPr>
        <p:spPr>
          <a:xfrm rot="-54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9" name="Google Shape;459;p43"/>
          <p:cNvSpPr/>
          <p:nvPr/>
        </p:nvSpPr>
        <p:spPr>
          <a:xfrm>
            <a:off x="3842100" y="2242577"/>
            <a:ext cx="346481" cy="446525"/>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S</a:t>
            </a:r>
          </a:p>
        </p:txBody>
      </p:sp>
      <p:sp>
        <p:nvSpPr>
          <p:cNvPr id="460" name="Google Shape;460;p43"/>
          <p:cNvSpPr/>
          <p:nvPr/>
        </p:nvSpPr>
        <p:spPr>
          <a:xfrm>
            <a:off x="4857720" y="2250297"/>
            <a:ext cx="650964"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W</a:t>
            </a:r>
          </a:p>
        </p:txBody>
      </p:sp>
      <p:sp>
        <p:nvSpPr>
          <p:cNvPr id="461" name="Google Shape;461;p43"/>
          <p:cNvSpPr/>
          <p:nvPr/>
        </p:nvSpPr>
        <p:spPr>
          <a:xfrm>
            <a:off x="3807513" y="3348952"/>
            <a:ext cx="428005" cy="444672"/>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O</a:t>
            </a:r>
          </a:p>
        </p:txBody>
      </p:sp>
      <p:sp>
        <p:nvSpPr>
          <p:cNvPr id="462" name="Google Shape;462;p43"/>
          <p:cNvSpPr/>
          <p:nvPr/>
        </p:nvSpPr>
        <p:spPr>
          <a:xfrm>
            <a:off x="4971979" y="3356672"/>
            <a:ext cx="365009"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5000" b="-15000"/>
          </a:stretch>
        </a:blipFill>
        <a:effectLst/>
      </p:bgPr>
    </p:bg>
    <p:spTree>
      <p:nvGrpSpPr>
        <p:cNvPr id="1" name="Shape 466"/>
        <p:cNvGrpSpPr/>
        <p:nvPr/>
      </p:nvGrpSpPr>
      <p:grpSpPr>
        <a:xfrm>
          <a:off x="0" y="0"/>
          <a:ext cx="0" cy="0"/>
          <a:chOff x="0" y="0"/>
          <a:chExt cx="0" cy="0"/>
        </a:xfrm>
      </p:grpSpPr>
      <p:sp>
        <p:nvSpPr>
          <p:cNvPr id="467" name="Google Shape;467;p44"/>
          <p:cNvSpPr txBox="1">
            <a:spLocks noGrp="1"/>
          </p:cNvSpPr>
          <p:nvPr>
            <p:ph type="title" idx="4294967295"/>
          </p:nvPr>
        </p:nvSpPr>
        <p:spPr>
          <a:xfrm>
            <a:off x="262200" y="0"/>
            <a:ext cx="8619600" cy="4671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sz="1200" dirty="0">
                <a:solidFill>
                  <a:schemeClr val="lt1"/>
                </a:solidFill>
                <a:cs typeface="B Nazanin" panose="00000700000000000000" pitchFamily="2" charset="-78"/>
              </a:rPr>
              <a:t>نمودار مدل کسب و کار</a:t>
            </a:r>
            <a:endParaRPr sz="1200" dirty="0">
              <a:solidFill>
                <a:schemeClr val="lt1"/>
              </a:solidFill>
              <a:cs typeface="B Nazanin" panose="00000700000000000000" pitchFamily="2" charset="-78"/>
            </a:endParaRPr>
          </a:p>
        </p:txBody>
      </p:sp>
      <p:sp>
        <p:nvSpPr>
          <p:cNvPr id="468" name="Google Shape;468;p4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sp>
        <p:nvSpPr>
          <p:cNvPr id="469" name="Google Shape;469;p44"/>
          <p:cNvSpPr txBox="1"/>
          <p:nvPr/>
        </p:nvSpPr>
        <p:spPr>
          <a:xfrm>
            <a:off x="1986120" y="467025"/>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فعالیت های کلیدی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800" b="1" dirty="0">
              <a:solidFill>
                <a:schemeClr val="lt1"/>
              </a:solidFill>
              <a:latin typeface="Raleway"/>
              <a:ea typeface="Raleway"/>
              <a:cs typeface="B Nazanin" panose="00000700000000000000" pitchFamily="2" charset="-78"/>
              <a:sym typeface="Raleway"/>
            </a:endParaRPr>
          </a:p>
        </p:txBody>
      </p:sp>
      <p:sp>
        <p:nvSpPr>
          <p:cNvPr id="470" name="Google Shape;470;p44"/>
          <p:cNvSpPr txBox="1"/>
          <p:nvPr/>
        </p:nvSpPr>
        <p:spPr>
          <a:xfrm>
            <a:off x="1986120" y="2061694"/>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منابع مهم</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1" name="Google Shape;471;p44"/>
          <p:cNvSpPr txBox="1"/>
          <p:nvPr/>
        </p:nvSpPr>
        <p:spPr>
          <a:xfrm>
            <a:off x="3710040"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ارزش پیشنهادی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900" b="1" dirty="0">
              <a:solidFill>
                <a:schemeClr val="lt1"/>
              </a:solidFill>
              <a:latin typeface="Raleway"/>
              <a:ea typeface="Raleway"/>
              <a:cs typeface="B Nazanin" panose="00000700000000000000" pitchFamily="2" charset="-78"/>
              <a:sym typeface="Raleway"/>
            </a:endParaRPr>
          </a:p>
        </p:txBody>
      </p:sp>
      <p:sp>
        <p:nvSpPr>
          <p:cNvPr id="472" name="Google Shape;472;p44"/>
          <p:cNvSpPr txBox="1"/>
          <p:nvPr/>
        </p:nvSpPr>
        <p:spPr>
          <a:xfrm>
            <a:off x="5433959" y="467025"/>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ارتباط با مشتری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900" b="1" dirty="0">
              <a:solidFill>
                <a:schemeClr val="lt1"/>
              </a:solidFill>
              <a:latin typeface="Raleway"/>
              <a:ea typeface="Raleway"/>
              <a:cs typeface="B Nazanin" panose="00000700000000000000" pitchFamily="2" charset="-78"/>
              <a:sym typeface="Raleway"/>
            </a:endParaRPr>
          </a:p>
        </p:txBody>
      </p:sp>
      <p:sp>
        <p:nvSpPr>
          <p:cNvPr id="473" name="Google Shape;473;p44"/>
          <p:cNvSpPr txBox="1"/>
          <p:nvPr/>
        </p:nvSpPr>
        <p:spPr>
          <a:xfrm>
            <a:off x="5433959" y="2061694"/>
            <a:ext cx="1723800" cy="15945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کانال ها</a:t>
            </a:r>
            <a:endParaRPr sz="900" b="1" dirty="0">
              <a:solidFill>
                <a:schemeClr val="lt1"/>
              </a:solidFill>
              <a:latin typeface="Raleway"/>
              <a:ea typeface="Raleway"/>
              <a:cs typeface="B Nazanin" panose="00000700000000000000" pitchFamily="2" charset="-78"/>
              <a:sym typeface="Raleway"/>
            </a:endParaRP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4" name="Google Shape;474;p44"/>
          <p:cNvSpPr txBox="1"/>
          <p:nvPr/>
        </p:nvSpPr>
        <p:spPr>
          <a:xfrm>
            <a:off x="7157879"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قسمت مشتریان</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5" name="Google Shape;475;p44"/>
          <p:cNvSpPr txBox="1"/>
          <p:nvPr/>
        </p:nvSpPr>
        <p:spPr>
          <a:xfrm>
            <a:off x="262200" y="467025"/>
            <a:ext cx="1723800" cy="31893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شرکای کلیدی</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sz="800" b="1" dirty="0">
              <a:solidFill>
                <a:schemeClr val="lt1"/>
              </a:solidFill>
              <a:latin typeface="Raleway"/>
              <a:ea typeface="Raleway"/>
              <a:cs typeface="B Nazanin" panose="00000700000000000000" pitchFamily="2" charset="-78"/>
              <a:sym typeface="Raleway"/>
            </a:endParaRPr>
          </a:p>
        </p:txBody>
      </p:sp>
      <p:sp>
        <p:nvSpPr>
          <p:cNvPr id="476" name="Google Shape;476;p44"/>
          <p:cNvSpPr txBox="1"/>
          <p:nvPr/>
        </p:nvSpPr>
        <p:spPr>
          <a:xfrm>
            <a:off x="262200" y="3656363"/>
            <a:ext cx="4309800" cy="12351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ساختار هزینه</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7" name="Google Shape;477;p44"/>
          <p:cNvSpPr txBox="1"/>
          <p:nvPr/>
        </p:nvSpPr>
        <p:spPr>
          <a:xfrm>
            <a:off x="4571999" y="3656363"/>
            <a:ext cx="4309800" cy="12351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lt1"/>
                </a:solidFill>
                <a:latin typeface="Raleway"/>
                <a:ea typeface="Raleway"/>
                <a:cs typeface="B Nazanin" panose="00000700000000000000" pitchFamily="2" charset="-78"/>
                <a:sym typeface="Raleway"/>
              </a:rPr>
              <a:t>جریان های درآمد</a:t>
            </a:r>
          </a:p>
          <a:p>
            <a:pPr marL="0" lvl="0" indent="0" algn="l" rtl="0">
              <a:spcBef>
                <a:spcPts val="0"/>
              </a:spcBef>
              <a:spcAft>
                <a:spcPts val="0"/>
              </a:spcAft>
              <a:buNone/>
            </a:pPr>
            <a:r>
              <a:rPr lang="fa-IR" sz="800" dirty="0">
                <a:solidFill>
                  <a:schemeClr val="lt1"/>
                </a:solidFill>
                <a:latin typeface="Raleway"/>
                <a:ea typeface="Raleway"/>
                <a:cs typeface="B Nazanin" panose="00000700000000000000" pitchFamily="2" charset="-78"/>
                <a:sym typeface="Raleway"/>
              </a:rPr>
              <a:t>مطالب خود را درج کنید</a:t>
            </a:r>
            <a:endParaRPr lang="fa-IR" sz="800" b="1" dirty="0">
              <a:solidFill>
                <a:schemeClr val="lt1"/>
              </a:solidFill>
              <a:latin typeface="Raleway"/>
              <a:ea typeface="Raleway"/>
              <a:cs typeface="B Nazanin" panose="00000700000000000000" pitchFamily="2" charset="-78"/>
              <a:sym typeface="Raleway"/>
            </a:endParaRPr>
          </a:p>
        </p:txBody>
      </p:sp>
      <p:sp>
        <p:nvSpPr>
          <p:cNvPr id="478" name="Google Shape;478;p44"/>
          <p:cNvSpPr/>
          <p:nvPr/>
        </p:nvSpPr>
        <p:spPr>
          <a:xfrm>
            <a:off x="4279392" y="3732401"/>
            <a:ext cx="216410" cy="215154"/>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79" name="Google Shape;479;p44"/>
          <p:cNvSpPr/>
          <p:nvPr/>
        </p:nvSpPr>
        <p:spPr>
          <a:xfrm>
            <a:off x="6865890" y="543301"/>
            <a:ext cx="215789" cy="193705"/>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0" name="Google Shape;480;p44"/>
          <p:cNvSpPr/>
          <p:nvPr/>
        </p:nvSpPr>
        <p:spPr>
          <a:xfrm>
            <a:off x="1702233" y="543296"/>
            <a:ext cx="207590" cy="20759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1" name="Google Shape;481;p44"/>
          <p:cNvSpPr/>
          <p:nvPr/>
        </p:nvSpPr>
        <p:spPr>
          <a:xfrm>
            <a:off x="8608121" y="543223"/>
            <a:ext cx="197487" cy="208211"/>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482" name="Google Shape;482;p44"/>
          <p:cNvGrpSpPr/>
          <p:nvPr/>
        </p:nvGrpSpPr>
        <p:grpSpPr>
          <a:xfrm>
            <a:off x="8577842" y="3732406"/>
            <a:ext cx="227770" cy="165313"/>
            <a:chOff x="4604550" y="3714775"/>
            <a:chExt cx="439625" cy="319075"/>
          </a:xfrm>
        </p:grpSpPr>
        <p:sp>
          <p:nvSpPr>
            <p:cNvPr id="483" name="Google Shape;483;p44"/>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4" name="Google Shape;484;p44"/>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85" name="Google Shape;485;p44"/>
          <p:cNvGrpSpPr/>
          <p:nvPr/>
        </p:nvGrpSpPr>
        <p:grpSpPr>
          <a:xfrm>
            <a:off x="5169094" y="543218"/>
            <a:ext cx="188666" cy="240398"/>
            <a:chOff x="1959600" y="4980625"/>
            <a:chExt cx="364150" cy="464000"/>
          </a:xfrm>
        </p:grpSpPr>
        <p:sp>
          <p:nvSpPr>
            <p:cNvPr id="486" name="Google Shape;486;p44"/>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7" name="Google Shape;487;p44"/>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8" name="Google Shape;488;p44"/>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89" name="Google Shape;489;p44"/>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0" name="Google Shape;490;p44"/>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1" name="Google Shape;491;p44"/>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2" name="Google Shape;492;p44"/>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493" name="Google Shape;493;p44"/>
          <p:cNvGrpSpPr/>
          <p:nvPr/>
        </p:nvGrpSpPr>
        <p:grpSpPr>
          <a:xfrm>
            <a:off x="6802664" y="2137732"/>
            <a:ext cx="278880" cy="267521"/>
            <a:chOff x="5233525" y="4954450"/>
            <a:chExt cx="538275" cy="516350"/>
          </a:xfrm>
        </p:grpSpPr>
        <p:sp>
          <p:nvSpPr>
            <p:cNvPr id="494" name="Google Shape;494;p44"/>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5" name="Google Shape;495;p44"/>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6" name="Google Shape;496;p44"/>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7" name="Google Shape;497;p44"/>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8" name="Google Shape;498;p44"/>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99" name="Google Shape;499;p44"/>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0" name="Google Shape;500;p44"/>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1" name="Google Shape;501;p44"/>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2" name="Google Shape;502;p44"/>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3" name="Google Shape;503;p44"/>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4" name="Google Shape;504;p44"/>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505" name="Google Shape;505;p44"/>
          <p:cNvGrpSpPr/>
          <p:nvPr/>
        </p:nvGrpSpPr>
        <p:grpSpPr>
          <a:xfrm>
            <a:off x="3358097" y="2137734"/>
            <a:ext cx="283932" cy="258066"/>
            <a:chOff x="4556450" y="4963575"/>
            <a:chExt cx="548025" cy="498100"/>
          </a:xfrm>
        </p:grpSpPr>
        <p:sp>
          <p:nvSpPr>
            <p:cNvPr id="506" name="Google Shape;506;p44"/>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7" name="Google Shape;507;p44"/>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8" name="Google Shape;508;p44"/>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09" name="Google Shape;509;p44"/>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10" name="Google Shape;510;p44"/>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511" name="Google Shape;511;p44"/>
          <p:cNvSpPr/>
          <p:nvPr/>
        </p:nvSpPr>
        <p:spPr>
          <a:xfrm>
            <a:off x="3406103" y="543301"/>
            <a:ext cx="227743" cy="227797"/>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5000" b="-5000"/>
          </a:stretch>
        </a:blipFill>
        <a:effectLst/>
      </p:bgPr>
    </p:bg>
    <p:spTree>
      <p:nvGrpSpPr>
        <p:cNvPr id="1" name="Shape 515"/>
        <p:cNvGrpSpPr/>
        <p:nvPr/>
      </p:nvGrpSpPr>
      <p:grpSpPr>
        <a:xfrm>
          <a:off x="0" y="0"/>
          <a:ext cx="0" cy="0"/>
          <a:chOff x="0" y="0"/>
          <a:chExt cx="0" cy="0"/>
        </a:xfrm>
      </p:grpSpPr>
      <p:sp>
        <p:nvSpPr>
          <p:cNvPr id="516" name="Google Shape;516;p4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قیف</a:t>
            </a:r>
            <a:endParaRPr dirty="0">
              <a:solidFill>
                <a:srgbClr val="FF0000"/>
              </a:solidFill>
              <a:cs typeface="B Nazanin" panose="00000700000000000000" pitchFamily="2" charset="-78"/>
            </a:endParaRPr>
          </a:p>
        </p:txBody>
      </p:sp>
      <p:sp>
        <p:nvSpPr>
          <p:cNvPr id="517" name="Google Shape;517;p4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grpSp>
        <p:nvGrpSpPr>
          <p:cNvPr id="518" name="Google Shape;518;p45"/>
          <p:cNvGrpSpPr/>
          <p:nvPr/>
        </p:nvGrpSpPr>
        <p:grpSpPr>
          <a:xfrm>
            <a:off x="1693312" y="1599348"/>
            <a:ext cx="3146452" cy="2828721"/>
            <a:chOff x="3778727" y="4460423"/>
            <a:chExt cx="720160" cy="647438"/>
          </a:xfrm>
        </p:grpSpPr>
        <p:sp>
          <p:nvSpPr>
            <p:cNvPr id="519" name="Google Shape;519;p45"/>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خرید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0" name="Google Shape;520;p45"/>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وفاداری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1" name="Google Shape;521;p45"/>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اطلاع</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2" name="Google Shape;522;p45"/>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ارزیابی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3" name="Google Shape;523;p45"/>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کشف</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4" name="Google Shape;524;p45"/>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قصد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5" name="Google Shape;525;p45"/>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Raleway"/>
                <a:ea typeface="Raleway"/>
                <a:cs typeface="B Nazanin" panose="00000700000000000000" pitchFamily="2" charset="-78"/>
                <a:sym typeface="Raleway"/>
              </a:endParaRPr>
            </a:p>
          </p:txBody>
        </p:sp>
      </p:grpSp>
      <p:cxnSp>
        <p:nvCxnSpPr>
          <p:cNvPr id="526" name="Google Shape;526;p45"/>
          <p:cNvCxnSpPr/>
          <p:nvPr/>
        </p:nvCxnSpPr>
        <p:spPr>
          <a:xfrm>
            <a:off x="4770259" y="2067860"/>
            <a:ext cx="921600" cy="0"/>
          </a:xfrm>
          <a:prstGeom prst="straightConnector1">
            <a:avLst/>
          </a:prstGeom>
          <a:noFill/>
          <a:ln w="9525" cap="flat" cmpd="sng">
            <a:solidFill>
              <a:schemeClr val="accent1"/>
            </a:solidFill>
            <a:prstDash val="solid"/>
            <a:round/>
            <a:headEnd type="oval" w="med" len="med"/>
            <a:tailEnd type="oval" w="med" len="med"/>
          </a:ln>
        </p:spPr>
      </p:cxnSp>
      <p:sp>
        <p:nvSpPr>
          <p:cNvPr id="527" name="Google Shape;527;p45"/>
          <p:cNvSpPr txBox="1"/>
          <p:nvPr/>
        </p:nvSpPr>
        <p:spPr>
          <a:xfrm>
            <a:off x="5745628" y="1917826"/>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endParaRPr dirty="0">
              <a:solidFill>
                <a:schemeClr val="lt1"/>
              </a:solidFill>
              <a:latin typeface="Raleway"/>
              <a:ea typeface="Raleway"/>
              <a:cs typeface="B Nazanin" panose="00000700000000000000" pitchFamily="2" charset="-78"/>
              <a:sym typeface="Raleway"/>
            </a:endParaRPr>
          </a:p>
        </p:txBody>
      </p:sp>
      <p:cxnSp>
        <p:nvCxnSpPr>
          <p:cNvPr id="528" name="Google Shape;528;p45"/>
          <p:cNvCxnSpPr/>
          <p:nvPr/>
        </p:nvCxnSpPr>
        <p:spPr>
          <a:xfrm>
            <a:off x="4634505" y="2487852"/>
            <a:ext cx="1057500" cy="0"/>
          </a:xfrm>
          <a:prstGeom prst="straightConnector1">
            <a:avLst/>
          </a:prstGeom>
          <a:noFill/>
          <a:ln w="9525" cap="flat" cmpd="sng">
            <a:solidFill>
              <a:schemeClr val="accent2"/>
            </a:solidFill>
            <a:prstDash val="solid"/>
            <a:round/>
            <a:headEnd type="oval" w="med" len="med"/>
            <a:tailEnd type="oval" w="med" len="med"/>
          </a:ln>
        </p:spPr>
      </p:cxnSp>
      <p:sp>
        <p:nvSpPr>
          <p:cNvPr id="529" name="Google Shape;529;p45"/>
          <p:cNvSpPr txBox="1"/>
          <p:nvPr/>
        </p:nvSpPr>
        <p:spPr>
          <a:xfrm>
            <a:off x="5745628" y="2337810"/>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0" name="Google Shape;530;p45"/>
          <p:cNvCxnSpPr/>
          <p:nvPr/>
        </p:nvCxnSpPr>
        <p:spPr>
          <a:xfrm>
            <a:off x="4441589" y="2907845"/>
            <a:ext cx="1250100" cy="0"/>
          </a:xfrm>
          <a:prstGeom prst="straightConnector1">
            <a:avLst/>
          </a:prstGeom>
          <a:noFill/>
          <a:ln w="9525" cap="flat" cmpd="sng">
            <a:solidFill>
              <a:schemeClr val="accent3"/>
            </a:solidFill>
            <a:prstDash val="solid"/>
            <a:round/>
            <a:headEnd type="oval" w="med" len="med"/>
            <a:tailEnd type="oval" w="med" len="med"/>
          </a:ln>
        </p:spPr>
      </p:cxnSp>
      <p:sp>
        <p:nvSpPr>
          <p:cNvPr id="531" name="Google Shape;531;p45"/>
          <p:cNvSpPr txBox="1"/>
          <p:nvPr/>
        </p:nvSpPr>
        <p:spPr>
          <a:xfrm>
            <a:off x="5745628" y="2757794"/>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2" name="Google Shape;532;p45"/>
          <p:cNvCxnSpPr/>
          <p:nvPr/>
        </p:nvCxnSpPr>
        <p:spPr>
          <a:xfrm>
            <a:off x="4277254" y="3327816"/>
            <a:ext cx="1414500" cy="0"/>
          </a:xfrm>
          <a:prstGeom prst="straightConnector1">
            <a:avLst/>
          </a:prstGeom>
          <a:noFill/>
          <a:ln w="9525" cap="flat" cmpd="sng">
            <a:solidFill>
              <a:schemeClr val="accent4"/>
            </a:solidFill>
            <a:prstDash val="solid"/>
            <a:round/>
            <a:headEnd type="oval" w="med" len="med"/>
            <a:tailEnd type="oval" w="med" len="med"/>
          </a:ln>
        </p:spPr>
      </p:cxnSp>
      <p:sp>
        <p:nvSpPr>
          <p:cNvPr id="533" name="Google Shape;533;p45"/>
          <p:cNvSpPr txBox="1"/>
          <p:nvPr/>
        </p:nvSpPr>
        <p:spPr>
          <a:xfrm>
            <a:off x="5745628" y="3177779"/>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4" name="Google Shape;534;p45"/>
          <p:cNvCxnSpPr/>
          <p:nvPr/>
        </p:nvCxnSpPr>
        <p:spPr>
          <a:xfrm>
            <a:off x="4098618" y="3747809"/>
            <a:ext cx="1593300" cy="0"/>
          </a:xfrm>
          <a:prstGeom prst="straightConnector1">
            <a:avLst/>
          </a:prstGeom>
          <a:noFill/>
          <a:ln w="9525" cap="flat" cmpd="sng">
            <a:solidFill>
              <a:schemeClr val="accent5"/>
            </a:solidFill>
            <a:prstDash val="solid"/>
            <a:round/>
            <a:headEnd type="oval" w="med" len="med"/>
            <a:tailEnd type="oval" w="med" len="med"/>
          </a:ln>
        </p:spPr>
      </p:cxnSp>
      <p:sp>
        <p:nvSpPr>
          <p:cNvPr id="535" name="Google Shape;535;p45"/>
          <p:cNvSpPr txBox="1"/>
          <p:nvPr/>
        </p:nvSpPr>
        <p:spPr>
          <a:xfrm>
            <a:off x="5745628" y="3597763"/>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6" name="Google Shape;536;p45"/>
          <p:cNvCxnSpPr/>
          <p:nvPr/>
        </p:nvCxnSpPr>
        <p:spPr>
          <a:xfrm>
            <a:off x="3912853" y="4167780"/>
            <a:ext cx="1771500" cy="0"/>
          </a:xfrm>
          <a:prstGeom prst="straightConnector1">
            <a:avLst/>
          </a:prstGeom>
          <a:noFill/>
          <a:ln w="9525" cap="flat" cmpd="sng">
            <a:solidFill>
              <a:schemeClr val="accent6"/>
            </a:solidFill>
            <a:prstDash val="solid"/>
            <a:round/>
            <a:headEnd type="oval" w="med" len="med"/>
            <a:tailEnd type="oval" w="med" len="med"/>
          </a:ln>
        </p:spPr>
      </p:cxnSp>
      <p:sp>
        <p:nvSpPr>
          <p:cNvPr id="537" name="Google Shape;537;p45"/>
          <p:cNvSpPr txBox="1"/>
          <p:nvPr/>
        </p:nvSpPr>
        <p:spPr>
          <a:xfrm>
            <a:off x="5745628" y="4017747"/>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1"/>
        <p:cNvGrpSpPr/>
        <p:nvPr/>
      </p:nvGrpSpPr>
      <p:grpSpPr>
        <a:xfrm>
          <a:off x="0" y="0"/>
          <a:ext cx="0" cy="0"/>
          <a:chOff x="0" y="0"/>
          <a:chExt cx="0" cy="0"/>
        </a:xfrm>
      </p:grpSpPr>
      <p:sp>
        <p:nvSpPr>
          <p:cNvPr id="542" name="Google Shape;542;p46"/>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ارائه</a:t>
            </a:r>
            <a:r>
              <a:rPr lang="fa-IR" dirty="0">
                <a:cs typeface="B Nazanin" panose="00000700000000000000" pitchFamily="2" charset="-78"/>
              </a:rPr>
              <a:t> تیم</a:t>
            </a:r>
            <a:endParaRPr dirty="0">
              <a:cs typeface="B Nazanin" panose="00000700000000000000" pitchFamily="2" charset="-78"/>
            </a:endParaRPr>
          </a:p>
        </p:txBody>
      </p:sp>
      <p:sp>
        <p:nvSpPr>
          <p:cNvPr id="543" name="Google Shape;543;p4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pic>
        <p:nvPicPr>
          <p:cNvPr id="544" name="Google Shape;544;p46"/>
          <p:cNvPicPr preferRelativeResize="0"/>
          <p:nvPr/>
        </p:nvPicPr>
        <p:blipFill rotWithShape="1">
          <a:blip r:embed="rId4">
            <a:alphaModFix/>
          </a:blip>
          <a:srcRect l="19633" t="9820" b="9812"/>
          <a:stretch/>
        </p:blipFill>
        <p:spPr>
          <a:xfrm>
            <a:off x="855300" y="1759975"/>
            <a:ext cx="1489200" cy="1489200"/>
          </a:xfrm>
          <a:prstGeom prst="ellipse">
            <a:avLst/>
          </a:prstGeom>
          <a:noFill/>
          <a:ln>
            <a:noFill/>
          </a:ln>
        </p:spPr>
      </p:pic>
      <p:sp>
        <p:nvSpPr>
          <p:cNvPr id="545" name="Google Shape;545;p46"/>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Imani Jackson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6" name="Google Shape;546;p46"/>
          <p:cNvPicPr preferRelativeResize="0"/>
          <p:nvPr/>
        </p:nvPicPr>
        <p:blipFill rotWithShape="1">
          <a:blip r:embed="rId5">
            <a:alphaModFix/>
          </a:blip>
          <a:srcRect/>
          <a:stretch/>
        </p:blipFill>
        <p:spPr>
          <a:xfrm>
            <a:off x="2835025" y="1759975"/>
            <a:ext cx="1489200" cy="1489200"/>
          </a:xfrm>
          <a:prstGeom prst="ellipse">
            <a:avLst/>
          </a:prstGeom>
          <a:noFill/>
          <a:ln>
            <a:noFill/>
          </a:ln>
        </p:spPr>
      </p:pic>
      <p:sp>
        <p:nvSpPr>
          <p:cNvPr id="547" name="Google Shape;547;p46"/>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Marcos Galán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8" name="Google Shape;548;p46"/>
          <p:cNvPicPr preferRelativeResize="0"/>
          <p:nvPr/>
        </p:nvPicPr>
        <p:blipFill rotWithShape="1">
          <a:blip r:embed="rId6">
            <a:alphaModFix/>
          </a:blip>
          <a:srcRect l="47271" t="22330" b="24940"/>
          <a:stretch/>
        </p:blipFill>
        <p:spPr>
          <a:xfrm>
            <a:off x="4814750" y="1759975"/>
            <a:ext cx="1489200" cy="1489200"/>
          </a:xfrm>
          <a:prstGeom prst="ellipse">
            <a:avLst/>
          </a:prstGeom>
          <a:noFill/>
          <a:ln>
            <a:noFill/>
          </a:ln>
        </p:spPr>
      </p:pic>
      <p:sp>
        <p:nvSpPr>
          <p:cNvPr id="549" name="Google Shape;549;p46"/>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Ixchel Valdía</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50" name="Google Shape;550;p46"/>
          <p:cNvPicPr preferRelativeResize="0"/>
          <p:nvPr/>
        </p:nvPicPr>
        <p:blipFill rotWithShape="1">
          <a:blip r:embed="rId7">
            <a:alphaModFix/>
          </a:blip>
          <a:srcRect t="3926" b="29406"/>
          <a:stretch/>
        </p:blipFill>
        <p:spPr>
          <a:xfrm>
            <a:off x="6794475" y="1759975"/>
            <a:ext cx="1489200" cy="1489200"/>
          </a:xfrm>
          <a:prstGeom prst="ellipse">
            <a:avLst/>
          </a:prstGeom>
          <a:noFill/>
          <a:ln>
            <a:noFill/>
          </a:ln>
        </p:spPr>
      </p:pic>
      <p:sp>
        <p:nvSpPr>
          <p:cNvPr id="551" name="Google Shape;551;p46"/>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Nils Årud</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5"/>
        <p:cNvGrpSpPr/>
        <p:nvPr/>
      </p:nvGrpSpPr>
      <p:grpSpPr>
        <a:xfrm>
          <a:off x="0" y="0"/>
          <a:ext cx="0" cy="0"/>
          <a:chOff x="0" y="0"/>
          <a:chExt cx="0" cy="0"/>
        </a:xfrm>
      </p:grpSpPr>
      <p:sp>
        <p:nvSpPr>
          <p:cNvPr id="646" name="Google Shape;646;p4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برنامه ریز </a:t>
            </a:r>
            <a:r>
              <a:rPr lang="fa-IR" dirty="0">
                <a:cs typeface="B Nazanin" panose="00000700000000000000" pitchFamily="2" charset="-78"/>
              </a:rPr>
              <a:t>هفتگی</a:t>
            </a:r>
            <a:endParaRPr dirty="0">
              <a:cs typeface="B Nazanin" panose="00000700000000000000" pitchFamily="2" charset="-78"/>
            </a:endParaRPr>
          </a:p>
        </p:txBody>
      </p:sp>
      <p:sp>
        <p:nvSpPr>
          <p:cNvPr id="647" name="Google Shape;647;p4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graphicFrame>
        <p:nvGraphicFramePr>
          <p:cNvPr id="648" name="Google Shape;648;p48"/>
          <p:cNvGraphicFramePr/>
          <p:nvPr/>
        </p:nvGraphicFramePr>
        <p:xfrm>
          <a:off x="457150" y="1044850"/>
          <a:ext cx="8228400" cy="3644325"/>
        </p:xfrm>
        <a:graphic>
          <a:graphicData uri="http://schemas.openxmlformats.org/drawingml/2006/table">
            <a:tbl>
              <a:tblPr>
                <a:noFill/>
                <a:tableStyleId>{20A66879-4ED6-42EE-96D0-9E26330CBD0B}</a:tableStyleId>
              </a:tblPr>
              <a:tblGrid>
                <a:gridCol w="868600">
                  <a:extLst>
                    <a:ext uri="{9D8B030D-6E8A-4147-A177-3AD203B41FA5}">
                      <a16:colId xmlns:a16="http://schemas.microsoft.com/office/drawing/2014/main" val="20000"/>
                    </a:ext>
                  </a:extLst>
                </a:gridCol>
                <a:gridCol w="1051400">
                  <a:extLst>
                    <a:ext uri="{9D8B030D-6E8A-4147-A177-3AD203B41FA5}">
                      <a16:colId xmlns:a16="http://schemas.microsoft.com/office/drawing/2014/main" val="20001"/>
                    </a:ext>
                  </a:extLst>
                </a:gridCol>
                <a:gridCol w="1051400">
                  <a:extLst>
                    <a:ext uri="{9D8B030D-6E8A-4147-A177-3AD203B41FA5}">
                      <a16:colId xmlns:a16="http://schemas.microsoft.com/office/drawing/2014/main" val="20002"/>
                    </a:ext>
                  </a:extLst>
                </a:gridCol>
                <a:gridCol w="1051400">
                  <a:extLst>
                    <a:ext uri="{9D8B030D-6E8A-4147-A177-3AD203B41FA5}">
                      <a16:colId xmlns:a16="http://schemas.microsoft.com/office/drawing/2014/main" val="20003"/>
                    </a:ext>
                  </a:extLst>
                </a:gridCol>
                <a:gridCol w="1051400">
                  <a:extLst>
                    <a:ext uri="{9D8B030D-6E8A-4147-A177-3AD203B41FA5}">
                      <a16:colId xmlns:a16="http://schemas.microsoft.com/office/drawing/2014/main" val="20004"/>
                    </a:ext>
                  </a:extLst>
                </a:gridCol>
                <a:gridCol w="1051400">
                  <a:extLst>
                    <a:ext uri="{9D8B030D-6E8A-4147-A177-3AD203B41FA5}">
                      <a16:colId xmlns:a16="http://schemas.microsoft.com/office/drawing/2014/main" val="20005"/>
                    </a:ext>
                  </a:extLst>
                </a:gridCol>
                <a:gridCol w="1051400">
                  <a:extLst>
                    <a:ext uri="{9D8B030D-6E8A-4147-A177-3AD203B41FA5}">
                      <a16:colId xmlns:a16="http://schemas.microsoft.com/office/drawing/2014/main" val="20006"/>
                    </a:ext>
                  </a:extLst>
                </a:gridCol>
                <a:gridCol w="1051400">
                  <a:extLst>
                    <a:ext uri="{9D8B030D-6E8A-4147-A177-3AD203B41FA5}">
                      <a16:colId xmlns:a16="http://schemas.microsoft.com/office/drawing/2014/main" val="20007"/>
                    </a:ext>
                  </a:extLst>
                </a:gridCol>
              </a:tblGrid>
              <a:tr h="371825">
                <a:tc>
                  <a:txBody>
                    <a:bodyPr/>
                    <a:lstStyle/>
                    <a:p>
                      <a:pPr marL="0" lvl="0" indent="0" algn="r" rtl="0">
                        <a:spcBef>
                          <a:spcPts val="0"/>
                        </a:spcBef>
                        <a:spcAft>
                          <a:spcPts val="0"/>
                        </a:spcAft>
                        <a:buNone/>
                      </a:pP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b="1" dirty="0">
                          <a:solidFill>
                            <a:schemeClr val="lt1"/>
                          </a:solidFill>
                          <a:latin typeface="Raleway"/>
                          <a:ea typeface="Raleway"/>
                          <a:cs typeface="Raleway"/>
                          <a:sym typeface="Raleway"/>
                        </a:rPr>
                        <a:t>SUNDAY</a:t>
                      </a:r>
                      <a:endParaRPr sz="700" b="1" dirty="0">
                        <a:solidFill>
                          <a:schemeClr val="lt1"/>
                        </a:solidFill>
                        <a:latin typeface="Raleway"/>
                        <a:ea typeface="Raleway"/>
                        <a:cs typeface="Raleway"/>
                        <a:sym typeface="Raleway"/>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MONDAY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TUESDAY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WEDNESDAY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THURSDAY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FRIDAY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SATURDAY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09:00 - 09:45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10:00 - 10:45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11:00 - 11:45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67500">
                <a:tc>
                  <a:txBody>
                    <a:bodyPr/>
                    <a:lstStyle/>
                    <a:p>
                      <a:pPr marL="0" lvl="0" indent="0" algn="r" rtl="0">
                        <a:spcBef>
                          <a:spcPts val="0"/>
                        </a:spcBef>
                        <a:spcAft>
                          <a:spcPts val="0"/>
                        </a:spcAft>
                        <a:buNone/>
                      </a:pPr>
                      <a:r>
                        <a:rPr lang="en" sz="800">
                          <a:solidFill>
                            <a:schemeClr val="accent3"/>
                          </a:solidFill>
                          <a:latin typeface="Raleway"/>
                          <a:ea typeface="Raleway"/>
                          <a:cs typeface="Raleway"/>
                          <a:sym typeface="Raleway"/>
                        </a:rPr>
                        <a:t>12:00 - 13:15</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4"/>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13:30 - 14:15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14:30 - 15:15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15:30 - 16:15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grpSp>
        <p:nvGrpSpPr>
          <p:cNvPr id="653" name="Google Shape;653;p49"/>
          <p:cNvGrpSpPr/>
          <p:nvPr/>
        </p:nvGrpSpPr>
        <p:grpSpPr>
          <a:xfrm>
            <a:off x="348747" y="333019"/>
            <a:ext cx="342903" cy="447293"/>
            <a:chOff x="590250" y="244200"/>
            <a:chExt cx="407975" cy="532175"/>
          </a:xfrm>
        </p:grpSpPr>
        <p:sp>
          <p:nvSpPr>
            <p:cNvPr id="654" name="Google Shape;654;p49"/>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5" name="Google Shape;655;p49"/>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6" name="Google Shape;656;p49"/>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7" name="Google Shape;657;p49"/>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8" name="Google Shape;658;p49"/>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9" name="Google Shape;659;p49"/>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0" name="Google Shape;660;p49"/>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1" name="Google Shape;661;p49"/>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2" name="Google Shape;662;p49"/>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49"/>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49"/>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49"/>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49"/>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49"/>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49"/>
          <p:cNvGrpSpPr/>
          <p:nvPr/>
        </p:nvGrpSpPr>
        <p:grpSpPr>
          <a:xfrm>
            <a:off x="901439" y="399041"/>
            <a:ext cx="372594" cy="310144"/>
            <a:chOff x="1247825" y="322750"/>
            <a:chExt cx="443300" cy="369000"/>
          </a:xfrm>
        </p:grpSpPr>
        <p:sp>
          <p:nvSpPr>
            <p:cNvPr id="669" name="Google Shape;669;p49"/>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9"/>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9"/>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49"/>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3" name="Google Shape;673;p49"/>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4" name="Google Shape;674;p49"/>
          <p:cNvGrpSpPr/>
          <p:nvPr/>
        </p:nvGrpSpPr>
        <p:grpSpPr>
          <a:xfrm>
            <a:off x="1474618" y="397507"/>
            <a:ext cx="356204" cy="313212"/>
            <a:chOff x="1929775" y="320925"/>
            <a:chExt cx="423800" cy="372650"/>
          </a:xfrm>
        </p:grpSpPr>
        <p:sp>
          <p:nvSpPr>
            <p:cNvPr id="675" name="Google Shape;675;p49"/>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49"/>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49"/>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8" name="Google Shape;678;p49"/>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9" name="Google Shape;679;p49"/>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0" name="Google Shape;680;p49"/>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1" name="Google Shape;681;p49"/>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2" name="Google Shape;682;p49"/>
          <p:cNvGrpSpPr/>
          <p:nvPr/>
        </p:nvGrpSpPr>
        <p:grpSpPr>
          <a:xfrm>
            <a:off x="3744262" y="362185"/>
            <a:ext cx="336767" cy="383835"/>
            <a:chOff x="4630125" y="278900"/>
            <a:chExt cx="400675" cy="456675"/>
          </a:xfrm>
        </p:grpSpPr>
        <p:sp>
          <p:nvSpPr>
            <p:cNvPr id="683" name="Google Shape;683;p49"/>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49"/>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49"/>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49"/>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7" name="Google Shape;687;p49"/>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8" name="Google Shape;688;p49"/>
          <p:cNvGrpSpPr/>
          <p:nvPr/>
        </p:nvGrpSpPr>
        <p:grpSpPr>
          <a:xfrm>
            <a:off x="353874" y="908741"/>
            <a:ext cx="342882" cy="418128"/>
            <a:chOff x="596350" y="929175"/>
            <a:chExt cx="407950" cy="497475"/>
          </a:xfrm>
        </p:grpSpPr>
        <p:sp>
          <p:nvSpPr>
            <p:cNvPr id="689" name="Google Shape;689;p49"/>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0" name="Google Shape;690;p49"/>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49"/>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49"/>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49"/>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49"/>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49"/>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96" name="Google Shape;696;p49"/>
          <p:cNvGrpSpPr/>
          <p:nvPr/>
        </p:nvGrpSpPr>
        <p:grpSpPr>
          <a:xfrm>
            <a:off x="1478190" y="969656"/>
            <a:ext cx="349060" cy="298882"/>
            <a:chOff x="1934025" y="1001650"/>
            <a:chExt cx="415300" cy="355600"/>
          </a:xfrm>
        </p:grpSpPr>
        <p:sp>
          <p:nvSpPr>
            <p:cNvPr id="697" name="Google Shape;697;p49"/>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49"/>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49"/>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0" name="Google Shape;700;p49"/>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01" name="Google Shape;701;p49"/>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49"/>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49"/>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4" name="Google Shape;704;p49"/>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05" name="Google Shape;705;p49"/>
          <p:cNvGrpSpPr/>
          <p:nvPr/>
        </p:nvGrpSpPr>
        <p:grpSpPr>
          <a:xfrm>
            <a:off x="4302585" y="947131"/>
            <a:ext cx="350068" cy="350573"/>
            <a:chOff x="5294400" y="974850"/>
            <a:chExt cx="416500" cy="417100"/>
          </a:xfrm>
        </p:grpSpPr>
        <p:sp>
          <p:nvSpPr>
            <p:cNvPr id="706" name="Google Shape;706;p49"/>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49"/>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8" name="Google Shape;708;p49"/>
          <p:cNvGrpSpPr/>
          <p:nvPr/>
        </p:nvGrpSpPr>
        <p:grpSpPr>
          <a:xfrm>
            <a:off x="4825607" y="907732"/>
            <a:ext cx="433992" cy="422729"/>
            <a:chOff x="5916675" y="927975"/>
            <a:chExt cx="516350" cy="502950"/>
          </a:xfrm>
        </p:grpSpPr>
        <p:sp>
          <p:nvSpPr>
            <p:cNvPr id="709" name="Google Shape;70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1" name="Google Shape;711;p49"/>
          <p:cNvGrpSpPr/>
          <p:nvPr/>
        </p:nvGrpSpPr>
        <p:grpSpPr>
          <a:xfrm>
            <a:off x="327251" y="1557145"/>
            <a:ext cx="391001" cy="264085"/>
            <a:chOff x="564675" y="1700625"/>
            <a:chExt cx="465200" cy="314200"/>
          </a:xfrm>
        </p:grpSpPr>
        <p:sp>
          <p:nvSpPr>
            <p:cNvPr id="712" name="Google Shape;712;p49"/>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3" name="Google Shape;713;p49"/>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4" name="Google Shape;714;p49"/>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5" name="Google Shape;715;p49"/>
          <p:cNvGrpSpPr/>
          <p:nvPr/>
        </p:nvGrpSpPr>
        <p:grpSpPr>
          <a:xfrm>
            <a:off x="892235" y="1492657"/>
            <a:ext cx="391001" cy="382827"/>
            <a:chOff x="1236875" y="1623900"/>
            <a:chExt cx="465200" cy="455475"/>
          </a:xfrm>
        </p:grpSpPr>
        <p:sp>
          <p:nvSpPr>
            <p:cNvPr id="716" name="Google Shape;716;p49"/>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7" name="Google Shape;717;p49"/>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8" name="Google Shape;718;p49"/>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9" name="Google Shape;719;p49"/>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0" name="Google Shape;720;p49"/>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1" name="Google Shape;721;p49"/>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2" name="Google Shape;722;p49"/>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23" name="Google Shape;723;p49"/>
          <p:cNvGrpSpPr/>
          <p:nvPr/>
        </p:nvGrpSpPr>
        <p:grpSpPr>
          <a:xfrm>
            <a:off x="1469490" y="1500852"/>
            <a:ext cx="366458" cy="366437"/>
            <a:chOff x="1923675" y="1633650"/>
            <a:chExt cx="436000" cy="435975"/>
          </a:xfrm>
        </p:grpSpPr>
        <p:sp>
          <p:nvSpPr>
            <p:cNvPr id="724" name="Google Shape;724;p49"/>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5" name="Google Shape;725;p49"/>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6" name="Google Shape;726;p49"/>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7" name="Google Shape;727;p49"/>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8" name="Google Shape;728;p49"/>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9" name="Google Shape;729;p49"/>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0" name="Google Shape;730;p49"/>
          <p:cNvGrpSpPr/>
          <p:nvPr/>
        </p:nvGrpSpPr>
        <p:grpSpPr>
          <a:xfrm>
            <a:off x="2032941" y="1499318"/>
            <a:ext cx="369505" cy="369505"/>
            <a:chOff x="2594050" y="1631825"/>
            <a:chExt cx="439625" cy="439625"/>
          </a:xfrm>
        </p:grpSpPr>
        <p:sp>
          <p:nvSpPr>
            <p:cNvPr id="731" name="Google Shape;731;p4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2" name="Google Shape;732;p4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3" name="Google Shape;733;p4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4" name="Google Shape;734;p49"/>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35" name="Google Shape;735;p49"/>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36" name="Google Shape;736;p49"/>
          <p:cNvGrpSpPr/>
          <p:nvPr/>
        </p:nvGrpSpPr>
        <p:grpSpPr>
          <a:xfrm>
            <a:off x="3197706" y="1471687"/>
            <a:ext cx="299911" cy="424768"/>
            <a:chOff x="3979850" y="1598950"/>
            <a:chExt cx="356825" cy="505375"/>
          </a:xfrm>
        </p:grpSpPr>
        <p:sp>
          <p:nvSpPr>
            <p:cNvPr id="737" name="Google Shape;737;p49"/>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49"/>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9" name="Google Shape;739;p49"/>
          <p:cNvGrpSpPr/>
          <p:nvPr/>
        </p:nvGrpSpPr>
        <p:grpSpPr>
          <a:xfrm>
            <a:off x="3715096" y="1562776"/>
            <a:ext cx="395098" cy="242589"/>
            <a:chOff x="4595425" y="1707325"/>
            <a:chExt cx="470075" cy="288625"/>
          </a:xfrm>
        </p:grpSpPr>
        <p:sp>
          <p:nvSpPr>
            <p:cNvPr id="740" name="Google Shape;740;p49"/>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1" name="Google Shape;741;p49"/>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2" name="Google Shape;742;p49"/>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3" name="Google Shape;743;p49"/>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4" name="Google Shape;744;p49"/>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5" name="Google Shape;745;p49"/>
          <p:cNvGrpSpPr/>
          <p:nvPr/>
        </p:nvGrpSpPr>
        <p:grpSpPr>
          <a:xfrm>
            <a:off x="4299013" y="1503416"/>
            <a:ext cx="357234" cy="361310"/>
            <a:chOff x="5290150" y="1636700"/>
            <a:chExt cx="425025" cy="429875"/>
          </a:xfrm>
        </p:grpSpPr>
        <p:sp>
          <p:nvSpPr>
            <p:cNvPr id="746" name="Google Shape;746;p49"/>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7" name="Google Shape;747;p49"/>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8" name="Google Shape;748;p49"/>
          <p:cNvGrpSpPr/>
          <p:nvPr/>
        </p:nvGrpSpPr>
        <p:grpSpPr>
          <a:xfrm>
            <a:off x="4862967" y="1492657"/>
            <a:ext cx="359272" cy="376691"/>
            <a:chOff x="5961125" y="1623900"/>
            <a:chExt cx="427450" cy="448175"/>
          </a:xfrm>
        </p:grpSpPr>
        <p:sp>
          <p:nvSpPr>
            <p:cNvPr id="749" name="Google Shape;749;p49"/>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0" name="Google Shape;750;p49"/>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1" name="Google Shape;751;p49"/>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2" name="Google Shape;752;p49"/>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3" name="Google Shape;753;p49"/>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4" name="Google Shape;754;p49"/>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5" name="Google Shape;755;p49"/>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56" name="Google Shape;756;p49"/>
          <p:cNvGrpSpPr/>
          <p:nvPr/>
        </p:nvGrpSpPr>
        <p:grpSpPr>
          <a:xfrm>
            <a:off x="5415659" y="1502386"/>
            <a:ext cx="383835" cy="363369"/>
            <a:chOff x="6618700" y="1635475"/>
            <a:chExt cx="456675" cy="432325"/>
          </a:xfrm>
        </p:grpSpPr>
        <p:sp>
          <p:nvSpPr>
            <p:cNvPr id="757" name="Google Shape;757;p49"/>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49"/>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49"/>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49"/>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1" name="Google Shape;761;p49"/>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62" name="Google Shape;762;p49"/>
          <p:cNvGrpSpPr/>
          <p:nvPr/>
        </p:nvGrpSpPr>
        <p:grpSpPr>
          <a:xfrm>
            <a:off x="370747" y="2085798"/>
            <a:ext cx="304009" cy="326513"/>
            <a:chOff x="616425" y="2329600"/>
            <a:chExt cx="361700" cy="388475"/>
          </a:xfrm>
        </p:grpSpPr>
        <p:sp>
          <p:nvSpPr>
            <p:cNvPr id="763" name="Google Shape;763;p49"/>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4" name="Google Shape;764;p49"/>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5" name="Google Shape;765;p49"/>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6" name="Google Shape;766;p49"/>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7" name="Google Shape;767;p49"/>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8" name="Google Shape;768;p49"/>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49"/>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0" name="Google Shape;770;p49"/>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1" name="Google Shape;771;p49"/>
          <p:cNvGrpSpPr/>
          <p:nvPr/>
        </p:nvGrpSpPr>
        <p:grpSpPr>
          <a:xfrm>
            <a:off x="927557" y="2088866"/>
            <a:ext cx="320378" cy="320378"/>
            <a:chOff x="1278900" y="2333250"/>
            <a:chExt cx="381175" cy="381175"/>
          </a:xfrm>
        </p:grpSpPr>
        <p:sp>
          <p:nvSpPr>
            <p:cNvPr id="772" name="Google Shape;772;p49"/>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3" name="Google Shape;773;p49"/>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49"/>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49"/>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6" name="Google Shape;776;p49"/>
          <p:cNvGrpSpPr/>
          <p:nvPr/>
        </p:nvGrpSpPr>
        <p:grpSpPr>
          <a:xfrm>
            <a:off x="1492520" y="2088866"/>
            <a:ext cx="320399" cy="320378"/>
            <a:chOff x="1951075" y="2333250"/>
            <a:chExt cx="381200" cy="381175"/>
          </a:xfrm>
        </p:grpSpPr>
        <p:sp>
          <p:nvSpPr>
            <p:cNvPr id="777" name="Google Shape;777;p49"/>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49"/>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49"/>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49"/>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1" name="Google Shape;781;p49"/>
          <p:cNvGrpSpPr/>
          <p:nvPr/>
        </p:nvGrpSpPr>
        <p:grpSpPr>
          <a:xfrm>
            <a:off x="2057504" y="2088866"/>
            <a:ext cx="320378" cy="320378"/>
            <a:chOff x="2623275" y="2333250"/>
            <a:chExt cx="381175" cy="381175"/>
          </a:xfrm>
        </p:grpSpPr>
        <p:sp>
          <p:nvSpPr>
            <p:cNvPr id="782" name="Google Shape;782;p49"/>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9"/>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9"/>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9"/>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6" name="Google Shape;786;p49"/>
          <p:cNvGrpSpPr/>
          <p:nvPr/>
        </p:nvGrpSpPr>
        <p:grpSpPr>
          <a:xfrm>
            <a:off x="2697209" y="2033603"/>
            <a:ext cx="170937" cy="426827"/>
            <a:chOff x="3384375" y="2267500"/>
            <a:chExt cx="203375" cy="507825"/>
          </a:xfrm>
        </p:grpSpPr>
        <p:sp>
          <p:nvSpPr>
            <p:cNvPr id="787" name="Google Shape;787;p49"/>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9"/>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9" name="Google Shape;789;p49"/>
          <p:cNvGrpSpPr/>
          <p:nvPr/>
        </p:nvGrpSpPr>
        <p:grpSpPr>
          <a:xfrm>
            <a:off x="3842516" y="2087836"/>
            <a:ext cx="140237" cy="318339"/>
            <a:chOff x="4747025" y="2332025"/>
            <a:chExt cx="166850" cy="378750"/>
          </a:xfrm>
        </p:grpSpPr>
        <p:sp>
          <p:nvSpPr>
            <p:cNvPr id="790" name="Google Shape;790;p49"/>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9"/>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2" name="Google Shape;792;p49"/>
          <p:cNvGrpSpPr/>
          <p:nvPr/>
        </p:nvGrpSpPr>
        <p:grpSpPr>
          <a:xfrm>
            <a:off x="3274990" y="2035641"/>
            <a:ext cx="145343" cy="422729"/>
            <a:chOff x="4071800" y="2269925"/>
            <a:chExt cx="172925" cy="502950"/>
          </a:xfrm>
        </p:grpSpPr>
        <p:sp>
          <p:nvSpPr>
            <p:cNvPr id="793" name="Google Shape;793;p49"/>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49"/>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95" name="Google Shape;795;p49"/>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96" name="Google Shape;796;p49"/>
          <p:cNvGrpSpPr/>
          <p:nvPr/>
        </p:nvGrpSpPr>
        <p:grpSpPr>
          <a:xfrm>
            <a:off x="4872696" y="2086302"/>
            <a:ext cx="345971" cy="325505"/>
            <a:chOff x="5972700" y="2330200"/>
            <a:chExt cx="411625" cy="387275"/>
          </a:xfrm>
        </p:grpSpPr>
        <p:sp>
          <p:nvSpPr>
            <p:cNvPr id="797" name="Google Shape;797;p4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9" name="Google Shape;799;p49"/>
          <p:cNvGrpSpPr/>
          <p:nvPr/>
        </p:nvGrpSpPr>
        <p:grpSpPr>
          <a:xfrm>
            <a:off x="467993" y="2614431"/>
            <a:ext cx="109538" cy="399195"/>
            <a:chOff x="732125" y="2958550"/>
            <a:chExt cx="130325" cy="474950"/>
          </a:xfrm>
        </p:grpSpPr>
        <p:sp>
          <p:nvSpPr>
            <p:cNvPr id="800" name="Google Shape;800;p49"/>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49"/>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9"/>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9"/>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9"/>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9"/>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49"/>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9"/>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8" name="Google Shape;808;p49"/>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49"/>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0" name="Google Shape;810;p49"/>
          <p:cNvGrpSpPr/>
          <p:nvPr/>
        </p:nvGrpSpPr>
        <p:grpSpPr>
          <a:xfrm>
            <a:off x="2023737" y="2627227"/>
            <a:ext cx="387933" cy="367467"/>
            <a:chOff x="2583100" y="2973775"/>
            <a:chExt cx="461550" cy="437200"/>
          </a:xfrm>
        </p:grpSpPr>
        <p:sp>
          <p:nvSpPr>
            <p:cNvPr id="811" name="Google Shape;811;p49"/>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9"/>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9"/>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9"/>
          <p:cNvGrpSpPr/>
          <p:nvPr/>
        </p:nvGrpSpPr>
        <p:grpSpPr>
          <a:xfrm>
            <a:off x="4263186" y="2655384"/>
            <a:ext cx="435022" cy="323445"/>
            <a:chOff x="5247525" y="3007275"/>
            <a:chExt cx="517575" cy="384825"/>
          </a:xfrm>
        </p:grpSpPr>
        <p:sp>
          <p:nvSpPr>
            <p:cNvPr id="815" name="Google Shape;815;p49"/>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9"/>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7" name="Google Shape;817;p49"/>
          <p:cNvGrpSpPr/>
          <p:nvPr/>
        </p:nvGrpSpPr>
        <p:grpSpPr>
          <a:xfrm>
            <a:off x="3174172" y="2636956"/>
            <a:ext cx="342882" cy="350068"/>
            <a:chOff x="3951850" y="2985350"/>
            <a:chExt cx="407950" cy="416500"/>
          </a:xfrm>
        </p:grpSpPr>
        <p:sp>
          <p:nvSpPr>
            <p:cNvPr id="818" name="Google Shape;818;p49"/>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9"/>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9"/>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9"/>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9"/>
          <p:cNvGrpSpPr/>
          <p:nvPr/>
        </p:nvGrpSpPr>
        <p:grpSpPr>
          <a:xfrm>
            <a:off x="330844" y="3226504"/>
            <a:ext cx="397136" cy="305017"/>
            <a:chOff x="568950" y="3686775"/>
            <a:chExt cx="472500" cy="362900"/>
          </a:xfrm>
        </p:grpSpPr>
        <p:sp>
          <p:nvSpPr>
            <p:cNvPr id="823" name="Google Shape;823;p49"/>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9"/>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9"/>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6" name="Google Shape;826;p49"/>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7" name="Google Shape;827;p49"/>
          <p:cNvGrpSpPr/>
          <p:nvPr/>
        </p:nvGrpSpPr>
        <p:grpSpPr>
          <a:xfrm>
            <a:off x="898896" y="3252097"/>
            <a:ext cx="377700" cy="253852"/>
            <a:chOff x="1244800" y="3717225"/>
            <a:chExt cx="449375" cy="302025"/>
          </a:xfrm>
        </p:grpSpPr>
        <p:sp>
          <p:nvSpPr>
            <p:cNvPr id="828" name="Google Shape;828;p49"/>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9"/>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9"/>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1" name="Google Shape;831;p49"/>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2" name="Google Shape;832;p49"/>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9"/>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9"/>
          <p:cNvGrpSpPr/>
          <p:nvPr/>
        </p:nvGrpSpPr>
        <p:grpSpPr>
          <a:xfrm>
            <a:off x="1468986" y="3232639"/>
            <a:ext cx="367467" cy="287115"/>
            <a:chOff x="1923075" y="3694075"/>
            <a:chExt cx="437200" cy="341600"/>
          </a:xfrm>
        </p:grpSpPr>
        <p:sp>
          <p:nvSpPr>
            <p:cNvPr id="835" name="Google Shape;835;p49"/>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9"/>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49"/>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49"/>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9"/>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9"/>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49"/>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49"/>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9"/>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4" name="Google Shape;844;p49"/>
          <p:cNvGrpSpPr/>
          <p:nvPr/>
        </p:nvGrpSpPr>
        <p:grpSpPr>
          <a:xfrm>
            <a:off x="2037542" y="3228038"/>
            <a:ext cx="360301" cy="295814"/>
            <a:chOff x="2599525" y="3688600"/>
            <a:chExt cx="428675" cy="351950"/>
          </a:xfrm>
        </p:grpSpPr>
        <p:sp>
          <p:nvSpPr>
            <p:cNvPr id="845" name="Google Shape;845;p49"/>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9"/>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9"/>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8" name="Google Shape;848;p49"/>
          <p:cNvGrpSpPr/>
          <p:nvPr/>
        </p:nvGrpSpPr>
        <p:grpSpPr>
          <a:xfrm>
            <a:off x="2619925" y="3207571"/>
            <a:ext cx="333700" cy="329077"/>
            <a:chOff x="3292425" y="3664250"/>
            <a:chExt cx="397025" cy="391525"/>
          </a:xfrm>
        </p:grpSpPr>
        <p:sp>
          <p:nvSpPr>
            <p:cNvPr id="849" name="Google Shape;849;p49"/>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49"/>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9"/>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49"/>
          <p:cNvGrpSpPr/>
          <p:nvPr/>
        </p:nvGrpSpPr>
        <p:grpSpPr>
          <a:xfrm>
            <a:off x="3157782" y="3250038"/>
            <a:ext cx="369526" cy="268183"/>
            <a:chOff x="3932350" y="3714775"/>
            <a:chExt cx="439650" cy="319075"/>
          </a:xfrm>
        </p:grpSpPr>
        <p:sp>
          <p:nvSpPr>
            <p:cNvPr id="853" name="Google Shape;853;p49"/>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9"/>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9"/>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49"/>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49"/>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8" name="Google Shape;858;p49"/>
          <p:cNvGrpSpPr/>
          <p:nvPr/>
        </p:nvGrpSpPr>
        <p:grpSpPr>
          <a:xfrm>
            <a:off x="3722766" y="3250038"/>
            <a:ext cx="369505" cy="268183"/>
            <a:chOff x="4604550" y="3714775"/>
            <a:chExt cx="439625" cy="319075"/>
          </a:xfrm>
        </p:grpSpPr>
        <p:sp>
          <p:nvSpPr>
            <p:cNvPr id="859" name="Google Shape;859;p49"/>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9"/>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1" name="Google Shape;861;p49"/>
          <p:cNvGrpSpPr/>
          <p:nvPr/>
        </p:nvGrpSpPr>
        <p:grpSpPr>
          <a:xfrm>
            <a:off x="4301051" y="3222406"/>
            <a:ext cx="353136" cy="313738"/>
            <a:chOff x="5292575" y="3681900"/>
            <a:chExt cx="420150" cy="373275"/>
          </a:xfrm>
        </p:grpSpPr>
        <p:sp>
          <p:nvSpPr>
            <p:cNvPr id="862" name="Google Shape;862;p4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4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5" name="Google Shape;865;p4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6" name="Google Shape;866;p4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9" name="Google Shape;869;p49"/>
          <p:cNvGrpSpPr/>
          <p:nvPr/>
        </p:nvGrpSpPr>
        <p:grpSpPr>
          <a:xfrm>
            <a:off x="4846073" y="3182482"/>
            <a:ext cx="393060" cy="393060"/>
            <a:chOff x="5941025" y="3634400"/>
            <a:chExt cx="467650" cy="467650"/>
          </a:xfrm>
        </p:grpSpPr>
        <p:sp>
          <p:nvSpPr>
            <p:cNvPr id="870" name="Google Shape;870;p49"/>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49"/>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49"/>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9"/>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4" name="Google Shape;874;p49"/>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49"/>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6" name="Google Shape;876;p49"/>
          <p:cNvGrpSpPr/>
          <p:nvPr/>
        </p:nvGrpSpPr>
        <p:grpSpPr>
          <a:xfrm>
            <a:off x="5436146" y="3207571"/>
            <a:ext cx="342882" cy="342903"/>
            <a:chOff x="6643075" y="3664250"/>
            <a:chExt cx="407950" cy="407975"/>
          </a:xfrm>
        </p:grpSpPr>
        <p:sp>
          <p:nvSpPr>
            <p:cNvPr id="877" name="Google Shape;877;p49"/>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9"/>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9" name="Google Shape;879;p49"/>
          <p:cNvGrpSpPr/>
          <p:nvPr/>
        </p:nvGrpSpPr>
        <p:grpSpPr>
          <a:xfrm>
            <a:off x="336980" y="3758225"/>
            <a:ext cx="371564" cy="371543"/>
            <a:chOff x="576250" y="4319400"/>
            <a:chExt cx="442075" cy="442050"/>
          </a:xfrm>
        </p:grpSpPr>
        <p:sp>
          <p:nvSpPr>
            <p:cNvPr id="880" name="Google Shape;880;p49"/>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9"/>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49"/>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49"/>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 name="Google Shape;884;p49"/>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9"/>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9"/>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9"/>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8" name="Google Shape;888;p49"/>
          <p:cNvGrpSpPr/>
          <p:nvPr/>
        </p:nvGrpSpPr>
        <p:grpSpPr>
          <a:xfrm>
            <a:off x="4280585" y="3777157"/>
            <a:ext cx="394068" cy="325505"/>
            <a:chOff x="5268225" y="4341925"/>
            <a:chExt cx="468850" cy="387275"/>
          </a:xfrm>
        </p:grpSpPr>
        <p:sp>
          <p:nvSpPr>
            <p:cNvPr id="889" name="Google Shape;889;p49"/>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9"/>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9"/>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9"/>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9"/>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9"/>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9"/>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9"/>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9"/>
          <p:cNvGrpSpPr/>
          <p:nvPr/>
        </p:nvGrpSpPr>
        <p:grpSpPr>
          <a:xfrm>
            <a:off x="4865531" y="3766924"/>
            <a:ext cx="354145" cy="354145"/>
            <a:chOff x="5964175" y="4329750"/>
            <a:chExt cx="421350" cy="421350"/>
          </a:xfrm>
        </p:grpSpPr>
        <p:sp>
          <p:nvSpPr>
            <p:cNvPr id="898" name="Google Shape;898;p49"/>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9"/>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 name="Google Shape;900;p49"/>
          <p:cNvGrpSpPr/>
          <p:nvPr/>
        </p:nvGrpSpPr>
        <p:grpSpPr>
          <a:xfrm>
            <a:off x="901439" y="4331908"/>
            <a:ext cx="372594" cy="360301"/>
            <a:chOff x="1247825" y="5001950"/>
            <a:chExt cx="443300" cy="428675"/>
          </a:xfrm>
        </p:grpSpPr>
        <p:sp>
          <p:nvSpPr>
            <p:cNvPr id="901" name="Google Shape;901;p49"/>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 name="Google Shape;902;p49"/>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49"/>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9"/>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9"/>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9"/>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9"/>
          <p:cNvGrpSpPr/>
          <p:nvPr/>
        </p:nvGrpSpPr>
        <p:grpSpPr>
          <a:xfrm>
            <a:off x="1499685" y="4313985"/>
            <a:ext cx="306068" cy="389992"/>
            <a:chOff x="1959600" y="4980625"/>
            <a:chExt cx="364150" cy="464000"/>
          </a:xfrm>
        </p:grpSpPr>
        <p:sp>
          <p:nvSpPr>
            <p:cNvPr id="908" name="Google Shape;908;p49"/>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9"/>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9"/>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9"/>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49"/>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49"/>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9"/>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9"/>
          <p:cNvGrpSpPr/>
          <p:nvPr/>
        </p:nvGrpSpPr>
        <p:grpSpPr>
          <a:xfrm>
            <a:off x="2042165" y="4328840"/>
            <a:ext cx="351077" cy="360806"/>
            <a:chOff x="2605025" y="4998300"/>
            <a:chExt cx="417700" cy="429275"/>
          </a:xfrm>
        </p:grpSpPr>
        <p:sp>
          <p:nvSpPr>
            <p:cNvPr id="916" name="Google Shape;916;p49"/>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9"/>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49"/>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9" name="Google Shape;919;p49"/>
          <p:cNvGrpSpPr/>
          <p:nvPr/>
        </p:nvGrpSpPr>
        <p:grpSpPr>
          <a:xfrm>
            <a:off x="2572857" y="4331908"/>
            <a:ext cx="419662" cy="349543"/>
            <a:chOff x="3236425" y="5001950"/>
            <a:chExt cx="499300" cy="415875"/>
          </a:xfrm>
        </p:grpSpPr>
        <p:sp>
          <p:nvSpPr>
            <p:cNvPr id="920" name="Google Shape;920;p49"/>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49"/>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49"/>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49"/>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9"/>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49"/>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6" name="Google Shape;926;p49"/>
          <p:cNvGrpSpPr/>
          <p:nvPr/>
        </p:nvGrpSpPr>
        <p:grpSpPr>
          <a:xfrm>
            <a:off x="3187977" y="4313985"/>
            <a:ext cx="319369" cy="380263"/>
            <a:chOff x="3968275" y="4980625"/>
            <a:chExt cx="379975" cy="452425"/>
          </a:xfrm>
        </p:grpSpPr>
        <p:sp>
          <p:nvSpPr>
            <p:cNvPr id="927" name="Google Shape;927;p49"/>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9"/>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9"/>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0" name="Google Shape;930;p49"/>
          <p:cNvGrpSpPr/>
          <p:nvPr/>
        </p:nvGrpSpPr>
        <p:grpSpPr>
          <a:xfrm>
            <a:off x="4843510" y="4398938"/>
            <a:ext cx="404323" cy="220085"/>
            <a:chOff x="5937975" y="5081700"/>
            <a:chExt cx="481050" cy="261850"/>
          </a:xfrm>
        </p:grpSpPr>
        <p:sp>
          <p:nvSpPr>
            <p:cNvPr id="931" name="Google Shape;931;p49"/>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9"/>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9"/>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4" name="Google Shape;934;p49"/>
          <p:cNvGrpSpPr/>
          <p:nvPr/>
        </p:nvGrpSpPr>
        <p:grpSpPr>
          <a:xfrm>
            <a:off x="5461718" y="4356472"/>
            <a:ext cx="290183" cy="333678"/>
            <a:chOff x="6673500" y="5031175"/>
            <a:chExt cx="345250" cy="397000"/>
          </a:xfrm>
        </p:grpSpPr>
        <p:sp>
          <p:nvSpPr>
            <p:cNvPr id="935" name="Google Shape;935;p49"/>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49"/>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49"/>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9"/>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49"/>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0" name="Google Shape;940;p49"/>
          <p:cNvGrpSpPr/>
          <p:nvPr/>
        </p:nvGrpSpPr>
        <p:grpSpPr>
          <a:xfrm>
            <a:off x="3153705" y="381117"/>
            <a:ext cx="387933" cy="345971"/>
            <a:chOff x="3927500" y="301425"/>
            <a:chExt cx="461550" cy="411625"/>
          </a:xfrm>
        </p:grpSpPr>
        <p:sp>
          <p:nvSpPr>
            <p:cNvPr id="941" name="Google Shape;941;p49"/>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9"/>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49"/>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49"/>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9"/>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9"/>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9"/>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49"/>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49"/>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9"/>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9"/>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49"/>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49"/>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49"/>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9"/>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9"/>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9"/>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9"/>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9"/>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49"/>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49"/>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9"/>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9"/>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9"/>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9"/>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9"/>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9"/>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8" name="Google Shape;968;p49"/>
          <p:cNvGrpSpPr/>
          <p:nvPr/>
        </p:nvGrpSpPr>
        <p:grpSpPr>
          <a:xfrm>
            <a:off x="5441252" y="387778"/>
            <a:ext cx="332670" cy="332670"/>
            <a:chOff x="6649150" y="309350"/>
            <a:chExt cx="395800" cy="395800"/>
          </a:xfrm>
        </p:grpSpPr>
        <p:sp>
          <p:nvSpPr>
            <p:cNvPr id="969" name="Google Shape;969;p49"/>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49"/>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49"/>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9"/>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9"/>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49"/>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49"/>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9"/>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9"/>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49"/>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49"/>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9"/>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9"/>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9"/>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9"/>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49"/>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49"/>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9"/>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49"/>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49"/>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9"/>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9"/>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9"/>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2" name="Google Shape;992;p49"/>
          <p:cNvGrpSpPr/>
          <p:nvPr/>
        </p:nvGrpSpPr>
        <p:grpSpPr>
          <a:xfrm>
            <a:off x="4873705" y="395448"/>
            <a:ext cx="337797" cy="319873"/>
            <a:chOff x="5973900" y="318475"/>
            <a:chExt cx="401900" cy="380575"/>
          </a:xfrm>
        </p:grpSpPr>
        <p:sp>
          <p:nvSpPr>
            <p:cNvPr id="993" name="Google Shape;993;p49"/>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9"/>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49"/>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49"/>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9"/>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9"/>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9"/>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9"/>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9"/>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49"/>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49"/>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9"/>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49"/>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49"/>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7" name="Google Shape;1007;p49"/>
          <p:cNvGrpSpPr/>
          <p:nvPr/>
        </p:nvGrpSpPr>
        <p:grpSpPr>
          <a:xfrm>
            <a:off x="918858" y="908741"/>
            <a:ext cx="342882" cy="418128"/>
            <a:chOff x="1268550" y="929175"/>
            <a:chExt cx="407950" cy="497475"/>
          </a:xfrm>
        </p:grpSpPr>
        <p:sp>
          <p:nvSpPr>
            <p:cNvPr id="1008" name="Google Shape;1008;p49"/>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9"/>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49"/>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1" name="Google Shape;1011;p49"/>
          <p:cNvGrpSpPr/>
          <p:nvPr/>
        </p:nvGrpSpPr>
        <p:grpSpPr>
          <a:xfrm>
            <a:off x="5404922" y="924605"/>
            <a:ext cx="405331" cy="388962"/>
            <a:chOff x="6605925" y="948050"/>
            <a:chExt cx="482250" cy="462775"/>
          </a:xfrm>
        </p:grpSpPr>
        <p:sp>
          <p:nvSpPr>
            <p:cNvPr id="1012" name="Google Shape;1012;p49"/>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9"/>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49"/>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49"/>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9"/>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9"/>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8" name="Google Shape;1018;p49"/>
          <p:cNvGrpSpPr/>
          <p:nvPr/>
        </p:nvGrpSpPr>
        <p:grpSpPr>
          <a:xfrm>
            <a:off x="5499604" y="2076574"/>
            <a:ext cx="215966" cy="342399"/>
            <a:chOff x="6718575" y="2318625"/>
            <a:chExt cx="256950" cy="407375"/>
          </a:xfrm>
        </p:grpSpPr>
        <p:sp>
          <p:nvSpPr>
            <p:cNvPr id="1019" name="Google Shape;1019;p49"/>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9"/>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9"/>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9"/>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49"/>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49"/>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9"/>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49"/>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7" name="Google Shape;1027;p49"/>
          <p:cNvGrpSpPr/>
          <p:nvPr/>
        </p:nvGrpSpPr>
        <p:grpSpPr>
          <a:xfrm>
            <a:off x="2600993" y="2703482"/>
            <a:ext cx="363369" cy="221115"/>
            <a:chOff x="3269900" y="3064500"/>
            <a:chExt cx="432325" cy="263075"/>
          </a:xfrm>
        </p:grpSpPr>
        <p:sp>
          <p:nvSpPr>
            <p:cNvPr id="1028" name="Google Shape;1028;p49"/>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9"/>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9"/>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1" name="Google Shape;1031;p49"/>
          <p:cNvGrpSpPr/>
          <p:nvPr/>
        </p:nvGrpSpPr>
        <p:grpSpPr>
          <a:xfrm>
            <a:off x="5475019" y="2635926"/>
            <a:ext cx="265115" cy="372594"/>
            <a:chOff x="6689325" y="2984125"/>
            <a:chExt cx="315425" cy="443300"/>
          </a:xfrm>
        </p:grpSpPr>
        <p:sp>
          <p:nvSpPr>
            <p:cNvPr id="1032" name="Google Shape;1032;p49"/>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49"/>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49"/>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9"/>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9"/>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7" name="Google Shape;1037;p49"/>
          <p:cNvGrpSpPr/>
          <p:nvPr/>
        </p:nvGrpSpPr>
        <p:grpSpPr>
          <a:xfrm>
            <a:off x="1523745" y="3730594"/>
            <a:ext cx="256416" cy="414535"/>
            <a:chOff x="1988225" y="4286525"/>
            <a:chExt cx="305075" cy="493200"/>
          </a:xfrm>
        </p:grpSpPr>
        <p:sp>
          <p:nvSpPr>
            <p:cNvPr id="1038" name="Google Shape;1038;p49"/>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9"/>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9"/>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49"/>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49"/>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9"/>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9"/>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9"/>
          <p:cNvGrpSpPr/>
          <p:nvPr/>
        </p:nvGrpSpPr>
        <p:grpSpPr>
          <a:xfrm>
            <a:off x="2067737" y="3759759"/>
            <a:ext cx="309640" cy="392030"/>
            <a:chOff x="2635450" y="4321225"/>
            <a:chExt cx="368400" cy="466425"/>
          </a:xfrm>
        </p:grpSpPr>
        <p:sp>
          <p:nvSpPr>
            <p:cNvPr id="1046" name="Google Shape;1046;p49"/>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9"/>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9"/>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9"/>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9"/>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9"/>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9"/>
          <p:cNvGrpSpPr/>
          <p:nvPr/>
        </p:nvGrpSpPr>
        <p:grpSpPr>
          <a:xfrm>
            <a:off x="5436146" y="3750030"/>
            <a:ext cx="342882" cy="383835"/>
            <a:chOff x="6643075" y="4309650"/>
            <a:chExt cx="407950" cy="456675"/>
          </a:xfrm>
        </p:grpSpPr>
        <p:sp>
          <p:nvSpPr>
            <p:cNvPr id="1053" name="Google Shape;1053;p49"/>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9"/>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9"/>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49"/>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49"/>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9"/>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9"/>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49"/>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49"/>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2" name="Google Shape;1062;p49"/>
          <p:cNvGrpSpPr/>
          <p:nvPr/>
        </p:nvGrpSpPr>
        <p:grpSpPr>
          <a:xfrm>
            <a:off x="4251419" y="4291984"/>
            <a:ext cx="452420" cy="433992"/>
            <a:chOff x="5233525" y="4954450"/>
            <a:chExt cx="538275" cy="516350"/>
          </a:xfrm>
        </p:grpSpPr>
        <p:sp>
          <p:nvSpPr>
            <p:cNvPr id="1063" name="Google Shape;1063;p49"/>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9"/>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9"/>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49"/>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49"/>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9"/>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9"/>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9"/>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9"/>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9"/>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9"/>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4" name="Google Shape;1074;p49"/>
          <p:cNvGrpSpPr/>
          <p:nvPr/>
        </p:nvGrpSpPr>
        <p:grpSpPr>
          <a:xfrm>
            <a:off x="3682338" y="4299654"/>
            <a:ext cx="460615" cy="418653"/>
            <a:chOff x="4556450" y="4963575"/>
            <a:chExt cx="548025" cy="498100"/>
          </a:xfrm>
        </p:grpSpPr>
        <p:sp>
          <p:nvSpPr>
            <p:cNvPr id="1075" name="Google Shape;1075;p49"/>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9"/>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9"/>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9"/>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9"/>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0" name="Google Shape;1080;p49"/>
          <p:cNvGrpSpPr/>
          <p:nvPr/>
        </p:nvGrpSpPr>
        <p:grpSpPr>
          <a:xfrm>
            <a:off x="299620" y="4390239"/>
            <a:ext cx="445255" cy="246182"/>
            <a:chOff x="531800" y="5071350"/>
            <a:chExt cx="529750" cy="292900"/>
          </a:xfrm>
        </p:grpSpPr>
        <p:sp>
          <p:nvSpPr>
            <p:cNvPr id="1081" name="Google Shape;1081;p49"/>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9"/>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9"/>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9"/>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9"/>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9"/>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9"/>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8" name="Google Shape;1088;p49"/>
          <p:cNvGrpSpPr/>
          <p:nvPr/>
        </p:nvGrpSpPr>
        <p:grpSpPr>
          <a:xfrm>
            <a:off x="7243894" y="1803400"/>
            <a:ext cx="433992" cy="422729"/>
            <a:chOff x="5916675" y="927975"/>
            <a:chExt cx="516350" cy="502950"/>
          </a:xfrm>
        </p:grpSpPr>
        <p:sp>
          <p:nvSpPr>
            <p:cNvPr id="1089" name="Google Shape;108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1" name="Google Shape;1091;p49"/>
          <p:cNvGrpSpPr/>
          <p:nvPr/>
        </p:nvGrpSpPr>
        <p:grpSpPr>
          <a:xfrm>
            <a:off x="6359914" y="2509302"/>
            <a:ext cx="1079481" cy="1051467"/>
            <a:chOff x="5916675" y="927975"/>
            <a:chExt cx="516350" cy="502950"/>
          </a:xfrm>
        </p:grpSpPr>
        <p:sp>
          <p:nvSpPr>
            <p:cNvPr id="1092" name="Google Shape;1092;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9"/>
          <p:cNvGrpSpPr/>
          <p:nvPr/>
        </p:nvGrpSpPr>
        <p:grpSpPr>
          <a:xfrm>
            <a:off x="6360057" y="1803400"/>
            <a:ext cx="433992" cy="422729"/>
            <a:chOff x="5916675" y="927975"/>
            <a:chExt cx="516350" cy="502950"/>
          </a:xfrm>
        </p:grpSpPr>
        <p:sp>
          <p:nvSpPr>
            <p:cNvPr id="1095" name="Google Shape;1095;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97" name="Google Shape;1097;p49"/>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9"/>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9"/>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6D9EEB"/>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35</a:t>
            </a:fld>
            <a:endParaRPr>
              <a:cs typeface="B Nazanin" panose="00000700000000000000" pitchFamily="2" charset="-78"/>
            </a:endParaRPr>
          </a:p>
        </p:txBody>
      </p:sp>
      <p:sp>
        <p:nvSpPr>
          <p:cNvPr id="1101" name="Google Shape;1101;p49"/>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solidFill>
                  <a:schemeClr val="dk1"/>
                </a:solidFill>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endParaRPr lang="fa-IR" sz="900" b="1"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Resize them without losing quality.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fill color and opacity.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line color, width and style.</a:t>
            </a:r>
            <a:endParaRPr sz="900"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Isn’t that nice? :)</a:t>
            </a:r>
            <a:br>
              <a:rPr lang="en" sz="900" dirty="0">
                <a:solidFill>
                  <a:schemeClr val="dk1"/>
                </a:solidFill>
                <a:cs typeface="B Nazanin" panose="00000700000000000000" pitchFamily="2" charset="-78"/>
              </a:rPr>
            </a:br>
            <a:br>
              <a:rPr lang="en" sz="900" dirty="0">
                <a:solidFill>
                  <a:schemeClr val="dk1"/>
                </a:solidFill>
                <a:cs typeface="B Nazanin" panose="00000700000000000000" pitchFamily="2" charset="-78"/>
              </a:rPr>
            </a:br>
            <a:r>
              <a:rPr lang="en" sz="900" dirty="0">
                <a:solidFill>
                  <a:schemeClr val="dk1"/>
                </a:solidFill>
                <a:cs typeface="B Nazanin" panose="00000700000000000000" pitchFamily="2" charset="-78"/>
              </a:rPr>
              <a:t>Examples:</a:t>
            </a:r>
            <a:br>
              <a:rPr lang="en" sz="900" dirty="0">
                <a:solidFill>
                  <a:schemeClr val="dk1"/>
                </a:solidFill>
                <a:cs typeface="B Nazanin" panose="00000700000000000000" pitchFamily="2" charset="-78"/>
              </a:rPr>
            </a:br>
            <a:endParaRPr sz="900" dirty="0">
              <a:solidFill>
                <a:schemeClr val="dk1"/>
              </a:solidFill>
              <a:cs typeface="B Nazanin" panose="00000700000000000000" pitchFamily="2" charset="-78"/>
            </a:endParaRPr>
          </a:p>
        </p:txBody>
      </p:sp>
      <p:sp>
        <p:nvSpPr>
          <p:cNvPr id="1102" name="Google Shape;1102;p49"/>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icons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grpSp>
        <p:nvGrpSpPr>
          <p:cNvPr id="1107" name="Google Shape;1107;p50"/>
          <p:cNvGrpSpPr/>
          <p:nvPr/>
        </p:nvGrpSpPr>
        <p:grpSpPr>
          <a:xfrm>
            <a:off x="3058888" y="1550127"/>
            <a:ext cx="445718" cy="445753"/>
            <a:chOff x="3706812" y="1035050"/>
            <a:chExt cx="4792662" cy="4787899"/>
          </a:xfrm>
        </p:grpSpPr>
        <p:sp>
          <p:nvSpPr>
            <p:cNvPr id="1108" name="Google Shape;1108;p50"/>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0"/>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0"/>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0"/>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0"/>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0"/>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4" name="Google Shape;1114;p50"/>
          <p:cNvGrpSpPr/>
          <p:nvPr/>
        </p:nvGrpSpPr>
        <p:grpSpPr>
          <a:xfrm>
            <a:off x="1779393" y="1550157"/>
            <a:ext cx="443331" cy="445437"/>
            <a:chOff x="1400175" y="1220787"/>
            <a:chExt cx="4473575" cy="4476750"/>
          </a:xfrm>
        </p:grpSpPr>
        <p:sp>
          <p:nvSpPr>
            <p:cNvPr id="1115" name="Google Shape;1115;p50"/>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6" name="Google Shape;1116;p50"/>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0"/>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0"/>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9" name="Google Shape;1119;p50"/>
          <p:cNvGrpSpPr/>
          <p:nvPr/>
        </p:nvGrpSpPr>
        <p:grpSpPr>
          <a:xfrm>
            <a:off x="1138046" y="1550171"/>
            <a:ext cx="446045" cy="445465"/>
            <a:chOff x="1649412" y="927100"/>
            <a:chExt cx="5011737" cy="5016500"/>
          </a:xfrm>
        </p:grpSpPr>
        <p:sp>
          <p:nvSpPr>
            <p:cNvPr id="1120" name="Google Shape;1120;p50"/>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50"/>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0"/>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3" name="Google Shape;1123;p50"/>
          <p:cNvGrpSpPr/>
          <p:nvPr/>
        </p:nvGrpSpPr>
        <p:grpSpPr>
          <a:xfrm>
            <a:off x="2418397" y="1550424"/>
            <a:ext cx="444870" cy="445286"/>
            <a:chOff x="1301750" y="920750"/>
            <a:chExt cx="5095875" cy="5100637"/>
          </a:xfrm>
        </p:grpSpPr>
        <p:sp>
          <p:nvSpPr>
            <p:cNvPr id="1124" name="Google Shape;1124;p50"/>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50"/>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50"/>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0"/>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0"/>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9" name="Google Shape;1129;p50"/>
          <p:cNvGrpSpPr/>
          <p:nvPr/>
        </p:nvGrpSpPr>
        <p:grpSpPr>
          <a:xfrm>
            <a:off x="4341570" y="1550333"/>
            <a:ext cx="445621" cy="445591"/>
            <a:chOff x="5732756" y="2682276"/>
            <a:chExt cx="719905" cy="719856"/>
          </a:xfrm>
        </p:grpSpPr>
        <p:sp>
          <p:nvSpPr>
            <p:cNvPr id="1130" name="Google Shape;1130;p50"/>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1" name="Google Shape;1131;p50"/>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2" name="Google Shape;1132;p50"/>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3" name="Google Shape;1133;p50"/>
          <p:cNvGrpSpPr/>
          <p:nvPr/>
        </p:nvGrpSpPr>
        <p:grpSpPr>
          <a:xfrm>
            <a:off x="4982887" y="1550327"/>
            <a:ext cx="445627" cy="445604"/>
            <a:chOff x="6768809" y="2682265"/>
            <a:chExt cx="719915" cy="719877"/>
          </a:xfrm>
        </p:grpSpPr>
        <p:sp>
          <p:nvSpPr>
            <p:cNvPr id="1134" name="Google Shape;1134;p50"/>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0"/>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0"/>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0"/>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0"/>
          <p:cNvGrpSpPr/>
          <p:nvPr/>
        </p:nvGrpSpPr>
        <p:grpSpPr>
          <a:xfrm>
            <a:off x="5624209" y="1550356"/>
            <a:ext cx="445753" cy="445545"/>
            <a:chOff x="7804870" y="2682313"/>
            <a:chExt cx="720118" cy="719782"/>
          </a:xfrm>
        </p:grpSpPr>
        <p:sp>
          <p:nvSpPr>
            <p:cNvPr id="1139" name="Google Shape;1139;p50"/>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50"/>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50"/>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50"/>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3" name="Google Shape;1143;p50"/>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44" name="Google Shape;1144;p50"/>
          <p:cNvGrpSpPr/>
          <p:nvPr/>
        </p:nvGrpSpPr>
        <p:grpSpPr>
          <a:xfrm>
            <a:off x="6265657" y="1550125"/>
            <a:ext cx="446293" cy="446006"/>
            <a:chOff x="8841135" y="2681940"/>
            <a:chExt cx="720990" cy="720527"/>
          </a:xfrm>
        </p:grpSpPr>
        <p:sp>
          <p:nvSpPr>
            <p:cNvPr id="1145" name="Google Shape;1145;p50"/>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50"/>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50"/>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50"/>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50"/>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50"/>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50"/>
          <p:cNvGrpSpPr/>
          <p:nvPr/>
        </p:nvGrpSpPr>
        <p:grpSpPr>
          <a:xfrm>
            <a:off x="3699655" y="1550057"/>
            <a:ext cx="445260" cy="445260"/>
            <a:chOff x="4103687" y="1439862"/>
            <a:chExt cx="3986212" cy="3986211"/>
          </a:xfrm>
        </p:grpSpPr>
        <p:sp>
          <p:nvSpPr>
            <p:cNvPr id="1152" name="Google Shape;1152;p50"/>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50"/>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4" name="Google Shape;1154;p50"/>
          <p:cNvGrpSpPr/>
          <p:nvPr/>
        </p:nvGrpSpPr>
        <p:grpSpPr>
          <a:xfrm>
            <a:off x="6907645" y="1550361"/>
            <a:ext cx="445803" cy="445535"/>
            <a:chOff x="9878272" y="2682320"/>
            <a:chExt cx="720199" cy="719767"/>
          </a:xfrm>
        </p:grpSpPr>
        <p:sp>
          <p:nvSpPr>
            <p:cNvPr id="1155" name="Google Shape;1155;p50"/>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6" name="Google Shape;1156;p50"/>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0"/>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8" name="Google Shape;1158;p50"/>
          <p:cNvGrpSpPr/>
          <p:nvPr/>
        </p:nvGrpSpPr>
        <p:grpSpPr>
          <a:xfrm>
            <a:off x="7549143" y="1550278"/>
            <a:ext cx="445700" cy="445701"/>
            <a:chOff x="10914618" y="2682187"/>
            <a:chExt cx="720033" cy="720033"/>
          </a:xfrm>
        </p:grpSpPr>
        <p:sp>
          <p:nvSpPr>
            <p:cNvPr id="1159" name="Google Shape;1159;p50"/>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50"/>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0"/>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0"/>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0"/>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50"/>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5" name="Google Shape;1165;p50"/>
          <p:cNvGrpSpPr/>
          <p:nvPr/>
        </p:nvGrpSpPr>
        <p:grpSpPr>
          <a:xfrm>
            <a:off x="1772664" y="843057"/>
            <a:ext cx="361521" cy="445816"/>
            <a:chOff x="1582665" y="1011072"/>
            <a:chExt cx="584040" cy="720220"/>
          </a:xfrm>
        </p:grpSpPr>
        <p:sp>
          <p:nvSpPr>
            <p:cNvPr id="1166" name="Google Shape;1166;p50"/>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0"/>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0"/>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0"/>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0"/>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0"/>
          <p:cNvGrpSpPr/>
          <p:nvPr/>
        </p:nvGrpSpPr>
        <p:grpSpPr>
          <a:xfrm>
            <a:off x="2374048" y="843078"/>
            <a:ext cx="379481" cy="445796"/>
            <a:chOff x="2554206" y="1011105"/>
            <a:chExt cx="613055" cy="720187"/>
          </a:xfrm>
        </p:grpSpPr>
        <p:sp>
          <p:nvSpPr>
            <p:cNvPr id="1172" name="Google Shape;1172;p50"/>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0"/>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0"/>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5" name="Google Shape;1175;p50"/>
          <p:cNvGrpSpPr/>
          <p:nvPr/>
        </p:nvGrpSpPr>
        <p:grpSpPr>
          <a:xfrm>
            <a:off x="6922223" y="797418"/>
            <a:ext cx="460705" cy="491455"/>
            <a:chOff x="9901824" y="937343"/>
            <a:chExt cx="744273" cy="793950"/>
          </a:xfrm>
        </p:grpSpPr>
        <p:grpSp>
          <p:nvGrpSpPr>
            <p:cNvPr id="1176" name="Google Shape;1176;p50"/>
            <p:cNvGrpSpPr/>
            <p:nvPr/>
          </p:nvGrpSpPr>
          <p:grpSpPr>
            <a:xfrm>
              <a:off x="9901824" y="937343"/>
              <a:ext cx="744273" cy="793950"/>
              <a:chOff x="9901824" y="937343"/>
              <a:chExt cx="744273" cy="793950"/>
            </a:xfrm>
          </p:grpSpPr>
          <p:sp>
            <p:nvSpPr>
              <p:cNvPr id="1177" name="Google Shape;1177;p50"/>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0"/>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9" name="Google Shape;1179;p50"/>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0" name="Google Shape;1180;p50"/>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0"/>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0"/>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0"/>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4" name="Google Shape;1184;p50"/>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5" name="Google Shape;1185;p50"/>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0"/>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187" name="Google Shape;1187;p50"/>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8" name="Google Shape;1188;p50"/>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9" name="Google Shape;1189;p50"/>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0"/>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0"/>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2" name="Google Shape;1192;p50"/>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3" name="Google Shape;1193;p50"/>
          <p:cNvGrpSpPr/>
          <p:nvPr/>
        </p:nvGrpSpPr>
        <p:grpSpPr>
          <a:xfrm>
            <a:off x="2993392" y="843244"/>
            <a:ext cx="369868" cy="445629"/>
            <a:chOff x="3554761" y="1011374"/>
            <a:chExt cx="597525" cy="719918"/>
          </a:xfrm>
        </p:grpSpPr>
        <p:sp>
          <p:nvSpPr>
            <p:cNvPr id="1194" name="Google Shape;1194;p50"/>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0"/>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0"/>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50"/>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8" name="Google Shape;1198;p50"/>
          <p:cNvGrpSpPr/>
          <p:nvPr/>
        </p:nvGrpSpPr>
        <p:grpSpPr>
          <a:xfrm>
            <a:off x="3603122" y="843032"/>
            <a:ext cx="370755" cy="445841"/>
            <a:chOff x="4539787" y="1011032"/>
            <a:chExt cx="598958" cy="720261"/>
          </a:xfrm>
        </p:grpSpPr>
        <p:sp>
          <p:nvSpPr>
            <p:cNvPr id="1199" name="Google Shape;1199;p50"/>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0"/>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0"/>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50"/>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50"/>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4" name="Google Shape;1204;p50"/>
          <p:cNvGrpSpPr/>
          <p:nvPr/>
        </p:nvGrpSpPr>
        <p:grpSpPr>
          <a:xfrm>
            <a:off x="4213740" y="843140"/>
            <a:ext cx="366917" cy="445733"/>
            <a:chOff x="5526246" y="1011207"/>
            <a:chExt cx="592758" cy="720086"/>
          </a:xfrm>
        </p:grpSpPr>
        <p:sp>
          <p:nvSpPr>
            <p:cNvPr id="1205" name="Google Shape;1205;p50"/>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0"/>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0"/>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8" name="Google Shape;1208;p50"/>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50"/>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50"/>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1" name="Google Shape;1211;p50"/>
          <p:cNvGrpSpPr/>
          <p:nvPr/>
        </p:nvGrpSpPr>
        <p:grpSpPr>
          <a:xfrm>
            <a:off x="1168508" y="843134"/>
            <a:ext cx="364294" cy="445740"/>
            <a:chOff x="606645" y="1011196"/>
            <a:chExt cx="588520" cy="720096"/>
          </a:xfrm>
        </p:grpSpPr>
        <p:sp>
          <p:nvSpPr>
            <p:cNvPr id="1212" name="Google Shape;1212;p50"/>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50"/>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50"/>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5" name="Google Shape;1215;p50"/>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6" name="Google Shape;1216;p50"/>
          <p:cNvGrpSpPr/>
          <p:nvPr/>
        </p:nvGrpSpPr>
        <p:grpSpPr>
          <a:xfrm>
            <a:off x="7622791" y="843111"/>
            <a:ext cx="298405" cy="445762"/>
            <a:chOff x="11033597" y="1011159"/>
            <a:chExt cx="482075" cy="720133"/>
          </a:xfrm>
        </p:grpSpPr>
        <p:sp>
          <p:nvSpPr>
            <p:cNvPr id="1217" name="Google Shape;1217;p50"/>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0"/>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0"/>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0"/>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1" name="Google Shape;1221;p50"/>
          <p:cNvGrpSpPr/>
          <p:nvPr/>
        </p:nvGrpSpPr>
        <p:grpSpPr>
          <a:xfrm>
            <a:off x="6221656" y="797418"/>
            <a:ext cx="460705" cy="491455"/>
            <a:chOff x="8770051" y="937343"/>
            <a:chExt cx="744273" cy="793950"/>
          </a:xfrm>
        </p:grpSpPr>
        <p:sp>
          <p:nvSpPr>
            <p:cNvPr id="1222" name="Google Shape;1222;p50"/>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3" name="Google Shape;1223;p50"/>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4" name="Google Shape;1224;p50"/>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5" name="Google Shape;1225;p50"/>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6" name="Google Shape;1226;p50"/>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27" name="Google Shape;1227;p50"/>
            <p:cNvGrpSpPr/>
            <p:nvPr/>
          </p:nvGrpSpPr>
          <p:grpSpPr>
            <a:xfrm>
              <a:off x="8770051" y="937343"/>
              <a:ext cx="744273" cy="793950"/>
              <a:chOff x="6565437" y="1588001"/>
              <a:chExt cx="744273" cy="793950"/>
            </a:xfrm>
          </p:grpSpPr>
          <p:sp>
            <p:nvSpPr>
              <p:cNvPr id="1228" name="Google Shape;1228;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38" name="Google Shape;1238;p50"/>
          <p:cNvGrpSpPr/>
          <p:nvPr/>
        </p:nvGrpSpPr>
        <p:grpSpPr>
          <a:xfrm>
            <a:off x="4820520" y="797418"/>
            <a:ext cx="460705" cy="491455"/>
            <a:chOff x="6506504" y="937343"/>
            <a:chExt cx="744273" cy="793950"/>
          </a:xfrm>
        </p:grpSpPr>
        <p:sp>
          <p:nvSpPr>
            <p:cNvPr id="1239" name="Google Shape;1239;p50"/>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0" name="Google Shape;1240;p50"/>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1" name="Google Shape;1241;p50"/>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42" name="Google Shape;1242;p50"/>
            <p:cNvGrpSpPr/>
            <p:nvPr/>
          </p:nvGrpSpPr>
          <p:grpSpPr>
            <a:xfrm>
              <a:off x="6506504" y="937343"/>
              <a:ext cx="744273" cy="793950"/>
              <a:chOff x="6565437" y="1588001"/>
              <a:chExt cx="744273" cy="793950"/>
            </a:xfrm>
          </p:grpSpPr>
          <p:sp>
            <p:nvSpPr>
              <p:cNvPr id="1243" name="Google Shape;1243;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5" name="Google Shape;1245;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6" name="Google Shape;1246;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7" name="Google Shape;1247;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8" name="Google Shape;1248;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9" name="Google Shape;1249;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0" name="Google Shape;1250;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1" name="Google Shape;1251;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2" name="Google Shape;1252;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53" name="Google Shape;1253;p50"/>
          <p:cNvGrpSpPr/>
          <p:nvPr/>
        </p:nvGrpSpPr>
        <p:grpSpPr>
          <a:xfrm>
            <a:off x="5521088" y="797418"/>
            <a:ext cx="460705" cy="491455"/>
            <a:chOff x="7638277" y="937343"/>
            <a:chExt cx="744273" cy="793950"/>
          </a:xfrm>
        </p:grpSpPr>
        <p:sp>
          <p:nvSpPr>
            <p:cNvPr id="1254" name="Google Shape;1254;p50"/>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5" name="Google Shape;1255;p50"/>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6" name="Google Shape;1256;p50"/>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7" name="Google Shape;1257;p50"/>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58" name="Google Shape;1258;p50"/>
            <p:cNvGrpSpPr/>
            <p:nvPr/>
          </p:nvGrpSpPr>
          <p:grpSpPr>
            <a:xfrm>
              <a:off x="7638277" y="937343"/>
              <a:ext cx="744273" cy="793950"/>
              <a:chOff x="6565437" y="1588001"/>
              <a:chExt cx="744273" cy="793950"/>
            </a:xfrm>
          </p:grpSpPr>
          <p:sp>
            <p:nvSpPr>
              <p:cNvPr id="1259" name="Google Shape;1259;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69" name="Google Shape;1269;p50"/>
          <p:cNvGrpSpPr/>
          <p:nvPr/>
        </p:nvGrpSpPr>
        <p:grpSpPr>
          <a:xfrm>
            <a:off x="3061198" y="2986973"/>
            <a:ext cx="445779" cy="400764"/>
            <a:chOff x="3778727" y="4460423"/>
            <a:chExt cx="720160" cy="647438"/>
          </a:xfrm>
        </p:grpSpPr>
        <p:sp>
          <p:nvSpPr>
            <p:cNvPr id="1270" name="Google Shape;1270;p50"/>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0"/>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0"/>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0"/>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50"/>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0"/>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0"/>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0"/>
          <p:cNvGrpSpPr/>
          <p:nvPr/>
        </p:nvGrpSpPr>
        <p:grpSpPr>
          <a:xfrm>
            <a:off x="1138083" y="2972048"/>
            <a:ext cx="445680" cy="430613"/>
            <a:chOff x="557494" y="4436312"/>
            <a:chExt cx="720000" cy="695660"/>
          </a:xfrm>
        </p:grpSpPr>
        <p:sp>
          <p:nvSpPr>
            <p:cNvPr id="1278" name="Google Shape;1278;p50"/>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0"/>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0"/>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0"/>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2" name="Google Shape;1282;p50"/>
          <p:cNvGrpSpPr/>
          <p:nvPr/>
        </p:nvGrpSpPr>
        <p:grpSpPr>
          <a:xfrm>
            <a:off x="4343305" y="2964459"/>
            <a:ext cx="445833" cy="445792"/>
            <a:chOff x="5926265" y="4424051"/>
            <a:chExt cx="720246" cy="720181"/>
          </a:xfrm>
        </p:grpSpPr>
        <p:sp>
          <p:nvSpPr>
            <p:cNvPr id="1283" name="Google Shape;1283;p50"/>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0"/>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0"/>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0"/>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0"/>
          <p:cNvGrpSpPr/>
          <p:nvPr/>
        </p:nvGrpSpPr>
        <p:grpSpPr>
          <a:xfrm>
            <a:off x="1779066" y="2984013"/>
            <a:ext cx="445680" cy="406684"/>
            <a:chOff x="1631150" y="4455641"/>
            <a:chExt cx="720000" cy="657002"/>
          </a:xfrm>
        </p:grpSpPr>
        <p:sp>
          <p:nvSpPr>
            <p:cNvPr id="1288" name="Google Shape;1288;p50"/>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0"/>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0"/>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0"/>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0"/>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3" name="Google Shape;1293;p50"/>
          <p:cNvGrpSpPr/>
          <p:nvPr/>
        </p:nvGrpSpPr>
        <p:grpSpPr>
          <a:xfrm>
            <a:off x="2420095" y="2983429"/>
            <a:ext cx="445680" cy="407853"/>
            <a:chOff x="2704878" y="4454697"/>
            <a:chExt cx="720000" cy="658889"/>
          </a:xfrm>
        </p:grpSpPr>
        <p:sp>
          <p:nvSpPr>
            <p:cNvPr id="1294" name="Google Shape;1294;p50"/>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0"/>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0"/>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0"/>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0"/>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0"/>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0"/>
          <p:cNvGrpSpPr/>
          <p:nvPr/>
        </p:nvGrpSpPr>
        <p:grpSpPr>
          <a:xfrm>
            <a:off x="3702366" y="2985387"/>
            <a:ext cx="445549" cy="403935"/>
            <a:chOff x="4852681" y="4457861"/>
            <a:chExt cx="719788" cy="652561"/>
          </a:xfrm>
        </p:grpSpPr>
        <p:sp>
          <p:nvSpPr>
            <p:cNvPr id="1301" name="Google Shape;1301;p50"/>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2" name="Google Shape;1302;p50"/>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3" name="Google Shape;1303;p50"/>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04" name="Google Shape;1304;p50"/>
          <p:cNvGrpSpPr/>
          <p:nvPr/>
        </p:nvGrpSpPr>
        <p:grpSpPr>
          <a:xfrm>
            <a:off x="4984527" y="2975824"/>
            <a:ext cx="445818" cy="423063"/>
            <a:chOff x="7000306" y="4442411"/>
            <a:chExt cx="720224" cy="683463"/>
          </a:xfrm>
        </p:grpSpPr>
        <p:sp>
          <p:nvSpPr>
            <p:cNvPr id="1305" name="Google Shape;1305;p50"/>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6" name="Google Shape;1306;p50"/>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7" name="Google Shape;1307;p50"/>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8" name="Google Shape;1308;p50"/>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9" name="Google Shape;1309;p50"/>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0" name="Google Shape;1310;p50"/>
          <p:cNvGrpSpPr/>
          <p:nvPr/>
        </p:nvGrpSpPr>
        <p:grpSpPr>
          <a:xfrm>
            <a:off x="5625735" y="2973621"/>
            <a:ext cx="445779" cy="427468"/>
            <a:chOff x="8074325" y="4438852"/>
            <a:chExt cx="720160" cy="690579"/>
          </a:xfrm>
        </p:grpSpPr>
        <p:sp>
          <p:nvSpPr>
            <p:cNvPr id="1311" name="Google Shape;1311;p50"/>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2" name="Google Shape;1312;p50"/>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3" name="Google Shape;1313;p50"/>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4" name="Google Shape;1314;p50"/>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5" name="Google Shape;1315;p50"/>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6" name="Google Shape;1316;p50"/>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7" name="Google Shape;1317;p50"/>
          <p:cNvGrpSpPr/>
          <p:nvPr/>
        </p:nvGrpSpPr>
        <p:grpSpPr>
          <a:xfrm>
            <a:off x="6908080" y="2987570"/>
            <a:ext cx="445629" cy="399565"/>
            <a:chOff x="9878975" y="4425243"/>
            <a:chExt cx="719918" cy="645502"/>
          </a:xfrm>
        </p:grpSpPr>
        <p:sp>
          <p:nvSpPr>
            <p:cNvPr id="1318" name="Google Shape;1318;p50"/>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0"/>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0"/>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1" name="Google Shape;1321;p50"/>
          <p:cNvGrpSpPr/>
          <p:nvPr/>
        </p:nvGrpSpPr>
        <p:grpSpPr>
          <a:xfrm>
            <a:off x="7549097" y="2976371"/>
            <a:ext cx="445785" cy="421964"/>
            <a:chOff x="10914544" y="4407150"/>
            <a:chExt cx="720170" cy="681687"/>
          </a:xfrm>
        </p:grpSpPr>
        <p:sp>
          <p:nvSpPr>
            <p:cNvPr id="1322" name="Google Shape;1322;p50"/>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0"/>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0"/>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0"/>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6" name="Google Shape;1326;p50"/>
          <p:cNvGrpSpPr/>
          <p:nvPr/>
        </p:nvGrpSpPr>
        <p:grpSpPr>
          <a:xfrm>
            <a:off x="6266887" y="2984485"/>
            <a:ext cx="445805" cy="405735"/>
            <a:chOff x="8843122" y="4420259"/>
            <a:chExt cx="720202" cy="655469"/>
          </a:xfrm>
        </p:grpSpPr>
        <p:sp>
          <p:nvSpPr>
            <p:cNvPr id="1327" name="Google Shape;1327;p50"/>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0"/>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50"/>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50"/>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0"/>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0"/>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0"/>
          <p:cNvGrpSpPr/>
          <p:nvPr/>
        </p:nvGrpSpPr>
        <p:grpSpPr>
          <a:xfrm>
            <a:off x="3069757" y="2283047"/>
            <a:ext cx="445812" cy="394518"/>
            <a:chOff x="1510757" y="3225422"/>
            <a:chExt cx="720214" cy="637347"/>
          </a:xfrm>
        </p:grpSpPr>
        <p:sp>
          <p:nvSpPr>
            <p:cNvPr id="1334" name="Google Shape;1334;p50"/>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0"/>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0"/>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0"/>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0"/>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0"/>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0"/>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0"/>
          <p:cNvGrpSpPr/>
          <p:nvPr/>
        </p:nvGrpSpPr>
        <p:grpSpPr>
          <a:xfrm>
            <a:off x="3761148" y="2300567"/>
            <a:ext cx="445767" cy="359478"/>
            <a:chOff x="2595501" y="3253725"/>
            <a:chExt cx="720141" cy="580739"/>
          </a:xfrm>
        </p:grpSpPr>
        <p:sp>
          <p:nvSpPr>
            <p:cNvPr id="1342" name="Google Shape;1342;p50"/>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0"/>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0"/>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0"/>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6" name="Google Shape;1346;p50"/>
          <p:cNvGrpSpPr/>
          <p:nvPr/>
        </p:nvGrpSpPr>
        <p:grpSpPr>
          <a:xfrm>
            <a:off x="5143819" y="2257535"/>
            <a:ext cx="443879" cy="445541"/>
            <a:chOff x="4764809" y="3184208"/>
            <a:chExt cx="717090" cy="719775"/>
          </a:xfrm>
        </p:grpSpPr>
        <p:sp>
          <p:nvSpPr>
            <p:cNvPr id="1347" name="Google Shape;1347;p50"/>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0"/>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0"/>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0" name="Google Shape;1350;p50"/>
          <p:cNvGrpSpPr/>
          <p:nvPr/>
        </p:nvGrpSpPr>
        <p:grpSpPr>
          <a:xfrm>
            <a:off x="4452495" y="2286500"/>
            <a:ext cx="445746" cy="387612"/>
            <a:chOff x="3680173" y="3231000"/>
            <a:chExt cx="720106" cy="626190"/>
          </a:xfrm>
        </p:grpSpPr>
        <p:sp>
          <p:nvSpPr>
            <p:cNvPr id="1351" name="Google Shape;1351;p50"/>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0"/>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0"/>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0"/>
          <p:cNvGrpSpPr/>
          <p:nvPr/>
        </p:nvGrpSpPr>
        <p:grpSpPr>
          <a:xfrm>
            <a:off x="6524582" y="2257496"/>
            <a:ext cx="443283" cy="445620"/>
            <a:chOff x="6931035" y="3184144"/>
            <a:chExt cx="716128" cy="719903"/>
          </a:xfrm>
        </p:grpSpPr>
        <p:sp>
          <p:nvSpPr>
            <p:cNvPr id="1355" name="Google Shape;1355;p50"/>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0"/>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0"/>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50"/>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50"/>
          <p:cNvGrpSpPr/>
          <p:nvPr/>
        </p:nvGrpSpPr>
        <p:grpSpPr>
          <a:xfrm>
            <a:off x="5833276" y="2257448"/>
            <a:ext cx="445727" cy="445714"/>
            <a:chOff x="5846429" y="3184067"/>
            <a:chExt cx="720076" cy="720055"/>
          </a:xfrm>
        </p:grpSpPr>
        <p:sp>
          <p:nvSpPr>
            <p:cNvPr id="1360" name="Google Shape;1360;p50"/>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0"/>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0"/>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0"/>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50"/>
          <p:cNvGrpSpPr/>
          <p:nvPr/>
        </p:nvGrpSpPr>
        <p:grpSpPr>
          <a:xfrm>
            <a:off x="2520481" y="2257393"/>
            <a:ext cx="303698" cy="445825"/>
            <a:chOff x="655600" y="3183978"/>
            <a:chExt cx="490627" cy="720234"/>
          </a:xfrm>
        </p:grpSpPr>
        <p:sp>
          <p:nvSpPr>
            <p:cNvPr id="1365" name="Google Shape;1365;p50"/>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6" name="Google Shape;1366;p50"/>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0"/>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0"/>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0"/>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0"/>
          <p:cNvGrpSpPr/>
          <p:nvPr/>
        </p:nvGrpSpPr>
        <p:grpSpPr>
          <a:xfrm>
            <a:off x="7213443" y="2257509"/>
            <a:ext cx="189785" cy="445592"/>
            <a:chOff x="8011692" y="3184166"/>
            <a:chExt cx="306600" cy="719859"/>
          </a:xfrm>
        </p:grpSpPr>
        <p:sp>
          <p:nvSpPr>
            <p:cNvPr id="1371" name="Google Shape;1371;p50"/>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0"/>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0"/>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0"/>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5" name="Google Shape;1375;p50"/>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6" name="Google Shape;1376;p50"/>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7" name="Google Shape;1377;p50"/>
          <p:cNvGrpSpPr/>
          <p:nvPr/>
        </p:nvGrpSpPr>
        <p:grpSpPr>
          <a:xfrm>
            <a:off x="7648230" y="2257259"/>
            <a:ext cx="246199" cy="445516"/>
            <a:chOff x="4556125" y="630237"/>
            <a:chExt cx="3081338" cy="5568950"/>
          </a:xfrm>
        </p:grpSpPr>
        <p:sp>
          <p:nvSpPr>
            <p:cNvPr id="1378" name="Google Shape;1378;p50"/>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9" name="Google Shape;1379;p50"/>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0" name="Google Shape;1380;p50"/>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1" name="Google Shape;1381;p50"/>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2" name="Google Shape;1382;p50"/>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3" name="Google Shape;1383;p50"/>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4" name="Google Shape;1384;p50"/>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85" name="Google Shape;1385;p50"/>
          <p:cNvGrpSpPr/>
          <p:nvPr/>
        </p:nvGrpSpPr>
        <p:grpSpPr>
          <a:xfrm>
            <a:off x="1829253" y="2257459"/>
            <a:ext cx="445768" cy="445697"/>
            <a:chOff x="1674084" y="3214987"/>
            <a:chExt cx="720142" cy="720027"/>
          </a:xfrm>
        </p:grpSpPr>
        <p:sp>
          <p:nvSpPr>
            <p:cNvPr id="1386" name="Google Shape;1386;p50"/>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0"/>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0"/>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0"/>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0"/>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0"/>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2" name="Google Shape;1392;p50"/>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3" name="Google Shape;1393;p50"/>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4" name="Google Shape;1394;p50"/>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5" name="Google Shape;1395;p50"/>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6" name="Google Shape;1396;p50"/>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7" name="Google Shape;1397;p50"/>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8" name="Google Shape;1398;p50"/>
          <p:cNvGrpSpPr/>
          <p:nvPr/>
        </p:nvGrpSpPr>
        <p:grpSpPr>
          <a:xfrm>
            <a:off x="1138094" y="2257421"/>
            <a:ext cx="445578" cy="445773"/>
            <a:chOff x="557511" y="3214925"/>
            <a:chExt cx="719836" cy="720150"/>
          </a:xfrm>
        </p:grpSpPr>
        <p:sp>
          <p:nvSpPr>
            <p:cNvPr id="1399" name="Google Shape;1399;p50"/>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0"/>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0"/>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0"/>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3" name="Google Shape;1403;p50"/>
          <p:cNvGrpSpPr/>
          <p:nvPr/>
        </p:nvGrpSpPr>
        <p:grpSpPr>
          <a:xfrm>
            <a:off x="1081977" y="3693756"/>
            <a:ext cx="445905" cy="400522"/>
            <a:chOff x="1147762" y="1131887"/>
            <a:chExt cx="5137150" cy="4619626"/>
          </a:xfrm>
        </p:grpSpPr>
        <p:sp>
          <p:nvSpPr>
            <p:cNvPr id="1404" name="Google Shape;1404;p50"/>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0"/>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0"/>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7" name="Google Shape;1407;p50"/>
          <p:cNvGrpSpPr/>
          <p:nvPr/>
        </p:nvGrpSpPr>
        <p:grpSpPr>
          <a:xfrm>
            <a:off x="1879306" y="3687410"/>
            <a:ext cx="445901" cy="413282"/>
            <a:chOff x="1570037" y="1341437"/>
            <a:chExt cx="4943475" cy="4576762"/>
          </a:xfrm>
        </p:grpSpPr>
        <p:sp>
          <p:nvSpPr>
            <p:cNvPr id="1408" name="Google Shape;1408;p50"/>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09" name="Google Shape;1409;p50"/>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0" name="Google Shape;1410;p50"/>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1" name="Google Shape;1411;p50"/>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2" name="Google Shape;1412;p50"/>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3" name="Google Shape;1413;p50"/>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14" name="Google Shape;1414;p50"/>
          <p:cNvGrpSpPr/>
          <p:nvPr/>
        </p:nvGrpSpPr>
        <p:grpSpPr>
          <a:xfrm>
            <a:off x="4364629" y="3671511"/>
            <a:ext cx="441332" cy="445721"/>
            <a:chOff x="5770007" y="5489899"/>
            <a:chExt cx="712976" cy="720067"/>
          </a:xfrm>
        </p:grpSpPr>
        <p:sp>
          <p:nvSpPr>
            <p:cNvPr id="1415" name="Google Shape;1415;p50"/>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0"/>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0"/>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0"/>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0"/>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0"/>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0"/>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0"/>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3" name="Google Shape;1423;p50"/>
          <p:cNvGrpSpPr/>
          <p:nvPr/>
        </p:nvGrpSpPr>
        <p:grpSpPr>
          <a:xfrm>
            <a:off x="5157420" y="3693981"/>
            <a:ext cx="445651" cy="400824"/>
            <a:chOff x="7050768" y="5526199"/>
            <a:chExt cx="719953" cy="647534"/>
          </a:xfrm>
        </p:grpSpPr>
        <p:sp>
          <p:nvSpPr>
            <p:cNvPr id="1424" name="Google Shape;1424;p50"/>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0"/>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0"/>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0"/>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0"/>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0"/>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0"/>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1" name="Google Shape;1431;p50"/>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2" name="Google Shape;1432;p50"/>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0"/>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0"/>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0"/>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0"/>
          <p:cNvGrpSpPr/>
          <p:nvPr/>
        </p:nvGrpSpPr>
        <p:grpSpPr>
          <a:xfrm>
            <a:off x="6751936" y="3694051"/>
            <a:ext cx="445681" cy="400651"/>
            <a:chOff x="9626723" y="5526313"/>
            <a:chExt cx="720002" cy="647256"/>
          </a:xfrm>
        </p:grpSpPr>
        <p:sp>
          <p:nvSpPr>
            <p:cNvPr id="1437" name="Google Shape;1437;p50"/>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0"/>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0"/>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0"/>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1" name="Google Shape;1441;p50"/>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2" name="Google Shape;1442;p50"/>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0"/>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0"/>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0"/>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0"/>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7" name="Google Shape;1447;p50"/>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8" name="Google Shape;1448;p50"/>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9" name="Google Shape;1449;p50"/>
          <p:cNvGrpSpPr/>
          <p:nvPr/>
        </p:nvGrpSpPr>
        <p:grpSpPr>
          <a:xfrm>
            <a:off x="7549176" y="3671488"/>
            <a:ext cx="445582" cy="445743"/>
            <a:chOff x="10914672" y="5489861"/>
            <a:chExt cx="719842" cy="720102"/>
          </a:xfrm>
        </p:grpSpPr>
        <p:sp>
          <p:nvSpPr>
            <p:cNvPr id="1450" name="Google Shape;1450;p50"/>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0"/>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0"/>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0"/>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4" name="Google Shape;1454;p50"/>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5" name="Google Shape;1455;p50"/>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6" name="Google Shape;1456;p50"/>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7" name="Google Shape;1457;p50"/>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8" name="Google Shape;1458;p50"/>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9" name="Google Shape;1459;p50"/>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0" name="Google Shape;1460;p50"/>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1" name="Google Shape;1461;p50"/>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2" name="Google Shape;1462;p50"/>
          <p:cNvGrpSpPr/>
          <p:nvPr/>
        </p:nvGrpSpPr>
        <p:grpSpPr>
          <a:xfrm>
            <a:off x="5954636" y="3681752"/>
            <a:ext cx="445821" cy="425246"/>
            <a:chOff x="8338678" y="5506443"/>
            <a:chExt cx="720227" cy="686988"/>
          </a:xfrm>
        </p:grpSpPr>
        <p:sp>
          <p:nvSpPr>
            <p:cNvPr id="1463" name="Google Shape;1463;p50"/>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4" name="Google Shape;1464;p50"/>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5" name="Google Shape;1465;p50"/>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6" name="Google Shape;1466;p50"/>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7" name="Google Shape;1467;p50"/>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8" name="Google Shape;1468;p50"/>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9" name="Google Shape;1469;p50"/>
          <p:cNvGrpSpPr/>
          <p:nvPr/>
        </p:nvGrpSpPr>
        <p:grpSpPr>
          <a:xfrm>
            <a:off x="2676293" y="3736342"/>
            <a:ext cx="1336824" cy="316035"/>
            <a:chOff x="3042485" y="5594633"/>
            <a:chExt cx="2159652" cy="510557"/>
          </a:xfrm>
        </p:grpSpPr>
        <p:sp>
          <p:nvSpPr>
            <p:cNvPr id="1470" name="Google Shape;1470;p50"/>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1" name="Google Shape;1471;p50"/>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2" name="Google Shape;1472;p50"/>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0"/>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0"/>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5" name="Google Shape;1475;p50"/>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6" name="Google Shape;1476;p50"/>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0"/>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0"/>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0"/>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0" name="Google Shape;1480;p50"/>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1" name="Google Shape;1481;p50"/>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0"/>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0"/>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0"/>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5" name="Google Shape;1485;p50"/>
          <p:cNvGrpSpPr/>
          <p:nvPr/>
        </p:nvGrpSpPr>
        <p:grpSpPr>
          <a:xfrm>
            <a:off x="1879183" y="4379878"/>
            <a:ext cx="445738" cy="442950"/>
            <a:chOff x="1442627" y="5710929"/>
            <a:chExt cx="594318" cy="590600"/>
          </a:xfrm>
        </p:grpSpPr>
        <p:sp>
          <p:nvSpPr>
            <p:cNvPr id="1486" name="Google Shape;1486;p50"/>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7" name="Google Shape;1487;p50"/>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8" name="Google Shape;1488;p50"/>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close/>
                </a:path>
              </a:pathLst>
            </a:custGeom>
            <a:solidFill>
              <a:srgbClr val="BD2A3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1" name="Google Shape;1491;p50"/>
          <p:cNvGrpSpPr/>
          <p:nvPr/>
        </p:nvGrpSpPr>
        <p:grpSpPr>
          <a:xfrm>
            <a:off x="6788033" y="4378458"/>
            <a:ext cx="373053" cy="445791"/>
            <a:chOff x="8095060" y="5664590"/>
            <a:chExt cx="497404" cy="594389"/>
          </a:xfrm>
        </p:grpSpPr>
        <p:grpSp>
          <p:nvGrpSpPr>
            <p:cNvPr id="1492" name="Google Shape;1492;p50"/>
            <p:cNvGrpSpPr/>
            <p:nvPr/>
          </p:nvGrpSpPr>
          <p:grpSpPr>
            <a:xfrm>
              <a:off x="8095060" y="5969027"/>
              <a:ext cx="497404" cy="289951"/>
              <a:chOff x="8095060" y="5969027"/>
              <a:chExt cx="497404" cy="289951"/>
            </a:xfrm>
          </p:grpSpPr>
          <p:sp>
            <p:nvSpPr>
              <p:cNvPr id="1493" name="Google Shape;1493;p50"/>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0"/>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5" name="Google Shape;1495;p50"/>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6" name="Google Shape;1496;p50"/>
            <p:cNvGrpSpPr/>
            <p:nvPr/>
          </p:nvGrpSpPr>
          <p:grpSpPr>
            <a:xfrm>
              <a:off x="8095060" y="5867832"/>
              <a:ext cx="497404" cy="289312"/>
              <a:chOff x="8095060" y="5867832"/>
              <a:chExt cx="497404" cy="289312"/>
            </a:xfrm>
          </p:grpSpPr>
          <p:sp>
            <p:nvSpPr>
              <p:cNvPr id="1497" name="Google Shape;1497;p50"/>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0"/>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0"/>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0"/>
            <p:cNvGrpSpPr/>
            <p:nvPr/>
          </p:nvGrpSpPr>
          <p:grpSpPr>
            <a:xfrm>
              <a:off x="8095060" y="5765998"/>
              <a:ext cx="497404" cy="289312"/>
              <a:chOff x="8095060" y="5765998"/>
              <a:chExt cx="497404" cy="289312"/>
            </a:xfrm>
          </p:grpSpPr>
          <p:sp>
            <p:nvSpPr>
              <p:cNvPr id="1501" name="Google Shape;1501;p50"/>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0"/>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0"/>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0"/>
            <p:cNvGrpSpPr/>
            <p:nvPr/>
          </p:nvGrpSpPr>
          <p:grpSpPr>
            <a:xfrm>
              <a:off x="8095060" y="5664590"/>
              <a:ext cx="497404" cy="290164"/>
              <a:chOff x="8095060" y="5664590"/>
              <a:chExt cx="497404" cy="290164"/>
            </a:xfrm>
          </p:grpSpPr>
          <p:sp>
            <p:nvSpPr>
              <p:cNvPr id="1505" name="Google Shape;1505;p50"/>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0"/>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0"/>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508" name="Google Shape;1508;p50"/>
          <p:cNvGrpSpPr/>
          <p:nvPr/>
        </p:nvGrpSpPr>
        <p:grpSpPr>
          <a:xfrm>
            <a:off x="2870825" y="4378486"/>
            <a:ext cx="557162" cy="445734"/>
            <a:chOff x="4607809" y="5664627"/>
            <a:chExt cx="742883" cy="594312"/>
          </a:xfrm>
        </p:grpSpPr>
        <p:sp>
          <p:nvSpPr>
            <p:cNvPr id="1509" name="Google Shape;1509;p50"/>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0"/>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0"/>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0"/>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3" name="Google Shape;1513;p50"/>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4" name="Google Shape;1514;p50"/>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0"/>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0"/>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7" name="Google Shape;1517;p50"/>
          <p:cNvGrpSpPr/>
          <p:nvPr/>
        </p:nvGrpSpPr>
        <p:grpSpPr>
          <a:xfrm>
            <a:off x="3973890" y="4378543"/>
            <a:ext cx="1079865" cy="445620"/>
            <a:chOff x="2571250" y="5664711"/>
            <a:chExt cx="1439820" cy="594160"/>
          </a:xfrm>
        </p:grpSpPr>
        <p:sp>
          <p:nvSpPr>
            <p:cNvPr id="1518" name="Google Shape;1518;p50"/>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19" name="Google Shape;1519;p50"/>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0" name="Google Shape;1520;p50"/>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1" name="Google Shape;1521;p50"/>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2" name="Google Shape;1522;p50"/>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3" name="Google Shape;1523;p50"/>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4" name="Google Shape;1524;p50"/>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5" name="Google Shape;1525;p50"/>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6" name="Google Shape;1526;p50"/>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7" name="Google Shape;1527;p50"/>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8" name="Google Shape;1528;p50"/>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9" name="Google Shape;1529;p50"/>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0" name="Google Shape;1530;p50"/>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1" name="Google Shape;1531;p50"/>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2" name="Google Shape;1532;p50"/>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3" name="Google Shape;1533;p50"/>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4" name="Google Shape;1534;p50"/>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5" name="Google Shape;1535;p50"/>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6" name="Google Shape;1536;p50"/>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7" name="Google Shape;1537;p50"/>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8" name="Google Shape;1538;p50"/>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9" name="Google Shape;1539;p50"/>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0" name="Google Shape;1540;p50"/>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1" name="Google Shape;1541;p50"/>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542" name="Google Shape;1542;p50"/>
          <p:cNvGrpSpPr/>
          <p:nvPr/>
        </p:nvGrpSpPr>
        <p:grpSpPr>
          <a:xfrm>
            <a:off x="5599659" y="4378335"/>
            <a:ext cx="642470" cy="446036"/>
            <a:chOff x="6332670" y="5663946"/>
            <a:chExt cx="856627" cy="594715"/>
          </a:xfrm>
        </p:grpSpPr>
        <p:grpSp>
          <p:nvGrpSpPr>
            <p:cNvPr id="1543" name="Google Shape;1543;p50"/>
            <p:cNvGrpSpPr/>
            <p:nvPr/>
          </p:nvGrpSpPr>
          <p:grpSpPr>
            <a:xfrm>
              <a:off x="6392364" y="5663946"/>
              <a:ext cx="796933" cy="185801"/>
              <a:chOff x="3321050" y="1066800"/>
              <a:chExt cx="6505573" cy="1508125"/>
            </a:xfrm>
          </p:grpSpPr>
          <p:sp>
            <p:nvSpPr>
              <p:cNvPr id="1544" name="Google Shape;1544;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6" name="Google Shape;1546;p50"/>
            <p:cNvGrpSpPr/>
            <p:nvPr/>
          </p:nvGrpSpPr>
          <p:grpSpPr>
            <a:xfrm flipH="1">
              <a:off x="6332670" y="5868403"/>
              <a:ext cx="796933" cy="185801"/>
              <a:chOff x="3321050" y="1066800"/>
              <a:chExt cx="6505573" cy="1508125"/>
            </a:xfrm>
          </p:grpSpPr>
          <p:sp>
            <p:nvSpPr>
              <p:cNvPr id="1547" name="Google Shape;1547;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9" name="Google Shape;1549;p50"/>
            <p:cNvGrpSpPr/>
            <p:nvPr/>
          </p:nvGrpSpPr>
          <p:grpSpPr>
            <a:xfrm>
              <a:off x="6392364" y="6072860"/>
              <a:ext cx="796933" cy="185801"/>
              <a:chOff x="3321050" y="1066800"/>
              <a:chExt cx="6505573" cy="1508125"/>
            </a:xfrm>
          </p:grpSpPr>
          <p:sp>
            <p:nvSpPr>
              <p:cNvPr id="1550" name="Google Shape;1550;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552" name="Google Shape;1552;p50"/>
          <p:cNvSpPr txBox="1">
            <a:spLocks noGrp="1"/>
          </p:cNvSpPr>
          <p:nvPr>
            <p:ph type="title" idx="4294967295"/>
          </p:nvPr>
        </p:nvSpPr>
        <p:spPr>
          <a:xfrm>
            <a:off x="855300" y="249075"/>
            <a:ext cx="7433400" cy="39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553" name="Google Shape;1553;p5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51"/>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dirty="0">
                <a:solidFill>
                  <a:schemeClr val="dk1"/>
                </a:solidFill>
                <a:latin typeface="Raleway"/>
                <a:ea typeface="Raleway"/>
                <a:cs typeface="B Nazanin" panose="00000700000000000000" pitchFamily="2" charset="-78"/>
                <a:sym typeface="Raleway"/>
              </a:rPr>
              <a:t>✋👆👉👍👤👦👧👨👩👪💃🏃💑❤😂😉😋😒😭👶😸🐟🍒🍔💣📌📖🔨🎃🎈🎨🏈🏰🌏🔌🔑</a:t>
            </a:r>
            <a:endParaRPr sz="2400" dirty="0">
              <a:solidFill>
                <a:schemeClr val="dk1"/>
              </a:solidFill>
              <a:highlight>
                <a:schemeClr val="lt2"/>
              </a:highlight>
              <a:latin typeface="Raleway"/>
              <a:ea typeface="Raleway"/>
              <a:cs typeface="B Nazanin" panose="00000700000000000000" pitchFamily="2" charset="-78"/>
              <a:sym typeface="Raleway"/>
            </a:endParaRPr>
          </a:p>
        </p:txBody>
      </p:sp>
      <p:sp>
        <p:nvSpPr>
          <p:cNvPr id="1559" name="Google Shape;1559;p5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37</a:t>
            </a:fld>
            <a:endParaRPr>
              <a:cs typeface="B Nazanin" panose="00000700000000000000" pitchFamily="2" charset="-78"/>
            </a:endParaRPr>
          </a:p>
        </p:txBody>
      </p:sp>
      <p:sp>
        <p:nvSpPr>
          <p:cNvPr id="1560" name="Google Shape;1560;p51"/>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solidFill>
                  <a:schemeClr val="dk1"/>
                </a:solidFill>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en" sz="1400" dirty="0">
                <a:solidFill>
                  <a:schemeClr val="dk1"/>
                </a:solidFill>
                <a:cs typeface="B Nazanin" panose="00000700000000000000" pitchFamily="2" charset="-78"/>
              </a:rPr>
              <a:t>How? Follow Google instructions </a:t>
            </a:r>
            <a:r>
              <a:rPr lang="en" sz="1400" u="sng" dirty="0">
                <a:solidFill>
                  <a:schemeClr val="dk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sz="1400" dirty="0">
              <a:solidFill>
                <a:schemeClr val="dk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450355"/>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easily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resources without losing quality. To </a:t>
            </a:r>
            <a:r>
              <a:rPr lang="en" sz="1100" b="1" dirty="0">
                <a:solidFill>
                  <a:schemeClr val="hlink"/>
                </a:solidFill>
                <a:cs typeface="B Nazanin" panose="00000700000000000000" pitchFamily="2" charset="-78"/>
              </a:rPr>
              <a:t>change the color</a:t>
            </a:r>
            <a:r>
              <a:rPr lang="en" sz="1100" dirty="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cs typeface="B Nazanin" panose="00000700000000000000" pitchFamily="2" charset="-78"/>
                <a:hlinkClick r:id="rId4"/>
              </a:rPr>
              <a:t>infographics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on Slidesgo.</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4861" y="475923"/>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a:t>
            </a:r>
            <a:r>
              <a:rPr lang="fa-IR" dirty="0">
                <a:solidFill>
                  <a:srgbClr val="FF0000"/>
                </a:solidFill>
                <a:cs typeface="B Nazanin" panose="00000700000000000000" pitchFamily="2" charset="-78"/>
              </a:rPr>
              <a:t>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1F5C"/>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Shape 128"/>
        <p:cNvGrpSpPr/>
        <p:nvPr/>
      </p:nvGrpSpPr>
      <p:grpSpPr>
        <a:xfrm>
          <a:off x="0" y="0"/>
          <a:ext cx="0" cy="0"/>
          <a:chOff x="0" y="0"/>
          <a:chExt cx="0" cy="0"/>
        </a:xfrm>
      </p:grpSpPr>
      <p:sp>
        <p:nvSpPr>
          <p:cNvPr id="129" name="Google Shape;129;p17"/>
          <p:cNvSpPr txBox="1">
            <a:spLocks noGrp="1"/>
          </p:cNvSpPr>
          <p:nvPr>
            <p:ph type="ctrTitle"/>
          </p:nvPr>
        </p:nvSpPr>
        <p:spPr>
          <a:xfrm>
            <a:off x="1561925" y="2882075"/>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30" name="Google Shape;130;p17"/>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31" name="Google Shape;131;p17"/>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1</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866420" y="1394423"/>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icons without losing quality.</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change the stroke and fill color</a:t>
            </a:r>
            <a:r>
              <a:rPr lang="en" sz="1100" dirty="0">
                <a:solidFill>
                  <a:schemeClr val="lt1"/>
                </a:solidFill>
                <a:cs typeface="B Nazanin" panose="00000700000000000000" pitchFamily="2" charset="-78"/>
              </a:rPr>
              <a:t>; just select the icon and click on the </a:t>
            </a:r>
            <a:r>
              <a:rPr lang="en" sz="1100" b="1" dirty="0">
                <a:solidFill>
                  <a:schemeClr val="hlink"/>
                </a:solidFill>
                <a:cs typeface="B Nazanin" panose="00000700000000000000" pitchFamily="2" charset="-78"/>
              </a:rPr>
              <a:t>paint bucket/pen</a:t>
            </a:r>
            <a:r>
              <a:rPr lang="en" sz="1100" dirty="0">
                <a:solidFill>
                  <a:schemeClr val="lt1"/>
                </a:solidFill>
                <a:cs typeface="B Nazanin" panose="00000700000000000000" pitchFamily="2" charset="-78"/>
              </a:rPr>
              <a:t>.</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lt1"/>
                </a:solidFill>
                <a:cs typeface="B Nazanin" panose="00000700000000000000" pitchFamily="2" charset="-78"/>
              </a:rPr>
              <a:t>In Google Slides, you can also use </a:t>
            </a:r>
            <a:r>
              <a:rPr lang="en" sz="1100" b="1" dirty="0">
                <a:solidFill>
                  <a:schemeClr val="hlink"/>
                </a:solidFill>
                <a:uFill>
                  <a:noFill/>
                </a:uFill>
                <a:cs typeface="B Nazanin" panose="00000700000000000000" pitchFamily="2" charset="-78"/>
                <a:hlinkClick r:id="rId3"/>
              </a:rPr>
              <a:t>Flaticon’s extension</a:t>
            </a:r>
            <a:r>
              <a:rPr lang="en" sz="1100" dirty="0">
                <a:solidFill>
                  <a:schemeClr val="lt1"/>
                </a:solidFill>
                <a:cs typeface="B Nazanin" panose="00000700000000000000" pitchFamily="2" charset="-78"/>
              </a:rPr>
              <a:t>, allowing you to customize and add even more icons.</a:t>
            </a:r>
            <a:br>
              <a:rPr lang="en" sz="1100" dirty="0">
                <a:solidFill>
                  <a:srgbClr val="435D74"/>
                </a:solidFill>
                <a:cs typeface="B Nazanin" panose="00000700000000000000" pitchFamily="2" charset="-78"/>
              </a:rPr>
            </a:b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a:t>
            </a:r>
            <a:r>
              <a:rPr lang="fa-IR" dirty="0">
                <a:solidFill>
                  <a:srgbClr val="FF0000"/>
                </a:solidFill>
                <a:cs typeface="B Nazanin" panose="00000700000000000000" pitchFamily="2" charset="-78"/>
              </a:rPr>
              <a:t>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84268" y="511306"/>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طبیعت</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Shape 135"/>
        <p:cNvGrpSpPr/>
        <p:nvPr/>
      </p:nvGrpSpPr>
      <p:grpSpPr>
        <a:xfrm>
          <a:off x="0" y="0"/>
          <a:ext cx="0" cy="0"/>
          <a:chOff x="0" y="0"/>
          <a:chExt cx="0" cy="0"/>
        </a:xfrm>
      </p:grpSpPr>
      <p:sp>
        <p:nvSpPr>
          <p:cNvPr id="136" name="Google Shape;136;p18"/>
          <p:cNvSpPr txBox="1">
            <a:spLocks noGrp="1"/>
          </p:cNvSpPr>
          <p:nvPr>
            <p:ph type="ctrTitle" idx="4294967295"/>
          </p:nvPr>
        </p:nvSpPr>
        <p:spPr>
          <a:xfrm>
            <a:off x="4175810" y="1018941"/>
            <a:ext cx="4158418" cy="1140905"/>
          </a:xfrm>
          <a:prstGeom prst="rect">
            <a:avLst/>
          </a:prstGeom>
        </p:spPr>
        <p:txBody>
          <a:bodyPr spcFirstLastPara="1" wrap="square" lIns="0" tIns="0" rIns="0" bIns="0" anchor="b" anchorCtr="0">
            <a:noAutofit/>
          </a:bodyPr>
          <a:lstStyle/>
          <a:p>
            <a:pPr marL="0" lvl="0" indent="0" algn="r" rtl="1">
              <a:lnSpc>
                <a:spcPct val="80000"/>
              </a:lnSpc>
              <a:spcBef>
                <a:spcPts val="0"/>
              </a:spcBef>
              <a:spcAft>
                <a:spcPts val="0"/>
              </a:spcAft>
              <a:buNone/>
            </a:pPr>
            <a:r>
              <a:rPr lang="fa-IR" sz="7200" dirty="0">
                <a:solidFill>
                  <a:schemeClr val="bg1"/>
                </a:solidFill>
                <a:cs typeface="B Nazanin" panose="00000700000000000000" pitchFamily="2" charset="-78"/>
              </a:rPr>
              <a:t>مفهوم</a:t>
            </a:r>
            <a:r>
              <a:rPr lang="fa-IR" sz="7200" dirty="0">
                <a:solidFill>
                  <a:schemeClr val="accent1"/>
                </a:solidFill>
                <a:cs typeface="B Nazanin" panose="00000700000000000000" pitchFamily="2" charset="-78"/>
              </a:rPr>
              <a:t> بزرگ</a:t>
            </a:r>
            <a:endParaRPr sz="7200" dirty="0">
              <a:solidFill>
                <a:schemeClr val="lt1"/>
              </a:solidFill>
              <a:cs typeface="B Nazanin" panose="00000700000000000000" pitchFamily="2" charset="-78"/>
            </a:endParaRPr>
          </a:p>
        </p:txBody>
      </p:sp>
      <p:sp>
        <p:nvSpPr>
          <p:cNvPr id="137" name="Google Shape;137;p18"/>
          <p:cNvSpPr txBox="1">
            <a:spLocks noGrp="1"/>
          </p:cNvSpPr>
          <p:nvPr>
            <p:ph type="subTitle" idx="4294967295"/>
          </p:nvPr>
        </p:nvSpPr>
        <p:spPr>
          <a:xfrm>
            <a:off x="4166874" y="2612087"/>
            <a:ext cx="3977665" cy="1009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با استفاده از نمادها یا تصاویر، توجه مخاطبان خود را به یک مفهوم کلیدی جلب کنید</a:t>
            </a:r>
            <a:endParaRPr sz="2000" dirty="0">
              <a:cs typeface="B Nazanin" panose="00000700000000000000" pitchFamily="2" charset="-78"/>
            </a:endParaRPr>
          </a:p>
        </p:txBody>
      </p:sp>
      <p:grpSp>
        <p:nvGrpSpPr>
          <p:cNvPr id="138" name="Google Shape;138;p18"/>
          <p:cNvGrpSpPr/>
          <p:nvPr/>
        </p:nvGrpSpPr>
        <p:grpSpPr>
          <a:xfrm>
            <a:off x="1634543" y="884384"/>
            <a:ext cx="1854745" cy="1854695"/>
            <a:chOff x="6643075" y="3664250"/>
            <a:chExt cx="407950" cy="407975"/>
          </a:xfrm>
        </p:grpSpPr>
        <p:sp>
          <p:nvSpPr>
            <p:cNvPr id="139" name="Google Shape;139;p18"/>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 name="Google Shape;140;p18"/>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1" name="Google Shape;141;p18"/>
          <p:cNvGrpSpPr/>
          <p:nvPr/>
        </p:nvGrpSpPr>
        <p:grpSpPr>
          <a:xfrm rot="-587398">
            <a:off x="1525367" y="2980185"/>
            <a:ext cx="762543" cy="762457"/>
            <a:chOff x="576250" y="4319400"/>
            <a:chExt cx="442075" cy="442050"/>
          </a:xfrm>
        </p:grpSpPr>
        <p:sp>
          <p:nvSpPr>
            <p:cNvPr id="142" name="Google Shape;142;p18"/>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 name="Google Shape;143;p18"/>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 name="Google Shape;144;p18"/>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 name="Google Shape;145;p18"/>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46" name="Google Shape;146;p18"/>
          <p:cNvSpPr/>
          <p:nvPr/>
        </p:nvSpPr>
        <p:spPr>
          <a:xfrm>
            <a:off x="1190695" y="1312585"/>
            <a:ext cx="289939" cy="27680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 name="Google Shape;147;p18"/>
          <p:cNvSpPr/>
          <p:nvPr/>
        </p:nvSpPr>
        <p:spPr>
          <a:xfrm rot="2697081">
            <a:off x="3101120" y="2729714"/>
            <a:ext cx="440095" cy="42021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 name="Google Shape;148;p18"/>
          <p:cNvSpPr/>
          <p:nvPr/>
        </p:nvSpPr>
        <p:spPr>
          <a:xfrm>
            <a:off x="3449277" y="2489853"/>
            <a:ext cx="176266" cy="16837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 name="Google Shape;149;p18"/>
          <p:cNvSpPr/>
          <p:nvPr/>
        </p:nvSpPr>
        <p:spPr>
          <a:xfrm rot="1280597">
            <a:off x="989841" y="2147546"/>
            <a:ext cx="176235" cy="16835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 name="Google Shape;150;p1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147687" y="534047"/>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سئو و بازاریابی</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5000" b="-15000"/>
          </a:stretch>
        </a:blipFill>
        <a:effectLst/>
      </p:bgPr>
    </p:bg>
    <p:spTree>
      <p:nvGrpSpPr>
        <p:cNvPr id="1" name="Shape 160"/>
        <p:cNvGrpSpPr/>
        <p:nvPr/>
      </p:nvGrpSpPr>
      <p:grpSpPr>
        <a:xfrm>
          <a:off x="0" y="0"/>
          <a:ext cx="0" cy="0"/>
          <a:chOff x="0" y="0"/>
          <a:chExt cx="0" cy="0"/>
        </a:xfrm>
      </p:grpSpPr>
      <p:sp>
        <p:nvSpPr>
          <p:cNvPr id="161" name="Google Shape;161;p2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یک اسلاید </a:t>
            </a:r>
            <a:r>
              <a:rPr lang="fa-IR" dirty="0">
                <a:cs typeface="B Nazanin" panose="00000700000000000000" pitchFamily="2" charset="-78"/>
              </a:rPr>
              <a:t>است</a:t>
            </a:r>
            <a:endParaRPr dirty="0">
              <a:cs typeface="B Nazanin" panose="00000700000000000000" pitchFamily="2" charset="-78"/>
            </a:endParaRPr>
          </a:p>
        </p:txBody>
      </p:sp>
      <p:sp>
        <p:nvSpPr>
          <p:cNvPr id="162" name="Google Shape;162;p20"/>
          <p:cNvSpPr txBox="1">
            <a:spLocks noGrp="1"/>
          </p:cNvSpPr>
          <p:nvPr>
            <p:ph type="body" idx="1"/>
          </p:nvPr>
        </p:nvSpPr>
        <p:spPr>
          <a:xfrm>
            <a:off x="1414130" y="1650457"/>
            <a:ext cx="6921771" cy="2633700"/>
          </a:xfrm>
          <a:prstGeom prst="rect">
            <a:avLst/>
          </a:prstGeom>
        </p:spPr>
        <p:txBody>
          <a:bodyPr spcFirstLastPara="1" wrap="square" lIns="0" tIns="0" rIns="0" bIns="0" anchor="t" anchorCtr="0">
            <a:noAutofit/>
          </a:bodyPr>
          <a:lstStyle/>
          <a:p>
            <a:pPr marL="457200" lvl="0" indent="-381000" algn="r" rtl="1">
              <a:spcBef>
                <a:spcPts val="600"/>
              </a:spcBef>
              <a:spcAft>
                <a:spcPts val="0"/>
              </a:spcAft>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SzPts val="24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63" name="Google Shape;163;p2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5000" b="-15000"/>
          </a:stretch>
        </a:blipFill>
        <a:effectLst/>
      </p:bgPr>
    </p:bg>
    <p:spTree>
      <p:nvGrpSpPr>
        <p:cNvPr id="1" name="Shape 167"/>
        <p:cNvGrpSpPr/>
        <p:nvPr/>
      </p:nvGrpSpPr>
      <p:grpSpPr>
        <a:xfrm>
          <a:off x="0" y="0"/>
          <a:ext cx="0" cy="0"/>
          <a:chOff x="0" y="0"/>
          <a:chExt cx="0" cy="0"/>
        </a:xfrm>
      </p:grpSpPr>
      <p:sp>
        <p:nvSpPr>
          <p:cNvPr id="168" name="Google Shape;168;p21"/>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69" name="Google Shape;169;p2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a:t>
            </a:r>
            <a:r>
              <a:rPr lang="fa-IR" dirty="0">
                <a:solidFill>
                  <a:srgbClr val="FF0000"/>
                </a:solidFill>
                <a:cs typeface="B Nazanin" panose="00000700000000000000" pitchFamily="2" charset="-78"/>
              </a:rPr>
              <a:t>محتوای خود</a:t>
            </a:r>
            <a:r>
              <a:rPr lang="fa-IR" dirty="0">
                <a:cs typeface="B Nazanin" panose="00000700000000000000" pitchFamily="2" charset="-78"/>
              </a:rPr>
              <a:t> را تقسیم کنید</a:t>
            </a:r>
            <a:endParaRPr dirty="0">
              <a:cs typeface="B Nazanin" panose="00000700000000000000" pitchFamily="2" charset="-78"/>
            </a:endParaRPr>
          </a:p>
        </p:txBody>
      </p:sp>
      <p:sp>
        <p:nvSpPr>
          <p:cNvPr id="170" name="Google Shape;170;p21"/>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1" name="Google Shape;171;p2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7000" b="-7000"/>
          </a:stretch>
        </a:blipFill>
        <a:effectLst/>
      </p:bgPr>
    </p:bg>
    <p:spTree>
      <p:nvGrpSpPr>
        <p:cNvPr id="1" name="Shape 175"/>
        <p:cNvGrpSpPr/>
        <p:nvPr/>
      </p:nvGrpSpPr>
      <p:grpSpPr>
        <a:xfrm>
          <a:off x="0" y="0"/>
          <a:ext cx="0" cy="0"/>
          <a:chOff x="0" y="0"/>
          <a:chExt cx="0" cy="0"/>
        </a:xfrm>
      </p:grpSpPr>
      <p:sp>
        <p:nvSpPr>
          <p:cNvPr id="176" name="Google Shape;176;p2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دو ، سه </a:t>
            </a:r>
            <a:r>
              <a:rPr lang="fa-IR" dirty="0">
                <a:cs typeface="B Nazanin" panose="00000700000000000000" pitchFamily="2" charset="-78"/>
              </a:rPr>
              <a:t>ستون</a:t>
            </a:r>
            <a:endParaRPr dirty="0">
              <a:cs typeface="B Nazanin" panose="00000700000000000000" pitchFamily="2" charset="-78"/>
            </a:endParaRPr>
          </a:p>
        </p:txBody>
      </p:sp>
      <p:sp>
        <p:nvSpPr>
          <p:cNvPr id="177" name="Google Shape;177;p22"/>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رنگ زرد</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طلایی، کره و لیموی رسیده است. در طیف نور مرئی، زرد بین سبز و نارنجی یافت می شود.</a:t>
            </a:r>
            <a:endParaRPr dirty="0">
              <a:cs typeface="B Nazanin" panose="00000700000000000000" pitchFamily="2" charset="-78"/>
            </a:endParaRPr>
          </a:p>
        </p:txBody>
      </p:sp>
      <p:sp>
        <p:nvSpPr>
          <p:cNvPr id="178" name="Google Shape;178;p22"/>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آبی</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آسمان صاف و دریای عمیق است. در طیف نوری بین بنفش و سبز قرار دارد.</a:t>
            </a:r>
            <a:endParaRPr dirty="0">
              <a:cs typeface="B Nazanin" panose="00000700000000000000" pitchFamily="2" charset="-78"/>
            </a:endParaRPr>
          </a:p>
        </p:txBody>
      </p:sp>
      <p:sp>
        <p:nvSpPr>
          <p:cNvPr id="179" name="Google Shape;179;p22"/>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قرمز</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خون است و به همین دلیل در طول تاریخ با فداکاری، خطر و شجاعت همراه بوده است.</a:t>
            </a:r>
            <a:endParaRPr dirty="0">
              <a:cs typeface="B Nazanin" panose="00000700000000000000" pitchFamily="2" charset="-78"/>
            </a:endParaRPr>
          </a:p>
        </p:txBody>
      </p:sp>
      <p:sp>
        <p:nvSpPr>
          <p:cNvPr id="180" name="Google Shape;180;p2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Rutland template">
  <a:themeElements>
    <a:clrScheme name="Custom 347">
      <a:dk1>
        <a:srgbClr val="142236"/>
      </a:dk1>
      <a:lt1>
        <a:srgbClr val="FFFFFF"/>
      </a:lt1>
      <a:dk2>
        <a:srgbClr val="667180"/>
      </a:dk2>
      <a:lt2>
        <a:srgbClr val="E5E8EB"/>
      </a:lt2>
      <a:accent1>
        <a:srgbClr val="FF6035"/>
      </a:accent1>
      <a:accent2>
        <a:srgbClr val="BB1C0B"/>
      </a:accent2>
      <a:accent3>
        <a:srgbClr val="1DC8E6"/>
      </a:accent3>
      <a:accent4>
        <a:srgbClr val="0D7FA3"/>
      </a:accent4>
      <a:accent5>
        <a:srgbClr val="8FC55D"/>
      </a:accent5>
      <a:accent6>
        <a:srgbClr val="4E9934"/>
      </a:accent6>
      <a:hlink>
        <a:srgbClr val="FFFFF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116</TotalTime>
  <Words>1834</Words>
  <Application>Microsoft Office PowerPoint</Application>
  <PresentationFormat>On-screen Show (16:9)</PresentationFormat>
  <Paragraphs>399</Paragraphs>
  <Slides>50</Slides>
  <Notes>50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50</vt:i4>
      </vt:variant>
    </vt:vector>
  </HeadingPairs>
  <TitlesOfParts>
    <vt:vector size="59" baseType="lpstr">
      <vt:lpstr>Red Hat Display Black</vt:lpstr>
      <vt:lpstr>Arial</vt:lpstr>
      <vt:lpstr>Calibri</vt:lpstr>
      <vt:lpstr>Amatic SC</vt:lpstr>
      <vt:lpstr>Raleway Thin</vt:lpstr>
      <vt:lpstr>Roboto Medium</vt:lpstr>
      <vt:lpstr>Raleway</vt:lpstr>
      <vt:lpstr>Red Hat Display</vt:lpstr>
      <vt:lpstr>Rutland template</vt:lpstr>
      <vt:lpstr>این عنوان ارائه شما است</vt:lpstr>
      <vt:lpstr>دستورالعمل استفاده</vt:lpstr>
      <vt:lpstr>سلام!</vt:lpstr>
      <vt:lpstr>عنوان انتقال</vt:lpstr>
      <vt:lpstr>مفهوم بزرگ</vt:lpstr>
      <vt:lpstr>PowerPoint Presentation</vt:lpstr>
      <vt:lpstr>این عنوان یک اسلاید است</vt:lpstr>
      <vt:lpstr>همچنین می توانید محتوای خود را تقسیم کنید</vt:lpstr>
      <vt:lpstr>در دو ،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پروژه موبایل</vt:lpstr>
      <vt:lpstr>پروژه تبلت</vt:lpstr>
      <vt:lpstr>پروژه دسکتاپ</vt:lpstr>
      <vt:lpstr>با تشکر!</vt:lpstr>
      <vt:lpstr>منابع</vt:lpstr>
      <vt:lpstr>طراحی ارائه</vt:lpstr>
      <vt:lpstr>منابع اضافی</vt:lpstr>
      <vt:lpstr>جدول زمانی</vt:lpstr>
      <vt:lpstr>نقشه راه</vt:lpstr>
      <vt:lpstr>نمودار گانت</vt:lpstr>
      <vt:lpstr>تجزیه و تحلیل SWOT</vt:lpstr>
      <vt:lpstr>نمودار مدل کسب و کار</vt:lpstr>
      <vt:lpstr>قیف</vt:lpstr>
      <vt:lpstr>ارائه تیم</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این عنوان ارائه شما استارائه</dc:title>
  <cp:lastModifiedBy>KaraPardazesh</cp:lastModifiedBy>
  <cp:revision>7</cp:revision>
  <dcterms:modified xsi:type="dcterms:W3CDTF">2023-06-12T14:27:57Z</dcterms:modified>
</cp:coreProperties>
</file>