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62" r:id="rId1"/>
  </p:sldMasterIdLst>
  <p:notesMasterIdLst>
    <p:notesMasterId r:id="rId37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9" r:id="rId14"/>
    <p:sldId id="270" r:id="rId15"/>
    <p:sldId id="271" r:id="rId16"/>
    <p:sldId id="292" r:id="rId17"/>
    <p:sldId id="293" r:id="rId18"/>
    <p:sldId id="287" r:id="rId19"/>
    <p:sldId id="288" r:id="rId20"/>
    <p:sldId id="294" r:id="rId21"/>
    <p:sldId id="295" r:id="rId22"/>
    <p:sldId id="296" r:id="rId23"/>
    <p:sldId id="297" r:id="rId24"/>
    <p:sldId id="298" r:id="rId25"/>
    <p:sldId id="299" r:id="rId26"/>
    <p:sldId id="300" r:id="rId27"/>
    <p:sldId id="301" r:id="rId28"/>
    <p:sldId id="302" r:id="rId29"/>
    <p:sldId id="303" r:id="rId30"/>
    <p:sldId id="304" r:id="rId31"/>
    <p:sldId id="289" r:id="rId32"/>
    <p:sldId id="290" r:id="rId33"/>
    <p:sldId id="291" r:id="rId34"/>
    <p:sldId id="305" r:id="rId35"/>
    <p:sldId id="306" r:id="rId36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38"/>
      <p:bold r:id="rId39"/>
    </p:embeddedFont>
    <p:embeddedFont>
      <p:font typeface="Anaheim" panose="020B0604020202020204" charset="0"/>
      <p:regular r:id="rId40"/>
    </p:embeddedFont>
    <p:embeddedFont>
      <p:font typeface="Calibri" panose="020F0502020204030204" pitchFamily="34" charset="0"/>
      <p:regular r:id="rId41"/>
      <p:bold r:id="rId42"/>
      <p:italic r:id="rId43"/>
      <p:boldItalic r:id="rId44"/>
    </p:embeddedFont>
    <p:embeddedFont>
      <p:font typeface="Kodchasan" panose="020B0604020202020204" charset="-34"/>
      <p:regular r:id="rId45"/>
      <p:bold r:id="rId46"/>
      <p:italic r:id="rId47"/>
      <p:boldItalic r:id="rId48"/>
    </p:embeddedFont>
    <p:embeddedFont>
      <p:font typeface="Nunito" pitchFamily="2" charset="0"/>
      <p:regular r:id="rId49"/>
      <p:bold r:id="rId50"/>
      <p:italic r:id="rId51"/>
      <p:boldItalic r:id="rId52"/>
    </p:embeddedFont>
    <p:embeddedFont>
      <p:font typeface="Nunito ExtraBold" pitchFamily="2" charset="0"/>
      <p:bold r:id="rId53"/>
      <p:boldItalic r:id="rId54"/>
    </p:embeddedFont>
    <p:embeddedFont>
      <p:font typeface="Nunito Light" pitchFamily="2" charset="0"/>
      <p:regular r:id="rId55"/>
      <p:bold r:id="rId56"/>
      <p:italic r:id="rId57"/>
      <p:boldItalic r:id="rId58"/>
    </p:embeddedFont>
    <p:embeddedFont>
      <p:font typeface="Roboto Medium" panose="02000000000000000000" pitchFamily="2" charset="0"/>
      <p:regular r:id="rId59"/>
      <p:italic r:id="rId60"/>
    </p:embeddedFont>
    <p:embeddedFont>
      <p:font typeface="Varela Round" panose="00000500000000000000" pitchFamily="2" charset="-79"/>
      <p:regular r:id="rId6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Default Section" id="{9BACC244-F9A6-4DB5-ABD3-141E38F69CBF}">
          <p14:sldIdLst>
            <p14:sldId id="256"/>
            <p14:sldId id="257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9"/>
            <p14:sldId id="270"/>
            <p14:sldId id="271"/>
          </p14:sldIdLst>
        </p14:section>
        <p14:section name="Default Section" id="{C2345DA0-DBD8-4B5C-8350-EA0844C8AA6D}">
          <p14:sldIdLst>
            <p14:sldId id="292"/>
            <p14:sldId id="293"/>
            <p14:sldId id="287"/>
            <p14:sldId id="288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</p14:sldIdLst>
        </p14:section>
        <p14:section name="Final Slides" id="{15AE4FD2-8152-4DFA-A23B-3D05FF4D75EC}">
          <p14:sldIdLst>
            <p14:sldId id="289"/>
            <p14:sldId id="290"/>
            <p14:sldId id="291"/>
            <p14:sldId id="305"/>
            <p14:sldId id="306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191" autoAdjust="0"/>
    <p:restoredTop sz="94660"/>
  </p:normalViewPr>
  <p:slideViewPr>
    <p:cSldViewPr snapToGrid="0">
      <p:cViewPr varScale="1">
        <p:scale>
          <a:sx n="82" d="100"/>
          <a:sy n="82" d="100"/>
        </p:scale>
        <p:origin x="103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50" Type="http://schemas.openxmlformats.org/officeDocument/2006/relationships/font" Target="fonts/font13.fntdata"/><Relationship Id="rId55" Type="http://schemas.openxmlformats.org/officeDocument/2006/relationships/font" Target="fonts/font18.fntdata"/><Relationship Id="rId63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3" Type="http://schemas.openxmlformats.org/officeDocument/2006/relationships/font" Target="fonts/font16.fntdata"/><Relationship Id="rId58" Type="http://schemas.openxmlformats.org/officeDocument/2006/relationships/font" Target="fonts/font21.fntdata"/><Relationship Id="rId5" Type="http://schemas.openxmlformats.org/officeDocument/2006/relationships/slide" Target="slides/slide4.xml"/><Relationship Id="rId61" Type="http://schemas.openxmlformats.org/officeDocument/2006/relationships/font" Target="fonts/font24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56" Type="http://schemas.openxmlformats.org/officeDocument/2006/relationships/font" Target="fonts/font19.fntdata"/><Relationship Id="rId64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font" Target="fonts/font14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59" Type="http://schemas.openxmlformats.org/officeDocument/2006/relationships/font" Target="fonts/font22.fntdata"/><Relationship Id="rId20" Type="http://schemas.openxmlformats.org/officeDocument/2006/relationships/slide" Target="slides/slide19.xml"/><Relationship Id="rId41" Type="http://schemas.openxmlformats.org/officeDocument/2006/relationships/font" Target="fonts/font4.fntdata"/><Relationship Id="rId54" Type="http://schemas.openxmlformats.org/officeDocument/2006/relationships/font" Target="fonts/font17.fntdata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2.fntdata"/><Relationship Id="rId57" Type="http://schemas.openxmlformats.org/officeDocument/2006/relationships/font" Target="fonts/font20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7.fntdata"/><Relationship Id="rId52" Type="http://schemas.openxmlformats.org/officeDocument/2006/relationships/font" Target="fonts/font15.fntdata"/><Relationship Id="rId60" Type="http://schemas.openxmlformats.org/officeDocument/2006/relationships/font" Target="fonts/font23.fntdata"/><Relationship Id="rId65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font" Target="fonts/font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" name="Google Shape;7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41c328e998_0_148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41c328e998_0_148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" name="Google Shape;992;g41c328e998_0_154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3" name="Google Shape;993;g41c328e998_0_154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" name="Google Shape;998;g41c328e998_0_154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9" name="Google Shape;999;g41c328e998_0_154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Google Shape;1037;g5fe9c5b4d5_0_9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" name="Google Shape;1038;g5fe9c5b4d5_0_9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g47546467dc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" name="Google Shape;1044;g47546467dc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g47546467dc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3" name="Google Shape;1363;g47546467dc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g47546467dc_0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" name="Google Shape;77;g47546467dc_0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g41c328e998_0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" name="Google Shape;87;g41c328e998_0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g41c328e998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" name="Google Shape;105;g41c328e998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g41c328e998_0_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" name="Google Shape;117;g41c328e998_0_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g41c328e998_0_1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" name="Google Shape;176;g41c328e998_0_1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" name="Google Shape;755;g41c328e998_0_7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6" name="Google Shape;756;g41c328e998_0_7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g5fe9c5b4d5_0_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4" name="Google Shape;794;g5fe9c5b4d5_0_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g41c328e998_0_148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2" name="Google Shape;972;g41c328e998_0_148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-1136700" y="2189104"/>
            <a:ext cx="114174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404350" y="2654075"/>
            <a:ext cx="4335300" cy="52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_1_1_1_1_1_1_1_1_1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12"/>
          <p:cNvSpPr/>
          <p:nvPr/>
        </p:nvSpPr>
        <p:spPr>
          <a:xfrm>
            <a:off x="-43875" y="0"/>
            <a:ext cx="4078800" cy="51435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12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" name="Google Shape;58;p12"/>
          <p:cNvSpPr txBox="1">
            <a:spLocks noGrp="1"/>
          </p:cNvSpPr>
          <p:nvPr>
            <p:ph type="subTitle" idx="1"/>
          </p:nvPr>
        </p:nvSpPr>
        <p:spPr>
          <a:xfrm>
            <a:off x="4777750" y="1917150"/>
            <a:ext cx="3722400" cy="1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_1_1_1_1_1_1_1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3"/>
          <p:cNvSpPr/>
          <p:nvPr/>
        </p:nvSpPr>
        <p:spPr>
          <a:xfrm>
            <a:off x="4080450" y="0"/>
            <a:ext cx="5063700" cy="51435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13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2" name="Google Shape;62;p13"/>
          <p:cNvSpPr txBox="1">
            <a:spLocks noGrp="1"/>
          </p:cNvSpPr>
          <p:nvPr>
            <p:ph type="subTitle" idx="1"/>
          </p:nvPr>
        </p:nvSpPr>
        <p:spPr>
          <a:xfrm>
            <a:off x="4581750" y="829700"/>
            <a:ext cx="3918300" cy="36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551813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_1_1_2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832700" y="1366200"/>
            <a:ext cx="5478600" cy="274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IG_NUMBER_1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ctrTitle"/>
          </p:nvPr>
        </p:nvSpPr>
        <p:spPr>
          <a:xfrm>
            <a:off x="946788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ctrTitle" idx="2"/>
          </p:nvPr>
        </p:nvSpPr>
        <p:spPr>
          <a:xfrm>
            <a:off x="2789494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ctrTitle" idx="3"/>
          </p:nvPr>
        </p:nvSpPr>
        <p:spPr>
          <a:xfrm>
            <a:off x="4632200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ctrTitle" idx="4"/>
          </p:nvPr>
        </p:nvSpPr>
        <p:spPr>
          <a:xfrm>
            <a:off x="6474907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title" idx="5" hasCustomPrompt="1"/>
          </p:nvPr>
        </p:nvSpPr>
        <p:spPr>
          <a:xfrm>
            <a:off x="3120999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4"/>
          <p:cNvSpPr txBox="1">
            <a:spLocks noGrp="1"/>
          </p:cNvSpPr>
          <p:nvPr>
            <p:ph type="title" idx="6" hasCustomPrompt="1"/>
          </p:nvPr>
        </p:nvSpPr>
        <p:spPr>
          <a:xfrm>
            <a:off x="496369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2" name="Google Shape;22;p4"/>
          <p:cNvSpPr txBox="1">
            <a:spLocks noGrp="1"/>
          </p:cNvSpPr>
          <p:nvPr>
            <p:ph type="title" idx="7" hasCustomPrompt="1"/>
          </p:nvPr>
        </p:nvSpPr>
        <p:spPr>
          <a:xfrm>
            <a:off x="6806401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3" name="Google Shape;23;p4"/>
          <p:cNvSpPr txBox="1">
            <a:spLocks noGrp="1"/>
          </p:cNvSpPr>
          <p:nvPr>
            <p:ph type="title" idx="8" hasCustomPrompt="1"/>
          </p:nvPr>
        </p:nvSpPr>
        <p:spPr>
          <a:xfrm>
            <a:off x="127828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" name="Google Shape;24;p4"/>
          <p:cNvSpPr/>
          <p:nvPr/>
        </p:nvSpPr>
        <p:spPr>
          <a:xfrm>
            <a:off x="475375" y="-10200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4"/>
          <p:cNvSpPr/>
          <p:nvPr/>
        </p:nvSpPr>
        <p:spPr>
          <a:xfrm>
            <a:off x="6504700" y="3999625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TEXTS">
  <p:cSld name="TITLE_1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5"/>
          <p:cNvSpPr/>
          <p:nvPr/>
        </p:nvSpPr>
        <p:spPr>
          <a:xfrm>
            <a:off x="0" y="2934150"/>
            <a:ext cx="3729600" cy="1704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subTitle" idx="1"/>
          </p:nvPr>
        </p:nvSpPr>
        <p:spPr>
          <a:xfrm>
            <a:off x="813450" y="3219900"/>
            <a:ext cx="2392500" cy="128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subTitle" idx="2"/>
          </p:nvPr>
        </p:nvSpPr>
        <p:spPr>
          <a:xfrm>
            <a:off x="4185300" y="1448250"/>
            <a:ext cx="2392500" cy="128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BIG_NUMBER_1_1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6"/>
          <p:cNvSpPr txBox="1">
            <a:spLocks noGrp="1"/>
          </p:cNvSpPr>
          <p:nvPr>
            <p:ph type="ctrTitle"/>
          </p:nvPr>
        </p:nvSpPr>
        <p:spPr>
          <a:xfrm>
            <a:off x="1410938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3" name="Google Shape;33;p6"/>
          <p:cNvSpPr txBox="1">
            <a:spLocks noGrp="1"/>
          </p:cNvSpPr>
          <p:nvPr>
            <p:ph type="ctrTitle" idx="2"/>
          </p:nvPr>
        </p:nvSpPr>
        <p:spPr>
          <a:xfrm>
            <a:off x="3710844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4" name="Google Shape;34;p6"/>
          <p:cNvSpPr txBox="1">
            <a:spLocks noGrp="1"/>
          </p:cNvSpPr>
          <p:nvPr>
            <p:ph type="ctrTitle" idx="3"/>
          </p:nvPr>
        </p:nvSpPr>
        <p:spPr>
          <a:xfrm>
            <a:off x="6010750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subTitle" idx="1"/>
          </p:nvPr>
        </p:nvSpPr>
        <p:spPr>
          <a:xfrm>
            <a:off x="14109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subTitle" idx="4"/>
          </p:nvPr>
        </p:nvSpPr>
        <p:spPr>
          <a:xfrm>
            <a:off x="37108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subTitle" idx="5"/>
          </p:nvPr>
        </p:nvSpPr>
        <p:spPr>
          <a:xfrm>
            <a:off x="60107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ctrTitle" idx="6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>
  <p:cSld name="TITLE_1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7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1" name="Google Shape;41;p7"/>
          <p:cNvSpPr txBox="1">
            <a:spLocks noGrp="1"/>
          </p:cNvSpPr>
          <p:nvPr>
            <p:ph type="subTitle" idx="1"/>
          </p:nvPr>
        </p:nvSpPr>
        <p:spPr>
          <a:xfrm>
            <a:off x="5943700" y="3014025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subTitle" idx="2"/>
          </p:nvPr>
        </p:nvSpPr>
        <p:spPr>
          <a:xfrm>
            <a:off x="5943700" y="1518600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_1_1_1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8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1">
  <p:cSld name="TITLE_1_1_1_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9"/>
          <p:cNvSpPr txBox="1">
            <a:spLocks noGrp="1"/>
          </p:cNvSpPr>
          <p:nvPr>
            <p:ph type="ctrTitle"/>
          </p:nvPr>
        </p:nvSpPr>
        <p:spPr>
          <a:xfrm>
            <a:off x="477420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2">
  <p:cSld name="TITLE_1_1_1_1_1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0"/>
          <p:cNvSpPr txBox="1">
            <a:spLocks noGrp="1"/>
          </p:cNvSpPr>
          <p:nvPr>
            <p:ph type="ctrTitle"/>
          </p:nvPr>
        </p:nvSpPr>
        <p:spPr>
          <a:xfrm>
            <a:off x="80505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3F3F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Nunito ExtraBold"/>
              <a:buNone/>
              <a:defRPr sz="280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Nunito Light"/>
              <a:buChar char="●"/>
              <a:defRPr sz="1800">
                <a:latin typeface="Nunito Light"/>
                <a:ea typeface="Nunito Light"/>
                <a:cs typeface="Nunito Light"/>
                <a:sym typeface="Nunito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>
                <a:latin typeface="Nunito Light"/>
                <a:ea typeface="Nunito Light"/>
                <a:cs typeface="Nunito Light"/>
                <a:sym typeface="Nunito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>
                <a:latin typeface="Nunito Light"/>
                <a:ea typeface="Nunito Light"/>
                <a:cs typeface="Nunito Light"/>
                <a:sym typeface="Nunito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8" r:id="rId10"/>
    <p:sldLayoutId id="2147483659" r:id="rId11"/>
    <p:sldLayoutId id="2147483660" r:id="rId12"/>
    <p:sldLayoutId id="2147483663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close-up-modern-decoration-tabletop_5080993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photo/contemporary-building-exterior-against-blue-sky-daylight_4624969.htm/?utm_source=slidesgo_template&amp;utm_medium=referral-link&amp;utm_campaign=sg_resources&amp;utm_content=freepik" TargetMode="External"/><Relationship Id="rId18" Type="http://schemas.openxmlformats.org/officeDocument/2006/relationships/hyperlink" Target="https://www.freepik.com/free-photo/detail-urban-stairs_4150756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house-design-plans_778887.htm" TargetMode="External"/><Relationship Id="rId7" Type="http://schemas.openxmlformats.org/officeDocument/2006/relationships/hyperlink" Target="https://www.freepik.com/free-photo/young-woman-sitting-office-holding-coffee-cup-hand_5043869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photo/contemporary-building-exterior-against-blue-sky-daylight_4624969.htm" TargetMode="External"/><Relationship Id="rId17" Type="http://schemas.openxmlformats.org/officeDocument/2006/relationships/hyperlink" Target="https://www.freepik.com/free-photo/building-with-balcony_4153334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15.xml"/><Relationship Id="rId16" Type="http://schemas.openxmlformats.org/officeDocument/2006/relationships/hyperlink" Target="https://www.freepik.com/free-photo/building-with-balcony_4153334.htm" TargetMode="External"/><Relationship Id="rId1" Type="http://schemas.openxmlformats.org/officeDocument/2006/relationships/slideLayout" Target="../slideLayouts/slideLayout11.xml"/><Relationship Id="rId6" Type="http://schemas.openxmlformats.org/officeDocument/2006/relationships/hyperlink" Target="https://www.freepik.com/free-photo/overhead-view-female-real-estate-agent-working-office_5043866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photo/supplies-helmet-blueprint_1470229.htm" TargetMode="External"/><Relationship Id="rId5" Type="http://schemas.openxmlformats.org/officeDocument/2006/relationships/hyperlink" Target="https://www.freepik.com/free-photo/hands-drawing-architect_1470247.htm/?utm_source=slidesgo_template&amp;utm_medium=referral-link&amp;utm_campaign=sg_resources&amp;utm_content=freepik" TargetMode="External"/><Relationship Id="rId15" Type="http://schemas.openxmlformats.org/officeDocument/2006/relationships/hyperlink" Target="https://www.freepik.com/free-photo/glass-building-sunrise_4821876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low-angle-design-modern-building_5281514.htm/?utm_source=slidesgo_template&amp;utm_medium=referral-link&amp;utm_campaign=sg_resources&amp;utm_content=freepik" TargetMode="External"/><Relationship Id="rId19" Type="http://schemas.openxmlformats.org/officeDocument/2006/relationships/hyperlink" Target="https://www.freepik.com/free-photo/bottom-view-building_4153340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house-design-plans_778887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low-angle-view-glass-designed-building_5253505.htm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photo/glass-building-sunrise_4821876.htm" TargetMode="Externa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jpg"/><Relationship Id="rId5" Type="http://schemas.openxmlformats.org/officeDocument/2006/relationships/image" Target="../media/image5.jpg"/><Relationship Id="rId4" Type="http://schemas.openxmlformats.org/officeDocument/2006/relationships/image" Target="../media/image2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9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31000" b="-31000"/>
          </a:stretch>
        </a:blip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7"/>
          <p:cNvSpPr/>
          <p:nvPr/>
        </p:nvSpPr>
        <p:spPr>
          <a:xfrm>
            <a:off x="467195" y="198102"/>
            <a:ext cx="2844000" cy="28800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" name="Google Shape;282;p21">
            <a:extLst>
              <a:ext uri="{FF2B5EF4-FFF2-40B4-BE49-F238E27FC236}">
                <a16:creationId xmlns:a16="http://schemas.microsoft.com/office/drawing/2014/main" id="{DDFCE92A-56E0-4154-8DE2-44CB2825147A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547792" y="1016583"/>
            <a:ext cx="2682805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b="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پاورپوینت</a:t>
            </a:r>
            <a:br>
              <a:rPr lang="fa-IR" sz="3600" b="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</a:br>
            <a:r>
              <a:rPr lang="fa-IR" sz="3200" b="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معماری تاریخی - </a:t>
            </a:r>
            <a:r>
              <a:rPr lang="fa-IR" sz="3600" b="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معاصر</a:t>
            </a:r>
            <a:endParaRPr lang="en-US" sz="8800" b="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26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2" name="Google Shape;982;p26"/>
          <p:cNvSpPr txBox="1">
            <a:spLocks noGrp="1"/>
          </p:cNvSpPr>
          <p:nvPr>
            <p:ph type="ctrTitle"/>
          </p:nvPr>
        </p:nvSpPr>
        <p:spPr>
          <a:xfrm>
            <a:off x="1949890" y="727253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>
                <a:latin typeface="Arial"/>
                <a:cs typeface="B Nazanin" panose="00000700000000000000" pitchFamily="2" charset="-78"/>
                <a:sym typeface="Arial"/>
              </a:rPr>
              <a:t>پروژه اول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83" name="Google Shape;983;p26"/>
          <p:cNvSpPr txBox="1">
            <a:spLocks noGrp="1"/>
          </p:cNvSpPr>
          <p:nvPr>
            <p:ph type="subTitle" idx="4294967295"/>
          </p:nvPr>
        </p:nvSpPr>
        <p:spPr>
          <a:xfrm>
            <a:off x="3564944" y="3280650"/>
            <a:ext cx="2715300" cy="108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984" name="Google Shape;984;p26"/>
          <p:cNvSpPr/>
          <p:nvPr/>
        </p:nvSpPr>
        <p:spPr>
          <a:xfrm>
            <a:off x="833075" y="-504825"/>
            <a:ext cx="2264700" cy="2337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5" name="Google Shape;985;p26"/>
          <p:cNvSpPr/>
          <p:nvPr/>
        </p:nvSpPr>
        <p:spPr>
          <a:xfrm>
            <a:off x="7156875" y="1476625"/>
            <a:ext cx="1251600" cy="3822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6" name="Google Shape;986;p26"/>
          <p:cNvSpPr txBox="1">
            <a:spLocks noGrp="1"/>
          </p:cNvSpPr>
          <p:nvPr>
            <p:ph type="ctrTitle"/>
          </p:nvPr>
        </p:nvSpPr>
        <p:spPr>
          <a:xfrm>
            <a:off x="1104275" y="11925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تیتر</a:t>
            </a:r>
            <a:endParaRPr>
              <a:latin typeface="Nunito Light"/>
              <a:ea typeface="Nunito Light"/>
              <a:cs typeface="B Nazanin" panose="00000700000000000000" pitchFamily="2" charset="-78"/>
              <a:sym typeface="Nunito Light"/>
            </a:endParaRPr>
          </a:p>
        </p:txBody>
      </p:sp>
      <p:cxnSp>
        <p:nvCxnSpPr>
          <p:cNvPr id="987" name="Google Shape;987;p26"/>
          <p:cNvCxnSpPr/>
          <p:nvPr/>
        </p:nvCxnSpPr>
        <p:spPr>
          <a:xfrm>
            <a:off x="1536750" y="11794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88" name="Google Shape;988;p26"/>
          <p:cNvCxnSpPr/>
          <p:nvPr/>
        </p:nvCxnSpPr>
        <p:spPr>
          <a:xfrm>
            <a:off x="1536725" y="16039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989" name="Google Shape;989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726300" y="2112310"/>
            <a:ext cx="3824073" cy="2551524"/>
          </a:xfrm>
          <a:prstGeom prst="rect">
            <a:avLst/>
          </a:prstGeom>
          <a:noFill/>
          <a:ln>
            <a:noFill/>
          </a:ln>
        </p:spPr>
      </p:pic>
      <p:pic>
        <p:nvPicPr>
          <p:cNvPr id="990" name="Google Shape;990;p26"/>
          <p:cNvPicPr preferRelativeResize="0"/>
          <p:nvPr/>
        </p:nvPicPr>
        <p:blipFill>
          <a:blip r:embed="rId4"/>
          <a:srcRect/>
          <a:stretch/>
        </p:blipFill>
        <p:spPr>
          <a:xfrm>
            <a:off x="3654600" y="876443"/>
            <a:ext cx="2870781" cy="19108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Google Shape;995;p27"/>
          <p:cNvSpPr/>
          <p:nvPr/>
        </p:nvSpPr>
        <p:spPr>
          <a:xfrm>
            <a:off x="4135073" y="1981200"/>
            <a:ext cx="4668958" cy="232785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96" name="Google Shape;996;p27"/>
          <p:cNvSpPr txBox="1">
            <a:spLocks noGrp="1"/>
          </p:cNvSpPr>
          <p:nvPr>
            <p:ph type="ctrTitle"/>
          </p:nvPr>
        </p:nvSpPr>
        <p:spPr>
          <a:xfrm>
            <a:off x="5174501" y="2751975"/>
            <a:ext cx="3172329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dirty="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p28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02" name="Google Shape;1002;p28"/>
          <p:cNvSpPr txBox="1">
            <a:spLocks noGrp="1"/>
          </p:cNvSpPr>
          <p:nvPr>
            <p:ph type="ctrTitle"/>
          </p:nvPr>
        </p:nvSpPr>
        <p:spPr>
          <a:xfrm>
            <a:off x="1968833" y="706928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پروژه دو</a:t>
            </a:r>
            <a:endParaRPr sz="1000">
              <a:cs typeface="B Nazanin" panose="00000700000000000000" pitchFamily="2" charset="-78"/>
            </a:endParaRPr>
          </a:p>
        </p:txBody>
      </p:sp>
      <p:sp>
        <p:nvSpPr>
          <p:cNvPr id="1003" name="Google Shape;1003;p28"/>
          <p:cNvSpPr/>
          <p:nvPr/>
        </p:nvSpPr>
        <p:spPr>
          <a:xfrm>
            <a:off x="5409425" y="2318350"/>
            <a:ext cx="3044700" cy="28254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04" name="Google Shape;1004;p28"/>
          <p:cNvSpPr txBox="1">
            <a:spLocks noGrp="1"/>
          </p:cNvSpPr>
          <p:nvPr>
            <p:ph type="subTitle" idx="4294967295"/>
          </p:nvPr>
        </p:nvSpPr>
        <p:spPr>
          <a:xfrm>
            <a:off x="5799875" y="3093700"/>
            <a:ext cx="2263800" cy="127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pic>
        <p:nvPicPr>
          <p:cNvPr id="1005" name="Google Shape;1005;p28"/>
          <p:cNvPicPr preferRelativeResize="0"/>
          <p:nvPr/>
        </p:nvPicPr>
        <p:blipFill>
          <a:blip r:embed="rId3"/>
          <a:srcRect t="11400" b="11400"/>
          <a:stretch/>
        </p:blipFill>
        <p:spPr>
          <a:xfrm>
            <a:off x="0" y="2318100"/>
            <a:ext cx="5409427" cy="2825399"/>
          </a:xfrm>
          <a:prstGeom prst="rect">
            <a:avLst/>
          </a:prstGeom>
          <a:noFill/>
          <a:ln>
            <a:noFill/>
          </a:ln>
        </p:spPr>
      </p:pic>
      <p:sp>
        <p:nvSpPr>
          <p:cNvPr id="1006" name="Google Shape;1006;p28"/>
          <p:cNvSpPr/>
          <p:nvPr/>
        </p:nvSpPr>
        <p:spPr>
          <a:xfrm>
            <a:off x="833075" y="-504825"/>
            <a:ext cx="2264700" cy="2337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1007" name="Google Shape;1007;p28"/>
          <p:cNvPicPr preferRelativeResize="0"/>
          <p:nvPr/>
        </p:nvPicPr>
        <p:blipFill>
          <a:blip r:embed="rId4"/>
          <a:srcRect/>
          <a:stretch/>
        </p:blipFill>
        <p:spPr>
          <a:xfrm>
            <a:off x="3441274" y="54421"/>
            <a:ext cx="2758298" cy="1723936"/>
          </a:xfrm>
          <a:prstGeom prst="rect">
            <a:avLst/>
          </a:prstGeom>
          <a:noFill/>
          <a:ln>
            <a:noFill/>
          </a:ln>
        </p:spPr>
      </p:pic>
      <p:sp>
        <p:nvSpPr>
          <p:cNvPr id="1008" name="Google Shape;1008;p28"/>
          <p:cNvSpPr txBox="1">
            <a:spLocks noGrp="1"/>
          </p:cNvSpPr>
          <p:nvPr>
            <p:ph type="ctrTitle"/>
          </p:nvPr>
        </p:nvSpPr>
        <p:spPr>
          <a:xfrm>
            <a:off x="1104275" y="11925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تیتر</a:t>
            </a:r>
            <a:endParaRPr>
              <a:latin typeface="Nunito Light"/>
              <a:ea typeface="Nunito Light"/>
              <a:cs typeface="B Nazanin" panose="00000700000000000000" pitchFamily="2" charset="-78"/>
              <a:sym typeface="Nunito Light"/>
            </a:endParaRPr>
          </a:p>
        </p:txBody>
      </p:sp>
      <p:cxnSp>
        <p:nvCxnSpPr>
          <p:cNvPr id="1009" name="Google Shape;1009;p28"/>
          <p:cNvCxnSpPr/>
          <p:nvPr/>
        </p:nvCxnSpPr>
        <p:spPr>
          <a:xfrm>
            <a:off x="1536750" y="11794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10" name="Google Shape;1010;p28"/>
          <p:cNvCxnSpPr/>
          <p:nvPr/>
        </p:nvCxnSpPr>
        <p:spPr>
          <a:xfrm>
            <a:off x="1536725" y="16039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11" name="Google Shape;1011;p28"/>
          <p:cNvSpPr/>
          <p:nvPr/>
        </p:nvSpPr>
        <p:spPr>
          <a:xfrm>
            <a:off x="0" y="3724375"/>
            <a:ext cx="305700" cy="1419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16000"/>
            <a:lum/>
          </a:blip>
          <a:srcRect/>
          <a:stretch>
            <a:fillRect t="-18000" b="-18000"/>
          </a:stretch>
        </a:blipFill>
        <a:effectLst/>
      </p:bgPr>
    </p:bg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30"/>
          <p:cNvSpPr txBox="1">
            <a:spLocks noGrp="1"/>
          </p:cNvSpPr>
          <p:nvPr>
            <p:ph type="ctrTitle"/>
          </p:nvPr>
        </p:nvSpPr>
        <p:spPr>
          <a:xfrm>
            <a:off x="643850" y="2065711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Titr" panose="00000700000000000000" pitchFamily="2" charset="-78"/>
                <a:sym typeface="Arial"/>
              </a:rPr>
              <a:t>تیتر خود را وارد کنید</a:t>
            </a:r>
            <a:endParaRPr/>
          </a:p>
        </p:txBody>
      </p:sp>
      <p:sp>
        <p:nvSpPr>
          <p:cNvPr id="1041" name="Google Shape;1041;p30"/>
          <p:cNvSpPr txBox="1">
            <a:spLocks noGrp="1"/>
          </p:cNvSpPr>
          <p:nvPr>
            <p:ph type="subTitle" idx="1"/>
          </p:nvPr>
        </p:nvSpPr>
        <p:spPr>
          <a:xfrm>
            <a:off x="4777750" y="1917150"/>
            <a:ext cx="3722400" cy="1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24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4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1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12000"/>
            <a:lum/>
          </a:blip>
          <a:srcRect/>
          <a:stretch>
            <a:fillRect t="-5000" b="-5000"/>
          </a:stretch>
        </a:blipFill>
        <a:effectLst/>
      </p:bgPr>
    </p:bg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31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2557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Nazanin" panose="00000700000000000000" pitchFamily="2" charset="-78"/>
                <a:sym typeface="Arial"/>
              </a:rPr>
              <a:t>آیکن ها</a:t>
            </a:r>
            <a:endParaRPr b="0">
              <a:cs typeface="B Nazanin" panose="00000700000000000000" pitchFamily="2" charset="-78"/>
            </a:endParaRPr>
          </a:p>
        </p:txBody>
      </p:sp>
      <p:grpSp>
        <p:nvGrpSpPr>
          <p:cNvPr id="1047" name="Google Shape;1047;p31"/>
          <p:cNvGrpSpPr/>
          <p:nvPr/>
        </p:nvGrpSpPr>
        <p:grpSpPr>
          <a:xfrm>
            <a:off x="5752493" y="507331"/>
            <a:ext cx="545771" cy="497987"/>
            <a:chOff x="1989911" y="2306065"/>
            <a:chExt cx="387099" cy="353207"/>
          </a:xfrm>
        </p:grpSpPr>
        <p:sp>
          <p:nvSpPr>
            <p:cNvPr id="1048" name="Google Shape;1048;p31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31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31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" name="Google Shape;1051;p31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" name="Google Shape;1053;p31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31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" name="Google Shape;1055;p31"/>
          <p:cNvGrpSpPr/>
          <p:nvPr/>
        </p:nvGrpSpPr>
        <p:grpSpPr>
          <a:xfrm>
            <a:off x="4837065" y="2235078"/>
            <a:ext cx="109754" cy="557143"/>
            <a:chOff x="4818146" y="3203323"/>
            <a:chExt cx="77845" cy="395165"/>
          </a:xfrm>
        </p:grpSpPr>
        <p:sp>
          <p:nvSpPr>
            <p:cNvPr id="1056" name="Google Shape;1056;p31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" name="Google Shape;1057;p31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" name="Google Shape;1064;p31"/>
          <p:cNvGrpSpPr/>
          <p:nvPr/>
        </p:nvGrpSpPr>
        <p:grpSpPr>
          <a:xfrm>
            <a:off x="6885639" y="1356820"/>
            <a:ext cx="506951" cy="504877"/>
            <a:chOff x="1342268" y="4161009"/>
            <a:chExt cx="359565" cy="358094"/>
          </a:xfrm>
        </p:grpSpPr>
        <p:sp>
          <p:nvSpPr>
            <p:cNvPr id="1065" name="Google Shape;1065;p31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" name="Google Shape;1067;p31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" name="Google Shape;1068;p31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31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" name="Google Shape;1071;p31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" name="Google Shape;1072;p31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31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" name="Google Shape;1074;p31"/>
          <p:cNvGrpSpPr/>
          <p:nvPr/>
        </p:nvGrpSpPr>
        <p:grpSpPr>
          <a:xfrm>
            <a:off x="5761753" y="1352923"/>
            <a:ext cx="527279" cy="512671"/>
            <a:chOff x="3512070" y="1956222"/>
            <a:chExt cx="373983" cy="363622"/>
          </a:xfrm>
        </p:grpSpPr>
        <p:sp>
          <p:nvSpPr>
            <p:cNvPr id="1075" name="Google Shape;1075;p31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" name="Google Shape;1076;p31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" name="Google Shape;1077;p31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" name="Google Shape;1078;p31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31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" name="Google Shape;1080;p31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" name="Google Shape;1081;p31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" name="Google Shape;1082;p31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" name="Google Shape;1083;p31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" name="Google Shape;1084;p31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31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" name="Google Shape;1086;p31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" name="Google Shape;1087;p31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" name="Google Shape;1088;p31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" name="Google Shape;1089;p31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" name="Google Shape;1090;p31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" name="Google Shape;1091;p31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" name="Google Shape;1092;p31"/>
          <p:cNvGrpSpPr/>
          <p:nvPr/>
        </p:nvGrpSpPr>
        <p:grpSpPr>
          <a:xfrm>
            <a:off x="7989229" y="1367690"/>
            <a:ext cx="504649" cy="483138"/>
            <a:chOff x="3943638" y="3815072"/>
            <a:chExt cx="357933" cy="342676"/>
          </a:xfrm>
        </p:grpSpPr>
        <p:sp>
          <p:nvSpPr>
            <p:cNvPr id="1093" name="Google Shape;1093;p31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" name="Google Shape;1094;p31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" name="Google Shape;1095;p31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" name="Google Shape;1096;p31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" name="Google Shape;1097;p31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" name="Google Shape;1098;p31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31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31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" name="Google Shape;1101;p31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" name="Google Shape;1102;p31"/>
          <p:cNvGrpSpPr/>
          <p:nvPr/>
        </p:nvGrpSpPr>
        <p:grpSpPr>
          <a:xfrm>
            <a:off x="4602782" y="1380683"/>
            <a:ext cx="578322" cy="457152"/>
            <a:chOff x="2594780" y="1516494"/>
            <a:chExt cx="410187" cy="324244"/>
          </a:xfrm>
        </p:grpSpPr>
        <p:sp>
          <p:nvSpPr>
            <p:cNvPr id="1103" name="Google Shape;1103;p31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" name="Google Shape;1104;p31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" name="Google Shape;1105;p31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31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" name="Google Shape;1107;p31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" name="Google Shape;1108;p31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31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" name="Google Shape;1110;p31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" name="Google Shape;1111;p31"/>
          <p:cNvGrpSpPr/>
          <p:nvPr/>
        </p:nvGrpSpPr>
        <p:grpSpPr>
          <a:xfrm>
            <a:off x="7979943" y="514154"/>
            <a:ext cx="487339" cy="484342"/>
            <a:chOff x="3954343" y="2899354"/>
            <a:chExt cx="345655" cy="343529"/>
          </a:xfrm>
        </p:grpSpPr>
        <p:sp>
          <p:nvSpPr>
            <p:cNvPr id="1112" name="Google Shape;1112;p31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31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31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31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31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" name="Google Shape;1117;p31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" name="Google Shape;1118;p31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" name="Google Shape;1119;p31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" name="Google Shape;1120;p31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31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" name="Google Shape;1122;p31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" name="Google Shape;1123;p31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4" name="Google Shape;1124;p31"/>
          <p:cNvGrpSpPr/>
          <p:nvPr/>
        </p:nvGrpSpPr>
        <p:grpSpPr>
          <a:xfrm>
            <a:off x="4608645" y="527946"/>
            <a:ext cx="566642" cy="456758"/>
            <a:chOff x="6089372" y="1527136"/>
            <a:chExt cx="401902" cy="323965"/>
          </a:xfrm>
        </p:grpSpPr>
        <p:sp>
          <p:nvSpPr>
            <p:cNvPr id="1125" name="Google Shape;1125;p31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" name="Google Shape;1126;p31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31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5" name="Google Shape;1155;p31"/>
          <p:cNvGrpSpPr/>
          <p:nvPr/>
        </p:nvGrpSpPr>
        <p:grpSpPr>
          <a:xfrm>
            <a:off x="6875491" y="564913"/>
            <a:ext cx="527237" cy="382823"/>
            <a:chOff x="5302988" y="3389839"/>
            <a:chExt cx="394609" cy="286523"/>
          </a:xfrm>
        </p:grpSpPr>
        <p:sp>
          <p:nvSpPr>
            <p:cNvPr id="1156" name="Google Shape;1156;p31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31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31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" name="Google Shape;1185;p31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31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31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" name="Google Shape;1188;p31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" name="Google Shape;1189;p31"/>
          <p:cNvGrpSpPr/>
          <p:nvPr/>
        </p:nvGrpSpPr>
        <p:grpSpPr>
          <a:xfrm>
            <a:off x="5699132" y="2265260"/>
            <a:ext cx="652505" cy="496779"/>
            <a:chOff x="2622794" y="1990868"/>
            <a:chExt cx="389090" cy="296231"/>
          </a:xfrm>
        </p:grpSpPr>
        <p:sp>
          <p:nvSpPr>
            <p:cNvPr id="1190" name="Google Shape;1190;p31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31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31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31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" name="Google Shape;1194;p31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" name="Google Shape;1195;p31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31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31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31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" name="Google Shape;1199;p31"/>
          <p:cNvGrpSpPr/>
          <p:nvPr/>
        </p:nvGrpSpPr>
        <p:grpSpPr>
          <a:xfrm>
            <a:off x="6881206" y="2257384"/>
            <a:ext cx="515847" cy="512532"/>
            <a:chOff x="3514900" y="1489020"/>
            <a:chExt cx="354145" cy="351869"/>
          </a:xfrm>
        </p:grpSpPr>
        <p:sp>
          <p:nvSpPr>
            <p:cNvPr id="1200" name="Google Shape;1200;p31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" name="Google Shape;1201;p31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" name="Google Shape;1202;p31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31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31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31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" name="Google Shape;1206;p31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" name="Google Shape;1207;p31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31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" name="Google Shape;1209;p31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" name="Google Shape;1210;p31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31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" name="Google Shape;1222;p31"/>
          <p:cNvGrpSpPr/>
          <p:nvPr/>
        </p:nvGrpSpPr>
        <p:grpSpPr>
          <a:xfrm>
            <a:off x="7991285" y="2236013"/>
            <a:ext cx="500540" cy="555273"/>
            <a:chOff x="2191541" y="2408601"/>
            <a:chExt cx="308823" cy="342571"/>
          </a:xfrm>
        </p:grpSpPr>
        <p:sp>
          <p:nvSpPr>
            <p:cNvPr id="1223" name="Google Shape;1223;p31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" name="Google Shape;1236;p31"/>
          <p:cNvGrpSpPr/>
          <p:nvPr/>
        </p:nvGrpSpPr>
        <p:grpSpPr>
          <a:xfrm>
            <a:off x="7927018" y="3080219"/>
            <a:ext cx="593193" cy="576957"/>
            <a:chOff x="1126175" y="238125"/>
            <a:chExt cx="5329675" cy="5183800"/>
          </a:xfrm>
        </p:grpSpPr>
        <p:sp>
          <p:nvSpPr>
            <p:cNvPr id="1237" name="Google Shape;1237;p31"/>
            <p:cNvSpPr/>
            <p:nvPr/>
          </p:nvSpPr>
          <p:spPr>
            <a:xfrm>
              <a:off x="1243075" y="1075425"/>
              <a:ext cx="5095875" cy="636525"/>
            </a:xfrm>
            <a:custGeom>
              <a:avLst/>
              <a:gdLst/>
              <a:ahLst/>
              <a:cxnLst/>
              <a:rect l="l" t="t" r="r" b="b"/>
              <a:pathLst>
                <a:path w="203835" h="25461" extrusionOk="0">
                  <a:moveTo>
                    <a:pt x="21823" y="1"/>
                  </a:moveTo>
                  <a:lnTo>
                    <a:pt x="1" y="25460"/>
                  </a:lnTo>
                  <a:lnTo>
                    <a:pt x="203835" y="25460"/>
                  </a:lnTo>
                  <a:lnTo>
                    <a:pt x="18201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1684725" y="1711925"/>
              <a:ext cx="4212575" cy="3622075"/>
            </a:xfrm>
            <a:custGeom>
              <a:avLst/>
              <a:gdLst/>
              <a:ahLst/>
              <a:cxnLst/>
              <a:rect l="l" t="t" r="r" b="b"/>
              <a:pathLst>
                <a:path w="168503" h="144883" extrusionOk="0">
                  <a:moveTo>
                    <a:pt x="0" y="0"/>
                  </a:moveTo>
                  <a:lnTo>
                    <a:pt x="0" y="144883"/>
                  </a:lnTo>
                  <a:lnTo>
                    <a:pt x="168503" y="144883"/>
                  </a:lnTo>
                  <a:lnTo>
                    <a:pt x="168503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>
              <a:off x="2710875" y="506900"/>
              <a:ext cx="2160275" cy="4827100"/>
            </a:xfrm>
            <a:custGeom>
              <a:avLst/>
              <a:gdLst/>
              <a:ahLst/>
              <a:cxnLst/>
              <a:rect l="l" t="t" r="r" b="b"/>
              <a:pathLst>
                <a:path w="86411" h="193084" extrusionOk="0">
                  <a:moveTo>
                    <a:pt x="1" y="0"/>
                  </a:moveTo>
                  <a:lnTo>
                    <a:pt x="1" y="193084"/>
                  </a:lnTo>
                  <a:lnTo>
                    <a:pt x="86410" y="193084"/>
                  </a:lnTo>
                  <a:lnTo>
                    <a:pt x="864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3103575" y="238125"/>
              <a:ext cx="1373900" cy="268800"/>
            </a:xfrm>
            <a:custGeom>
              <a:avLst/>
              <a:gdLst/>
              <a:ahLst/>
              <a:cxnLst/>
              <a:rect l="l" t="t" r="r" b="b"/>
              <a:pathLst>
                <a:path w="54956" h="10752" extrusionOk="0">
                  <a:moveTo>
                    <a:pt x="0" y="0"/>
                  </a:moveTo>
                  <a:lnTo>
                    <a:pt x="0" y="10751"/>
                  </a:lnTo>
                  <a:lnTo>
                    <a:pt x="54955" y="10751"/>
                  </a:lnTo>
                  <a:lnTo>
                    <a:pt x="54955" y="0"/>
                  </a:lnTo>
                  <a:close/>
                </a:path>
              </a:pathLst>
            </a:custGeom>
            <a:solidFill>
              <a:srgbClr val="F2F4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3103575" y="904575"/>
              <a:ext cx="1373900" cy="257825"/>
            </a:xfrm>
            <a:custGeom>
              <a:avLst/>
              <a:gdLst/>
              <a:ahLst/>
              <a:cxnLst/>
              <a:rect l="l" t="t" r="r" b="b"/>
              <a:pathLst>
                <a:path w="54956" h="10313" extrusionOk="0">
                  <a:moveTo>
                    <a:pt x="0" y="0"/>
                  </a:moveTo>
                  <a:lnTo>
                    <a:pt x="0" y="10312"/>
                  </a:lnTo>
                  <a:lnTo>
                    <a:pt x="54955" y="10312"/>
                  </a:lnTo>
                  <a:lnTo>
                    <a:pt x="549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3103575" y="1537050"/>
              <a:ext cx="483625" cy="482650"/>
            </a:xfrm>
            <a:custGeom>
              <a:avLst/>
              <a:gdLst/>
              <a:ahLst/>
              <a:cxnLst/>
              <a:rect l="l" t="t" r="r" b="b"/>
              <a:pathLst>
                <a:path w="19345" h="19306" extrusionOk="0">
                  <a:moveTo>
                    <a:pt x="0" y="1"/>
                  </a:moveTo>
                  <a:lnTo>
                    <a:pt x="0" y="19305"/>
                  </a:lnTo>
                  <a:lnTo>
                    <a:pt x="19344" y="19305"/>
                  </a:lnTo>
                  <a:lnTo>
                    <a:pt x="193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3994825" y="1537050"/>
              <a:ext cx="482650" cy="482650"/>
            </a:xfrm>
            <a:custGeom>
              <a:avLst/>
              <a:gdLst/>
              <a:ahLst/>
              <a:cxnLst/>
              <a:rect l="l" t="t" r="r" b="b"/>
              <a:pathLst>
                <a:path w="19306" h="19306" extrusionOk="0">
                  <a:moveTo>
                    <a:pt x="1" y="1"/>
                  </a:moveTo>
                  <a:lnTo>
                    <a:pt x="1" y="19305"/>
                  </a:lnTo>
                  <a:lnTo>
                    <a:pt x="19305" y="19305"/>
                  </a:lnTo>
                  <a:lnTo>
                    <a:pt x="193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3103575" y="2394375"/>
              <a:ext cx="483625" cy="483625"/>
            </a:xfrm>
            <a:custGeom>
              <a:avLst/>
              <a:gdLst/>
              <a:ahLst/>
              <a:cxnLst/>
              <a:rect l="l" t="t" r="r" b="b"/>
              <a:pathLst>
                <a:path w="19345" h="19345" extrusionOk="0">
                  <a:moveTo>
                    <a:pt x="0" y="0"/>
                  </a:moveTo>
                  <a:lnTo>
                    <a:pt x="0" y="19344"/>
                  </a:lnTo>
                  <a:lnTo>
                    <a:pt x="19344" y="19344"/>
                  </a:lnTo>
                  <a:lnTo>
                    <a:pt x="19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3994825" y="2394375"/>
              <a:ext cx="482650" cy="483625"/>
            </a:xfrm>
            <a:custGeom>
              <a:avLst/>
              <a:gdLst/>
              <a:ahLst/>
              <a:cxnLst/>
              <a:rect l="l" t="t" r="r" b="b"/>
              <a:pathLst>
                <a:path w="19306" h="19345" extrusionOk="0">
                  <a:moveTo>
                    <a:pt x="1" y="0"/>
                  </a:moveTo>
                  <a:lnTo>
                    <a:pt x="1" y="19344"/>
                  </a:lnTo>
                  <a:lnTo>
                    <a:pt x="19305" y="19344"/>
                  </a:lnTo>
                  <a:lnTo>
                    <a:pt x="193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3103575" y="3252675"/>
              <a:ext cx="483625" cy="482625"/>
            </a:xfrm>
            <a:custGeom>
              <a:avLst/>
              <a:gdLst/>
              <a:ahLst/>
              <a:cxnLst/>
              <a:rect l="l" t="t" r="r" b="b"/>
              <a:pathLst>
                <a:path w="19345" h="19305" extrusionOk="0">
                  <a:moveTo>
                    <a:pt x="0" y="0"/>
                  </a:moveTo>
                  <a:lnTo>
                    <a:pt x="0" y="19305"/>
                  </a:lnTo>
                  <a:lnTo>
                    <a:pt x="19344" y="19305"/>
                  </a:lnTo>
                  <a:lnTo>
                    <a:pt x="19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3994825" y="3252675"/>
              <a:ext cx="482650" cy="482625"/>
            </a:xfrm>
            <a:custGeom>
              <a:avLst/>
              <a:gdLst/>
              <a:ahLst/>
              <a:cxnLst/>
              <a:rect l="l" t="t" r="r" b="b"/>
              <a:pathLst>
                <a:path w="19306" h="19305" extrusionOk="0">
                  <a:moveTo>
                    <a:pt x="1" y="0"/>
                  </a:moveTo>
                  <a:lnTo>
                    <a:pt x="1" y="19305"/>
                  </a:lnTo>
                  <a:lnTo>
                    <a:pt x="19305" y="19305"/>
                  </a:lnTo>
                  <a:lnTo>
                    <a:pt x="193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81325" y="4134950"/>
              <a:ext cx="819375" cy="1199050"/>
            </a:xfrm>
            <a:custGeom>
              <a:avLst/>
              <a:gdLst/>
              <a:ahLst/>
              <a:cxnLst/>
              <a:rect l="l" t="t" r="r" b="b"/>
              <a:pathLst>
                <a:path w="32775" h="47962" extrusionOk="0">
                  <a:moveTo>
                    <a:pt x="1" y="1"/>
                  </a:moveTo>
                  <a:lnTo>
                    <a:pt x="1" y="47962"/>
                  </a:lnTo>
                  <a:lnTo>
                    <a:pt x="32774" y="47962"/>
                  </a:lnTo>
                  <a:lnTo>
                    <a:pt x="3277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185325" y="2394375"/>
              <a:ext cx="525575" cy="526575"/>
            </a:xfrm>
            <a:custGeom>
              <a:avLst/>
              <a:gdLst/>
              <a:ahLst/>
              <a:cxnLst/>
              <a:rect l="l" t="t" r="r" b="b"/>
              <a:pathLst>
                <a:path w="21023" h="21063" extrusionOk="0">
                  <a:moveTo>
                    <a:pt x="0" y="0"/>
                  </a:moveTo>
                  <a:lnTo>
                    <a:pt x="0" y="21063"/>
                  </a:lnTo>
                  <a:lnTo>
                    <a:pt x="21023" y="21063"/>
                  </a:lnTo>
                  <a:lnTo>
                    <a:pt x="210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185325" y="3230675"/>
              <a:ext cx="525575" cy="525600"/>
            </a:xfrm>
            <a:custGeom>
              <a:avLst/>
              <a:gdLst/>
              <a:ahLst/>
              <a:cxnLst/>
              <a:rect l="l" t="t" r="r" b="b"/>
              <a:pathLst>
                <a:path w="21023" h="21024" extrusionOk="0">
                  <a:moveTo>
                    <a:pt x="0" y="1"/>
                  </a:moveTo>
                  <a:lnTo>
                    <a:pt x="0" y="21024"/>
                  </a:lnTo>
                  <a:lnTo>
                    <a:pt x="21023" y="21024"/>
                  </a:lnTo>
                  <a:lnTo>
                    <a:pt x="210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31"/>
            <p:cNvSpPr/>
            <p:nvPr/>
          </p:nvSpPr>
          <p:spPr>
            <a:xfrm>
              <a:off x="4871125" y="2394375"/>
              <a:ext cx="525600" cy="526575"/>
            </a:xfrm>
            <a:custGeom>
              <a:avLst/>
              <a:gdLst/>
              <a:ahLst/>
              <a:cxnLst/>
              <a:rect l="l" t="t" r="r" b="b"/>
              <a:pathLst>
                <a:path w="21024" h="21063" extrusionOk="0">
                  <a:moveTo>
                    <a:pt x="0" y="0"/>
                  </a:moveTo>
                  <a:lnTo>
                    <a:pt x="0" y="21063"/>
                  </a:lnTo>
                  <a:lnTo>
                    <a:pt x="21023" y="21063"/>
                  </a:lnTo>
                  <a:lnTo>
                    <a:pt x="210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31"/>
            <p:cNvSpPr/>
            <p:nvPr/>
          </p:nvSpPr>
          <p:spPr>
            <a:xfrm>
              <a:off x="4871125" y="3230675"/>
              <a:ext cx="525600" cy="525600"/>
            </a:xfrm>
            <a:custGeom>
              <a:avLst/>
              <a:gdLst/>
              <a:ahLst/>
              <a:cxnLst/>
              <a:rect l="l" t="t" r="r" b="b"/>
              <a:pathLst>
                <a:path w="21024" h="21024" extrusionOk="0">
                  <a:moveTo>
                    <a:pt x="0" y="1"/>
                  </a:moveTo>
                  <a:lnTo>
                    <a:pt x="0" y="21024"/>
                  </a:lnTo>
                  <a:lnTo>
                    <a:pt x="21023" y="21024"/>
                  </a:lnTo>
                  <a:lnTo>
                    <a:pt x="210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31"/>
            <p:cNvSpPr/>
            <p:nvPr/>
          </p:nvSpPr>
          <p:spPr>
            <a:xfrm>
              <a:off x="1126175" y="5247050"/>
              <a:ext cx="5329675" cy="174875"/>
            </a:xfrm>
            <a:custGeom>
              <a:avLst/>
              <a:gdLst/>
              <a:ahLst/>
              <a:cxnLst/>
              <a:rect l="l" t="t" r="r" b="b"/>
              <a:pathLst>
                <a:path w="213187" h="6995" extrusionOk="0">
                  <a:moveTo>
                    <a:pt x="4677" y="0"/>
                  </a:moveTo>
                  <a:cubicBezTo>
                    <a:pt x="1" y="0"/>
                    <a:pt x="1" y="6995"/>
                    <a:pt x="4677" y="6995"/>
                  </a:cubicBezTo>
                  <a:lnTo>
                    <a:pt x="208511" y="6995"/>
                  </a:lnTo>
                  <a:cubicBezTo>
                    <a:pt x="213187" y="6995"/>
                    <a:pt x="213187" y="0"/>
                    <a:pt x="2085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" name="Google Shape;1254;p31"/>
          <p:cNvGrpSpPr/>
          <p:nvPr/>
        </p:nvGrpSpPr>
        <p:grpSpPr>
          <a:xfrm>
            <a:off x="6850678" y="3083448"/>
            <a:ext cx="576880" cy="570500"/>
            <a:chOff x="1173925" y="250875"/>
            <a:chExt cx="5234850" cy="5176950"/>
          </a:xfrm>
        </p:grpSpPr>
        <p:sp>
          <p:nvSpPr>
            <p:cNvPr id="1255" name="Google Shape;1255;p31"/>
            <p:cNvSpPr/>
            <p:nvPr/>
          </p:nvSpPr>
          <p:spPr>
            <a:xfrm>
              <a:off x="4820825" y="2949000"/>
              <a:ext cx="429900" cy="651650"/>
            </a:xfrm>
            <a:custGeom>
              <a:avLst/>
              <a:gdLst/>
              <a:ahLst/>
              <a:cxnLst/>
              <a:rect l="l" t="t" r="r" b="b"/>
              <a:pathLst>
                <a:path w="17196" h="26066" extrusionOk="0">
                  <a:moveTo>
                    <a:pt x="8225" y="1"/>
                  </a:moveTo>
                  <a:cubicBezTo>
                    <a:pt x="6508" y="1"/>
                    <a:pt x="4790" y="1149"/>
                    <a:pt x="4790" y="3445"/>
                  </a:cubicBezTo>
                  <a:lnTo>
                    <a:pt x="4790" y="12278"/>
                  </a:lnTo>
                  <a:cubicBezTo>
                    <a:pt x="4790" y="14162"/>
                    <a:pt x="6321" y="15733"/>
                    <a:pt x="8206" y="15733"/>
                  </a:cubicBezTo>
                  <a:cubicBezTo>
                    <a:pt x="9540" y="15733"/>
                    <a:pt x="10365" y="17107"/>
                    <a:pt x="9737" y="18245"/>
                  </a:cubicBezTo>
                  <a:cubicBezTo>
                    <a:pt x="9427" y="18864"/>
                    <a:pt x="8824" y="19180"/>
                    <a:pt x="8219" y="19180"/>
                  </a:cubicBezTo>
                  <a:cubicBezTo>
                    <a:pt x="7674" y="19180"/>
                    <a:pt x="7127" y="18923"/>
                    <a:pt x="6792" y="18402"/>
                  </a:cubicBezTo>
                  <a:cubicBezTo>
                    <a:pt x="6130" y="17396"/>
                    <a:pt x="5039" y="16851"/>
                    <a:pt x="3930" y="16851"/>
                  </a:cubicBezTo>
                  <a:cubicBezTo>
                    <a:pt x="3264" y="16851"/>
                    <a:pt x="2592" y="17047"/>
                    <a:pt x="2003" y="17460"/>
                  </a:cubicBezTo>
                  <a:cubicBezTo>
                    <a:pt x="394" y="18520"/>
                    <a:pt x="1" y="20679"/>
                    <a:pt x="1100" y="22249"/>
                  </a:cubicBezTo>
                  <a:cubicBezTo>
                    <a:pt x="2592" y="24487"/>
                    <a:pt x="5065" y="25900"/>
                    <a:pt x="7774" y="26057"/>
                  </a:cubicBezTo>
                  <a:cubicBezTo>
                    <a:pt x="7901" y="26063"/>
                    <a:pt x="8029" y="26065"/>
                    <a:pt x="8156" y="26065"/>
                  </a:cubicBezTo>
                  <a:cubicBezTo>
                    <a:pt x="10728" y="26065"/>
                    <a:pt x="13194" y="24938"/>
                    <a:pt x="14840" y="22956"/>
                  </a:cubicBezTo>
                  <a:cubicBezTo>
                    <a:pt x="16567" y="20875"/>
                    <a:pt x="17195" y="18088"/>
                    <a:pt x="16606" y="15458"/>
                  </a:cubicBezTo>
                  <a:cubicBezTo>
                    <a:pt x="15978" y="12828"/>
                    <a:pt x="14133" y="10669"/>
                    <a:pt x="11660" y="9569"/>
                  </a:cubicBezTo>
                  <a:lnTo>
                    <a:pt x="11660" y="3445"/>
                  </a:lnTo>
                  <a:cubicBezTo>
                    <a:pt x="11660" y="1149"/>
                    <a:pt x="9943" y="1"/>
                    <a:pt x="82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" name="Google Shape;1256;p31"/>
            <p:cNvSpPr/>
            <p:nvPr/>
          </p:nvSpPr>
          <p:spPr>
            <a:xfrm>
              <a:off x="4940575" y="937850"/>
              <a:ext cx="171775" cy="1708650"/>
            </a:xfrm>
            <a:custGeom>
              <a:avLst/>
              <a:gdLst/>
              <a:ahLst/>
              <a:cxnLst/>
              <a:rect l="l" t="t" r="r" b="b"/>
              <a:pathLst>
                <a:path w="6871" h="68346" extrusionOk="0">
                  <a:moveTo>
                    <a:pt x="3416" y="1"/>
                  </a:moveTo>
                  <a:cubicBezTo>
                    <a:pt x="1531" y="1"/>
                    <a:pt x="0" y="1532"/>
                    <a:pt x="0" y="3416"/>
                  </a:cubicBezTo>
                  <a:lnTo>
                    <a:pt x="0" y="64931"/>
                  </a:lnTo>
                  <a:cubicBezTo>
                    <a:pt x="0" y="67207"/>
                    <a:pt x="1718" y="68346"/>
                    <a:pt x="3435" y="68346"/>
                  </a:cubicBezTo>
                  <a:cubicBezTo>
                    <a:pt x="5153" y="68346"/>
                    <a:pt x="6870" y="67207"/>
                    <a:pt x="6870" y="64931"/>
                  </a:cubicBezTo>
                  <a:lnTo>
                    <a:pt x="6870" y="3416"/>
                  </a:lnTo>
                  <a:cubicBezTo>
                    <a:pt x="6870" y="1532"/>
                    <a:pt x="5339" y="1"/>
                    <a:pt x="34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" name="Google Shape;1257;p31"/>
            <p:cNvSpPr/>
            <p:nvPr/>
          </p:nvSpPr>
          <p:spPr>
            <a:xfrm>
              <a:off x="2529250" y="336250"/>
              <a:ext cx="343525" cy="1128650"/>
            </a:xfrm>
            <a:custGeom>
              <a:avLst/>
              <a:gdLst/>
              <a:ahLst/>
              <a:cxnLst/>
              <a:rect l="l" t="t" r="r" b="b"/>
              <a:pathLst>
                <a:path w="13741" h="45146" extrusionOk="0">
                  <a:moveTo>
                    <a:pt x="2042" y="1"/>
                  </a:moveTo>
                  <a:lnTo>
                    <a:pt x="1" y="45145"/>
                  </a:lnTo>
                  <a:lnTo>
                    <a:pt x="13740" y="45145"/>
                  </a:lnTo>
                  <a:lnTo>
                    <a:pt x="116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31"/>
            <p:cNvSpPr/>
            <p:nvPr/>
          </p:nvSpPr>
          <p:spPr>
            <a:xfrm>
              <a:off x="1271100" y="250875"/>
              <a:ext cx="5018925" cy="631075"/>
            </a:xfrm>
            <a:custGeom>
              <a:avLst/>
              <a:gdLst/>
              <a:ahLst/>
              <a:cxnLst/>
              <a:rect l="l" t="t" r="r" b="b"/>
              <a:pathLst>
                <a:path w="200757" h="25243" extrusionOk="0">
                  <a:moveTo>
                    <a:pt x="52407" y="0"/>
                  </a:moveTo>
                  <a:cubicBezTo>
                    <a:pt x="51975" y="0"/>
                    <a:pt x="51544" y="79"/>
                    <a:pt x="51151" y="197"/>
                  </a:cubicBezTo>
                  <a:lnTo>
                    <a:pt x="3572" y="18608"/>
                  </a:lnTo>
                  <a:cubicBezTo>
                    <a:pt x="0" y="19982"/>
                    <a:pt x="981" y="25242"/>
                    <a:pt x="4789" y="25242"/>
                  </a:cubicBezTo>
                  <a:cubicBezTo>
                    <a:pt x="5221" y="25242"/>
                    <a:pt x="5653" y="25164"/>
                    <a:pt x="6045" y="25007"/>
                  </a:cubicBezTo>
                  <a:lnTo>
                    <a:pt x="53035" y="6870"/>
                  </a:lnTo>
                  <a:lnTo>
                    <a:pt x="61750" y="6870"/>
                  </a:lnTo>
                  <a:lnTo>
                    <a:pt x="196635" y="25203"/>
                  </a:lnTo>
                  <a:cubicBezTo>
                    <a:pt x="196804" y="25228"/>
                    <a:pt x="196973" y="25240"/>
                    <a:pt x="197139" y="25240"/>
                  </a:cubicBezTo>
                  <a:cubicBezTo>
                    <a:pt x="198818" y="25240"/>
                    <a:pt x="200271" y="24013"/>
                    <a:pt x="200521" y="22298"/>
                  </a:cubicBezTo>
                  <a:cubicBezTo>
                    <a:pt x="200757" y="20414"/>
                    <a:pt x="199461" y="18686"/>
                    <a:pt x="197577" y="18412"/>
                  </a:cubicBezTo>
                  <a:lnTo>
                    <a:pt x="62457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31"/>
            <p:cNvSpPr/>
            <p:nvPr/>
          </p:nvSpPr>
          <p:spPr>
            <a:xfrm>
              <a:off x="2122950" y="1379500"/>
              <a:ext cx="1156125" cy="4047325"/>
            </a:xfrm>
            <a:custGeom>
              <a:avLst/>
              <a:gdLst/>
              <a:ahLst/>
              <a:cxnLst/>
              <a:rect l="l" t="t" r="r" b="b"/>
              <a:pathLst>
                <a:path w="46245" h="161893" extrusionOk="0">
                  <a:moveTo>
                    <a:pt x="26027" y="6870"/>
                  </a:moveTo>
                  <a:lnTo>
                    <a:pt x="23122" y="8911"/>
                  </a:lnTo>
                  <a:lnTo>
                    <a:pt x="20217" y="6870"/>
                  </a:lnTo>
                  <a:close/>
                  <a:moveTo>
                    <a:pt x="12562" y="9893"/>
                  </a:moveTo>
                  <a:lnTo>
                    <a:pt x="17155" y="13112"/>
                  </a:lnTo>
                  <a:lnTo>
                    <a:pt x="12327" y="16527"/>
                  </a:lnTo>
                  <a:lnTo>
                    <a:pt x="12562" y="9893"/>
                  </a:lnTo>
                  <a:close/>
                  <a:moveTo>
                    <a:pt x="33643" y="9893"/>
                  </a:moveTo>
                  <a:lnTo>
                    <a:pt x="33918" y="16566"/>
                  </a:lnTo>
                  <a:lnTo>
                    <a:pt x="29050" y="13112"/>
                  </a:lnTo>
                  <a:lnTo>
                    <a:pt x="33643" y="9893"/>
                  </a:lnTo>
                  <a:close/>
                  <a:moveTo>
                    <a:pt x="23122" y="17312"/>
                  </a:moveTo>
                  <a:lnTo>
                    <a:pt x="32230" y="23750"/>
                  </a:lnTo>
                  <a:lnTo>
                    <a:pt x="23122" y="32583"/>
                  </a:lnTo>
                  <a:lnTo>
                    <a:pt x="13976" y="23750"/>
                  </a:lnTo>
                  <a:lnTo>
                    <a:pt x="23122" y="17312"/>
                  </a:lnTo>
                  <a:close/>
                  <a:moveTo>
                    <a:pt x="11777" y="31170"/>
                  </a:moveTo>
                  <a:lnTo>
                    <a:pt x="18176" y="37372"/>
                  </a:lnTo>
                  <a:lnTo>
                    <a:pt x="11267" y="44046"/>
                  </a:lnTo>
                  <a:lnTo>
                    <a:pt x="11267" y="44046"/>
                  </a:lnTo>
                  <a:lnTo>
                    <a:pt x="11777" y="31170"/>
                  </a:lnTo>
                  <a:close/>
                  <a:moveTo>
                    <a:pt x="34467" y="31170"/>
                  </a:moveTo>
                  <a:lnTo>
                    <a:pt x="34939" y="44046"/>
                  </a:lnTo>
                  <a:lnTo>
                    <a:pt x="34939" y="44046"/>
                  </a:lnTo>
                  <a:lnTo>
                    <a:pt x="28069" y="37372"/>
                  </a:lnTo>
                  <a:lnTo>
                    <a:pt x="34467" y="31170"/>
                  </a:lnTo>
                  <a:close/>
                  <a:moveTo>
                    <a:pt x="23122" y="42161"/>
                  </a:moveTo>
                  <a:lnTo>
                    <a:pt x="33525" y="52211"/>
                  </a:lnTo>
                  <a:lnTo>
                    <a:pt x="23122" y="60455"/>
                  </a:lnTo>
                  <a:lnTo>
                    <a:pt x="12719" y="52211"/>
                  </a:lnTo>
                  <a:lnTo>
                    <a:pt x="23122" y="42161"/>
                  </a:lnTo>
                  <a:close/>
                  <a:moveTo>
                    <a:pt x="35527" y="59356"/>
                  </a:moveTo>
                  <a:lnTo>
                    <a:pt x="35959" y="70661"/>
                  </a:lnTo>
                  <a:lnTo>
                    <a:pt x="35959" y="70661"/>
                  </a:lnTo>
                  <a:lnTo>
                    <a:pt x="28658" y="64851"/>
                  </a:lnTo>
                  <a:lnTo>
                    <a:pt x="35527" y="59356"/>
                  </a:lnTo>
                  <a:close/>
                  <a:moveTo>
                    <a:pt x="10678" y="59356"/>
                  </a:moveTo>
                  <a:lnTo>
                    <a:pt x="17587" y="64851"/>
                  </a:lnTo>
                  <a:lnTo>
                    <a:pt x="10246" y="70661"/>
                  </a:lnTo>
                  <a:lnTo>
                    <a:pt x="10678" y="59356"/>
                  </a:lnTo>
                  <a:close/>
                  <a:moveTo>
                    <a:pt x="23122" y="69209"/>
                  </a:moveTo>
                  <a:lnTo>
                    <a:pt x="34271" y="78081"/>
                  </a:lnTo>
                  <a:lnTo>
                    <a:pt x="23122" y="87620"/>
                  </a:lnTo>
                  <a:lnTo>
                    <a:pt x="11934" y="78081"/>
                  </a:lnTo>
                  <a:lnTo>
                    <a:pt x="23122" y="69209"/>
                  </a:lnTo>
                  <a:close/>
                  <a:moveTo>
                    <a:pt x="36509" y="85225"/>
                  </a:moveTo>
                  <a:lnTo>
                    <a:pt x="37058" y="99554"/>
                  </a:lnTo>
                  <a:lnTo>
                    <a:pt x="37058" y="99554"/>
                  </a:lnTo>
                  <a:lnTo>
                    <a:pt x="28422" y="92135"/>
                  </a:lnTo>
                  <a:lnTo>
                    <a:pt x="36509" y="85225"/>
                  </a:lnTo>
                  <a:close/>
                  <a:moveTo>
                    <a:pt x="9697" y="85225"/>
                  </a:moveTo>
                  <a:lnTo>
                    <a:pt x="17823" y="92135"/>
                  </a:lnTo>
                  <a:lnTo>
                    <a:pt x="9186" y="99554"/>
                  </a:lnTo>
                  <a:lnTo>
                    <a:pt x="9186" y="99554"/>
                  </a:lnTo>
                  <a:lnTo>
                    <a:pt x="9697" y="85225"/>
                  </a:lnTo>
                  <a:close/>
                  <a:moveTo>
                    <a:pt x="23122" y="96649"/>
                  </a:moveTo>
                  <a:lnTo>
                    <a:pt x="35724" y="107444"/>
                  </a:lnTo>
                  <a:lnTo>
                    <a:pt x="23122" y="119967"/>
                  </a:lnTo>
                  <a:lnTo>
                    <a:pt x="10521" y="107405"/>
                  </a:lnTo>
                  <a:lnTo>
                    <a:pt x="23122" y="96649"/>
                  </a:lnTo>
                  <a:close/>
                  <a:moveTo>
                    <a:pt x="8558" y="115178"/>
                  </a:moveTo>
                  <a:lnTo>
                    <a:pt x="18255" y="124796"/>
                  </a:lnTo>
                  <a:lnTo>
                    <a:pt x="7812" y="135159"/>
                  </a:lnTo>
                  <a:lnTo>
                    <a:pt x="8558" y="115178"/>
                  </a:lnTo>
                  <a:close/>
                  <a:moveTo>
                    <a:pt x="37686" y="115178"/>
                  </a:moveTo>
                  <a:lnTo>
                    <a:pt x="38432" y="135159"/>
                  </a:lnTo>
                  <a:lnTo>
                    <a:pt x="27990" y="124796"/>
                  </a:lnTo>
                  <a:lnTo>
                    <a:pt x="37686" y="115178"/>
                  </a:lnTo>
                  <a:close/>
                  <a:moveTo>
                    <a:pt x="23122" y="129664"/>
                  </a:moveTo>
                  <a:lnTo>
                    <a:pt x="38825" y="145248"/>
                  </a:lnTo>
                  <a:lnTo>
                    <a:pt x="39178" y="155062"/>
                  </a:lnTo>
                  <a:lnTo>
                    <a:pt x="7067" y="155062"/>
                  </a:lnTo>
                  <a:lnTo>
                    <a:pt x="7459" y="145248"/>
                  </a:lnTo>
                  <a:lnTo>
                    <a:pt x="23122" y="129664"/>
                  </a:lnTo>
                  <a:close/>
                  <a:moveTo>
                    <a:pt x="9383" y="0"/>
                  </a:moveTo>
                  <a:cubicBezTo>
                    <a:pt x="7538" y="0"/>
                    <a:pt x="6007" y="1453"/>
                    <a:pt x="5928" y="3298"/>
                  </a:cubicBezTo>
                  <a:lnTo>
                    <a:pt x="5182" y="23043"/>
                  </a:lnTo>
                  <a:cubicBezTo>
                    <a:pt x="5182" y="23083"/>
                    <a:pt x="5182" y="23083"/>
                    <a:pt x="5182" y="23083"/>
                  </a:cubicBezTo>
                  <a:cubicBezTo>
                    <a:pt x="5182" y="23122"/>
                    <a:pt x="5182" y="23201"/>
                    <a:pt x="5182" y="23240"/>
                  </a:cubicBezTo>
                  <a:lnTo>
                    <a:pt x="3102" y="77806"/>
                  </a:lnTo>
                  <a:cubicBezTo>
                    <a:pt x="3102" y="77845"/>
                    <a:pt x="3102" y="77885"/>
                    <a:pt x="3102" y="77924"/>
                  </a:cubicBezTo>
                  <a:lnTo>
                    <a:pt x="3102" y="78002"/>
                  </a:lnTo>
                  <a:lnTo>
                    <a:pt x="2003" y="107091"/>
                  </a:lnTo>
                  <a:lnTo>
                    <a:pt x="629" y="143600"/>
                  </a:lnTo>
                  <a:lnTo>
                    <a:pt x="629" y="143796"/>
                  </a:lnTo>
                  <a:lnTo>
                    <a:pt x="40" y="158321"/>
                  </a:lnTo>
                  <a:cubicBezTo>
                    <a:pt x="0" y="160283"/>
                    <a:pt x="1531" y="161893"/>
                    <a:pt x="3494" y="161893"/>
                  </a:cubicBezTo>
                  <a:lnTo>
                    <a:pt x="42751" y="161893"/>
                  </a:lnTo>
                  <a:cubicBezTo>
                    <a:pt x="44713" y="161893"/>
                    <a:pt x="46244" y="160283"/>
                    <a:pt x="46166" y="158321"/>
                  </a:cubicBezTo>
                  <a:lnTo>
                    <a:pt x="43143" y="77924"/>
                  </a:lnTo>
                  <a:lnTo>
                    <a:pt x="40277" y="3298"/>
                  </a:lnTo>
                  <a:cubicBezTo>
                    <a:pt x="40238" y="1453"/>
                    <a:pt x="38707" y="0"/>
                    <a:pt x="368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31"/>
            <p:cNvSpPr/>
            <p:nvPr/>
          </p:nvSpPr>
          <p:spPr>
            <a:xfrm>
              <a:off x="3866900" y="4309975"/>
              <a:ext cx="1069775" cy="343500"/>
            </a:xfrm>
            <a:custGeom>
              <a:avLst/>
              <a:gdLst/>
              <a:ahLst/>
              <a:cxnLst/>
              <a:rect l="l" t="t" r="r" b="b"/>
              <a:pathLst>
                <a:path w="42791" h="13740" extrusionOk="0">
                  <a:moveTo>
                    <a:pt x="1" y="0"/>
                  </a:moveTo>
                  <a:lnTo>
                    <a:pt x="1" y="13740"/>
                  </a:lnTo>
                  <a:lnTo>
                    <a:pt x="42790" y="13740"/>
                  </a:lnTo>
                  <a:lnTo>
                    <a:pt x="4279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" name="Google Shape;1261;p31"/>
            <p:cNvSpPr/>
            <p:nvPr/>
          </p:nvSpPr>
          <p:spPr>
            <a:xfrm>
              <a:off x="3866900" y="4997925"/>
              <a:ext cx="1069775" cy="343525"/>
            </a:xfrm>
            <a:custGeom>
              <a:avLst/>
              <a:gdLst/>
              <a:ahLst/>
              <a:cxnLst/>
              <a:rect l="l" t="t" r="r" b="b"/>
              <a:pathLst>
                <a:path w="42791" h="13741" extrusionOk="0">
                  <a:moveTo>
                    <a:pt x="1" y="1"/>
                  </a:moveTo>
                  <a:lnTo>
                    <a:pt x="1" y="13741"/>
                  </a:lnTo>
                  <a:lnTo>
                    <a:pt x="42790" y="13741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" name="Google Shape;1262;p31"/>
            <p:cNvSpPr/>
            <p:nvPr/>
          </p:nvSpPr>
          <p:spPr>
            <a:xfrm>
              <a:off x="4936650" y="4997925"/>
              <a:ext cx="1069750" cy="343525"/>
            </a:xfrm>
            <a:custGeom>
              <a:avLst/>
              <a:gdLst/>
              <a:ahLst/>
              <a:cxnLst/>
              <a:rect l="l" t="t" r="r" b="b"/>
              <a:pathLst>
                <a:path w="42790" h="13741" extrusionOk="0">
                  <a:moveTo>
                    <a:pt x="0" y="1"/>
                  </a:moveTo>
                  <a:lnTo>
                    <a:pt x="0" y="13741"/>
                  </a:lnTo>
                  <a:lnTo>
                    <a:pt x="42790" y="13741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31"/>
            <p:cNvSpPr/>
            <p:nvPr/>
          </p:nvSpPr>
          <p:spPr>
            <a:xfrm>
              <a:off x="4401775" y="4653450"/>
              <a:ext cx="1069750" cy="344500"/>
            </a:xfrm>
            <a:custGeom>
              <a:avLst/>
              <a:gdLst/>
              <a:ahLst/>
              <a:cxnLst/>
              <a:rect l="l" t="t" r="r" b="b"/>
              <a:pathLst>
                <a:path w="42790" h="13780" extrusionOk="0">
                  <a:moveTo>
                    <a:pt x="1" y="1"/>
                  </a:moveTo>
                  <a:lnTo>
                    <a:pt x="1" y="13780"/>
                  </a:lnTo>
                  <a:lnTo>
                    <a:pt x="42790" y="13780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31"/>
            <p:cNvSpPr/>
            <p:nvPr/>
          </p:nvSpPr>
          <p:spPr>
            <a:xfrm>
              <a:off x="1976725" y="4973400"/>
              <a:ext cx="1447600" cy="368050"/>
            </a:xfrm>
            <a:custGeom>
              <a:avLst/>
              <a:gdLst/>
              <a:ahLst/>
              <a:cxnLst/>
              <a:rect l="l" t="t" r="r" b="b"/>
              <a:pathLst>
                <a:path w="57904" h="14722" extrusionOk="0">
                  <a:moveTo>
                    <a:pt x="0" y="1"/>
                  </a:moveTo>
                  <a:lnTo>
                    <a:pt x="0" y="14722"/>
                  </a:lnTo>
                  <a:lnTo>
                    <a:pt x="57903" y="14722"/>
                  </a:lnTo>
                  <a:lnTo>
                    <a:pt x="579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" name="Google Shape;1265;p31"/>
            <p:cNvSpPr/>
            <p:nvPr/>
          </p:nvSpPr>
          <p:spPr>
            <a:xfrm>
              <a:off x="1288750" y="711150"/>
              <a:ext cx="5005200" cy="312125"/>
            </a:xfrm>
            <a:custGeom>
              <a:avLst/>
              <a:gdLst/>
              <a:ahLst/>
              <a:cxnLst/>
              <a:rect l="l" t="t" r="r" b="b"/>
              <a:pathLst>
                <a:path w="200208" h="12485" extrusionOk="0">
                  <a:moveTo>
                    <a:pt x="1" y="1"/>
                  </a:moveTo>
                  <a:lnTo>
                    <a:pt x="1" y="12484"/>
                  </a:lnTo>
                  <a:lnTo>
                    <a:pt x="200208" y="12484"/>
                  </a:lnTo>
                  <a:lnTo>
                    <a:pt x="20020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" name="Google Shape;1266;p31"/>
            <p:cNvSpPr/>
            <p:nvPr/>
          </p:nvSpPr>
          <p:spPr>
            <a:xfrm>
              <a:off x="4765875" y="2561100"/>
              <a:ext cx="521150" cy="474050"/>
            </a:xfrm>
            <a:custGeom>
              <a:avLst/>
              <a:gdLst/>
              <a:ahLst/>
              <a:cxnLst/>
              <a:rect l="l" t="t" r="r" b="b"/>
              <a:pathLst>
                <a:path w="20846" h="18962" extrusionOk="0">
                  <a:moveTo>
                    <a:pt x="1963" y="1"/>
                  </a:moveTo>
                  <a:lnTo>
                    <a:pt x="1" y="12406"/>
                  </a:lnTo>
                  <a:lnTo>
                    <a:pt x="3926" y="18961"/>
                  </a:lnTo>
                  <a:lnTo>
                    <a:pt x="16920" y="18961"/>
                  </a:lnTo>
                  <a:lnTo>
                    <a:pt x="20846" y="12406"/>
                  </a:lnTo>
                  <a:lnTo>
                    <a:pt x="18883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31"/>
            <p:cNvSpPr/>
            <p:nvPr/>
          </p:nvSpPr>
          <p:spPr>
            <a:xfrm>
              <a:off x="1173925" y="5256050"/>
              <a:ext cx="5234850" cy="171775"/>
            </a:xfrm>
            <a:custGeom>
              <a:avLst/>
              <a:gdLst/>
              <a:ahLst/>
              <a:cxnLst/>
              <a:rect l="l" t="t" r="r" b="b"/>
              <a:pathLst>
                <a:path w="209394" h="6871" extrusionOk="0">
                  <a:moveTo>
                    <a:pt x="4594" y="0"/>
                  </a:moveTo>
                  <a:cubicBezTo>
                    <a:pt x="1" y="0"/>
                    <a:pt x="1" y="6870"/>
                    <a:pt x="4594" y="6870"/>
                  </a:cubicBezTo>
                  <a:lnTo>
                    <a:pt x="204801" y="6870"/>
                  </a:lnTo>
                  <a:cubicBezTo>
                    <a:pt x="209394" y="6870"/>
                    <a:pt x="209394" y="0"/>
                    <a:pt x="2048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" name="Google Shape;1268;p31"/>
          <p:cNvGrpSpPr/>
          <p:nvPr/>
        </p:nvGrpSpPr>
        <p:grpSpPr>
          <a:xfrm>
            <a:off x="7885816" y="4071131"/>
            <a:ext cx="711451" cy="545522"/>
            <a:chOff x="405125" y="252475"/>
            <a:chExt cx="6769275" cy="5190500"/>
          </a:xfrm>
        </p:grpSpPr>
        <p:sp>
          <p:nvSpPr>
            <p:cNvPr id="1269" name="Google Shape;1269;p31"/>
            <p:cNvSpPr/>
            <p:nvPr/>
          </p:nvSpPr>
          <p:spPr>
            <a:xfrm>
              <a:off x="519950" y="2959925"/>
              <a:ext cx="3044100" cy="330125"/>
            </a:xfrm>
            <a:custGeom>
              <a:avLst/>
              <a:gdLst/>
              <a:ahLst/>
              <a:cxnLst/>
              <a:rect l="l" t="t" r="r" b="b"/>
              <a:pathLst>
                <a:path w="121764" h="13205" extrusionOk="0">
                  <a:moveTo>
                    <a:pt x="0" y="0"/>
                  </a:moveTo>
                  <a:lnTo>
                    <a:pt x="0" y="13205"/>
                  </a:lnTo>
                  <a:lnTo>
                    <a:pt x="121763" y="13205"/>
                  </a:lnTo>
                  <a:lnTo>
                    <a:pt x="12176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" name="Google Shape;1270;p31"/>
            <p:cNvSpPr/>
            <p:nvPr/>
          </p:nvSpPr>
          <p:spPr>
            <a:xfrm>
              <a:off x="3917625" y="252475"/>
              <a:ext cx="3256775" cy="3256775"/>
            </a:xfrm>
            <a:custGeom>
              <a:avLst/>
              <a:gdLst/>
              <a:ahLst/>
              <a:cxnLst/>
              <a:rect l="l" t="t" r="r" b="b"/>
              <a:pathLst>
                <a:path w="130271" h="130271" extrusionOk="0">
                  <a:moveTo>
                    <a:pt x="65136" y="0"/>
                  </a:moveTo>
                  <a:cubicBezTo>
                    <a:pt x="47860" y="0"/>
                    <a:pt x="31315" y="6889"/>
                    <a:pt x="19102" y="19102"/>
                  </a:cubicBezTo>
                  <a:cubicBezTo>
                    <a:pt x="6890" y="31315"/>
                    <a:pt x="0" y="47860"/>
                    <a:pt x="0" y="65135"/>
                  </a:cubicBezTo>
                  <a:lnTo>
                    <a:pt x="0" y="130271"/>
                  </a:lnTo>
                  <a:lnTo>
                    <a:pt x="65136" y="130271"/>
                  </a:lnTo>
                  <a:cubicBezTo>
                    <a:pt x="82411" y="130271"/>
                    <a:pt x="98956" y="123434"/>
                    <a:pt x="111169" y="111221"/>
                  </a:cubicBezTo>
                  <a:cubicBezTo>
                    <a:pt x="123381" y="99008"/>
                    <a:pt x="130271" y="82411"/>
                    <a:pt x="130271" y="65135"/>
                  </a:cubicBezTo>
                  <a:cubicBezTo>
                    <a:pt x="130271" y="47860"/>
                    <a:pt x="123434" y="31315"/>
                    <a:pt x="111169" y="19102"/>
                  </a:cubicBezTo>
                  <a:cubicBezTo>
                    <a:pt x="98956" y="6889"/>
                    <a:pt x="82411" y="0"/>
                    <a:pt x="6513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31"/>
            <p:cNvSpPr/>
            <p:nvPr/>
          </p:nvSpPr>
          <p:spPr>
            <a:xfrm>
              <a:off x="519950" y="4271225"/>
              <a:ext cx="6654450" cy="1171750"/>
            </a:xfrm>
            <a:custGeom>
              <a:avLst/>
              <a:gdLst/>
              <a:ahLst/>
              <a:cxnLst/>
              <a:rect l="l" t="t" r="r" b="b"/>
              <a:pathLst>
                <a:path w="266178" h="46870" extrusionOk="0">
                  <a:moveTo>
                    <a:pt x="0" y="1"/>
                  </a:moveTo>
                  <a:lnTo>
                    <a:pt x="0" y="46869"/>
                  </a:lnTo>
                  <a:lnTo>
                    <a:pt x="266178" y="46869"/>
                  </a:lnTo>
                  <a:lnTo>
                    <a:pt x="26617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" name="Google Shape;1272;p31"/>
            <p:cNvSpPr/>
            <p:nvPr/>
          </p:nvSpPr>
          <p:spPr>
            <a:xfrm>
              <a:off x="1355000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" name="Google Shape;1273;p31"/>
            <p:cNvSpPr/>
            <p:nvPr/>
          </p:nvSpPr>
          <p:spPr>
            <a:xfrm>
              <a:off x="2148325" y="4888725"/>
              <a:ext cx="228350" cy="554250"/>
            </a:xfrm>
            <a:custGeom>
              <a:avLst/>
              <a:gdLst/>
              <a:ahLst/>
              <a:cxnLst/>
              <a:rect l="l" t="t" r="r" b="b"/>
              <a:pathLst>
                <a:path w="9134" h="22170" extrusionOk="0">
                  <a:moveTo>
                    <a:pt x="4567" y="1"/>
                  </a:moveTo>
                  <a:cubicBezTo>
                    <a:pt x="2284" y="1"/>
                    <a:pt x="0" y="1527"/>
                    <a:pt x="0" y="4580"/>
                  </a:cubicBezTo>
                  <a:lnTo>
                    <a:pt x="0" y="22169"/>
                  </a:lnTo>
                  <a:lnTo>
                    <a:pt x="9134" y="2216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" name="Google Shape;1274;p31"/>
            <p:cNvSpPr/>
            <p:nvPr/>
          </p:nvSpPr>
          <p:spPr>
            <a:xfrm>
              <a:off x="2940325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31"/>
            <p:cNvSpPr/>
            <p:nvPr/>
          </p:nvSpPr>
          <p:spPr>
            <a:xfrm>
              <a:off x="3732350" y="4888725"/>
              <a:ext cx="228350" cy="554250"/>
            </a:xfrm>
            <a:custGeom>
              <a:avLst/>
              <a:gdLst/>
              <a:ahLst/>
              <a:cxnLst/>
              <a:rect l="l" t="t" r="r" b="b"/>
              <a:pathLst>
                <a:path w="9134" h="22170" extrusionOk="0">
                  <a:moveTo>
                    <a:pt x="4567" y="1"/>
                  </a:moveTo>
                  <a:cubicBezTo>
                    <a:pt x="2283" y="1"/>
                    <a:pt x="0" y="1527"/>
                    <a:pt x="0" y="4580"/>
                  </a:cubicBezTo>
                  <a:lnTo>
                    <a:pt x="0" y="22169"/>
                  </a:lnTo>
                  <a:lnTo>
                    <a:pt x="9134" y="22169"/>
                  </a:lnTo>
                  <a:lnTo>
                    <a:pt x="9134" y="4580"/>
                  </a:lnTo>
                  <a:cubicBezTo>
                    <a:pt x="9134" y="1527"/>
                    <a:pt x="6850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31"/>
            <p:cNvSpPr/>
            <p:nvPr/>
          </p:nvSpPr>
          <p:spPr>
            <a:xfrm>
              <a:off x="4525650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7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31"/>
            <p:cNvSpPr/>
            <p:nvPr/>
          </p:nvSpPr>
          <p:spPr>
            <a:xfrm>
              <a:off x="5317650" y="4888725"/>
              <a:ext cx="228375" cy="554250"/>
            </a:xfrm>
            <a:custGeom>
              <a:avLst/>
              <a:gdLst/>
              <a:ahLst/>
              <a:cxnLst/>
              <a:rect l="l" t="t" r="r" b="b"/>
              <a:pathLst>
                <a:path w="9135" h="2217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2169"/>
                  </a:lnTo>
                  <a:lnTo>
                    <a:pt x="9135" y="22169"/>
                  </a:lnTo>
                  <a:lnTo>
                    <a:pt x="9135" y="4580"/>
                  </a:lnTo>
                  <a:cubicBezTo>
                    <a:pt x="9135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" name="Google Shape;1278;p31"/>
            <p:cNvSpPr/>
            <p:nvPr/>
          </p:nvSpPr>
          <p:spPr>
            <a:xfrm>
              <a:off x="6110975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7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" name="Google Shape;1279;p31"/>
            <p:cNvSpPr/>
            <p:nvPr/>
          </p:nvSpPr>
          <p:spPr>
            <a:xfrm>
              <a:off x="4945800" y="1280650"/>
              <a:ext cx="1200425" cy="1201725"/>
            </a:xfrm>
            <a:custGeom>
              <a:avLst/>
              <a:gdLst/>
              <a:ahLst/>
              <a:cxnLst/>
              <a:rect l="l" t="t" r="r" b="b"/>
              <a:pathLst>
                <a:path w="48017" h="48069" extrusionOk="0">
                  <a:moveTo>
                    <a:pt x="24009" y="0"/>
                  </a:moveTo>
                  <a:cubicBezTo>
                    <a:pt x="10752" y="0"/>
                    <a:pt x="0" y="10752"/>
                    <a:pt x="0" y="24008"/>
                  </a:cubicBezTo>
                  <a:cubicBezTo>
                    <a:pt x="0" y="37265"/>
                    <a:pt x="10752" y="48069"/>
                    <a:pt x="24009" y="48069"/>
                  </a:cubicBezTo>
                  <a:cubicBezTo>
                    <a:pt x="37265" y="48069"/>
                    <a:pt x="48017" y="37265"/>
                    <a:pt x="48017" y="24008"/>
                  </a:cubicBezTo>
                  <a:cubicBezTo>
                    <a:pt x="48017" y="10752"/>
                    <a:pt x="37265" y="0"/>
                    <a:pt x="240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31"/>
            <p:cNvSpPr/>
            <p:nvPr/>
          </p:nvSpPr>
          <p:spPr>
            <a:xfrm>
              <a:off x="3564025" y="2728975"/>
              <a:ext cx="353625" cy="780275"/>
            </a:xfrm>
            <a:custGeom>
              <a:avLst/>
              <a:gdLst/>
              <a:ahLst/>
              <a:cxnLst/>
              <a:rect l="l" t="t" r="r" b="b"/>
              <a:pathLst>
                <a:path w="14145" h="31211" extrusionOk="0">
                  <a:moveTo>
                    <a:pt x="0" y="0"/>
                  </a:moveTo>
                  <a:lnTo>
                    <a:pt x="0" y="31211"/>
                  </a:lnTo>
                  <a:lnTo>
                    <a:pt x="14144" y="31211"/>
                  </a:lnTo>
                  <a:lnTo>
                    <a:pt x="14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" name="Google Shape;1281;p31"/>
            <p:cNvSpPr/>
            <p:nvPr/>
          </p:nvSpPr>
          <p:spPr>
            <a:xfrm>
              <a:off x="4409525" y="2728975"/>
              <a:ext cx="366675" cy="366650"/>
            </a:xfrm>
            <a:custGeom>
              <a:avLst/>
              <a:gdLst/>
              <a:ahLst/>
              <a:cxnLst/>
              <a:rect l="l" t="t" r="r" b="b"/>
              <a:pathLst>
                <a:path w="14667" h="14666" extrusionOk="0">
                  <a:moveTo>
                    <a:pt x="1" y="0"/>
                  </a:moveTo>
                  <a:lnTo>
                    <a:pt x="1" y="14666"/>
                  </a:lnTo>
                  <a:lnTo>
                    <a:pt x="14666" y="14666"/>
                  </a:lnTo>
                  <a:lnTo>
                    <a:pt x="146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" name="Google Shape;1282;p31"/>
            <p:cNvSpPr/>
            <p:nvPr/>
          </p:nvSpPr>
          <p:spPr>
            <a:xfrm>
              <a:off x="405125" y="2672850"/>
              <a:ext cx="228350" cy="617200"/>
            </a:xfrm>
            <a:custGeom>
              <a:avLst/>
              <a:gdLst/>
              <a:ahLst/>
              <a:cxnLst/>
              <a:rect l="l" t="t" r="r" b="b"/>
              <a:pathLst>
                <a:path w="9134" h="24688" extrusionOk="0">
                  <a:moveTo>
                    <a:pt x="4593" y="1"/>
                  </a:moveTo>
                  <a:cubicBezTo>
                    <a:pt x="2088" y="1"/>
                    <a:pt x="0" y="2036"/>
                    <a:pt x="0" y="4594"/>
                  </a:cubicBezTo>
                  <a:lnTo>
                    <a:pt x="0" y="24688"/>
                  </a:lnTo>
                  <a:lnTo>
                    <a:pt x="9134" y="24688"/>
                  </a:lnTo>
                  <a:lnTo>
                    <a:pt x="9134" y="4594"/>
                  </a:lnTo>
                  <a:cubicBezTo>
                    <a:pt x="9134" y="2036"/>
                    <a:pt x="7098" y="1"/>
                    <a:pt x="459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3" name="Google Shape;1283;p31"/>
          <p:cNvGrpSpPr/>
          <p:nvPr/>
        </p:nvGrpSpPr>
        <p:grpSpPr>
          <a:xfrm>
            <a:off x="5789906" y="4051627"/>
            <a:ext cx="470952" cy="584530"/>
            <a:chOff x="1687675" y="238125"/>
            <a:chExt cx="4220000" cy="5237725"/>
          </a:xfrm>
        </p:grpSpPr>
        <p:sp>
          <p:nvSpPr>
            <p:cNvPr id="1284" name="Google Shape;1284;p31"/>
            <p:cNvSpPr/>
            <p:nvPr/>
          </p:nvSpPr>
          <p:spPr>
            <a:xfrm>
              <a:off x="1687675" y="4538175"/>
              <a:ext cx="4220000" cy="937675"/>
            </a:xfrm>
            <a:custGeom>
              <a:avLst/>
              <a:gdLst/>
              <a:ahLst/>
              <a:cxnLst/>
              <a:rect l="l" t="t" r="r" b="b"/>
              <a:pathLst>
                <a:path w="168800" h="37507" extrusionOk="0">
                  <a:moveTo>
                    <a:pt x="1" y="1"/>
                  </a:moveTo>
                  <a:lnTo>
                    <a:pt x="1" y="21403"/>
                  </a:lnTo>
                  <a:cubicBezTo>
                    <a:pt x="1" y="30277"/>
                    <a:pt x="37795" y="37507"/>
                    <a:pt x="84421" y="37507"/>
                  </a:cubicBezTo>
                  <a:cubicBezTo>
                    <a:pt x="131005" y="37507"/>
                    <a:pt x="168799" y="30277"/>
                    <a:pt x="168799" y="21403"/>
                  </a:cubicBezTo>
                  <a:lnTo>
                    <a:pt x="168799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" name="Google Shape;1285;p31"/>
            <p:cNvSpPr/>
            <p:nvPr/>
          </p:nvSpPr>
          <p:spPr>
            <a:xfrm>
              <a:off x="1687675" y="4135600"/>
              <a:ext cx="4220000" cy="806225"/>
            </a:xfrm>
            <a:custGeom>
              <a:avLst/>
              <a:gdLst/>
              <a:ahLst/>
              <a:cxnLst/>
              <a:rect l="l" t="t" r="r" b="b"/>
              <a:pathLst>
                <a:path w="168800" h="32249" extrusionOk="0">
                  <a:moveTo>
                    <a:pt x="84421" y="0"/>
                  </a:moveTo>
                  <a:cubicBezTo>
                    <a:pt x="37795" y="0"/>
                    <a:pt x="1" y="7230"/>
                    <a:pt x="1" y="16104"/>
                  </a:cubicBezTo>
                  <a:cubicBezTo>
                    <a:pt x="1" y="25018"/>
                    <a:pt x="37795" y="32248"/>
                    <a:pt x="84421" y="32248"/>
                  </a:cubicBezTo>
                  <a:cubicBezTo>
                    <a:pt x="131005" y="32248"/>
                    <a:pt x="168799" y="25018"/>
                    <a:pt x="168799" y="16104"/>
                  </a:cubicBezTo>
                  <a:cubicBezTo>
                    <a:pt x="168799" y="7230"/>
                    <a:pt x="131005" y="0"/>
                    <a:pt x="8442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" name="Google Shape;1286;p31"/>
            <p:cNvSpPr/>
            <p:nvPr/>
          </p:nvSpPr>
          <p:spPr>
            <a:xfrm>
              <a:off x="2507225" y="238125"/>
              <a:ext cx="2580900" cy="4392500"/>
            </a:xfrm>
            <a:custGeom>
              <a:avLst/>
              <a:gdLst/>
              <a:ahLst/>
              <a:cxnLst/>
              <a:rect l="l" t="t" r="r" b="b"/>
              <a:pathLst>
                <a:path w="103236" h="175700" extrusionOk="0">
                  <a:moveTo>
                    <a:pt x="51639" y="0"/>
                  </a:moveTo>
                  <a:cubicBezTo>
                    <a:pt x="47448" y="0"/>
                    <a:pt x="43751" y="2835"/>
                    <a:pt x="42683" y="6901"/>
                  </a:cubicBezTo>
                  <a:lnTo>
                    <a:pt x="83" y="169825"/>
                  </a:lnTo>
                  <a:cubicBezTo>
                    <a:pt x="1" y="169908"/>
                    <a:pt x="1" y="170031"/>
                    <a:pt x="1" y="170113"/>
                  </a:cubicBezTo>
                  <a:cubicBezTo>
                    <a:pt x="1" y="173194"/>
                    <a:pt x="23088" y="175700"/>
                    <a:pt x="51639" y="175700"/>
                  </a:cubicBezTo>
                  <a:cubicBezTo>
                    <a:pt x="80148" y="175700"/>
                    <a:pt x="103235" y="173194"/>
                    <a:pt x="103235" y="170113"/>
                  </a:cubicBezTo>
                  <a:cubicBezTo>
                    <a:pt x="103235" y="170031"/>
                    <a:pt x="103235" y="169908"/>
                    <a:pt x="103194" y="169825"/>
                  </a:cubicBezTo>
                  <a:lnTo>
                    <a:pt x="60553" y="6901"/>
                  </a:lnTo>
                  <a:cubicBezTo>
                    <a:pt x="59485" y="2835"/>
                    <a:pt x="55829" y="0"/>
                    <a:pt x="5163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31"/>
            <p:cNvSpPr/>
            <p:nvPr/>
          </p:nvSpPr>
          <p:spPr>
            <a:xfrm>
              <a:off x="2507225" y="3328375"/>
              <a:ext cx="2419650" cy="1280700"/>
            </a:xfrm>
            <a:custGeom>
              <a:avLst/>
              <a:gdLst/>
              <a:ahLst/>
              <a:cxnLst/>
              <a:rect l="l" t="t" r="r" b="b"/>
              <a:pathLst>
                <a:path w="96786" h="51228" extrusionOk="0">
                  <a:moveTo>
                    <a:pt x="91075" y="0"/>
                  </a:moveTo>
                  <a:lnTo>
                    <a:pt x="2753" y="35945"/>
                  </a:lnTo>
                  <a:lnTo>
                    <a:pt x="83" y="46215"/>
                  </a:lnTo>
                  <a:cubicBezTo>
                    <a:pt x="42" y="46298"/>
                    <a:pt x="1" y="46421"/>
                    <a:pt x="1" y="46503"/>
                  </a:cubicBezTo>
                  <a:cubicBezTo>
                    <a:pt x="1" y="48516"/>
                    <a:pt x="9778" y="50241"/>
                    <a:pt x="24485" y="51227"/>
                  </a:cubicBezTo>
                  <a:lnTo>
                    <a:pt x="96786" y="21814"/>
                  </a:lnTo>
                  <a:lnTo>
                    <a:pt x="910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" name="Google Shape;1288;p31"/>
            <p:cNvSpPr/>
            <p:nvPr/>
          </p:nvSpPr>
          <p:spPr>
            <a:xfrm>
              <a:off x="2795825" y="2105200"/>
              <a:ext cx="1811650" cy="1282750"/>
            </a:xfrm>
            <a:custGeom>
              <a:avLst/>
              <a:gdLst/>
              <a:ahLst/>
              <a:cxnLst/>
              <a:rect l="l" t="t" r="r" b="b"/>
              <a:pathLst>
                <a:path w="72466" h="51310" extrusionOk="0">
                  <a:moveTo>
                    <a:pt x="66756" y="1"/>
                  </a:moveTo>
                  <a:lnTo>
                    <a:pt x="7066" y="24279"/>
                  </a:lnTo>
                  <a:lnTo>
                    <a:pt x="0" y="51310"/>
                  </a:lnTo>
                  <a:lnTo>
                    <a:pt x="72466" y="21814"/>
                  </a:lnTo>
                  <a:lnTo>
                    <a:pt x="667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" name="Google Shape;1289;p31"/>
            <p:cNvSpPr/>
            <p:nvPr/>
          </p:nvSpPr>
          <p:spPr>
            <a:xfrm>
              <a:off x="3192250" y="882050"/>
              <a:ext cx="1094800" cy="991075"/>
            </a:xfrm>
            <a:custGeom>
              <a:avLst/>
              <a:gdLst/>
              <a:ahLst/>
              <a:cxnLst/>
              <a:rect l="l" t="t" r="r" b="b"/>
              <a:pathLst>
                <a:path w="43792" h="39643" extrusionOk="0">
                  <a:moveTo>
                    <a:pt x="38082" y="0"/>
                  </a:moveTo>
                  <a:lnTo>
                    <a:pt x="7066" y="12653"/>
                  </a:lnTo>
                  <a:lnTo>
                    <a:pt x="0" y="39643"/>
                  </a:lnTo>
                  <a:lnTo>
                    <a:pt x="43792" y="21814"/>
                  </a:lnTo>
                  <a:lnTo>
                    <a:pt x="380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0" name="Google Shape;1290;p31"/>
          <p:cNvGrpSpPr/>
          <p:nvPr/>
        </p:nvGrpSpPr>
        <p:grpSpPr>
          <a:xfrm>
            <a:off x="6856504" y="4054246"/>
            <a:ext cx="565210" cy="579292"/>
            <a:chOff x="1251200" y="238125"/>
            <a:chExt cx="5110400" cy="5237725"/>
          </a:xfrm>
        </p:grpSpPr>
        <p:sp>
          <p:nvSpPr>
            <p:cNvPr id="1291" name="Google Shape;1291;p31"/>
            <p:cNvSpPr/>
            <p:nvPr/>
          </p:nvSpPr>
          <p:spPr>
            <a:xfrm>
              <a:off x="2346000" y="238125"/>
              <a:ext cx="4015600" cy="4015600"/>
            </a:xfrm>
            <a:custGeom>
              <a:avLst/>
              <a:gdLst/>
              <a:ahLst/>
              <a:cxnLst/>
              <a:rect l="l" t="t" r="r" b="b"/>
              <a:pathLst>
                <a:path w="160624" h="160624" extrusionOk="0">
                  <a:moveTo>
                    <a:pt x="24032" y="0"/>
                  </a:moveTo>
                  <a:lnTo>
                    <a:pt x="0" y="24032"/>
                  </a:lnTo>
                  <a:lnTo>
                    <a:pt x="22019" y="46051"/>
                  </a:lnTo>
                  <a:lnTo>
                    <a:pt x="33234" y="57225"/>
                  </a:lnTo>
                  <a:lnTo>
                    <a:pt x="38287" y="62319"/>
                  </a:lnTo>
                  <a:lnTo>
                    <a:pt x="49461" y="73534"/>
                  </a:lnTo>
                  <a:lnTo>
                    <a:pt x="54555" y="78586"/>
                  </a:lnTo>
                  <a:lnTo>
                    <a:pt x="54596" y="78586"/>
                  </a:lnTo>
                  <a:lnTo>
                    <a:pt x="65770" y="89760"/>
                  </a:lnTo>
                  <a:lnTo>
                    <a:pt x="70822" y="94895"/>
                  </a:lnTo>
                  <a:lnTo>
                    <a:pt x="98305" y="122337"/>
                  </a:lnTo>
                  <a:lnTo>
                    <a:pt x="103399" y="127431"/>
                  </a:lnTo>
                  <a:lnTo>
                    <a:pt x="114573" y="138605"/>
                  </a:lnTo>
                  <a:lnTo>
                    <a:pt x="136592" y="160624"/>
                  </a:lnTo>
                  <a:lnTo>
                    <a:pt x="160623" y="136592"/>
                  </a:lnTo>
                  <a:lnTo>
                    <a:pt x="24032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" name="Google Shape;1292;p31"/>
            <p:cNvSpPr/>
            <p:nvPr/>
          </p:nvSpPr>
          <p:spPr>
            <a:xfrm>
              <a:off x="1251200" y="825550"/>
              <a:ext cx="4650300" cy="4650300"/>
            </a:xfrm>
            <a:custGeom>
              <a:avLst/>
              <a:gdLst/>
              <a:ahLst/>
              <a:cxnLst/>
              <a:rect l="l" t="t" r="r" b="b"/>
              <a:pathLst>
                <a:path w="186012" h="186012" extrusionOk="0">
                  <a:moveTo>
                    <a:pt x="30729" y="74192"/>
                  </a:moveTo>
                  <a:lnTo>
                    <a:pt x="111821" y="155284"/>
                  </a:lnTo>
                  <a:lnTo>
                    <a:pt x="30729" y="155284"/>
                  </a:lnTo>
                  <a:lnTo>
                    <a:pt x="30729" y="74192"/>
                  </a:lnTo>
                  <a:close/>
                  <a:moveTo>
                    <a:pt x="1" y="1"/>
                  </a:moveTo>
                  <a:lnTo>
                    <a:pt x="1" y="186012"/>
                  </a:lnTo>
                  <a:lnTo>
                    <a:pt x="186012" y="1860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31"/>
            <p:cNvSpPr/>
            <p:nvPr/>
          </p:nvSpPr>
          <p:spPr>
            <a:xfrm>
              <a:off x="166305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7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" name="Google Shape;1294;p31"/>
            <p:cNvSpPr/>
            <p:nvPr/>
          </p:nvSpPr>
          <p:spPr>
            <a:xfrm>
              <a:off x="2183725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" name="Google Shape;1295;p31"/>
            <p:cNvSpPr/>
            <p:nvPr/>
          </p:nvSpPr>
          <p:spPr>
            <a:xfrm>
              <a:off x="270340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7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31"/>
            <p:cNvSpPr/>
            <p:nvPr/>
          </p:nvSpPr>
          <p:spPr>
            <a:xfrm>
              <a:off x="3223050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31"/>
            <p:cNvSpPr/>
            <p:nvPr/>
          </p:nvSpPr>
          <p:spPr>
            <a:xfrm>
              <a:off x="374375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8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31"/>
            <p:cNvSpPr/>
            <p:nvPr/>
          </p:nvSpPr>
          <p:spPr>
            <a:xfrm>
              <a:off x="4263400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3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31"/>
            <p:cNvSpPr/>
            <p:nvPr/>
          </p:nvSpPr>
          <p:spPr>
            <a:xfrm>
              <a:off x="478410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8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31"/>
            <p:cNvSpPr/>
            <p:nvPr/>
          </p:nvSpPr>
          <p:spPr>
            <a:xfrm>
              <a:off x="2770150" y="910775"/>
              <a:ext cx="514500" cy="478625"/>
            </a:xfrm>
            <a:custGeom>
              <a:avLst/>
              <a:gdLst/>
              <a:ahLst/>
              <a:cxnLst/>
              <a:rect l="l" t="t" r="r" b="b"/>
              <a:pathLst>
                <a:path w="20580" h="19145" extrusionOk="0">
                  <a:moveTo>
                    <a:pt x="15398" y="0"/>
                  </a:moveTo>
                  <a:cubicBezTo>
                    <a:pt x="14557" y="0"/>
                    <a:pt x="13682" y="328"/>
                    <a:pt x="12900" y="1111"/>
                  </a:cubicBezTo>
                  <a:lnTo>
                    <a:pt x="0" y="14092"/>
                  </a:lnTo>
                  <a:lnTo>
                    <a:pt x="5053" y="19145"/>
                  </a:lnTo>
                  <a:lnTo>
                    <a:pt x="17993" y="6205"/>
                  </a:lnTo>
                  <a:cubicBezTo>
                    <a:pt x="20580" y="3587"/>
                    <a:pt x="18178" y="0"/>
                    <a:pt x="153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31"/>
            <p:cNvSpPr/>
            <p:nvPr/>
          </p:nvSpPr>
          <p:spPr>
            <a:xfrm>
              <a:off x="3176850" y="1416175"/>
              <a:ext cx="416775" cy="379925"/>
            </a:xfrm>
            <a:custGeom>
              <a:avLst/>
              <a:gdLst/>
              <a:ahLst/>
              <a:cxnLst/>
              <a:rect l="l" t="t" r="r" b="b"/>
              <a:pathLst>
                <a:path w="16671" h="15197" extrusionOk="0">
                  <a:moveTo>
                    <a:pt x="11500" y="1"/>
                  </a:moveTo>
                  <a:cubicBezTo>
                    <a:pt x="10661" y="1"/>
                    <a:pt x="9785" y="327"/>
                    <a:pt x="8997" y="1106"/>
                  </a:cubicBezTo>
                  <a:lnTo>
                    <a:pt x="0" y="10103"/>
                  </a:lnTo>
                  <a:lnTo>
                    <a:pt x="5053" y="15197"/>
                  </a:lnTo>
                  <a:lnTo>
                    <a:pt x="14050" y="6200"/>
                  </a:lnTo>
                  <a:cubicBezTo>
                    <a:pt x="16671" y="3610"/>
                    <a:pt x="14290" y="1"/>
                    <a:pt x="115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31"/>
            <p:cNvSpPr/>
            <p:nvPr/>
          </p:nvSpPr>
          <p:spPr>
            <a:xfrm>
              <a:off x="3582500" y="1726225"/>
              <a:ext cx="485800" cy="476575"/>
            </a:xfrm>
            <a:custGeom>
              <a:avLst/>
              <a:gdLst/>
              <a:ahLst/>
              <a:cxnLst/>
              <a:rect l="l" t="t" r="r" b="b"/>
              <a:pathLst>
                <a:path w="19432" h="19063" extrusionOk="0">
                  <a:moveTo>
                    <a:pt x="15468" y="1"/>
                  </a:moveTo>
                  <a:cubicBezTo>
                    <a:pt x="14568" y="1"/>
                    <a:pt x="13670" y="340"/>
                    <a:pt x="12982" y="1028"/>
                  </a:cubicBezTo>
                  <a:lnTo>
                    <a:pt x="1" y="14010"/>
                  </a:lnTo>
                  <a:lnTo>
                    <a:pt x="5095" y="19062"/>
                  </a:lnTo>
                  <a:lnTo>
                    <a:pt x="5136" y="19062"/>
                  </a:lnTo>
                  <a:lnTo>
                    <a:pt x="18035" y="6163"/>
                  </a:lnTo>
                  <a:cubicBezTo>
                    <a:pt x="19432" y="4725"/>
                    <a:pt x="19432" y="2466"/>
                    <a:pt x="18035" y="1069"/>
                  </a:cubicBezTo>
                  <a:cubicBezTo>
                    <a:pt x="17326" y="361"/>
                    <a:pt x="16396" y="1"/>
                    <a:pt x="154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" name="Google Shape;1303;p31"/>
            <p:cNvSpPr/>
            <p:nvPr/>
          </p:nvSpPr>
          <p:spPr>
            <a:xfrm>
              <a:off x="3990225" y="2231025"/>
              <a:ext cx="387200" cy="379500"/>
            </a:xfrm>
            <a:custGeom>
              <a:avLst/>
              <a:gdLst/>
              <a:ahLst/>
              <a:cxnLst/>
              <a:rect l="l" t="t" r="r" b="b"/>
              <a:pathLst>
                <a:path w="15488" h="15180" extrusionOk="0">
                  <a:moveTo>
                    <a:pt x="11544" y="0"/>
                  </a:moveTo>
                  <a:cubicBezTo>
                    <a:pt x="10620" y="0"/>
                    <a:pt x="9695" y="349"/>
                    <a:pt x="8997" y="1048"/>
                  </a:cubicBezTo>
                  <a:lnTo>
                    <a:pt x="1" y="10044"/>
                  </a:lnTo>
                  <a:lnTo>
                    <a:pt x="5053" y="15179"/>
                  </a:lnTo>
                  <a:lnTo>
                    <a:pt x="14050" y="6142"/>
                  </a:lnTo>
                  <a:cubicBezTo>
                    <a:pt x="15488" y="4745"/>
                    <a:pt x="15488" y="2485"/>
                    <a:pt x="14091" y="1048"/>
                  </a:cubicBezTo>
                  <a:cubicBezTo>
                    <a:pt x="13393" y="349"/>
                    <a:pt x="12468" y="0"/>
                    <a:pt x="115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" name="Google Shape;1304;p31"/>
            <p:cNvSpPr/>
            <p:nvPr/>
          </p:nvSpPr>
          <p:spPr>
            <a:xfrm>
              <a:off x="4395900" y="2540150"/>
              <a:ext cx="486825" cy="476025"/>
            </a:xfrm>
            <a:custGeom>
              <a:avLst/>
              <a:gdLst/>
              <a:ahLst/>
              <a:cxnLst/>
              <a:rect l="l" t="t" r="r" b="b"/>
              <a:pathLst>
                <a:path w="19473" h="19041" extrusionOk="0">
                  <a:moveTo>
                    <a:pt x="15508" y="0"/>
                  </a:moveTo>
                  <a:cubicBezTo>
                    <a:pt x="14594" y="0"/>
                    <a:pt x="13680" y="349"/>
                    <a:pt x="12982" y="1048"/>
                  </a:cubicBezTo>
                  <a:lnTo>
                    <a:pt x="0" y="13988"/>
                  </a:lnTo>
                  <a:lnTo>
                    <a:pt x="5094" y="19041"/>
                  </a:lnTo>
                  <a:lnTo>
                    <a:pt x="18034" y="6142"/>
                  </a:lnTo>
                  <a:cubicBezTo>
                    <a:pt x="19472" y="4704"/>
                    <a:pt x="19431" y="2444"/>
                    <a:pt x="18034" y="1048"/>
                  </a:cubicBezTo>
                  <a:cubicBezTo>
                    <a:pt x="17336" y="349"/>
                    <a:pt x="16422" y="0"/>
                    <a:pt x="155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31"/>
            <p:cNvSpPr/>
            <p:nvPr/>
          </p:nvSpPr>
          <p:spPr>
            <a:xfrm>
              <a:off x="4803600" y="3044525"/>
              <a:ext cx="387225" cy="379375"/>
            </a:xfrm>
            <a:custGeom>
              <a:avLst/>
              <a:gdLst/>
              <a:ahLst/>
              <a:cxnLst/>
              <a:rect l="l" t="t" r="r" b="b"/>
              <a:pathLst>
                <a:path w="15489" h="15175" extrusionOk="0">
                  <a:moveTo>
                    <a:pt x="11549" y="1"/>
                  </a:moveTo>
                  <a:cubicBezTo>
                    <a:pt x="10623" y="1"/>
                    <a:pt x="9701" y="360"/>
                    <a:pt x="8998" y="1084"/>
                  </a:cubicBezTo>
                  <a:lnTo>
                    <a:pt x="1" y="10081"/>
                  </a:lnTo>
                  <a:lnTo>
                    <a:pt x="5095" y="15175"/>
                  </a:lnTo>
                  <a:lnTo>
                    <a:pt x="14091" y="6137"/>
                  </a:lnTo>
                  <a:cubicBezTo>
                    <a:pt x="15488" y="4740"/>
                    <a:pt x="15488" y="2440"/>
                    <a:pt x="14091" y="1043"/>
                  </a:cubicBezTo>
                  <a:cubicBezTo>
                    <a:pt x="13378" y="350"/>
                    <a:pt x="12462" y="1"/>
                    <a:pt x="115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31"/>
            <p:cNvSpPr/>
            <p:nvPr/>
          </p:nvSpPr>
          <p:spPr>
            <a:xfrm>
              <a:off x="5210300" y="3353225"/>
              <a:ext cx="513125" cy="477375"/>
            </a:xfrm>
            <a:custGeom>
              <a:avLst/>
              <a:gdLst/>
              <a:ahLst/>
              <a:cxnLst/>
              <a:rect l="l" t="t" r="r" b="b"/>
              <a:pathLst>
                <a:path w="20525" h="19095" extrusionOk="0">
                  <a:moveTo>
                    <a:pt x="15397" y="0"/>
                  </a:moveTo>
                  <a:cubicBezTo>
                    <a:pt x="14574" y="0"/>
                    <a:pt x="13715" y="314"/>
                    <a:pt x="12941" y="1060"/>
                  </a:cubicBezTo>
                  <a:lnTo>
                    <a:pt x="1" y="14001"/>
                  </a:lnTo>
                  <a:lnTo>
                    <a:pt x="5054" y="19094"/>
                  </a:lnTo>
                  <a:lnTo>
                    <a:pt x="17994" y="6154"/>
                  </a:lnTo>
                  <a:cubicBezTo>
                    <a:pt x="20525" y="3528"/>
                    <a:pt x="18158" y="0"/>
                    <a:pt x="153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31"/>
            <p:cNvSpPr/>
            <p:nvPr/>
          </p:nvSpPr>
          <p:spPr>
            <a:xfrm>
              <a:off x="1663050" y="2320875"/>
              <a:ext cx="356375" cy="2386775"/>
            </a:xfrm>
            <a:custGeom>
              <a:avLst/>
              <a:gdLst/>
              <a:ahLst/>
              <a:cxnLst/>
              <a:rect l="l" t="t" r="r" b="b"/>
              <a:pathLst>
                <a:path w="14255" h="95471" extrusionOk="0">
                  <a:moveTo>
                    <a:pt x="0" y="1"/>
                  </a:moveTo>
                  <a:lnTo>
                    <a:pt x="0" y="95471"/>
                  </a:lnTo>
                  <a:lnTo>
                    <a:pt x="14255" y="95471"/>
                  </a:lnTo>
                  <a:lnTo>
                    <a:pt x="14255" y="143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8" name="Google Shape;1308;p31"/>
          <p:cNvGrpSpPr/>
          <p:nvPr/>
        </p:nvGrpSpPr>
        <p:grpSpPr>
          <a:xfrm>
            <a:off x="5759906" y="3110306"/>
            <a:ext cx="530937" cy="516783"/>
            <a:chOff x="1140925" y="239150"/>
            <a:chExt cx="5336050" cy="5193800"/>
          </a:xfrm>
        </p:grpSpPr>
        <p:sp>
          <p:nvSpPr>
            <p:cNvPr id="1309" name="Google Shape;1309;p31"/>
            <p:cNvSpPr/>
            <p:nvPr/>
          </p:nvSpPr>
          <p:spPr>
            <a:xfrm>
              <a:off x="1140925" y="3432425"/>
              <a:ext cx="5336050" cy="2000525"/>
            </a:xfrm>
            <a:custGeom>
              <a:avLst/>
              <a:gdLst/>
              <a:ahLst/>
              <a:cxnLst/>
              <a:rect l="l" t="t" r="r" b="b"/>
              <a:pathLst>
                <a:path w="213442" h="80021" extrusionOk="0">
                  <a:moveTo>
                    <a:pt x="39047" y="0"/>
                  </a:moveTo>
                  <a:cubicBezTo>
                    <a:pt x="17494" y="0"/>
                    <a:pt x="0" y="17452"/>
                    <a:pt x="0" y="39006"/>
                  </a:cubicBezTo>
                  <a:lnTo>
                    <a:pt x="0" y="80020"/>
                  </a:lnTo>
                  <a:lnTo>
                    <a:pt x="213441" y="80020"/>
                  </a:lnTo>
                  <a:lnTo>
                    <a:pt x="213441" y="39006"/>
                  </a:lnTo>
                  <a:cubicBezTo>
                    <a:pt x="213441" y="17452"/>
                    <a:pt x="195947" y="0"/>
                    <a:pt x="174394" y="0"/>
                  </a:cubicBezTo>
                  <a:close/>
                </a:path>
              </a:pathLst>
            </a:custGeom>
            <a:solidFill>
              <a:srgbClr val="F2F4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31"/>
            <p:cNvSpPr/>
            <p:nvPr/>
          </p:nvSpPr>
          <p:spPr>
            <a:xfrm>
              <a:off x="3820450" y="3432425"/>
              <a:ext cx="1691850" cy="2000525"/>
            </a:xfrm>
            <a:custGeom>
              <a:avLst/>
              <a:gdLst/>
              <a:ahLst/>
              <a:cxnLst/>
              <a:rect l="l" t="t" r="r" b="b"/>
              <a:pathLst>
                <a:path w="67674" h="80021" extrusionOk="0">
                  <a:moveTo>
                    <a:pt x="38838" y="0"/>
                  </a:moveTo>
                  <a:lnTo>
                    <a:pt x="0" y="80020"/>
                  </a:lnTo>
                  <a:lnTo>
                    <a:pt x="67673" y="80020"/>
                  </a:lnTo>
                  <a:lnTo>
                    <a:pt x="6767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31"/>
            <p:cNvSpPr/>
            <p:nvPr/>
          </p:nvSpPr>
          <p:spPr>
            <a:xfrm>
              <a:off x="2117100" y="3432425"/>
              <a:ext cx="1691850" cy="2000525"/>
            </a:xfrm>
            <a:custGeom>
              <a:avLst/>
              <a:gdLst/>
              <a:ahLst/>
              <a:cxnLst/>
              <a:rect l="l" t="t" r="r" b="b"/>
              <a:pathLst>
                <a:path w="67674" h="80021" extrusionOk="0">
                  <a:moveTo>
                    <a:pt x="0" y="0"/>
                  </a:moveTo>
                  <a:lnTo>
                    <a:pt x="0" y="80020"/>
                  </a:lnTo>
                  <a:lnTo>
                    <a:pt x="67674" y="80020"/>
                  </a:lnTo>
                  <a:lnTo>
                    <a:pt x="28794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31"/>
            <p:cNvSpPr/>
            <p:nvPr/>
          </p:nvSpPr>
          <p:spPr>
            <a:xfrm>
              <a:off x="2836925" y="3432425"/>
              <a:ext cx="972025" cy="899825"/>
            </a:xfrm>
            <a:custGeom>
              <a:avLst/>
              <a:gdLst/>
              <a:ahLst/>
              <a:cxnLst/>
              <a:rect l="l" t="t" r="r" b="b"/>
              <a:pathLst>
                <a:path w="38881" h="35993" extrusionOk="0">
                  <a:moveTo>
                    <a:pt x="1" y="0"/>
                  </a:moveTo>
                  <a:lnTo>
                    <a:pt x="17495" y="35993"/>
                  </a:lnTo>
                  <a:lnTo>
                    <a:pt x="38881" y="174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E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31"/>
            <p:cNvSpPr/>
            <p:nvPr/>
          </p:nvSpPr>
          <p:spPr>
            <a:xfrm>
              <a:off x="3808925" y="3432425"/>
              <a:ext cx="972025" cy="899825"/>
            </a:xfrm>
            <a:custGeom>
              <a:avLst/>
              <a:gdLst/>
              <a:ahLst/>
              <a:cxnLst/>
              <a:rect l="l" t="t" r="r" b="b"/>
              <a:pathLst>
                <a:path w="38881" h="35993" extrusionOk="0">
                  <a:moveTo>
                    <a:pt x="38880" y="0"/>
                  </a:moveTo>
                  <a:lnTo>
                    <a:pt x="1" y="17494"/>
                  </a:lnTo>
                  <a:lnTo>
                    <a:pt x="21387" y="35993"/>
                  </a:lnTo>
                  <a:lnTo>
                    <a:pt x="38880" y="0"/>
                  </a:lnTo>
                  <a:close/>
                </a:path>
              </a:pathLst>
            </a:custGeom>
            <a:solidFill>
              <a:srgbClr val="D9E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31"/>
            <p:cNvSpPr/>
            <p:nvPr/>
          </p:nvSpPr>
          <p:spPr>
            <a:xfrm>
              <a:off x="4349850" y="4913950"/>
              <a:ext cx="819275" cy="183125"/>
            </a:xfrm>
            <a:custGeom>
              <a:avLst/>
              <a:gdLst/>
              <a:ahLst/>
              <a:cxnLst/>
              <a:rect l="l" t="t" r="r" b="b"/>
              <a:pathLst>
                <a:path w="32771" h="7325" extrusionOk="0">
                  <a:moveTo>
                    <a:pt x="4855" y="1"/>
                  </a:moveTo>
                  <a:cubicBezTo>
                    <a:pt x="1" y="1"/>
                    <a:pt x="1" y="7325"/>
                    <a:pt x="4855" y="7325"/>
                  </a:cubicBezTo>
                  <a:lnTo>
                    <a:pt x="27874" y="7325"/>
                  </a:lnTo>
                  <a:cubicBezTo>
                    <a:pt x="32770" y="7325"/>
                    <a:pt x="32770" y="1"/>
                    <a:pt x="278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31"/>
            <p:cNvSpPr/>
            <p:nvPr/>
          </p:nvSpPr>
          <p:spPr>
            <a:xfrm>
              <a:off x="2232175" y="2114100"/>
              <a:ext cx="3153525" cy="1755700"/>
            </a:xfrm>
            <a:custGeom>
              <a:avLst/>
              <a:gdLst/>
              <a:ahLst/>
              <a:cxnLst/>
              <a:rect l="l" t="t" r="r" b="b"/>
              <a:pathLst>
                <a:path w="126141" h="70228" extrusionOk="0">
                  <a:moveTo>
                    <a:pt x="11552" y="1"/>
                  </a:moveTo>
                  <a:cubicBezTo>
                    <a:pt x="8497" y="1"/>
                    <a:pt x="5525" y="1214"/>
                    <a:pt x="3391" y="3391"/>
                  </a:cubicBezTo>
                  <a:cubicBezTo>
                    <a:pt x="1215" y="5525"/>
                    <a:pt x="1" y="8496"/>
                    <a:pt x="1" y="11552"/>
                  </a:cubicBezTo>
                  <a:cubicBezTo>
                    <a:pt x="1" y="14607"/>
                    <a:pt x="1215" y="17536"/>
                    <a:pt x="3391" y="19713"/>
                  </a:cubicBezTo>
                  <a:cubicBezTo>
                    <a:pt x="5525" y="21847"/>
                    <a:pt x="8497" y="23061"/>
                    <a:pt x="11552" y="23061"/>
                  </a:cubicBezTo>
                  <a:lnTo>
                    <a:pt x="11761" y="23061"/>
                  </a:lnTo>
                  <a:cubicBezTo>
                    <a:pt x="14021" y="49762"/>
                    <a:pt x="36328" y="70227"/>
                    <a:pt x="63071" y="70227"/>
                  </a:cubicBezTo>
                  <a:cubicBezTo>
                    <a:pt x="89814" y="70227"/>
                    <a:pt x="112120" y="49762"/>
                    <a:pt x="114422" y="23061"/>
                  </a:cubicBezTo>
                  <a:lnTo>
                    <a:pt x="114590" y="23061"/>
                  </a:lnTo>
                  <a:cubicBezTo>
                    <a:pt x="117645" y="23061"/>
                    <a:pt x="120616" y="21847"/>
                    <a:pt x="122751" y="19713"/>
                  </a:cubicBezTo>
                  <a:cubicBezTo>
                    <a:pt x="124927" y="17536"/>
                    <a:pt x="126140" y="14607"/>
                    <a:pt x="126140" y="11552"/>
                  </a:cubicBezTo>
                  <a:cubicBezTo>
                    <a:pt x="126140" y="8496"/>
                    <a:pt x="124927" y="5525"/>
                    <a:pt x="122751" y="3391"/>
                  </a:cubicBezTo>
                  <a:cubicBezTo>
                    <a:pt x="120616" y="1214"/>
                    <a:pt x="117645" y="1"/>
                    <a:pt x="114590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31"/>
            <p:cNvSpPr/>
            <p:nvPr/>
          </p:nvSpPr>
          <p:spPr>
            <a:xfrm>
              <a:off x="2519900" y="239150"/>
              <a:ext cx="2578075" cy="1392650"/>
            </a:xfrm>
            <a:custGeom>
              <a:avLst/>
              <a:gdLst/>
              <a:ahLst/>
              <a:cxnLst/>
              <a:rect l="l" t="t" r="r" b="b"/>
              <a:pathLst>
                <a:path w="103123" h="55706" extrusionOk="0">
                  <a:moveTo>
                    <a:pt x="51562" y="1"/>
                  </a:moveTo>
                  <a:cubicBezTo>
                    <a:pt x="37918" y="1"/>
                    <a:pt x="24819" y="5442"/>
                    <a:pt x="15151" y="15109"/>
                  </a:cubicBezTo>
                  <a:cubicBezTo>
                    <a:pt x="13393" y="16867"/>
                    <a:pt x="11761" y="18750"/>
                    <a:pt x="10254" y="20717"/>
                  </a:cubicBezTo>
                  <a:cubicBezTo>
                    <a:pt x="3600" y="29632"/>
                    <a:pt x="1" y="40429"/>
                    <a:pt x="43" y="51562"/>
                  </a:cubicBezTo>
                  <a:lnTo>
                    <a:pt x="43" y="55705"/>
                  </a:lnTo>
                  <a:lnTo>
                    <a:pt x="103081" y="55705"/>
                  </a:lnTo>
                  <a:lnTo>
                    <a:pt x="103081" y="51562"/>
                  </a:lnTo>
                  <a:cubicBezTo>
                    <a:pt x="103122" y="40429"/>
                    <a:pt x="99523" y="29632"/>
                    <a:pt x="92869" y="20717"/>
                  </a:cubicBezTo>
                  <a:cubicBezTo>
                    <a:pt x="91362" y="18750"/>
                    <a:pt x="89730" y="16867"/>
                    <a:pt x="87972" y="15109"/>
                  </a:cubicBezTo>
                  <a:cubicBezTo>
                    <a:pt x="78305" y="5442"/>
                    <a:pt x="65205" y="1"/>
                    <a:pt x="515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31"/>
            <p:cNvSpPr/>
            <p:nvPr/>
          </p:nvSpPr>
          <p:spPr>
            <a:xfrm>
              <a:off x="2198700" y="1631775"/>
              <a:ext cx="3220475" cy="482350"/>
            </a:xfrm>
            <a:custGeom>
              <a:avLst/>
              <a:gdLst/>
              <a:ahLst/>
              <a:cxnLst/>
              <a:rect l="l" t="t" r="r" b="b"/>
              <a:pathLst>
                <a:path w="128819" h="19294" extrusionOk="0">
                  <a:moveTo>
                    <a:pt x="9626" y="0"/>
                  </a:moveTo>
                  <a:cubicBezTo>
                    <a:pt x="4311" y="0"/>
                    <a:pt x="1" y="4311"/>
                    <a:pt x="1" y="9626"/>
                  </a:cubicBezTo>
                  <a:cubicBezTo>
                    <a:pt x="1" y="14983"/>
                    <a:pt x="4311" y="19294"/>
                    <a:pt x="9626" y="19294"/>
                  </a:cubicBezTo>
                  <a:lnTo>
                    <a:pt x="119151" y="19294"/>
                  </a:lnTo>
                  <a:cubicBezTo>
                    <a:pt x="124508" y="19294"/>
                    <a:pt x="128819" y="14983"/>
                    <a:pt x="128819" y="9626"/>
                  </a:cubicBezTo>
                  <a:cubicBezTo>
                    <a:pt x="128819" y="4311"/>
                    <a:pt x="124508" y="0"/>
                    <a:pt x="1191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31"/>
            <p:cNvSpPr/>
            <p:nvPr/>
          </p:nvSpPr>
          <p:spPr>
            <a:xfrm>
              <a:off x="3551550" y="239425"/>
              <a:ext cx="514800" cy="689250"/>
            </a:xfrm>
            <a:custGeom>
              <a:avLst/>
              <a:gdLst/>
              <a:ahLst/>
              <a:cxnLst/>
              <a:rect l="l" t="t" r="r" b="b"/>
              <a:pathLst>
                <a:path w="20592" h="27570" extrusionOk="0">
                  <a:moveTo>
                    <a:pt x="10296" y="0"/>
                  </a:moveTo>
                  <a:cubicBezTo>
                    <a:pt x="6843" y="0"/>
                    <a:pt x="3390" y="346"/>
                    <a:pt x="0" y="1036"/>
                  </a:cubicBezTo>
                  <a:lnTo>
                    <a:pt x="0" y="27570"/>
                  </a:lnTo>
                  <a:lnTo>
                    <a:pt x="20591" y="27570"/>
                  </a:lnTo>
                  <a:lnTo>
                    <a:pt x="20591" y="1036"/>
                  </a:lnTo>
                  <a:cubicBezTo>
                    <a:pt x="17201" y="346"/>
                    <a:pt x="13748" y="0"/>
                    <a:pt x="102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31"/>
            <p:cNvSpPr/>
            <p:nvPr/>
          </p:nvSpPr>
          <p:spPr>
            <a:xfrm>
              <a:off x="2776250" y="616875"/>
              <a:ext cx="392375" cy="481550"/>
            </a:xfrm>
            <a:custGeom>
              <a:avLst/>
              <a:gdLst/>
              <a:ahLst/>
              <a:cxnLst/>
              <a:rect l="l" t="t" r="r" b="b"/>
              <a:pathLst>
                <a:path w="15695" h="19262" extrusionOk="0">
                  <a:moveTo>
                    <a:pt x="4897" y="0"/>
                  </a:moveTo>
                  <a:cubicBezTo>
                    <a:pt x="3139" y="1758"/>
                    <a:pt x="1507" y="3641"/>
                    <a:pt x="0" y="5608"/>
                  </a:cubicBezTo>
                  <a:lnTo>
                    <a:pt x="8580" y="17703"/>
                  </a:lnTo>
                  <a:cubicBezTo>
                    <a:pt x="9294" y="18723"/>
                    <a:pt x="10412" y="19262"/>
                    <a:pt x="11555" y="19262"/>
                  </a:cubicBezTo>
                  <a:cubicBezTo>
                    <a:pt x="12288" y="19262"/>
                    <a:pt x="13032" y="19040"/>
                    <a:pt x="13686" y="18582"/>
                  </a:cubicBezTo>
                  <a:cubicBezTo>
                    <a:pt x="15318" y="17410"/>
                    <a:pt x="15695" y="15150"/>
                    <a:pt x="14523" y="13476"/>
                  </a:cubicBezTo>
                  <a:lnTo>
                    <a:pt x="5441" y="586"/>
                  </a:lnTo>
                  <a:cubicBezTo>
                    <a:pt x="5274" y="377"/>
                    <a:pt x="5106" y="168"/>
                    <a:pt x="48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31"/>
            <p:cNvSpPr/>
            <p:nvPr/>
          </p:nvSpPr>
          <p:spPr>
            <a:xfrm>
              <a:off x="4447150" y="616875"/>
              <a:ext cx="394475" cy="483225"/>
            </a:xfrm>
            <a:custGeom>
              <a:avLst/>
              <a:gdLst/>
              <a:ahLst/>
              <a:cxnLst/>
              <a:rect l="l" t="t" r="r" b="b"/>
              <a:pathLst>
                <a:path w="15779" h="19329" extrusionOk="0">
                  <a:moveTo>
                    <a:pt x="10882" y="0"/>
                  </a:moveTo>
                  <a:cubicBezTo>
                    <a:pt x="10673" y="168"/>
                    <a:pt x="10506" y="377"/>
                    <a:pt x="10338" y="586"/>
                  </a:cubicBezTo>
                  <a:lnTo>
                    <a:pt x="1256" y="13476"/>
                  </a:lnTo>
                  <a:cubicBezTo>
                    <a:pt x="1" y="15150"/>
                    <a:pt x="378" y="17452"/>
                    <a:pt x="2052" y="18666"/>
                  </a:cubicBezTo>
                  <a:cubicBezTo>
                    <a:pt x="2691" y="19113"/>
                    <a:pt x="3422" y="19329"/>
                    <a:pt x="4146" y="19329"/>
                  </a:cubicBezTo>
                  <a:cubicBezTo>
                    <a:pt x="5319" y="19329"/>
                    <a:pt x="6475" y="18764"/>
                    <a:pt x="7199" y="17703"/>
                  </a:cubicBezTo>
                  <a:lnTo>
                    <a:pt x="15779" y="5608"/>
                  </a:lnTo>
                  <a:cubicBezTo>
                    <a:pt x="14272" y="3641"/>
                    <a:pt x="12640" y="1758"/>
                    <a:pt x="108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31"/>
            <p:cNvSpPr/>
            <p:nvPr/>
          </p:nvSpPr>
          <p:spPr>
            <a:xfrm>
              <a:off x="2980275" y="2376725"/>
              <a:ext cx="568150" cy="267875"/>
            </a:xfrm>
            <a:custGeom>
              <a:avLst/>
              <a:gdLst/>
              <a:ahLst/>
              <a:cxnLst/>
              <a:rect l="l" t="t" r="r" b="b"/>
              <a:pathLst>
                <a:path w="22726" h="10715" extrusionOk="0">
                  <a:moveTo>
                    <a:pt x="4897" y="0"/>
                  </a:moveTo>
                  <a:cubicBezTo>
                    <a:pt x="0" y="0"/>
                    <a:pt x="0" y="7324"/>
                    <a:pt x="4897" y="7324"/>
                  </a:cubicBezTo>
                  <a:lnTo>
                    <a:pt x="9208" y="7324"/>
                  </a:lnTo>
                  <a:cubicBezTo>
                    <a:pt x="9836" y="9333"/>
                    <a:pt x="11677" y="10714"/>
                    <a:pt x="13770" y="10714"/>
                  </a:cubicBezTo>
                  <a:cubicBezTo>
                    <a:pt x="15904" y="10672"/>
                    <a:pt x="17745" y="9291"/>
                    <a:pt x="18331" y="7282"/>
                  </a:cubicBezTo>
                  <a:cubicBezTo>
                    <a:pt x="22726" y="6487"/>
                    <a:pt x="22140" y="0"/>
                    <a:pt x="176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31"/>
            <p:cNvSpPr/>
            <p:nvPr/>
          </p:nvSpPr>
          <p:spPr>
            <a:xfrm>
              <a:off x="4069450" y="2376725"/>
              <a:ext cx="568150" cy="267875"/>
            </a:xfrm>
            <a:custGeom>
              <a:avLst/>
              <a:gdLst/>
              <a:ahLst/>
              <a:cxnLst/>
              <a:rect l="l" t="t" r="r" b="b"/>
              <a:pathLst>
                <a:path w="22726" h="10715" extrusionOk="0">
                  <a:moveTo>
                    <a:pt x="5065" y="0"/>
                  </a:moveTo>
                  <a:cubicBezTo>
                    <a:pt x="587" y="0"/>
                    <a:pt x="1" y="6487"/>
                    <a:pt x="4395" y="7282"/>
                  </a:cubicBezTo>
                  <a:cubicBezTo>
                    <a:pt x="5023" y="9291"/>
                    <a:pt x="6864" y="10672"/>
                    <a:pt x="8957" y="10714"/>
                  </a:cubicBezTo>
                  <a:cubicBezTo>
                    <a:pt x="11049" y="10714"/>
                    <a:pt x="12891" y="9333"/>
                    <a:pt x="13519" y="7324"/>
                  </a:cubicBezTo>
                  <a:lnTo>
                    <a:pt x="17829" y="7324"/>
                  </a:lnTo>
                  <a:cubicBezTo>
                    <a:pt x="22726" y="7324"/>
                    <a:pt x="22726" y="0"/>
                    <a:pt x="178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3" name="Google Shape;1323;p31"/>
          <p:cNvGrpSpPr/>
          <p:nvPr/>
        </p:nvGrpSpPr>
        <p:grpSpPr>
          <a:xfrm>
            <a:off x="4629652" y="4081593"/>
            <a:ext cx="524598" cy="524598"/>
            <a:chOff x="1214525" y="254400"/>
            <a:chExt cx="5188900" cy="5188900"/>
          </a:xfrm>
        </p:grpSpPr>
        <p:sp>
          <p:nvSpPr>
            <p:cNvPr id="1324" name="Google Shape;1324;p31"/>
            <p:cNvSpPr/>
            <p:nvPr/>
          </p:nvSpPr>
          <p:spPr>
            <a:xfrm>
              <a:off x="1214525" y="254400"/>
              <a:ext cx="4751400" cy="5188900"/>
            </a:xfrm>
            <a:custGeom>
              <a:avLst/>
              <a:gdLst/>
              <a:ahLst/>
              <a:cxnLst/>
              <a:rect l="l" t="t" r="r" b="b"/>
              <a:pathLst>
                <a:path w="190056" h="207556" extrusionOk="0">
                  <a:moveTo>
                    <a:pt x="23523" y="0"/>
                  </a:moveTo>
                  <a:cubicBezTo>
                    <a:pt x="17296" y="0"/>
                    <a:pt x="11314" y="2483"/>
                    <a:pt x="6878" y="6919"/>
                  </a:cubicBezTo>
                  <a:cubicBezTo>
                    <a:pt x="2483" y="11314"/>
                    <a:pt x="0" y="17296"/>
                    <a:pt x="0" y="23564"/>
                  </a:cubicBezTo>
                  <a:lnTo>
                    <a:pt x="0" y="207556"/>
                  </a:lnTo>
                  <a:lnTo>
                    <a:pt x="190056" y="207556"/>
                  </a:lnTo>
                  <a:lnTo>
                    <a:pt x="190056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" name="Google Shape;1325;p31"/>
            <p:cNvSpPr/>
            <p:nvPr/>
          </p:nvSpPr>
          <p:spPr>
            <a:xfrm>
              <a:off x="1570625" y="4329200"/>
              <a:ext cx="4018850" cy="707150"/>
            </a:xfrm>
            <a:custGeom>
              <a:avLst/>
              <a:gdLst/>
              <a:ahLst/>
              <a:cxnLst/>
              <a:rect l="l" t="t" r="r" b="b"/>
              <a:pathLst>
                <a:path w="160754" h="28286" extrusionOk="0">
                  <a:moveTo>
                    <a:pt x="0" y="1"/>
                  </a:moveTo>
                  <a:lnTo>
                    <a:pt x="0" y="28285"/>
                  </a:lnTo>
                  <a:lnTo>
                    <a:pt x="160754" y="28285"/>
                  </a:lnTo>
                  <a:lnTo>
                    <a:pt x="1607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" name="Google Shape;1326;p31"/>
            <p:cNvSpPr/>
            <p:nvPr/>
          </p:nvSpPr>
          <p:spPr>
            <a:xfrm>
              <a:off x="1801575" y="255400"/>
              <a:ext cx="4601850" cy="874000"/>
            </a:xfrm>
            <a:custGeom>
              <a:avLst/>
              <a:gdLst/>
              <a:ahLst/>
              <a:cxnLst/>
              <a:rect l="l" t="t" r="r" b="b"/>
              <a:pathLst>
                <a:path w="184074" h="34960" extrusionOk="0">
                  <a:moveTo>
                    <a:pt x="0" y="1"/>
                  </a:moveTo>
                  <a:cubicBezTo>
                    <a:pt x="9646" y="1"/>
                    <a:pt x="17500" y="7815"/>
                    <a:pt x="17500" y="17460"/>
                  </a:cubicBezTo>
                  <a:cubicBezTo>
                    <a:pt x="17500" y="27105"/>
                    <a:pt x="9646" y="34960"/>
                    <a:pt x="0" y="34960"/>
                  </a:cubicBezTo>
                  <a:lnTo>
                    <a:pt x="166574" y="34960"/>
                  </a:lnTo>
                  <a:cubicBezTo>
                    <a:pt x="171213" y="34960"/>
                    <a:pt x="175690" y="33088"/>
                    <a:pt x="178946" y="29832"/>
                  </a:cubicBezTo>
                  <a:cubicBezTo>
                    <a:pt x="182242" y="26535"/>
                    <a:pt x="184074" y="22099"/>
                    <a:pt x="184074" y="17460"/>
                  </a:cubicBezTo>
                  <a:cubicBezTo>
                    <a:pt x="184074" y="12820"/>
                    <a:pt x="182242" y="8384"/>
                    <a:pt x="178946" y="5088"/>
                  </a:cubicBezTo>
                  <a:cubicBezTo>
                    <a:pt x="175690" y="1832"/>
                    <a:pt x="171213" y="1"/>
                    <a:pt x="166574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31"/>
            <p:cNvSpPr/>
            <p:nvPr/>
          </p:nvSpPr>
          <p:spPr>
            <a:xfrm>
              <a:off x="1995900" y="1872100"/>
              <a:ext cx="1085625" cy="1217900"/>
            </a:xfrm>
            <a:custGeom>
              <a:avLst/>
              <a:gdLst/>
              <a:ahLst/>
              <a:cxnLst/>
              <a:rect l="l" t="t" r="r" b="b"/>
              <a:pathLst>
                <a:path w="43425" h="48716" extrusionOk="0">
                  <a:moveTo>
                    <a:pt x="21692" y="1"/>
                  </a:moveTo>
                  <a:lnTo>
                    <a:pt x="0" y="13431"/>
                  </a:lnTo>
                  <a:lnTo>
                    <a:pt x="0" y="48715"/>
                  </a:lnTo>
                  <a:lnTo>
                    <a:pt x="43424" y="48715"/>
                  </a:lnTo>
                  <a:lnTo>
                    <a:pt x="43424" y="13431"/>
                  </a:lnTo>
                  <a:lnTo>
                    <a:pt x="2169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31"/>
            <p:cNvSpPr/>
            <p:nvPr/>
          </p:nvSpPr>
          <p:spPr>
            <a:xfrm>
              <a:off x="20549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31"/>
            <p:cNvSpPr/>
            <p:nvPr/>
          </p:nvSpPr>
          <p:spPr>
            <a:xfrm>
              <a:off x="2533100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2" y="1"/>
                  </a:moveTo>
                  <a:cubicBezTo>
                    <a:pt x="1781" y="1"/>
                    <a:pt x="1" y="1191"/>
                    <a:pt x="1" y="3572"/>
                  </a:cubicBezTo>
                  <a:lnTo>
                    <a:pt x="1" y="14153"/>
                  </a:lnTo>
                  <a:lnTo>
                    <a:pt x="7123" y="14153"/>
                  </a:lnTo>
                  <a:lnTo>
                    <a:pt x="7123" y="3572"/>
                  </a:lnTo>
                  <a:cubicBezTo>
                    <a:pt x="7123" y="119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" name="Google Shape;1330;p31"/>
            <p:cNvSpPr/>
            <p:nvPr/>
          </p:nvSpPr>
          <p:spPr>
            <a:xfrm>
              <a:off x="30123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" name="Google Shape;1331;p31"/>
            <p:cNvSpPr/>
            <p:nvPr/>
          </p:nvSpPr>
          <p:spPr>
            <a:xfrm>
              <a:off x="3490500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2" y="1"/>
                  </a:moveTo>
                  <a:cubicBezTo>
                    <a:pt x="1781" y="1"/>
                    <a:pt x="1" y="1191"/>
                    <a:pt x="1" y="3572"/>
                  </a:cubicBezTo>
                  <a:lnTo>
                    <a:pt x="1" y="14153"/>
                  </a:lnTo>
                  <a:lnTo>
                    <a:pt x="7123" y="14153"/>
                  </a:lnTo>
                  <a:lnTo>
                    <a:pt x="7123" y="3572"/>
                  </a:lnTo>
                  <a:cubicBezTo>
                    <a:pt x="7123" y="119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31"/>
            <p:cNvSpPr/>
            <p:nvPr/>
          </p:nvSpPr>
          <p:spPr>
            <a:xfrm>
              <a:off x="39697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31"/>
            <p:cNvSpPr/>
            <p:nvPr/>
          </p:nvSpPr>
          <p:spPr>
            <a:xfrm>
              <a:off x="4448925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1" y="1"/>
                  </a:moveTo>
                  <a:cubicBezTo>
                    <a:pt x="1781" y="1"/>
                    <a:pt x="0" y="1191"/>
                    <a:pt x="0" y="3572"/>
                  </a:cubicBezTo>
                  <a:lnTo>
                    <a:pt x="0" y="14153"/>
                  </a:lnTo>
                  <a:lnTo>
                    <a:pt x="7122" y="14153"/>
                  </a:lnTo>
                  <a:lnTo>
                    <a:pt x="7122" y="3572"/>
                  </a:lnTo>
                  <a:cubicBezTo>
                    <a:pt x="7122" y="1191"/>
                    <a:pt x="5342" y="1"/>
                    <a:pt x="35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31"/>
            <p:cNvSpPr/>
            <p:nvPr/>
          </p:nvSpPr>
          <p:spPr>
            <a:xfrm>
              <a:off x="4927125" y="4567275"/>
              <a:ext cx="178050" cy="469075"/>
            </a:xfrm>
            <a:custGeom>
              <a:avLst/>
              <a:gdLst/>
              <a:ahLst/>
              <a:cxnLst/>
              <a:rect l="l" t="t" r="r" b="b"/>
              <a:pathLst>
                <a:path w="7122" h="18763" extrusionOk="0">
                  <a:moveTo>
                    <a:pt x="3561" y="1"/>
                  </a:moveTo>
                  <a:cubicBezTo>
                    <a:pt x="1781" y="1"/>
                    <a:pt x="0" y="1181"/>
                    <a:pt x="0" y="3541"/>
                  </a:cubicBezTo>
                  <a:lnTo>
                    <a:pt x="0" y="18762"/>
                  </a:lnTo>
                  <a:lnTo>
                    <a:pt x="7122" y="18762"/>
                  </a:lnTo>
                  <a:lnTo>
                    <a:pt x="7122" y="3541"/>
                  </a:lnTo>
                  <a:cubicBezTo>
                    <a:pt x="7122" y="1181"/>
                    <a:pt x="5342" y="1"/>
                    <a:pt x="35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31"/>
            <p:cNvSpPr/>
            <p:nvPr/>
          </p:nvSpPr>
          <p:spPr>
            <a:xfrm>
              <a:off x="1666250" y="1782825"/>
              <a:ext cx="1723550" cy="642225"/>
            </a:xfrm>
            <a:custGeom>
              <a:avLst/>
              <a:gdLst/>
              <a:ahLst/>
              <a:cxnLst/>
              <a:rect l="l" t="t" r="r" b="b"/>
              <a:pathLst>
                <a:path w="68942" h="25689" extrusionOk="0">
                  <a:moveTo>
                    <a:pt x="34878" y="1"/>
                  </a:moveTo>
                  <a:cubicBezTo>
                    <a:pt x="34227" y="1"/>
                    <a:pt x="33576" y="174"/>
                    <a:pt x="33006" y="519"/>
                  </a:cubicBezTo>
                  <a:lnTo>
                    <a:pt x="3053" y="19077"/>
                  </a:lnTo>
                  <a:cubicBezTo>
                    <a:pt x="1" y="20949"/>
                    <a:pt x="1344" y="25670"/>
                    <a:pt x="4925" y="25670"/>
                  </a:cubicBezTo>
                  <a:cubicBezTo>
                    <a:pt x="5576" y="25670"/>
                    <a:pt x="6227" y="25508"/>
                    <a:pt x="6797" y="25141"/>
                  </a:cubicBezTo>
                  <a:lnTo>
                    <a:pt x="34878" y="7764"/>
                  </a:lnTo>
                  <a:lnTo>
                    <a:pt x="62959" y="25141"/>
                  </a:lnTo>
                  <a:cubicBezTo>
                    <a:pt x="63558" y="25512"/>
                    <a:pt x="64218" y="25688"/>
                    <a:pt x="64866" y="25688"/>
                  </a:cubicBezTo>
                  <a:cubicBezTo>
                    <a:pt x="66065" y="25688"/>
                    <a:pt x="67223" y="25085"/>
                    <a:pt x="67883" y="24002"/>
                  </a:cubicBezTo>
                  <a:cubicBezTo>
                    <a:pt x="68942" y="22333"/>
                    <a:pt x="68413" y="20095"/>
                    <a:pt x="66744" y="19077"/>
                  </a:cubicBezTo>
                  <a:lnTo>
                    <a:pt x="36750" y="519"/>
                  </a:lnTo>
                  <a:cubicBezTo>
                    <a:pt x="36180" y="174"/>
                    <a:pt x="35529" y="1"/>
                    <a:pt x="3487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31"/>
            <p:cNvSpPr/>
            <p:nvPr/>
          </p:nvSpPr>
          <p:spPr>
            <a:xfrm>
              <a:off x="3490500" y="1433425"/>
              <a:ext cx="1920925" cy="2399300"/>
            </a:xfrm>
            <a:custGeom>
              <a:avLst/>
              <a:gdLst/>
              <a:ahLst/>
              <a:cxnLst/>
              <a:rect l="l" t="t" r="r" b="b"/>
              <a:pathLst>
                <a:path w="76837" h="95972" extrusionOk="0">
                  <a:moveTo>
                    <a:pt x="64221" y="0"/>
                  </a:moveTo>
                  <a:cubicBezTo>
                    <a:pt x="60833" y="0"/>
                    <a:pt x="57481" y="1532"/>
                    <a:pt x="55267" y="4443"/>
                  </a:cubicBezTo>
                  <a:lnTo>
                    <a:pt x="2402" y="74280"/>
                  </a:lnTo>
                  <a:lnTo>
                    <a:pt x="1" y="95971"/>
                  </a:lnTo>
                  <a:lnTo>
                    <a:pt x="20227" y="87791"/>
                  </a:lnTo>
                  <a:lnTo>
                    <a:pt x="73093" y="17914"/>
                  </a:lnTo>
                  <a:cubicBezTo>
                    <a:pt x="76837" y="12990"/>
                    <a:pt x="75860" y="5990"/>
                    <a:pt x="70936" y="2246"/>
                  </a:cubicBezTo>
                  <a:cubicBezTo>
                    <a:pt x="68923" y="732"/>
                    <a:pt x="66564" y="0"/>
                    <a:pt x="6422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31"/>
            <p:cNvSpPr/>
            <p:nvPr/>
          </p:nvSpPr>
          <p:spPr>
            <a:xfrm>
              <a:off x="4654450" y="1433425"/>
              <a:ext cx="756975" cy="735800"/>
            </a:xfrm>
            <a:custGeom>
              <a:avLst/>
              <a:gdLst/>
              <a:ahLst/>
              <a:cxnLst/>
              <a:rect l="l" t="t" r="r" b="b"/>
              <a:pathLst>
                <a:path w="30279" h="29432" extrusionOk="0">
                  <a:moveTo>
                    <a:pt x="17663" y="0"/>
                  </a:moveTo>
                  <a:cubicBezTo>
                    <a:pt x="14275" y="0"/>
                    <a:pt x="10923" y="1532"/>
                    <a:pt x="8709" y="4443"/>
                  </a:cubicBezTo>
                  <a:lnTo>
                    <a:pt x="0" y="15920"/>
                  </a:lnTo>
                  <a:lnTo>
                    <a:pt x="17866" y="29431"/>
                  </a:lnTo>
                  <a:lnTo>
                    <a:pt x="26575" y="17955"/>
                  </a:lnTo>
                  <a:cubicBezTo>
                    <a:pt x="30279" y="12990"/>
                    <a:pt x="29302" y="5990"/>
                    <a:pt x="24378" y="2246"/>
                  </a:cubicBezTo>
                  <a:cubicBezTo>
                    <a:pt x="22365" y="732"/>
                    <a:pt x="20006" y="0"/>
                    <a:pt x="1766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31"/>
            <p:cNvSpPr/>
            <p:nvPr/>
          </p:nvSpPr>
          <p:spPr>
            <a:xfrm>
              <a:off x="4404150" y="1749000"/>
              <a:ext cx="802775" cy="686775"/>
            </a:xfrm>
            <a:custGeom>
              <a:avLst/>
              <a:gdLst/>
              <a:ahLst/>
              <a:cxnLst/>
              <a:rect l="l" t="t" r="r" b="b"/>
              <a:pathLst>
                <a:path w="32111" h="27471" extrusionOk="0">
                  <a:moveTo>
                    <a:pt x="5739" y="0"/>
                  </a:moveTo>
                  <a:lnTo>
                    <a:pt x="1" y="7529"/>
                  </a:lnTo>
                  <a:lnTo>
                    <a:pt x="26372" y="27471"/>
                  </a:lnTo>
                  <a:lnTo>
                    <a:pt x="32111" y="19901"/>
                  </a:lnTo>
                  <a:lnTo>
                    <a:pt x="57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31"/>
            <p:cNvSpPr/>
            <p:nvPr/>
          </p:nvSpPr>
          <p:spPr>
            <a:xfrm>
              <a:off x="1682525" y="3744175"/>
              <a:ext cx="3797075" cy="178075"/>
            </a:xfrm>
            <a:custGeom>
              <a:avLst/>
              <a:gdLst/>
              <a:ahLst/>
              <a:cxnLst/>
              <a:rect l="l" t="t" r="r" b="b"/>
              <a:pathLst>
                <a:path w="151883" h="7123" extrusionOk="0">
                  <a:moveTo>
                    <a:pt x="4762" y="1"/>
                  </a:moveTo>
                  <a:cubicBezTo>
                    <a:pt x="1" y="1"/>
                    <a:pt x="1" y="7123"/>
                    <a:pt x="4762" y="7123"/>
                  </a:cubicBezTo>
                  <a:lnTo>
                    <a:pt x="147121" y="7123"/>
                  </a:lnTo>
                  <a:cubicBezTo>
                    <a:pt x="151883" y="7123"/>
                    <a:pt x="151883" y="1"/>
                    <a:pt x="1471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0" name="Google Shape;1340;p31"/>
          <p:cNvGrpSpPr/>
          <p:nvPr/>
        </p:nvGrpSpPr>
        <p:grpSpPr>
          <a:xfrm>
            <a:off x="4625191" y="3120134"/>
            <a:ext cx="533534" cy="497127"/>
            <a:chOff x="999675" y="253800"/>
            <a:chExt cx="5580900" cy="5200075"/>
          </a:xfrm>
        </p:grpSpPr>
        <p:sp>
          <p:nvSpPr>
            <p:cNvPr id="1341" name="Google Shape;1341;p31"/>
            <p:cNvSpPr/>
            <p:nvPr/>
          </p:nvSpPr>
          <p:spPr>
            <a:xfrm>
              <a:off x="2153725" y="398450"/>
              <a:ext cx="1027475" cy="409925"/>
            </a:xfrm>
            <a:custGeom>
              <a:avLst/>
              <a:gdLst/>
              <a:ahLst/>
              <a:cxnLst/>
              <a:rect l="l" t="t" r="r" b="b"/>
              <a:pathLst>
                <a:path w="41099" h="16397" extrusionOk="0">
                  <a:moveTo>
                    <a:pt x="3662" y="1"/>
                  </a:moveTo>
                  <a:cubicBezTo>
                    <a:pt x="1831" y="1"/>
                    <a:pt x="0" y="1225"/>
                    <a:pt x="0" y="3673"/>
                  </a:cubicBezTo>
                  <a:cubicBezTo>
                    <a:pt x="0" y="10955"/>
                    <a:pt x="8831" y="16396"/>
                    <a:pt x="20549" y="16396"/>
                  </a:cubicBezTo>
                  <a:cubicBezTo>
                    <a:pt x="32268" y="16396"/>
                    <a:pt x="41098" y="10955"/>
                    <a:pt x="41098" y="3673"/>
                  </a:cubicBezTo>
                  <a:cubicBezTo>
                    <a:pt x="41098" y="1664"/>
                    <a:pt x="39424" y="32"/>
                    <a:pt x="37415" y="32"/>
                  </a:cubicBezTo>
                  <a:cubicBezTo>
                    <a:pt x="35407" y="32"/>
                    <a:pt x="33774" y="1664"/>
                    <a:pt x="33774" y="3673"/>
                  </a:cubicBezTo>
                  <a:cubicBezTo>
                    <a:pt x="33774" y="5849"/>
                    <a:pt x="28501" y="9072"/>
                    <a:pt x="20549" y="9072"/>
                  </a:cubicBezTo>
                  <a:cubicBezTo>
                    <a:pt x="12598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31"/>
            <p:cNvSpPr/>
            <p:nvPr/>
          </p:nvSpPr>
          <p:spPr>
            <a:xfrm>
              <a:off x="2153725" y="763350"/>
              <a:ext cx="1027475" cy="409125"/>
            </a:xfrm>
            <a:custGeom>
              <a:avLst/>
              <a:gdLst/>
              <a:ahLst/>
              <a:cxnLst/>
              <a:rect l="l" t="t" r="r" b="b"/>
              <a:pathLst>
                <a:path w="41099" h="16365" extrusionOk="0">
                  <a:moveTo>
                    <a:pt x="3662" y="0"/>
                  </a:moveTo>
                  <a:cubicBezTo>
                    <a:pt x="1831" y="0"/>
                    <a:pt x="0" y="1214"/>
                    <a:pt x="0" y="3641"/>
                  </a:cubicBezTo>
                  <a:cubicBezTo>
                    <a:pt x="0" y="10924"/>
                    <a:pt x="8831" y="16364"/>
                    <a:pt x="20549" y="16364"/>
                  </a:cubicBezTo>
                  <a:cubicBezTo>
                    <a:pt x="32268" y="16364"/>
                    <a:pt x="41098" y="10924"/>
                    <a:pt x="41098" y="3641"/>
                  </a:cubicBezTo>
                  <a:cubicBezTo>
                    <a:pt x="41098" y="1633"/>
                    <a:pt x="39424" y="0"/>
                    <a:pt x="37415" y="0"/>
                  </a:cubicBezTo>
                  <a:cubicBezTo>
                    <a:pt x="35407" y="0"/>
                    <a:pt x="33774" y="1633"/>
                    <a:pt x="33774" y="3641"/>
                  </a:cubicBezTo>
                  <a:cubicBezTo>
                    <a:pt x="33774" y="5818"/>
                    <a:pt x="28501" y="9040"/>
                    <a:pt x="20549" y="9040"/>
                  </a:cubicBezTo>
                  <a:cubicBezTo>
                    <a:pt x="12598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" name="Google Shape;1343;p31"/>
            <p:cNvSpPr/>
            <p:nvPr/>
          </p:nvSpPr>
          <p:spPr>
            <a:xfrm>
              <a:off x="3276375" y="398450"/>
              <a:ext cx="1027475" cy="409925"/>
            </a:xfrm>
            <a:custGeom>
              <a:avLst/>
              <a:gdLst/>
              <a:ahLst/>
              <a:cxnLst/>
              <a:rect l="l" t="t" r="r" b="b"/>
              <a:pathLst>
                <a:path w="41099" h="16397" extrusionOk="0">
                  <a:moveTo>
                    <a:pt x="3663" y="1"/>
                  </a:moveTo>
                  <a:cubicBezTo>
                    <a:pt x="1832" y="1"/>
                    <a:pt x="1" y="1225"/>
                    <a:pt x="1" y="3673"/>
                  </a:cubicBezTo>
                  <a:cubicBezTo>
                    <a:pt x="1" y="10955"/>
                    <a:pt x="8831" y="16396"/>
                    <a:pt x="20550" y="16396"/>
                  </a:cubicBezTo>
                  <a:cubicBezTo>
                    <a:pt x="32268" y="16396"/>
                    <a:pt x="41099" y="10955"/>
                    <a:pt x="41099" y="3673"/>
                  </a:cubicBezTo>
                  <a:cubicBezTo>
                    <a:pt x="41099" y="1664"/>
                    <a:pt x="39425" y="32"/>
                    <a:pt x="37416" y="32"/>
                  </a:cubicBezTo>
                  <a:cubicBezTo>
                    <a:pt x="35407" y="32"/>
                    <a:pt x="33775" y="1664"/>
                    <a:pt x="33775" y="3673"/>
                  </a:cubicBezTo>
                  <a:cubicBezTo>
                    <a:pt x="33775" y="5849"/>
                    <a:pt x="28502" y="9072"/>
                    <a:pt x="20550" y="9072"/>
                  </a:cubicBezTo>
                  <a:cubicBezTo>
                    <a:pt x="12598" y="9072"/>
                    <a:pt x="7325" y="5849"/>
                    <a:pt x="7325" y="3673"/>
                  </a:cubicBezTo>
                  <a:cubicBezTo>
                    <a:pt x="7325" y="1225"/>
                    <a:pt x="5494" y="1"/>
                    <a:pt x="366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" name="Google Shape;1344;p31"/>
            <p:cNvSpPr/>
            <p:nvPr/>
          </p:nvSpPr>
          <p:spPr>
            <a:xfrm>
              <a:off x="3276375" y="763350"/>
              <a:ext cx="1027475" cy="409125"/>
            </a:xfrm>
            <a:custGeom>
              <a:avLst/>
              <a:gdLst/>
              <a:ahLst/>
              <a:cxnLst/>
              <a:rect l="l" t="t" r="r" b="b"/>
              <a:pathLst>
                <a:path w="41099" h="16365" extrusionOk="0">
                  <a:moveTo>
                    <a:pt x="3663" y="0"/>
                  </a:moveTo>
                  <a:cubicBezTo>
                    <a:pt x="1832" y="0"/>
                    <a:pt x="1" y="1214"/>
                    <a:pt x="1" y="3641"/>
                  </a:cubicBezTo>
                  <a:cubicBezTo>
                    <a:pt x="1" y="10924"/>
                    <a:pt x="8831" y="16364"/>
                    <a:pt x="20550" y="16364"/>
                  </a:cubicBezTo>
                  <a:cubicBezTo>
                    <a:pt x="32268" y="16364"/>
                    <a:pt x="41099" y="10924"/>
                    <a:pt x="41099" y="3641"/>
                  </a:cubicBezTo>
                  <a:cubicBezTo>
                    <a:pt x="41099" y="1633"/>
                    <a:pt x="39425" y="0"/>
                    <a:pt x="37416" y="0"/>
                  </a:cubicBezTo>
                  <a:cubicBezTo>
                    <a:pt x="35407" y="0"/>
                    <a:pt x="33775" y="1633"/>
                    <a:pt x="33775" y="3641"/>
                  </a:cubicBezTo>
                  <a:cubicBezTo>
                    <a:pt x="33775" y="5818"/>
                    <a:pt x="28502" y="9040"/>
                    <a:pt x="20550" y="9040"/>
                  </a:cubicBezTo>
                  <a:cubicBezTo>
                    <a:pt x="12598" y="9040"/>
                    <a:pt x="7325" y="5818"/>
                    <a:pt x="7325" y="3641"/>
                  </a:cubicBezTo>
                  <a:cubicBezTo>
                    <a:pt x="7325" y="1214"/>
                    <a:pt x="5494" y="0"/>
                    <a:pt x="366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31"/>
            <p:cNvSpPr/>
            <p:nvPr/>
          </p:nvSpPr>
          <p:spPr>
            <a:xfrm>
              <a:off x="4400100" y="398450"/>
              <a:ext cx="1026425" cy="409925"/>
            </a:xfrm>
            <a:custGeom>
              <a:avLst/>
              <a:gdLst/>
              <a:ahLst/>
              <a:cxnLst/>
              <a:rect l="l" t="t" r="r" b="b"/>
              <a:pathLst>
                <a:path w="41057" h="16397" extrusionOk="0">
                  <a:moveTo>
                    <a:pt x="3662" y="1"/>
                  </a:moveTo>
                  <a:cubicBezTo>
                    <a:pt x="1831" y="1"/>
                    <a:pt x="0" y="1225"/>
                    <a:pt x="0" y="3673"/>
                  </a:cubicBezTo>
                  <a:cubicBezTo>
                    <a:pt x="0" y="10955"/>
                    <a:pt x="8831" y="16396"/>
                    <a:pt x="20507" y="16396"/>
                  </a:cubicBezTo>
                  <a:cubicBezTo>
                    <a:pt x="32226" y="16396"/>
                    <a:pt x="41056" y="10955"/>
                    <a:pt x="41056" y="3673"/>
                  </a:cubicBezTo>
                  <a:cubicBezTo>
                    <a:pt x="41056" y="1664"/>
                    <a:pt x="39424" y="32"/>
                    <a:pt x="37415" y="32"/>
                  </a:cubicBezTo>
                  <a:cubicBezTo>
                    <a:pt x="35364" y="32"/>
                    <a:pt x="33732" y="1664"/>
                    <a:pt x="33732" y="3673"/>
                  </a:cubicBezTo>
                  <a:cubicBezTo>
                    <a:pt x="33732" y="5849"/>
                    <a:pt x="28459" y="9072"/>
                    <a:pt x="20507" y="9072"/>
                  </a:cubicBezTo>
                  <a:cubicBezTo>
                    <a:pt x="12597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" name="Google Shape;1346;p31"/>
            <p:cNvSpPr/>
            <p:nvPr/>
          </p:nvSpPr>
          <p:spPr>
            <a:xfrm>
              <a:off x="4400100" y="763350"/>
              <a:ext cx="1026425" cy="409125"/>
            </a:xfrm>
            <a:custGeom>
              <a:avLst/>
              <a:gdLst/>
              <a:ahLst/>
              <a:cxnLst/>
              <a:rect l="l" t="t" r="r" b="b"/>
              <a:pathLst>
                <a:path w="41057" h="16365" extrusionOk="0">
                  <a:moveTo>
                    <a:pt x="3662" y="0"/>
                  </a:moveTo>
                  <a:cubicBezTo>
                    <a:pt x="1831" y="0"/>
                    <a:pt x="0" y="1214"/>
                    <a:pt x="0" y="3641"/>
                  </a:cubicBezTo>
                  <a:cubicBezTo>
                    <a:pt x="0" y="10924"/>
                    <a:pt x="8831" y="16364"/>
                    <a:pt x="20507" y="16364"/>
                  </a:cubicBezTo>
                  <a:cubicBezTo>
                    <a:pt x="32226" y="16364"/>
                    <a:pt x="41056" y="10924"/>
                    <a:pt x="41056" y="3641"/>
                  </a:cubicBezTo>
                  <a:cubicBezTo>
                    <a:pt x="41056" y="1633"/>
                    <a:pt x="39424" y="0"/>
                    <a:pt x="37415" y="0"/>
                  </a:cubicBezTo>
                  <a:cubicBezTo>
                    <a:pt x="35364" y="0"/>
                    <a:pt x="33732" y="1633"/>
                    <a:pt x="33732" y="3641"/>
                  </a:cubicBezTo>
                  <a:cubicBezTo>
                    <a:pt x="33732" y="5818"/>
                    <a:pt x="28459" y="9040"/>
                    <a:pt x="20507" y="9040"/>
                  </a:cubicBezTo>
                  <a:cubicBezTo>
                    <a:pt x="12597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" name="Google Shape;1347;p31"/>
            <p:cNvSpPr/>
            <p:nvPr/>
          </p:nvSpPr>
          <p:spPr>
            <a:xfrm>
              <a:off x="5522750" y="398450"/>
              <a:ext cx="843325" cy="409975"/>
            </a:xfrm>
            <a:custGeom>
              <a:avLst/>
              <a:gdLst/>
              <a:ahLst/>
              <a:cxnLst/>
              <a:rect l="l" t="t" r="r" b="b"/>
              <a:pathLst>
                <a:path w="33733" h="16399" extrusionOk="0">
                  <a:moveTo>
                    <a:pt x="3662" y="1"/>
                  </a:moveTo>
                  <a:cubicBezTo>
                    <a:pt x="1832" y="1"/>
                    <a:pt x="1" y="1225"/>
                    <a:pt x="1" y="3673"/>
                  </a:cubicBezTo>
                  <a:cubicBezTo>
                    <a:pt x="1" y="10955"/>
                    <a:pt x="8831" y="16396"/>
                    <a:pt x="20549" y="16396"/>
                  </a:cubicBezTo>
                  <a:cubicBezTo>
                    <a:pt x="20674" y="16398"/>
                    <a:pt x="20798" y="16398"/>
                    <a:pt x="20922" y="16398"/>
                  </a:cubicBezTo>
                  <a:cubicBezTo>
                    <a:pt x="24271" y="16398"/>
                    <a:pt x="27615" y="15855"/>
                    <a:pt x="30803" y="14806"/>
                  </a:cubicBezTo>
                  <a:cubicBezTo>
                    <a:pt x="32686" y="14136"/>
                    <a:pt x="33733" y="12043"/>
                    <a:pt x="33063" y="10160"/>
                  </a:cubicBezTo>
                  <a:cubicBezTo>
                    <a:pt x="32561" y="8622"/>
                    <a:pt x="31125" y="7672"/>
                    <a:pt x="29586" y="7672"/>
                  </a:cubicBezTo>
                  <a:cubicBezTo>
                    <a:pt x="29199" y="7672"/>
                    <a:pt x="28805" y="7732"/>
                    <a:pt x="28418" y="7858"/>
                  </a:cubicBezTo>
                  <a:cubicBezTo>
                    <a:pt x="25981" y="8657"/>
                    <a:pt x="23468" y="9075"/>
                    <a:pt x="20915" y="9075"/>
                  </a:cubicBezTo>
                  <a:cubicBezTo>
                    <a:pt x="20793" y="9075"/>
                    <a:pt x="20671" y="9074"/>
                    <a:pt x="20549" y="9072"/>
                  </a:cubicBezTo>
                  <a:cubicBezTo>
                    <a:pt x="12598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31"/>
            <p:cNvSpPr/>
            <p:nvPr/>
          </p:nvSpPr>
          <p:spPr>
            <a:xfrm>
              <a:off x="5522750" y="763350"/>
              <a:ext cx="843325" cy="409175"/>
            </a:xfrm>
            <a:custGeom>
              <a:avLst/>
              <a:gdLst/>
              <a:ahLst/>
              <a:cxnLst/>
              <a:rect l="l" t="t" r="r" b="b"/>
              <a:pathLst>
                <a:path w="33733" h="16367" extrusionOk="0">
                  <a:moveTo>
                    <a:pt x="3662" y="0"/>
                  </a:moveTo>
                  <a:cubicBezTo>
                    <a:pt x="1832" y="0"/>
                    <a:pt x="1" y="1214"/>
                    <a:pt x="1" y="3641"/>
                  </a:cubicBezTo>
                  <a:cubicBezTo>
                    <a:pt x="1" y="10924"/>
                    <a:pt x="8831" y="16364"/>
                    <a:pt x="20549" y="16364"/>
                  </a:cubicBezTo>
                  <a:cubicBezTo>
                    <a:pt x="20674" y="16366"/>
                    <a:pt x="20798" y="16367"/>
                    <a:pt x="20922" y="16367"/>
                  </a:cubicBezTo>
                  <a:cubicBezTo>
                    <a:pt x="24271" y="16367"/>
                    <a:pt x="27615" y="15823"/>
                    <a:pt x="30803" y="14774"/>
                  </a:cubicBezTo>
                  <a:cubicBezTo>
                    <a:pt x="32728" y="14104"/>
                    <a:pt x="33733" y="12054"/>
                    <a:pt x="33063" y="10128"/>
                  </a:cubicBezTo>
                  <a:cubicBezTo>
                    <a:pt x="32561" y="8590"/>
                    <a:pt x="31125" y="7640"/>
                    <a:pt x="29586" y="7640"/>
                  </a:cubicBezTo>
                  <a:cubicBezTo>
                    <a:pt x="29199" y="7640"/>
                    <a:pt x="28805" y="7700"/>
                    <a:pt x="28418" y="7827"/>
                  </a:cubicBezTo>
                  <a:cubicBezTo>
                    <a:pt x="25981" y="8626"/>
                    <a:pt x="23468" y="9043"/>
                    <a:pt x="20915" y="9043"/>
                  </a:cubicBezTo>
                  <a:cubicBezTo>
                    <a:pt x="20793" y="9043"/>
                    <a:pt x="20671" y="9042"/>
                    <a:pt x="20549" y="9040"/>
                  </a:cubicBezTo>
                  <a:cubicBezTo>
                    <a:pt x="12598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31"/>
            <p:cNvSpPr/>
            <p:nvPr/>
          </p:nvSpPr>
          <p:spPr>
            <a:xfrm>
              <a:off x="1213125" y="399250"/>
              <a:ext cx="844375" cy="409175"/>
            </a:xfrm>
            <a:custGeom>
              <a:avLst/>
              <a:gdLst/>
              <a:ahLst/>
              <a:cxnLst/>
              <a:rect l="l" t="t" r="r" b="b"/>
              <a:pathLst>
                <a:path w="33775" h="16367" extrusionOk="0">
                  <a:moveTo>
                    <a:pt x="30091" y="0"/>
                  </a:moveTo>
                  <a:cubicBezTo>
                    <a:pt x="28082" y="0"/>
                    <a:pt x="26450" y="1632"/>
                    <a:pt x="26450" y="3641"/>
                  </a:cubicBezTo>
                  <a:cubicBezTo>
                    <a:pt x="26450" y="5817"/>
                    <a:pt x="21177" y="9040"/>
                    <a:pt x="13225" y="9040"/>
                  </a:cubicBezTo>
                  <a:cubicBezTo>
                    <a:pt x="13103" y="9042"/>
                    <a:pt x="12981" y="9043"/>
                    <a:pt x="12859" y="9043"/>
                  </a:cubicBezTo>
                  <a:cubicBezTo>
                    <a:pt x="10307" y="9043"/>
                    <a:pt x="7794" y="8625"/>
                    <a:pt x="5357" y="7826"/>
                  </a:cubicBezTo>
                  <a:cubicBezTo>
                    <a:pt x="4953" y="7686"/>
                    <a:pt x="4542" y="7619"/>
                    <a:pt x="4137" y="7619"/>
                  </a:cubicBezTo>
                  <a:cubicBezTo>
                    <a:pt x="2616" y="7619"/>
                    <a:pt x="1199" y="8565"/>
                    <a:pt x="670" y="10086"/>
                  </a:cubicBezTo>
                  <a:cubicBezTo>
                    <a:pt x="0" y="12011"/>
                    <a:pt x="1046" y="14146"/>
                    <a:pt x="2972" y="14774"/>
                  </a:cubicBezTo>
                  <a:cubicBezTo>
                    <a:pt x="6160" y="15823"/>
                    <a:pt x="9503" y="16366"/>
                    <a:pt x="12853" y="16366"/>
                  </a:cubicBezTo>
                  <a:cubicBezTo>
                    <a:pt x="12977" y="16366"/>
                    <a:pt x="13101" y="16366"/>
                    <a:pt x="13225" y="16364"/>
                  </a:cubicBezTo>
                  <a:cubicBezTo>
                    <a:pt x="24944" y="16364"/>
                    <a:pt x="33774" y="10923"/>
                    <a:pt x="33774" y="3641"/>
                  </a:cubicBezTo>
                  <a:cubicBezTo>
                    <a:pt x="33774" y="1632"/>
                    <a:pt x="32142" y="0"/>
                    <a:pt x="3009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" name="Google Shape;1350;p31"/>
            <p:cNvSpPr/>
            <p:nvPr/>
          </p:nvSpPr>
          <p:spPr>
            <a:xfrm>
              <a:off x="1184000" y="763350"/>
              <a:ext cx="873500" cy="410175"/>
            </a:xfrm>
            <a:custGeom>
              <a:avLst/>
              <a:gdLst/>
              <a:ahLst/>
              <a:cxnLst/>
              <a:rect l="l" t="t" r="r" b="b"/>
              <a:pathLst>
                <a:path w="34940" h="16407" extrusionOk="0">
                  <a:moveTo>
                    <a:pt x="31256" y="0"/>
                  </a:moveTo>
                  <a:cubicBezTo>
                    <a:pt x="29247" y="0"/>
                    <a:pt x="27615" y="1633"/>
                    <a:pt x="27615" y="3641"/>
                  </a:cubicBezTo>
                  <a:cubicBezTo>
                    <a:pt x="27615" y="5818"/>
                    <a:pt x="22342" y="9040"/>
                    <a:pt x="14390" y="9040"/>
                  </a:cubicBezTo>
                  <a:cubicBezTo>
                    <a:pt x="14268" y="9042"/>
                    <a:pt x="14146" y="9043"/>
                    <a:pt x="14024" y="9043"/>
                  </a:cubicBezTo>
                  <a:cubicBezTo>
                    <a:pt x="11472" y="9043"/>
                    <a:pt x="8959" y="8626"/>
                    <a:pt x="6522" y="7827"/>
                  </a:cubicBezTo>
                  <a:cubicBezTo>
                    <a:pt x="6055" y="7665"/>
                    <a:pt x="5610" y="7592"/>
                    <a:pt x="5194" y="7592"/>
                  </a:cubicBezTo>
                  <a:cubicBezTo>
                    <a:pt x="1506" y="7592"/>
                    <a:pt x="0" y="13345"/>
                    <a:pt x="4137" y="14774"/>
                  </a:cubicBezTo>
                  <a:cubicBezTo>
                    <a:pt x="7443" y="15862"/>
                    <a:pt x="10917" y="16406"/>
                    <a:pt x="14390" y="16406"/>
                  </a:cubicBezTo>
                  <a:cubicBezTo>
                    <a:pt x="26109" y="16406"/>
                    <a:pt x="34939" y="10924"/>
                    <a:pt x="34939" y="3641"/>
                  </a:cubicBezTo>
                  <a:cubicBezTo>
                    <a:pt x="34939" y="1633"/>
                    <a:pt x="33307" y="0"/>
                    <a:pt x="3125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" name="Google Shape;1351;p31"/>
            <p:cNvSpPr/>
            <p:nvPr/>
          </p:nvSpPr>
          <p:spPr>
            <a:xfrm>
              <a:off x="1874375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41" y="1"/>
                  </a:moveTo>
                  <a:cubicBezTo>
                    <a:pt x="1632" y="1"/>
                    <a:pt x="0" y="1633"/>
                    <a:pt x="0" y="3684"/>
                  </a:cubicBezTo>
                  <a:lnTo>
                    <a:pt x="0" y="49051"/>
                  </a:lnTo>
                  <a:cubicBezTo>
                    <a:pt x="0" y="51059"/>
                    <a:pt x="1632" y="52692"/>
                    <a:pt x="3641" y="52692"/>
                  </a:cubicBezTo>
                  <a:lnTo>
                    <a:pt x="14816" y="52692"/>
                  </a:lnTo>
                  <a:cubicBezTo>
                    <a:pt x="16866" y="52692"/>
                    <a:pt x="18498" y="51059"/>
                    <a:pt x="18498" y="49051"/>
                  </a:cubicBezTo>
                  <a:lnTo>
                    <a:pt x="18498" y="3684"/>
                  </a:lnTo>
                  <a:cubicBezTo>
                    <a:pt x="18498" y="1633"/>
                    <a:pt x="16866" y="1"/>
                    <a:pt x="14816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" name="Google Shape;1352;p31"/>
            <p:cNvSpPr/>
            <p:nvPr/>
          </p:nvSpPr>
          <p:spPr>
            <a:xfrm>
              <a:off x="2997025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83" y="1"/>
                  </a:moveTo>
                  <a:cubicBezTo>
                    <a:pt x="1633" y="1"/>
                    <a:pt x="1" y="1633"/>
                    <a:pt x="1" y="3684"/>
                  </a:cubicBezTo>
                  <a:lnTo>
                    <a:pt x="1" y="49051"/>
                  </a:lnTo>
                  <a:cubicBezTo>
                    <a:pt x="1" y="51059"/>
                    <a:pt x="1633" y="52692"/>
                    <a:pt x="3683" y="52692"/>
                  </a:cubicBezTo>
                  <a:lnTo>
                    <a:pt x="14858" y="52692"/>
                  </a:lnTo>
                  <a:cubicBezTo>
                    <a:pt x="16867" y="52692"/>
                    <a:pt x="18499" y="51059"/>
                    <a:pt x="18499" y="49051"/>
                  </a:cubicBezTo>
                  <a:lnTo>
                    <a:pt x="18499" y="3684"/>
                  </a:lnTo>
                  <a:cubicBezTo>
                    <a:pt x="18499" y="1633"/>
                    <a:pt x="16867" y="1"/>
                    <a:pt x="14858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" name="Google Shape;1353;p31"/>
            <p:cNvSpPr/>
            <p:nvPr/>
          </p:nvSpPr>
          <p:spPr>
            <a:xfrm>
              <a:off x="4120725" y="253800"/>
              <a:ext cx="462500" cy="1317300"/>
            </a:xfrm>
            <a:custGeom>
              <a:avLst/>
              <a:gdLst/>
              <a:ahLst/>
              <a:cxnLst/>
              <a:rect l="l" t="t" r="r" b="b"/>
              <a:pathLst>
                <a:path w="18500" h="52692" extrusionOk="0">
                  <a:moveTo>
                    <a:pt x="3642" y="1"/>
                  </a:moveTo>
                  <a:cubicBezTo>
                    <a:pt x="1633" y="1"/>
                    <a:pt x="1" y="1633"/>
                    <a:pt x="1" y="3684"/>
                  </a:cubicBezTo>
                  <a:lnTo>
                    <a:pt x="1" y="49051"/>
                  </a:lnTo>
                  <a:cubicBezTo>
                    <a:pt x="1" y="51059"/>
                    <a:pt x="1633" y="52692"/>
                    <a:pt x="3642" y="52692"/>
                  </a:cubicBezTo>
                  <a:lnTo>
                    <a:pt x="14816" y="52692"/>
                  </a:lnTo>
                  <a:cubicBezTo>
                    <a:pt x="16867" y="52692"/>
                    <a:pt x="18499" y="51059"/>
                    <a:pt x="18499" y="49051"/>
                  </a:cubicBezTo>
                  <a:lnTo>
                    <a:pt x="18499" y="3684"/>
                  </a:lnTo>
                  <a:cubicBezTo>
                    <a:pt x="18499" y="1633"/>
                    <a:pt x="16867" y="1"/>
                    <a:pt x="14816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5243400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83" y="1"/>
                  </a:moveTo>
                  <a:cubicBezTo>
                    <a:pt x="1632" y="1"/>
                    <a:pt x="0" y="1633"/>
                    <a:pt x="0" y="3684"/>
                  </a:cubicBezTo>
                  <a:lnTo>
                    <a:pt x="0" y="49051"/>
                  </a:lnTo>
                  <a:cubicBezTo>
                    <a:pt x="0" y="51059"/>
                    <a:pt x="1632" y="52692"/>
                    <a:pt x="3683" y="52692"/>
                  </a:cubicBezTo>
                  <a:lnTo>
                    <a:pt x="14857" y="52692"/>
                  </a:lnTo>
                  <a:cubicBezTo>
                    <a:pt x="16866" y="52692"/>
                    <a:pt x="18498" y="51059"/>
                    <a:pt x="18498" y="49051"/>
                  </a:cubicBezTo>
                  <a:lnTo>
                    <a:pt x="18498" y="3684"/>
                  </a:lnTo>
                  <a:cubicBezTo>
                    <a:pt x="18498" y="1633"/>
                    <a:pt x="16866" y="1"/>
                    <a:pt x="14857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" name="Google Shape;1355;p31"/>
            <p:cNvSpPr/>
            <p:nvPr/>
          </p:nvSpPr>
          <p:spPr>
            <a:xfrm>
              <a:off x="1122100" y="1479000"/>
              <a:ext cx="5336050" cy="3086575"/>
            </a:xfrm>
            <a:custGeom>
              <a:avLst/>
              <a:gdLst/>
              <a:ahLst/>
              <a:cxnLst/>
              <a:rect l="l" t="t" r="r" b="b"/>
              <a:pathLst>
                <a:path w="213442" h="123463" extrusionOk="0">
                  <a:moveTo>
                    <a:pt x="0" y="1"/>
                  </a:moveTo>
                  <a:lnTo>
                    <a:pt x="0" y="123462"/>
                  </a:lnTo>
                  <a:lnTo>
                    <a:pt x="26492" y="123462"/>
                  </a:lnTo>
                  <a:lnTo>
                    <a:pt x="26492" y="55831"/>
                  </a:lnTo>
                  <a:cubicBezTo>
                    <a:pt x="26492" y="45410"/>
                    <a:pt x="34946" y="36997"/>
                    <a:pt x="45325" y="36997"/>
                  </a:cubicBezTo>
                  <a:cubicBezTo>
                    <a:pt x="55746" y="36997"/>
                    <a:pt x="64158" y="45410"/>
                    <a:pt x="64158" y="55831"/>
                  </a:cubicBezTo>
                  <a:lnTo>
                    <a:pt x="64158" y="123462"/>
                  </a:lnTo>
                  <a:lnTo>
                    <a:pt x="87888" y="123462"/>
                  </a:lnTo>
                  <a:lnTo>
                    <a:pt x="87888" y="55831"/>
                  </a:lnTo>
                  <a:cubicBezTo>
                    <a:pt x="87888" y="45410"/>
                    <a:pt x="96300" y="36997"/>
                    <a:pt x="106721" y="36997"/>
                  </a:cubicBezTo>
                  <a:cubicBezTo>
                    <a:pt x="117100" y="36997"/>
                    <a:pt x="125554" y="45410"/>
                    <a:pt x="125554" y="55831"/>
                  </a:cubicBezTo>
                  <a:lnTo>
                    <a:pt x="125554" y="123462"/>
                  </a:lnTo>
                  <a:lnTo>
                    <a:pt x="149284" y="123462"/>
                  </a:lnTo>
                  <a:lnTo>
                    <a:pt x="149284" y="55831"/>
                  </a:lnTo>
                  <a:cubicBezTo>
                    <a:pt x="149284" y="45410"/>
                    <a:pt x="157696" y="36997"/>
                    <a:pt x="168117" y="36997"/>
                  </a:cubicBezTo>
                  <a:cubicBezTo>
                    <a:pt x="178496" y="36997"/>
                    <a:pt x="186950" y="45410"/>
                    <a:pt x="186950" y="55831"/>
                  </a:cubicBezTo>
                  <a:lnTo>
                    <a:pt x="186950" y="123462"/>
                  </a:lnTo>
                  <a:lnTo>
                    <a:pt x="213442" y="123462"/>
                  </a:lnTo>
                  <a:lnTo>
                    <a:pt x="213442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31"/>
            <p:cNvSpPr/>
            <p:nvPr/>
          </p:nvSpPr>
          <p:spPr>
            <a:xfrm>
              <a:off x="999675" y="4474525"/>
              <a:ext cx="5580900" cy="183125"/>
            </a:xfrm>
            <a:custGeom>
              <a:avLst/>
              <a:gdLst/>
              <a:ahLst/>
              <a:cxnLst/>
              <a:rect l="l" t="t" r="r" b="b"/>
              <a:pathLst>
                <a:path w="223236" h="7325" extrusionOk="0">
                  <a:moveTo>
                    <a:pt x="4897" y="0"/>
                  </a:moveTo>
                  <a:cubicBezTo>
                    <a:pt x="1" y="0"/>
                    <a:pt x="1" y="7324"/>
                    <a:pt x="4897" y="7324"/>
                  </a:cubicBezTo>
                  <a:lnTo>
                    <a:pt x="218339" y="7324"/>
                  </a:lnTo>
                  <a:cubicBezTo>
                    <a:pt x="223235" y="7324"/>
                    <a:pt x="223235" y="0"/>
                    <a:pt x="218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" name="Google Shape;1357;p31"/>
            <p:cNvSpPr/>
            <p:nvPr/>
          </p:nvSpPr>
          <p:spPr>
            <a:xfrm>
              <a:off x="4321625" y="4872100"/>
              <a:ext cx="1652100" cy="183125"/>
            </a:xfrm>
            <a:custGeom>
              <a:avLst/>
              <a:gdLst/>
              <a:ahLst/>
              <a:cxnLst/>
              <a:rect l="l" t="t" r="r" b="b"/>
              <a:pathLst>
                <a:path w="66084" h="7325" extrusionOk="0">
                  <a:moveTo>
                    <a:pt x="4897" y="1"/>
                  </a:moveTo>
                  <a:cubicBezTo>
                    <a:pt x="0" y="1"/>
                    <a:pt x="0" y="7325"/>
                    <a:pt x="4897" y="7325"/>
                  </a:cubicBezTo>
                  <a:lnTo>
                    <a:pt x="61229" y="7325"/>
                  </a:lnTo>
                  <a:cubicBezTo>
                    <a:pt x="66083" y="7325"/>
                    <a:pt x="66083" y="1"/>
                    <a:pt x="612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" name="Google Shape;1358;p31"/>
            <p:cNvSpPr/>
            <p:nvPr/>
          </p:nvSpPr>
          <p:spPr>
            <a:xfrm>
              <a:off x="1605475" y="4872100"/>
              <a:ext cx="2494350" cy="183125"/>
            </a:xfrm>
            <a:custGeom>
              <a:avLst/>
              <a:gdLst/>
              <a:ahLst/>
              <a:cxnLst/>
              <a:rect l="l" t="t" r="r" b="b"/>
              <a:pathLst>
                <a:path w="99774" h="7325" extrusionOk="0">
                  <a:moveTo>
                    <a:pt x="4897" y="1"/>
                  </a:moveTo>
                  <a:cubicBezTo>
                    <a:pt x="0" y="1"/>
                    <a:pt x="0" y="7325"/>
                    <a:pt x="4897" y="7325"/>
                  </a:cubicBezTo>
                  <a:lnTo>
                    <a:pt x="96091" y="7325"/>
                  </a:lnTo>
                  <a:cubicBezTo>
                    <a:pt x="98142" y="7325"/>
                    <a:pt x="99774" y="5693"/>
                    <a:pt x="99774" y="3684"/>
                  </a:cubicBezTo>
                  <a:cubicBezTo>
                    <a:pt x="99774" y="1675"/>
                    <a:pt x="98142" y="1"/>
                    <a:pt x="960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31"/>
            <p:cNvSpPr/>
            <p:nvPr/>
          </p:nvSpPr>
          <p:spPr>
            <a:xfrm>
              <a:off x="3206275" y="5270750"/>
              <a:ext cx="2087375" cy="183125"/>
            </a:xfrm>
            <a:custGeom>
              <a:avLst/>
              <a:gdLst/>
              <a:ahLst/>
              <a:cxnLst/>
              <a:rect l="l" t="t" r="r" b="b"/>
              <a:pathLst>
                <a:path w="83495" h="7325" extrusionOk="0">
                  <a:moveTo>
                    <a:pt x="4856" y="0"/>
                  </a:moveTo>
                  <a:cubicBezTo>
                    <a:pt x="1" y="0"/>
                    <a:pt x="1" y="7324"/>
                    <a:pt x="4856" y="7324"/>
                  </a:cubicBezTo>
                  <a:lnTo>
                    <a:pt x="78639" y="7324"/>
                  </a:lnTo>
                  <a:cubicBezTo>
                    <a:pt x="83494" y="7324"/>
                    <a:pt x="83494" y="0"/>
                    <a:pt x="786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" name="Google Shape;1360;p31"/>
            <p:cNvSpPr/>
            <p:nvPr/>
          </p:nvSpPr>
          <p:spPr>
            <a:xfrm>
              <a:off x="2285550" y="5270750"/>
              <a:ext cx="667550" cy="183125"/>
            </a:xfrm>
            <a:custGeom>
              <a:avLst/>
              <a:gdLst/>
              <a:ahLst/>
              <a:cxnLst/>
              <a:rect l="l" t="t" r="r" b="b"/>
              <a:pathLst>
                <a:path w="26702" h="7325" extrusionOk="0">
                  <a:moveTo>
                    <a:pt x="4897" y="0"/>
                  </a:moveTo>
                  <a:cubicBezTo>
                    <a:pt x="1" y="0"/>
                    <a:pt x="1" y="7324"/>
                    <a:pt x="4897" y="7324"/>
                  </a:cubicBezTo>
                  <a:lnTo>
                    <a:pt x="21805" y="7324"/>
                  </a:lnTo>
                  <a:cubicBezTo>
                    <a:pt x="26702" y="7324"/>
                    <a:pt x="26702" y="0"/>
                    <a:pt x="218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p32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 b="0">
              <a:cs typeface="B Nazanin" panose="00000700000000000000" pitchFamily="2" charset="-78"/>
            </a:endParaRPr>
          </a:p>
        </p:txBody>
      </p:sp>
      <p:sp>
        <p:nvSpPr>
          <p:cNvPr id="1366" name="Google Shape;1366;p32"/>
          <p:cNvSpPr txBox="1">
            <a:spLocks noGrp="1"/>
          </p:cNvSpPr>
          <p:nvPr>
            <p:ph type="subTitle" idx="1"/>
          </p:nvPr>
        </p:nvSpPr>
        <p:spPr>
          <a:xfrm>
            <a:off x="4581750" y="829700"/>
            <a:ext cx="3918300" cy="36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dirty="0">
                <a:cs typeface="B Nazanin" panose="00000700000000000000" pitchFamily="2" charset="-78"/>
              </a:rPr>
              <a:t>Did you like the resources on this template? Get them for free at our other websites.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r>
              <a:rPr lang="es" dirty="0">
                <a:cs typeface="B Nazanin" panose="00000700000000000000" pitchFamily="2" charset="-78"/>
              </a:rPr>
              <a:t>VECTORS</a:t>
            </a:r>
            <a:endParaRPr dirty="0">
              <a:uFill>
                <a:noFill/>
              </a:uFill>
              <a:cs typeface="B Nazanin" panose="00000700000000000000" pitchFamily="2" charset="-78"/>
              <a:hlinkClick r:id="rId3"/>
            </a:endParaRPr>
          </a:p>
          <a:p>
            <a:pPr marL="457200" lvl="0" indent="-292100" algn="l" rtl="0">
              <a:spcBef>
                <a:spcPts val="160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4"/>
              </a:rPr>
              <a:t>House design plans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cs typeface="B Nazanin" panose="00000700000000000000" pitchFamily="2" charset="-78"/>
              </a:rPr>
              <a:t>PHOTOS</a:t>
            </a:r>
            <a:endParaRPr dirty="0"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100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5"/>
              </a:rPr>
              <a:t>Hands of drawing architect</a:t>
            </a:r>
            <a:endParaRPr dirty="0"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6"/>
              </a:rPr>
              <a:t>An overhead view of a female real estate agent working in office</a:t>
            </a:r>
            <a:endParaRPr dirty="0"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7"/>
              </a:rPr>
              <a:t>Young woman sitting in office holding coffee cup in hand</a:t>
            </a:r>
            <a:endParaRPr dirty="0"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8"/>
              </a:rPr>
              <a:t>Close-up modern decoration on tabletop</a:t>
            </a:r>
            <a:endParaRPr dirty="0"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9"/>
              </a:rPr>
              <a:t>Low angle view glass designed building</a:t>
            </a:r>
            <a:endParaRPr dirty="0"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10"/>
              </a:rPr>
              <a:t>Low angle design of modern building</a:t>
            </a:r>
            <a:endParaRPr dirty="0"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11"/>
              </a:rPr>
              <a:t>Supplies and helmet on blueprint</a:t>
            </a:r>
            <a:endParaRPr dirty="0">
              <a:uFill>
                <a:noFill/>
              </a:uFill>
              <a:cs typeface="B Nazanin" panose="00000700000000000000" pitchFamily="2" charset="-78"/>
              <a:hlinkClick r:id="rId12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13"/>
              </a:rPr>
              <a:t>Contemporary building exterior against blue sky in the daylight</a:t>
            </a:r>
            <a:endParaRPr dirty="0">
              <a:uFill>
                <a:noFill/>
              </a:uFill>
              <a:cs typeface="B Nazanin" panose="00000700000000000000" pitchFamily="2" charset="-78"/>
              <a:hlinkClick r:id="rId14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15"/>
              </a:rPr>
              <a:t>Glass building at sunrise</a:t>
            </a:r>
            <a:endParaRPr dirty="0">
              <a:uFill>
                <a:noFill/>
              </a:uFill>
              <a:cs typeface="B Nazanin" panose="00000700000000000000" pitchFamily="2" charset="-78"/>
              <a:hlinkClick r:id="rId16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17"/>
              </a:rPr>
              <a:t>Building with balcony</a:t>
            </a:r>
            <a:endParaRPr dirty="0"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18"/>
              </a:rPr>
              <a:t>Detail of urban stairs</a:t>
            </a:r>
            <a:endParaRPr dirty="0"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 dirty="0">
                <a:uFill>
                  <a:noFill/>
                </a:uFill>
                <a:cs typeface="B Nazanin" panose="00000700000000000000" pitchFamily="2" charset="-78"/>
                <a:hlinkClick r:id="rId19"/>
              </a:rPr>
              <a:t>Bottom view of building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2000" dirty="0">
              <a:solidFill>
                <a:schemeClr val="tx1"/>
              </a:solidFill>
            </a:endParaRP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4AA6E442-FAAE-AE16-77DF-1A601F09FAA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1BCBBDEE-8304-6666-4B22-DA4A61A269EB}"/>
              </a:ext>
            </a:extLst>
          </p:cNvPr>
          <p:cNvSpPr>
            <a:spLocks noGrp="1"/>
          </p:cNvSpPr>
          <p:nvPr>
            <p:ph type="subTitle" idx="2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0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Add the title here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2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3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4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5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6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" name="Subtitle 5">
            <a:extLst>
              <a:ext uri="{FF2B5EF4-FFF2-40B4-BE49-F238E27FC236}">
                <a16:creationId xmlns:a16="http://schemas.microsoft.com/office/drawing/2014/main" id="{58BAD2BF-66E9-FB00-BAC0-E2F6854CB73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Google Shape;12358;p21">
            <a:extLst>
              <a:ext uri="{FF2B5EF4-FFF2-40B4-BE49-F238E27FC236}">
                <a16:creationId xmlns:a16="http://schemas.microsoft.com/office/drawing/2014/main" id="{F9EEB663-AD7A-D20B-072C-859E497299B1}"/>
              </a:ext>
            </a:extLst>
          </p:cNvPr>
          <p:cNvSpPr txBox="1">
            <a:spLocks/>
          </p:cNvSpPr>
          <p:nvPr/>
        </p:nvSpPr>
        <p:spPr>
          <a:xfrm>
            <a:off x="1048350" y="3238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unito ExtraBold"/>
              <a:buNone/>
              <a:defRPr sz="2400" b="1" i="0" u="none" strike="noStrike" cap="none">
                <a:solidFill>
                  <a:srgbClr val="000000"/>
                </a:solidFill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9pPr>
          </a:lstStyle>
          <a:p>
            <a:pPr algn="ctr"/>
            <a:r>
              <a:rPr lang="en-US">
                <a:solidFill>
                  <a:schemeClr val="tx1"/>
                </a:solidFill>
              </a:rPr>
              <a:t>Premium infographics</a:t>
            </a:r>
            <a:endParaRPr lang="en-US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2440DC52-E40B-7FEA-DAB2-117AD1A5BCA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12401;p22">
            <a:extLst>
              <a:ext uri="{FF2B5EF4-FFF2-40B4-BE49-F238E27FC236}">
                <a16:creationId xmlns:a16="http://schemas.microsoft.com/office/drawing/2014/main" id="{CA69A939-2BCF-C55E-1F95-FBED3121B3CE}"/>
              </a:ext>
            </a:extLst>
          </p:cNvPr>
          <p:cNvSpPr txBox="1">
            <a:spLocks/>
          </p:cNvSpPr>
          <p:nvPr/>
        </p:nvSpPr>
        <p:spPr>
          <a:xfrm>
            <a:off x="1048350" y="3238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unito ExtraBold"/>
              <a:buNone/>
              <a:defRPr sz="2400" b="1" i="0" u="none" strike="noStrike" cap="none">
                <a:solidFill>
                  <a:srgbClr val="000000"/>
                </a:solidFill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Kodchasan"/>
              <a:buNone/>
              <a:defRPr sz="2400" b="1" i="0" u="none" strike="noStrike" cap="none">
                <a:solidFill>
                  <a:srgbClr val="000000"/>
                </a:solidFill>
                <a:latin typeface="Kodchasan"/>
                <a:ea typeface="Kodchasan"/>
                <a:cs typeface="Kodchasan"/>
                <a:sym typeface="Kodchasan"/>
              </a:defRPr>
            </a:lvl9pPr>
          </a:lstStyle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lang="en-US"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alphaModFix amt="18000"/>
            <a:lum/>
          </a:blip>
          <a:srcRect/>
          <a:stretch>
            <a:fillRect t="-5000" b="-5000"/>
          </a:stretch>
        </a:blip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8"/>
          <p:cNvSpPr/>
          <p:nvPr/>
        </p:nvSpPr>
        <p:spPr>
          <a:xfrm rot="10800000" flipH="1">
            <a:off x="5644444" y="369116"/>
            <a:ext cx="2835856" cy="613372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" name="Google Shape;82;p18"/>
          <p:cNvSpPr/>
          <p:nvPr/>
        </p:nvSpPr>
        <p:spPr>
          <a:xfrm rot="10800000" flipH="1">
            <a:off x="0" y="50"/>
            <a:ext cx="885900" cy="3693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" name="Google Shape;83;p18"/>
          <p:cNvSpPr/>
          <p:nvPr/>
        </p:nvSpPr>
        <p:spPr>
          <a:xfrm rot="10800000" flipH="1">
            <a:off x="8711250" y="2407500"/>
            <a:ext cx="432900" cy="2736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D891DE4E-45E2-4DFD-BB45-EC476FF03DE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00100" y="613199"/>
            <a:ext cx="6280200" cy="345300"/>
          </a:xfrm>
        </p:spPr>
        <p:txBody>
          <a:bodyPr/>
          <a:lstStyle/>
          <a:p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 lang="fa-IR">
              <a:cs typeface="B Nazanin" panose="00000700000000000000" pitchFamily="2" charset="-78"/>
            </a:endParaRPr>
          </a:p>
        </p:txBody>
      </p:sp>
      <p:sp>
        <p:nvSpPr>
          <p:cNvPr id="9" name="Subtitle 8">
            <a:extLst>
              <a:ext uri="{FF2B5EF4-FFF2-40B4-BE49-F238E27FC236}">
                <a16:creationId xmlns:a16="http://schemas.microsoft.com/office/drawing/2014/main" id="{B75B3755-821D-45A9-8E97-FF1CEE5735B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8F13A854-CF31-6046-8D28-D47FEF69F3D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JUNE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1C163C76-738F-F4F9-9D35-F89C6B1CEF9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D2D9AD44-D287-C6E3-B7D5-2D8EE25833B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bg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bg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bg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bg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pattFill prst="pct5">
          <a:fgClr>
            <a:srgbClr val="F3F3F3"/>
          </a:fgClr>
          <a:bgClr>
            <a:schemeClr val="bg1"/>
          </a:bgClr>
        </a:patt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8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96;p19">
            <a:extLst>
              <a:ext uri="{FF2B5EF4-FFF2-40B4-BE49-F238E27FC236}">
                <a16:creationId xmlns:a16="http://schemas.microsoft.com/office/drawing/2014/main" id="{DF5EFBD9-A40C-4DAB-A365-1802B2992520}"/>
              </a:ext>
            </a:extLst>
          </p:cNvPr>
          <p:cNvSpPr/>
          <p:nvPr/>
        </p:nvSpPr>
        <p:spPr>
          <a:xfrm>
            <a:off x="4893306" y="2466281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" name="Google Shape;96;p19">
            <a:extLst>
              <a:ext uri="{FF2B5EF4-FFF2-40B4-BE49-F238E27FC236}">
                <a16:creationId xmlns:a16="http://schemas.microsoft.com/office/drawing/2014/main" id="{3D927C8E-6CF5-46BE-B682-E35D6530C46E}"/>
              </a:ext>
            </a:extLst>
          </p:cNvPr>
          <p:cNvSpPr/>
          <p:nvPr/>
        </p:nvSpPr>
        <p:spPr>
          <a:xfrm>
            <a:off x="3050599" y="2460075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" name="Google Shape;96;p19">
            <a:extLst>
              <a:ext uri="{FF2B5EF4-FFF2-40B4-BE49-F238E27FC236}">
                <a16:creationId xmlns:a16="http://schemas.microsoft.com/office/drawing/2014/main" id="{4E5C7E93-DFD8-4E2B-815E-2513E46AFA38}"/>
              </a:ext>
            </a:extLst>
          </p:cNvPr>
          <p:cNvSpPr/>
          <p:nvPr/>
        </p:nvSpPr>
        <p:spPr>
          <a:xfrm>
            <a:off x="1243093" y="2466280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" name="Google Shape;92;p19"/>
          <p:cNvSpPr txBox="1">
            <a:spLocks noGrp="1"/>
          </p:cNvSpPr>
          <p:nvPr>
            <p:ph type="ctrTitle"/>
          </p:nvPr>
        </p:nvSpPr>
        <p:spPr>
          <a:xfrm>
            <a:off x="946787" y="2310956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درباه من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3" name="Google Shape;93;p19"/>
          <p:cNvSpPr txBox="1">
            <a:spLocks noGrp="1"/>
          </p:cNvSpPr>
          <p:nvPr>
            <p:ph type="title" idx="5"/>
          </p:nvPr>
        </p:nvSpPr>
        <p:spPr>
          <a:xfrm>
            <a:off x="3120999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-02-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4" name="Google Shape;94;p19"/>
          <p:cNvSpPr txBox="1">
            <a:spLocks noGrp="1"/>
          </p:cNvSpPr>
          <p:nvPr>
            <p:ph type="ctrTitle" idx="2"/>
          </p:nvPr>
        </p:nvSpPr>
        <p:spPr>
          <a:xfrm>
            <a:off x="2789494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سابقه کاری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5" name="Google Shape;95;p19"/>
          <p:cNvSpPr txBox="1">
            <a:spLocks noGrp="1"/>
          </p:cNvSpPr>
          <p:nvPr>
            <p:ph type="title" idx="6"/>
          </p:nvPr>
        </p:nvSpPr>
        <p:spPr>
          <a:xfrm>
            <a:off x="496369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-03-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6" name="Google Shape;96;p19"/>
          <p:cNvSpPr/>
          <p:nvPr/>
        </p:nvSpPr>
        <p:spPr>
          <a:xfrm>
            <a:off x="6685994" y="2469600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" name="Google Shape;97;p19"/>
          <p:cNvSpPr txBox="1">
            <a:spLocks noGrp="1"/>
          </p:cNvSpPr>
          <p:nvPr>
            <p:ph type="ctrTitle" idx="3"/>
          </p:nvPr>
        </p:nvSpPr>
        <p:spPr>
          <a:xfrm>
            <a:off x="4632200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طراحی سازه 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 idx="7"/>
          </p:nvPr>
        </p:nvSpPr>
        <p:spPr>
          <a:xfrm>
            <a:off x="6806401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-04-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9" name="Google Shape;99;p19"/>
          <p:cNvSpPr txBox="1">
            <a:spLocks noGrp="1"/>
          </p:cNvSpPr>
          <p:nvPr>
            <p:ph type="ctrTitle" idx="4"/>
          </p:nvPr>
        </p:nvSpPr>
        <p:spPr>
          <a:xfrm>
            <a:off x="6474907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معماری سنتی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00" name="Google Shape;100;p19"/>
          <p:cNvSpPr txBox="1">
            <a:spLocks noGrp="1"/>
          </p:cNvSpPr>
          <p:nvPr>
            <p:ph type="title" idx="5"/>
          </p:nvPr>
        </p:nvSpPr>
        <p:spPr>
          <a:xfrm>
            <a:off x="127828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-01-</a:t>
            </a:r>
            <a:endParaRPr>
              <a:cs typeface="B Nazanin" panose="00000700000000000000" pitchFamily="2" charset="-78"/>
            </a:endParaRPr>
          </a:p>
        </p:txBody>
      </p:sp>
      <p:cxnSp>
        <p:nvCxnSpPr>
          <p:cNvPr id="101" name="Google Shape;101;p19"/>
          <p:cNvCxnSpPr/>
          <p:nvPr/>
        </p:nvCxnSpPr>
        <p:spPr>
          <a:xfrm>
            <a:off x="1085950" y="1885950"/>
            <a:ext cx="7258200" cy="0"/>
          </a:xfrm>
          <a:prstGeom prst="straightConnector1">
            <a:avLst/>
          </a:prstGeom>
          <a:noFill/>
          <a:ln w="1905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2" name="Google Shape;102;p19"/>
          <p:cNvCxnSpPr/>
          <p:nvPr/>
        </p:nvCxnSpPr>
        <p:spPr>
          <a:xfrm>
            <a:off x="1085950" y="3238500"/>
            <a:ext cx="7258200" cy="0"/>
          </a:xfrm>
          <a:prstGeom prst="straightConnector1">
            <a:avLst/>
          </a:prstGeom>
          <a:noFill/>
          <a:ln w="1905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1765469" y="1821418"/>
            <a:ext cx="370100" cy="250625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2501238" y="1777356"/>
            <a:ext cx="364200" cy="338750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3248956" y="1765793"/>
            <a:ext cx="317900" cy="361875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5484394" y="1765781"/>
            <a:ext cx="361875" cy="361900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6266531" y="1765781"/>
            <a:ext cx="365725" cy="361900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7000125" y="1765581"/>
            <a:ext cx="361875" cy="362300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7796257" y="1765793"/>
            <a:ext cx="212200" cy="361875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7721420" y="2326799"/>
            <a:ext cx="361875" cy="362275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6999738" y="2328536"/>
            <a:ext cx="362650" cy="3588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4764481" y="2326611"/>
            <a:ext cx="361875" cy="362650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3237519" y="2324516"/>
            <a:ext cx="362650" cy="361700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2502788" y="2326511"/>
            <a:ext cx="361100" cy="36285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1769569" y="2357861"/>
            <a:ext cx="361900" cy="30015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074163" y="2326986"/>
            <a:ext cx="362650" cy="361900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2502013" y="2882868"/>
            <a:ext cx="362650" cy="361875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3211144" y="2883068"/>
            <a:ext cx="393525" cy="361475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3964151" y="2882943"/>
            <a:ext cx="385025" cy="361725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4764094" y="2882643"/>
            <a:ext cx="362650" cy="362325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5475906" y="2883243"/>
            <a:ext cx="378850" cy="361125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7000113" y="2882093"/>
            <a:ext cx="361900" cy="363425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7752657" y="2882480"/>
            <a:ext cx="299400" cy="362650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7721032" y="3422728"/>
            <a:ext cx="362650" cy="361875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6260460" y="3456049"/>
            <a:ext cx="363425" cy="308650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5484006" y="3425128"/>
            <a:ext cx="362650" cy="357075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4764469" y="3424466"/>
            <a:ext cx="361900" cy="358400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3225806" y="3422591"/>
            <a:ext cx="364200" cy="362150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2502775" y="3422728"/>
            <a:ext cx="361125" cy="361875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074163" y="3975874"/>
            <a:ext cx="362650" cy="361875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3974963" y="3975636"/>
            <a:ext cx="363400" cy="362350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4790706" y="3975474"/>
            <a:ext cx="309425" cy="362675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7023275" y="3975874"/>
            <a:ext cx="315575" cy="361875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5475906" y="3975886"/>
            <a:ext cx="378850" cy="361850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2529788" y="3975486"/>
            <a:ext cx="307100" cy="362650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3986913" y="1766106"/>
            <a:ext cx="339500" cy="361250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1769581" y="3975874"/>
            <a:ext cx="361875" cy="361875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074150" y="1796643"/>
            <a:ext cx="362675" cy="300175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7721420" y="3975874"/>
            <a:ext cx="361875" cy="361875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6265756" y="3975686"/>
            <a:ext cx="367275" cy="36225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3973788" y="2326499"/>
            <a:ext cx="365750" cy="362875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6994725" y="3422853"/>
            <a:ext cx="372675" cy="361625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4763331" y="1768868"/>
            <a:ext cx="364175" cy="355725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074538" y="3466328"/>
            <a:ext cx="361900" cy="274675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1769969" y="3422341"/>
            <a:ext cx="361100" cy="362650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6259581" y="2326611"/>
            <a:ext cx="379625" cy="362650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6268069" y="2882555"/>
            <a:ext cx="362650" cy="362500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5484381" y="2327374"/>
            <a:ext cx="361900" cy="361125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3962613" y="3422728"/>
            <a:ext cx="388100" cy="361875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1768794" y="2909768"/>
            <a:ext cx="363450" cy="308075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073763" y="2909768"/>
            <a:ext cx="363450" cy="308075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3224381" y="3975199"/>
            <a:ext cx="367050" cy="363225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Digital Marketing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solidFill>
                  <a:schemeClr val="tx1"/>
                </a:solidFill>
              </a:rPr>
              <a:t>Premium Icons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058569" y="1728647"/>
            <a:ext cx="349000" cy="308675"/>
            <a:chOff x="4720050" y="2514000"/>
            <a:chExt cx="349000" cy="308675"/>
          </a:xfrm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1732945" y="1784561"/>
            <a:ext cx="349000" cy="267575"/>
            <a:chOff x="3960075" y="2532600"/>
            <a:chExt cx="349000" cy="267575"/>
          </a:xfrm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3227595" y="1805474"/>
            <a:ext cx="349000" cy="22575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3993514" y="1820248"/>
            <a:ext cx="349775" cy="196200"/>
            <a:chOff x="2443225" y="2532550"/>
            <a:chExt cx="349775" cy="268400"/>
          </a:xfrm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4725464" y="1769449"/>
            <a:ext cx="349000" cy="297800"/>
            <a:chOff x="1680925" y="2517875"/>
            <a:chExt cx="349000" cy="297800"/>
          </a:xfrm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6275158" y="1767599"/>
            <a:ext cx="348975" cy="301500"/>
            <a:chOff x="7719625" y="3086300"/>
            <a:chExt cx="348975" cy="301500"/>
          </a:xfrm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7745340" y="1769836"/>
            <a:ext cx="349000" cy="297025"/>
            <a:chOff x="6217500" y="3088625"/>
            <a:chExt cx="349000" cy="297025"/>
          </a:xfrm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7826378" y="2261379"/>
            <a:ext cx="186925" cy="348975"/>
            <a:chOff x="7051925" y="1923875"/>
            <a:chExt cx="186925" cy="348975"/>
          </a:xfrm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7009895" y="2293141"/>
            <a:ext cx="348225" cy="285450"/>
            <a:chOff x="5452875" y="3094050"/>
            <a:chExt cx="348225" cy="285450"/>
          </a:xfrm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7009508" y="1769836"/>
            <a:ext cx="349000" cy="297025"/>
            <a:chOff x="6971275" y="3088625"/>
            <a:chExt cx="349000" cy="297025"/>
          </a:xfrm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6286395" y="2261366"/>
            <a:ext cx="326500" cy="349000"/>
            <a:chOff x="6982900" y="2492275"/>
            <a:chExt cx="326500" cy="349000"/>
          </a:xfrm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5563054" y="2261241"/>
            <a:ext cx="239650" cy="349250"/>
            <a:chOff x="4775100" y="1923875"/>
            <a:chExt cx="239650" cy="349250"/>
          </a:xfrm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4725464" y="2293141"/>
            <a:ext cx="349000" cy="285450"/>
            <a:chOff x="4720050" y="3094050"/>
            <a:chExt cx="349000" cy="285450"/>
          </a:xfrm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3227595" y="2293141"/>
            <a:ext cx="349000" cy="285450"/>
            <a:chOff x="3195450" y="3094050"/>
            <a:chExt cx="349000" cy="285450"/>
          </a:xfrm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2440773" y="2262529"/>
            <a:ext cx="349775" cy="346675"/>
            <a:chOff x="2443225" y="3063825"/>
            <a:chExt cx="349775" cy="346675"/>
          </a:xfrm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1740308" y="2260766"/>
            <a:ext cx="334275" cy="350200"/>
            <a:chOff x="6224475" y="2492100"/>
            <a:chExt cx="334275" cy="350200"/>
          </a:xfrm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058581" y="2894254"/>
            <a:ext cx="348975" cy="297025"/>
            <a:chOff x="931825" y="3088625"/>
            <a:chExt cx="348975" cy="297025"/>
          </a:xfrm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1814370" y="2868279"/>
            <a:ext cx="186150" cy="348975"/>
            <a:chOff x="6298925" y="1923875"/>
            <a:chExt cx="186150" cy="348975"/>
          </a:xfrm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2427260" y="2879016"/>
            <a:ext cx="376800" cy="327500"/>
            <a:chOff x="7718850" y="3678550"/>
            <a:chExt cx="376800" cy="327500"/>
          </a:xfrm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3253183" y="2868179"/>
            <a:ext cx="297825" cy="349175"/>
            <a:chOff x="957400" y="1923675"/>
            <a:chExt cx="297825" cy="349175"/>
          </a:xfrm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3993514" y="2873704"/>
            <a:ext cx="349775" cy="338125"/>
            <a:chOff x="6970500" y="3673350"/>
            <a:chExt cx="349775" cy="338125"/>
          </a:xfrm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4725464" y="2874054"/>
            <a:ext cx="349000" cy="337425"/>
            <a:chOff x="6217500" y="3673850"/>
            <a:chExt cx="349000" cy="337425"/>
          </a:xfrm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5508379" y="2881329"/>
            <a:ext cx="349000" cy="322875"/>
            <a:chOff x="5452875" y="3681100"/>
            <a:chExt cx="349000" cy="322875"/>
          </a:xfrm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6273595" y="2868454"/>
            <a:ext cx="352100" cy="348625"/>
            <a:chOff x="5456750" y="2492275"/>
            <a:chExt cx="352100" cy="348625"/>
          </a:xfrm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7090933" y="2868279"/>
            <a:ext cx="186150" cy="348975"/>
            <a:chOff x="5534300" y="1923875"/>
            <a:chExt cx="186150" cy="348975"/>
          </a:xfrm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7745340" y="2927979"/>
            <a:ext cx="349000" cy="229575"/>
            <a:chOff x="4720050" y="3726850"/>
            <a:chExt cx="349000" cy="229575"/>
          </a:xfrm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7777528" y="3436529"/>
            <a:ext cx="284625" cy="349375"/>
            <a:chOff x="2475800" y="1923875"/>
            <a:chExt cx="284625" cy="349375"/>
          </a:xfrm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7009120" y="3442541"/>
            <a:ext cx="349775" cy="337350"/>
            <a:chOff x="3960075" y="3673350"/>
            <a:chExt cx="349775" cy="337350"/>
          </a:xfrm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6275145" y="3452216"/>
            <a:ext cx="349000" cy="318000"/>
            <a:chOff x="3196225" y="3683413"/>
            <a:chExt cx="349000" cy="318000"/>
          </a:xfrm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5552191" y="3436729"/>
            <a:ext cx="261375" cy="348975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4725851" y="3468104"/>
            <a:ext cx="348225" cy="286225"/>
            <a:chOff x="2444000" y="3698925"/>
            <a:chExt cx="348225" cy="286225"/>
          </a:xfrm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4009026" y="3436716"/>
            <a:ext cx="318750" cy="349000"/>
            <a:chOff x="7735125" y="2492275"/>
            <a:chExt cx="318750" cy="349000"/>
          </a:xfrm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3227208" y="3464641"/>
            <a:ext cx="349775" cy="293150"/>
            <a:chOff x="1680925" y="3695825"/>
            <a:chExt cx="349775" cy="293150"/>
          </a:xfrm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2441173" y="3468104"/>
            <a:ext cx="348975" cy="286225"/>
            <a:chOff x="931825" y="3698925"/>
            <a:chExt cx="348975" cy="286225"/>
          </a:xfrm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1732958" y="3464629"/>
            <a:ext cx="348975" cy="293175"/>
            <a:chOff x="7719625" y="4198325"/>
            <a:chExt cx="348975" cy="293175"/>
          </a:xfrm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049656" y="3448129"/>
            <a:ext cx="366825" cy="326175"/>
            <a:chOff x="6971275" y="4181600"/>
            <a:chExt cx="366825" cy="326175"/>
          </a:xfrm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058181" y="4037325"/>
            <a:ext cx="349775" cy="225725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1731783" y="4002250"/>
            <a:ext cx="351325" cy="295875"/>
            <a:chOff x="5451325" y="4196775"/>
            <a:chExt cx="351325" cy="295875"/>
          </a:xfrm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2441160" y="3996225"/>
            <a:ext cx="349000" cy="307925"/>
            <a:chOff x="4720050" y="4190575"/>
            <a:chExt cx="349000" cy="307925"/>
          </a:xfrm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3227595" y="4001650"/>
            <a:ext cx="349000" cy="297075"/>
            <a:chOff x="3960075" y="4196000"/>
            <a:chExt cx="349000" cy="297075"/>
          </a:xfrm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3993901" y="4010200"/>
            <a:ext cx="349000" cy="279975"/>
            <a:chOff x="3196225" y="4204550"/>
            <a:chExt cx="349000" cy="279975"/>
          </a:xfrm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4725464" y="4007800"/>
            <a:ext cx="349000" cy="284775"/>
            <a:chOff x="2443225" y="4202075"/>
            <a:chExt cx="349000" cy="284775"/>
          </a:xfrm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5508379" y="3996625"/>
            <a:ext cx="349000" cy="307125"/>
            <a:chOff x="1681700" y="4191350"/>
            <a:chExt cx="349000" cy="307125"/>
          </a:xfrm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6275158" y="4016012"/>
            <a:ext cx="348975" cy="268350"/>
            <a:chOff x="7719625" y="1964175"/>
            <a:chExt cx="348975" cy="268350"/>
          </a:xfrm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7009520" y="4015250"/>
            <a:ext cx="348975" cy="269875"/>
            <a:chOff x="931825" y="4209975"/>
            <a:chExt cx="348975" cy="269875"/>
          </a:xfrm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7754640" y="3975700"/>
            <a:ext cx="330400" cy="348975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2469473" y="1743861"/>
            <a:ext cx="292375" cy="348975"/>
            <a:chOff x="1709625" y="1923875"/>
            <a:chExt cx="292375" cy="348975"/>
          </a:xfrm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057406" y="2264479"/>
            <a:ext cx="351325" cy="342775"/>
            <a:chOff x="1680925" y="3066150"/>
            <a:chExt cx="351325" cy="342775"/>
          </a:xfrm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3990801" y="2320304"/>
            <a:ext cx="355200" cy="231125"/>
            <a:chOff x="3953100" y="3121200"/>
            <a:chExt cx="355200" cy="231125"/>
          </a:xfrm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5508004" y="1785299"/>
            <a:ext cx="349750" cy="266100"/>
            <a:chOff x="931825" y="2533500"/>
            <a:chExt cx="349750" cy="266100"/>
          </a:xfrm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6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Online Learning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solidFill>
                  <a:schemeClr val="tx1"/>
                </a:solidFill>
              </a:rPr>
              <a:t>Premium Icons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4803025" y="1783336"/>
            <a:ext cx="347225" cy="310175"/>
            <a:chOff x="7055563" y="3039906"/>
            <a:chExt cx="347225" cy="310175"/>
          </a:xfrm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5493756" y="1777161"/>
            <a:ext cx="352625" cy="322525"/>
            <a:chOff x="6314113" y="3033731"/>
            <a:chExt cx="352625" cy="322525"/>
          </a:xfrm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6283838" y="1765586"/>
            <a:ext cx="278550" cy="345675"/>
            <a:chOff x="4841988" y="4141656"/>
            <a:chExt cx="278550" cy="345675"/>
          </a:xfrm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7019550" y="1765611"/>
            <a:ext cx="366500" cy="345625"/>
            <a:chOff x="4804963" y="3581531"/>
            <a:chExt cx="366500" cy="345625"/>
          </a:xfrm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7766436" y="1765786"/>
            <a:ext cx="297075" cy="345275"/>
            <a:chOff x="1799788" y="4142056"/>
            <a:chExt cx="297075" cy="345275"/>
          </a:xfrm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7742136" y="2330787"/>
            <a:ext cx="345675" cy="321775"/>
            <a:chOff x="5563388" y="3034481"/>
            <a:chExt cx="345675" cy="321775"/>
          </a:xfrm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7028425" y="2319150"/>
            <a:ext cx="348750" cy="345050"/>
            <a:chOff x="4806513" y="3022356"/>
            <a:chExt cx="348750" cy="345050"/>
          </a:xfrm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6248738" y="2318837"/>
            <a:ext cx="348750" cy="345675"/>
            <a:chOff x="4806513" y="2463556"/>
            <a:chExt cx="348750" cy="345675"/>
          </a:xfrm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5497231" y="2360887"/>
            <a:ext cx="345675" cy="261575"/>
            <a:chOff x="4051938" y="3063831"/>
            <a:chExt cx="345675" cy="261575"/>
          </a:xfrm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4802650" y="2343087"/>
            <a:ext cx="347975" cy="297175"/>
            <a:chOff x="3292738" y="3045206"/>
            <a:chExt cx="347975" cy="297175"/>
          </a:xfrm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4818450" y="2850724"/>
            <a:ext cx="316375" cy="345675"/>
            <a:chOff x="5578038" y="3581531"/>
            <a:chExt cx="316375" cy="345675"/>
          </a:xfrm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5504556" y="2850824"/>
            <a:ext cx="331025" cy="345475"/>
            <a:chOff x="2540463" y="3580956"/>
            <a:chExt cx="331025" cy="345475"/>
          </a:xfrm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6246038" y="2852274"/>
            <a:ext cx="354150" cy="342575"/>
            <a:chOff x="6307938" y="1923106"/>
            <a:chExt cx="354150" cy="342575"/>
          </a:xfrm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7059275" y="2850911"/>
            <a:ext cx="287050" cy="345300"/>
            <a:chOff x="4081238" y="4142031"/>
            <a:chExt cx="287050" cy="345300"/>
          </a:xfrm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7746761" y="2850724"/>
            <a:ext cx="336425" cy="345675"/>
            <a:chOff x="7795463" y="2463556"/>
            <a:chExt cx="336425" cy="345675"/>
          </a:xfrm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7734286" y="3425142"/>
            <a:ext cx="361375" cy="330675"/>
            <a:chOff x="5552838" y="1929231"/>
            <a:chExt cx="361375" cy="330675"/>
          </a:xfrm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7014175" y="3430742"/>
            <a:ext cx="377250" cy="319475"/>
            <a:chOff x="4784188" y="1934881"/>
            <a:chExt cx="377250" cy="319475"/>
          </a:xfrm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6259925" y="3417642"/>
            <a:ext cx="326375" cy="345675"/>
            <a:chOff x="1784363" y="3581531"/>
            <a:chExt cx="326375" cy="345675"/>
          </a:xfrm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5521919" y="3417642"/>
            <a:ext cx="296300" cy="345675"/>
            <a:chOff x="1039038" y="4141656"/>
            <a:chExt cx="296300" cy="345675"/>
          </a:xfrm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4805338" y="3417642"/>
            <a:ext cx="342600" cy="345675"/>
            <a:chOff x="5564163" y="2463556"/>
            <a:chExt cx="342600" cy="345675"/>
          </a:xfrm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4794650" y="3991542"/>
            <a:ext cx="363975" cy="330250"/>
            <a:chOff x="2526038" y="1929656"/>
            <a:chExt cx="363975" cy="330250"/>
          </a:xfrm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5497169" y="4000230"/>
            <a:ext cx="345800" cy="312875"/>
            <a:chOff x="1774963" y="1938531"/>
            <a:chExt cx="345800" cy="312875"/>
          </a:xfrm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6245650" y="3984005"/>
            <a:ext cx="354925" cy="345325"/>
            <a:chOff x="7786988" y="3022331"/>
            <a:chExt cx="354925" cy="345325"/>
          </a:xfrm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7039988" y="3986142"/>
            <a:ext cx="325625" cy="341050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7735586" y="3984217"/>
            <a:ext cx="358775" cy="344900"/>
            <a:chOff x="1008188" y="1921956"/>
            <a:chExt cx="358775" cy="344900"/>
          </a:xfrm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6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Laboratory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1744350" y="1765786"/>
            <a:ext cx="432875" cy="345275"/>
            <a:chOff x="2480288" y="2463956"/>
            <a:chExt cx="432875" cy="345275"/>
          </a:xfrm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2525719" y="1766361"/>
            <a:ext cx="362650" cy="344125"/>
            <a:chOff x="1766613" y="2464331"/>
            <a:chExt cx="362650" cy="344125"/>
          </a:xfrm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3372119" y="1765874"/>
            <a:ext cx="207550" cy="345100"/>
            <a:chOff x="7124238" y="4142231"/>
            <a:chExt cx="207550" cy="345100"/>
          </a:xfrm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4042718" y="1770799"/>
            <a:ext cx="355675" cy="335250"/>
            <a:chOff x="1055681" y="2468781"/>
            <a:chExt cx="355675" cy="335250"/>
          </a:xfrm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4045018" y="2334212"/>
            <a:ext cx="351075" cy="314925"/>
            <a:chOff x="2532763" y="3037481"/>
            <a:chExt cx="351075" cy="314925"/>
          </a:xfrm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3307294" y="2318712"/>
            <a:ext cx="337200" cy="345925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2526494" y="2317875"/>
            <a:ext cx="361100" cy="347600"/>
            <a:chOff x="1767388" y="3021206"/>
            <a:chExt cx="361100" cy="347600"/>
          </a:xfrm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1781438" y="2319825"/>
            <a:ext cx="358700" cy="343700"/>
            <a:chOff x="1002088" y="3024131"/>
            <a:chExt cx="358700" cy="343700"/>
          </a:xfrm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047104" y="2318837"/>
            <a:ext cx="337825" cy="345675"/>
            <a:chOff x="1014488" y="3581531"/>
            <a:chExt cx="337825" cy="345675"/>
          </a:xfrm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069417" y="2850724"/>
            <a:ext cx="293200" cy="345675"/>
            <a:chOff x="2561313" y="4141656"/>
            <a:chExt cx="293200" cy="345675"/>
          </a:xfrm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1786400" y="2850824"/>
            <a:ext cx="348775" cy="345475"/>
            <a:chOff x="7790063" y="1921756"/>
            <a:chExt cx="348775" cy="345475"/>
          </a:xfrm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2550019" y="2850724"/>
            <a:ext cx="314050" cy="345675"/>
            <a:chOff x="6329538" y="3581531"/>
            <a:chExt cx="314050" cy="345675"/>
          </a:xfrm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3301894" y="2858799"/>
            <a:ext cx="348000" cy="329525"/>
            <a:chOff x="7054788" y="1930381"/>
            <a:chExt cx="348000" cy="329525"/>
          </a:xfrm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4069706" y="2850724"/>
            <a:ext cx="301700" cy="345675"/>
            <a:chOff x="5584988" y="4141656"/>
            <a:chExt cx="301700" cy="345675"/>
          </a:xfrm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4057356" y="3418117"/>
            <a:ext cx="326400" cy="344725"/>
            <a:chOff x="7065588" y="3581531"/>
            <a:chExt cx="326400" cy="344725"/>
          </a:xfrm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3303056" y="3418005"/>
            <a:ext cx="345675" cy="344950"/>
            <a:chOff x="3294263" y="3582256"/>
            <a:chExt cx="345675" cy="344950"/>
          </a:xfrm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2526881" y="3418230"/>
            <a:ext cx="360325" cy="344500"/>
            <a:chOff x="4038813" y="2463956"/>
            <a:chExt cx="360325" cy="344500"/>
          </a:xfrm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1858938" y="3417642"/>
            <a:ext cx="203700" cy="345675"/>
            <a:chOff x="7861838" y="4141656"/>
            <a:chExt cx="203700" cy="345675"/>
          </a:xfrm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067092" y="3417542"/>
            <a:ext cx="297850" cy="345875"/>
            <a:chOff x="3318963" y="4141656"/>
            <a:chExt cx="297850" cy="345875"/>
          </a:xfrm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048192" y="3983830"/>
            <a:ext cx="335650" cy="345675"/>
            <a:chOff x="6318738" y="2463556"/>
            <a:chExt cx="335650" cy="345675"/>
          </a:xfrm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1787563" y="3999592"/>
            <a:ext cx="346450" cy="314150"/>
            <a:chOff x="4051938" y="1937256"/>
            <a:chExt cx="346450" cy="314150"/>
          </a:xfrm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2532281" y="3983530"/>
            <a:ext cx="349525" cy="346275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3301506" y="3983780"/>
            <a:ext cx="348775" cy="345775"/>
            <a:chOff x="3293488" y="1921231"/>
            <a:chExt cx="348775" cy="345775"/>
          </a:xfrm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4094393" y="3984505"/>
            <a:ext cx="252325" cy="344325"/>
            <a:chOff x="6360388" y="4142256"/>
            <a:chExt cx="252325" cy="344325"/>
          </a:xfrm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052429" y="1765586"/>
            <a:ext cx="327175" cy="345675"/>
            <a:chOff x="4058863" y="3580756"/>
            <a:chExt cx="327175" cy="345675"/>
          </a:xfrm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solidFill>
                  <a:schemeClr val="tx1"/>
                </a:solidFill>
              </a:rPr>
              <a:t>Premium Icons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6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Goals &amp; Results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tx1"/>
                </a:solidFill>
              </a:rPr>
              <a:t>Premium Icons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6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Infographic Elements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tx1"/>
                </a:solidFill>
              </a:rPr>
              <a:t>Premium Icons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5000"/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20"/>
          <p:cNvSpPr/>
          <p:nvPr/>
        </p:nvSpPr>
        <p:spPr>
          <a:xfrm rot="10800000" flipH="1">
            <a:off x="7034049" y="528000"/>
            <a:ext cx="1420025" cy="51435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8" name="Google Shape;108;p20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درباره من</a:t>
            </a:r>
            <a:endParaRPr>
              <a:cs typeface="B Nazanin" panose="00000700000000000000" pitchFamily="2" charset="-78"/>
            </a:endParaRPr>
          </a:p>
        </p:txBody>
      </p:sp>
      <p:pic>
        <p:nvPicPr>
          <p:cNvPr id="109" name="Google Shape;109;p20"/>
          <p:cNvPicPr preferRelativeResize="0"/>
          <p:nvPr/>
        </p:nvPicPr>
        <p:blipFill>
          <a:blip r:embed="rId4"/>
          <a:srcRect t="12106" b="12106"/>
          <a:stretch/>
        </p:blipFill>
        <p:spPr>
          <a:xfrm>
            <a:off x="5649250" y="2935425"/>
            <a:ext cx="3599449" cy="1702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" name="Google Shape;111;p20"/>
          <p:cNvPicPr preferRelativeResize="0"/>
          <p:nvPr/>
        </p:nvPicPr>
        <p:blipFill rotWithShape="1">
          <a:blip r:embed="rId5">
            <a:alphaModFix/>
          </a:blip>
          <a:srcRect t="35753"/>
          <a:stretch/>
        </p:blipFill>
        <p:spPr>
          <a:xfrm>
            <a:off x="0" y="1249500"/>
            <a:ext cx="3729053" cy="15972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" name="Google Shape;112;p20"/>
          <p:cNvPicPr preferRelativeResize="0"/>
          <p:nvPr/>
        </p:nvPicPr>
        <p:blipFill>
          <a:blip r:embed="rId6"/>
          <a:srcRect/>
          <a:stretch/>
        </p:blipFill>
        <p:spPr>
          <a:xfrm>
            <a:off x="4043849" y="2935425"/>
            <a:ext cx="1276950" cy="1702600"/>
          </a:xfrm>
          <a:prstGeom prst="rect">
            <a:avLst/>
          </a:prstGeom>
          <a:noFill/>
          <a:ln>
            <a:noFill/>
          </a:ln>
        </p:spPr>
      </p:pic>
      <p:sp>
        <p:nvSpPr>
          <p:cNvPr id="114" name="Google Shape;114;p20"/>
          <p:cNvSpPr/>
          <p:nvPr/>
        </p:nvSpPr>
        <p:spPr>
          <a:xfrm>
            <a:off x="7034050" y="1667113"/>
            <a:ext cx="2109900" cy="762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1B9F097-C654-43C1-A169-84E74E834248}"/>
              </a:ext>
            </a:extLst>
          </p:cNvPr>
          <p:cNvSpPr>
            <a:spLocks noGrp="1"/>
          </p:cNvSpPr>
          <p:nvPr>
            <p:ph type="subTitle" idx="2"/>
          </p:nvPr>
        </p:nvSpPr>
        <p:spPr/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8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100" dirty="0">
              <a:cs typeface="B Nazanin" panose="00000700000000000000" pitchFamily="2" charset="-78"/>
            </a:endParaRP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ED1E091E-6BDD-4EBE-B3A0-425622377FC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9289" y="3219900"/>
            <a:ext cx="2686661" cy="1285800"/>
          </a:xfrm>
        </p:spPr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8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1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10000"/>
            <a:lum/>
          </a:blip>
          <a:srcRect/>
          <a:stretch>
            <a:fillRect t="-5000" b="-5000"/>
          </a:stretch>
        </a:blipFill>
        <a:effectLst/>
      </p:bgPr>
    </p:bg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 rot="10800000" flipH="1">
            <a:off x="7044381" y="474134"/>
            <a:ext cx="1228266" cy="55951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0" name="Google Shape;120;p21"/>
          <p:cNvSpPr txBox="1">
            <a:spLocks noGrp="1"/>
          </p:cNvSpPr>
          <p:nvPr>
            <p:ph type="ctrTitle" idx="6"/>
          </p:nvPr>
        </p:nvSpPr>
        <p:spPr>
          <a:xfrm>
            <a:off x="1914642" y="706745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جداول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121" name="Google Shape;121;p21"/>
          <p:cNvSpPr/>
          <p:nvPr/>
        </p:nvSpPr>
        <p:spPr>
          <a:xfrm rot="10800000" flipH="1">
            <a:off x="12815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" name="Google Shape;122;p21"/>
          <p:cNvSpPr txBox="1">
            <a:spLocks noGrp="1"/>
          </p:cNvSpPr>
          <p:nvPr>
            <p:ph type="ctrTitle"/>
          </p:nvPr>
        </p:nvSpPr>
        <p:spPr>
          <a:xfrm>
            <a:off x="1410944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sz="1050">
              <a:cs typeface="B Nazanin" panose="00000700000000000000" pitchFamily="2" charset="-78"/>
            </a:endParaRPr>
          </a:p>
        </p:txBody>
      </p:sp>
      <p:sp>
        <p:nvSpPr>
          <p:cNvPr id="123" name="Google Shape;123;p21"/>
          <p:cNvSpPr/>
          <p:nvPr/>
        </p:nvSpPr>
        <p:spPr>
          <a:xfrm rot="10800000" flipH="1">
            <a:off x="35814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4" name="Google Shape;124;p21"/>
          <p:cNvSpPr/>
          <p:nvPr/>
        </p:nvSpPr>
        <p:spPr>
          <a:xfrm rot="10800000" flipH="1">
            <a:off x="58813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5" name="Google Shape;125;p21"/>
          <p:cNvSpPr txBox="1">
            <a:spLocks noGrp="1"/>
          </p:cNvSpPr>
          <p:nvPr>
            <p:ph type="ctrTitle" idx="2"/>
          </p:nvPr>
        </p:nvSpPr>
        <p:spPr>
          <a:xfrm>
            <a:off x="3710847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126" name="Google Shape;126;p21"/>
          <p:cNvSpPr txBox="1">
            <a:spLocks noGrp="1"/>
          </p:cNvSpPr>
          <p:nvPr>
            <p:ph type="ctrTitle" idx="3"/>
          </p:nvPr>
        </p:nvSpPr>
        <p:spPr>
          <a:xfrm>
            <a:off x="6010750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lang="fa-IR" sz="1050">
              <a:cs typeface="B Nazanin" panose="00000700000000000000" pitchFamily="2" charset="-78"/>
            </a:endParaRPr>
          </a:p>
        </p:txBody>
      </p:sp>
      <p:grpSp>
        <p:nvGrpSpPr>
          <p:cNvPr id="130" name="Google Shape;130;p21"/>
          <p:cNvGrpSpPr/>
          <p:nvPr/>
        </p:nvGrpSpPr>
        <p:grpSpPr>
          <a:xfrm>
            <a:off x="1808929" y="1608330"/>
            <a:ext cx="926330" cy="556951"/>
            <a:chOff x="232275" y="706475"/>
            <a:chExt cx="7142100" cy="4294150"/>
          </a:xfrm>
        </p:grpSpPr>
        <p:sp>
          <p:nvSpPr>
            <p:cNvPr id="131" name="Google Shape;131;p21"/>
            <p:cNvSpPr/>
            <p:nvPr/>
          </p:nvSpPr>
          <p:spPr>
            <a:xfrm>
              <a:off x="1960975" y="906850"/>
              <a:ext cx="4180150" cy="3667700"/>
            </a:xfrm>
            <a:custGeom>
              <a:avLst/>
              <a:gdLst/>
              <a:ahLst/>
              <a:cxnLst/>
              <a:rect l="l" t="t" r="r" b="b"/>
              <a:pathLst>
                <a:path w="167206" h="146708" extrusionOk="0">
                  <a:moveTo>
                    <a:pt x="109185" y="1"/>
                  </a:moveTo>
                  <a:cubicBezTo>
                    <a:pt x="108685" y="1"/>
                    <a:pt x="108183" y="24"/>
                    <a:pt x="107683" y="71"/>
                  </a:cubicBezTo>
                  <a:lnTo>
                    <a:pt x="66140" y="3914"/>
                  </a:lnTo>
                  <a:cubicBezTo>
                    <a:pt x="61027" y="4382"/>
                    <a:pt x="56448" y="7290"/>
                    <a:pt x="53875" y="11735"/>
                  </a:cubicBezTo>
                  <a:lnTo>
                    <a:pt x="24598" y="62134"/>
                  </a:lnTo>
                  <a:cubicBezTo>
                    <a:pt x="22426" y="65844"/>
                    <a:pt x="24130" y="70623"/>
                    <a:pt x="28141" y="72160"/>
                  </a:cubicBezTo>
                  <a:lnTo>
                    <a:pt x="29344" y="72595"/>
                  </a:lnTo>
                  <a:cubicBezTo>
                    <a:pt x="31650" y="73464"/>
                    <a:pt x="34023" y="73965"/>
                    <a:pt x="36396" y="74165"/>
                  </a:cubicBezTo>
                  <a:lnTo>
                    <a:pt x="32686" y="77407"/>
                  </a:lnTo>
                  <a:lnTo>
                    <a:pt x="25267" y="83891"/>
                  </a:lnTo>
                  <a:lnTo>
                    <a:pt x="4144" y="101905"/>
                  </a:lnTo>
                  <a:cubicBezTo>
                    <a:pt x="368" y="105180"/>
                    <a:pt x="0" y="110862"/>
                    <a:pt x="3275" y="114638"/>
                  </a:cubicBezTo>
                  <a:lnTo>
                    <a:pt x="5414" y="117078"/>
                  </a:lnTo>
                  <a:cubicBezTo>
                    <a:pt x="7707" y="119698"/>
                    <a:pt x="10920" y="121040"/>
                    <a:pt x="14149" y="121040"/>
                  </a:cubicBezTo>
                  <a:cubicBezTo>
                    <a:pt x="16851" y="121040"/>
                    <a:pt x="19564" y="120100"/>
                    <a:pt x="21757" y="118181"/>
                  </a:cubicBezTo>
                  <a:lnTo>
                    <a:pt x="29845" y="127439"/>
                  </a:lnTo>
                  <a:cubicBezTo>
                    <a:pt x="32113" y="130084"/>
                    <a:pt x="35316" y="131440"/>
                    <a:pt x="38554" y="131440"/>
                  </a:cubicBezTo>
                  <a:cubicBezTo>
                    <a:pt x="39038" y="131440"/>
                    <a:pt x="39523" y="131410"/>
                    <a:pt x="40005" y="131349"/>
                  </a:cubicBezTo>
                  <a:cubicBezTo>
                    <a:pt x="42211" y="131081"/>
                    <a:pt x="44383" y="130146"/>
                    <a:pt x="46188" y="128575"/>
                  </a:cubicBezTo>
                  <a:lnTo>
                    <a:pt x="54243" y="137832"/>
                  </a:lnTo>
                  <a:cubicBezTo>
                    <a:pt x="56539" y="140449"/>
                    <a:pt x="59745" y="141801"/>
                    <a:pt x="62982" y="141801"/>
                  </a:cubicBezTo>
                  <a:cubicBezTo>
                    <a:pt x="63467" y="141801"/>
                    <a:pt x="63953" y="141770"/>
                    <a:pt x="64436" y="141709"/>
                  </a:cubicBezTo>
                  <a:cubicBezTo>
                    <a:pt x="66642" y="141442"/>
                    <a:pt x="68814" y="140540"/>
                    <a:pt x="70619" y="138969"/>
                  </a:cubicBezTo>
                  <a:lnTo>
                    <a:pt x="74997" y="142745"/>
                  </a:lnTo>
                  <a:cubicBezTo>
                    <a:pt x="77289" y="145365"/>
                    <a:pt x="80503" y="146707"/>
                    <a:pt x="83737" y="146707"/>
                  </a:cubicBezTo>
                  <a:cubicBezTo>
                    <a:pt x="86444" y="146707"/>
                    <a:pt x="89165" y="145767"/>
                    <a:pt x="91373" y="143848"/>
                  </a:cubicBezTo>
                  <a:lnTo>
                    <a:pt x="97322" y="138668"/>
                  </a:lnTo>
                  <a:lnTo>
                    <a:pt x="147387" y="99666"/>
                  </a:lnTo>
                  <a:lnTo>
                    <a:pt x="147454" y="99632"/>
                  </a:lnTo>
                  <a:lnTo>
                    <a:pt x="167206" y="99599"/>
                  </a:lnTo>
                  <a:lnTo>
                    <a:pt x="164064" y="74032"/>
                  </a:lnTo>
                  <a:lnTo>
                    <a:pt x="156812" y="15177"/>
                  </a:lnTo>
                  <a:lnTo>
                    <a:pt x="143243" y="16848"/>
                  </a:lnTo>
                  <a:lnTo>
                    <a:pt x="116940" y="2009"/>
                  </a:lnTo>
                  <a:cubicBezTo>
                    <a:pt x="114571" y="684"/>
                    <a:pt x="111892" y="1"/>
                    <a:pt x="10918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32;p21"/>
            <p:cNvSpPr/>
            <p:nvPr/>
          </p:nvSpPr>
          <p:spPr>
            <a:xfrm>
              <a:off x="1970150" y="2953150"/>
              <a:ext cx="4170975" cy="1621400"/>
            </a:xfrm>
            <a:custGeom>
              <a:avLst/>
              <a:gdLst/>
              <a:ahLst/>
              <a:cxnLst/>
              <a:rect l="l" t="t" r="r" b="b"/>
              <a:pathLst>
                <a:path w="166839" h="64856" extrusionOk="0">
                  <a:moveTo>
                    <a:pt x="164666" y="0"/>
                  </a:moveTo>
                  <a:lnTo>
                    <a:pt x="142241" y="2607"/>
                  </a:lnTo>
                  <a:lnTo>
                    <a:pt x="142174" y="2640"/>
                  </a:lnTo>
                  <a:lnTo>
                    <a:pt x="92109" y="41643"/>
                  </a:lnTo>
                  <a:lnTo>
                    <a:pt x="86160" y="46857"/>
                  </a:lnTo>
                  <a:cubicBezTo>
                    <a:pt x="83956" y="48772"/>
                    <a:pt x="81240" y="49713"/>
                    <a:pt x="78537" y="49713"/>
                  </a:cubicBezTo>
                  <a:cubicBezTo>
                    <a:pt x="75299" y="49713"/>
                    <a:pt x="72080" y="48362"/>
                    <a:pt x="69784" y="45720"/>
                  </a:cubicBezTo>
                  <a:lnTo>
                    <a:pt x="65406" y="41944"/>
                  </a:lnTo>
                  <a:cubicBezTo>
                    <a:pt x="63601" y="43514"/>
                    <a:pt x="61429" y="44450"/>
                    <a:pt x="59223" y="44718"/>
                  </a:cubicBezTo>
                  <a:cubicBezTo>
                    <a:pt x="58759" y="44772"/>
                    <a:pt x="58293" y="44799"/>
                    <a:pt x="57828" y="44799"/>
                  </a:cubicBezTo>
                  <a:cubicBezTo>
                    <a:pt x="54571" y="44799"/>
                    <a:pt x="51340" y="43468"/>
                    <a:pt x="49030" y="40807"/>
                  </a:cubicBezTo>
                  <a:lnTo>
                    <a:pt x="40975" y="31550"/>
                  </a:lnTo>
                  <a:cubicBezTo>
                    <a:pt x="39170" y="33154"/>
                    <a:pt x="36998" y="34056"/>
                    <a:pt x="34792" y="34324"/>
                  </a:cubicBezTo>
                  <a:cubicBezTo>
                    <a:pt x="34309" y="34385"/>
                    <a:pt x="33823" y="34415"/>
                    <a:pt x="33339" y="34415"/>
                  </a:cubicBezTo>
                  <a:cubicBezTo>
                    <a:pt x="30102" y="34415"/>
                    <a:pt x="26899" y="33063"/>
                    <a:pt x="24632" y="30447"/>
                  </a:cubicBezTo>
                  <a:lnTo>
                    <a:pt x="16544" y="21189"/>
                  </a:lnTo>
                  <a:cubicBezTo>
                    <a:pt x="14348" y="23102"/>
                    <a:pt x="11644" y="24039"/>
                    <a:pt x="8951" y="24039"/>
                  </a:cubicBezTo>
                  <a:cubicBezTo>
                    <a:pt x="6563" y="24039"/>
                    <a:pt x="4184" y="23303"/>
                    <a:pt x="2173" y="21858"/>
                  </a:cubicBezTo>
                  <a:lnTo>
                    <a:pt x="2173" y="21858"/>
                  </a:lnTo>
                  <a:cubicBezTo>
                    <a:pt x="1" y="25166"/>
                    <a:pt x="168" y="29645"/>
                    <a:pt x="2908" y="32786"/>
                  </a:cubicBezTo>
                  <a:lnTo>
                    <a:pt x="5047" y="35226"/>
                  </a:lnTo>
                  <a:cubicBezTo>
                    <a:pt x="7340" y="37846"/>
                    <a:pt x="10553" y="39188"/>
                    <a:pt x="13782" y="39188"/>
                  </a:cubicBezTo>
                  <a:cubicBezTo>
                    <a:pt x="16484" y="39188"/>
                    <a:pt x="19197" y="38248"/>
                    <a:pt x="21390" y="36329"/>
                  </a:cubicBezTo>
                  <a:lnTo>
                    <a:pt x="29478" y="45587"/>
                  </a:lnTo>
                  <a:cubicBezTo>
                    <a:pt x="31746" y="48232"/>
                    <a:pt x="34949" y="49588"/>
                    <a:pt x="38187" y="49588"/>
                  </a:cubicBezTo>
                  <a:cubicBezTo>
                    <a:pt x="38671" y="49588"/>
                    <a:pt x="39156" y="49558"/>
                    <a:pt x="39638" y="49497"/>
                  </a:cubicBezTo>
                  <a:cubicBezTo>
                    <a:pt x="41844" y="49229"/>
                    <a:pt x="44016" y="48294"/>
                    <a:pt x="45821" y="46723"/>
                  </a:cubicBezTo>
                  <a:lnTo>
                    <a:pt x="53876" y="55980"/>
                  </a:lnTo>
                  <a:cubicBezTo>
                    <a:pt x="56172" y="58597"/>
                    <a:pt x="59378" y="59949"/>
                    <a:pt x="62615" y="59949"/>
                  </a:cubicBezTo>
                  <a:cubicBezTo>
                    <a:pt x="63100" y="59949"/>
                    <a:pt x="63586" y="59918"/>
                    <a:pt x="64069" y="59857"/>
                  </a:cubicBezTo>
                  <a:cubicBezTo>
                    <a:pt x="66275" y="59590"/>
                    <a:pt x="68447" y="58688"/>
                    <a:pt x="70252" y="57117"/>
                  </a:cubicBezTo>
                  <a:lnTo>
                    <a:pt x="74630" y="60893"/>
                  </a:lnTo>
                  <a:cubicBezTo>
                    <a:pt x="76922" y="63513"/>
                    <a:pt x="80136" y="64855"/>
                    <a:pt x="83370" y="64855"/>
                  </a:cubicBezTo>
                  <a:cubicBezTo>
                    <a:pt x="86077" y="64855"/>
                    <a:pt x="88798" y="63915"/>
                    <a:pt x="91006" y="61996"/>
                  </a:cubicBezTo>
                  <a:lnTo>
                    <a:pt x="96955" y="56816"/>
                  </a:lnTo>
                  <a:lnTo>
                    <a:pt x="147020" y="17814"/>
                  </a:lnTo>
                  <a:lnTo>
                    <a:pt x="147087" y="17780"/>
                  </a:lnTo>
                  <a:lnTo>
                    <a:pt x="166839" y="17747"/>
                  </a:lnTo>
                  <a:lnTo>
                    <a:pt x="164666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33;p21"/>
            <p:cNvSpPr/>
            <p:nvPr/>
          </p:nvSpPr>
          <p:spPr>
            <a:xfrm>
              <a:off x="1306750" y="964825"/>
              <a:ext cx="4551975" cy="3958675"/>
            </a:xfrm>
            <a:custGeom>
              <a:avLst/>
              <a:gdLst/>
              <a:ahLst/>
              <a:cxnLst/>
              <a:rect l="l" t="t" r="r" b="b"/>
              <a:pathLst>
                <a:path w="182079" h="158347" extrusionOk="0">
                  <a:moveTo>
                    <a:pt x="53501" y="1"/>
                  </a:moveTo>
                  <a:cubicBezTo>
                    <a:pt x="49242" y="1"/>
                    <a:pt x="45232" y="2353"/>
                    <a:pt x="43214" y="6308"/>
                  </a:cubicBezTo>
                  <a:lnTo>
                    <a:pt x="36931" y="18573"/>
                  </a:lnTo>
                  <a:lnTo>
                    <a:pt x="9927" y="16735"/>
                  </a:lnTo>
                  <a:lnTo>
                    <a:pt x="3008" y="75623"/>
                  </a:lnTo>
                  <a:lnTo>
                    <a:pt x="1" y="101223"/>
                  </a:lnTo>
                  <a:lnTo>
                    <a:pt x="26269" y="102961"/>
                  </a:lnTo>
                  <a:lnTo>
                    <a:pt x="26336" y="103028"/>
                  </a:lnTo>
                  <a:lnTo>
                    <a:pt x="81247" y="150386"/>
                  </a:lnTo>
                  <a:lnTo>
                    <a:pt x="87229" y="155533"/>
                  </a:lnTo>
                  <a:cubicBezTo>
                    <a:pt x="89435" y="157421"/>
                    <a:pt x="92138" y="158346"/>
                    <a:pt x="94825" y="158346"/>
                  </a:cubicBezTo>
                  <a:cubicBezTo>
                    <a:pt x="98083" y="158346"/>
                    <a:pt x="101316" y="156985"/>
                    <a:pt x="103606" y="154330"/>
                  </a:cubicBezTo>
                  <a:lnTo>
                    <a:pt x="111627" y="145038"/>
                  </a:lnTo>
                  <a:cubicBezTo>
                    <a:pt x="113432" y="146609"/>
                    <a:pt x="115604" y="147478"/>
                    <a:pt x="117810" y="147746"/>
                  </a:cubicBezTo>
                  <a:cubicBezTo>
                    <a:pt x="118266" y="147799"/>
                    <a:pt x="118724" y="147826"/>
                    <a:pt x="119181" y="147826"/>
                  </a:cubicBezTo>
                  <a:cubicBezTo>
                    <a:pt x="122446" y="147826"/>
                    <a:pt x="125683" y="146469"/>
                    <a:pt x="127970" y="143802"/>
                  </a:cubicBezTo>
                  <a:lnTo>
                    <a:pt x="135991" y="134511"/>
                  </a:lnTo>
                  <a:cubicBezTo>
                    <a:pt x="137796" y="136082"/>
                    <a:pt x="139968" y="136984"/>
                    <a:pt x="142207" y="137251"/>
                  </a:cubicBezTo>
                  <a:cubicBezTo>
                    <a:pt x="142652" y="137304"/>
                    <a:pt x="143100" y="137330"/>
                    <a:pt x="143547" y="137330"/>
                  </a:cubicBezTo>
                  <a:cubicBezTo>
                    <a:pt x="146796" y="137330"/>
                    <a:pt x="150042" y="135951"/>
                    <a:pt x="152334" y="133308"/>
                  </a:cubicBezTo>
                  <a:lnTo>
                    <a:pt x="160355" y="123983"/>
                  </a:lnTo>
                  <a:cubicBezTo>
                    <a:pt x="162545" y="125871"/>
                    <a:pt x="165240" y="126797"/>
                    <a:pt x="167923" y="126797"/>
                  </a:cubicBezTo>
                  <a:cubicBezTo>
                    <a:pt x="171175" y="126797"/>
                    <a:pt x="174408" y="125436"/>
                    <a:pt x="176698" y="122780"/>
                  </a:cubicBezTo>
                  <a:lnTo>
                    <a:pt x="178837" y="120307"/>
                  </a:lnTo>
                  <a:cubicBezTo>
                    <a:pt x="182078" y="116530"/>
                    <a:pt x="181677" y="110849"/>
                    <a:pt x="177901" y="107607"/>
                  </a:cubicBezTo>
                  <a:lnTo>
                    <a:pt x="151064" y="84480"/>
                  </a:lnTo>
                  <a:lnTo>
                    <a:pt x="143611" y="78029"/>
                  </a:lnTo>
                  <a:lnTo>
                    <a:pt x="138263" y="73451"/>
                  </a:lnTo>
                  <a:lnTo>
                    <a:pt x="115303" y="53665"/>
                  </a:lnTo>
                  <a:lnTo>
                    <a:pt x="117943" y="31073"/>
                  </a:lnTo>
                  <a:cubicBezTo>
                    <a:pt x="118846" y="23453"/>
                    <a:pt x="114067" y="16301"/>
                    <a:pt x="106647" y="14262"/>
                  </a:cubicBezTo>
                  <a:lnTo>
                    <a:pt x="56616" y="426"/>
                  </a:lnTo>
                  <a:cubicBezTo>
                    <a:pt x="55579" y="139"/>
                    <a:pt x="54533" y="1"/>
                    <a:pt x="53501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34;p21"/>
            <p:cNvSpPr/>
            <p:nvPr/>
          </p:nvSpPr>
          <p:spPr>
            <a:xfrm>
              <a:off x="3397250" y="3478700"/>
              <a:ext cx="2461475" cy="1444800"/>
            </a:xfrm>
            <a:custGeom>
              <a:avLst/>
              <a:gdLst/>
              <a:ahLst/>
              <a:cxnLst/>
              <a:rect l="l" t="t" r="r" b="b"/>
              <a:pathLst>
                <a:path w="98459" h="57792" extrusionOk="0">
                  <a:moveTo>
                    <a:pt x="86093" y="0"/>
                  </a:moveTo>
                  <a:lnTo>
                    <a:pt x="86093" y="0"/>
                  </a:lnTo>
                  <a:cubicBezTo>
                    <a:pt x="88766" y="3509"/>
                    <a:pt x="88699" y="8522"/>
                    <a:pt x="85692" y="11998"/>
                  </a:cubicBezTo>
                  <a:lnTo>
                    <a:pt x="83452" y="14638"/>
                  </a:lnTo>
                  <a:cubicBezTo>
                    <a:pt x="81013" y="17445"/>
                    <a:pt x="77577" y="18892"/>
                    <a:pt x="74116" y="18892"/>
                  </a:cubicBezTo>
                  <a:cubicBezTo>
                    <a:pt x="71272" y="18892"/>
                    <a:pt x="68411" y="17914"/>
                    <a:pt x="66073" y="15908"/>
                  </a:cubicBezTo>
                  <a:lnTo>
                    <a:pt x="57584" y="25768"/>
                  </a:lnTo>
                  <a:cubicBezTo>
                    <a:pt x="55152" y="28610"/>
                    <a:pt x="51718" y="30065"/>
                    <a:pt x="48273" y="30065"/>
                  </a:cubicBezTo>
                  <a:cubicBezTo>
                    <a:pt x="47789" y="30065"/>
                    <a:pt x="47305" y="30036"/>
                    <a:pt x="46823" y="29979"/>
                  </a:cubicBezTo>
                  <a:cubicBezTo>
                    <a:pt x="44450" y="29678"/>
                    <a:pt x="42144" y="28742"/>
                    <a:pt x="40206" y="27071"/>
                  </a:cubicBezTo>
                  <a:lnTo>
                    <a:pt x="31717" y="36930"/>
                  </a:lnTo>
                  <a:cubicBezTo>
                    <a:pt x="29270" y="39789"/>
                    <a:pt x="25811" y="41218"/>
                    <a:pt x="22323" y="41218"/>
                  </a:cubicBezTo>
                  <a:cubicBezTo>
                    <a:pt x="21856" y="41218"/>
                    <a:pt x="21388" y="41193"/>
                    <a:pt x="20922" y="41141"/>
                  </a:cubicBezTo>
                  <a:cubicBezTo>
                    <a:pt x="18582" y="40841"/>
                    <a:pt x="16276" y="39905"/>
                    <a:pt x="14338" y="38234"/>
                  </a:cubicBezTo>
                  <a:lnTo>
                    <a:pt x="5849" y="48093"/>
                  </a:lnTo>
                  <a:cubicBezTo>
                    <a:pt x="4244" y="49965"/>
                    <a:pt x="2206" y="51201"/>
                    <a:pt x="0" y="51870"/>
                  </a:cubicBezTo>
                  <a:lnTo>
                    <a:pt x="3643" y="54978"/>
                  </a:lnTo>
                  <a:cubicBezTo>
                    <a:pt x="5833" y="56866"/>
                    <a:pt x="8528" y="57791"/>
                    <a:pt x="11211" y="57791"/>
                  </a:cubicBezTo>
                  <a:cubicBezTo>
                    <a:pt x="14463" y="57791"/>
                    <a:pt x="17696" y="56430"/>
                    <a:pt x="19986" y="53775"/>
                  </a:cubicBezTo>
                  <a:lnTo>
                    <a:pt x="28007" y="44483"/>
                  </a:lnTo>
                  <a:cubicBezTo>
                    <a:pt x="29812" y="46054"/>
                    <a:pt x="31984" y="46923"/>
                    <a:pt x="34223" y="47191"/>
                  </a:cubicBezTo>
                  <a:cubicBezTo>
                    <a:pt x="34675" y="47244"/>
                    <a:pt x="35130" y="47271"/>
                    <a:pt x="35584" y="47271"/>
                  </a:cubicBezTo>
                  <a:cubicBezTo>
                    <a:pt x="38826" y="47271"/>
                    <a:pt x="42063" y="45914"/>
                    <a:pt x="44350" y="43247"/>
                  </a:cubicBezTo>
                  <a:lnTo>
                    <a:pt x="52371" y="33956"/>
                  </a:lnTo>
                  <a:cubicBezTo>
                    <a:pt x="54176" y="35527"/>
                    <a:pt x="56348" y="36429"/>
                    <a:pt x="58587" y="36696"/>
                  </a:cubicBezTo>
                  <a:cubicBezTo>
                    <a:pt x="59032" y="36749"/>
                    <a:pt x="59480" y="36775"/>
                    <a:pt x="59927" y="36775"/>
                  </a:cubicBezTo>
                  <a:cubicBezTo>
                    <a:pt x="63176" y="36775"/>
                    <a:pt x="66422" y="35396"/>
                    <a:pt x="68714" y="32753"/>
                  </a:cubicBezTo>
                  <a:lnTo>
                    <a:pt x="76735" y="23428"/>
                  </a:lnTo>
                  <a:cubicBezTo>
                    <a:pt x="78925" y="25316"/>
                    <a:pt x="81620" y="26242"/>
                    <a:pt x="84303" y="26242"/>
                  </a:cubicBezTo>
                  <a:cubicBezTo>
                    <a:pt x="87555" y="26242"/>
                    <a:pt x="90788" y="24881"/>
                    <a:pt x="93078" y="22225"/>
                  </a:cubicBezTo>
                  <a:lnTo>
                    <a:pt x="95217" y="19752"/>
                  </a:lnTo>
                  <a:cubicBezTo>
                    <a:pt x="98458" y="15975"/>
                    <a:pt x="98057" y="10294"/>
                    <a:pt x="94281" y="7052"/>
                  </a:cubicBezTo>
                  <a:lnTo>
                    <a:pt x="8609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35;p21"/>
            <p:cNvSpPr/>
            <p:nvPr/>
          </p:nvSpPr>
          <p:spPr>
            <a:xfrm>
              <a:off x="4831000" y="3644775"/>
              <a:ext cx="599100" cy="499850"/>
            </a:xfrm>
            <a:custGeom>
              <a:avLst/>
              <a:gdLst/>
              <a:ahLst/>
              <a:cxnLst/>
              <a:rect l="l" t="t" r="r" b="b"/>
              <a:pathLst>
                <a:path w="23964" h="19994" extrusionOk="0">
                  <a:moveTo>
                    <a:pt x="4671" y="0"/>
                  </a:moveTo>
                  <a:cubicBezTo>
                    <a:pt x="3498" y="0"/>
                    <a:pt x="2330" y="491"/>
                    <a:pt x="1504" y="1445"/>
                  </a:cubicBezTo>
                  <a:cubicBezTo>
                    <a:pt x="1" y="3216"/>
                    <a:pt x="201" y="5857"/>
                    <a:pt x="1939" y="7360"/>
                  </a:cubicBezTo>
                  <a:lnTo>
                    <a:pt x="16611" y="19994"/>
                  </a:lnTo>
                  <a:lnTo>
                    <a:pt x="19385" y="16785"/>
                  </a:lnTo>
                  <a:cubicBezTo>
                    <a:pt x="20488" y="17754"/>
                    <a:pt x="21724" y="18456"/>
                    <a:pt x="23028" y="18924"/>
                  </a:cubicBezTo>
                  <a:cubicBezTo>
                    <a:pt x="23963" y="17220"/>
                    <a:pt x="23629" y="15014"/>
                    <a:pt x="22092" y="13710"/>
                  </a:cubicBezTo>
                  <a:lnTo>
                    <a:pt x="7387" y="1010"/>
                  </a:lnTo>
                  <a:cubicBezTo>
                    <a:pt x="6603" y="332"/>
                    <a:pt x="5635" y="0"/>
                    <a:pt x="467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36;p21"/>
            <p:cNvSpPr/>
            <p:nvPr/>
          </p:nvSpPr>
          <p:spPr>
            <a:xfrm>
              <a:off x="4258675" y="3938050"/>
              <a:ext cx="562325" cy="468925"/>
            </a:xfrm>
            <a:custGeom>
              <a:avLst/>
              <a:gdLst/>
              <a:ahLst/>
              <a:cxnLst/>
              <a:rect l="l" t="t" r="r" b="b"/>
              <a:pathLst>
                <a:path w="22493" h="18757" extrusionOk="0">
                  <a:moveTo>
                    <a:pt x="4704" y="0"/>
                  </a:moveTo>
                  <a:cubicBezTo>
                    <a:pt x="3531" y="0"/>
                    <a:pt x="2363" y="491"/>
                    <a:pt x="1537" y="1445"/>
                  </a:cubicBezTo>
                  <a:cubicBezTo>
                    <a:pt x="0" y="3216"/>
                    <a:pt x="201" y="5823"/>
                    <a:pt x="1972" y="7360"/>
                  </a:cubicBezTo>
                  <a:lnTo>
                    <a:pt x="15173" y="18723"/>
                  </a:lnTo>
                  <a:cubicBezTo>
                    <a:pt x="15173" y="18723"/>
                    <a:pt x="15173" y="18757"/>
                    <a:pt x="15173" y="18757"/>
                  </a:cubicBezTo>
                  <a:lnTo>
                    <a:pt x="17914" y="15582"/>
                  </a:lnTo>
                  <a:cubicBezTo>
                    <a:pt x="18983" y="16518"/>
                    <a:pt x="20220" y="17219"/>
                    <a:pt x="21490" y="17687"/>
                  </a:cubicBezTo>
                  <a:cubicBezTo>
                    <a:pt x="22492" y="15983"/>
                    <a:pt x="22192" y="13744"/>
                    <a:pt x="20621" y="12407"/>
                  </a:cubicBezTo>
                  <a:lnTo>
                    <a:pt x="7420" y="1010"/>
                  </a:lnTo>
                  <a:cubicBezTo>
                    <a:pt x="6636" y="332"/>
                    <a:pt x="5668" y="0"/>
                    <a:pt x="470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37;p21"/>
            <p:cNvSpPr/>
            <p:nvPr/>
          </p:nvSpPr>
          <p:spPr>
            <a:xfrm>
              <a:off x="1832300" y="3435000"/>
              <a:ext cx="666775" cy="624650"/>
            </a:xfrm>
            <a:custGeom>
              <a:avLst/>
              <a:gdLst/>
              <a:ahLst/>
              <a:cxnLst/>
              <a:rect l="l" t="t" r="r" b="b"/>
              <a:pathLst>
                <a:path w="26671" h="24986" extrusionOk="0">
                  <a:moveTo>
                    <a:pt x="14916" y="0"/>
                  </a:moveTo>
                  <a:cubicBezTo>
                    <a:pt x="11773" y="0"/>
                    <a:pt x="8667" y="1422"/>
                    <a:pt x="6618" y="4121"/>
                  </a:cubicBezTo>
                  <a:lnTo>
                    <a:pt x="3443" y="8299"/>
                  </a:lnTo>
                  <a:cubicBezTo>
                    <a:pt x="0" y="12877"/>
                    <a:pt x="869" y="19394"/>
                    <a:pt x="5448" y="22870"/>
                  </a:cubicBezTo>
                  <a:cubicBezTo>
                    <a:pt x="7327" y="24297"/>
                    <a:pt x="9533" y="24986"/>
                    <a:pt x="11721" y="24986"/>
                  </a:cubicBezTo>
                  <a:cubicBezTo>
                    <a:pt x="14864" y="24986"/>
                    <a:pt x="17970" y="23564"/>
                    <a:pt x="20020" y="20865"/>
                  </a:cubicBezTo>
                  <a:lnTo>
                    <a:pt x="23195" y="16654"/>
                  </a:lnTo>
                  <a:cubicBezTo>
                    <a:pt x="26670" y="12075"/>
                    <a:pt x="25768" y="5558"/>
                    <a:pt x="21189" y="2116"/>
                  </a:cubicBezTo>
                  <a:cubicBezTo>
                    <a:pt x="19310" y="689"/>
                    <a:pt x="17104" y="0"/>
                    <a:pt x="1491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38;p21"/>
            <p:cNvSpPr/>
            <p:nvPr/>
          </p:nvSpPr>
          <p:spPr>
            <a:xfrm>
              <a:off x="2245875" y="3655575"/>
              <a:ext cx="737800" cy="717575"/>
            </a:xfrm>
            <a:custGeom>
              <a:avLst/>
              <a:gdLst/>
              <a:ahLst/>
              <a:cxnLst/>
              <a:rect l="l" t="t" r="r" b="b"/>
              <a:pathLst>
                <a:path w="29512" h="28703" extrusionOk="0">
                  <a:moveTo>
                    <a:pt x="17757" y="0"/>
                  </a:moveTo>
                  <a:cubicBezTo>
                    <a:pt x="14614" y="0"/>
                    <a:pt x="11508" y="1422"/>
                    <a:pt x="9459" y="4121"/>
                  </a:cubicBezTo>
                  <a:lnTo>
                    <a:pt x="3477" y="12042"/>
                  </a:lnTo>
                  <a:cubicBezTo>
                    <a:pt x="1" y="16621"/>
                    <a:pt x="903" y="23138"/>
                    <a:pt x="5482" y="26613"/>
                  </a:cubicBezTo>
                  <a:cubicBezTo>
                    <a:pt x="7355" y="28021"/>
                    <a:pt x="9552" y="28703"/>
                    <a:pt x="11732" y="28703"/>
                  </a:cubicBezTo>
                  <a:cubicBezTo>
                    <a:pt x="14883" y="28703"/>
                    <a:pt x="17999" y="27281"/>
                    <a:pt x="20053" y="24575"/>
                  </a:cubicBezTo>
                  <a:lnTo>
                    <a:pt x="26036" y="16687"/>
                  </a:lnTo>
                  <a:cubicBezTo>
                    <a:pt x="29512" y="12109"/>
                    <a:pt x="28609" y="5592"/>
                    <a:pt x="24031" y="2116"/>
                  </a:cubicBezTo>
                  <a:cubicBezTo>
                    <a:pt x="22151" y="689"/>
                    <a:pt x="19945" y="0"/>
                    <a:pt x="17757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" name="Google Shape;139;p21"/>
            <p:cNvSpPr/>
            <p:nvPr/>
          </p:nvSpPr>
          <p:spPr>
            <a:xfrm>
              <a:off x="2660300" y="3897875"/>
              <a:ext cx="792100" cy="789275"/>
            </a:xfrm>
            <a:custGeom>
              <a:avLst/>
              <a:gdLst/>
              <a:ahLst/>
              <a:cxnLst/>
              <a:rect l="l" t="t" r="r" b="b"/>
              <a:pathLst>
                <a:path w="31684" h="31571" extrusionOk="0">
                  <a:moveTo>
                    <a:pt x="19929" y="0"/>
                  </a:moveTo>
                  <a:cubicBezTo>
                    <a:pt x="16787" y="0"/>
                    <a:pt x="13680" y="1422"/>
                    <a:pt x="11631" y="4121"/>
                  </a:cubicBezTo>
                  <a:lnTo>
                    <a:pt x="3476" y="14883"/>
                  </a:lnTo>
                  <a:cubicBezTo>
                    <a:pt x="1" y="19461"/>
                    <a:pt x="903" y="25979"/>
                    <a:pt x="5482" y="29454"/>
                  </a:cubicBezTo>
                  <a:cubicBezTo>
                    <a:pt x="7361" y="30881"/>
                    <a:pt x="9567" y="31570"/>
                    <a:pt x="11755" y="31570"/>
                  </a:cubicBezTo>
                  <a:cubicBezTo>
                    <a:pt x="14898" y="31570"/>
                    <a:pt x="18004" y="30148"/>
                    <a:pt x="20053" y="27449"/>
                  </a:cubicBezTo>
                  <a:lnTo>
                    <a:pt x="28208" y="16654"/>
                  </a:lnTo>
                  <a:cubicBezTo>
                    <a:pt x="31684" y="12075"/>
                    <a:pt x="30781" y="5558"/>
                    <a:pt x="26203" y="2116"/>
                  </a:cubicBezTo>
                  <a:cubicBezTo>
                    <a:pt x="24323" y="689"/>
                    <a:pt x="22118" y="0"/>
                    <a:pt x="1992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40;p21"/>
            <p:cNvSpPr/>
            <p:nvPr/>
          </p:nvSpPr>
          <p:spPr>
            <a:xfrm>
              <a:off x="3074725" y="4195925"/>
              <a:ext cx="803800" cy="804700"/>
            </a:xfrm>
            <a:custGeom>
              <a:avLst/>
              <a:gdLst/>
              <a:ahLst/>
              <a:cxnLst/>
              <a:rect l="l" t="t" r="r" b="b"/>
              <a:pathLst>
                <a:path w="32152" h="32188" extrusionOk="0">
                  <a:moveTo>
                    <a:pt x="20409" y="0"/>
                  </a:moveTo>
                  <a:cubicBezTo>
                    <a:pt x="17262" y="0"/>
                    <a:pt x="14151" y="1414"/>
                    <a:pt x="12099" y="4097"/>
                  </a:cubicBezTo>
                  <a:lnTo>
                    <a:pt x="3476" y="15527"/>
                  </a:lnTo>
                  <a:cubicBezTo>
                    <a:pt x="0" y="20106"/>
                    <a:pt x="903" y="26623"/>
                    <a:pt x="5482" y="30099"/>
                  </a:cubicBezTo>
                  <a:cubicBezTo>
                    <a:pt x="7354" y="31507"/>
                    <a:pt x="9551" y="32188"/>
                    <a:pt x="11732" y="32188"/>
                  </a:cubicBezTo>
                  <a:cubicBezTo>
                    <a:pt x="14883" y="32188"/>
                    <a:pt x="17999" y="30766"/>
                    <a:pt x="20053" y="28060"/>
                  </a:cubicBezTo>
                  <a:lnTo>
                    <a:pt x="28676" y="16663"/>
                  </a:lnTo>
                  <a:cubicBezTo>
                    <a:pt x="32152" y="12085"/>
                    <a:pt x="31249" y="5568"/>
                    <a:pt x="26670" y="2092"/>
                  </a:cubicBezTo>
                  <a:cubicBezTo>
                    <a:pt x="24795" y="681"/>
                    <a:pt x="22593" y="0"/>
                    <a:pt x="2040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41;p21"/>
            <p:cNvSpPr/>
            <p:nvPr/>
          </p:nvSpPr>
          <p:spPr>
            <a:xfrm>
              <a:off x="2521600" y="906850"/>
              <a:ext cx="3020450" cy="1857150"/>
            </a:xfrm>
            <a:custGeom>
              <a:avLst/>
              <a:gdLst/>
              <a:ahLst/>
              <a:cxnLst/>
              <a:rect l="l" t="t" r="r" b="b"/>
              <a:pathLst>
                <a:path w="120818" h="74286" extrusionOk="0">
                  <a:moveTo>
                    <a:pt x="86760" y="1"/>
                  </a:moveTo>
                  <a:cubicBezTo>
                    <a:pt x="86260" y="1"/>
                    <a:pt x="85758" y="24"/>
                    <a:pt x="85258" y="71"/>
                  </a:cubicBezTo>
                  <a:lnTo>
                    <a:pt x="43715" y="3914"/>
                  </a:lnTo>
                  <a:cubicBezTo>
                    <a:pt x="38602" y="4382"/>
                    <a:pt x="34023" y="7290"/>
                    <a:pt x="31450" y="11735"/>
                  </a:cubicBezTo>
                  <a:lnTo>
                    <a:pt x="2173" y="62134"/>
                  </a:lnTo>
                  <a:cubicBezTo>
                    <a:pt x="1" y="65844"/>
                    <a:pt x="1705" y="70623"/>
                    <a:pt x="5716" y="72160"/>
                  </a:cubicBezTo>
                  <a:lnTo>
                    <a:pt x="6919" y="72595"/>
                  </a:lnTo>
                  <a:cubicBezTo>
                    <a:pt x="9932" y="73736"/>
                    <a:pt x="13050" y="74286"/>
                    <a:pt x="16131" y="74286"/>
                  </a:cubicBezTo>
                  <a:cubicBezTo>
                    <a:pt x="24057" y="74286"/>
                    <a:pt x="31744" y="70651"/>
                    <a:pt x="36797" y="64106"/>
                  </a:cubicBezTo>
                  <a:lnTo>
                    <a:pt x="47993" y="49501"/>
                  </a:lnTo>
                  <a:cubicBezTo>
                    <a:pt x="47993" y="49501"/>
                    <a:pt x="58757" y="61956"/>
                    <a:pt x="74161" y="61956"/>
                  </a:cubicBezTo>
                  <a:cubicBezTo>
                    <a:pt x="83156" y="61956"/>
                    <a:pt x="93734" y="57708"/>
                    <a:pt x="104675" y="44254"/>
                  </a:cubicBezTo>
                  <a:lnTo>
                    <a:pt x="120818" y="16848"/>
                  </a:lnTo>
                  <a:lnTo>
                    <a:pt x="94515" y="2009"/>
                  </a:lnTo>
                  <a:cubicBezTo>
                    <a:pt x="92146" y="684"/>
                    <a:pt x="89467" y="1"/>
                    <a:pt x="8676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42;p21"/>
            <p:cNvSpPr/>
            <p:nvPr/>
          </p:nvSpPr>
          <p:spPr>
            <a:xfrm>
              <a:off x="5743400" y="706475"/>
              <a:ext cx="1630975" cy="3105625"/>
            </a:xfrm>
            <a:custGeom>
              <a:avLst/>
              <a:gdLst/>
              <a:ahLst/>
              <a:cxnLst/>
              <a:rect l="l" t="t" r="r" b="b"/>
              <a:pathLst>
                <a:path w="65239" h="124225" extrusionOk="0">
                  <a:moveTo>
                    <a:pt x="47037" y="0"/>
                  </a:moveTo>
                  <a:cubicBezTo>
                    <a:pt x="46866" y="0"/>
                    <a:pt x="46694" y="11"/>
                    <a:pt x="46522" y="31"/>
                  </a:cubicBezTo>
                  <a:lnTo>
                    <a:pt x="14338" y="3975"/>
                  </a:lnTo>
                  <a:cubicBezTo>
                    <a:pt x="5983" y="5011"/>
                    <a:pt x="0" y="12665"/>
                    <a:pt x="1036" y="21020"/>
                  </a:cubicBezTo>
                  <a:lnTo>
                    <a:pt x="12099" y="110822"/>
                  </a:lnTo>
                  <a:cubicBezTo>
                    <a:pt x="13035" y="118542"/>
                    <a:pt x="19652" y="124224"/>
                    <a:pt x="27238" y="124224"/>
                  </a:cubicBezTo>
                  <a:cubicBezTo>
                    <a:pt x="27873" y="124224"/>
                    <a:pt x="28508" y="124191"/>
                    <a:pt x="29110" y="124090"/>
                  </a:cubicBezTo>
                  <a:lnTo>
                    <a:pt x="61328" y="120147"/>
                  </a:lnTo>
                  <a:cubicBezTo>
                    <a:pt x="63601" y="119846"/>
                    <a:pt x="65238" y="117774"/>
                    <a:pt x="64937" y="115501"/>
                  </a:cubicBezTo>
                  <a:lnTo>
                    <a:pt x="51201" y="3674"/>
                  </a:lnTo>
                  <a:cubicBezTo>
                    <a:pt x="51034" y="2571"/>
                    <a:pt x="50500" y="1569"/>
                    <a:pt x="49597" y="867"/>
                  </a:cubicBezTo>
                  <a:cubicBezTo>
                    <a:pt x="48864" y="303"/>
                    <a:pt x="47963" y="0"/>
                    <a:pt x="4703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43;p21"/>
            <p:cNvSpPr/>
            <p:nvPr/>
          </p:nvSpPr>
          <p:spPr>
            <a:xfrm>
              <a:off x="6017450" y="3248075"/>
              <a:ext cx="1356925" cy="564025"/>
            </a:xfrm>
            <a:custGeom>
              <a:avLst/>
              <a:gdLst/>
              <a:ahLst/>
              <a:cxnLst/>
              <a:rect l="l" t="t" r="r" b="b"/>
              <a:pathLst>
                <a:path w="54277" h="22561" extrusionOk="0">
                  <a:moveTo>
                    <a:pt x="0" y="1"/>
                  </a:moveTo>
                  <a:lnTo>
                    <a:pt x="1137" y="9158"/>
                  </a:lnTo>
                  <a:cubicBezTo>
                    <a:pt x="2073" y="16878"/>
                    <a:pt x="8690" y="22560"/>
                    <a:pt x="16276" y="22560"/>
                  </a:cubicBezTo>
                  <a:cubicBezTo>
                    <a:pt x="16911" y="22560"/>
                    <a:pt x="17546" y="22527"/>
                    <a:pt x="18148" y="22426"/>
                  </a:cubicBezTo>
                  <a:lnTo>
                    <a:pt x="50366" y="18483"/>
                  </a:lnTo>
                  <a:cubicBezTo>
                    <a:pt x="52639" y="18182"/>
                    <a:pt x="54276" y="16110"/>
                    <a:pt x="53975" y="13837"/>
                  </a:cubicBezTo>
                  <a:lnTo>
                    <a:pt x="52471" y="1538"/>
                  </a:lnTo>
                  <a:cubicBezTo>
                    <a:pt x="51803" y="2541"/>
                    <a:pt x="50700" y="3276"/>
                    <a:pt x="49397" y="3443"/>
                  </a:cubicBezTo>
                  <a:lnTo>
                    <a:pt x="15641" y="7587"/>
                  </a:lnTo>
                  <a:cubicBezTo>
                    <a:pt x="15006" y="7654"/>
                    <a:pt x="14338" y="7721"/>
                    <a:pt x="13670" y="7721"/>
                  </a:cubicBezTo>
                  <a:cubicBezTo>
                    <a:pt x="7988" y="7721"/>
                    <a:pt x="2841" y="468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44;p21"/>
            <p:cNvSpPr/>
            <p:nvPr/>
          </p:nvSpPr>
          <p:spPr>
            <a:xfrm>
              <a:off x="232275" y="706475"/>
              <a:ext cx="1630125" cy="3105625"/>
            </a:xfrm>
            <a:custGeom>
              <a:avLst/>
              <a:gdLst/>
              <a:ahLst/>
              <a:cxnLst/>
              <a:rect l="l" t="t" r="r" b="b"/>
              <a:pathLst>
                <a:path w="65205" h="124225" extrusionOk="0">
                  <a:moveTo>
                    <a:pt x="18168" y="0"/>
                  </a:moveTo>
                  <a:cubicBezTo>
                    <a:pt x="17242" y="0"/>
                    <a:pt x="16341" y="303"/>
                    <a:pt x="15608" y="867"/>
                  </a:cubicBezTo>
                  <a:cubicBezTo>
                    <a:pt x="14739" y="1569"/>
                    <a:pt x="14171" y="2571"/>
                    <a:pt x="14037" y="3674"/>
                  </a:cubicBezTo>
                  <a:lnTo>
                    <a:pt x="267" y="115501"/>
                  </a:lnTo>
                  <a:cubicBezTo>
                    <a:pt x="0" y="117774"/>
                    <a:pt x="1604" y="119846"/>
                    <a:pt x="3910" y="120147"/>
                  </a:cubicBezTo>
                  <a:lnTo>
                    <a:pt x="36095" y="124090"/>
                  </a:lnTo>
                  <a:cubicBezTo>
                    <a:pt x="36730" y="124191"/>
                    <a:pt x="37331" y="124224"/>
                    <a:pt x="37966" y="124224"/>
                  </a:cubicBezTo>
                  <a:cubicBezTo>
                    <a:pt x="45553" y="124224"/>
                    <a:pt x="52170" y="118542"/>
                    <a:pt x="53106" y="110822"/>
                  </a:cubicBezTo>
                  <a:lnTo>
                    <a:pt x="64168" y="21020"/>
                  </a:lnTo>
                  <a:cubicBezTo>
                    <a:pt x="65205" y="12665"/>
                    <a:pt x="59222" y="5011"/>
                    <a:pt x="50867" y="3975"/>
                  </a:cubicBezTo>
                  <a:lnTo>
                    <a:pt x="18682" y="31"/>
                  </a:lnTo>
                  <a:cubicBezTo>
                    <a:pt x="18511" y="11"/>
                    <a:pt x="18339" y="0"/>
                    <a:pt x="1816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45;p21"/>
            <p:cNvSpPr/>
            <p:nvPr/>
          </p:nvSpPr>
          <p:spPr>
            <a:xfrm>
              <a:off x="232275" y="3248075"/>
              <a:ext cx="1356075" cy="564025"/>
            </a:xfrm>
            <a:custGeom>
              <a:avLst/>
              <a:gdLst/>
              <a:ahLst/>
              <a:cxnLst/>
              <a:rect l="l" t="t" r="r" b="b"/>
              <a:pathLst>
                <a:path w="54243" h="22561" extrusionOk="0">
                  <a:moveTo>
                    <a:pt x="54242" y="1"/>
                  </a:moveTo>
                  <a:lnTo>
                    <a:pt x="54242" y="1"/>
                  </a:lnTo>
                  <a:cubicBezTo>
                    <a:pt x="51402" y="4680"/>
                    <a:pt x="46255" y="7721"/>
                    <a:pt x="40573" y="7721"/>
                  </a:cubicBezTo>
                  <a:cubicBezTo>
                    <a:pt x="39905" y="7721"/>
                    <a:pt x="39270" y="7654"/>
                    <a:pt x="38601" y="7587"/>
                  </a:cubicBezTo>
                  <a:lnTo>
                    <a:pt x="4846" y="3443"/>
                  </a:lnTo>
                  <a:cubicBezTo>
                    <a:pt x="3543" y="3276"/>
                    <a:pt x="2473" y="2541"/>
                    <a:pt x="1771" y="1538"/>
                  </a:cubicBezTo>
                  <a:lnTo>
                    <a:pt x="267" y="13837"/>
                  </a:lnTo>
                  <a:cubicBezTo>
                    <a:pt x="0" y="16110"/>
                    <a:pt x="1604" y="18182"/>
                    <a:pt x="3910" y="18483"/>
                  </a:cubicBezTo>
                  <a:lnTo>
                    <a:pt x="36095" y="22426"/>
                  </a:lnTo>
                  <a:cubicBezTo>
                    <a:pt x="36730" y="22527"/>
                    <a:pt x="37365" y="22560"/>
                    <a:pt x="37966" y="22560"/>
                  </a:cubicBezTo>
                  <a:cubicBezTo>
                    <a:pt x="45553" y="22560"/>
                    <a:pt x="52170" y="16878"/>
                    <a:pt x="53106" y="9158"/>
                  </a:cubicBezTo>
                  <a:lnTo>
                    <a:pt x="5424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46;p21"/>
            <p:cNvSpPr/>
            <p:nvPr/>
          </p:nvSpPr>
          <p:spPr>
            <a:xfrm>
              <a:off x="6497875" y="2943950"/>
              <a:ext cx="403575" cy="403575"/>
            </a:xfrm>
            <a:custGeom>
              <a:avLst/>
              <a:gdLst/>
              <a:ahLst/>
              <a:cxnLst/>
              <a:rect l="l" t="t" r="r" b="b"/>
              <a:pathLst>
                <a:path w="16143" h="16143" extrusionOk="0">
                  <a:moveTo>
                    <a:pt x="8055" y="1"/>
                  </a:moveTo>
                  <a:cubicBezTo>
                    <a:pt x="3610" y="1"/>
                    <a:pt x="1" y="3610"/>
                    <a:pt x="1" y="8088"/>
                  </a:cubicBezTo>
                  <a:cubicBezTo>
                    <a:pt x="1" y="12533"/>
                    <a:pt x="3610" y="16143"/>
                    <a:pt x="8055" y="16143"/>
                  </a:cubicBezTo>
                  <a:cubicBezTo>
                    <a:pt x="12533" y="16143"/>
                    <a:pt x="16143" y="12533"/>
                    <a:pt x="16143" y="8088"/>
                  </a:cubicBezTo>
                  <a:cubicBezTo>
                    <a:pt x="16143" y="3610"/>
                    <a:pt x="12533" y="1"/>
                    <a:pt x="80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47;p21"/>
            <p:cNvSpPr/>
            <p:nvPr/>
          </p:nvSpPr>
          <p:spPr>
            <a:xfrm>
              <a:off x="693475" y="2943950"/>
              <a:ext cx="403575" cy="403575"/>
            </a:xfrm>
            <a:custGeom>
              <a:avLst/>
              <a:gdLst/>
              <a:ahLst/>
              <a:cxnLst/>
              <a:rect l="l" t="t" r="r" b="b"/>
              <a:pathLst>
                <a:path w="16143" h="16143" extrusionOk="0">
                  <a:moveTo>
                    <a:pt x="8055" y="1"/>
                  </a:moveTo>
                  <a:cubicBezTo>
                    <a:pt x="3610" y="1"/>
                    <a:pt x="0" y="3610"/>
                    <a:pt x="0" y="8088"/>
                  </a:cubicBezTo>
                  <a:cubicBezTo>
                    <a:pt x="0" y="12533"/>
                    <a:pt x="3610" y="16143"/>
                    <a:pt x="8055" y="16143"/>
                  </a:cubicBezTo>
                  <a:cubicBezTo>
                    <a:pt x="12533" y="16143"/>
                    <a:pt x="16143" y="12533"/>
                    <a:pt x="16143" y="8088"/>
                  </a:cubicBezTo>
                  <a:cubicBezTo>
                    <a:pt x="16143" y="3610"/>
                    <a:pt x="12533" y="1"/>
                    <a:pt x="80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" name="Google Shape;148;p21"/>
          <p:cNvGrpSpPr/>
          <p:nvPr/>
        </p:nvGrpSpPr>
        <p:grpSpPr>
          <a:xfrm>
            <a:off x="4140672" y="1531840"/>
            <a:ext cx="862676" cy="627116"/>
            <a:chOff x="238125" y="252750"/>
            <a:chExt cx="7129550" cy="5182775"/>
          </a:xfrm>
        </p:grpSpPr>
        <p:sp>
          <p:nvSpPr>
            <p:cNvPr id="149" name="Google Shape;149;p21"/>
            <p:cNvSpPr/>
            <p:nvPr/>
          </p:nvSpPr>
          <p:spPr>
            <a:xfrm>
              <a:off x="5524500" y="795000"/>
              <a:ext cx="1545725" cy="1992750"/>
            </a:xfrm>
            <a:custGeom>
              <a:avLst/>
              <a:gdLst/>
              <a:ahLst/>
              <a:cxnLst/>
              <a:rect l="l" t="t" r="r" b="b"/>
              <a:pathLst>
                <a:path w="61829" h="79710" extrusionOk="0">
                  <a:moveTo>
                    <a:pt x="28675" y="0"/>
                  </a:moveTo>
                  <a:cubicBezTo>
                    <a:pt x="12834" y="0"/>
                    <a:pt x="0" y="12834"/>
                    <a:pt x="0" y="28675"/>
                  </a:cubicBezTo>
                  <a:lnTo>
                    <a:pt x="0" y="48795"/>
                  </a:lnTo>
                  <a:cubicBezTo>
                    <a:pt x="0" y="65873"/>
                    <a:pt x="13836" y="79709"/>
                    <a:pt x="30914" y="79709"/>
                  </a:cubicBezTo>
                  <a:cubicBezTo>
                    <a:pt x="47993" y="79709"/>
                    <a:pt x="61829" y="65873"/>
                    <a:pt x="61829" y="48795"/>
                  </a:cubicBezTo>
                  <a:lnTo>
                    <a:pt x="61829" y="28675"/>
                  </a:lnTo>
                  <a:cubicBezTo>
                    <a:pt x="61829" y="12834"/>
                    <a:pt x="48995" y="0"/>
                    <a:pt x="3318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50;p21"/>
            <p:cNvSpPr/>
            <p:nvPr/>
          </p:nvSpPr>
          <p:spPr>
            <a:xfrm>
              <a:off x="5227050" y="3165375"/>
              <a:ext cx="2140625" cy="1561625"/>
            </a:xfrm>
            <a:custGeom>
              <a:avLst/>
              <a:gdLst/>
              <a:ahLst/>
              <a:cxnLst/>
              <a:rect l="l" t="t" r="r" b="b"/>
              <a:pathLst>
                <a:path w="85625" h="62465" extrusionOk="0">
                  <a:moveTo>
                    <a:pt x="30547" y="1"/>
                  </a:moveTo>
                  <a:cubicBezTo>
                    <a:pt x="13669" y="1"/>
                    <a:pt x="0" y="13670"/>
                    <a:pt x="0" y="30547"/>
                  </a:cubicBezTo>
                  <a:lnTo>
                    <a:pt x="0" y="60092"/>
                  </a:lnTo>
                  <a:cubicBezTo>
                    <a:pt x="0" y="61395"/>
                    <a:pt x="1070" y="62465"/>
                    <a:pt x="2373" y="62465"/>
                  </a:cubicBezTo>
                  <a:lnTo>
                    <a:pt x="83252" y="62465"/>
                  </a:lnTo>
                  <a:cubicBezTo>
                    <a:pt x="84555" y="62465"/>
                    <a:pt x="85625" y="61395"/>
                    <a:pt x="85625" y="60092"/>
                  </a:cubicBezTo>
                  <a:lnTo>
                    <a:pt x="85625" y="30547"/>
                  </a:lnTo>
                  <a:cubicBezTo>
                    <a:pt x="85625" y="13670"/>
                    <a:pt x="71956" y="1"/>
                    <a:pt x="55111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51;p21"/>
            <p:cNvSpPr/>
            <p:nvPr/>
          </p:nvSpPr>
          <p:spPr>
            <a:xfrm>
              <a:off x="5524500" y="795000"/>
              <a:ext cx="1545725" cy="892350"/>
            </a:xfrm>
            <a:custGeom>
              <a:avLst/>
              <a:gdLst/>
              <a:ahLst/>
              <a:cxnLst/>
              <a:rect l="l" t="t" r="r" b="b"/>
              <a:pathLst>
                <a:path w="61829" h="35694" extrusionOk="0">
                  <a:moveTo>
                    <a:pt x="28675" y="0"/>
                  </a:moveTo>
                  <a:cubicBezTo>
                    <a:pt x="12834" y="0"/>
                    <a:pt x="0" y="12834"/>
                    <a:pt x="0" y="28675"/>
                  </a:cubicBezTo>
                  <a:lnTo>
                    <a:pt x="0" y="34157"/>
                  </a:lnTo>
                  <a:cubicBezTo>
                    <a:pt x="2908" y="35015"/>
                    <a:pt x="6145" y="35404"/>
                    <a:pt x="9509" y="35404"/>
                  </a:cubicBezTo>
                  <a:cubicBezTo>
                    <a:pt x="22652" y="35404"/>
                    <a:pt x="37729" y="29464"/>
                    <a:pt x="42679" y="22359"/>
                  </a:cubicBezTo>
                  <a:cubicBezTo>
                    <a:pt x="44918" y="29244"/>
                    <a:pt x="54376" y="33655"/>
                    <a:pt x="61829" y="35694"/>
                  </a:cubicBezTo>
                  <a:lnTo>
                    <a:pt x="61829" y="28675"/>
                  </a:lnTo>
                  <a:cubicBezTo>
                    <a:pt x="61829" y="12834"/>
                    <a:pt x="48995" y="0"/>
                    <a:pt x="3318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52;p21"/>
            <p:cNvSpPr/>
            <p:nvPr/>
          </p:nvSpPr>
          <p:spPr>
            <a:xfrm>
              <a:off x="6003250" y="3165375"/>
              <a:ext cx="588225" cy="1138025"/>
            </a:xfrm>
            <a:custGeom>
              <a:avLst/>
              <a:gdLst/>
              <a:ahLst/>
              <a:cxnLst/>
              <a:rect l="l" t="t" r="r" b="b"/>
              <a:pathLst>
                <a:path w="23529" h="45521" extrusionOk="0">
                  <a:moveTo>
                    <a:pt x="7854" y="1"/>
                  </a:moveTo>
                  <a:lnTo>
                    <a:pt x="0" y="33154"/>
                  </a:lnTo>
                  <a:lnTo>
                    <a:pt x="11764" y="45520"/>
                  </a:lnTo>
                  <a:lnTo>
                    <a:pt x="23529" y="33154"/>
                  </a:lnTo>
                  <a:lnTo>
                    <a:pt x="1567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53;p21"/>
            <p:cNvSpPr/>
            <p:nvPr/>
          </p:nvSpPr>
          <p:spPr>
            <a:xfrm>
              <a:off x="535550" y="795000"/>
              <a:ext cx="1545750" cy="1992750"/>
            </a:xfrm>
            <a:custGeom>
              <a:avLst/>
              <a:gdLst/>
              <a:ahLst/>
              <a:cxnLst/>
              <a:rect l="l" t="t" r="r" b="b"/>
              <a:pathLst>
                <a:path w="61830" h="79710" extrusionOk="0">
                  <a:moveTo>
                    <a:pt x="28676" y="0"/>
                  </a:moveTo>
                  <a:cubicBezTo>
                    <a:pt x="12835" y="0"/>
                    <a:pt x="1" y="12834"/>
                    <a:pt x="1" y="28675"/>
                  </a:cubicBezTo>
                  <a:lnTo>
                    <a:pt x="1" y="48795"/>
                  </a:lnTo>
                  <a:cubicBezTo>
                    <a:pt x="1" y="65873"/>
                    <a:pt x="13837" y="79709"/>
                    <a:pt x="30915" y="79709"/>
                  </a:cubicBezTo>
                  <a:cubicBezTo>
                    <a:pt x="47994" y="79709"/>
                    <a:pt x="61830" y="65873"/>
                    <a:pt x="61830" y="48795"/>
                  </a:cubicBezTo>
                  <a:lnTo>
                    <a:pt x="61830" y="28675"/>
                  </a:lnTo>
                  <a:cubicBezTo>
                    <a:pt x="61830" y="12834"/>
                    <a:pt x="48996" y="0"/>
                    <a:pt x="3318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54;p21"/>
            <p:cNvSpPr/>
            <p:nvPr/>
          </p:nvSpPr>
          <p:spPr>
            <a:xfrm>
              <a:off x="238125" y="3165375"/>
              <a:ext cx="2140625" cy="1561625"/>
            </a:xfrm>
            <a:custGeom>
              <a:avLst/>
              <a:gdLst/>
              <a:ahLst/>
              <a:cxnLst/>
              <a:rect l="l" t="t" r="r" b="b"/>
              <a:pathLst>
                <a:path w="85625" h="62465" extrusionOk="0">
                  <a:moveTo>
                    <a:pt x="30547" y="1"/>
                  </a:moveTo>
                  <a:cubicBezTo>
                    <a:pt x="13669" y="1"/>
                    <a:pt x="0" y="13670"/>
                    <a:pt x="0" y="30547"/>
                  </a:cubicBezTo>
                  <a:lnTo>
                    <a:pt x="0" y="60092"/>
                  </a:lnTo>
                  <a:cubicBezTo>
                    <a:pt x="0" y="61395"/>
                    <a:pt x="1069" y="62465"/>
                    <a:pt x="2373" y="62465"/>
                  </a:cubicBezTo>
                  <a:lnTo>
                    <a:pt x="83252" y="62465"/>
                  </a:lnTo>
                  <a:cubicBezTo>
                    <a:pt x="84555" y="62465"/>
                    <a:pt x="85625" y="61395"/>
                    <a:pt x="85625" y="60092"/>
                  </a:cubicBezTo>
                  <a:lnTo>
                    <a:pt x="85625" y="30547"/>
                  </a:lnTo>
                  <a:cubicBezTo>
                    <a:pt x="85625" y="13670"/>
                    <a:pt x="71956" y="1"/>
                    <a:pt x="55078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55;p21"/>
            <p:cNvSpPr/>
            <p:nvPr/>
          </p:nvSpPr>
          <p:spPr>
            <a:xfrm>
              <a:off x="1014325" y="3165375"/>
              <a:ext cx="588225" cy="1138025"/>
            </a:xfrm>
            <a:custGeom>
              <a:avLst/>
              <a:gdLst/>
              <a:ahLst/>
              <a:cxnLst/>
              <a:rect l="l" t="t" r="r" b="b"/>
              <a:pathLst>
                <a:path w="23529" h="45521" extrusionOk="0">
                  <a:moveTo>
                    <a:pt x="7854" y="1"/>
                  </a:moveTo>
                  <a:lnTo>
                    <a:pt x="0" y="33154"/>
                  </a:lnTo>
                  <a:lnTo>
                    <a:pt x="11764" y="45520"/>
                  </a:lnTo>
                  <a:lnTo>
                    <a:pt x="23529" y="33154"/>
                  </a:lnTo>
                  <a:lnTo>
                    <a:pt x="1567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56;p21"/>
            <p:cNvSpPr/>
            <p:nvPr/>
          </p:nvSpPr>
          <p:spPr>
            <a:xfrm>
              <a:off x="2303525" y="3275675"/>
              <a:ext cx="2998725" cy="2159850"/>
            </a:xfrm>
            <a:custGeom>
              <a:avLst/>
              <a:gdLst/>
              <a:ahLst/>
              <a:cxnLst/>
              <a:rect l="l" t="t" r="r" b="b"/>
              <a:pathLst>
                <a:path w="119949" h="86394" extrusionOk="0">
                  <a:moveTo>
                    <a:pt x="42780" y="0"/>
                  </a:moveTo>
                  <a:cubicBezTo>
                    <a:pt x="36363" y="0"/>
                    <a:pt x="30280" y="301"/>
                    <a:pt x="24799" y="2841"/>
                  </a:cubicBezTo>
                  <a:cubicBezTo>
                    <a:pt x="10161" y="9625"/>
                    <a:pt x="1" y="24464"/>
                    <a:pt x="1" y="41676"/>
                  </a:cubicBezTo>
                  <a:lnTo>
                    <a:pt x="1" y="80645"/>
                  </a:lnTo>
                  <a:cubicBezTo>
                    <a:pt x="1" y="83820"/>
                    <a:pt x="2574" y="86394"/>
                    <a:pt x="5749" y="86394"/>
                  </a:cubicBezTo>
                  <a:lnTo>
                    <a:pt x="114234" y="86394"/>
                  </a:lnTo>
                  <a:cubicBezTo>
                    <a:pt x="117409" y="86394"/>
                    <a:pt x="119949" y="83820"/>
                    <a:pt x="119949" y="80645"/>
                  </a:cubicBezTo>
                  <a:lnTo>
                    <a:pt x="119949" y="41676"/>
                  </a:lnTo>
                  <a:cubicBezTo>
                    <a:pt x="119949" y="24498"/>
                    <a:pt x="109822" y="9692"/>
                    <a:pt x="95217" y="2874"/>
                  </a:cubicBezTo>
                  <a:cubicBezTo>
                    <a:pt x="89736" y="301"/>
                    <a:pt x="83620" y="0"/>
                    <a:pt x="7717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57;p21"/>
            <p:cNvSpPr/>
            <p:nvPr/>
          </p:nvSpPr>
          <p:spPr>
            <a:xfrm>
              <a:off x="4016375" y="3275675"/>
              <a:ext cx="1285875" cy="2159850"/>
            </a:xfrm>
            <a:custGeom>
              <a:avLst/>
              <a:gdLst/>
              <a:ahLst/>
              <a:cxnLst/>
              <a:rect l="l" t="t" r="r" b="b"/>
              <a:pathLst>
                <a:path w="51435" h="86394" extrusionOk="0">
                  <a:moveTo>
                    <a:pt x="0" y="0"/>
                  </a:moveTo>
                  <a:cubicBezTo>
                    <a:pt x="8857" y="0"/>
                    <a:pt x="17045" y="2306"/>
                    <a:pt x="23495" y="8088"/>
                  </a:cubicBezTo>
                  <a:cubicBezTo>
                    <a:pt x="32318" y="15909"/>
                    <a:pt x="37966" y="28040"/>
                    <a:pt x="37966" y="41676"/>
                  </a:cubicBezTo>
                  <a:lnTo>
                    <a:pt x="37966" y="80645"/>
                  </a:lnTo>
                  <a:cubicBezTo>
                    <a:pt x="37966" y="83820"/>
                    <a:pt x="35694" y="86394"/>
                    <a:pt x="32886" y="86394"/>
                  </a:cubicBezTo>
                  <a:lnTo>
                    <a:pt x="45720" y="86394"/>
                  </a:lnTo>
                  <a:cubicBezTo>
                    <a:pt x="48895" y="86394"/>
                    <a:pt x="51435" y="83820"/>
                    <a:pt x="51435" y="80645"/>
                  </a:cubicBezTo>
                  <a:lnTo>
                    <a:pt x="51435" y="41676"/>
                  </a:lnTo>
                  <a:cubicBezTo>
                    <a:pt x="51435" y="24498"/>
                    <a:pt x="41308" y="9692"/>
                    <a:pt x="26703" y="2874"/>
                  </a:cubicBezTo>
                  <a:cubicBezTo>
                    <a:pt x="21222" y="301"/>
                    <a:pt x="15106" y="0"/>
                    <a:pt x="86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58;p21"/>
            <p:cNvSpPr/>
            <p:nvPr/>
          </p:nvSpPr>
          <p:spPr>
            <a:xfrm>
              <a:off x="2924325" y="3248100"/>
              <a:ext cx="1757975" cy="1702825"/>
            </a:xfrm>
            <a:custGeom>
              <a:avLst/>
              <a:gdLst/>
              <a:ahLst/>
              <a:cxnLst/>
              <a:rect l="l" t="t" r="r" b="b"/>
              <a:pathLst>
                <a:path w="70319" h="68113" extrusionOk="0">
                  <a:moveTo>
                    <a:pt x="17948" y="0"/>
                  </a:moveTo>
                  <a:cubicBezTo>
                    <a:pt x="11531" y="0"/>
                    <a:pt x="5448" y="1404"/>
                    <a:pt x="1" y="3944"/>
                  </a:cubicBezTo>
                  <a:lnTo>
                    <a:pt x="35160" y="68112"/>
                  </a:lnTo>
                  <a:lnTo>
                    <a:pt x="70319" y="3944"/>
                  </a:lnTo>
                  <a:cubicBezTo>
                    <a:pt x="64838" y="1404"/>
                    <a:pt x="58755" y="0"/>
                    <a:pt x="52338" y="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59;p21"/>
            <p:cNvSpPr/>
            <p:nvPr/>
          </p:nvSpPr>
          <p:spPr>
            <a:xfrm>
              <a:off x="3379700" y="3248100"/>
              <a:ext cx="847250" cy="1702825"/>
            </a:xfrm>
            <a:custGeom>
              <a:avLst/>
              <a:gdLst/>
              <a:ahLst/>
              <a:cxnLst/>
              <a:rect l="l" t="t" r="r" b="b"/>
              <a:pathLst>
                <a:path w="33890" h="68113" extrusionOk="0">
                  <a:moveTo>
                    <a:pt x="0" y="0"/>
                  </a:moveTo>
                  <a:cubicBezTo>
                    <a:pt x="0" y="7152"/>
                    <a:pt x="4412" y="13268"/>
                    <a:pt x="10695" y="15742"/>
                  </a:cubicBezTo>
                  <a:lnTo>
                    <a:pt x="5080" y="46489"/>
                  </a:lnTo>
                  <a:lnTo>
                    <a:pt x="16945" y="68112"/>
                  </a:lnTo>
                  <a:lnTo>
                    <a:pt x="28776" y="46489"/>
                  </a:lnTo>
                  <a:lnTo>
                    <a:pt x="23194" y="15742"/>
                  </a:lnTo>
                  <a:cubicBezTo>
                    <a:pt x="29444" y="13268"/>
                    <a:pt x="33889" y="7152"/>
                    <a:pt x="338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60;p21"/>
            <p:cNvSpPr/>
            <p:nvPr/>
          </p:nvSpPr>
          <p:spPr>
            <a:xfrm>
              <a:off x="2794825" y="252750"/>
              <a:ext cx="2009475" cy="2577600"/>
            </a:xfrm>
            <a:custGeom>
              <a:avLst/>
              <a:gdLst/>
              <a:ahLst/>
              <a:cxnLst/>
              <a:rect l="l" t="t" r="r" b="b"/>
              <a:pathLst>
                <a:path w="80379" h="103104" extrusionOk="0">
                  <a:moveTo>
                    <a:pt x="37031" y="0"/>
                  </a:moveTo>
                  <a:cubicBezTo>
                    <a:pt x="16577" y="0"/>
                    <a:pt x="0" y="16577"/>
                    <a:pt x="0" y="37030"/>
                  </a:cubicBezTo>
                  <a:lnTo>
                    <a:pt x="0" y="62898"/>
                  </a:lnTo>
                  <a:cubicBezTo>
                    <a:pt x="0" y="85090"/>
                    <a:pt x="18014" y="103104"/>
                    <a:pt x="40206" y="103104"/>
                  </a:cubicBezTo>
                  <a:cubicBezTo>
                    <a:pt x="62398" y="103104"/>
                    <a:pt x="80378" y="85090"/>
                    <a:pt x="80378" y="62898"/>
                  </a:cubicBezTo>
                  <a:lnTo>
                    <a:pt x="80378" y="37030"/>
                  </a:lnTo>
                  <a:cubicBezTo>
                    <a:pt x="80378" y="16577"/>
                    <a:pt x="63801" y="0"/>
                    <a:pt x="4334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61;p21"/>
            <p:cNvSpPr/>
            <p:nvPr/>
          </p:nvSpPr>
          <p:spPr>
            <a:xfrm>
              <a:off x="3703875" y="252750"/>
              <a:ext cx="1100425" cy="2577600"/>
            </a:xfrm>
            <a:custGeom>
              <a:avLst/>
              <a:gdLst/>
              <a:ahLst/>
              <a:cxnLst/>
              <a:rect l="l" t="t" r="r" b="b"/>
              <a:pathLst>
                <a:path w="44017" h="103104" extrusionOk="0">
                  <a:moveTo>
                    <a:pt x="669" y="0"/>
                  </a:moveTo>
                  <a:cubicBezTo>
                    <a:pt x="468" y="0"/>
                    <a:pt x="234" y="0"/>
                    <a:pt x="1" y="33"/>
                  </a:cubicBezTo>
                  <a:cubicBezTo>
                    <a:pt x="16511" y="401"/>
                    <a:pt x="29779" y="13870"/>
                    <a:pt x="29779" y="30480"/>
                  </a:cubicBezTo>
                  <a:lnTo>
                    <a:pt x="29779" y="70017"/>
                  </a:lnTo>
                  <a:cubicBezTo>
                    <a:pt x="29779" y="87129"/>
                    <a:pt x="16778" y="101199"/>
                    <a:pt x="134" y="102903"/>
                  </a:cubicBezTo>
                  <a:cubicBezTo>
                    <a:pt x="1371" y="103037"/>
                    <a:pt x="2574" y="103104"/>
                    <a:pt x="3844" y="103104"/>
                  </a:cubicBezTo>
                  <a:cubicBezTo>
                    <a:pt x="26036" y="103104"/>
                    <a:pt x="44016" y="85090"/>
                    <a:pt x="44016" y="62898"/>
                  </a:cubicBezTo>
                  <a:lnTo>
                    <a:pt x="44016" y="37030"/>
                  </a:lnTo>
                  <a:cubicBezTo>
                    <a:pt x="44016" y="16577"/>
                    <a:pt x="27439" y="0"/>
                    <a:pt x="698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62;p21"/>
            <p:cNvSpPr/>
            <p:nvPr/>
          </p:nvSpPr>
          <p:spPr>
            <a:xfrm>
              <a:off x="2795650" y="252750"/>
              <a:ext cx="2008650" cy="1479725"/>
            </a:xfrm>
            <a:custGeom>
              <a:avLst/>
              <a:gdLst/>
              <a:ahLst/>
              <a:cxnLst/>
              <a:rect l="l" t="t" r="r" b="b"/>
              <a:pathLst>
                <a:path w="80346" h="59189" extrusionOk="0">
                  <a:moveTo>
                    <a:pt x="36998" y="0"/>
                  </a:moveTo>
                  <a:cubicBezTo>
                    <a:pt x="16745" y="0"/>
                    <a:pt x="302" y="16276"/>
                    <a:pt x="1" y="36462"/>
                  </a:cubicBezTo>
                  <a:cubicBezTo>
                    <a:pt x="6852" y="44082"/>
                    <a:pt x="17079" y="50533"/>
                    <a:pt x="24799" y="52504"/>
                  </a:cubicBezTo>
                  <a:cubicBezTo>
                    <a:pt x="22794" y="48494"/>
                    <a:pt x="18616" y="38902"/>
                    <a:pt x="20789" y="29845"/>
                  </a:cubicBezTo>
                  <a:lnTo>
                    <a:pt x="20789" y="29845"/>
                  </a:lnTo>
                  <a:cubicBezTo>
                    <a:pt x="27506" y="38902"/>
                    <a:pt x="58521" y="53774"/>
                    <a:pt x="80345" y="59189"/>
                  </a:cubicBezTo>
                  <a:lnTo>
                    <a:pt x="80345" y="37030"/>
                  </a:lnTo>
                  <a:cubicBezTo>
                    <a:pt x="80345" y="16577"/>
                    <a:pt x="63768" y="0"/>
                    <a:pt x="4331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63;p21"/>
            <p:cNvSpPr/>
            <p:nvPr/>
          </p:nvSpPr>
          <p:spPr>
            <a:xfrm>
              <a:off x="3703875" y="252750"/>
              <a:ext cx="1100425" cy="1479725"/>
            </a:xfrm>
            <a:custGeom>
              <a:avLst/>
              <a:gdLst/>
              <a:ahLst/>
              <a:cxnLst/>
              <a:rect l="l" t="t" r="r" b="b"/>
              <a:pathLst>
                <a:path w="44017" h="59189" extrusionOk="0">
                  <a:moveTo>
                    <a:pt x="669" y="0"/>
                  </a:moveTo>
                  <a:cubicBezTo>
                    <a:pt x="468" y="0"/>
                    <a:pt x="234" y="0"/>
                    <a:pt x="1" y="33"/>
                  </a:cubicBezTo>
                  <a:cubicBezTo>
                    <a:pt x="16511" y="401"/>
                    <a:pt x="29779" y="13870"/>
                    <a:pt x="29779" y="30480"/>
                  </a:cubicBezTo>
                  <a:lnTo>
                    <a:pt x="29779" y="54810"/>
                  </a:lnTo>
                  <a:cubicBezTo>
                    <a:pt x="34725" y="56582"/>
                    <a:pt x="39571" y="58086"/>
                    <a:pt x="44016" y="59189"/>
                  </a:cubicBezTo>
                  <a:lnTo>
                    <a:pt x="44016" y="37030"/>
                  </a:lnTo>
                  <a:cubicBezTo>
                    <a:pt x="44016" y="16577"/>
                    <a:pt x="27439" y="0"/>
                    <a:pt x="69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64;p21"/>
            <p:cNvSpPr/>
            <p:nvPr/>
          </p:nvSpPr>
          <p:spPr>
            <a:xfrm>
              <a:off x="535550" y="637925"/>
              <a:ext cx="1833175" cy="873975"/>
            </a:xfrm>
            <a:custGeom>
              <a:avLst/>
              <a:gdLst/>
              <a:ahLst/>
              <a:cxnLst/>
              <a:rect l="l" t="t" r="r" b="b"/>
              <a:pathLst>
                <a:path w="73327" h="34959" extrusionOk="0">
                  <a:moveTo>
                    <a:pt x="24900" y="0"/>
                  </a:moveTo>
                  <a:cubicBezTo>
                    <a:pt x="11164" y="0"/>
                    <a:pt x="1" y="11129"/>
                    <a:pt x="1" y="24899"/>
                  </a:cubicBezTo>
                  <a:lnTo>
                    <a:pt x="1" y="34958"/>
                  </a:lnTo>
                  <a:lnTo>
                    <a:pt x="48395" y="34958"/>
                  </a:lnTo>
                  <a:cubicBezTo>
                    <a:pt x="62164" y="34958"/>
                    <a:pt x="73327" y="23796"/>
                    <a:pt x="73327" y="10026"/>
                  </a:cubicBezTo>
                  <a:lnTo>
                    <a:pt x="7332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65;p21"/>
          <p:cNvGrpSpPr/>
          <p:nvPr/>
        </p:nvGrpSpPr>
        <p:grpSpPr>
          <a:xfrm>
            <a:off x="6533674" y="1531568"/>
            <a:ext cx="676456" cy="640314"/>
            <a:chOff x="1100950" y="238125"/>
            <a:chExt cx="5407325" cy="5235600"/>
          </a:xfrm>
        </p:grpSpPr>
        <p:sp>
          <p:nvSpPr>
            <p:cNvPr id="166" name="Google Shape;166;p21"/>
            <p:cNvSpPr/>
            <p:nvPr/>
          </p:nvSpPr>
          <p:spPr>
            <a:xfrm>
              <a:off x="1100950" y="238125"/>
              <a:ext cx="2897250" cy="2039250"/>
            </a:xfrm>
            <a:custGeom>
              <a:avLst/>
              <a:gdLst/>
              <a:ahLst/>
              <a:cxnLst/>
              <a:rect l="l" t="t" r="r" b="b"/>
              <a:pathLst>
                <a:path w="115890" h="81570" extrusionOk="0">
                  <a:moveTo>
                    <a:pt x="21419" y="0"/>
                  </a:moveTo>
                  <a:cubicBezTo>
                    <a:pt x="9581" y="0"/>
                    <a:pt x="0" y="9581"/>
                    <a:pt x="0" y="21419"/>
                  </a:cubicBezTo>
                  <a:lnTo>
                    <a:pt x="0" y="81569"/>
                  </a:lnTo>
                  <a:lnTo>
                    <a:pt x="35233" y="81569"/>
                  </a:lnTo>
                  <a:cubicBezTo>
                    <a:pt x="34980" y="79744"/>
                    <a:pt x="33991" y="78046"/>
                    <a:pt x="32420" y="77032"/>
                  </a:cubicBezTo>
                  <a:cubicBezTo>
                    <a:pt x="27781" y="74092"/>
                    <a:pt x="24815" y="68819"/>
                    <a:pt x="25145" y="62862"/>
                  </a:cubicBezTo>
                  <a:cubicBezTo>
                    <a:pt x="25576" y="54979"/>
                    <a:pt x="31989" y="48516"/>
                    <a:pt x="39872" y="48034"/>
                  </a:cubicBezTo>
                  <a:cubicBezTo>
                    <a:pt x="40217" y="48012"/>
                    <a:pt x="40561" y="48001"/>
                    <a:pt x="40901" y="48001"/>
                  </a:cubicBezTo>
                  <a:cubicBezTo>
                    <a:pt x="49610" y="48001"/>
                    <a:pt x="56652" y="55066"/>
                    <a:pt x="56652" y="63775"/>
                  </a:cubicBezTo>
                  <a:cubicBezTo>
                    <a:pt x="56652" y="69326"/>
                    <a:pt x="53763" y="74218"/>
                    <a:pt x="49403" y="77007"/>
                  </a:cubicBezTo>
                  <a:cubicBezTo>
                    <a:pt x="47831" y="78046"/>
                    <a:pt x="46792" y="79719"/>
                    <a:pt x="46538" y="81569"/>
                  </a:cubicBezTo>
                  <a:lnTo>
                    <a:pt x="81569" y="81569"/>
                  </a:lnTo>
                  <a:lnTo>
                    <a:pt x="81569" y="46716"/>
                  </a:lnTo>
                  <a:cubicBezTo>
                    <a:pt x="83521" y="46919"/>
                    <a:pt x="85270" y="47958"/>
                    <a:pt x="86334" y="49631"/>
                  </a:cubicBezTo>
                  <a:cubicBezTo>
                    <a:pt x="89148" y="53965"/>
                    <a:pt x="94015" y="56855"/>
                    <a:pt x="99591" y="56855"/>
                  </a:cubicBezTo>
                  <a:cubicBezTo>
                    <a:pt x="108640" y="56855"/>
                    <a:pt x="115890" y="49251"/>
                    <a:pt x="115332" y="40075"/>
                  </a:cubicBezTo>
                  <a:cubicBezTo>
                    <a:pt x="114825" y="32192"/>
                    <a:pt x="108387" y="25779"/>
                    <a:pt x="100504" y="25348"/>
                  </a:cubicBezTo>
                  <a:cubicBezTo>
                    <a:pt x="100204" y="25331"/>
                    <a:pt x="99907" y="25323"/>
                    <a:pt x="99611" y="25323"/>
                  </a:cubicBezTo>
                  <a:cubicBezTo>
                    <a:pt x="94023" y="25323"/>
                    <a:pt x="89126" y="28241"/>
                    <a:pt x="86309" y="32623"/>
                  </a:cubicBezTo>
                  <a:cubicBezTo>
                    <a:pt x="85270" y="34245"/>
                    <a:pt x="83495" y="35284"/>
                    <a:pt x="81569" y="35462"/>
                  </a:cubicBezTo>
                  <a:lnTo>
                    <a:pt x="81569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67;p21"/>
            <p:cNvSpPr/>
            <p:nvPr/>
          </p:nvSpPr>
          <p:spPr>
            <a:xfrm>
              <a:off x="3140150" y="238125"/>
              <a:ext cx="2039900" cy="2889200"/>
            </a:xfrm>
            <a:custGeom>
              <a:avLst/>
              <a:gdLst/>
              <a:ahLst/>
              <a:cxnLst/>
              <a:rect l="l" t="t" r="r" b="b"/>
              <a:pathLst>
                <a:path w="81596" h="115568" extrusionOk="0">
                  <a:moveTo>
                    <a:pt x="1" y="0"/>
                  </a:moveTo>
                  <a:lnTo>
                    <a:pt x="1" y="35462"/>
                  </a:lnTo>
                  <a:cubicBezTo>
                    <a:pt x="1927" y="35284"/>
                    <a:pt x="3702" y="34245"/>
                    <a:pt x="4741" y="32623"/>
                  </a:cubicBezTo>
                  <a:cubicBezTo>
                    <a:pt x="7558" y="28241"/>
                    <a:pt x="12455" y="25323"/>
                    <a:pt x="18043" y="25323"/>
                  </a:cubicBezTo>
                  <a:cubicBezTo>
                    <a:pt x="18339" y="25323"/>
                    <a:pt x="18636" y="25331"/>
                    <a:pt x="18936" y="25348"/>
                  </a:cubicBezTo>
                  <a:cubicBezTo>
                    <a:pt x="26819" y="25779"/>
                    <a:pt x="33257" y="32192"/>
                    <a:pt x="33764" y="40075"/>
                  </a:cubicBezTo>
                  <a:cubicBezTo>
                    <a:pt x="34322" y="49251"/>
                    <a:pt x="27072" y="56855"/>
                    <a:pt x="18023" y="56855"/>
                  </a:cubicBezTo>
                  <a:cubicBezTo>
                    <a:pt x="12447" y="56855"/>
                    <a:pt x="7580" y="53965"/>
                    <a:pt x="4766" y="49631"/>
                  </a:cubicBezTo>
                  <a:cubicBezTo>
                    <a:pt x="3702" y="47958"/>
                    <a:pt x="1953" y="46919"/>
                    <a:pt x="1" y="46716"/>
                  </a:cubicBezTo>
                  <a:lnTo>
                    <a:pt x="1" y="81569"/>
                  </a:lnTo>
                  <a:lnTo>
                    <a:pt x="35082" y="81569"/>
                  </a:lnTo>
                  <a:cubicBezTo>
                    <a:pt x="34930" y="83572"/>
                    <a:pt x="33891" y="85447"/>
                    <a:pt x="32167" y="86563"/>
                  </a:cubicBezTo>
                  <a:cubicBezTo>
                    <a:pt x="27807" y="89351"/>
                    <a:pt x="24918" y="94243"/>
                    <a:pt x="24918" y="99794"/>
                  </a:cubicBezTo>
                  <a:cubicBezTo>
                    <a:pt x="24918" y="108503"/>
                    <a:pt x="31984" y="115568"/>
                    <a:pt x="40671" y="115568"/>
                  </a:cubicBezTo>
                  <a:cubicBezTo>
                    <a:pt x="41011" y="115568"/>
                    <a:pt x="41353" y="115557"/>
                    <a:pt x="41698" y="115535"/>
                  </a:cubicBezTo>
                  <a:cubicBezTo>
                    <a:pt x="49606" y="115028"/>
                    <a:pt x="55994" y="108590"/>
                    <a:pt x="56425" y="100707"/>
                  </a:cubicBezTo>
                  <a:cubicBezTo>
                    <a:pt x="56755" y="94750"/>
                    <a:pt x="53789" y="89478"/>
                    <a:pt x="49176" y="86512"/>
                  </a:cubicBezTo>
                  <a:cubicBezTo>
                    <a:pt x="47477" y="85447"/>
                    <a:pt x="46438" y="83572"/>
                    <a:pt x="46311" y="81569"/>
                  </a:cubicBezTo>
                  <a:lnTo>
                    <a:pt x="81595" y="81569"/>
                  </a:lnTo>
                  <a:lnTo>
                    <a:pt x="81595" y="21419"/>
                  </a:lnTo>
                  <a:cubicBezTo>
                    <a:pt x="81595" y="9581"/>
                    <a:pt x="71988" y="0"/>
                    <a:pt x="6015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68;p21"/>
            <p:cNvSpPr/>
            <p:nvPr/>
          </p:nvSpPr>
          <p:spPr>
            <a:xfrm>
              <a:off x="4399300" y="238125"/>
              <a:ext cx="780750" cy="2039250"/>
            </a:xfrm>
            <a:custGeom>
              <a:avLst/>
              <a:gdLst/>
              <a:ahLst/>
              <a:cxnLst/>
              <a:rect l="l" t="t" r="r" b="b"/>
              <a:pathLst>
                <a:path w="31230" h="81570" extrusionOk="0">
                  <a:moveTo>
                    <a:pt x="1" y="0"/>
                  </a:moveTo>
                  <a:cubicBezTo>
                    <a:pt x="11838" y="0"/>
                    <a:pt x="21420" y="9581"/>
                    <a:pt x="21420" y="21419"/>
                  </a:cubicBezTo>
                  <a:lnTo>
                    <a:pt x="21420" y="81569"/>
                  </a:lnTo>
                  <a:lnTo>
                    <a:pt x="31229" y="81569"/>
                  </a:lnTo>
                  <a:lnTo>
                    <a:pt x="31229" y="21419"/>
                  </a:lnTo>
                  <a:cubicBezTo>
                    <a:pt x="31229" y="9581"/>
                    <a:pt x="21622" y="0"/>
                    <a:pt x="97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69;p21"/>
            <p:cNvSpPr/>
            <p:nvPr/>
          </p:nvSpPr>
          <p:spPr>
            <a:xfrm>
              <a:off x="4034925" y="2277350"/>
              <a:ext cx="524100" cy="849925"/>
            </a:xfrm>
            <a:custGeom>
              <a:avLst/>
              <a:gdLst/>
              <a:ahLst/>
              <a:cxnLst/>
              <a:rect l="l" t="t" r="r" b="b"/>
              <a:pathLst>
                <a:path w="20964" h="33997" extrusionOk="0">
                  <a:moveTo>
                    <a:pt x="711" y="0"/>
                  </a:moveTo>
                  <a:cubicBezTo>
                    <a:pt x="863" y="2003"/>
                    <a:pt x="1902" y="3878"/>
                    <a:pt x="3600" y="4943"/>
                  </a:cubicBezTo>
                  <a:cubicBezTo>
                    <a:pt x="8214" y="7909"/>
                    <a:pt x="11179" y="13181"/>
                    <a:pt x="10850" y="19138"/>
                  </a:cubicBezTo>
                  <a:cubicBezTo>
                    <a:pt x="10495" y="25677"/>
                    <a:pt x="6008" y="31229"/>
                    <a:pt x="1" y="33206"/>
                  </a:cubicBezTo>
                  <a:cubicBezTo>
                    <a:pt x="1558" y="33718"/>
                    <a:pt x="3222" y="33996"/>
                    <a:pt x="4934" y="33996"/>
                  </a:cubicBezTo>
                  <a:cubicBezTo>
                    <a:pt x="5257" y="33996"/>
                    <a:pt x="5581" y="33986"/>
                    <a:pt x="5907" y="33966"/>
                  </a:cubicBezTo>
                  <a:cubicBezTo>
                    <a:pt x="13815" y="33459"/>
                    <a:pt x="20203" y="27021"/>
                    <a:pt x="20634" y="19138"/>
                  </a:cubicBezTo>
                  <a:cubicBezTo>
                    <a:pt x="20964" y="13181"/>
                    <a:pt x="17998" y="7909"/>
                    <a:pt x="13385" y="4943"/>
                  </a:cubicBezTo>
                  <a:cubicBezTo>
                    <a:pt x="11686" y="3878"/>
                    <a:pt x="10647" y="2003"/>
                    <a:pt x="105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70;p21"/>
            <p:cNvSpPr/>
            <p:nvPr/>
          </p:nvSpPr>
          <p:spPr>
            <a:xfrm>
              <a:off x="3611000" y="3433825"/>
              <a:ext cx="2897275" cy="2039900"/>
            </a:xfrm>
            <a:custGeom>
              <a:avLst/>
              <a:gdLst/>
              <a:ahLst/>
              <a:cxnLst/>
              <a:rect l="l" t="t" r="r" b="b"/>
              <a:pathLst>
                <a:path w="115891" h="81596" extrusionOk="0">
                  <a:moveTo>
                    <a:pt x="34321" y="1"/>
                  </a:moveTo>
                  <a:lnTo>
                    <a:pt x="34321" y="35285"/>
                  </a:lnTo>
                  <a:cubicBezTo>
                    <a:pt x="32395" y="35082"/>
                    <a:pt x="30620" y="34043"/>
                    <a:pt x="29556" y="32370"/>
                  </a:cubicBezTo>
                  <a:cubicBezTo>
                    <a:pt x="26742" y="28010"/>
                    <a:pt x="21875" y="25120"/>
                    <a:pt x="16299" y="25120"/>
                  </a:cubicBezTo>
                  <a:cubicBezTo>
                    <a:pt x="7250" y="25120"/>
                    <a:pt x="0" y="32750"/>
                    <a:pt x="558" y="41926"/>
                  </a:cubicBezTo>
                  <a:cubicBezTo>
                    <a:pt x="1065" y="49809"/>
                    <a:pt x="7503" y="56197"/>
                    <a:pt x="15412" y="56653"/>
                  </a:cubicBezTo>
                  <a:cubicBezTo>
                    <a:pt x="15711" y="56670"/>
                    <a:pt x="16009" y="56678"/>
                    <a:pt x="16305" y="56678"/>
                  </a:cubicBezTo>
                  <a:cubicBezTo>
                    <a:pt x="21893" y="56678"/>
                    <a:pt x="26789" y="53760"/>
                    <a:pt x="29581" y="49378"/>
                  </a:cubicBezTo>
                  <a:cubicBezTo>
                    <a:pt x="30646" y="47756"/>
                    <a:pt x="32395" y="46717"/>
                    <a:pt x="34321" y="46539"/>
                  </a:cubicBezTo>
                  <a:lnTo>
                    <a:pt x="34321" y="81595"/>
                  </a:lnTo>
                  <a:lnTo>
                    <a:pt x="94471" y="81595"/>
                  </a:lnTo>
                  <a:cubicBezTo>
                    <a:pt x="106309" y="81595"/>
                    <a:pt x="115890" y="71988"/>
                    <a:pt x="115890" y="60176"/>
                  </a:cubicBezTo>
                  <a:lnTo>
                    <a:pt x="115890" y="1"/>
                  </a:lnTo>
                  <a:lnTo>
                    <a:pt x="80606" y="1"/>
                  </a:lnTo>
                  <a:cubicBezTo>
                    <a:pt x="80758" y="2003"/>
                    <a:pt x="81797" y="3879"/>
                    <a:pt x="83496" y="4944"/>
                  </a:cubicBezTo>
                  <a:cubicBezTo>
                    <a:pt x="88109" y="7909"/>
                    <a:pt x="91075" y="13182"/>
                    <a:pt x="90745" y="19138"/>
                  </a:cubicBezTo>
                  <a:cubicBezTo>
                    <a:pt x="90314" y="27022"/>
                    <a:pt x="83901" y="33485"/>
                    <a:pt x="76018" y="33967"/>
                  </a:cubicBezTo>
                  <a:cubicBezTo>
                    <a:pt x="75673" y="33989"/>
                    <a:pt x="75330" y="34000"/>
                    <a:pt x="74989" y="34000"/>
                  </a:cubicBezTo>
                  <a:cubicBezTo>
                    <a:pt x="66281" y="34000"/>
                    <a:pt x="59238" y="26934"/>
                    <a:pt x="59238" y="18226"/>
                  </a:cubicBezTo>
                  <a:cubicBezTo>
                    <a:pt x="59238" y="12675"/>
                    <a:pt x="62128" y="7783"/>
                    <a:pt x="66487" y="4994"/>
                  </a:cubicBezTo>
                  <a:cubicBezTo>
                    <a:pt x="68186" y="3879"/>
                    <a:pt x="69250" y="2029"/>
                    <a:pt x="6940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71;p21"/>
            <p:cNvSpPr/>
            <p:nvPr/>
          </p:nvSpPr>
          <p:spPr>
            <a:xfrm>
              <a:off x="4847325" y="3433825"/>
              <a:ext cx="516500" cy="850000"/>
            </a:xfrm>
            <a:custGeom>
              <a:avLst/>
              <a:gdLst/>
              <a:ahLst/>
              <a:cxnLst/>
              <a:rect l="l" t="t" r="r" b="b"/>
              <a:pathLst>
                <a:path w="20660" h="34000" extrusionOk="0">
                  <a:moveTo>
                    <a:pt x="10165" y="1"/>
                  </a:moveTo>
                  <a:cubicBezTo>
                    <a:pt x="10013" y="2029"/>
                    <a:pt x="8948" y="3879"/>
                    <a:pt x="7250" y="4994"/>
                  </a:cubicBezTo>
                  <a:cubicBezTo>
                    <a:pt x="2890" y="7783"/>
                    <a:pt x="1" y="12675"/>
                    <a:pt x="1" y="18226"/>
                  </a:cubicBezTo>
                  <a:cubicBezTo>
                    <a:pt x="1" y="26934"/>
                    <a:pt x="7043" y="34000"/>
                    <a:pt x="15752" y="34000"/>
                  </a:cubicBezTo>
                  <a:cubicBezTo>
                    <a:pt x="16092" y="34000"/>
                    <a:pt x="16435" y="33989"/>
                    <a:pt x="16781" y="33967"/>
                  </a:cubicBezTo>
                  <a:cubicBezTo>
                    <a:pt x="18124" y="33891"/>
                    <a:pt x="19417" y="33637"/>
                    <a:pt x="20659" y="33232"/>
                  </a:cubicBezTo>
                  <a:cubicBezTo>
                    <a:pt x="14348" y="31153"/>
                    <a:pt x="9785" y="25222"/>
                    <a:pt x="9785" y="18226"/>
                  </a:cubicBezTo>
                  <a:cubicBezTo>
                    <a:pt x="9785" y="12675"/>
                    <a:pt x="12675" y="7783"/>
                    <a:pt x="17034" y="4994"/>
                  </a:cubicBezTo>
                  <a:cubicBezTo>
                    <a:pt x="18733" y="3879"/>
                    <a:pt x="19797" y="2029"/>
                    <a:pt x="19949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72;p21"/>
            <p:cNvSpPr/>
            <p:nvPr/>
          </p:nvSpPr>
          <p:spPr>
            <a:xfrm>
              <a:off x="5728175" y="3433825"/>
              <a:ext cx="780100" cy="2039900"/>
            </a:xfrm>
            <a:custGeom>
              <a:avLst/>
              <a:gdLst/>
              <a:ahLst/>
              <a:cxnLst/>
              <a:rect l="l" t="t" r="r" b="b"/>
              <a:pathLst>
                <a:path w="31204" h="81596" extrusionOk="0">
                  <a:moveTo>
                    <a:pt x="21419" y="1"/>
                  </a:moveTo>
                  <a:lnTo>
                    <a:pt x="21419" y="60176"/>
                  </a:lnTo>
                  <a:cubicBezTo>
                    <a:pt x="21419" y="71988"/>
                    <a:pt x="11837" y="81595"/>
                    <a:pt x="0" y="81595"/>
                  </a:cubicBezTo>
                  <a:lnTo>
                    <a:pt x="9784" y="81595"/>
                  </a:lnTo>
                  <a:cubicBezTo>
                    <a:pt x="21622" y="81595"/>
                    <a:pt x="31203" y="71988"/>
                    <a:pt x="31203" y="60176"/>
                  </a:cubicBezTo>
                  <a:lnTo>
                    <a:pt x="312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73;p21"/>
            <p:cNvSpPr/>
            <p:nvPr/>
          </p:nvSpPr>
          <p:spPr>
            <a:xfrm>
              <a:off x="1100950" y="1438150"/>
              <a:ext cx="2039225" cy="2879075"/>
            </a:xfrm>
            <a:custGeom>
              <a:avLst/>
              <a:gdLst/>
              <a:ahLst/>
              <a:cxnLst/>
              <a:rect l="l" t="t" r="r" b="b"/>
              <a:pathLst>
                <a:path w="81569" h="115163" extrusionOk="0">
                  <a:moveTo>
                    <a:pt x="40901" y="0"/>
                  </a:moveTo>
                  <a:cubicBezTo>
                    <a:pt x="40561" y="0"/>
                    <a:pt x="40217" y="11"/>
                    <a:pt x="39872" y="33"/>
                  </a:cubicBezTo>
                  <a:cubicBezTo>
                    <a:pt x="31989" y="515"/>
                    <a:pt x="25576" y="6978"/>
                    <a:pt x="25145" y="14861"/>
                  </a:cubicBezTo>
                  <a:cubicBezTo>
                    <a:pt x="24815" y="20818"/>
                    <a:pt x="27781" y="26091"/>
                    <a:pt x="32420" y="29031"/>
                  </a:cubicBezTo>
                  <a:cubicBezTo>
                    <a:pt x="33991" y="30045"/>
                    <a:pt x="34980" y="31743"/>
                    <a:pt x="35233" y="33568"/>
                  </a:cubicBezTo>
                  <a:lnTo>
                    <a:pt x="0" y="33568"/>
                  </a:lnTo>
                  <a:lnTo>
                    <a:pt x="0" y="93718"/>
                  </a:lnTo>
                  <a:cubicBezTo>
                    <a:pt x="0" y="105556"/>
                    <a:pt x="9581" y="115163"/>
                    <a:pt x="21419" y="115163"/>
                  </a:cubicBezTo>
                  <a:lnTo>
                    <a:pt x="81569" y="115163"/>
                  </a:lnTo>
                  <a:lnTo>
                    <a:pt x="81569" y="80081"/>
                  </a:lnTo>
                  <a:cubicBezTo>
                    <a:pt x="79668" y="80284"/>
                    <a:pt x="77894" y="81298"/>
                    <a:pt x="76829" y="82946"/>
                  </a:cubicBezTo>
                  <a:cubicBezTo>
                    <a:pt x="74036" y="87327"/>
                    <a:pt x="69140" y="90245"/>
                    <a:pt x="63552" y="90245"/>
                  </a:cubicBezTo>
                  <a:cubicBezTo>
                    <a:pt x="63257" y="90245"/>
                    <a:pt x="62959" y="90237"/>
                    <a:pt x="62660" y="90220"/>
                  </a:cubicBezTo>
                  <a:cubicBezTo>
                    <a:pt x="54776" y="89764"/>
                    <a:pt x="48313" y="83376"/>
                    <a:pt x="47831" y="75493"/>
                  </a:cubicBezTo>
                  <a:cubicBezTo>
                    <a:pt x="47248" y="66317"/>
                    <a:pt x="54523" y="58688"/>
                    <a:pt x="63572" y="58688"/>
                  </a:cubicBezTo>
                  <a:cubicBezTo>
                    <a:pt x="69123" y="58688"/>
                    <a:pt x="74015" y="61577"/>
                    <a:pt x="76804" y="65937"/>
                  </a:cubicBezTo>
                  <a:cubicBezTo>
                    <a:pt x="77868" y="67585"/>
                    <a:pt x="79643" y="68624"/>
                    <a:pt x="81569" y="68827"/>
                  </a:cubicBezTo>
                  <a:lnTo>
                    <a:pt x="81569" y="33568"/>
                  </a:lnTo>
                  <a:lnTo>
                    <a:pt x="46538" y="33568"/>
                  </a:lnTo>
                  <a:cubicBezTo>
                    <a:pt x="46792" y="31718"/>
                    <a:pt x="47831" y="30045"/>
                    <a:pt x="49403" y="29006"/>
                  </a:cubicBezTo>
                  <a:cubicBezTo>
                    <a:pt x="53763" y="26217"/>
                    <a:pt x="56652" y="21325"/>
                    <a:pt x="56652" y="15774"/>
                  </a:cubicBezTo>
                  <a:cubicBezTo>
                    <a:pt x="56652" y="7065"/>
                    <a:pt x="49610" y="0"/>
                    <a:pt x="409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85983B8E-CE9C-44DD-A860-A04B40C4261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A0945FB9-DA4E-4A24-9E32-80376D3CB961}"/>
              </a:ext>
            </a:extLst>
          </p:cNvPr>
          <p:cNvSpPr>
            <a:spLocks noGrp="1"/>
          </p:cNvSpPr>
          <p:nvPr>
            <p:ph type="subTitle" idx="4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  <p:sp>
        <p:nvSpPr>
          <p:cNvPr id="7" name="Subtitle 6">
            <a:extLst>
              <a:ext uri="{FF2B5EF4-FFF2-40B4-BE49-F238E27FC236}">
                <a16:creationId xmlns:a16="http://schemas.microsoft.com/office/drawing/2014/main" id="{850F10D0-3C65-4C58-A48E-0D511A91F03B}"/>
              </a:ext>
            </a:extLst>
          </p:cNvPr>
          <p:cNvSpPr>
            <a:spLocks noGrp="1"/>
          </p:cNvSpPr>
          <p:nvPr>
            <p:ph type="subTitle" idx="5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10000"/>
            <a:lum/>
          </a:blip>
          <a:srcRect/>
          <a:stretch>
            <a:fillRect t="-5000" b="-5000"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44C86D03-98F8-E073-7364-CB13A39EE6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401" y="246184"/>
            <a:ext cx="3488348" cy="4651131"/>
          </a:xfrm>
          <a:prstGeom prst="rect">
            <a:avLst/>
          </a:prstGeom>
        </p:spPr>
      </p:pic>
      <p:sp>
        <p:nvSpPr>
          <p:cNvPr id="14" name="Google Shape;178;p22">
            <a:extLst>
              <a:ext uri="{FF2B5EF4-FFF2-40B4-BE49-F238E27FC236}">
                <a16:creationId xmlns:a16="http://schemas.microsoft.com/office/drawing/2014/main" id="{909D9ABE-3BB6-DEE4-DF12-A44D0A70BDEE}"/>
              </a:ext>
            </a:extLst>
          </p:cNvPr>
          <p:cNvSpPr/>
          <p:nvPr/>
        </p:nvSpPr>
        <p:spPr>
          <a:xfrm rot="10800000" flipH="1">
            <a:off x="6179717" y="463937"/>
            <a:ext cx="1818521" cy="590111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" name="Google Shape;179;p22">
            <a:extLst>
              <a:ext uri="{FF2B5EF4-FFF2-40B4-BE49-F238E27FC236}">
                <a16:creationId xmlns:a16="http://schemas.microsoft.com/office/drawing/2014/main" id="{2A397B4B-6404-FB78-1B68-D67078DBD950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652422" y="715919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نقشه برداری</a:t>
            </a:r>
            <a:endParaRPr lang="fa-IR" sz="1400">
              <a:cs typeface="B Nazanin" panose="00000700000000000000" pitchFamily="2" charset="-78"/>
            </a:endParaRPr>
          </a:p>
        </p:txBody>
      </p:sp>
      <p:sp>
        <p:nvSpPr>
          <p:cNvPr id="16" name="Google Shape;180;p22">
            <a:extLst>
              <a:ext uri="{FF2B5EF4-FFF2-40B4-BE49-F238E27FC236}">
                <a16:creationId xmlns:a16="http://schemas.microsoft.com/office/drawing/2014/main" id="{B7D9AD2A-7A25-7AB6-8C75-33D88CDE0962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5943700" y="3014025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17" name="Google Shape;181;p22">
            <a:extLst>
              <a:ext uri="{FF2B5EF4-FFF2-40B4-BE49-F238E27FC236}">
                <a16:creationId xmlns:a16="http://schemas.microsoft.com/office/drawing/2014/main" id="{648F439F-4048-1B52-34A0-87CDDACE18F9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5943700" y="1518600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cxnSp>
        <p:nvCxnSpPr>
          <p:cNvPr id="18" name="Google Shape;751;p22">
            <a:extLst>
              <a:ext uri="{FF2B5EF4-FFF2-40B4-BE49-F238E27FC236}">
                <a16:creationId xmlns:a16="http://schemas.microsoft.com/office/drawing/2014/main" id="{C895A5CC-A57A-277D-7589-A89B07E61DCF}"/>
              </a:ext>
            </a:extLst>
          </p:cNvPr>
          <p:cNvCxnSpPr/>
          <p:nvPr/>
        </p:nvCxnSpPr>
        <p:spPr>
          <a:xfrm flipH="1">
            <a:off x="2341575" y="2154900"/>
            <a:ext cx="3602100" cy="660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9" name="Google Shape;753;p22">
            <a:extLst>
              <a:ext uri="{FF2B5EF4-FFF2-40B4-BE49-F238E27FC236}">
                <a16:creationId xmlns:a16="http://schemas.microsoft.com/office/drawing/2014/main" id="{D829CDBE-5A79-F5AA-6AB6-0219C8A7A0B4}"/>
              </a:ext>
            </a:extLst>
          </p:cNvPr>
          <p:cNvCxnSpPr>
            <a:stCxn id="16" idx="1"/>
          </p:cNvCxnSpPr>
          <p:nvPr/>
        </p:nvCxnSpPr>
        <p:spPr>
          <a:xfrm rot="10800000">
            <a:off x="2886100" y="3656925"/>
            <a:ext cx="3057600" cy="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oval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" name="Google Shape;758;p23"/>
          <p:cNvSpPr/>
          <p:nvPr/>
        </p:nvSpPr>
        <p:spPr>
          <a:xfrm rot="10800000" flipH="1">
            <a:off x="7326489" y="635520"/>
            <a:ext cx="1127586" cy="406829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59" name="Google Shape;759;p23"/>
          <p:cNvSpPr txBox="1">
            <a:spLocks noGrp="1"/>
          </p:cNvSpPr>
          <p:nvPr>
            <p:ph type="ctrTitle"/>
          </p:nvPr>
        </p:nvSpPr>
        <p:spPr>
          <a:xfrm>
            <a:off x="1957450" y="716613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رزومه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760" name="Google Shape;760;p23"/>
          <p:cNvSpPr/>
          <p:nvPr/>
        </p:nvSpPr>
        <p:spPr>
          <a:xfrm>
            <a:off x="876400" y="0"/>
            <a:ext cx="2162100" cy="5151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761" name="Google Shape;761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00138" y="678000"/>
            <a:ext cx="1714626" cy="1734649"/>
          </a:xfrm>
          <a:prstGeom prst="rect">
            <a:avLst/>
          </a:prstGeom>
          <a:noFill/>
          <a:ln>
            <a:noFill/>
          </a:ln>
        </p:spPr>
      </p:pic>
      <p:sp>
        <p:nvSpPr>
          <p:cNvPr id="762" name="Google Shape;762;p23"/>
          <p:cNvSpPr txBox="1">
            <a:spLocks noGrp="1"/>
          </p:cNvSpPr>
          <p:nvPr>
            <p:ph type="ctrTitle"/>
          </p:nvPr>
        </p:nvSpPr>
        <p:spPr>
          <a:xfrm>
            <a:off x="1096300" y="26104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نام و نام خانوادگی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63" name="Google Shape;763;p23"/>
          <p:cNvSpPr txBox="1">
            <a:spLocks noGrp="1"/>
          </p:cNvSpPr>
          <p:nvPr>
            <p:ph type="subTitle" idx="4294967295"/>
          </p:nvPr>
        </p:nvSpPr>
        <p:spPr>
          <a:xfrm>
            <a:off x="1276000" y="3569125"/>
            <a:ext cx="1362900" cy="116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cxnSp>
        <p:nvCxnSpPr>
          <p:cNvPr id="764" name="Google Shape;764;p23"/>
          <p:cNvCxnSpPr/>
          <p:nvPr/>
        </p:nvCxnSpPr>
        <p:spPr>
          <a:xfrm>
            <a:off x="1528775" y="25973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65" name="Google Shape;765;p23"/>
          <p:cNvCxnSpPr/>
          <p:nvPr/>
        </p:nvCxnSpPr>
        <p:spPr>
          <a:xfrm>
            <a:off x="1528750" y="30218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66" name="Google Shape;766;p23"/>
          <p:cNvCxnSpPr/>
          <p:nvPr/>
        </p:nvCxnSpPr>
        <p:spPr>
          <a:xfrm>
            <a:off x="3038500" y="2845098"/>
            <a:ext cx="4629000" cy="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67" name="Google Shape;767;p23"/>
          <p:cNvSpPr txBox="1">
            <a:spLocks noGrp="1"/>
          </p:cNvSpPr>
          <p:nvPr>
            <p:ph type="ctrTitle"/>
          </p:nvPr>
        </p:nvSpPr>
        <p:spPr>
          <a:xfrm>
            <a:off x="3534700" y="1228446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l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آموزش</a:t>
            </a:r>
            <a:endParaRPr sz="800">
              <a:cs typeface="B Nazanin" panose="00000700000000000000" pitchFamily="2" charset="-78"/>
            </a:endParaRPr>
          </a:p>
        </p:txBody>
      </p:sp>
      <p:sp>
        <p:nvSpPr>
          <p:cNvPr id="768" name="Google Shape;768;p23"/>
          <p:cNvSpPr txBox="1">
            <a:spLocks noGrp="1"/>
          </p:cNvSpPr>
          <p:nvPr>
            <p:ph type="title" idx="4294967295"/>
          </p:nvPr>
        </p:nvSpPr>
        <p:spPr>
          <a:xfrm>
            <a:off x="3839500" y="1624088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2016-2018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69" name="Google Shape;769;p23"/>
          <p:cNvSpPr txBox="1">
            <a:spLocks noGrp="1"/>
          </p:cNvSpPr>
          <p:nvPr>
            <p:ph type="title" idx="4294967295"/>
          </p:nvPr>
        </p:nvSpPr>
        <p:spPr>
          <a:xfrm>
            <a:off x="4640625" y="1624075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0" name="Google Shape;770;p23"/>
          <p:cNvSpPr txBox="1">
            <a:spLocks noGrp="1"/>
          </p:cNvSpPr>
          <p:nvPr>
            <p:ph type="title" idx="4294967295"/>
          </p:nvPr>
        </p:nvSpPr>
        <p:spPr>
          <a:xfrm>
            <a:off x="3839500" y="1881891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2017-2018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1" name="Google Shape;771;p23"/>
          <p:cNvSpPr txBox="1">
            <a:spLocks noGrp="1"/>
          </p:cNvSpPr>
          <p:nvPr>
            <p:ph type="title" idx="4294967295"/>
          </p:nvPr>
        </p:nvSpPr>
        <p:spPr>
          <a:xfrm>
            <a:off x="4640625" y="1881879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2" name="Google Shape;772;p23"/>
          <p:cNvSpPr txBox="1">
            <a:spLocks noGrp="1"/>
          </p:cNvSpPr>
          <p:nvPr>
            <p:ph type="title" idx="4294967295"/>
          </p:nvPr>
        </p:nvSpPr>
        <p:spPr>
          <a:xfrm>
            <a:off x="3839500" y="213017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2011-2015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3" name="Google Shape;773;p23"/>
          <p:cNvSpPr txBox="1">
            <a:spLocks noGrp="1"/>
          </p:cNvSpPr>
          <p:nvPr>
            <p:ph type="title" idx="4294967295"/>
          </p:nvPr>
        </p:nvSpPr>
        <p:spPr>
          <a:xfrm>
            <a:off x="4640625" y="2130157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4" name="Google Shape;774;p23"/>
          <p:cNvSpPr txBox="1">
            <a:spLocks noGrp="1"/>
          </p:cNvSpPr>
          <p:nvPr>
            <p:ph type="title" idx="4294967295"/>
          </p:nvPr>
        </p:nvSpPr>
        <p:spPr>
          <a:xfrm>
            <a:off x="3839500" y="2387973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2009-2011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5" name="Google Shape;775;p23"/>
          <p:cNvSpPr txBox="1">
            <a:spLocks noGrp="1"/>
          </p:cNvSpPr>
          <p:nvPr>
            <p:ph type="title" idx="4294967295"/>
          </p:nvPr>
        </p:nvSpPr>
        <p:spPr>
          <a:xfrm>
            <a:off x="4640625" y="2387961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6" name="Google Shape;776;p23"/>
          <p:cNvSpPr/>
          <p:nvPr/>
        </p:nvSpPr>
        <p:spPr>
          <a:xfrm>
            <a:off x="3632825" y="1659613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7" name="Google Shape;777;p23"/>
          <p:cNvSpPr/>
          <p:nvPr/>
        </p:nvSpPr>
        <p:spPr>
          <a:xfrm>
            <a:off x="3632825" y="1917416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8" name="Google Shape;778;p23"/>
          <p:cNvSpPr/>
          <p:nvPr/>
        </p:nvSpPr>
        <p:spPr>
          <a:xfrm>
            <a:off x="3632825" y="2175220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9" name="Google Shape;779;p23"/>
          <p:cNvSpPr/>
          <p:nvPr/>
        </p:nvSpPr>
        <p:spPr>
          <a:xfrm>
            <a:off x="3632825" y="2433023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0" name="Google Shape;780;p23"/>
          <p:cNvSpPr txBox="1">
            <a:spLocks noGrp="1"/>
          </p:cNvSpPr>
          <p:nvPr>
            <p:ph type="ctrTitle"/>
          </p:nvPr>
        </p:nvSpPr>
        <p:spPr>
          <a:xfrm>
            <a:off x="3534700" y="3105936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l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سابقه کاری</a:t>
            </a:r>
            <a:endParaRPr sz="800">
              <a:cs typeface="B Nazanin" panose="00000700000000000000" pitchFamily="2" charset="-78"/>
            </a:endParaRPr>
          </a:p>
        </p:txBody>
      </p:sp>
      <p:sp>
        <p:nvSpPr>
          <p:cNvPr id="781" name="Google Shape;781;p23"/>
          <p:cNvSpPr txBox="1">
            <a:spLocks noGrp="1"/>
          </p:cNvSpPr>
          <p:nvPr>
            <p:ph type="title" idx="4294967295"/>
          </p:nvPr>
        </p:nvSpPr>
        <p:spPr>
          <a:xfrm>
            <a:off x="3839500" y="3456377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2016-2019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2" name="Google Shape;782;p23"/>
          <p:cNvSpPr txBox="1">
            <a:spLocks noGrp="1"/>
          </p:cNvSpPr>
          <p:nvPr>
            <p:ph type="title" idx="4294967295"/>
          </p:nvPr>
        </p:nvSpPr>
        <p:spPr>
          <a:xfrm>
            <a:off x="4640625" y="3456364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3" name="Google Shape;783;p23"/>
          <p:cNvSpPr txBox="1">
            <a:spLocks noGrp="1"/>
          </p:cNvSpPr>
          <p:nvPr>
            <p:ph type="title" idx="4294967295"/>
          </p:nvPr>
        </p:nvSpPr>
        <p:spPr>
          <a:xfrm>
            <a:off x="3839500" y="3714181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2014-2016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4" name="Google Shape;784;p23"/>
          <p:cNvSpPr txBox="1">
            <a:spLocks noGrp="1"/>
          </p:cNvSpPr>
          <p:nvPr>
            <p:ph type="title" idx="4294967295"/>
          </p:nvPr>
        </p:nvSpPr>
        <p:spPr>
          <a:xfrm>
            <a:off x="4640625" y="3714168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5" name="Google Shape;785;p23"/>
          <p:cNvSpPr txBox="1">
            <a:spLocks noGrp="1"/>
          </p:cNvSpPr>
          <p:nvPr>
            <p:ph type="title" idx="4294967295"/>
          </p:nvPr>
        </p:nvSpPr>
        <p:spPr>
          <a:xfrm>
            <a:off x="3839500" y="396245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2012-2013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6" name="Google Shape;786;p23"/>
          <p:cNvSpPr txBox="1">
            <a:spLocks noGrp="1"/>
          </p:cNvSpPr>
          <p:nvPr>
            <p:ph type="title" idx="4294967295"/>
          </p:nvPr>
        </p:nvSpPr>
        <p:spPr>
          <a:xfrm>
            <a:off x="4640625" y="3962447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7" name="Google Shape;787;p23"/>
          <p:cNvSpPr/>
          <p:nvPr/>
        </p:nvSpPr>
        <p:spPr>
          <a:xfrm>
            <a:off x="3632825" y="3491902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8" name="Google Shape;788;p23"/>
          <p:cNvSpPr/>
          <p:nvPr/>
        </p:nvSpPr>
        <p:spPr>
          <a:xfrm>
            <a:off x="3632825" y="3749706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9" name="Google Shape;789;p23"/>
          <p:cNvSpPr/>
          <p:nvPr/>
        </p:nvSpPr>
        <p:spPr>
          <a:xfrm>
            <a:off x="3632825" y="4007509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0" name="Google Shape;790;p23"/>
          <p:cNvSpPr/>
          <p:nvPr/>
        </p:nvSpPr>
        <p:spPr>
          <a:xfrm>
            <a:off x="8131225" y="17631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1" name="Google Shape;791;p23"/>
          <p:cNvSpPr txBox="1">
            <a:spLocks noGrp="1"/>
          </p:cNvSpPr>
          <p:nvPr>
            <p:ph type="ctrTitle"/>
          </p:nvPr>
        </p:nvSpPr>
        <p:spPr>
          <a:xfrm>
            <a:off x="1096325" y="3253100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پروفایل</a:t>
            </a:r>
            <a:endParaRPr sz="80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7000"/>
            <a:lum/>
          </a:blip>
          <a:srcRect/>
          <a:stretch>
            <a:fillRect t="-5000" b="-5000"/>
          </a:stretch>
        </a:blipFill>
        <a:effectLst/>
      </p:bgPr>
    </p:bg>
    <p:spTree>
      <p:nvGrpSpPr>
        <p:cNvPr id="1" name="Shape 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" name="Google Shape;796;p24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7" name="Google Shape;797;p24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رزومه من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798" name="Google Shape;798;p24"/>
          <p:cNvCxnSpPr/>
          <p:nvPr/>
        </p:nvCxnSpPr>
        <p:spPr>
          <a:xfrm>
            <a:off x="1173450" y="1587075"/>
            <a:ext cx="6797100" cy="0"/>
          </a:xfrm>
          <a:prstGeom prst="straightConnector1">
            <a:avLst/>
          </a:prstGeom>
          <a:noFill/>
          <a:ln w="7620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99" name="Google Shape;799;p24"/>
          <p:cNvSpPr txBox="1">
            <a:spLocks noGrp="1"/>
          </p:cNvSpPr>
          <p:nvPr>
            <p:ph type="ctrTitle"/>
          </p:nvPr>
        </p:nvSpPr>
        <p:spPr>
          <a:xfrm>
            <a:off x="3710850" y="1449363"/>
            <a:ext cx="1722300" cy="276900"/>
          </a:xfrm>
          <a:prstGeom prst="rect">
            <a:avLst/>
          </a:prstGeom>
          <a:solidFill>
            <a:srgbClr val="F3F3F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مهارتهای فنی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00" name="Google Shape;800;p24"/>
          <p:cNvSpPr txBox="1">
            <a:spLocks noGrp="1"/>
          </p:cNvSpPr>
          <p:nvPr>
            <p:ph type="title" idx="4294967295"/>
          </p:nvPr>
        </p:nvSpPr>
        <p:spPr>
          <a:xfrm>
            <a:off x="18807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grpSp>
        <p:nvGrpSpPr>
          <p:cNvPr id="801" name="Google Shape;801;p24"/>
          <p:cNvGrpSpPr/>
          <p:nvPr/>
        </p:nvGrpSpPr>
        <p:grpSpPr>
          <a:xfrm>
            <a:off x="6003359" y="3514416"/>
            <a:ext cx="365528" cy="255462"/>
            <a:chOff x="3934014" y="4329780"/>
            <a:chExt cx="366665" cy="256334"/>
          </a:xfrm>
        </p:grpSpPr>
        <p:sp>
          <p:nvSpPr>
            <p:cNvPr id="802" name="Google Shape;802;p24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24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24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24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24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24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" name="Google Shape;814;p24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5" name="Google Shape;815;p24"/>
          <p:cNvGrpSpPr/>
          <p:nvPr/>
        </p:nvGrpSpPr>
        <p:grpSpPr>
          <a:xfrm>
            <a:off x="5995077" y="4026637"/>
            <a:ext cx="382093" cy="332811"/>
            <a:chOff x="1971819" y="4276854"/>
            <a:chExt cx="383281" cy="333947"/>
          </a:xfrm>
        </p:grpSpPr>
        <p:sp>
          <p:nvSpPr>
            <p:cNvPr id="816" name="Google Shape;816;p24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24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24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24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24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24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" name="Google Shape;822;p24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24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" name="Google Shape;824;p24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" name="Google Shape;825;p24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6" name="Google Shape;826;p24"/>
          <p:cNvGrpSpPr/>
          <p:nvPr/>
        </p:nvGrpSpPr>
        <p:grpSpPr>
          <a:xfrm>
            <a:off x="1571669" y="2196756"/>
            <a:ext cx="1475463" cy="92909"/>
            <a:chOff x="2521850" y="1810250"/>
            <a:chExt cx="540225" cy="34025"/>
          </a:xfrm>
        </p:grpSpPr>
        <p:sp>
          <p:nvSpPr>
            <p:cNvPr id="827" name="Google Shape;827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" name="Google Shape;828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" name="Google Shape;829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" name="Google Shape;832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" name="Google Shape;834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" name="Google Shape;835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7" name="Google Shape;837;p24"/>
          <p:cNvGrpSpPr/>
          <p:nvPr/>
        </p:nvGrpSpPr>
        <p:grpSpPr>
          <a:xfrm>
            <a:off x="3834269" y="2196761"/>
            <a:ext cx="1475463" cy="92909"/>
            <a:chOff x="2521850" y="1810250"/>
            <a:chExt cx="540225" cy="34025"/>
          </a:xfrm>
        </p:grpSpPr>
        <p:sp>
          <p:nvSpPr>
            <p:cNvPr id="838" name="Google Shape;838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" name="Google Shape;840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" name="Google Shape;842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48" name="Google Shape;848;p24"/>
          <p:cNvSpPr txBox="1">
            <a:spLocks noGrp="1"/>
          </p:cNvSpPr>
          <p:nvPr>
            <p:ph type="title" idx="4294967295"/>
          </p:nvPr>
        </p:nvSpPr>
        <p:spPr>
          <a:xfrm>
            <a:off x="41433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</a:p>
        </p:txBody>
      </p:sp>
      <p:sp>
        <p:nvSpPr>
          <p:cNvPr id="849" name="Google Shape;849;p24"/>
          <p:cNvSpPr/>
          <p:nvPr/>
        </p:nvSpPr>
        <p:spPr>
          <a:xfrm>
            <a:off x="1252200" y="2809413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50" name="Google Shape;850;p24"/>
          <p:cNvSpPr txBox="1">
            <a:spLocks noGrp="1"/>
          </p:cNvSpPr>
          <p:nvPr>
            <p:ph type="title" idx="4294967295"/>
          </p:nvPr>
        </p:nvSpPr>
        <p:spPr>
          <a:xfrm>
            <a:off x="64152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</a:p>
        </p:txBody>
      </p:sp>
      <p:grpSp>
        <p:nvGrpSpPr>
          <p:cNvPr id="851" name="Google Shape;851;p24"/>
          <p:cNvGrpSpPr/>
          <p:nvPr/>
        </p:nvGrpSpPr>
        <p:grpSpPr>
          <a:xfrm>
            <a:off x="6106169" y="2196761"/>
            <a:ext cx="1475463" cy="92909"/>
            <a:chOff x="2521850" y="1810250"/>
            <a:chExt cx="540225" cy="34025"/>
          </a:xfrm>
        </p:grpSpPr>
        <p:sp>
          <p:nvSpPr>
            <p:cNvPr id="852" name="Google Shape;852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" name="Google Shape;856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" name="Google Shape;861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62" name="Google Shape;862;p24"/>
          <p:cNvSpPr txBox="1">
            <a:spLocks noGrp="1"/>
          </p:cNvSpPr>
          <p:nvPr>
            <p:ph type="ctrTitle"/>
          </p:nvPr>
        </p:nvSpPr>
        <p:spPr>
          <a:xfrm>
            <a:off x="1448250" y="2809400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مهارت های نرم افزاری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3" name="Google Shape;863;p24"/>
          <p:cNvSpPr txBox="1">
            <a:spLocks noGrp="1"/>
          </p:cNvSpPr>
          <p:nvPr>
            <p:ph type="title" idx="4294967295"/>
          </p:nvPr>
        </p:nvSpPr>
        <p:spPr>
          <a:xfrm>
            <a:off x="115095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864" name="Google Shape;864;p24"/>
          <p:cNvSpPr txBox="1">
            <a:spLocks noGrp="1"/>
          </p:cNvSpPr>
          <p:nvPr>
            <p:ph type="title" idx="4294967295"/>
          </p:nvPr>
        </p:nvSpPr>
        <p:spPr>
          <a:xfrm>
            <a:off x="188070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865" name="Google Shape;865;p24"/>
          <p:cNvSpPr/>
          <p:nvPr/>
        </p:nvSpPr>
        <p:spPr>
          <a:xfrm>
            <a:off x="3514800" y="2809413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66" name="Google Shape;866;p24"/>
          <p:cNvSpPr txBox="1">
            <a:spLocks noGrp="1"/>
          </p:cNvSpPr>
          <p:nvPr>
            <p:ph type="ctrTitle"/>
          </p:nvPr>
        </p:nvSpPr>
        <p:spPr>
          <a:xfrm>
            <a:off x="3710850" y="2809400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داوطلبانه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7" name="Google Shape;867;p24"/>
          <p:cNvSpPr/>
          <p:nvPr/>
        </p:nvSpPr>
        <p:spPr>
          <a:xfrm>
            <a:off x="5786700" y="2809400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68" name="Google Shape;868;p24"/>
          <p:cNvSpPr txBox="1">
            <a:spLocks noGrp="1"/>
          </p:cNvSpPr>
          <p:nvPr>
            <p:ph type="ctrTitle"/>
          </p:nvPr>
        </p:nvSpPr>
        <p:spPr>
          <a:xfrm>
            <a:off x="5982750" y="2809388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سرگرمی ها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9" name="Google Shape;869;p24"/>
          <p:cNvSpPr/>
          <p:nvPr/>
        </p:nvSpPr>
        <p:spPr>
          <a:xfrm>
            <a:off x="127860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0" name="Google Shape;870;p24"/>
          <p:cNvSpPr/>
          <p:nvPr/>
        </p:nvSpPr>
        <p:spPr>
          <a:xfrm>
            <a:off x="1278603" y="3549975"/>
            <a:ext cx="602100" cy="602100"/>
          </a:xfrm>
          <a:prstGeom prst="blockArc">
            <a:avLst>
              <a:gd name="adj1" fmla="val 18467124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1" name="Google Shape;871;p24"/>
          <p:cNvSpPr/>
          <p:nvPr/>
        </p:nvSpPr>
        <p:spPr>
          <a:xfrm>
            <a:off x="200835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2" name="Google Shape;872;p24"/>
          <p:cNvSpPr/>
          <p:nvPr/>
        </p:nvSpPr>
        <p:spPr>
          <a:xfrm rot="7588214">
            <a:off x="2008352" y="3550081"/>
            <a:ext cx="602115" cy="602115"/>
          </a:xfrm>
          <a:prstGeom prst="blockArc">
            <a:avLst>
              <a:gd name="adj1" fmla="val 20072578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3" name="Google Shape;873;p24"/>
          <p:cNvSpPr/>
          <p:nvPr/>
        </p:nvSpPr>
        <p:spPr>
          <a:xfrm>
            <a:off x="273810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4" name="Google Shape;874;p24"/>
          <p:cNvSpPr/>
          <p:nvPr/>
        </p:nvSpPr>
        <p:spPr>
          <a:xfrm rot="4989706">
            <a:off x="2737992" y="3549954"/>
            <a:ext cx="602184" cy="602184"/>
          </a:xfrm>
          <a:prstGeom prst="blockArc">
            <a:avLst>
              <a:gd name="adj1" fmla="val 15612646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5" name="Google Shape;875;p24"/>
          <p:cNvSpPr txBox="1">
            <a:spLocks noGrp="1"/>
          </p:cNvSpPr>
          <p:nvPr>
            <p:ph type="title" idx="4294967295"/>
          </p:nvPr>
        </p:nvSpPr>
        <p:spPr>
          <a:xfrm>
            <a:off x="261045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grpSp>
        <p:nvGrpSpPr>
          <p:cNvPr id="876" name="Google Shape;876;p24"/>
          <p:cNvGrpSpPr/>
          <p:nvPr/>
        </p:nvGrpSpPr>
        <p:grpSpPr>
          <a:xfrm>
            <a:off x="6685685" y="3442938"/>
            <a:ext cx="325765" cy="326413"/>
            <a:chOff x="1210825" y="238125"/>
            <a:chExt cx="5228975" cy="5239375"/>
          </a:xfrm>
        </p:grpSpPr>
        <p:sp>
          <p:nvSpPr>
            <p:cNvPr id="877" name="Google Shape;877;p24"/>
            <p:cNvSpPr/>
            <p:nvPr/>
          </p:nvSpPr>
          <p:spPr>
            <a:xfrm>
              <a:off x="4305675" y="271200"/>
              <a:ext cx="2134125" cy="5206300"/>
            </a:xfrm>
            <a:custGeom>
              <a:avLst/>
              <a:gdLst/>
              <a:ahLst/>
              <a:cxnLst/>
              <a:rect l="l" t="t" r="r" b="b"/>
              <a:pathLst>
                <a:path w="85365" h="208252" extrusionOk="0">
                  <a:moveTo>
                    <a:pt x="66861" y="1594"/>
                  </a:moveTo>
                  <a:cubicBezTo>
                    <a:pt x="76272" y="3162"/>
                    <a:pt x="82399" y="13848"/>
                    <a:pt x="80463" y="25318"/>
                  </a:cubicBezTo>
                  <a:cubicBezTo>
                    <a:pt x="78870" y="34876"/>
                    <a:pt x="75929" y="42327"/>
                    <a:pt x="73135" y="49606"/>
                  </a:cubicBezTo>
                  <a:cubicBezTo>
                    <a:pt x="59336" y="85683"/>
                    <a:pt x="69238" y="72595"/>
                    <a:pt x="81860" y="113795"/>
                  </a:cubicBezTo>
                  <a:cubicBezTo>
                    <a:pt x="85365" y="125289"/>
                    <a:pt x="83600" y="145534"/>
                    <a:pt x="79237" y="165190"/>
                  </a:cubicBezTo>
                  <a:cubicBezTo>
                    <a:pt x="76125" y="179233"/>
                    <a:pt x="71664" y="192958"/>
                    <a:pt x="66910" y="203031"/>
                  </a:cubicBezTo>
                  <a:cubicBezTo>
                    <a:pt x="65562" y="205874"/>
                    <a:pt x="63405" y="208252"/>
                    <a:pt x="60292" y="207737"/>
                  </a:cubicBezTo>
                  <a:lnTo>
                    <a:pt x="33112" y="203203"/>
                  </a:lnTo>
                  <a:lnTo>
                    <a:pt x="5956" y="198669"/>
                  </a:lnTo>
                  <a:cubicBezTo>
                    <a:pt x="2819" y="198129"/>
                    <a:pt x="1569" y="195188"/>
                    <a:pt x="1226" y="192027"/>
                  </a:cubicBezTo>
                  <a:cubicBezTo>
                    <a:pt x="1" y="180973"/>
                    <a:pt x="270" y="166538"/>
                    <a:pt x="1888" y="152249"/>
                  </a:cubicBezTo>
                  <a:cubicBezTo>
                    <a:pt x="4167" y="132250"/>
                    <a:pt x="9093" y="112520"/>
                    <a:pt x="16152" y="102790"/>
                  </a:cubicBezTo>
                  <a:cubicBezTo>
                    <a:pt x="41518" y="67939"/>
                    <a:pt x="46592" y="83526"/>
                    <a:pt x="45293" y="44950"/>
                  </a:cubicBezTo>
                  <a:cubicBezTo>
                    <a:pt x="45048" y="37156"/>
                    <a:pt x="44680" y="29166"/>
                    <a:pt x="46273" y="19607"/>
                  </a:cubicBezTo>
                  <a:cubicBezTo>
                    <a:pt x="48209" y="8113"/>
                    <a:pt x="57474" y="0"/>
                    <a:pt x="66861" y="1594"/>
                  </a:cubicBezTo>
                  <a:close/>
                  <a:moveTo>
                    <a:pt x="66861" y="159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24"/>
            <p:cNvSpPr/>
            <p:nvPr/>
          </p:nvSpPr>
          <p:spPr>
            <a:xfrm>
              <a:off x="4974150" y="3154050"/>
              <a:ext cx="1430725" cy="821675"/>
            </a:xfrm>
            <a:custGeom>
              <a:avLst/>
              <a:gdLst/>
              <a:ahLst/>
              <a:cxnLst/>
              <a:rect l="l" t="t" r="r" b="b"/>
              <a:pathLst>
                <a:path w="57229" h="32867" extrusionOk="0">
                  <a:moveTo>
                    <a:pt x="56861" y="9510"/>
                  </a:moveTo>
                  <a:lnTo>
                    <a:pt x="1" y="0"/>
                  </a:lnTo>
                  <a:cubicBezTo>
                    <a:pt x="172" y="711"/>
                    <a:pt x="344" y="1422"/>
                    <a:pt x="515" y="2157"/>
                  </a:cubicBezTo>
                  <a:cubicBezTo>
                    <a:pt x="1937" y="8505"/>
                    <a:pt x="2770" y="16029"/>
                    <a:pt x="3064" y="24068"/>
                  </a:cubicBezTo>
                  <a:lnTo>
                    <a:pt x="55562" y="32867"/>
                  </a:lnTo>
                  <a:cubicBezTo>
                    <a:pt x="56714" y="24411"/>
                    <a:pt x="57229" y="16348"/>
                    <a:pt x="56861" y="9510"/>
                  </a:cubicBezTo>
                  <a:close/>
                  <a:moveTo>
                    <a:pt x="56861" y="951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24"/>
            <p:cNvSpPr/>
            <p:nvPr/>
          </p:nvSpPr>
          <p:spPr>
            <a:xfrm>
              <a:off x="4999275" y="1684750"/>
              <a:ext cx="1195450" cy="999375"/>
            </a:xfrm>
            <a:custGeom>
              <a:avLst/>
              <a:gdLst/>
              <a:ahLst/>
              <a:cxnLst/>
              <a:rect l="l" t="t" r="r" b="b"/>
              <a:pathLst>
                <a:path w="47818" h="39975" extrusionOk="0">
                  <a:moveTo>
                    <a:pt x="41469" y="3971"/>
                  </a:moveTo>
                  <a:lnTo>
                    <a:pt x="17720" y="0"/>
                  </a:lnTo>
                  <a:cubicBezTo>
                    <a:pt x="17426" y="19240"/>
                    <a:pt x="13162" y="17622"/>
                    <a:pt x="1" y="31960"/>
                  </a:cubicBezTo>
                  <a:lnTo>
                    <a:pt x="47817" y="39974"/>
                  </a:lnTo>
                  <a:cubicBezTo>
                    <a:pt x="40048" y="22107"/>
                    <a:pt x="35465" y="22230"/>
                    <a:pt x="41469" y="3971"/>
                  </a:cubicBezTo>
                  <a:close/>
                  <a:moveTo>
                    <a:pt x="41469" y="397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" name="Google Shape;880;p24"/>
            <p:cNvSpPr/>
            <p:nvPr/>
          </p:nvSpPr>
          <p:spPr>
            <a:xfrm>
              <a:off x="3059400" y="238125"/>
              <a:ext cx="2012825" cy="5110700"/>
            </a:xfrm>
            <a:custGeom>
              <a:avLst/>
              <a:gdLst/>
              <a:ahLst/>
              <a:cxnLst/>
              <a:rect l="l" t="t" r="r" b="b"/>
              <a:pathLst>
                <a:path w="80513" h="204428" extrusionOk="0">
                  <a:moveTo>
                    <a:pt x="40269" y="0"/>
                  </a:moveTo>
                  <a:cubicBezTo>
                    <a:pt x="49803" y="0"/>
                    <a:pt x="57596" y="9509"/>
                    <a:pt x="57596" y="21151"/>
                  </a:cubicBezTo>
                  <a:cubicBezTo>
                    <a:pt x="57596" y="30857"/>
                    <a:pt x="55905" y="38675"/>
                    <a:pt x="54386" y="46322"/>
                  </a:cubicBezTo>
                  <a:cubicBezTo>
                    <a:pt x="46714" y="84188"/>
                    <a:pt x="54312" y="69629"/>
                    <a:pt x="73552" y="108182"/>
                  </a:cubicBezTo>
                  <a:cubicBezTo>
                    <a:pt x="78944" y="118941"/>
                    <a:pt x="80512" y="139210"/>
                    <a:pt x="79458" y="159307"/>
                  </a:cubicBezTo>
                  <a:cubicBezTo>
                    <a:pt x="78698" y="173669"/>
                    <a:pt x="76615" y="187958"/>
                    <a:pt x="73552" y="198668"/>
                  </a:cubicBezTo>
                  <a:cubicBezTo>
                    <a:pt x="72694" y="201707"/>
                    <a:pt x="70978" y="204428"/>
                    <a:pt x="67817" y="204428"/>
                  </a:cubicBezTo>
                  <a:lnTo>
                    <a:pt x="12696" y="204428"/>
                  </a:lnTo>
                  <a:cubicBezTo>
                    <a:pt x="9535" y="204428"/>
                    <a:pt x="7819" y="201707"/>
                    <a:pt x="6961" y="198668"/>
                  </a:cubicBezTo>
                  <a:cubicBezTo>
                    <a:pt x="3898" y="187958"/>
                    <a:pt x="1814" y="173669"/>
                    <a:pt x="1055" y="159307"/>
                  </a:cubicBezTo>
                  <a:cubicBezTo>
                    <a:pt x="1" y="139210"/>
                    <a:pt x="1594" y="118941"/>
                    <a:pt x="6961" y="108182"/>
                  </a:cubicBezTo>
                  <a:cubicBezTo>
                    <a:pt x="26201" y="69629"/>
                    <a:pt x="33798" y="84188"/>
                    <a:pt x="26152" y="46322"/>
                  </a:cubicBezTo>
                  <a:cubicBezTo>
                    <a:pt x="24608" y="38675"/>
                    <a:pt x="22941" y="30857"/>
                    <a:pt x="22941" y="21151"/>
                  </a:cubicBezTo>
                  <a:cubicBezTo>
                    <a:pt x="22941" y="9509"/>
                    <a:pt x="30735" y="0"/>
                    <a:pt x="40269" y="0"/>
                  </a:cubicBezTo>
                  <a:close/>
                  <a:moveTo>
                    <a:pt x="40269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24"/>
            <p:cNvSpPr/>
            <p:nvPr/>
          </p:nvSpPr>
          <p:spPr>
            <a:xfrm>
              <a:off x="3459500" y="1681675"/>
              <a:ext cx="1212600" cy="861500"/>
            </a:xfrm>
            <a:custGeom>
              <a:avLst/>
              <a:gdLst/>
              <a:ahLst/>
              <a:cxnLst/>
              <a:rect l="l" t="t" r="r" b="b"/>
              <a:pathLst>
                <a:path w="48504" h="34460" extrusionOk="0">
                  <a:moveTo>
                    <a:pt x="48504" y="34460"/>
                  </a:moveTo>
                  <a:cubicBezTo>
                    <a:pt x="37892" y="18113"/>
                    <a:pt x="33406" y="18995"/>
                    <a:pt x="36274" y="1"/>
                  </a:cubicBezTo>
                  <a:lnTo>
                    <a:pt x="12231" y="1"/>
                  </a:lnTo>
                  <a:cubicBezTo>
                    <a:pt x="15123" y="18995"/>
                    <a:pt x="10638" y="18113"/>
                    <a:pt x="1" y="34460"/>
                  </a:cubicBezTo>
                  <a:close/>
                  <a:moveTo>
                    <a:pt x="48504" y="3446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24"/>
            <p:cNvSpPr/>
            <p:nvPr/>
          </p:nvSpPr>
          <p:spPr>
            <a:xfrm>
              <a:off x="3905575" y="238125"/>
              <a:ext cx="593750" cy="1443575"/>
            </a:xfrm>
            <a:custGeom>
              <a:avLst/>
              <a:gdLst/>
              <a:ahLst/>
              <a:cxnLst/>
              <a:rect l="l" t="t" r="r" b="b"/>
              <a:pathLst>
                <a:path w="23750" h="57743" extrusionOk="0">
                  <a:moveTo>
                    <a:pt x="20539" y="46322"/>
                  </a:moveTo>
                  <a:cubicBezTo>
                    <a:pt x="22058" y="38675"/>
                    <a:pt x="23749" y="30857"/>
                    <a:pt x="23749" y="21151"/>
                  </a:cubicBezTo>
                  <a:cubicBezTo>
                    <a:pt x="23749" y="9509"/>
                    <a:pt x="15956" y="0"/>
                    <a:pt x="6422" y="0"/>
                  </a:cubicBezTo>
                  <a:cubicBezTo>
                    <a:pt x="4167" y="0"/>
                    <a:pt x="1986" y="539"/>
                    <a:pt x="0" y="1495"/>
                  </a:cubicBezTo>
                  <a:cubicBezTo>
                    <a:pt x="6397" y="4632"/>
                    <a:pt x="10931" y="12279"/>
                    <a:pt x="10931" y="21151"/>
                  </a:cubicBezTo>
                  <a:cubicBezTo>
                    <a:pt x="10931" y="30857"/>
                    <a:pt x="9265" y="38675"/>
                    <a:pt x="7721" y="46322"/>
                  </a:cubicBezTo>
                  <a:cubicBezTo>
                    <a:pt x="6814" y="50807"/>
                    <a:pt x="6128" y="54557"/>
                    <a:pt x="5637" y="57743"/>
                  </a:cubicBezTo>
                  <a:lnTo>
                    <a:pt x="18431" y="57743"/>
                  </a:lnTo>
                  <a:cubicBezTo>
                    <a:pt x="18921" y="54557"/>
                    <a:pt x="19632" y="50807"/>
                    <a:pt x="20539" y="46322"/>
                  </a:cubicBezTo>
                  <a:close/>
                  <a:moveTo>
                    <a:pt x="20539" y="4632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" name="Google Shape;883;p24"/>
            <p:cNvSpPr/>
            <p:nvPr/>
          </p:nvSpPr>
          <p:spPr>
            <a:xfrm>
              <a:off x="3974200" y="1681675"/>
              <a:ext cx="697900" cy="861500"/>
            </a:xfrm>
            <a:custGeom>
              <a:avLst/>
              <a:gdLst/>
              <a:ahLst/>
              <a:cxnLst/>
              <a:rect l="l" t="t" r="r" b="b"/>
              <a:pathLst>
                <a:path w="27916" h="34460" extrusionOk="0">
                  <a:moveTo>
                    <a:pt x="27916" y="34460"/>
                  </a:moveTo>
                  <a:cubicBezTo>
                    <a:pt x="17304" y="18113"/>
                    <a:pt x="12818" y="18995"/>
                    <a:pt x="15686" y="1"/>
                  </a:cubicBezTo>
                  <a:lnTo>
                    <a:pt x="2892" y="1"/>
                  </a:lnTo>
                  <a:cubicBezTo>
                    <a:pt x="0" y="18995"/>
                    <a:pt x="4485" y="18113"/>
                    <a:pt x="15098" y="34460"/>
                  </a:cubicBezTo>
                  <a:close/>
                  <a:moveTo>
                    <a:pt x="27916" y="3446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" name="Google Shape;884;p24"/>
            <p:cNvSpPr/>
            <p:nvPr/>
          </p:nvSpPr>
          <p:spPr>
            <a:xfrm>
              <a:off x="4351625" y="2543175"/>
              <a:ext cx="635425" cy="664825"/>
            </a:xfrm>
            <a:custGeom>
              <a:avLst/>
              <a:gdLst/>
              <a:ahLst/>
              <a:cxnLst/>
              <a:rect l="l" t="t" r="r" b="b"/>
              <a:pathLst>
                <a:path w="25417" h="26593" extrusionOk="0">
                  <a:moveTo>
                    <a:pt x="21887" y="15980"/>
                  </a:moveTo>
                  <a:cubicBezTo>
                    <a:pt x="20343" y="12892"/>
                    <a:pt x="18873" y="10147"/>
                    <a:pt x="17476" y="7696"/>
                  </a:cubicBezTo>
                  <a:cubicBezTo>
                    <a:pt x="15809" y="4730"/>
                    <a:pt x="14240" y="2206"/>
                    <a:pt x="12819" y="0"/>
                  </a:cubicBezTo>
                  <a:lnTo>
                    <a:pt x="1" y="0"/>
                  </a:lnTo>
                  <a:cubicBezTo>
                    <a:pt x="2648" y="4068"/>
                    <a:pt x="5687" y="9191"/>
                    <a:pt x="9069" y="15980"/>
                  </a:cubicBezTo>
                  <a:cubicBezTo>
                    <a:pt x="9535" y="16887"/>
                    <a:pt x="9951" y="17842"/>
                    <a:pt x="10343" y="18872"/>
                  </a:cubicBezTo>
                  <a:cubicBezTo>
                    <a:pt x="11226" y="21176"/>
                    <a:pt x="11986" y="23749"/>
                    <a:pt x="12623" y="26592"/>
                  </a:cubicBezTo>
                  <a:lnTo>
                    <a:pt x="25416" y="26592"/>
                  </a:lnTo>
                  <a:cubicBezTo>
                    <a:pt x="25245" y="25857"/>
                    <a:pt x="25073" y="25146"/>
                    <a:pt x="24902" y="24435"/>
                  </a:cubicBezTo>
                  <a:cubicBezTo>
                    <a:pt x="24068" y="21225"/>
                    <a:pt x="23064" y="18382"/>
                    <a:pt x="21887" y="15980"/>
                  </a:cubicBezTo>
                  <a:close/>
                  <a:moveTo>
                    <a:pt x="21887" y="1598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24"/>
            <p:cNvSpPr/>
            <p:nvPr/>
          </p:nvSpPr>
          <p:spPr>
            <a:xfrm>
              <a:off x="4434350" y="3788825"/>
              <a:ext cx="621325" cy="1560000"/>
            </a:xfrm>
            <a:custGeom>
              <a:avLst/>
              <a:gdLst/>
              <a:ahLst/>
              <a:cxnLst/>
              <a:rect l="l" t="t" r="r" b="b"/>
              <a:pathLst>
                <a:path w="24853" h="62400" extrusionOk="0">
                  <a:moveTo>
                    <a:pt x="24460" y="17279"/>
                  </a:moveTo>
                  <a:cubicBezTo>
                    <a:pt x="24779" y="11446"/>
                    <a:pt x="24852" y="5613"/>
                    <a:pt x="24681" y="0"/>
                  </a:cubicBezTo>
                  <a:lnTo>
                    <a:pt x="11887" y="0"/>
                  </a:lnTo>
                  <a:cubicBezTo>
                    <a:pt x="12059" y="5613"/>
                    <a:pt x="11961" y="11446"/>
                    <a:pt x="11667" y="17279"/>
                  </a:cubicBezTo>
                  <a:cubicBezTo>
                    <a:pt x="10907" y="31641"/>
                    <a:pt x="8799" y="45930"/>
                    <a:pt x="5760" y="56640"/>
                  </a:cubicBezTo>
                  <a:cubicBezTo>
                    <a:pt x="5564" y="57326"/>
                    <a:pt x="5319" y="58013"/>
                    <a:pt x="5025" y="58650"/>
                  </a:cubicBezTo>
                  <a:cubicBezTo>
                    <a:pt x="4020" y="60782"/>
                    <a:pt x="2451" y="62400"/>
                    <a:pt x="0" y="62400"/>
                  </a:cubicBezTo>
                  <a:lnTo>
                    <a:pt x="12819" y="62400"/>
                  </a:lnTo>
                  <a:cubicBezTo>
                    <a:pt x="14436" y="62400"/>
                    <a:pt x="15662" y="61689"/>
                    <a:pt x="16593" y="60586"/>
                  </a:cubicBezTo>
                  <a:cubicBezTo>
                    <a:pt x="17524" y="59532"/>
                    <a:pt x="18161" y="58111"/>
                    <a:pt x="18554" y="56640"/>
                  </a:cubicBezTo>
                  <a:cubicBezTo>
                    <a:pt x="21617" y="45930"/>
                    <a:pt x="23700" y="31641"/>
                    <a:pt x="24460" y="17279"/>
                  </a:cubicBezTo>
                  <a:close/>
                  <a:moveTo>
                    <a:pt x="24460" y="1727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24"/>
            <p:cNvSpPr/>
            <p:nvPr/>
          </p:nvSpPr>
          <p:spPr>
            <a:xfrm>
              <a:off x="3906800" y="3207975"/>
              <a:ext cx="1144575" cy="580875"/>
            </a:xfrm>
            <a:custGeom>
              <a:avLst/>
              <a:gdLst/>
              <a:ahLst/>
              <a:cxnLst/>
              <a:rect l="l" t="t" r="r" b="b"/>
              <a:pathLst>
                <a:path w="45783" h="23235" extrusionOk="0">
                  <a:moveTo>
                    <a:pt x="45758" y="21911"/>
                  </a:moveTo>
                  <a:cubicBezTo>
                    <a:pt x="45464" y="13872"/>
                    <a:pt x="44631" y="6348"/>
                    <a:pt x="43209" y="0"/>
                  </a:cubicBezTo>
                  <a:lnTo>
                    <a:pt x="0" y="0"/>
                  </a:lnTo>
                  <a:cubicBezTo>
                    <a:pt x="4020" y="6961"/>
                    <a:pt x="6642" y="14828"/>
                    <a:pt x="7451" y="23234"/>
                  </a:cubicBezTo>
                  <a:lnTo>
                    <a:pt x="45783" y="23234"/>
                  </a:lnTo>
                  <a:cubicBezTo>
                    <a:pt x="45783" y="22793"/>
                    <a:pt x="45758" y="22352"/>
                    <a:pt x="45758" y="21911"/>
                  </a:cubicBezTo>
                  <a:close/>
                  <a:moveTo>
                    <a:pt x="45758" y="2191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24"/>
            <p:cNvSpPr/>
            <p:nvPr/>
          </p:nvSpPr>
          <p:spPr>
            <a:xfrm>
              <a:off x="4667175" y="3207975"/>
              <a:ext cx="384200" cy="580875"/>
            </a:xfrm>
            <a:custGeom>
              <a:avLst/>
              <a:gdLst/>
              <a:ahLst/>
              <a:cxnLst/>
              <a:rect l="l" t="t" r="r" b="b"/>
              <a:pathLst>
                <a:path w="15368" h="23235" extrusionOk="0">
                  <a:moveTo>
                    <a:pt x="15343" y="21911"/>
                  </a:moveTo>
                  <a:cubicBezTo>
                    <a:pt x="15049" y="13872"/>
                    <a:pt x="14216" y="6348"/>
                    <a:pt x="12794" y="0"/>
                  </a:cubicBezTo>
                  <a:lnTo>
                    <a:pt x="1" y="0"/>
                  </a:lnTo>
                  <a:cubicBezTo>
                    <a:pt x="1496" y="6691"/>
                    <a:pt x="2329" y="14705"/>
                    <a:pt x="2574" y="23234"/>
                  </a:cubicBezTo>
                  <a:lnTo>
                    <a:pt x="15368" y="23234"/>
                  </a:lnTo>
                  <a:cubicBezTo>
                    <a:pt x="15368" y="22793"/>
                    <a:pt x="15343" y="22352"/>
                    <a:pt x="15343" y="21911"/>
                  </a:cubicBezTo>
                  <a:close/>
                  <a:moveTo>
                    <a:pt x="15343" y="21911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24"/>
            <p:cNvSpPr/>
            <p:nvPr/>
          </p:nvSpPr>
          <p:spPr>
            <a:xfrm>
              <a:off x="5710650" y="301225"/>
              <a:ext cx="655025" cy="1482800"/>
            </a:xfrm>
            <a:custGeom>
              <a:avLst/>
              <a:gdLst/>
              <a:ahLst/>
              <a:cxnLst/>
              <a:rect l="l" t="t" r="r" b="b"/>
              <a:pathLst>
                <a:path w="26201" h="59312" extrusionOk="0">
                  <a:moveTo>
                    <a:pt x="24264" y="24117"/>
                  </a:moveTo>
                  <a:cubicBezTo>
                    <a:pt x="26200" y="12647"/>
                    <a:pt x="20073" y="1961"/>
                    <a:pt x="10662" y="393"/>
                  </a:cubicBezTo>
                  <a:cubicBezTo>
                    <a:pt x="8382" y="0"/>
                    <a:pt x="6078" y="196"/>
                    <a:pt x="3897" y="883"/>
                  </a:cubicBezTo>
                  <a:cubicBezTo>
                    <a:pt x="9583" y="5049"/>
                    <a:pt x="12720" y="13260"/>
                    <a:pt x="11274" y="21936"/>
                  </a:cubicBezTo>
                  <a:cubicBezTo>
                    <a:pt x="9657" y="31494"/>
                    <a:pt x="6716" y="38945"/>
                    <a:pt x="3946" y="46248"/>
                  </a:cubicBezTo>
                  <a:cubicBezTo>
                    <a:pt x="2304" y="50488"/>
                    <a:pt x="1005" y="54067"/>
                    <a:pt x="0" y="57155"/>
                  </a:cubicBezTo>
                  <a:lnTo>
                    <a:pt x="13014" y="59312"/>
                  </a:lnTo>
                  <a:cubicBezTo>
                    <a:pt x="14019" y="56248"/>
                    <a:pt x="15318" y="52670"/>
                    <a:pt x="16936" y="48405"/>
                  </a:cubicBezTo>
                  <a:cubicBezTo>
                    <a:pt x="19730" y="41126"/>
                    <a:pt x="22671" y="33675"/>
                    <a:pt x="24264" y="24117"/>
                  </a:cubicBezTo>
                  <a:close/>
                  <a:moveTo>
                    <a:pt x="24264" y="2411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" name="Google Shape;889;p24"/>
            <p:cNvSpPr/>
            <p:nvPr/>
          </p:nvSpPr>
          <p:spPr>
            <a:xfrm>
              <a:off x="5561150" y="1730075"/>
              <a:ext cx="633575" cy="954050"/>
            </a:xfrm>
            <a:custGeom>
              <a:avLst/>
              <a:gdLst/>
              <a:ahLst/>
              <a:cxnLst/>
              <a:rect l="l" t="t" r="r" b="b"/>
              <a:pathLst>
                <a:path w="25343" h="38162" extrusionOk="0">
                  <a:moveTo>
                    <a:pt x="18994" y="2158"/>
                  </a:moveTo>
                  <a:lnTo>
                    <a:pt x="5980" y="1"/>
                  </a:lnTo>
                  <a:cubicBezTo>
                    <a:pt x="0" y="18260"/>
                    <a:pt x="4559" y="18137"/>
                    <a:pt x="12328" y="35980"/>
                  </a:cubicBezTo>
                  <a:lnTo>
                    <a:pt x="25342" y="38161"/>
                  </a:lnTo>
                  <a:cubicBezTo>
                    <a:pt x="17573" y="20294"/>
                    <a:pt x="12990" y="20417"/>
                    <a:pt x="18994" y="2158"/>
                  </a:cubicBezTo>
                  <a:close/>
                  <a:moveTo>
                    <a:pt x="18994" y="215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5869325" y="2629550"/>
              <a:ext cx="526375" cy="762250"/>
            </a:xfrm>
            <a:custGeom>
              <a:avLst/>
              <a:gdLst/>
              <a:ahLst/>
              <a:cxnLst/>
              <a:rect l="l" t="t" r="r" b="b"/>
              <a:pathLst>
                <a:path w="21055" h="30490" extrusionOk="0">
                  <a:moveTo>
                    <a:pt x="19314" y="19461"/>
                  </a:moveTo>
                  <a:cubicBezTo>
                    <a:pt x="17084" y="12206"/>
                    <a:pt x="14951" y="6643"/>
                    <a:pt x="13015" y="2182"/>
                  </a:cubicBezTo>
                  <a:lnTo>
                    <a:pt x="1" y="1"/>
                  </a:lnTo>
                  <a:cubicBezTo>
                    <a:pt x="1937" y="4461"/>
                    <a:pt x="4069" y="10025"/>
                    <a:pt x="6300" y="17279"/>
                  </a:cubicBezTo>
                  <a:cubicBezTo>
                    <a:pt x="7256" y="20392"/>
                    <a:pt x="7819" y="24117"/>
                    <a:pt x="8064" y="28333"/>
                  </a:cubicBezTo>
                  <a:lnTo>
                    <a:pt x="21054" y="30490"/>
                  </a:lnTo>
                  <a:cubicBezTo>
                    <a:pt x="20833" y="26299"/>
                    <a:pt x="20270" y="22549"/>
                    <a:pt x="19314" y="19461"/>
                  </a:cubicBezTo>
                  <a:close/>
                  <a:moveTo>
                    <a:pt x="19314" y="1946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6038450" y="3337850"/>
              <a:ext cx="366425" cy="637875"/>
            </a:xfrm>
            <a:custGeom>
              <a:avLst/>
              <a:gdLst/>
              <a:ahLst/>
              <a:cxnLst/>
              <a:rect l="l" t="t" r="r" b="b"/>
              <a:pathLst>
                <a:path w="14657" h="25515" extrusionOk="0">
                  <a:moveTo>
                    <a:pt x="12990" y="25515"/>
                  </a:moveTo>
                  <a:cubicBezTo>
                    <a:pt x="14142" y="17059"/>
                    <a:pt x="14657" y="8996"/>
                    <a:pt x="14289" y="2158"/>
                  </a:cubicBezTo>
                  <a:lnTo>
                    <a:pt x="1299" y="1"/>
                  </a:lnTo>
                  <a:cubicBezTo>
                    <a:pt x="1667" y="6839"/>
                    <a:pt x="1152" y="14878"/>
                    <a:pt x="0" y="23333"/>
                  </a:cubicBezTo>
                  <a:close/>
                  <a:moveTo>
                    <a:pt x="12990" y="25515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5487625" y="3921175"/>
              <a:ext cx="875600" cy="1556325"/>
            </a:xfrm>
            <a:custGeom>
              <a:avLst/>
              <a:gdLst/>
              <a:ahLst/>
              <a:cxnLst/>
              <a:rect l="l" t="t" r="r" b="b"/>
              <a:pathLst>
                <a:path w="35024" h="62253" extrusionOk="0">
                  <a:moveTo>
                    <a:pt x="31959" y="19191"/>
                  </a:moveTo>
                  <a:cubicBezTo>
                    <a:pt x="33209" y="13480"/>
                    <a:pt x="34263" y="7745"/>
                    <a:pt x="35023" y="2182"/>
                  </a:cubicBezTo>
                  <a:lnTo>
                    <a:pt x="22033" y="0"/>
                  </a:lnTo>
                  <a:cubicBezTo>
                    <a:pt x="21249" y="5564"/>
                    <a:pt x="20220" y="11323"/>
                    <a:pt x="18945" y="17009"/>
                  </a:cubicBezTo>
                  <a:cubicBezTo>
                    <a:pt x="15833" y="31053"/>
                    <a:pt x="11397" y="44778"/>
                    <a:pt x="6642" y="54851"/>
                  </a:cubicBezTo>
                  <a:cubicBezTo>
                    <a:pt x="5269" y="57694"/>
                    <a:pt x="3137" y="60096"/>
                    <a:pt x="0" y="59557"/>
                  </a:cubicBezTo>
                  <a:lnTo>
                    <a:pt x="13014" y="61738"/>
                  </a:lnTo>
                  <a:cubicBezTo>
                    <a:pt x="16127" y="62253"/>
                    <a:pt x="18284" y="59875"/>
                    <a:pt x="19632" y="57032"/>
                  </a:cubicBezTo>
                  <a:cubicBezTo>
                    <a:pt x="24386" y="46959"/>
                    <a:pt x="28847" y="33234"/>
                    <a:pt x="31959" y="19191"/>
                  </a:cubicBezTo>
                  <a:close/>
                  <a:moveTo>
                    <a:pt x="31959" y="1919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210825" y="2484950"/>
              <a:ext cx="2889000" cy="2887775"/>
            </a:xfrm>
            <a:custGeom>
              <a:avLst/>
              <a:gdLst/>
              <a:ahLst/>
              <a:cxnLst/>
              <a:rect l="l" t="t" r="r" b="b"/>
              <a:pathLst>
                <a:path w="115560" h="115511" extrusionOk="0">
                  <a:moveTo>
                    <a:pt x="115290" y="52155"/>
                  </a:moveTo>
                  <a:cubicBezTo>
                    <a:pt x="114481" y="43749"/>
                    <a:pt x="111859" y="35882"/>
                    <a:pt x="107839" y="28921"/>
                  </a:cubicBezTo>
                  <a:cubicBezTo>
                    <a:pt x="97497" y="11005"/>
                    <a:pt x="78453" y="1"/>
                    <a:pt x="57768" y="1"/>
                  </a:cubicBezTo>
                  <a:cubicBezTo>
                    <a:pt x="25858" y="1"/>
                    <a:pt x="1" y="25857"/>
                    <a:pt x="1" y="57743"/>
                  </a:cubicBezTo>
                  <a:cubicBezTo>
                    <a:pt x="1" y="89654"/>
                    <a:pt x="25858" y="115511"/>
                    <a:pt x="57768" y="115511"/>
                  </a:cubicBezTo>
                  <a:cubicBezTo>
                    <a:pt x="66223" y="115511"/>
                    <a:pt x="74238" y="113697"/>
                    <a:pt x="81468" y="110437"/>
                  </a:cubicBezTo>
                  <a:cubicBezTo>
                    <a:pt x="101565" y="101393"/>
                    <a:pt x="115560" y="81198"/>
                    <a:pt x="115560" y="57743"/>
                  </a:cubicBezTo>
                  <a:cubicBezTo>
                    <a:pt x="115560" y="55881"/>
                    <a:pt x="115462" y="53993"/>
                    <a:pt x="115290" y="52155"/>
                  </a:cubicBezTo>
                  <a:close/>
                  <a:moveTo>
                    <a:pt x="115290" y="52155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1724300" y="3400975"/>
              <a:ext cx="391550" cy="391550"/>
            </a:xfrm>
            <a:custGeom>
              <a:avLst/>
              <a:gdLst/>
              <a:ahLst/>
              <a:cxnLst/>
              <a:rect l="l" t="t" r="r" b="b"/>
              <a:pathLst>
                <a:path w="15662" h="15662" extrusionOk="0">
                  <a:moveTo>
                    <a:pt x="15661" y="7843"/>
                  </a:moveTo>
                  <a:cubicBezTo>
                    <a:pt x="15661" y="3530"/>
                    <a:pt x="12132" y="0"/>
                    <a:pt x="7818" y="0"/>
                  </a:cubicBezTo>
                  <a:cubicBezTo>
                    <a:pt x="3505" y="0"/>
                    <a:pt x="0" y="3530"/>
                    <a:pt x="0" y="7843"/>
                  </a:cubicBezTo>
                  <a:cubicBezTo>
                    <a:pt x="0" y="12157"/>
                    <a:pt x="3505" y="15661"/>
                    <a:pt x="7818" y="15661"/>
                  </a:cubicBezTo>
                  <a:cubicBezTo>
                    <a:pt x="12132" y="15661"/>
                    <a:pt x="15661" y="12157"/>
                    <a:pt x="15661" y="7843"/>
                  </a:cubicBezTo>
                  <a:close/>
                  <a:moveTo>
                    <a:pt x="15661" y="7843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312500" y="2910175"/>
              <a:ext cx="391550" cy="390950"/>
            </a:xfrm>
            <a:custGeom>
              <a:avLst/>
              <a:gdLst/>
              <a:ahLst/>
              <a:cxnLst/>
              <a:rect l="l" t="t" r="r" b="b"/>
              <a:pathLst>
                <a:path w="15662" h="15638" extrusionOk="0">
                  <a:moveTo>
                    <a:pt x="15662" y="7844"/>
                  </a:moveTo>
                  <a:cubicBezTo>
                    <a:pt x="15662" y="3506"/>
                    <a:pt x="12157" y="1"/>
                    <a:pt x="7819" y="1"/>
                  </a:cubicBezTo>
                  <a:cubicBezTo>
                    <a:pt x="3505" y="1"/>
                    <a:pt x="1" y="3506"/>
                    <a:pt x="1" y="7844"/>
                  </a:cubicBezTo>
                  <a:cubicBezTo>
                    <a:pt x="1" y="12157"/>
                    <a:pt x="3505" y="15637"/>
                    <a:pt x="7819" y="15637"/>
                  </a:cubicBezTo>
                  <a:cubicBezTo>
                    <a:pt x="12157" y="15637"/>
                    <a:pt x="15662" y="12157"/>
                    <a:pt x="15662" y="7844"/>
                  </a:cubicBezTo>
                  <a:close/>
                  <a:moveTo>
                    <a:pt x="15662" y="784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3057575" y="3106250"/>
              <a:ext cx="391550" cy="390950"/>
            </a:xfrm>
            <a:custGeom>
              <a:avLst/>
              <a:gdLst/>
              <a:ahLst/>
              <a:cxnLst/>
              <a:rect l="l" t="t" r="r" b="b"/>
              <a:pathLst>
                <a:path w="15662" h="15638" extrusionOk="0">
                  <a:moveTo>
                    <a:pt x="13603" y="2549"/>
                  </a:moveTo>
                  <a:cubicBezTo>
                    <a:pt x="12181" y="981"/>
                    <a:pt x="10122" y="1"/>
                    <a:pt x="7819" y="1"/>
                  </a:cubicBezTo>
                  <a:cubicBezTo>
                    <a:pt x="6544" y="1"/>
                    <a:pt x="5343" y="295"/>
                    <a:pt x="4289" y="834"/>
                  </a:cubicBezTo>
                  <a:cubicBezTo>
                    <a:pt x="3652" y="1152"/>
                    <a:pt x="3064" y="1569"/>
                    <a:pt x="2549" y="2035"/>
                  </a:cubicBezTo>
                  <a:cubicBezTo>
                    <a:pt x="981" y="3481"/>
                    <a:pt x="0" y="5515"/>
                    <a:pt x="0" y="7794"/>
                  </a:cubicBezTo>
                  <a:cubicBezTo>
                    <a:pt x="0" y="9780"/>
                    <a:pt x="735" y="11593"/>
                    <a:pt x="1961" y="12990"/>
                  </a:cubicBezTo>
                  <a:cubicBezTo>
                    <a:pt x="2034" y="13064"/>
                    <a:pt x="2108" y="13162"/>
                    <a:pt x="2182" y="13235"/>
                  </a:cubicBezTo>
                  <a:cubicBezTo>
                    <a:pt x="3603" y="14706"/>
                    <a:pt x="5613" y="15637"/>
                    <a:pt x="7819" y="15637"/>
                  </a:cubicBezTo>
                  <a:cubicBezTo>
                    <a:pt x="12157" y="15637"/>
                    <a:pt x="15661" y="12132"/>
                    <a:pt x="15661" y="7794"/>
                  </a:cubicBezTo>
                  <a:cubicBezTo>
                    <a:pt x="15661" y="6446"/>
                    <a:pt x="15318" y="5172"/>
                    <a:pt x="14705" y="4069"/>
                  </a:cubicBezTo>
                  <a:cubicBezTo>
                    <a:pt x="14387" y="3505"/>
                    <a:pt x="14019" y="3015"/>
                    <a:pt x="13603" y="2549"/>
                  </a:cubicBezTo>
                  <a:close/>
                  <a:moveTo>
                    <a:pt x="13603" y="2549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368250" y="2484950"/>
              <a:ext cx="1731575" cy="2887775"/>
            </a:xfrm>
            <a:custGeom>
              <a:avLst/>
              <a:gdLst/>
              <a:ahLst/>
              <a:cxnLst/>
              <a:rect l="l" t="t" r="r" b="b"/>
              <a:pathLst>
                <a:path w="69263" h="115511" extrusionOk="0">
                  <a:moveTo>
                    <a:pt x="68993" y="52155"/>
                  </a:moveTo>
                  <a:cubicBezTo>
                    <a:pt x="68184" y="43749"/>
                    <a:pt x="65562" y="35882"/>
                    <a:pt x="61542" y="28921"/>
                  </a:cubicBezTo>
                  <a:cubicBezTo>
                    <a:pt x="61052" y="28063"/>
                    <a:pt x="60538" y="27205"/>
                    <a:pt x="59974" y="26372"/>
                  </a:cubicBezTo>
                  <a:cubicBezTo>
                    <a:pt x="59974" y="26348"/>
                    <a:pt x="59949" y="26323"/>
                    <a:pt x="59949" y="26299"/>
                  </a:cubicBezTo>
                  <a:cubicBezTo>
                    <a:pt x="54974" y="18676"/>
                    <a:pt x="48381" y="12427"/>
                    <a:pt x="40759" y="7966"/>
                  </a:cubicBezTo>
                  <a:cubicBezTo>
                    <a:pt x="40612" y="7892"/>
                    <a:pt x="40489" y="7794"/>
                    <a:pt x="40318" y="7721"/>
                  </a:cubicBezTo>
                  <a:cubicBezTo>
                    <a:pt x="31715" y="2746"/>
                    <a:pt x="21814" y="1"/>
                    <a:pt x="11471" y="1"/>
                  </a:cubicBezTo>
                  <a:cubicBezTo>
                    <a:pt x="9976" y="1"/>
                    <a:pt x="8481" y="74"/>
                    <a:pt x="6986" y="172"/>
                  </a:cubicBezTo>
                  <a:cubicBezTo>
                    <a:pt x="18162" y="2427"/>
                    <a:pt x="28161" y="7917"/>
                    <a:pt x="36004" y="15588"/>
                  </a:cubicBezTo>
                  <a:cubicBezTo>
                    <a:pt x="46666" y="26053"/>
                    <a:pt x="53283" y="40661"/>
                    <a:pt x="53283" y="56787"/>
                  </a:cubicBezTo>
                  <a:cubicBezTo>
                    <a:pt x="53283" y="74532"/>
                    <a:pt x="45269" y="90414"/>
                    <a:pt x="32671" y="101001"/>
                  </a:cubicBezTo>
                  <a:cubicBezTo>
                    <a:pt x="23701" y="108550"/>
                    <a:pt x="12402" y="113403"/>
                    <a:pt x="1" y="114359"/>
                  </a:cubicBezTo>
                  <a:cubicBezTo>
                    <a:pt x="3702" y="115118"/>
                    <a:pt x="7550" y="115511"/>
                    <a:pt x="11471" y="115511"/>
                  </a:cubicBezTo>
                  <a:cubicBezTo>
                    <a:pt x="19926" y="115511"/>
                    <a:pt x="27941" y="113697"/>
                    <a:pt x="35171" y="110437"/>
                  </a:cubicBezTo>
                  <a:cubicBezTo>
                    <a:pt x="55268" y="101393"/>
                    <a:pt x="69263" y="81198"/>
                    <a:pt x="69263" y="57743"/>
                  </a:cubicBezTo>
                  <a:cubicBezTo>
                    <a:pt x="69263" y="55881"/>
                    <a:pt x="69165" y="53993"/>
                    <a:pt x="68993" y="52155"/>
                  </a:cubicBezTo>
                  <a:close/>
                  <a:moveTo>
                    <a:pt x="68993" y="52155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8" name="Google Shape;898;p24"/>
          <p:cNvGrpSpPr/>
          <p:nvPr/>
        </p:nvGrpSpPr>
        <p:grpSpPr>
          <a:xfrm>
            <a:off x="7334265" y="3460639"/>
            <a:ext cx="346117" cy="309612"/>
            <a:chOff x="1190625" y="513825"/>
            <a:chExt cx="5228350" cy="4676925"/>
          </a:xfrm>
        </p:grpSpPr>
        <p:sp>
          <p:nvSpPr>
            <p:cNvPr id="899" name="Google Shape;899;p24"/>
            <p:cNvSpPr/>
            <p:nvPr/>
          </p:nvSpPr>
          <p:spPr>
            <a:xfrm>
              <a:off x="1432025" y="4866600"/>
              <a:ext cx="479775" cy="158725"/>
            </a:xfrm>
            <a:custGeom>
              <a:avLst/>
              <a:gdLst/>
              <a:ahLst/>
              <a:cxnLst/>
              <a:rect l="l" t="t" r="r" b="b"/>
              <a:pathLst>
                <a:path w="19191" h="6349" extrusionOk="0">
                  <a:moveTo>
                    <a:pt x="3187" y="0"/>
                  </a:moveTo>
                  <a:cubicBezTo>
                    <a:pt x="1422" y="0"/>
                    <a:pt x="0" y="1422"/>
                    <a:pt x="0" y="3186"/>
                  </a:cubicBezTo>
                  <a:cubicBezTo>
                    <a:pt x="0" y="4927"/>
                    <a:pt x="1422" y="6348"/>
                    <a:pt x="3187" y="6348"/>
                  </a:cubicBezTo>
                  <a:lnTo>
                    <a:pt x="16005" y="6348"/>
                  </a:lnTo>
                  <a:cubicBezTo>
                    <a:pt x="17769" y="6348"/>
                    <a:pt x="19191" y="4927"/>
                    <a:pt x="19191" y="3186"/>
                  </a:cubicBezTo>
                  <a:cubicBezTo>
                    <a:pt x="19191" y="1422"/>
                    <a:pt x="17769" y="0"/>
                    <a:pt x="16005" y="0"/>
                  </a:cubicBezTo>
                  <a:close/>
                </a:path>
              </a:pathLst>
            </a:custGeom>
            <a:solidFill>
              <a:srgbClr val="A5ACB3"/>
            </a:solidFill>
            <a:ln w="9525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5697775" y="4866600"/>
              <a:ext cx="479775" cy="158725"/>
            </a:xfrm>
            <a:custGeom>
              <a:avLst/>
              <a:gdLst/>
              <a:ahLst/>
              <a:cxnLst/>
              <a:rect l="l" t="t" r="r" b="b"/>
              <a:pathLst>
                <a:path w="19191" h="6349" extrusionOk="0">
                  <a:moveTo>
                    <a:pt x="3162" y="0"/>
                  </a:moveTo>
                  <a:cubicBezTo>
                    <a:pt x="1422" y="0"/>
                    <a:pt x="1" y="1422"/>
                    <a:pt x="1" y="3186"/>
                  </a:cubicBezTo>
                  <a:cubicBezTo>
                    <a:pt x="1" y="4927"/>
                    <a:pt x="1422" y="6348"/>
                    <a:pt x="3162" y="6348"/>
                  </a:cubicBezTo>
                  <a:lnTo>
                    <a:pt x="16029" y="6348"/>
                  </a:lnTo>
                  <a:cubicBezTo>
                    <a:pt x="17769" y="6348"/>
                    <a:pt x="19191" y="4927"/>
                    <a:pt x="19191" y="3186"/>
                  </a:cubicBezTo>
                  <a:cubicBezTo>
                    <a:pt x="19191" y="1422"/>
                    <a:pt x="17769" y="0"/>
                    <a:pt x="16029" y="0"/>
                  </a:cubicBezTo>
                  <a:close/>
                </a:path>
              </a:pathLst>
            </a:custGeom>
            <a:solidFill>
              <a:srgbClr val="A5ACB3"/>
            </a:solidFill>
            <a:ln w="9525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3804475" y="570200"/>
              <a:ext cx="1108425" cy="1032475"/>
            </a:xfrm>
            <a:custGeom>
              <a:avLst/>
              <a:gdLst/>
              <a:ahLst/>
              <a:cxnLst/>
              <a:rect l="l" t="t" r="r" b="b"/>
              <a:pathLst>
                <a:path w="44337" h="41299" extrusionOk="0">
                  <a:moveTo>
                    <a:pt x="0" y="7697"/>
                  </a:moveTo>
                  <a:lnTo>
                    <a:pt x="0" y="39582"/>
                  </a:lnTo>
                  <a:cubicBezTo>
                    <a:pt x="13186" y="26495"/>
                    <a:pt x="27303" y="41298"/>
                    <a:pt x="37744" y="39582"/>
                  </a:cubicBezTo>
                  <a:cubicBezTo>
                    <a:pt x="41298" y="38970"/>
                    <a:pt x="44337" y="36617"/>
                    <a:pt x="44337" y="33014"/>
                  </a:cubicBezTo>
                  <a:lnTo>
                    <a:pt x="44337" y="14265"/>
                  </a:lnTo>
                  <a:cubicBezTo>
                    <a:pt x="44337" y="8652"/>
                    <a:pt x="39509" y="7402"/>
                    <a:pt x="34558" y="8211"/>
                  </a:cubicBezTo>
                  <a:cubicBezTo>
                    <a:pt x="21004" y="10441"/>
                    <a:pt x="12255" y="1"/>
                    <a:pt x="0" y="7697"/>
                  </a:cubicBezTo>
                  <a:close/>
                  <a:moveTo>
                    <a:pt x="0" y="7697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4532375" y="755250"/>
              <a:ext cx="380525" cy="815550"/>
            </a:xfrm>
            <a:custGeom>
              <a:avLst/>
              <a:gdLst/>
              <a:ahLst/>
              <a:cxnLst/>
              <a:rect l="l" t="t" r="r" b="b"/>
              <a:pathLst>
                <a:path w="15221" h="32622" extrusionOk="0">
                  <a:moveTo>
                    <a:pt x="15221" y="25612"/>
                  </a:moveTo>
                  <a:lnTo>
                    <a:pt x="15221" y="6863"/>
                  </a:lnTo>
                  <a:cubicBezTo>
                    <a:pt x="15221" y="1250"/>
                    <a:pt x="10393" y="0"/>
                    <a:pt x="5442" y="809"/>
                  </a:cubicBezTo>
                  <a:cubicBezTo>
                    <a:pt x="4903" y="907"/>
                    <a:pt x="4388" y="956"/>
                    <a:pt x="3873" y="1005"/>
                  </a:cubicBezTo>
                  <a:cubicBezTo>
                    <a:pt x="5123" y="2010"/>
                    <a:pt x="5907" y="3554"/>
                    <a:pt x="5907" y="5809"/>
                  </a:cubicBezTo>
                  <a:lnTo>
                    <a:pt x="5907" y="24558"/>
                  </a:lnTo>
                  <a:cubicBezTo>
                    <a:pt x="5907" y="27940"/>
                    <a:pt x="3261" y="30244"/>
                    <a:pt x="1" y="31004"/>
                  </a:cubicBezTo>
                  <a:cubicBezTo>
                    <a:pt x="3064" y="31960"/>
                    <a:pt x="5956" y="32622"/>
                    <a:pt x="8628" y="32180"/>
                  </a:cubicBezTo>
                  <a:cubicBezTo>
                    <a:pt x="12182" y="31568"/>
                    <a:pt x="15221" y="29215"/>
                    <a:pt x="15221" y="25612"/>
                  </a:cubicBezTo>
                  <a:close/>
                  <a:moveTo>
                    <a:pt x="15221" y="2561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3725425" y="513825"/>
              <a:ext cx="158725" cy="1489550"/>
            </a:xfrm>
            <a:custGeom>
              <a:avLst/>
              <a:gdLst/>
              <a:ahLst/>
              <a:cxnLst/>
              <a:rect l="l" t="t" r="r" b="b"/>
              <a:pathLst>
                <a:path w="6349" h="59582" extrusionOk="0">
                  <a:moveTo>
                    <a:pt x="3162" y="1"/>
                  </a:moveTo>
                  <a:cubicBezTo>
                    <a:pt x="1422" y="1"/>
                    <a:pt x="1" y="1422"/>
                    <a:pt x="1" y="3163"/>
                  </a:cubicBezTo>
                  <a:lnTo>
                    <a:pt x="1" y="56420"/>
                  </a:lnTo>
                  <a:cubicBezTo>
                    <a:pt x="1" y="58160"/>
                    <a:pt x="1422" y="59582"/>
                    <a:pt x="3162" y="59582"/>
                  </a:cubicBezTo>
                  <a:cubicBezTo>
                    <a:pt x="4927" y="59582"/>
                    <a:pt x="6349" y="58160"/>
                    <a:pt x="6349" y="56420"/>
                  </a:cubicBezTo>
                  <a:lnTo>
                    <a:pt x="6349" y="3163"/>
                  </a:lnTo>
                  <a:cubicBezTo>
                    <a:pt x="6349" y="1422"/>
                    <a:pt x="4927" y="1"/>
                    <a:pt x="3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1832125" y="1871625"/>
              <a:ext cx="3944725" cy="3318500"/>
            </a:xfrm>
            <a:custGeom>
              <a:avLst/>
              <a:gdLst/>
              <a:ahLst/>
              <a:cxnLst/>
              <a:rect l="l" t="t" r="r" b="b"/>
              <a:pathLst>
                <a:path w="157789" h="132740" extrusionOk="0">
                  <a:moveTo>
                    <a:pt x="5491" y="132740"/>
                  </a:moveTo>
                  <a:lnTo>
                    <a:pt x="152323" y="132740"/>
                  </a:lnTo>
                  <a:cubicBezTo>
                    <a:pt x="155337" y="132740"/>
                    <a:pt x="157788" y="130265"/>
                    <a:pt x="157788" y="127274"/>
                  </a:cubicBezTo>
                  <a:lnTo>
                    <a:pt x="157788" y="116834"/>
                  </a:lnTo>
                  <a:cubicBezTo>
                    <a:pt x="157739" y="115241"/>
                    <a:pt x="157592" y="114432"/>
                    <a:pt x="156097" y="112128"/>
                  </a:cubicBezTo>
                  <a:lnTo>
                    <a:pt x="125657" y="64900"/>
                  </a:lnTo>
                  <a:cubicBezTo>
                    <a:pt x="112520" y="44998"/>
                    <a:pt x="99825" y="24779"/>
                    <a:pt x="86909" y="4731"/>
                  </a:cubicBezTo>
                  <a:cubicBezTo>
                    <a:pt x="84728" y="1593"/>
                    <a:pt x="81811" y="25"/>
                    <a:pt x="78894" y="0"/>
                  </a:cubicBezTo>
                  <a:cubicBezTo>
                    <a:pt x="76002" y="25"/>
                    <a:pt x="73086" y="1593"/>
                    <a:pt x="70905" y="4731"/>
                  </a:cubicBezTo>
                  <a:lnTo>
                    <a:pt x="1716" y="112128"/>
                  </a:lnTo>
                  <a:cubicBezTo>
                    <a:pt x="246" y="114407"/>
                    <a:pt x="1" y="114113"/>
                    <a:pt x="1" y="116809"/>
                  </a:cubicBezTo>
                  <a:lnTo>
                    <a:pt x="1" y="127274"/>
                  </a:lnTo>
                  <a:cubicBezTo>
                    <a:pt x="1" y="130265"/>
                    <a:pt x="2476" y="132740"/>
                    <a:pt x="5491" y="132740"/>
                  </a:cubicBezTo>
                  <a:close/>
                  <a:moveTo>
                    <a:pt x="5491" y="13274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3616375" y="1871625"/>
              <a:ext cx="2160475" cy="3318500"/>
            </a:xfrm>
            <a:custGeom>
              <a:avLst/>
              <a:gdLst/>
              <a:ahLst/>
              <a:cxnLst/>
              <a:rect l="l" t="t" r="r" b="b"/>
              <a:pathLst>
                <a:path w="86419" h="132740" extrusionOk="0">
                  <a:moveTo>
                    <a:pt x="441" y="4731"/>
                  </a:moveTo>
                  <a:cubicBezTo>
                    <a:pt x="13358" y="24779"/>
                    <a:pt x="26078" y="44998"/>
                    <a:pt x="39214" y="64900"/>
                  </a:cubicBezTo>
                  <a:lnTo>
                    <a:pt x="69654" y="112128"/>
                  </a:lnTo>
                  <a:cubicBezTo>
                    <a:pt x="71125" y="114432"/>
                    <a:pt x="71272" y="115241"/>
                    <a:pt x="71345" y="116834"/>
                  </a:cubicBezTo>
                  <a:lnTo>
                    <a:pt x="71345" y="127274"/>
                  </a:lnTo>
                  <a:cubicBezTo>
                    <a:pt x="71345" y="130265"/>
                    <a:pt x="68894" y="132740"/>
                    <a:pt x="65855" y="132740"/>
                  </a:cubicBezTo>
                  <a:lnTo>
                    <a:pt x="80953" y="132740"/>
                  </a:lnTo>
                  <a:cubicBezTo>
                    <a:pt x="83967" y="132740"/>
                    <a:pt x="86418" y="130265"/>
                    <a:pt x="86418" y="127274"/>
                  </a:cubicBezTo>
                  <a:lnTo>
                    <a:pt x="86418" y="116834"/>
                  </a:lnTo>
                  <a:cubicBezTo>
                    <a:pt x="86369" y="115241"/>
                    <a:pt x="86222" y="114432"/>
                    <a:pt x="84727" y="112128"/>
                  </a:cubicBezTo>
                  <a:lnTo>
                    <a:pt x="54287" y="64900"/>
                  </a:lnTo>
                  <a:cubicBezTo>
                    <a:pt x="51297" y="60365"/>
                    <a:pt x="48307" y="55807"/>
                    <a:pt x="45366" y="51224"/>
                  </a:cubicBezTo>
                  <a:cubicBezTo>
                    <a:pt x="35342" y="35783"/>
                    <a:pt x="25514" y="20196"/>
                    <a:pt x="15539" y="4731"/>
                  </a:cubicBezTo>
                  <a:cubicBezTo>
                    <a:pt x="13358" y="1593"/>
                    <a:pt x="10441" y="25"/>
                    <a:pt x="7524" y="0"/>
                  </a:cubicBezTo>
                  <a:cubicBezTo>
                    <a:pt x="4828" y="25"/>
                    <a:pt x="2108" y="1373"/>
                    <a:pt x="0" y="4118"/>
                  </a:cubicBezTo>
                  <a:cubicBezTo>
                    <a:pt x="147" y="4314"/>
                    <a:pt x="294" y="4535"/>
                    <a:pt x="441" y="4731"/>
                  </a:cubicBezTo>
                  <a:close/>
                  <a:moveTo>
                    <a:pt x="441" y="4731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6098500" y="4555950"/>
              <a:ext cx="320475" cy="634800"/>
            </a:xfrm>
            <a:custGeom>
              <a:avLst/>
              <a:gdLst/>
              <a:ahLst/>
              <a:cxnLst/>
              <a:rect l="l" t="t" r="r" b="b"/>
              <a:pathLst>
                <a:path w="12819" h="25392" extrusionOk="0">
                  <a:moveTo>
                    <a:pt x="0" y="12696"/>
                  </a:moveTo>
                  <a:lnTo>
                    <a:pt x="0" y="23308"/>
                  </a:lnTo>
                  <a:cubicBezTo>
                    <a:pt x="0" y="24460"/>
                    <a:pt x="932" y="25391"/>
                    <a:pt x="2084" y="25391"/>
                  </a:cubicBezTo>
                  <a:lnTo>
                    <a:pt x="10711" y="25391"/>
                  </a:lnTo>
                  <a:cubicBezTo>
                    <a:pt x="11863" y="25391"/>
                    <a:pt x="12818" y="24460"/>
                    <a:pt x="12818" y="23308"/>
                  </a:cubicBezTo>
                  <a:lnTo>
                    <a:pt x="12818" y="2108"/>
                  </a:lnTo>
                  <a:cubicBezTo>
                    <a:pt x="12818" y="932"/>
                    <a:pt x="11863" y="0"/>
                    <a:pt x="10711" y="0"/>
                  </a:cubicBezTo>
                  <a:lnTo>
                    <a:pt x="2084" y="0"/>
                  </a:lnTo>
                  <a:cubicBezTo>
                    <a:pt x="932" y="0"/>
                    <a:pt x="0" y="932"/>
                    <a:pt x="0" y="2108"/>
                  </a:cubicBezTo>
                  <a:close/>
                  <a:moveTo>
                    <a:pt x="0" y="12696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190625" y="4555950"/>
              <a:ext cx="321075" cy="634800"/>
            </a:xfrm>
            <a:custGeom>
              <a:avLst/>
              <a:gdLst/>
              <a:ahLst/>
              <a:cxnLst/>
              <a:rect l="l" t="t" r="r" b="b"/>
              <a:pathLst>
                <a:path w="12843" h="25392" extrusionOk="0">
                  <a:moveTo>
                    <a:pt x="0" y="2108"/>
                  </a:moveTo>
                  <a:lnTo>
                    <a:pt x="0" y="23308"/>
                  </a:lnTo>
                  <a:cubicBezTo>
                    <a:pt x="0" y="24460"/>
                    <a:pt x="931" y="25391"/>
                    <a:pt x="2108" y="25391"/>
                  </a:cubicBezTo>
                  <a:lnTo>
                    <a:pt x="10735" y="25391"/>
                  </a:lnTo>
                  <a:cubicBezTo>
                    <a:pt x="11887" y="25391"/>
                    <a:pt x="12843" y="24460"/>
                    <a:pt x="12843" y="23308"/>
                  </a:cubicBezTo>
                  <a:lnTo>
                    <a:pt x="12843" y="2108"/>
                  </a:lnTo>
                  <a:cubicBezTo>
                    <a:pt x="12843" y="932"/>
                    <a:pt x="11887" y="0"/>
                    <a:pt x="10735" y="0"/>
                  </a:cubicBezTo>
                  <a:lnTo>
                    <a:pt x="2108" y="0"/>
                  </a:lnTo>
                  <a:cubicBezTo>
                    <a:pt x="931" y="0"/>
                    <a:pt x="0" y="932"/>
                    <a:pt x="0" y="2108"/>
                  </a:cubicBezTo>
                  <a:close/>
                  <a:moveTo>
                    <a:pt x="0" y="210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2818600" y="2946950"/>
              <a:ext cx="1973000" cy="2243175"/>
            </a:xfrm>
            <a:custGeom>
              <a:avLst/>
              <a:gdLst/>
              <a:ahLst/>
              <a:cxnLst/>
              <a:rect l="l" t="t" r="r" b="b"/>
              <a:pathLst>
                <a:path w="78920" h="89727" extrusionOk="0">
                  <a:moveTo>
                    <a:pt x="36837" y="3407"/>
                  </a:moveTo>
                  <a:cubicBezTo>
                    <a:pt x="31887" y="27597"/>
                    <a:pt x="19118" y="54018"/>
                    <a:pt x="1667" y="69948"/>
                  </a:cubicBezTo>
                  <a:cubicBezTo>
                    <a:pt x="1" y="72252"/>
                    <a:pt x="1" y="73845"/>
                    <a:pt x="1" y="75193"/>
                  </a:cubicBezTo>
                  <a:lnTo>
                    <a:pt x="1" y="89727"/>
                  </a:lnTo>
                  <a:lnTo>
                    <a:pt x="39435" y="89727"/>
                  </a:lnTo>
                  <a:lnTo>
                    <a:pt x="78919" y="89727"/>
                  </a:lnTo>
                  <a:lnTo>
                    <a:pt x="78919" y="75193"/>
                  </a:lnTo>
                  <a:cubicBezTo>
                    <a:pt x="78919" y="73845"/>
                    <a:pt x="78919" y="72252"/>
                    <a:pt x="77277" y="69948"/>
                  </a:cubicBezTo>
                  <a:cubicBezTo>
                    <a:pt x="59827" y="54018"/>
                    <a:pt x="47033" y="27597"/>
                    <a:pt x="42082" y="3407"/>
                  </a:cubicBezTo>
                  <a:cubicBezTo>
                    <a:pt x="41445" y="0"/>
                    <a:pt x="37352" y="0"/>
                    <a:pt x="36837" y="3407"/>
                  </a:cubicBezTo>
                  <a:close/>
                  <a:moveTo>
                    <a:pt x="36837" y="340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3655575" y="2946950"/>
              <a:ext cx="1136025" cy="2243175"/>
            </a:xfrm>
            <a:custGeom>
              <a:avLst/>
              <a:gdLst/>
              <a:ahLst/>
              <a:cxnLst/>
              <a:rect l="l" t="t" r="r" b="b"/>
              <a:pathLst>
                <a:path w="45441" h="89727" extrusionOk="0">
                  <a:moveTo>
                    <a:pt x="43798" y="69948"/>
                  </a:moveTo>
                  <a:cubicBezTo>
                    <a:pt x="26348" y="54018"/>
                    <a:pt x="13554" y="27597"/>
                    <a:pt x="8603" y="3407"/>
                  </a:cubicBezTo>
                  <a:cubicBezTo>
                    <a:pt x="7966" y="0"/>
                    <a:pt x="3873" y="0"/>
                    <a:pt x="3358" y="3407"/>
                  </a:cubicBezTo>
                  <a:cubicBezTo>
                    <a:pt x="2476" y="7721"/>
                    <a:pt x="1349" y="12083"/>
                    <a:pt x="1" y="16446"/>
                  </a:cubicBezTo>
                  <a:cubicBezTo>
                    <a:pt x="5858" y="38430"/>
                    <a:pt x="17745" y="61150"/>
                    <a:pt x="33406" y="75463"/>
                  </a:cubicBezTo>
                  <a:cubicBezTo>
                    <a:pt x="35073" y="77742"/>
                    <a:pt x="35073" y="79311"/>
                    <a:pt x="35073" y="80708"/>
                  </a:cubicBezTo>
                  <a:lnTo>
                    <a:pt x="35073" y="89727"/>
                  </a:lnTo>
                  <a:lnTo>
                    <a:pt x="45440" y="89727"/>
                  </a:lnTo>
                  <a:lnTo>
                    <a:pt x="45440" y="75193"/>
                  </a:lnTo>
                  <a:cubicBezTo>
                    <a:pt x="45440" y="73845"/>
                    <a:pt x="45440" y="72252"/>
                    <a:pt x="43798" y="69948"/>
                  </a:cubicBezTo>
                  <a:close/>
                  <a:moveTo>
                    <a:pt x="43798" y="69948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" name="Google Shape;910;p24"/>
          <p:cNvGrpSpPr/>
          <p:nvPr/>
        </p:nvGrpSpPr>
        <p:grpSpPr>
          <a:xfrm>
            <a:off x="6671189" y="3987204"/>
            <a:ext cx="354757" cy="379189"/>
            <a:chOff x="1363400" y="236275"/>
            <a:chExt cx="4893200" cy="5230200"/>
          </a:xfrm>
        </p:grpSpPr>
        <p:sp>
          <p:nvSpPr>
            <p:cNvPr id="911" name="Google Shape;911;p24"/>
            <p:cNvSpPr/>
            <p:nvPr/>
          </p:nvSpPr>
          <p:spPr>
            <a:xfrm>
              <a:off x="1363400" y="2411425"/>
              <a:ext cx="2129825" cy="2169050"/>
            </a:xfrm>
            <a:custGeom>
              <a:avLst/>
              <a:gdLst/>
              <a:ahLst/>
              <a:cxnLst/>
              <a:rect l="l" t="t" r="r" b="b"/>
              <a:pathLst>
                <a:path w="85193" h="86762" extrusionOk="0">
                  <a:moveTo>
                    <a:pt x="42842" y="53307"/>
                  </a:moveTo>
                  <a:cubicBezTo>
                    <a:pt x="41322" y="55660"/>
                    <a:pt x="27916" y="76738"/>
                    <a:pt x="26176" y="71836"/>
                  </a:cubicBezTo>
                  <a:cubicBezTo>
                    <a:pt x="23578" y="64410"/>
                    <a:pt x="13603" y="62424"/>
                    <a:pt x="7990" y="65758"/>
                  </a:cubicBezTo>
                  <a:cubicBezTo>
                    <a:pt x="0" y="70439"/>
                    <a:pt x="5613" y="86762"/>
                    <a:pt x="13652" y="86762"/>
                  </a:cubicBezTo>
                  <a:lnTo>
                    <a:pt x="32352" y="86762"/>
                  </a:lnTo>
                  <a:lnTo>
                    <a:pt x="62302" y="84556"/>
                  </a:lnTo>
                  <a:cubicBezTo>
                    <a:pt x="84188" y="59876"/>
                    <a:pt x="85193" y="31617"/>
                    <a:pt x="66419" y="1"/>
                  </a:cubicBezTo>
                  <a:cubicBezTo>
                    <a:pt x="50489" y="25"/>
                    <a:pt x="44288" y="9363"/>
                    <a:pt x="44288" y="32671"/>
                  </a:cubicBezTo>
                  <a:lnTo>
                    <a:pt x="44288" y="36298"/>
                  </a:lnTo>
                  <a:cubicBezTo>
                    <a:pt x="44288" y="44067"/>
                    <a:pt x="45464" y="49288"/>
                    <a:pt x="42842" y="53307"/>
                  </a:cubicBezTo>
                  <a:close/>
                  <a:moveTo>
                    <a:pt x="42842" y="53307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4010350" y="2413275"/>
              <a:ext cx="2246250" cy="2168425"/>
            </a:xfrm>
            <a:custGeom>
              <a:avLst/>
              <a:gdLst/>
              <a:ahLst/>
              <a:cxnLst/>
              <a:rect l="l" t="t" r="r" b="b"/>
              <a:pathLst>
                <a:path w="89850" h="86737" extrusionOk="0">
                  <a:moveTo>
                    <a:pt x="57498" y="86737"/>
                  </a:moveTo>
                  <a:lnTo>
                    <a:pt x="76198" y="86737"/>
                  </a:lnTo>
                  <a:cubicBezTo>
                    <a:pt x="84262" y="86737"/>
                    <a:pt x="89850" y="70414"/>
                    <a:pt x="81860" y="65733"/>
                  </a:cubicBezTo>
                  <a:cubicBezTo>
                    <a:pt x="76247" y="62424"/>
                    <a:pt x="66272" y="64385"/>
                    <a:pt x="63674" y="71811"/>
                  </a:cubicBezTo>
                  <a:cubicBezTo>
                    <a:pt x="61934" y="76713"/>
                    <a:pt x="48528" y="55635"/>
                    <a:pt x="47008" y="53307"/>
                  </a:cubicBezTo>
                  <a:cubicBezTo>
                    <a:pt x="44386" y="49263"/>
                    <a:pt x="45562" y="44042"/>
                    <a:pt x="45562" y="36273"/>
                  </a:cubicBezTo>
                  <a:lnTo>
                    <a:pt x="45562" y="32646"/>
                  </a:lnTo>
                  <a:cubicBezTo>
                    <a:pt x="45562" y="9338"/>
                    <a:pt x="39361" y="0"/>
                    <a:pt x="23431" y="0"/>
                  </a:cubicBezTo>
                  <a:cubicBezTo>
                    <a:pt x="23455" y="0"/>
                    <a:pt x="23455" y="0"/>
                    <a:pt x="23455" y="0"/>
                  </a:cubicBezTo>
                  <a:cubicBezTo>
                    <a:pt x="0" y="33234"/>
                    <a:pt x="6250" y="86590"/>
                    <a:pt x="57498" y="86737"/>
                  </a:cubicBezTo>
                  <a:close/>
                  <a:moveTo>
                    <a:pt x="57498" y="86737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2863950" y="2411425"/>
              <a:ext cx="1892100" cy="1080875"/>
            </a:xfrm>
            <a:custGeom>
              <a:avLst/>
              <a:gdLst/>
              <a:ahLst/>
              <a:cxnLst/>
              <a:rect l="l" t="t" r="r" b="b"/>
              <a:pathLst>
                <a:path w="75684" h="43235" extrusionOk="0">
                  <a:moveTo>
                    <a:pt x="49" y="18211"/>
                  </a:moveTo>
                  <a:cubicBezTo>
                    <a:pt x="0" y="22426"/>
                    <a:pt x="368" y="27132"/>
                    <a:pt x="2280" y="31053"/>
                  </a:cubicBezTo>
                  <a:cubicBezTo>
                    <a:pt x="2672" y="31862"/>
                    <a:pt x="3113" y="32646"/>
                    <a:pt x="3652" y="33382"/>
                  </a:cubicBezTo>
                  <a:cubicBezTo>
                    <a:pt x="4437" y="34460"/>
                    <a:pt x="5343" y="35342"/>
                    <a:pt x="6397" y="35979"/>
                  </a:cubicBezTo>
                  <a:cubicBezTo>
                    <a:pt x="12819" y="41249"/>
                    <a:pt x="26200" y="43234"/>
                    <a:pt x="36273" y="40440"/>
                  </a:cubicBezTo>
                  <a:cubicBezTo>
                    <a:pt x="38185" y="39901"/>
                    <a:pt x="37548" y="39925"/>
                    <a:pt x="39460" y="40440"/>
                  </a:cubicBezTo>
                  <a:cubicBezTo>
                    <a:pt x="49704" y="43185"/>
                    <a:pt x="63258" y="40734"/>
                    <a:pt x="69287" y="35979"/>
                  </a:cubicBezTo>
                  <a:cubicBezTo>
                    <a:pt x="71149" y="34852"/>
                    <a:pt x="72473" y="33112"/>
                    <a:pt x="73404" y="31102"/>
                  </a:cubicBezTo>
                  <a:cubicBezTo>
                    <a:pt x="75291" y="27156"/>
                    <a:pt x="75684" y="22083"/>
                    <a:pt x="75635" y="18211"/>
                  </a:cubicBezTo>
                  <a:cubicBezTo>
                    <a:pt x="75438" y="12034"/>
                    <a:pt x="73600" y="4559"/>
                    <a:pt x="69287" y="1"/>
                  </a:cubicBezTo>
                  <a:lnTo>
                    <a:pt x="6397" y="1"/>
                  </a:lnTo>
                  <a:cubicBezTo>
                    <a:pt x="3138" y="3456"/>
                    <a:pt x="1103" y="8824"/>
                    <a:pt x="344" y="14461"/>
                  </a:cubicBezTo>
                  <a:cubicBezTo>
                    <a:pt x="172" y="15711"/>
                    <a:pt x="74" y="16961"/>
                    <a:pt x="49" y="18211"/>
                  </a:cubicBezTo>
                  <a:close/>
                  <a:moveTo>
                    <a:pt x="49" y="1821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2920925" y="2965950"/>
              <a:ext cx="1778150" cy="1533650"/>
            </a:xfrm>
            <a:custGeom>
              <a:avLst/>
              <a:gdLst/>
              <a:ahLst/>
              <a:cxnLst/>
              <a:rect l="l" t="t" r="r" b="b"/>
              <a:pathLst>
                <a:path w="71126" h="61346" extrusionOk="0">
                  <a:moveTo>
                    <a:pt x="1" y="0"/>
                  </a:moveTo>
                  <a:lnTo>
                    <a:pt x="1" y="46420"/>
                  </a:lnTo>
                  <a:lnTo>
                    <a:pt x="38382" y="61346"/>
                  </a:lnTo>
                  <a:lnTo>
                    <a:pt x="71125" y="46420"/>
                  </a:lnTo>
                  <a:lnTo>
                    <a:pt x="71125" y="49"/>
                  </a:lnTo>
                  <a:cubicBezTo>
                    <a:pt x="70194" y="2083"/>
                    <a:pt x="68870" y="3799"/>
                    <a:pt x="67008" y="4926"/>
                  </a:cubicBezTo>
                  <a:cubicBezTo>
                    <a:pt x="60979" y="9706"/>
                    <a:pt x="47425" y="12132"/>
                    <a:pt x="37181" y="9362"/>
                  </a:cubicBezTo>
                  <a:cubicBezTo>
                    <a:pt x="35269" y="8872"/>
                    <a:pt x="35906" y="8848"/>
                    <a:pt x="33994" y="9362"/>
                  </a:cubicBezTo>
                  <a:cubicBezTo>
                    <a:pt x="23921" y="12181"/>
                    <a:pt x="10540" y="10196"/>
                    <a:pt x="4118" y="4926"/>
                  </a:cubicBezTo>
                  <a:cubicBezTo>
                    <a:pt x="3064" y="4289"/>
                    <a:pt x="2158" y="3407"/>
                    <a:pt x="1373" y="2328"/>
                  </a:cubicBezTo>
                  <a:cubicBezTo>
                    <a:pt x="834" y="1593"/>
                    <a:pt x="393" y="809"/>
                    <a:pt x="1" y="0"/>
                  </a:cubicBezTo>
                  <a:close/>
                  <a:moveTo>
                    <a:pt x="1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2490800" y="4126425"/>
              <a:ext cx="2638400" cy="905625"/>
            </a:xfrm>
            <a:custGeom>
              <a:avLst/>
              <a:gdLst/>
              <a:ahLst/>
              <a:cxnLst/>
              <a:rect l="l" t="t" r="r" b="b"/>
              <a:pathLst>
                <a:path w="105536" h="36225" extrusionOk="0">
                  <a:moveTo>
                    <a:pt x="1" y="9633"/>
                  </a:moveTo>
                  <a:lnTo>
                    <a:pt x="57572" y="36225"/>
                  </a:lnTo>
                  <a:lnTo>
                    <a:pt x="105535" y="9633"/>
                  </a:lnTo>
                  <a:lnTo>
                    <a:pt x="88330" y="1"/>
                  </a:lnTo>
                  <a:lnTo>
                    <a:pt x="17206" y="1"/>
                  </a:lnTo>
                  <a:close/>
                  <a:moveTo>
                    <a:pt x="1" y="9633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2863950" y="2769250"/>
              <a:ext cx="1892100" cy="723050"/>
            </a:xfrm>
            <a:custGeom>
              <a:avLst/>
              <a:gdLst/>
              <a:ahLst/>
              <a:cxnLst/>
              <a:rect l="l" t="t" r="r" b="b"/>
              <a:pathLst>
                <a:path w="75684" h="28922" extrusionOk="0">
                  <a:moveTo>
                    <a:pt x="49" y="3898"/>
                  </a:moveTo>
                  <a:cubicBezTo>
                    <a:pt x="0" y="8113"/>
                    <a:pt x="368" y="12819"/>
                    <a:pt x="2280" y="16740"/>
                  </a:cubicBezTo>
                  <a:cubicBezTo>
                    <a:pt x="3211" y="18676"/>
                    <a:pt x="4535" y="20539"/>
                    <a:pt x="6397" y="21666"/>
                  </a:cubicBezTo>
                  <a:cubicBezTo>
                    <a:pt x="12819" y="26936"/>
                    <a:pt x="26200" y="28921"/>
                    <a:pt x="36273" y="26127"/>
                  </a:cubicBezTo>
                  <a:cubicBezTo>
                    <a:pt x="38185" y="25588"/>
                    <a:pt x="37548" y="25612"/>
                    <a:pt x="39460" y="26127"/>
                  </a:cubicBezTo>
                  <a:cubicBezTo>
                    <a:pt x="49704" y="28872"/>
                    <a:pt x="63258" y="26421"/>
                    <a:pt x="69287" y="21666"/>
                  </a:cubicBezTo>
                  <a:cubicBezTo>
                    <a:pt x="71149" y="20539"/>
                    <a:pt x="72473" y="18799"/>
                    <a:pt x="73404" y="16789"/>
                  </a:cubicBezTo>
                  <a:cubicBezTo>
                    <a:pt x="75291" y="12843"/>
                    <a:pt x="75684" y="7770"/>
                    <a:pt x="75635" y="3898"/>
                  </a:cubicBezTo>
                  <a:cubicBezTo>
                    <a:pt x="75610" y="2648"/>
                    <a:pt x="75487" y="1324"/>
                    <a:pt x="75316" y="1"/>
                  </a:cubicBezTo>
                  <a:cubicBezTo>
                    <a:pt x="74997" y="2378"/>
                    <a:pt x="74409" y="4804"/>
                    <a:pt x="73404" y="6912"/>
                  </a:cubicBezTo>
                  <a:cubicBezTo>
                    <a:pt x="72473" y="8922"/>
                    <a:pt x="71149" y="10638"/>
                    <a:pt x="69287" y="11789"/>
                  </a:cubicBezTo>
                  <a:cubicBezTo>
                    <a:pt x="63258" y="16544"/>
                    <a:pt x="49704" y="18971"/>
                    <a:pt x="39460" y="16226"/>
                  </a:cubicBezTo>
                  <a:cubicBezTo>
                    <a:pt x="37548" y="15711"/>
                    <a:pt x="38185" y="15686"/>
                    <a:pt x="36273" y="16226"/>
                  </a:cubicBezTo>
                  <a:cubicBezTo>
                    <a:pt x="26200" y="19020"/>
                    <a:pt x="12819" y="17059"/>
                    <a:pt x="6397" y="11789"/>
                  </a:cubicBezTo>
                  <a:cubicBezTo>
                    <a:pt x="5343" y="11128"/>
                    <a:pt x="4437" y="10245"/>
                    <a:pt x="3652" y="9167"/>
                  </a:cubicBezTo>
                  <a:cubicBezTo>
                    <a:pt x="3113" y="8456"/>
                    <a:pt x="2672" y="7672"/>
                    <a:pt x="2280" y="6863"/>
                  </a:cubicBezTo>
                  <a:cubicBezTo>
                    <a:pt x="1250" y="4755"/>
                    <a:pt x="662" y="2427"/>
                    <a:pt x="368" y="74"/>
                  </a:cubicBezTo>
                  <a:lnTo>
                    <a:pt x="344" y="148"/>
                  </a:lnTo>
                  <a:cubicBezTo>
                    <a:pt x="172" y="1398"/>
                    <a:pt x="74" y="2648"/>
                    <a:pt x="49" y="3898"/>
                  </a:cubicBezTo>
                  <a:close/>
                  <a:moveTo>
                    <a:pt x="49" y="389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2792250" y="4732400"/>
              <a:ext cx="1137850" cy="734075"/>
            </a:xfrm>
            <a:custGeom>
              <a:avLst/>
              <a:gdLst/>
              <a:ahLst/>
              <a:cxnLst/>
              <a:rect l="l" t="t" r="r" b="b"/>
              <a:pathLst>
                <a:path w="45514" h="29363" extrusionOk="0">
                  <a:moveTo>
                    <a:pt x="45514" y="1"/>
                  </a:moveTo>
                  <a:cubicBezTo>
                    <a:pt x="9290" y="1"/>
                    <a:pt x="1" y="29362"/>
                    <a:pt x="8824" y="29362"/>
                  </a:cubicBezTo>
                  <a:lnTo>
                    <a:pt x="25073" y="29362"/>
                  </a:lnTo>
                  <a:cubicBezTo>
                    <a:pt x="28063" y="15564"/>
                    <a:pt x="34926" y="5834"/>
                    <a:pt x="45514" y="1"/>
                  </a:cubicBezTo>
                  <a:close/>
                  <a:moveTo>
                    <a:pt x="45514" y="1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947925" y="4288800"/>
              <a:ext cx="1982175" cy="1177675"/>
            </a:xfrm>
            <a:custGeom>
              <a:avLst/>
              <a:gdLst/>
              <a:ahLst/>
              <a:cxnLst/>
              <a:rect l="l" t="t" r="r" b="b"/>
              <a:pathLst>
                <a:path w="79287" h="47107" extrusionOk="0">
                  <a:moveTo>
                    <a:pt x="8971" y="11667"/>
                  </a:moveTo>
                  <a:cubicBezTo>
                    <a:pt x="1" y="24215"/>
                    <a:pt x="3530" y="47106"/>
                    <a:pt x="29411" y="47106"/>
                  </a:cubicBezTo>
                  <a:lnTo>
                    <a:pt x="42597" y="47106"/>
                  </a:lnTo>
                  <a:cubicBezTo>
                    <a:pt x="33774" y="47106"/>
                    <a:pt x="43063" y="17745"/>
                    <a:pt x="79287" y="17745"/>
                  </a:cubicBezTo>
                  <a:cubicBezTo>
                    <a:pt x="61935" y="6961"/>
                    <a:pt x="36298" y="0"/>
                    <a:pt x="21716" y="3138"/>
                  </a:cubicBezTo>
                  <a:cubicBezTo>
                    <a:pt x="18284" y="4363"/>
                    <a:pt x="11986" y="7549"/>
                    <a:pt x="9020" y="11593"/>
                  </a:cubicBezTo>
                  <a:cubicBezTo>
                    <a:pt x="9020" y="11618"/>
                    <a:pt x="9020" y="11618"/>
                    <a:pt x="8996" y="11642"/>
                  </a:cubicBezTo>
                  <a:cubicBezTo>
                    <a:pt x="8996" y="11642"/>
                    <a:pt x="8996" y="11667"/>
                    <a:pt x="8971" y="11667"/>
                  </a:cubicBezTo>
                  <a:close/>
                  <a:moveTo>
                    <a:pt x="8971" y="11667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3419075" y="4332300"/>
              <a:ext cx="2205200" cy="1134175"/>
            </a:xfrm>
            <a:custGeom>
              <a:avLst/>
              <a:gdLst/>
              <a:ahLst/>
              <a:cxnLst/>
              <a:rect l="l" t="t" r="r" b="b"/>
              <a:pathLst>
                <a:path w="88208" h="45367" extrusionOk="0">
                  <a:moveTo>
                    <a:pt x="20441" y="16005"/>
                  </a:moveTo>
                  <a:cubicBezTo>
                    <a:pt x="9853" y="21838"/>
                    <a:pt x="2990" y="31568"/>
                    <a:pt x="0" y="45366"/>
                  </a:cubicBezTo>
                  <a:lnTo>
                    <a:pt x="63110" y="45366"/>
                  </a:lnTo>
                  <a:cubicBezTo>
                    <a:pt x="83722" y="45366"/>
                    <a:pt x="88207" y="21642"/>
                    <a:pt x="81296" y="9927"/>
                  </a:cubicBezTo>
                  <a:lnTo>
                    <a:pt x="81149" y="9927"/>
                  </a:lnTo>
                  <a:cubicBezTo>
                    <a:pt x="78208" y="5834"/>
                    <a:pt x="71860" y="2623"/>
                    <a:pt x="68404" y="1398"/>
                  </a:cubicBezTo>
                  <a:cubicBezTo>
                    <a:pt x="49459" y="1"/>
                    <a:pt x="31323" y="9657"/>
                    <a:pt x="20441" y="16005"/>
                  </a:cubicBezTo>
                  <a:close/>
                  <a:moveTo>
                    <a:pt x="20441" y="16005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15325" y="4820650"/>
              <a:ext cx="997550" cy="645825"/>
            </a:xfrm>
            <a:custGeom>
              <a:avLst/>
              <a:gdLst/>
              <a:ahLst/>
              <a:cxnLst/>
              <a:rect l="l" t="t" r="r" b="b"/>
              <a:pathLst>
                <a:path w="39902" h="25833" extrusionOk="0">
                  <a:moveTo>
                    <a:pt x="2256" y="0"/>
                  </a:moveTo>
                  <a:cubicBezTo>
                    <a:pt x="1" y="12034"/>
                    <a:pt x="6618" y="25832"/>
                    <a:pt x="26715" y="25832"/>
                  </a:cubicBezTo>
                  <a:lnTo>
                    <a:pt x="39901" y="25832"/>
                  </a:lnTo>
                  <a:cubicBezTo>
                    <a:pt x="36690" y="25832"/>
                    <a:pt x="35882" y="21935"/>
                    <a:pt x="37916" y="16960"/>
                  </a:cubicBezTo>
                  <a:lnTo>
                    <a:pt x="26715" y="16960"/>
                  </a:lnTo>
                  <a:cubicBezTo>
                    <a:pt x="11495" y="16960"/>
                    <a:pt x="4020" y="9068"/>
                    <a:pt x="2256" y="0"/>
                  </a:cubicBezTo>
                  <a:close/>
                  <a:moveTo>
                    <a:pt x="2256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912350" y="5244650"/>
              <a:ext cx="573525" cy="221825"/>
            </a:xfrm>
            <a:custGeom>
              <a:avLst/>
              <a:gdLst/>
              <a:ahLst/>
              <a:cxnLst/>
              <a:rect l="l" t="t" r="r" b="b"/>
              <a:pathLst>
                <a:path w="22941" h="8873" extrusionOk="0">
                  <a:moveTo>
                    <a:pt x="2035" y="0"/>
                  </a:moveTo>
                  <a:cubicBezTo>
                    <a:pt x="1" y="4975"/>
                    <a:pt x="809" y="8872"/>
                    <a:pt x="4020" y="8872"/>
                  </a:cubicBezTo>
                  <a:lnTo>
                    <a:pt x="20269" y="8872"/>
                  </a:lnTo>
                  <a:cubicBezTo>
                    <a:pt x="20956" y="5711"/>
                    <a:pt x="21838" y="2745"/>
                    <a:pt x="22941" y="0"/>
                  </a:cubicBezTo>
                  <a:close/>
                  <a:moveTo>
                    <a:pt x="2035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3419075" y="4774075"/>
              <a:ext cx="2147600" cy="692400"/>
            </a:xfrm>
            <a:custGeom>
              <a:avLst/>
              <a:gdLst/>
              <a:ahLst/>
              <a:cxnLst/>
              <a:rect l="l" t="t" r="r" b="b"/>
              <a:pathLst>
                <a:path w="85904" h="27696" extrusionOk="0">
                  <a:moveTo>
                    <a:pt x="2672" y="18823"/>
                  </a:moveTo>
                  <a:cubicBezTo>
                    <a:pt x="1569" y="21568"/>
                    <a:pt x="687" y="24534"/>
                    <a:pt x="0" y="27695"/>
                  </a:cubicBezTo>
                  <a:lnTo>
                    <a:pt x="63110" y="27695"/>
                  </a:lnTo>
                  <a:cubicBezTo>
                    <a:pt x="79776" y="27695"/>
                    <a:pt x="85904" y="12157"/>
                    <a:pt x="83967" y="0"/>
                  </a:cubicBezTo>
                  <a:cubicBezTo>
                    <a:pt x="82448" y="9730"/>
                    <a:pt x="75880" y="18823"/>
                    <a:pt x="63110" y="18823"/>
                  </a:cubicBezTo>
                  <a:close/>
                  <a:moveTo>
                    <a:pt x="2672" y="18823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1422825" y="4155850"/>
              <a:ext cx="1029400" cy="424625"/>
            </a:xfrm>
            <a:custGeom>
              <a:avLst/>
              <a:gdLst/>
              <a:ahLst/>
              <a:cxnLst/>
              <a:rect l="l" t="t" r="r" b="b"/>
              <a:pathLst>
                <a:path w="41176" h="16985" extrusionOk="0">
                  <a:moveTo>
                    <a:pt x="2354" y="0"/>
                  </a:moveTo>
                  <a:cubicBezTo>
                    <a:pt x="1" y="6593"/>
                    <a:pt x="4854" y="16985"/>
                    <a:pt x="11275" y="16985"/>
                  </a:cubicBezTo>
                  <a:lnTo>
                    <a:pt x="29975" y="16985"/>
                  </a:lnTo>
                  <a:lnTo>
                    <a:pt x="30000" y="16960"/>
                  </a:lnTo>
                  <a:lnTo>
                    <a:pt x="30024" y="16911"/>
                  </a:lnTo>
                  <a:cubicBezTo>
                    <a:pt x="32573" y="13406"/>
                    <a:pt x="37622" y="10563"/>
                    <a:pt x="41176" y="9068"/>
                  </a:cubicBezTo>
                  <a:lnTo>
                    <a:pt x="30196" y="9877"/>
                  </a:lnTo>
                  <a:lnTo>
                    <a:pt x="11471" y="9877"/>
                  </a:lnTo>
                  <a:cubicBezTo>
                    <a:pt x="7133" y="9877"/>
                    <a:pt x="3506" y="5122"/>
                    <a:pt x="2354" y="0"/>
                  </a:cubicBezTo>
                  <a:close/>
                  <a:moveTo>
                    <a:pt x="2354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5151225" y="4176050"/>
              <a:ext cx="1037375" cy="405650"/>
            </a:xfrm>
            <a:custGeom>
              <a:avLst/>
              <a:gdLst/>
              <a:ahLst/>
              <a:cxnLst/>
              <a:rect l="l" t="t" r="r" b="b"/>
              <a:pathLst>
                <a:path w="41495" h="16226" extrusionOk="0">
                  <a:moveTo>
                    <a:pt x="1" y="7991"/>
                  </a:moveTo>
                  <a:cubicBezTo>
                    <a:pt x="3579" y="9412"/>
                    <a:pt x="9167" y="12427"/>
                    <a:pt x="11863" y="16177"/>
                  </a:cubicBezTo>
                  <a:lnTo>
                    <a:pt x="12010" y="16177"/>
                  </a:lnTo>
                  <a:cubicBezTo>
                    <a:pt x="12010" y="16201"/>
                    <a:pt x="12010" y="16226"/>
                    <a:pt x="12035" y="16226"/>
                  </a:cubicBezTo>
                  <a:lnTo>
                    <a:pt x="30563" y="16226"/>
                  </a:lnTo>
                  <a:cubicBezTo>
                    <a:pt x="36764" y="16226"/>
                    <a:pt x="41494" y="6594"/>
                    <a:pt x="39729" y="1"/>
                  </a:cubicBezTo>
                  <a:cubicBezTo>
                    <a:pt x="38381" y="4829"/>
                    <a:pt x="34901" y="9118"/>
                    <a:pt x="30784" y="9118"/>
                  </a:cubicBezTo>
                  <a:lnTo>
                    <a:pt x="12059" y="9118"/>
                  </a:lnTo>
                  <a:cubicBezTo>
                    <a:pt x="7721" y="9118"/>
                    <a:pt x="3726" y="8726"/>
                    <a:pt x="1" y="7991"/>
                  </a:cubicBezTo>
                  <a:close/>
                  <a:moveTo>
                    <a:pt x="1" y="7991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4359600" y="477075"/>
              <a:ext cx="1125575" cy="1642100"/>
            </a:xfrm>
            <a:custGeom>
              <a:avLst/>
              <a:gdLst/>
              <a:ahLst/>
              <a:cxnLst/>
              <a:rect l="l" t="t" r="r" b="b"/>
              <a:pathLst>
                <a:path w="45023" h="65684" extrusionOk="0">
                  <a:moveTo>
                    <a:pt x="40195" y="53944"/>
                  </a:moveTo>
                  <a:cubicBezTo>
                    <a:pt x="26225" y="45709"/>
                    <a:pt x="33308" y="21495"/>
                    <a:pt x="29362" y="11471"/>
                  </a:cubicBezTo>
                  <a:cubicBezTo>
                    <a:pt x="24877" y="0"/>
                    <a:pt x="11274" y="4657"/>
                    <a:pt x="6618" y="4657"/>
                  </a:cubicBezTo>
                  <a:lnTo>
                    <a:pt x="0" y="26274"/>
                  </a:lnTo>
                  <a:lnTo>
                    <a:pt x="7917" y="52645"/>
                  </a:lnTo>
                  <a:cubicBezTo>
                    <a:pt x="16176" y="65684"/>
                    <a:pt x="30759" y="64508"/>
                    <a:pt x="39803" y="60880"/>
                  </a:cubicBezTo>
                  <a:cubicBezTo>
                    <a:pt x="44288" y="59091"/>
                    <a:pt x="45023" y="56787"/>
                    <a:pt x="40195" y="53944"/>
                  </a:cubicBezTo>
                  <a:close/>
                  <a:moveTo>
                    <a:pt x="40195" y="5394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3425200" y="1841600"/>
              <a:ext cx="769600" cy="954650"/>
            </a:xfrm>
            <a:custGeom>
              <a:avLst/>
              <a:gdLst/>
              <a:ahLst/>
              <a:cxnLst/>
              <a:rect l="l" t="t" r="r" b="b"/>
              <a:pathLst>
                <a:path w="30784" h="38186" extrusionOk="0">
                  <a:moveTo>
                    <a:pt x="30784" y="22794"/>
                  </a:moveTo>
                  <a:lnTo>
                    <a:pt x="30784" y="6030"/>
                  </a:lnTo>
                  <a:lnTo>
                    <a:pt x="15441" y="0"/>
                  </a:lnTo>
                  <a:lnTo>
                    <a:pt x="0" y="5907"/>
                  </a:lnTo>
                  <a:lnTo>
                    <a:pt x="0" y="22794"/>
                  </a:lnTo>
                  <a:cubicBezTo>
                    <a:pt x="0" y="31298"/>
                    <a:pt x="6912" y="38185"/>
                    <a:pt x="15392" y="38185"/>
                  </a:cubicBezTo>
                  <a:cubicBezTo>
                    <a:pt x="23897" y="38185"/>
                    <a:pt x="30784" y="31298"/>
                    <a:pt x="30784" y="22794"/>
                  </a:cubicBezTo>
                  <a:close/>
                  <a:moveTo>
                    <a:pt x="30784" y="22794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2927675" y="567750"/>
              <a:ext cx="1767725" cy="1660500"/>
            </a:xfrm>
            <a:custGeom>
              <a:avLst/>
              <a:gdLst/>
              <a:ahLst/>
              <a:cxnLst/>
              <a:rect l="l" t="t" r="r" b="b"/>
              <a:pathLst>
                <a:path w="70709" h="66420" extrusionOk="0">
                  <a:moveTo>
                    <a:pt x="65194" y="49018"/>
                  </a:moveTo>
                  <a:cubicBezTo>
                    <a:pt x="68551" y="44264"/>
                    <a:pt x="70659" y="38725"/>
                    <a:pt x="70659" y="32695"/>
                  </a:cubicBezTo>
                  <a:lnTo>
                    <a:pt x="70708" y="21446"/>
                  </a:lnTo>
                  <a:lnTo>
                    <a:pt x="36445" y="1"/>
                  </a:lnTo>
                  <a:lnTo>
                    <a:pt x="515" y="15049"/>
                  </a:lnTo>
                  <a:cubicBezTo>
                    <a:pt x="221" y="16691"/>
                    <a:pt x="74" y="18358"/>
                    <a:pt x="49" y="20073"/>
                  </a:cubicBezTo>
                  <a:lnTo>
                    <a:pt x="0" y="34215"/>
                  </a:lnTo>
                  <a:cubicBezTo>
                    <a:pt x="0" y="45808"/>
                    <a:pt x="9902" y="55856"/>
                    <a:pt x="19901" y="61444"/>
                  </a:cubicBezTo>
                  <a:cubicBezTo>
                    <a:pt x="25612" y="64655"/>
                    <a:pt x="31372" y="66419"/>
                    <a:pt x="35342" y="66199"/>
                  </a:cubicBezTo>
                  <a:cubicBezTo>
                    <a:pt x="40170" y="65929"/>
                    <a:pt x="45587" y="64287"/>
                    <a:pt x="50685" y="61567"/>
                  </a:cubicBezTo>
                  <a:cubicBezTo>
                    <a:pt x="56273" y="58577"/>
                    <a:pt x="61493" y="54263"/>
                    <a:pt x="65194" y="49018"/>
                  </a:cubicBezTo>
                  <a:close/>
                  <a:moveTo>
                    <a:pt x="65194" y="49018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2940550" y="236275"/>
              <a:ext cx="1755450" cy="946075"/>
            </a:xfrm>
            <a:custGeom>
              <a:avLst/>
              <a:gdLst/>
              <a:ahLst/>
              <a:cxnLst/>
              <a:rect l="l" t="t" r="r" b="b"/>
              <a:pathLst>
                <a:path w="70218" h="37843" extrusionOk="0">
                  <a:moveTo>
                    <a:pt x="25391" y="23602"/>
                  </a:moveTo>
                  <a:cubicBezTo>
                    <a:pt x="37106" y="35024"/>
                    <a:pt x="47547" y="37842"/>
                    <a:pt x="70193" y="34705"/>
                  </a:cubicBezTo>
                  <a:lnTo>
                    <a:pt x="70193" y="33332"/>
                  </a:lnTo>
                  <a:cubicBezTo>
                    <a:pt x="70218" y="26200"/>
                    <a:pt x="67595" y="19657"/>
                    <a:pt x="63380" y="14289"/>
                  </a:cubicBezTo>
                  <a:cubicBezTo>
                    <a:pt x="56542" y="5588"/>
                    <a:pt x="45562" y="0"/>
                    <a:pt x="34925" y="74"/>
                  </a:cubicBezTo>
                  <a:cubicBezTo>
                    <a:pt x="18847" y="172"/>
                    <a:pt x="2892" y="12475"/>
                    <a:pt x="0" y="28308"/>
                  </a:cubicBezTo>
                  <a:cubicBezTo>
                    <a:pt x="15808" y="35538"/>
                    <a:pt x="16789" y="15245"/>
                    <a:pt x="25391" y="23602"/>
                  </a:cubicBezTo>
                  <a:close/>
                  <a:moveTo>
                    <a:pt x="25391" y="23602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24"/>
            <p:cNvSpPr/>
            <p:nvPr/>
          </p:nvSpPr>
          <p:spPr>
            <a:xfrm>
              <a:off x="3598600" y="236275"/>
              <a:ext cx="1097400" cy="895200"/>
            </a:xfrm>
            <a:custGeom>
              <a:avLst/>
              <a:gdLst/>
              <a:ahLst/>
              <a:cxnLst/>
              <a:rect l="l" t="t" r="r" b="b"/>
              <a:pathLst>
                <a:path w="43896" h="35808" extrusionOk="0">
                  <a:moveTo>
                    <a:pt x="43871" y="33332"/>
                  </a:moveTo>
                  <a:cubicBezTo>
                    <a:pt x="43896" y="26200"/>
                    <a:pt x="41273" y="19657"/>
                    <a:pt x="37058" y="14289"/>
                  </a:cubicBezTo>
                  <a:cubicBezTo>
                    <a:pt x="30220" y="5588"/>
                    <a:pt x="19240" y="0"/>
                    <a:pt x="8603" y="74"/>
                  </a:cubicBezTo>
                  <a:cubicBezTo>
                    <a:pt x="5711" y="99"/>
                    <a:pt x="2819" y="515"/>
                    <a:pt x="0" y="1250"/>
                  </a:cubicBezTo>
                  <a:cubicBezTo>
                    <a:pt x="9804" y="2010"/>
                    <a:pt x="19607" y="7378"/>
                    <a:pt x="25882" y="15367"/>
                  </a:cubicBezTo>
                  <a:cubicBezTo>
                    <a:pt x="28627" y="18872"/>
                    <a:pt x="30685" y="22843"/>
                    <a:pt x="31813" y="27156"/>
                  </a:cubicBezTo>
                  <a:cubicBezTo>
                    <a:pt x="32009" y="27989"/>
                    <a:pt x="32205" y="28823"/>
                    <a:pt x="32328" y="29681"/>
                  </a:cubicBezTo>
                  <a:cubicBezTo>
                    <a:pt x="32597" y="31249"/>
                    <a:pt x="32720" y="32818"/>
                    <a:pt x="32720" y="34435"/>
                  </a:cubicBezTo>
                  <a:lnTo>
                    <a:pt x="32720" y="35808"/>
                  </a:lnTo>
                  <a:cubicBezTo>
                    <a:pt x="36102" y="35661"/>
                    <a:pt x="39778" y="35293"/>
                    <a:pt x="43871" y="34705"/>
                  </a:cubicBezTo>
                  <a:lnTo>
                    <a:pt x="43871" y="33332"/>
                  </a:lnTo>
                  <a:close/>
                  <a:moveTo>
                    <a:pt x="43871" y="3333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24"/>
            <p:cNvSpPr/>
            <p:nvPr/>
          </p:nvSpPr>
          <p:spPr>
            <a:xfrm>
              <a:off x="3718700" y="1103875"/>
              <a:ext cx="976700" cy="1120075"/>
            </a:xfrm>
            <a:custGeom>
              <a:avLst/>
              <a:gdLst/>
              <a:ahLst/>
              <a:cxnLst/>
              <a:rect l="l" t="t" r="r" b="b"/>
              <a:pathLst>
                <a:path w="39068" h="44803" extrusionOk="0">
                  <a:moveTo>
                    <a:pt x="39018" y="11250"/>
                  </a:moveTo>
                  <a:lnTo>
                    <a:pt x="39067" y="1"/>
                  </a:lnTo>
                  <a:cubicBezTo>
                    <a:pt x="34974" y="589"/>
                    <a:pt x="31298" y="957"/>
                    <a:pt x="27916" y="1104"/>
                  </a:cubicBezTo>
                  <a:lnTo>
                    <a:pt x="27891" y="8652"/>
                  </a:lnTo>
                  <a:lnTo>
                    <a:pt x="27867" y="12353"/>
                  </a:lnTo>
                  <a:cubicBezTo>
                    <a:pt x="27867" y="18382"/>
                    <a:pt x="25734" y="23921"/>
                    <a:pt x="22377" y="28676"/>
                  </a:cubicBezTo>
                  <a:cubicBezTo>
                    <a:pt x="20833" y="30882"/>
                    <a:pt x="19019" y="32892"/>
                    <a:pt x="17034" y="34754"/>
                  </a:cubicBezTo>
                  <a:cubicBezTo>
                    <a:pt x="14240" y="37279"/>
                    <a:pt x="11127" y="39460"/>
                    <a:pt x="7868" y="41200"/>
                  </a:cubicBezTo>
                  <a:cubicBezTo>
                    <a:pt x="5294" y="42597"/>
                    <a:pt x="2623" y="43700"/>
                    <a:pt x="0" y="44484"/>
                  </a:cubicBezTo>
                  <a:cubicBezTo>
                    <a:pt x="1348" y="44729"/>
                    <a:pt x="2598" y="44803"/>
                    <a:pt x="3701" y="44754"/>
                  </a:cubicBezTo>
                  <a:cubicBezTo>
                    <a:pt x="8529" y="44484"/>
                    <a:pt x="13946" y="42842"/>
                    <a:pt x="19044" y="40122"/>
                  </a:cubicBezTo>
                  <a:cubicBezTo>
                    <a:pt x="24632" y="37132"/>
                    <a:pt x="29852" y="32818"/>
                    <a:pt x="33553" y="27573"/>
                  </a:cubicBezTo>
                  <a:cubicBezTo>
                    <a:pt x="36910" y="22819"/>
                    <a:pt x="39018" y="17280"/>
                    <a:pt x="39018" y="11250"/>
                  </a:cubicBezTo>
                  <a:close/>
                  <a:moveTo>
                    <a:pt x="39018" y="1125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4789725" y="570200"/>
              <a:ext cx="695450" cy="1449725"/>
            </a:xfrm>
            <a:custGeom>
              <a:avLst/>
              <a:gdLst/>
              <a:ahLst/>
              <a:cxnLst/>
              <a:rect l="l" t="t" r="r" b="b"/>
              <a:pathLst>
                <a:path w="27818" h="57989" extrusionOk="0">
                  <a:moveTo>
                    <a:pt x="22990" y="50219"/>
                  </a:moveTo>
                  <a:cubicBezTo>
                    <a:pt x="9020" y="41984"/>
                    <a:pt x="16103" y="17770"/>
                    <a:pt x="12157" y="7746"/>
                  </a:cubicBezTo>
                  <a:cubicBezTo>
                    <a:pt x="9780" y="1667"/>
                    <a:pt x="4829" y="123"/>
                    <a:pt x="1" y="1"/>
                  </a:cubicBezTo>
                  <a:cubicBezTo>
                    <a:pt x="1741" y="1349"/>
                    <a:pt x="3211" y="3236"/>
                    <a:pt x="4265" y="5907"/>
                  </a:cubicBezTo>
                  <a:cubicBezTo>
                    <a:pt x="8750" y="17328"/>
                    <a:pt x="662" y="44950"/>
                    <a:pt x="16568" y="54312"/>
                  </a:cubicBezTo>
                  <a:cubicBezTo>
                    <a:pt x="18823" y="55636"/>
                    <a:pt x="20024" y="56861"/>
                    <a:pt x="20318" y="57989"/>
                  </a:cubicBezTo>
                  <a:cubicBezTo>
                    <a:pt x="21103" y="57719"/>
                    <a:pt x="21862" y="57449"/>
                    <a:pt x="22598" y="57155"/>
                  </a:cubicBezTo>
                  <a:cubicBezTo>
                    <a:pt x="27083" y="55366"/>
                    <a:pt x="27818" y="53062"/>
                    <a:pt x="22990" y="50219"/>
                  </a:cubicBezTo>
                  <a:close/>
                  <a:moveTo>
                    <a:pt x="22990" y="5021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3425200" y="2103850"/>
              <a:ext cx="769600" cy="692400"/>
            </a:xfrm>
            <a:custGeom>
              <a:avLst/>
              <a:gdLst/>
              <a:ahLst/>
              <a:cxnLst/>
              <a:rect l="l" t="t" r="r" b="b"/>
              <a:pathLst>
                <a:path w="30784" h="27696" extrusionOk="0">
                  <a:moveTo>
                    <a:pt x="30784" y="7132"/>
                  </a:moveTo>
                  <a:lnTo>
                    <a:pt x="30784" y="123"/>
                  </a:lnTo>
                  <a:cubicBezTo>
                    <a:pt x="25686" y="2843"/>
                    <a:pt x="20269" y="4485"/>
                    <a:pt x="15441" y="4755"/>
                  </a:cubicBezTo>
                  <a:cubicBezTo>
                    <a:pt x="11471" y="4975"/>
                    <a:pt x="5711" y="3211"/>
                    <a:pt x="0" y="0"/>
                  </a:cubicBezTo>
                  <a:lnTo>
                    <a:pt x="0" y="6838"/>
                  </a:lnTo>
                  <a:lnTo>
                    <a:pt x="172" y="6936"/>
                  </a:lnTo>
                  <a:cubicBezTo>
                    <a:pt x="5883" y="10147"/>
                    <a:pt x="11642" y="11911"/>
                    <a:pt x="15588" y="11666"/>
                  </a:cubicBezTo>
                  <a:cubicBezTo>
                    <a:pt x="17990" y="11544"/>
                    <a:pt x="20539" y="11054"/>
                    <a:pt x="23112" y="10294"/>
                  </a:cubicBezTo>
                  <a:cubicBezTo>
                    <a:pt x="24950" y="9755"/>
                    <a:pt x="24387" y="11789"/>
                    <a:pt x="24362" y="12304"/>
                  </a:cubicBezTo>
                  <a:lnTo>
                    <a:pt x="24362" y="13529"/>
                  </a:lnTo>
                  <a:cubicBezTo>
                    <a:pt x="24362" y="19901"/>
                    <a:pt x="20514" y="25367"/>
                    <a:pt x="15024" y="27695"/>
                  </a:cubicBezTo>
                  <a:cubicBezTo>
                    <a:pt x="15147" y="27695"/>
                    <a:pt x="15269" y="27695"/>
                    <a:pt x="15392" y="27695"/>
                  </a:cubicBezTo>
                  <a:cubicBezTo>
                    <a:pt x="23897" y="27695"/>
                    <a:pt x="30784" y="20808"/>
                    <a:pt x="30784" y="12304"/>
                  </a:cubicBezTo>
                  <a:close/>
                  <a:moveTo>
                    <a:pt x="30784" y="713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250575" y="1362300"/>
              <a:ext cx="457725" cy="200525"/>
            </a:xfrm>
            <a:custGeom>
              <a:avLst/>
              <a:gdLst/>
              <a:ahLst/>
              <a:cxnLst/>
              <a:rect l="l" t="t" r="r" b="b"/>
              <a:pathLst>
                <a:path w="18309" h="8021" extrusionOk="0">
                  <a:moveTo>
                    <a:pt x="14806" y="0"/>
                  </a:moveTo>
                  <a:cubicBezTo>
                    <a:pt x="13986" y="0"/>
                    <a:pt x="13168" y="319"/>
                    <a:pt x="12549" y="962"/>
                  </a:cubicBezTo>
                  <a:cubicBezTo>
                    <a:pt x="12022" y="1428"/>
                    <a:pt x="10588" y="1661"/>
                    <a:pt x="9155" y="1661"/>
                  </a:cubicBezTo>
                  <a:cubicBezTo>
                    <a:pt x="7721" y="1661"/>
                    <a:pt x="6287" y="1428"/>
                    <a:pt x="5760" y="962"/>
                  </a:cubicBezTo>
                  <a:cubicBezTo>
                    <a:pt x="5138" y="328"/>
                    <a:pt x="4314" y="9"/>
                    <a:pt x="3491" y="9"/>
                  </a:cubicBezTo>
                  <a:cubicBezTo>
                    <a:pt x="2691" y="9"/>
                    <a:pt x="1891" y="310"/>
                    <a:pt x="1275" y="913"/>
                  </a:cubicBezTo>
                  <a:cubicBezTo>
                    <a:pt x="25" y="2139"/>
                    <a:pt x="0" y="4149"/>
                    <a:pt x="1226" y="5423"/>
                  </a:cubicBezTo>
                  <a:cubicBezTo>
                    <a:pt x="3530" y="7751"/>
                    <a:pt x="7525" y="8021"/>
                    <a:pt x="9118" y="8021"/>
                  </a:cubicBezTo>
                  <a:lnTo>
                    <a:pt x="9142" y="8021"/>
                  </a:lnTo>
                  <a:cubicBezTo>
                    <a:pt x="10784" y="8021"/>
                    <a:pt x="14755" y="7776"/>
                    <a:pt x="17059" y="5423"/>
                  </a:cubicBezTo>
                  <a:cubicBezTo>
                    <a:pt x="18309" y="4173"/>
                    <a:pt x="18284" y="2163"/>
                    <a:pt x="17034" y="913"/>
                  </a:cubicBezTo>
                  <a:cubicBezTo>
                    <a:pt x="16415" y="307"/>
                    <a:pt x="15610" y="0"/>
                    <a:pt x="14806" y="0"/>
                  </a:cubicBezTo>
                  <a:close/>
                </a:path>
              </a:pathLst>
            </a:custGeom>
            <a:solidFill>
              <a:srgbClr val="8A5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3900050" y="1362300"/>
              <a:ext cx="457125" cy="200525"/>
            </a:xfrm>
            <a:custGeom>
              <a:avLst/>
              <a:gdLst/>
              <a:ahLst/>
              <a:cxnLst/>
              <a:rect l="l" t="t" r="r" b="b"/>
              <a:pathLst>
                <a:path w="18285" h="8021" extrusionOk="0">
                  <a:moveTo>
                    <a:pt x="14783" y="0"/>
                  </a:moveTo>
                  <a:cubicBezTo>
                    <a:pt x="13971" y="0"/>
                    <a:pt x="13162" y="313"/>
                    <a:pt x="12549" y="938"/>
                  </a:cubicBezTo>
                  <a:cubicBezTo>
                    <a:pt x="12019" y="1419"/>
                    <a:pt x="10570" y="1658"/>
                    <a:pt x="9127" y="1658"/>
                  </a:cubicBezTo>
                  <a:cubicBezTo>
                    <a:pt x="7702" y="1658"/>
                    <a:pt x="6284" y="1425"/>
                    <a:pt x="5760" y="962"/>
                  </a:cubicBezTo>
                  <a:cubicBezTo>
                    <a:pt x="5139" y="328"/>
                    <a:pt x="4315" y="9"/>
                    <a:pt x="3491" y="9"/>
                  </a:cubicBezTo>
                  <a:cubicBezTo>
                    <a:pt x="2691" y="9"/>
                    <a:pt x="1891" y="310"/>
                    <a:pt x="1275" y="913"/>
                  </a:cubicBezTo>
                  <a:cubicBezTo>
                    <a:pt x="25" y="2139"/>
                    <a:pt x="1" y="4149"/>
                    <a:pt x="1226" y="5423"/>
                  </a:cubicBezTo>
                  <a:cubicBezTo>
                    <a:pt x="3506" y="7751"/>
                    <a:pt x="7500" y="8021"/>
                    <a:pt x="9094" y="8021"/>
                  </a:cubicBezTo>
                  <a:lnTo>
                    <a:pt x="9143" y="8021"/>
                  </a:lnTo>
                  <a:cubicBezTo>
                    <a:pt x="10785" y="8021"/>
                    <a:pt x="14755" y="7751"/>
                    <a:pt x="17059" y="5423"/>
                  </a:cubicBezTo>
                  <a:cubicBezTo>
                    <a:pt x="18284" y="4173"/>
                    <a:pt x="18284" y="2163"/>
                    <a:pt x="17034" y="938"/>
                  </a:cubicBezTo>
                  <a:cubicBezTo>
                    <a:pt x="16409" y="313"/>
                    <a:pt x="15595" y="0"/>
                    <a:pt x="14783" y="0"/>
                  </a:cubicBezTo>
                  <a:close/>
                </a:path>
              </a:pathLst>
            </a:custGeom>
            <a:solidFill>
              <a:srgbClr val="8A5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" name="Google Shape;935;p24"/>
          <p:cNvGrpSpPr/>
          <p:nvPr/>
        </p:nvGrpSpPr>
        <p:grpSpPr>
          <a:xfrm>
            <a:off x="7328213" y="4006133"/>
            <a:ext cx="358221" cy="364532"/>
            <a:chOff x="1241475" y="238125"/>
            <a:chExt cx="5146850" cy="5237525"/>
          </a:xfrm>
        </p:grpSpPr>
        <p:sp>
          <p:nvSpPr>
            <p:cNvPr id="936" name="Google Shape;936;p24"/>
            <p:cNvSpPr/>
            <p:nvPr/>
          </p:nvSpPr>
          <p:spPr>
            <a:xfrm>
              <a:off x="2327200" y="4822475"/>
              <a:ext cx="2361450" cy="159325"/>
            </a:xfrm>
            <a:custGeom>
              <a:avLst/>
              <a:gdLst/>
              <a:ahLst/>
              <a:cxnLst/>
              <a:rect l="l" t="t" r="r" b="b"/>
              <a:pathLst>
                <a:path w="94458" h="6373" extrusionOk="0">
                  <a:moveTo>
                    <a:pt x="3187" y="1"/>
                  </a:moveTo>
                  <a:cubicBezTo>
                    <a:pt x="1422" y="1"/>
                    <a:pt x="1" y="1422"/>
                    <a:pt x="1" y="3187"/>
                  </a:cubicBezTo>
                  <a:cubicBezTo>
                    <a:pt x="1" y="4927"/>
                    <a:pt x="1422" y="6373"/>
                    <a:pt x="3187" y="6373"/>
                  </a:cubicBezTo>
                  <a:lnTo>
                    <a:pt x="91271" y="6373"/>
                  </a:lnTo>
                  <a:cubicBezTo>
                    <a:pt x="93036" y="6373"/>
                    <a:pt x="94458" y="4927"/>
                    <a:pt x="94458" y="3187"/>
                  </a:cubicBezTo>
                  <a:cubicBezTo>
                    <a:pt x="94458" y="1422"/>
                    <a:pt x="93036" y="1"/>
                    <a:pt x="912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4185575" y="3964050"/>
              <a:ext cx="1063100" cy="1511600"/>
            </a:xfrm>
            <a:custGeom>
              <a:avLst/>
              <a:gdLst/>
              <a:ahLst/>
              <a:cxnLst/>
              <a:rect l="l" t="t" r="r" b="b"/>
              <a:pathLst>
                <a:path w="42524" h="60464" extrusionOk="0">
                  <a:moveTo>
                    <a:pt x="22745" y="9118"/>
                  </a:moveTo>
                  <a:lnTo>
                    <a:pt x="40073" y="45440"/>
                  </a:lnTo>
                  <a:cubicBezTo>
                    <a:pt x="42524" y="50513"/>
                    <a:pt x="40342" y="56665"/>
                    <a:pt x="35244" y="59116"/>
                  </a:cubicBezTo>
                  <a:cubicBezTo>
                    <a:pt x="35220" y="59141"/>
                    <a:pt x="35171" y="59141"/>
                    <a:pt x="35146" y="59165"/>
                  </a:cubicBezTo>
                  <a:cubicBezTo>
                    <a:pt x="32328" y="60464"/>
                    <a:pt x="29166" y="60366"/>
                    <a:pt x="26544" y="59165"/>
                  </a:cubicBezTo>
                  <a:cubicBezTo>
                    <a:pt x="24436" y="58185"/>
                    <a:pt x="22647" y="56518"/>
                    <a:pt x="21569" y="54288"/>
                  </a:cubicBezTo>
                  <a:lnTo>
                    <a:pt x="1" y="9118"/>
                  </a:lnTo>
                  <a:lnTo>
                    <a:pt x="9486" y="1"/>
                  </a:lnTo>
                  <a:close/>
                  <a:moveTo>
                    <a:pt x="22745" y="911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4185575" y="4192000"/>
              <a:ext cx="881125" cy="1283650"/>
            </a:xfrm>
            <a:custGeom>
              <a:avLst/>
              <a:gdLst/>
              <a:ahLst/>
              <a:cxnLst/>
              <a:rect l="l" t="t" r="r" b="b"/>
              <a:pathLst>
                <a:path w="35245" h="51346" extrusionOk="0">
                  <a:moveTo>
                    <a:pt x="10785" y="0"/>
                  </a:moveTo>
                  <a:lnTo>
                    <a:pt x="35244" y="49998"/>
                  </a:lnTo>
                  <a:lnTo>
                    <a:pt x="35146" y="50047"/>
                  </a:lnTo>
                  <a:cubicBezTo>
                    <a:pt x="32328" y="51346"/>
                    <a:pt x="29166" y="51248"/>
                    <a:pt x="26544" y="50047"/>
                  </a:cubicBezTo>
                  <a:cubicBezTo>
                    <a:pt x="24436" y="49067"/>
                    <a:pt x="22647" y="47400"/>
                    <a:pt x="21569" y="45170"/>
                  </a:cubicBezTo>
                  <a:lnTo>
                    <a:pt x="1" y="0"/>
                  </a:lnTo>
                  <a:close/>
                  <a:moveTo>
                    <a:pt x="10785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1770850" y="3964050"/>
              <a:ext cx="1063100" cy="1511600"/>
            </a:xfrm>
            <a:custGeom>
              <a:avLst/>
              <a:gdLst/>
              <a:ahLst/>
              <a:cxnLst/>
              <a:rect l="l" t="t" r="r" b="b"/>
              <a:pathLst>
                <a:path w="42524" h="60464" extrusionOk="0">
                  <a:moveTo>
                    <a:pt x="19779" y="9118"/>
                  </a:moveTo>
                  <a:lnTo>
                    <a:pt x="2427" y="45440"/>
                  </a:lnTo>
                  <a:cubicBezTo>
                    <a:pt x="1" y="50513"/>
                    <a:pt x="2182" y="56665"/>
                    <a:pt x="7280" y="59116"/>
                  </a:cubicBezTo>
                  <a:cubicBezTo>
                    <a:pt x="7304" y="59141"/>
                    <a:pt x="7353" y="59141"/>
                    <a:pt x="7378" y="59165"/>
                  </a:cubicBezTo>
                  <a:cubicBezTo>
                    <a:pt x="10196" y="60464"/>
                    <a:pt x="13334" y="60366"/>
                    <a:pt x="15981" y="59165"/>
                  </a:cubicBezTo>
                  <a:cubicBezTo>
                    <a:pt x="18088" y="58185"/>
                    <a:pt x="19877" y="56518"/>
                    <a:pt x="20931" y="54288"/>
                  </a:cubicBezTo>
                  <a:lnTo>
                    <a:pt x="42524" y="9118"/>
                  </a:lnTo>
                  <a:lnTo>
                    <a:pt x="33039" y="1"/>
                  </a:lnTo>
                  <a:close/>
                  <a:moveTo>
                    <a:pt x="19779" y="9118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1539875" y="972775"/>
              <a:ext cx="3958175" cy="2990075"/>
            </a:xfrm>
            <a:custGeom>
              <a:avLst/>
              <a:gdLst/>
              <a:ahLst/>
              <a:cxnLst/>
              <a:rect l="l" t="t" r="r" b="b"/>
              <a:pathLst>
                <a:path w="158327" h="119603" extrusionOk="0">
                  <a:moveTo>
                    <a:pt x="142935" y="9485"/>
                  </a:moveTo>
                  <a:lnTo>
                    <a:pt x="78551" y="0"/>
                  </a:lnTo>
                  <a:lnTo>
                    <a:pt x="0" y="9485"/>
                  </a:lnTo>
                  <a:lnTo>
                    <a:pt x="0" y="110461"/>
                  </a:lnTo>
                  <a:cubicBezTo>
                    <a:pt x="147" y="110461"/>
                    <a:pt x="294" y="110437"/>
                    <a:pt x="441" y="110461"/>
                  </a:cubicBezTo>
                  <a:lnTo>
                    <a:pt x="79359" y="119603"/>
                  </a:lnTo>
                  <a:lnTo>
                    <a:pt x="158327" y="110461"/>
                  </a:lnTo>
                  <a:lnTo>
                    <a:pt x="158327" y="16911"/>
                  </a:lnTo>
                  <a:lnTo>
                    <a:pt x="158302" y="9485"/>
                  </a:lnTo>
                  <a:lnTo>
                    <a:pt x="142935" y="9485"/>
                  </a:lnTo>
                  <a:close/>
                  <a:moveTo>
                    <a:pt x="142935" y="9485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1890350" y="1909000"/>
              <a:ext cx="2142700" cy="1195450"/>
            </a:xfrm>
            <a:custGeom>
              <a:avLst/>
              <a:gdLst/>
              <a:ahLst/>
              <a:cxnLst/>
              <a:rect l="l" t="t" r="r" b="b"/>
              <a:pathLst>
                <a:path w="85708" h="47818" extrusionOk="0">
                  <a:moveTo>
                    <a:pt x="23381" y="8358"/>
                  </a:moveTo>
                  <a:cubicBezTo>
                    <a:pt x="6789" y="0"/>
                    <a:pt x="0" y="21642"/>
                    <a:pt x="19730" y="29681"/>
                  </a:cubicBezTo>
                  <a:lnTo>
                    <a:pt x="22646" y="42082"/>
                  </a:lnTo>
                  <a:cubicBezTo>
                    <a:pt x="23479" y="45611"/>
                    <a:pt x="27058" y="47817"/>
                    <a:pt x="30587" y="47008"/>
                  </a:cubicBezTo>
                  <a:cubicBezTo>
                    <a:pt x="34116" y="46175"/>
                    <a:pt x="36322" y="42597"/>
                    <a:pt x="35489" y="39067"/>
                  </a:cubicBezTo>
                  <a:lnTo>
                    <a:pt x="34018" y="32793"/>
                  </a:lnTo>
                  <a:cubicBezTo>
                    <a:pt x="37376" y="33136"/>
                    <a:pt x="40881" y="33308"/>
                    <a:pt x="44434" y="33283"/>
                  </a:cubicBezTo>
                  <a:lnTo>
                    <a:pt x="45586" y="38161"/>
                  </a:lnTo>
                  <a:cubicBezTo>
                    <a:pt x="46248" y="41004"/>
                    <a:pt x="49140" y="42793"/>
                    <a:pt x="51983" y="42131"/>
                  </a:cubicBezTo>
                  <a:cubicBezTo>
                    <a:pt x="54851" y="41469"/>
                    <a:pt x="56640" y="38577"/>
                    <a:pt x="55954" y="35710"/>
                  </a:cubicBezTo>
                  <a:lnTo>
                    <a:pt x="55218" y="32524"/>
                  </a:lnTo>
                  <a:cubicBezTo>
                    <a:pt x="63625" y="31470"/>
                    <a:pt x="73428" y="30881"/>
                    <a:pt x="79752" y="27107"/>
                  </a:cubicBezTo>
                  <a:cubicBezTo>
                    <a:pt x="75266" y="25441"/>
                    <a:pt x="85707" y="20833"/>
                    <a:pt x="82595" y="16372"/>
                  </a:cubicBezTo>
                  <a:cubicBezTo>
                    <a:pt x="80952" y="14019"/>
                    <a:pt x="72987" y="11250"/>
                    <a:pt x="68429" y="12328"/>
                  </a:cubicBezTo>
                  <a:cubicBezTo>
                    <a:pt x="53233" y="15931"/>
                    <a:pt x="35415" y="14412"/>
                    <a:pt x="23381" y="8358"/>
                  </a:cubicBezTo>
                  <a:close/>
                  <a:moveTo>
                    <a:pt x="23381" y="8358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4817300" y="322675"/>
              <a:ext cx="1571025" cy="1442975"/>
            </a:xfrm>
            <a:custGeom>
              <a:avLst/>
              <a:gdLst/>
              <a:ahLst/>
              <a:cxnLst/>
              <a:rect l="l" t="t" r="r" b="b"/>
              <a:pathLst>
                <a:path w="62841" h="57719" extrusionOk="0">
                  <a:moveTo>
                    <a:pt x="11838" y="35489"/>
                  </a:moveTo>
                  <a:lnTo>
                    <a:pt x="0" y="45881"/>
                  </a:lnTo>
                  <a:lnTo>
                    <a:pt x="687" y="55880"/>
                  </a:lnTo>
                  <a:lnTo>
                    <a:pt x="10392" y="57718"/>
                  </a:lnTo>
                  <a:lnTo>
                    <a:pt x="27230" y="42915"/>
                  </a:lnTo>
                  <a:lnTo>
                    <a:pt x="61248" y="13063"/>
                  </a:lnTo>
                  <a:cubicBezTo>
                    <a:pt x="62718" y="11740"/>
                    <a:pt x="62841" y="9436"/>
                    <a:pt x="61517" y="7941"/>
                  </a:cubicBezTo>
                  <a:lnTo>
                    <a:pt x="55856" y="1593"/>
                  </a:lnTo>
                  <a:cubicBezTo>
                    <a:pt x="54532" y="123"/>
                    <a:pt x="52229" y="0"/>
                    <a:pt x="50734" y="1299"/>
                  </a:cubicBezTo>
                  <a:lnTo>
                    <a:pt x="32327" y="17475"/>
                  </a:lnTo>
                  <a:close/>
                  <a:moveTo>
                    <a:pt x="11838" y="35489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1241475" y="751575"/>
              <a:ext cx="4384025" cy="458325"/>
            </a:xfrm>
            <a:custGeom>
              <a:avLst/>
              <a:gdLst/>
              <a:ahLst/>
              <a:cxnLst/>
              <a:rect l="l" t="t" r="r" b="b"/>
              <a:pathLst>
                <a:path w="175361" h="18333" extrusionOk="0">
                  <a:moveTo>
                    <a:pt x="132372" y="0"/>
                  </a:moveTo>
                  <a:lnTo>
                    <a:pt x="9167" y="0"/>
                  </a:lnTo>
                  <a:cubicBezTo>
                    <a:pt x="4118" y="0"/>
                    <a:pt x="0" y="4142"/>
                    <a:pt x="0" y="9167"/>
                  </a:cubicBezTo>
                  <a:cubicBezTo>
                    <a:pt x="0" y="14191"/>
                    <a:pt x="4118" y="18333"/>
                    <a:pt x="9167" y="18333"/>
                  </a:cubicBezTo>
                  <a:lnTo>
                    <a:pt x="154871" y="18333"/>
                  </a:lnTo>
                  <a:lnTo>
                    <a:pt x="175360" y="319"/>
                  </a:lnTo>
                  <a:cubicBezTo>
                    <a:pt x="174625" y="123"/>
                    <a:pt x="173841" y="0"/>
                    <a:pt x="173032" y="0"/>
                  </a:cubicBezTo>
                  <a:lnTo>
                    <a:pt x="132372" y="0"/>
                  </a:lnTo>
                  <a:close/>
                  <a:moveTo>
                    <a:pt x="132372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4540350" y="1469675"/>
              <a:ext cx="536775" cy="536775"/>
            </a:xfrm>
            <a:custGeom>
              <a:avLst/>
              <a:gdLst/>
              <a:ahLst/>
              <a:cxnLst/>
              <a:rect l="l" t="t" r="r" b="b"/>
              <a:pathLst>
                <a:path w="21471" h="21471" extrusionOk="0">
                  <a:moveTo>
                    <a:pt x="0" y="9731"/>
                  </a:moveTo>
                  <a:lnTo>
                    <a:pt x="319" y="20196"/>
                  </a:lnTo>
                  <a:lnTo>
                    <a:pt x="10490" y="21470"/>
                  </a:lnTo>
                  <a:lnTo>
                    <a:pt x="21470" y="11838"/>
                  </a:lnTo>
                  <a:lnTo>
                    <a:pt x="11078" y="1"/>
                  </a:lnTo>
                  <a:close/>
                  <a:moveTo>
                    <a:pt x="0" y="973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4959450" y="400475"/>
              <a:ext cx="1428875" cy="1365175"/>
            </a:xfrm>
            <a:custGeom>
              <a:avLst/>
              <a:gdLst/>
              <a:ahLst/>
              <a:cxnLst/>
              <a:rect l="l" t="t" r="r" b="b"/>
              <a:pathLst>
                <a:path w="57155" h="54607" extrusionOk="0">
                  <a:moveTo>
                    <a:pt x="0" y="49239"/>
                  </a:moveTo>
                  <a:lnTo>
                    <a:pt x="4706" y="54606"/>
                  </a:lnTo>
                  <a:lnTo>
                    <a:pt x="21544" y="39803"/>
                  </a:lnTo>
                  <a:lnTo>
                    <a:pt x="55562" y="9951"/>
                  </a:lnTo>
                  <a:cubicBezTo>
                    <a:pt x="57032" y="8628"/>
                    <a:pt x="57155" y="6324"/>
                    <a:pt x="55831" y="4829"/>
                  </a:cubicBezTo>
                  <a:lnTo>
                    <a:pt x="51518" y="1"/>
                  </a:lnTo>
                  <a:cubicBezTo>
                    <a:pt x="52425" y="1471"/>
                    <a:pt x="52131" y="3457"/>
                    <a:pt x="50807" y="4633"/>
                  </a:cubicBezTo>
                  <a:cubicBezTo>
                    <a:pt x="33872" y="19510"/>
                    <a:pt x="16936" y="34387"/>
                    <a:pt x="0" y="49239"/>
                  </a:cubicBezTo>
                  <a:close/>
                  <a:moveTo>
                    <a:pt x="0" y="49239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4681875" y="1631425"/>
              <a:ext cx="395250" cy="375025"/>
            </a:xfrm>
            <a:custGeom>
              <a:avLst/>
              <a:gdLst/>
              <a:ahLst/>
              <a:cxnLst/>
              <a:rect l="l" t="t" r="r" b="b"/>
              <a:pathLst>
                <a:path w="15810" h="15001" extrusionOk="0">
                  <a:moveTo>
                    <a:pt x="75" y="9706"/>
                  </a:moveTo>
                  <a:lnTo>
                    <a:pt x="1" y="9682"/>
                  </a:lnTo>
                  <a:lnTo>
                    <a:pt x="4829" y="15000"/>
                  </a:lnTo>
                  <a:lnTo>
                    <a:pt x="15809" y="5368"/>
                  </a:lnTo>
                  <a:lnTo>
                    <a:pt x="11103" y="1"/>
                  </a:lnTo>
                  <a:close/>
                  <a:moveTo>
                    <a:pt x="75" y="9706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3657425" y="1462950"/>
              <a:ext cx="1224850" cy="1123125"/>
            </a:xfrm>
            <a:custGeom>
              <a:avLst/>
              <a:gdLst/>
              <a:ahLst/>
              <a:cxnLst/>
              <a:rect l="l" t="t" r="r" b="b"/>
              <a:pathLst>
                <a:path w="48994" h="44925" extrusionOk="0">
                  <a:moveTo>
                    <a:pt x="33406" y="7867"/>
                  </a:moveTo>
                  <a:cubicBezTo>
                    <a:pt x="26396" y="0"/>
                    <a:pt x="20539" y="12303"/>
                    <a:pt x="11250" y="21690"/>
                  </a:cubicBezTo>
                  <a:cubicBezTo>
                    <a:pt x="11348" y="22205"/>
                    <a:pt x="0" y="36494"/>
                    <a:pt x="10122" y="38528"/>
                  </a:cubicBezTo>
                  <a:cubicBezTo>
                    <a:pt x="20245" y="40538"/>
                    <a:pt x="30857" y="43699"/>
                    <a:pt x="31028" y="44925"/>
                  </a:cubicBezTo>
                  <a:cubicBezTo>
                    <a:pt x="40881" y="41763"/>
                    <a:pt x="48773" y="34950"/>
                    <a:pt x="48969" y="27719"/>
                  </a:cubicBezTo>
                  <a:cubicBezTo>
                    <a:pt x="48993" y="25636"/>
                    <a:pt x="48895" y="25195"/>
                    <a:pt x="47596" y="23749"/>
                  </a:cubicBezTo>
                  <a:lnTo>
                    <a:pt x="45807" y="21739"/>
                  </a:lnTo>
                  <a:lnTo>
                    <a:pt x="41812" y="17279"/>
                  </a:lnTo>
                  <a:close/>
                  <a:moveTo>
                    <a:pt x="33406" y="7867"/>
                  </a:moveTo>
                  <a:close/>
                </a:path>
              </a:pathLst>
            </a:custGeom>
            <a:solidFill>
              <a:srgbClr val="FFD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3487075" y="2005200"/>
              <a:ext cx="946075" cy="646450"/>
            </a:xfrm>
            <a:custGeom>
              <a:avLst/>
              <a:gdLst/>
              <a:ahLst/>
              <a:cxnLst/>
              <a:rect l="l" t="t" r="r" b="b"/>
              <a:pathLst>
                <a:path w="37843" h="25858" extrusionOk="0">
                  <a:moveTo>
                    <a:pt x="4216" y="14215"/>
                  </a:moveTo>
                  <a:cubicBezTo>
                    <a:pt x="7329" y="18676"/>
                    <a:pt x="11397" y="21593"/>
                    <a:pt x="15883" y="23259"/>
                  </a:cubicBezTo>
                  <a:cubicBezTo>
                    <a:pt x="22868" y="25857"/>
                    <a:pt x="30857" y="25465"/>
                    <a:pt x="37842" y="23235"/>
                  </a:cubicBezTo>
                  <a:cubicBezTo>
                    <a:pt x="37671" y="22009"/>
                    <a:pt x="37205" y="12402"/>
                    <a:pt x="27059" y="10392"/>
                  </a:cubicBezTo>
                  <a:cubicBezTo>
                    <a:pt x="16936" y="8358"/>
                    <a:pt x="18162" y="515"/>
                    <a:pt x="18064" y="0"/>
                  </a:cubicBezTo>
                  <a:cubicBezTo>
                    <a:pt x="14240" y="3848"/>
                    <a:pt x="9853" y="7206"/>
                    <a:pt x="4560" y="8480"/>
                  </a:cubicBezTo>
                  <a:cubicBezTo>
                    <a:pt x="1" y="9559"/>
                    <a:pt x="2550" y="11863"/>
                    <a:pt x="4216" y="14215"/>
                  </a:cubicBezTo>
                  <a:close/>
                  <a:moveTo>
                    <a:pt x="4216" y="14215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3556925" y="2312175"/>
              <a:ext cx="876225" cy="339475"/>
            </a:xfrm>
            <a:custGeom>
              <a:avLst/>
              <a:gdLst/>
              <a:ahLst/>
              <a:cxnLst/>
              <a:rect l="l" t="t" r="r" b="b"/>
              <a:pathLst>
                <a:path w="35049" h="13579" extrusionOk="0">
                  <a:moveTo>
                    <a:pt x="28407" y="3529"/>
                  </a:moveTo>
                  <a:cubicBezTo>
                    <a:pt x="25073" y="4608"/>
                    <a:pt x="21520" y="5245"/>
                    <a:pt x="17941" y="5368"/>
                  </a:cubicBezTo>
                  <a:cubicBezTo>
                    <a:pt x="14020" y="5466"/>
                    <a:pt x="10123" y="4926"/>
                    <a:pt x="6471" y="3578"/>
                  </a:cubicBezTo>
                  <a:cubicBezTo>
                    <a:pt x="4167" y="2721"/>
                    <a:pt x="1986" y="1544"/>
                    <a:pt x="1" y="0"/>
                  </a:cubicBezTo>
                  <a:cubicBezTo>
                    <a:pt x="418" y="613"/>
                    <a:pt x="957" y="1299"/>
                    <a:pt x="1422" y="1936"/>
                  </a:cubicBezTo>
                  <a:cubicBezTo>
                    <a:pt x="4535" y="6397"/>
                    <a:pt x="8603" y="9314"/>
                    <a:pt x="13089" y="10980"/>
                  </a:cubicBezTo>
                  <a:cubicBezTo>
                    <a:pt x="20074" y="13578"/>
                    <a:pt x="28063" y="13186"/>
                    <a:pt x="35048" y="10956"/>
                  </a:cubicBezTo>
                  <a:cubicBezTo>
                    <a:pt x="34950" y="10171"/>
                    <a:pt x="34705" y="5809"/>
                    <a:pt x="31740" y="2304"/>
                  </a:cubicBezTo>
                  <a:cubicBezTo>
                    <a:pt x="30661" y="2770"/>
                    <a:pt x="29558" y="3186"/>
                    <a:pt x="28407" y="3529"/>
                  </a:cubicBezTo>
                  <a:close/>
                  <a:moveTo>
                    <a:pt x="28407" y="352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4350400" y="1871625"/>
              <a:ext cx="531875" cy="714450"/>
            </a:xfrm>
            <a:custGeom>
              <a:avLst/>
              <a:gdLst/>
              <a:ahLst/>
              <a:cxnLst/>
              <a:rect l="l" t="t" r="r" b="b"/>
              <a:pathLst>
                <a:path w="21275" h="28578" extrusionOk="0">
                  <a:moveTo>
                    <a:pt x="14510" y="4951"/>
                  </a:moveTo>
                  <a:cubicBezTo>
                    <a:pt x="13775" y="10980"/>
                    <a:pt x="7819" y="16617"/>
                    <a:pt x="1" y="19926"/>
                  </a:cubicBezTo>
                  <a:cubicBezTo>
                    <a:pt x="2966" y="23431"/>
                    <a:pt x="3211" y="27793"/>
                    <a:pt x="3309" y="28578"/>
                  </a:cubicBezTo>
                  <a:cubicBezTo>
                    <a:pt x="13162" y="25416"/>
                    <a:pt x="21054" y="18603"/>
                    <a:pt x="21225" y="11372"/>
                  </a:cubicBezTo>
                  <a:cubicBezTo>
                    <a:pt x="21274" y="9289"/>
                    <a:pt x="21176" y="8848"/>
                    <a:pt x="19877" y="7402"/>
                  </a:cubicBezTo>
                  <a:lnTo>
                    <a:pt x="18088" y="5392"/>
                  </a:lnTo>
                  <a:lnTo>
                    <a:pt x="14093" y="932"/>
                  </a:lnTo>
                  <a:lnTo>
                    <a:pt x="13284" y="0"/>
                  </a:lnTo>
                  <a:cubicBezTo>
                    <a:pt x="14534" y="1446"/>
                    <a:pt x="14657" y="1888"/>
                    <a:pt x="14608" y="3946"/>
                  </a:cubicBezTo>
                  <a:cubicBezTo>
                    <a:pt x="14583" y="4265"/>
                    <a:pt x="14559" y="4633"/>
                    <a:pt x="14510" y="4951"/>
                  </a:cubicBezTo>
                  <a:close/>
                  <a:moveTo>
                    <a:pt x="14510" y="4951"/>
                  </a:moveTo>
                  <a:close/>
                </a:path>
              </a:pathLst>
            </a:custGeom>
            <a:solidFill>
              <a:srgbClr val="FCC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2060675" y="2241100"/>
              <a:ext cx="1823475" cy="863350"/>
            </a:xfrm>
            <a:custGeom>
              <a:avLst/>
              <a:gdLst/>
              <a:ahLst/>
              <a:cxnLst/>
              <a:rect l="l" t="t" r="r" b="b"/>
              <a:pathLst>
                <a:path w="72939" h="34534" extrusionOk="0">
                  <a:moveTo>
                    <a:pt x="12917" y="16397"/>
                  </a:moveTo>
                  <a:lnTo>
                    <a:pt x="15833" y="28798"/>
                  </a:lnTo>
                  <a:cubicBezTo>
                    <a:pt x="16666" y="32327"/>
                    <a:pt x="20245" y="34533"/>
                    <a:pt x="23774" y="33724"/>
                  </a:cubicBezTo>
                  <a:cubicBezTo>
                    <a:pt x="27303" y="32891"/>
                    <a:pt x="29509" y="29313"/>
                    <a:pt x="28676" y="25783"/>
                  </a:cubicBezTo>
                  <a:lnTo>
                    <a:pt x="27205" y="19509"/>
                  </a:lnTo>
                  <a:cubicBezTo>
                    <a:pt x="30563" y="19852"/>
                    <a:pt x="34068" y="20024"/>
                    <a:pt x="37621" y="19999"/>
                  </a:cubicBezTo>
                  <a:lnTo>
                    <a:pt x="38773" y="24877"/>
                  </a:lnTo>
                  <a:cubicBezTo>
                    <a:pt x="39435" y="27720"/>
                    <a:pt x="42327" y="29509"/>
                    <a:pt x="45170" y="28847"/>
                  </a:cubicBezTo>
                  <a:cubicBezTo>
                    <a:pt x="48038" y="28185"/>
                    <a:pt x="49827" y="25293"/>
                    <a:pt x="49141" y="22426"/>
                  </a:cubicBezTo>
                  <a:lnTo>
                    <a:pt x="48405" y="19240"/>
                  </a:lnTo>
                  <a:cubicBezTo>
                    <a:pt x="56812" y="18186"/>
                    <a:pt x="66615" y="17597"/>
                    <a:pt x="72939" y="13823"/>
                  </a:cubicBezTo>
                  <a:cubicBezTo>
                    <a:pt x="70512" y="12916"/>
                    <a:pt x="68184" y="11642"/>
                    <a:pt x="66052" y="9951"/>
                  </a:cubicBezTo>
                  <a:cubicBezTo>
                    <a:pt x="28210" y="17573"/>
                    <a:pt x="9069" y="6985"/>
                    <a:pt x="1030" y="0"/>
                  </a:cubicBezTo>
                  <a:cubicBezTo>
                    <a:pt x="0" y="5343"/>
                    <a:pt x="3309" y="12475"/>
                    <a:pt x="12917" y="16397"/>
                  </a:cubicBezTo>
                  <a:close/>
                  <a:moveTo>
                    <a:pt x="12917" y="1639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5209450" y="1395550"/>
              <a:ext cx="288600" cy="2371850"/>
            </a:xfrm>
            <a:custGeom>
              <a:avLst/>
              <a:gdLst/>
              <a:ahLst/>
              <a:cxnLst/>
              <a:rect l="l" t="t" r="r" b="b"/>
              <a:pathLst>
                <a:path w="11544" h="94874" extrusionOk="0">
                  <a:moveTo>
                    <a:pt x="0" y="10147"/>
                  </a:moveTo>
                  <a:lnTo>
                    <a:pt x="0" y="94874"/>
                  </a:lnTo>
                  <a:lnTo>
                    <a:pt x="11544" y="93550"/>
                  </a:lnTo>
                  <a:lnTo>
                    <a:pt x="11544" y="0"/>
                  </a:lnTo>
                  <a:close/>
                  <a:moveTo>
                    <a:pt x="0" y="10147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5113250" y="751575"/>
              <a:ext cx="512250" cy="458325"/>
            </a:xfrm>
            <a:custGeom>
              <a:avLst/>
              <a:gdLst/>
              <a:ahLst/>
              <a:cxnLst/>
              <a:rect l="l" t="t" r="r" b="b"/>
              <a:pathLst>
                <a:path w="20490" h="18333" extrusionOk="0">
                  <a:moveTo>
                    <a:pt x="0" y="0"/>
                  </a:moveTo>
                  <a:lnTo>
                    <a:pt x="0" y="18333"/>
                  </a:lnTo>
                  <a:lnTo>
                    <a:pt x="20489" y="319"/>
                  </a:lnTo>
                  <a:cubicBezTo>
                    <a:pt x="19754" y="123"/>
                    <a:pt x="18970" y="0"/>
                    <a:pt x="18161" y="0"/>
                  </a:cubicBez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952825" y="4192000"/>
              <a:ext cx="881125" cy="1283650"/>
            </a:xfrm>
            <a:custGeom>
              <a:avLst/>
              <a:gdLst/>
              <a:ahLst/>
              <a:cxnLst/>
              <a:rect l="l" t="t" r="r" b="b"/>
              <a:pathLst>
                <a:path w="35245" h="51346" extrusionOk="0">
                  <a:moveTo>
                    <a:pt x="24436" y="0"/>
                  </a:moveTo>
                  <a:lnTo>
                    <a:pt x="1" y="49998"/>
                  </a:lnTo>
                  <a:lnTo>
                    <a:pt x="99" y="50047"/>
                  </a:lnTo>
                  <a:cubicBezTo>
                    <a:pt x="2917" y="51346"/>
                    <a:pt x="6055" y="51248"/>
                    <a:pt x="8702" y="50047"/>
                  </a:cubicBezTo>
                  <a:cubicBezTo>
                    <a:pt x="10809" y="49067"/>
                    <a:pt x="12598" y="47400"/>
                    <a:pt x="13652" y="45170"/>
                  </a:cubicBezTo>
                  <a:lnTo>
                    <a:pt x="35245" y="0"/>
                  </a:lnTo>
                  <a:close/>
                  <a:moveTo>
                    <a:pt x="24436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2487125" y="238125"/>
              <a:ext cx="2063675" cy="513475"/>
            </a:xfrm>
            <a:custGeom>
              <a:avLst/>
              <a:gdLst/>
              <a:ahLst/>
              <a:cxnLst/>
              <a:rect l="l" t="t" r="r" b="b"/>
              <a:pathLst>
                <a:path w="82547" h="20539" extrusionOk="0">
                  <a:moveTo>
                    <a:pt x="72277" y="0"/>
                  </a:moveTo>
                  <a:lnTo>
                    <a:pt x="10270" y="0"/>
                  </a:lnTo>
                  <a:cubicBezTo>
                    <a:pt x="4608" y="0"/>
                    <a:pt x="1" y="4608"/>
                    <a:pt x="1" y="10269"/>
                  </a:cubicBezTo>
                  <a:lnTo>
                    <a:pt x="1" y="20538"/>
                  </a:lnTo>
                  <a:lnTo>
                    <a:pt x="82546" y="20538"/>
                  </a:lnTo>
                  <a:lnTo>
                    <a:pt x="82546" y="10269"/>
                  </a:lnTo>
                  <a:cubicBezTo>
                    <a:pt x="82546" y="4608"/>
                    <a:pt x="77914" y="0"/>
                    <a:pt x="72277" y="0"/>
                  </a:cubicBezTo>
                  <a:close/>
                  <a:moveTo>
                    <a:pt x="72277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3953375" y="238125"/>
              <a:ext cx="597425" cy="513475"/>
            </a:xfrm>
            <a:custGeom>
              <a:avLst/>
              <a:gdLst/>
              <a:ahLst/>
              <a:cxnLst/>
              <a:rect l="l" t="t" r="r" b="b"/>
              <a:pathLst>
                <a:path w="23897" h="20539" extrusionOk="0">
                  <a:moveTo>
                    <a:pt x="23896" y="10269"/>
                  </a:moveTo>
                  <a:cubicBezTo>
                    <a:pt x="23896" y="4608"/>
                    <a:pt x="19264" y="0"/>
                    <a:pt x="13627" y="0"/>
                  </a:cubicBezTo>
                  <a:lnTo>
                    <a:pt x="0" y="0"/>
                  </a:lnTo>
                  <a:cubicBezTo>
                    <a:pt x="5637" y="0"/>
                    <a:pt x="10269" y="4608"/>
                    <a:pt x="10269" y="10269"/>
                  </a:cubicBezTo>
                  <a:lnTo>
                    <a:pt x="10269" y="20538"/>
                  </a:lnTo>
                  <a:lnTo>
                    <a:pt x="23896" y="20538"/>
                  </a:lnTo>
                  <a:lnTo>
                    <a:pt x="23896" y="10269"/>
                  </a:lnTo>
                  <a:close/>
                  <a:moveTo>
                    <a:pt x="23896" y="10269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41475" y="3734300"/>
              <a:ext cx="4483900" cy="457725"/>
            </a:xfrm>
            <a:custGeom>
              <a:avLst/>
              <a:gdLst/>
              <a:ahLst/>
              <a:cxnLst/>
              <a:rect l="l" t="t" r="r" b="b"/>
              <a:pathLst>
                <a:path w="179356" h="18309" extrusionOk="0">
                  <a:moveTo>
                    <a:pt x="9167" y="18308"/>
                  </a:moveTo>
                  <a:lnTo>
                    <a:pt x="170189" y="18308"/>
                  </a:lnTo>
                  <a:cubicBezTo>
                    <a:pt x="175238" y="18308"/>
                    <a:pt x="179355" y="14191"/>
                    <a:pt x="179355" y="9142"/>
                  </a:cubicBezTo>
                  <a:cubicBezTo>
                    <a:pt x="179355" y="6250"/>
                    <a:pt x="177983" y="3652"/>
                    <a:pt x="175875" y="1985"/>
                  </a:cubicBezTo>
                  <a:cubicBezTo>
                    <a:pt x="174331" y="735"/>
                    <a:pt x="172370" y="0"/>
                    <a:pt x="170263" y="0"/>
                  </a:cubicBezTo>
                  <a:lnTo>
                    <a:pt x="170189" y="0"/>
                  </a:lnTo>
                  <a:lnTo>
                    <a:pt x="12377" y="0"/>
                  </a:lnTo>
                  <a:cubicBezTo>
                    <a:pt x="12230" y="0"/>
                    <a:pt x="12083" y="0"/>
                    <a:pt x="11936" y="0"/>
                  </a:cubicBezTo>
                  <a:cubicBezTo>
                    <a:pt x="11985" y="0"/>
                    <a:pt x="12034" y="0"/>
                    <a:pt x="12108" y="0"/>
                  </a:cubicBezTo>
                  <a:lnTo>
                    <a:pt x="9167" y="0"/>
                  </a:lnTo>
                  <a:cubicBezTo>
                    <a:pt x="4118" y="0"/>
                    <a:pt x="0" y="4118"/>
                    <a:pt x="0" y="9142"/>
                  </a:cubicBezTo>
                  <a:cubicBezTo>
                    <a:pt x="0" y="14191"/>
                    <a:pt x="4118" y="18308"/>
                    <a:pt x="9167" y="18308"/>
                  </a:cubicBezTo>
                  <a:close/>
                  <a:moveTo>
                    <a:pt x="9167" y="18308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5113250" y="3734300"/>
              <a:ext cx="612125" cy="457725"/>
            </a:xfrm>
            <a:custGeom>
              <a:avLst/>
              <a:gdLst/>
              <a:ahLst/>
              <a:cxnLst/>
              <a:rect l="l" t="t" r="r" b="b"/>
              <a:pathLst>
                <a:path w="24485" h="18309" extrusionOk="0">
                  <a:moveTo>
                    <a:pt x="0" y="1250"/>
                  </a:moveTo>
                  <a:lnTo>
                    <a:pt x="0" y="18308"/>
                  </a:lnTo>
                  <a:lnTo>
                    <a:pt x="15318" y="18308"/>
                  </a:lnTo>
                  <a:cubicBezTo>
                    <a:pt x="20367" y="18308"/>
                    <a:pt x="24484" y="14191"/>
                    <a:pt x="24484" y="9142"/>
                  </a:cubicBezTo>
                  <a:cubicBezTo>
                    <a:pt x="24484" y="4142"/>
                    <a:pt x="20391" y="25"/>
                    <a:pt x="15392" y="0"/>
                  </a:cubicBezTo>
                  <a:lnTo>
                    <a:pt x="0" y="0"/>
                  </a:lnTo>
                  <a:close/>
                  <a:moveTo>
                    <a:pt x="0" y="125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9" name="Google Shape;959;p24"/>
          <p:cNvSpPr/>
          <p:nvPr/>
        </p:nvSpPr>
        <p:spPr>
          <a:xfrm>
            <a:off x="3671725" y="3269375"/>
            <a:ext cx="1389728" cy="1163302"/>
          </a:xfrm>
          <a:custGeom>
            <a:avLst/>
            <a:gdLst/>
            <a:ahLst/>
            <a:cxnLst/>
            <a:rect l="l" t="t" r="r" b="b"/>
            <a:pathLst>
              <a:path w="6425" h="5378" extrusionOk="0">
                <a:moveTo>
                  <a:pt x="817" y="0"/>
                </a:moveTo>
                <a:lnTo>
                  <a:pt x="733" y="42"/>
                </a:lnTo>
                <a:lnTo>
                  <a:pt x="712" y="21"/>
                </a:lnTo>
                <a:lnTo>
                  <a:pt x="503" y="126"/>
                </a:lnTo>
                <a:lnTo>
                  <a:pt x="524" y="209"/>
                </a:lnTo>
                <a:lnTo>
                  <a:pt x="608" y="251"/>
                </a:lnTo>
                <a:lnTo>
                  <a:pt x="524" y="335"/>
                </a:lnTo>
                <a:lnTo>
                  <a:pt x="336" y="356"/>
                </a:lnTo>
                <a:lnTo>
                  <a:pt x="252" y="335"/>
                </a:lnTo>
                <a:lnTo>
                  <a:pt x="43" y="419"/>
                </a:lnTo>
                <a:lnTo>
                  <a:pt x="1" y="544"/>
                </a:lnTo>
                <a:lnTo>
                  <a:pt x="43" y="670"/>
                </a:lnTo>
                <a:lnTo>
                  <a:pt x="126" y="649"/>
                </a:lnTo>
                <a:lnTo>
                  <a:pt x="126" y="691"/>
                </a:lnTo>
                <a:lnTo>
                  <a:pt x="189" y="733"/>
                </a:lnTo>
                <a:lnTo>
                  <a:pt x="147" y="879"/>
                </a:lnTo>
                <a:lnTo>
                  <a:pt x="210" y="900"/>
                </a:lnTo>
                <a:lnTo>
                  <a:pt x="294" y="837"/>
                </a:lnTo>
                <a:lnTo>
                  <a:pt x="252" y="963"/>
                </a:lnTo>
                <a:lnTo>
                  <a:pt x="315" y="1005"/>
                </a:lnTo>
                <a:lnTo>
                  <a:pt x="252" y="1088"/>
                </a:lnTo>
                <a:lnTo>
                  <a:pt x="357" y="1109"/>
                </a:lnTo>
                <a:lnTo>
                  <a:pt x="231" y="1256"/>
                </a:lnTo>
                <a:lnTo>
                  <a:pt x="231" y="1277"/>
                </a:lnTo>
                <a:lnTo>
                  <a:pt x="482" y="1214"/>
                </a:lnTo>
                <a:lnTo>
                  <a:pt x="587" y="1256"/>
                </a:lnTo>
                <a:lnTo>
                  <a:pt x="566" y="1381"/>
                </a:lnTo>
                <a:lnTo>
                  <a:pt x="629" y="1465"/>
                </a:lnTo>
                <a:lnTo>
                  <a:pt x="796" y="1360"/>
                </a:lnTo>
                <a:lnTo>
                  <a:pt x="1110" y="1423"/>
                </a:lnTo>
                <a:lnTo>
                  <a:pt x="1214" y="1318"/>
                </a:lnTo>
                <a:lnTo>
                  <a:pt x="1486" y="1360"/>
                </a:lnTo>
                <a:lnTo>
                  <a:pt x="1507" y="1486"/>
                </a:lnTo>
                <a:lnTo>
                  <a:pt x="1612" y="1632"/>
                </a:lnTo>
                <a:lnTo>
                  <a:pt x="1591" y="1737"/>
                </a:lnTo>
                <a:lnTo>
                  <a:pt x="1445" y="1737"/>
                </a:lnTo>
                <a:lnTo>
                  <a:pt x="1235" y="1946"/>
                </a:lnTo>
                <a:lnTo>
                  <a:pt x="1256" y="2114"/>
                </a:lnTo>
                <a:lnTo>
                  <a:pt x="1235" y="2469"/>
                </a:lnTo>
                <a:lnTo>
                  <a:pt x="1089" y="2616"/>
                </a:lnTo>
                <a:lnTo>
                  <a:pt x="1194" y="2720"/>
                </a:lnTo>
                <a:lnTo>
                  <a:pt x="1047" y="2930"/>
                </a:lnTo>
                <a:lnTo>
                  <a:pt x="942" y="2888"/>
                </a:lnTo>
                <a:lnTo>
                  <a:pt x="817" y="2930"/>
                </a:lnTo>
                <a:lnTo>
                  <a:pt x="963" y="3202"/>
                </a:lnTo>
                <a:lnTo>
                  <a:pt x="1089" y="3285"/>
                </a:lnTo>
                <a:lnTo>
                  <a:pt x="1089" y="3515"/>
                </a:lnTo>
                <a:lnTo>
                  <a:pt x="922" y="3704"/>
                </a:lnTo>
                <a:lnTo>
                  <a:pt x="984" y="3871"/>
                </a:lnTo>
                <a:lnTo>
                  <a:pt x="1131" y="3871"/>
                </a:lnTo>
                <a:lnTo>
                  <a:pt x="1089" y="3976"/>
                </a:lnTo>
                <a:lnTo>
                  <a:pt x="963" y="4080"/>
                </a:lnTo>
                <a:lnTo>
                  <a:pt x="838" y="4331"/>
                </a:lnTo>
                <a:lnTo>
                  <a:pt x="922" y="4457"/>
                </a:lnTo>
                <a:lnTo>
                  <a:pt x="922" y="4603"/>
                </a:lnTo>
                <a:lnTo>
                  <a:pt x="1026" y="4624"/>
                </a:lnTo>
                <a:lnTo>
                  <a:pt x="1173" y="4645"/>
                </a:lnTo>
                <a:lnTo>
                  <a:pt x="1403" y="4875"/>
                </a:lnTo>
                <a:lnTo>
                  <a:pt x="1382" y="4917"/>
                </a:lnTo>
                <a:lnTo>
                  <a:pt x="1486" y="5168"/>
                </a:lnTo>
                <a:lnTo>
                  <a:pt x="1675" y="5357"/>
                </a:lnTo>
                <a:lnTo>
                  <a:pt x="1842" y="5378"/>
                </a:lnTo>
                <a:lnTo>
                  <a:pt x="2010" y="5273"/>
                </a:lnTo>
                <a:lnTo>
                  <a:pt x="2010" y="5168"/>
                </a:lnTo>
                <a:lnTo>
                  <a:pt x="2093" y="5085"/>
                </a:lnTo>
                <a:lnTo>
                  <a:pt x="2303" y="5064"/>
                </a:lnTo>
                <a:lnTo>
                  <a:pt x="2470" y="4875"/>
                </a:lnTo>
                <a:lnTo>
                  <a:pt x="2679" y="4855"/>
                </a:lnTo>
                <a:lnTo>
                  <a:pt x="2784" y="4813"/>
                </a:lnTo>
                <a:lnTo>
                  <a:pt x="3035" y="4875"/>
                </a:lnTo>
                <a:lnTo>
                  <a:pt x="3181" y="4917"/>
                </a:lnTo>
                <a:lnTo>
                  <a:pt x="3202" y="4855"/>
                </a:lnTo>
                <a:lnTo>
                  <a:pt x="3307" y="4855"/>
                </a:lnTo>
                <a:lnTo>
                  <a:pt x="3411" y="4938"/>
                </a:lnTo>
                <a:lnTo>
                  <a:pt x="3495" y="4855"/>
                </a:lnTo>
                <a:lnTo>
                  <a:pt x="3558" y="4750"/>
                </a:lnTo>
                <a:lnTo>
                  <a:pt x="3663" y="4855"/>
                </a:lnTo>
                <a:lnTo>
                  <a:pt x="3788" y="4917"/>
                </a:lnTo>
                <a:lnTo>
                  <a:pt x="3914" y="4708"/>
                </a:lnTo>
                <a:lnTo>
                  <a:pt x="3914" y="4603"/>
                </a:lnTo>
                <a:lnTo>
                  <a:pt x="4248" y="4436"/>
                </a:lnTo>
                <a:lnTo>
                  <a:pt x="4458" y="4436"/>
                </a:lnTo>
                <a:lnTo>
                  <a:pt x="4520" y="4352"/>
                </a:lnTo>
                <a:lnTo>
                  <a:pt x="4458" y="4311"/>
                </a:lnTo>
                <a:lnTo>
                  <a:pt x="4499" y="4143"/>
                </a:lnTo>
                <a:lnTo>
                  <a:pt x="4667" y="3892"/>
                </a:lnTo>
                <a:lnTo>
                  <a:pt x="4667" y="3766"/>
                </a:lnTo>
                <a:lnTo>
                  <a:pt x="4855" y="3704"/>
                </a:lnTo>
                <a:lnTo>
                  <a:pt x="4981" y="3578"/>
                </a:lnTo>
                <a:lnTo>
                  <a:pt x="4855" y="3390"/>
                </a:lnTo>
                <a:lnTo>
                  <a:pt x="4771" y="3348"/>
                </a:lnTo>
                <a:lnTo>
                  <a:pt x="4751" y="3243"/>
                </a:lnTo>
                <a:lnTo>
                  <a:pt x="4646" y="3076"/>
                </a:lnTo>
                <a:lnTo>
                  <a:pt x="4730" y="2992"/>
                </a:lnTo>
                <a:lnTo>
                  <a:pt x="4960" y="2637"/>
                </a:lnTo>
                <a:lnTo>
                  <a:pt x="5064" y="2574"/>
                </a:lnTo>
                <a:lnTo>
                  <a:pt x="5232" y="2302"/>
                </a:lnTo>
                <a:lnTo>
                  <a:pt x="5274" y="2323"/>
                </a:lnTo>
                <a:lnTo>
                  <a:pt x="5253" y="2344"/>
                </a:lnTo>
                <a:lnTo>
                  <a:pt x="5253" y="2365"/>
                </a:lnTo>
                <a:lnTo>
                  <a:pt x="5336" y="2323"/>
                </a:lnTo>
                <a:lnTo>
                  <a:pt x="5357" y="2197"/>
                </a:lnTo>
                <a:lnTo>
                  <a:pt x="5295" y="2134"/>
                </a:lnTo>
                <a:lnTo>
                  <a:pt x="5441" y="2051"/>
                </a:lnTo>
                <a:lnTo>
                  <a:pt x="5567" y="1946"/>
                </a:lnTo>
                <a:lnTo>
                  <a:pt x="5776" y="1946"/>
                </a:lnTo>
                <a:lnTo>
                  <a:pt x="5964" y="1883"/>
                </a:lnTo>
                <a:lnTo>
                  <a:pt x="6069" y="1737"/>
                </a:lnTo>
                <a:lnTo>
                  <a:pt x="6278" y="1611"/>
                </a:lnTo>
                <a:lnTo>
                  <a:pt x="6320" y="1507"/>
                </a:lnTo>
                <a:lnTo>
                  <a:pt x="6341" y="1381"/>
                </a:lnTo>
                <a:lnTo>
                  <a:pt x="6320" y="1193"/>
                </a:lnTo>
                <a:lnTo>
                  <a:pt x="6424" y="1151"/>
                </a:lnTo>
                <a:lnTo>
                  <a:pt x="6424" y="1088"/>
                </a:lnTo>
                <a:lnTo>
                  <a:pt x="6341" y="1067"/>
                </a:lnTo>
                <a:lnTo>
                  <a:pt x="6215" y="879"/>
                </a:lnTo>
                <a:lnTo>
                  <a:pt x="5964" y="900"/>
                </a:lnTo>
                <a:lnTo>
                  <a:pt x="5797" y="837"/>
                </a:lnTo>
                <a:lnTo>
                  <a:pt x="5629" y="837"/>
                </a:lnTo>
                <a:lnTo>
                  <a:pt x="5525" y="774"/>
                </a:lnTo>
                <a:lnTo>
                  <a:pt x="5253" y="774"/>
                </a:lnTo>
                <a:lnTo>
                  <a:pt x="5148" y="879"/>
                </a:lnTo>
                <a:lnTo>
                  <a:pt x="5064" y="837"/>
                </a:lnTo>
                <a:lnTo>
                  <a:pt x="4918" y="837"/>
                </a:lnTo>
                <a:lnTo>
                  <a:pt x="4792" y="691"/>
                </a:lnTo>
                <a:lnTo>
                  <a:pt x="4688" y="753"/>
                </a:lnTo>
                <a:lnTo>
                  <a:pt x="4583" y="649"/>
                </a:lnTo>
                <a:lnTo>
                  <a:pt x="4332" y="565"/>
                </a:lnTo>
                <a:lnTo>
                  <a:pt x="4186" y="586"/>
                </a:lnTo>
                <a:lnTo>
                  <a:pt x="4207" y="523"/>
                </a:lnTo>
                <a:lnTo>
                  <a:pt x="4186" y="377"/>
                </a:lnTo>
                <a:lnTo>
                  <a:pt x="4102" y="377"/>
                </a:lnTo>
                <a:lnTo>
                  <a:pt x="4102" y="356"/>
                </a:lnTo>
                <a:lnTo>
                  <a:pt x="3997" y="314"/>
                </a:lnTo>
                <a:lnTo>
                  <a:pt x="3955" y="335"/>
                </a:lnTo>
                <a:lnTo>
                  <a:pt x="3872" y="335"/>
                </a:lnTo>
                <a:lnTo>
                  <a:pt x="3809" y="419"/>
                </a:lnTo>
                <a:lnTo>
                  <a:pt x="3495" y="230"/>
                </a:lnTo>
                <a:lnTo>
                  <a:pt x="3391" y="230"/>
                </a:lnTo>
                <a:lnTo>
                  <a:pt x="3286" y="335"/>
                </a:lnTo>
                <a:lnTo>
                  <a:pt x="3077" y="272"/>
                </a:lnTo>
                <a:lnTo>
                  <a:pt x="3035" y="168"/>
                </a:lnTo>
                <a:lnTo>
                  <a:pt x="2826" y="147"/>
                </a:lnTo>
                <a:lnTo>
                  <a:pt x="2533" y="272"/>
                </a:lnTo>
                <a:lnTo>
                  <a:pt x="2344" y="230"/>
                </a:lnTo>
                <a:lnTo>
                  <a:pt x="1926" y="168"/>
                </a:lnTo>
                <a:lnTo>
                  <a:pt x="1779" y="105"/>
                </a:lnTo>
                <a:lnTo>
                  <a:pt x="1758" y="42"/>
                </a:lnTo>
                <a:lnTo>
                  <a:pt x="1570" y="105"/>
                </a:lnTo>
                <a:lnTo>
                  <a:pt x="1403" y="147"/>
                </a:lnTo>
                <a:lnTo>
                  <a:pt x="1277" y="105"/>
                </a:lnTo>
                <a:lnTo>
                  <a:pt x="1173" y="105"/>
                </a:lnTo>
                <a:lnTo>
                  <a:pt x="1068" y="168"/>
                </a:lnTo>
                <a:lnTo>
                  <a:pt x="942" y="21"/>
                </a:lnTo>
                <a:lnTo>
                  <a:pt x="81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0" name="Google Shape;960;p24"/>
          <p:cNvSpPr/>
          <p:nvPr/>
        </p:nvSpPr>
        <p:spPr>
          <a:xfrm>
            <a:off x="3867150" y="3269375"/>
            <a:ext cx="138000" cy="1380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1" name="Google Shape;961;p24"/>
          <p:cNvSpPr/>
          <p:nvPr/>
        </p:nvSpPr>
        <p:spPr>
          <a:xfrm>
            <a:off x="4639063" y="3632250"/>
            <a:ext cx="138000" cy="138000"/>
          </a:xfrm>
          <a:prstGeom prst="ellipse">
            <a:avLst/>
          </a:prstGeom>
          <a:solidFill>
            <a:srgbClr val="BF9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2" name="Google Shape;962;p24"/>
          <p:cNvSpPr/>
          <p:nvPr/>
        </p:nvSpPr>
        <p:spPr>
          <a:xfrm>
            <a:off x="3943350" y="4088525"/>
            <a:ext cx="138000" cy="138000"/>
          </a:xfrm>
          <a:prstGeom prst="ellipse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3" name="Google Shape;963;p24"/>
          <p:cNvSpPr/>
          <p:nvPr/>
        </p:nvSpPr>
        <p:spPr>
          <a:xfrm>
            <a:off x="4899388" y="4056400"/>
            <a:ext cx="93900" cy="9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4" name="Google Shape;964;p24"/>
          <p:cNvSpPr/>
          <p:nvPr/>
        </p:nvSpPr>
        <p:spPr>
          <a:xfrm>
            <a:off x="4899388" y="4197587"/>
            <a:ext cx="93900" cy="93900"/>
          </a:xfrm>
          <a:prstGeom prst="ellipse">
            <a:avLst/>
          </a:prstGeom>
          <a:solidFill>
            <a:srgbClr val="BF9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5" name="Google Shape;965;p24"/>
          <p:cNvSpPr/>
          <p:nvPr/>
        </p:nvSpPr>
        <p:spPr>
          <a:xfrm>
            <a:off x="4899388" y="4338774"/>
            <a:ext cx="93900" cy="93900"/>
          </a:xfrm>
          <a:prstGeom prst="ellipse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6" name="Google Shape;966;p24"/>
          <p:cNvSpPr txBox="1">
            <a:spLocks noGrp="1"/>
          </p:cNvSpPr>
          <p:nvPr>
            <p:ph type="title" idx="4294967295"/>
          </p:nvPr>
        </p:nvSpPr>
        <p:spPr>
          <a:xfrm>
            <a:off x="4943625" y="40194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7" name="Google Shape;967;p24"/>
          <p:cNvSpPr txBox="1">
            <a:spLocks noGrp="1"/>
          </p:cNvSpPr>
          <p:nvPr>
            <p:ph type="title" idx="4294967295"/>
          </p:nvPr>
        </p:nvSpPr>
        <p:spPr>
          <a:xfrm>
            <a:off x="4943625" y="416066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8" name="Google Shape;968;p24"/>
          <p:cNvSpPr txBox="1">
            <a:spLocks noGrp="1"/>
          </p:cNvSpPr>
          <p:nvPr>
            <p:ph type="title" idx="4294967295"/>
          </p:nvPr>
        </p:nvSpPr>
        <p:spPr>
          <a:xfrm>
            <a:off x="4943625" y="430186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9" name="Google Shape;969;p24"/>
          <p:cNvSpPr/>
          <p:nvPr/>
        </p:nvSpPr>
        <p:spPr>
          <a:xfrm>
            <a:off x="406450" y="-12892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9000"/>
            <a:lum/>
          </a:blip>
          <a:srcRect/>
          <a:stretch>
            <a:fillRect t="-46000" b="-46000"/>
          </a:stretch>
        </a:blipFill>
        <a:effectLst/>
      </p:bgPr>
    </p:bg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4" name="Google Shape;974;p25"/>
          <p:cNvPicPr preferRelativeResize="0"/>
          <p:nvPr/>
        </p:nvPicPr>
        <p:blipFill rotWithShape="1">
          <a:blip r:embed="rId4">
            <a:alphaModFix/>
          </a:blip>
          <a:srcRect r="37067"/>
          <a:stretch/>
        </p:blipFill>
        <p:spPr>
          <a:xfrm>
            <a:off x="0" y="0"/>
            <a:ext cx="4849575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75" name="Google Shape;975;p25"/>
          <p:cNvSpPr/>
          <p:nvPr/>
        </p:nvSpPr>
        <p:spPr>
          <a:xfrm>
            <a:off x="3771900" y="1433550"/>
            <a:ext cx="2276400" cy="22764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6" name="Google Shape;976;p25"/>
          <p:cNvSpPr txBox="1">
            <a:spLocks noGrp="1"/>
          </p:cNvSpPr>
          <p:nvPr>
            <p:ph type="ctrTitle"/>
          </p:nvPr>
        </p:nvSpPr>
        <p:spPr>
          <a:xfrm>
            <a:off x="477420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Architecture Portfoli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982</Words>
  <Application>Microsoft Office PowerPoint</Application>
  <PresentationFormat>On-screen Show (16:9)</PresentationFormat>
  <Paragraphs>164</Paragraphs>
  <Slides>35</Slides>
  <Notes>35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35</vt:i4>
      </vt:variant>
    </vt:vector>
  </HeadingPairs>
  <TitlesOfParts>
    <vt:vector size="46" baseType="lpstr">
      <vt:lpstr>Arial</vt:lpstr>
      <vt:lpstr>Amatic SC</vt:lpstr>
      <vt:lpstr>Nunito</vt:lpstr>
      <vt:lpstr>Calibri</vt:lpstr>
      <vt:lpstr>Nunito ExtraBold</vt:lpstr>
      <vt:lpstr>Nunito Light</vt:lpstr>
      <vt:lpstr>Varela Round</vt:lpstr>
      <vt:lpstr>Roboto Medium</vt:lpstr>
      <vt:lpstr>Anaheim</vt:lpstr>
      <vt:lpstr>Kodchasan</vt:lpstr>
      <vt:lpstr>Architecture Portfolio</vt:lpstr>
      <vt:lpstr>پاورپوینت معماری تاریخی - معاصر</vt:lpstr>
      <vt:lpstr>تیتر خود را وارد کنید</vt:lpstr>
      <vt:lpstr>درباه من</vt:lpstr>
      <vt:lpstr>درباره من</vt:lpstr>
      <vt:lpstr>جداول</vt:lpstr>
      <vt:lpstr>نقشه برداری</vt:lpstr>
      <vt:lpstr>رزومه</vt:lpstr>
      <vt:lpstr>رزومه من</vt:lpstr>
      <vt:lpstr>تیتر خود را وارد کنید</vt:lpstr>
      <vt:lpstr>پروژه اول</vt:lpstr>
      <vt:lpstr>تیتر خود را وارد کنید</vt:lpstr>
      <vt:lpstr>پروژه دو</vt:lpstr>
      <vt:lpstr>تیتر خود را وارد کنید</vt:lpstr>
      <vt:lpstr>آیکن ها</vt:lpstr>
      <vt:lpstr>تیتر خود را وارد کنید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  <vt:lpstr>Premium Icons</vt:lpstr>
      <vt:lpstr>Premium Icons</vt:lpstr>
      <vt:lpstr>Premium Icons</vt:lpstr>
      <vt:lpstr>Premium Icons</vt:lpstr>
      <vt:lpstr>Premium Icons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2023-06-11T17:44:25Z</dcterms:modified>
</cp:coreProperties>
</file>